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3"/>
  </p:notesMasterIdLst>
  <p:sldIdLst>
    <p:sldId id="261" r:id="rId2"/>
  </p:sldIdLst>
  <p:sldSz cx="9144000" cy="6858000" type="screen4x3"/>
  <p:notesSz cx="6646863" cy="97774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87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1368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0308" cy="490569"/>
          </a:xfrm>
          <a:prstGeom prst="rect">
            <a:avLst/>
          </a:prstGeom>
        </p:spPr>
        <p:txBody>
          <a:bodyPr vert="horz" lIns="89675" tIns="44838" rIns="89675" bIns="4483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765018" y="0"/>
            <a:ext cx="2880308" cy="490569"/>
          </a:xfrm>
          <a:prstGeom prst="rect">
            <a:avLst/>
          </a:prstGeom>
        </p:spPr>
        <p:txBody>
          <a:bodyPr vert="horz" lIns="89675" tIns="44838" rIns="89675" bIns="44838" rtlCol="0"/>
          <a:lstStyle>
            <a:lvl1pPr algn="r">
              <a:defRPr sz="1200"/>
            </a:lvl1pPr>
          </a:lstStyle>
          <a:p>
            <a:fld id="{F80215AF-9F89-4D3A-9A85-B6CB5E725962}" type="datetimeFigureOut">
              <a:rPr kumimoji="1" lang="ja-JP" altLang="en-US" smtClean="0"/>
              <a:t>2022/12/26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23950" y="1222375"/>
            <a:ext cx="4398963" cy="33004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675" tIns="44838" rIns="89675" bIns="4483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64687" y="4705381"/>
            <a:ext cx="5317490" cy="3849856"/>
          </a:xfrm>
          <a:prstGeom prst="rect">
            <a:avLst/>
          </a:prstGeom>
        </p:spPr>
        <p:txBody>
          <a:bodyPr vert="horz" lIns="89675" tIns="44838" rIns="89675" bIns="44838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286846"/>
            <a:ext cx="2880308" cy="490568"/>
          </a:xfrm>
          <a:prstGeom prst="rect">
            <a:avLst/>
          </a:prstGeom>
        </p:spPr>
        <p:txBody>
          <a:bodyPr vert="horz" lIns="89675" tIns="44838" rIns="89675" bIns="4483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765018" y="9286846"/>
            <a:ext cx="2880308" cy="490568"/>
          </a:xfrm>
          <a:prstGeom prst="rect">
            <a:avLst/>
          </a:prstGeom>
        </p:spPr>
        <p:txBody>
          <a:bodyPr vert="horz" lIns="89675" tIns="44838" rIns="89675" bIns="44838" rtlCol="0" anchor="b"/>
          <a:lstStyle>
            <a:lvl1pPr algn="r">
              <a:defRPr sz="1200"/>
            </a:lvl1pPr>
          </a:lstStyle>
          <a:p>
            <a:fld id="{1B830259-E6EC-40F2-844E-457CEA4A0C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66579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0F80A1-DD95-4FA5-88F4-B560F2CCD16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81215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457CA-A8B1-4843-B610-C3F9D68AACA4}" type="datetimeFigureOut">
              <a:rPr kumimoji="1" lang="ja-JP" altLang="en-US" smtClean="0"/>
              <a:t>2022/12/26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25201-BCC6-405F-9C56-D01F735D0F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849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457CA-A8B1-4843-B610-C3F9D68AACA4}" type="datetimeFigureOut">
              <a:rPr kumimoji="1" lang="ja-JP" altLang="en-US" smtClean="0"/>
              <a:t>2022/12/26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25201-BCC6-405F-9C56-D01F735D0F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6375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457CA-A8B1-4843-B610-C3F9D68AACA4}" type="datetimeFigureOut">
              <a:rPr kumimoji="1" lang="ja-JP" altLang="en-US" smtClean="0"/>
              <a:t>2022/12/26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25201-BCC6-405F-9C56-D01F735D0F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1174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457CA-A8B1-4843-B610-C3F9D68AACA4}" type="datetimeFigureOut">
              <a:rPr kumimoji="1" lang="ja-JP" altLang="en-US" smtClean="0"/>
              <a:t>2022/12/26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25201-BCC6-405F-9C56-D01F735D0F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8156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457CA-A8B1-4843-B610-C3F9D68AACA4}" type="datetimeFigureOut">
              <a:rPr kumimoji="1" lang="ja-JP" altLang="en-US" smtClean="0"/>
              <a:t>2022/12/26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25201-BCC6-405F-9C56-D01F735D0F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2553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457CA-A8B1-4843-B610-C3F9D68AACA4}" type="datetimeFigureOut">
              <a:rPr kumimoji="1" lang="ja-JP" altLang="en-US" smtClean="0"/>
              <a:t>2022/12/26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25201-BCC6-405F-9C56-D01F735D0F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1363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457CA-A8B1-4843-B610-C3F9D68AACA4}" type="datetimeFigureOut">
              <a:rPr kumimoji="1" lang="ja-JP" altLang="en-US" smtClean="0"/>
              <a:t>2022/12/26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25201-BCC6-405F-9C56-D01F735D0F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2729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457CA-A8B1-4843-B610-C3F9D68AACA4}" type="datetimeFigureOut">
              <a:rPr kumimoji="1" lang="ja-JP" altLang="en-US" smtClean="0"/>
              <a:t>2022/12/26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25201-BCC6-405F-9C56-D01F735D0F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8401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457CA-A8B1-4843-B610-C3F9D68AACA4}" type="datetimeFigureOut">
              <a:rPr kumimoji="1" lang="ja-JP" altLang="en-US" smtClean="0"/>
              <a:t>2022/12/26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25201-BCC6-405F-9C56-D01F735D0F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3196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457CA-A8B1-4843-B610-C3F9D68AACA4}" type="datetimeFigureOut">
              <a:rPr kumimoji="1" lang="ja-JP" altLang="en-US" smtClean="0"/>
              <a:t>2022/12/26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25201-BCC6-405F-9C56-D01F735D0F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5055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457CA-A8B1-4843-B610-C3F9D68AACA4}" type="datetimeFigureOut">
              <a:rPr kumimoji="1" lang="ja-JP" altLang="en-US" smtClean="0"/>
              <a:t>2022/12/26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25201-BCC6-405F-9C56-D01F735D0F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378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9457CA-A8B1-4843-B610-C3F9D68AACA4}" type="datetimeFigureOut">
              <a:rPr kumimoji="1" lang="ja-JP" altLang="en-US" smtClean="0"/>
              <a:t>2022/12/26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525201-BCC6-405F-9C56-D01F735D0F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938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" name="Line 42"/>
          <p:cNvSpPr>
            <a:spLocks noChangeShapeType="1"/>
          </p:cNvSpPr>
          <p:nvPr/>
        </p:nvSpPr>
        <p:spPr bwMode="auto">
          <a:xfrm>
            <a:off x="7669131" y="1089025"/>
            <a:ext cx="0" cy="3070225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grpSp>
        <p:nvGrpSpPr>
          <p:cNvPr id="14" name="グループ化 13"/>
          <p:cNvGrpSpPr/>
          <p:nvPr/>
        </p:nvGrpSpPr>
        <p:grpSpPr>
          <a:xfrm>
            <a:off x="385624" y="1082675"/>
            <a:ext cx="8661468" cy="4692650"/>
            <a:chOff x="382591" y="1082675"/>
            <a:chExt cx="8661468" cy="4692650"/>
          </a:xfrm>
        </p:grpSpPr>
        <p:sp>
          <p:nvSpPr>
            <p:cNvPr id="431" name="Line 56"/>
            <p:cNvSpPr>
              <a:spLocks noChangeShapeType="1"/>
            </p:cNvSpPr>
            <p:nvPr/>
          </p:nvSpPr>
          <p:spPr bwMode="auto">
            <a:xfrm>
              <a:off x="9037709" y="4305300"/>
              <a:ext cx="0" cy="133191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grpSp>
          <p:nvGrpSpPr>
            <p:cNvPr id="13" name="グループ化 12"/>
            <p:cNvGrpSpPr/>
            <p:nvPr/>
          </p:nvGrpSpPr>
          <p:grpSpPr>
            <a:xfrm>
              <a:off x="382591" y="1082675"/>
              <a:ext cx="8661468" cy="4692650"/>
              <a:chOff x="382591" y="1082675"/>
              <a:chExt cx="8661468" cy="4692650"/>
            </a:xfrm>
          </p:grpSpPr>
          <p:sp>
            <p:nvSpPr>
              <p:cNvPr id="426" name="Rectangle 47"/>
              <p:cNvSpPr>
                <a:spLocks noChangeArrowheads="1"/>
              </p:cNvSpPr>
              <p:nvPr/>
            </p:nvSpPr>
            <p:spPr bwMode="auto">
              <a:xfrm>
                <a:off x="9037709" y="1089025"/>
                <a:ext cx="6350" cy="30702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32" name="Rectangle 57"/>
              <p:cNvSpPr>
                <a:spLocks noChangeArrowheads="1"/>
              </p:cNvSpPr>
              <p:nvPr/>
            </p:nvSpPr>
            <p:spPr bwMode="auto">
              <a:xfrm>
                <a:off x="9037709" y="4305300"/>
                <a:ext cx="6350" cy="133191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grpSp>
            <p:nvGrpSpPr>
              <p:cNvPr id="12" name="グループ化 11"/>
              <p:cNvGrpSpPr/>
              <p:nvPr/>
            </p:nvGrpSpPr>
            <p:grpSpPr>
              <a:xfrm>
                <a:off x="382591" y="1082675"/>
                <a:ext cx="8661468" cy="4692650"/>
                <a:chOff x="382591" y="1082675"/>
                <a:chExt cx="8661468" cy="4692650"/>
              </a:xfrm>
            </p:grpSpPr>
            <p:sp>
              <p:nvSpPr>
                <p:cNvPr id="424" name="Rectangle 45"/>
                <p:cNvSpPr>
                  <a:spLocks noChangeArrowheads="1"/>
                </p:cNvSpPr>
                <p:nvPr/>
              </p:nvSpPr>
              <p:spPr bwMode="auto">
                <a:xfrm>
                  <a:off x="7672448" y="4152900"/>
                  <a:ext cx="1371611" cy="6350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grpSp>
              <p:nvGrpSpPr>
                <p:cNvPr id="8" name="グループ化 7"/>
                <p:cNvGrpSpPr/>
                <p:nvPr/>
              </p:nvGrpSpPr>
              <p:grpSpPr>
                <a:xfrm>
                  <a:off x="382591" y="1082675"/>
                  <a:ext cx="8661468" cy="4692650"/>
                  <a:chOff x="382591" y="1082675"/>
                  <a:chExt cx="8661468" cy="4692650"/>
                </a:xfrm>
              </p:grpSpPr>
              <p:sp>
                <p:nvSpPr>
                  <p:cNvPr id="835" name="Rectangle 477"/>
                  <p:cNvSpPr>
                    <a:spLocks noChangeArrowheads="1"/>
                  </p:cNvSpPr>
                  <p:nvPr/>
                </p:nvSpPr>
                <p:spPr bwMode="auto">
                  <a:xfrm>
                    <a:off x="7843510" y="2360827"/>
                    <a:ext cx="1076333" cy="13849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0" tIns="0" rIns="0" bIns="0" numCol="1" anchor="t" anchorCtr="0" compatLnSpc="1">
                    <a:prstTxWarp prst="textNoShape">
                      <a:avLst/>
                    </a:prstTxWarp>
                    <a:spAutoFit/>
                  </a:bodyPr>
                  <a:lstStyle>
                    <a:lvl1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ja-JP" altLang="ja-JP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rPr>
                      <a:t>報道機関取材エリア</a:t>
                    </a:r>
                    <a:endParaRPr kumimoji="0" lang="ja-JP" altLang="ja-JP" sz="1800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anose="020B0604020202020204" pitchFamily="34" charset="0"/>
                    </a:endParaRPr>
                  </a:p>
                </p:txBody>
              </p:sp>
              <p:grpSp>
                <p:nvGrpSpPr>
                  <p:cNvPr id="7" name="グループ化 6"/>
                  <p:cNvGrpSpPr/>
                  <p:nvPr/>
                </p:nvGrpSpPr>
                <p:grpSpPr>
                  <a:xfrm>
                    <a:off x="382591" y="1082675"/>
                    <a:ext cx="8661468" cy="4692650"/>
                    <a:chOff x="382591" y="1082675"/>
                    <a:chExt cx="8661468" cy="4692650"/>
                  </a:xfrm>
                </p:grpSpPr>
                <p:sp>
                  <p:nvSpPr>
                    <p:cNvPr id="428" name="Line 5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95291" y="5632450"/>
                      <a:ext cx="457204" cy="0"/>
                    </a:xfrm>
                    <a:prstGeom prst="line">
                      <a:avLst/>
                    </a:prstGeom>
                    <a:noFill/>
                    <a:ln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ja-JP" altLang="en-US"/>
                    </a:p>
                  </p:txBody>
                </p:sp>
                <p:sp>
                  <p:nvSpPr>
                    <p:cNvPr id="612" name="Rectangle 25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98479" y="2235200"/>
                      <a:ext cx="74613" cy="908050"/>
                    </a:xfrm>
                    <a:prstGeom prst="rect">
                      <a:avLst/>
                    </a:prstGeom>
                    <a:noFill/>
                    <a:ln w="12700" cap="flat">
                      <a:solidFill>
                        <a:srgbClr val="FFFFFF"/>
                      </a:solidFill>
                      <a:prstDash val="solid"/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ja-JP" altLang="en-US"/>
                    </a:p>
                  </p:txBody>
                </p:sp>
                <p:sp>
                  <p:nvSpPr>
                    <p:cNvPr id="614" name="Rectangle 25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98479" y="3143250"/>
                      <a:ext cx="68263" cy="895350"/>
                    </a:xfrm>
                    <a:prstGeom prst="rect">
                      <a:avLst/>
                    </a:prstGeom>
                    <a:noFill/>
                    <a:ln w="12700" cap="flat">
                      <a:solidFill>
                        <a:srgbClr val="FFFFFF"/>
                      </a:solidFill>
                      <a:prstDash val="solid"/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ja-JP" altLang="en-US"/>
                    </a:p>
                  </p:txBody>
                </p:sp>
                <p:sp>
                  <p:nvSpPr>
                    <p:cNvPr id="625" name="Rectangle 26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98479" y="1381125"/>
                      <a:ext cx="74613" cy="895350"/>
                    </a:xfrm>
                    <a:prstGeom prst="rect">
                      <a:avLst/>
                    </a:prstGeom>
                    <a:noFill/>
                    <a:ln w="12700" cap="flat">
                      <a:solidFill>
                        <a:srgbClr val="FFFFFF"/>
                      </a:solidFill>
                      <a:prstDash val="solid"/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ja-JP" altLang="en-US"/>
                    </a:p>
                  </p:txBody>
                </p:sp>
                <p:grpSp>
                  <p:nvGrpSpPr>
                    <p:cNvPr id="6" name="グループ化 5"/>
                    <p:cNvGrpSpPr/>
                    <p:nvPr/>
                  </p:nvGrpSpPr>
                  <p:grpSpPr>
                    <a:xfrm>
                      <a:off x="382591" y="1082675"/>
                      <a:ext cx="8661468" cy="4692650"/>
                      <a:chOff x="382591" y="1082675"/>
                      <a:chExt cx="8661468" cy="4692650"/>
                    </a:xfrm>
                  </p:grpSpPr>
                  <p:grpSp>
                    <p:nvGrpSpPr>
                      <p:cNvPr id="387" name="グループ化 386"/>
                      <p:cNvGrpSpPr/>
                      <p:nvPr/>
                    </p:nvGrpSpPr>
                    <p:grpSpPr>
                      <a:xfrm>
                        <a:off x="388941" y="1082675"/>
                        <a:ext cx="8655118" cy="4692650"/>
                        <a:chOff x="388941" y="1082675"/>
                        <a:chExt cx="8655118" cy="4692650"/>
                      </a:xfrm>
                    </p:grpSpPr>
                    <p:sp>
                      <p:nvSpPr>
                        <p:cNvPr id="390" name="Rectangle 49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88941" y="1082675"/>
                          <a:ext cx="6350" cy="4554537"/>
                        </a:xfrm>
                        <a:prstGeom prst="rect">
                          <a:avLst/>
                        </a:prstGeom>
                        <a:solidFill>
                          <a:srgbClr val="000000"/>
                        </a:solidFill>
                        <a:ln>
                          <a:noFill/>
                        </a:ln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ja-JP" altLang="en-US"/>
                        </a:p>
                      </p:txBody>
                    </p:sp>
                    <p:sp>
                      <p:nvSpPr>
                        <p:cNvPr id="391" name="Rectangle 51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95291" y="5632450"/>
                          <a:ext cx="457204" cy="4762"/>
                        </a:xfrm>
                        <a:prstGeom prst="rect">
                          <a:avLst/>
                        </a:prstGeom>
                        <a:solidFill>
                          <a:srgbClr val="000000"/>
                        </a:solidFill>
                        <a:ln>
                          <a:noFill/>
                        </a:ln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ja-JP" altLang="en-US"/>
                        </a:p>
                      </p:txBody>
                    </p:sp>
                    <p:grpSp>
                      <p:nvGrpSpPr>
                        <p:cNvPr id="392" name="グループ化 391"/>
                        <p:cNvGrpSpPr/>
                        <p:nvPr/>
                      </p:nvGrpSpPr>
                      <p:grpSpPr>
                        <a:xfrm>
                          <a:off x="1528773" y="1089025"/>
                          <a:ext cx="7515286" cy="4686300"/>
                          <a:chOff x="1528773" y="1089025"/>
                          <a:chExt cx="7515286" cy="4686300"/>
                        </a:xfrm>
                      </p:grpSpPr>
                      <p:sp>
                        <p:nvSpPr>
                          <p:cNvPr id="393" name="Freeform 231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1870090" y="5734050"/>
                            <a:ext cx="1390661" cy="41275"/>
                          </a:xfrm>
                          <a:custGeom>
                            <a:avLst/>
                            <a:gdLst>
                              <a:gd name="T0" fmla="*/ 3552 w 3552"/>
                              <a:gd name="T1" fmla="*/ 0 h 112"/>
                              <a:gd name="T2" fmla="*/ 3544 w 3552"/>
                              <a:gd name="T3" fmla="*/ 112 h 112"/>
                              <a:gd name="T4" fmla="*/ 9 w 3552"/>
                              <a:gd name="T5" fmla="*/ 112 h 112"/>
                              <a:gd name="T6" fmla="*/ 0 w 3552"/>
                              <a:gd name="T7" fmla="*/ 0 h 112"/>
                            </a:gdLst>
                            <a:ahLst/>
                            <a:cxnLst>
                              <a:cxn ang="0">
                                <a:pos x="T0" y="T1"/>
                              </a:cxn>
                              <a:cxn ang="0">
                                <a:pos x="T2" y="T3"/>
                              </a:cxn>
                              <a:cxn ang="0">
                                <a:pos x="T4" y="T5"/>
                              </a:cxn>
                              <a:cxn ang="0">
                                <a:pos x="T6" y="T7"/>
                              </a:cxn>
                            </a:cxnLst>
                            <a:rect l="0" t="0" r="r" b="b"/>
                            <a:pathLst>
                              <a:path w="3552" h="112">
                                <a:moveTo>
                                  <a:pt x="3552" y="0"/>
                                </a:moveTo>
                                <a:cubicBezTo>
                                  <a:pt x="3552" y="62"/>
                                  <a:pt x="3549" y="112"/>
                                  <a:pt x="3544" y="112"/>
                                </a:cubicBezTo>
                                <a:lnTo>
                                  <a:pt x="9" y="112"/>
                                </a:lnTo>
                                <a:cubicBezTo>
                                  <a:pt x="4" y="112"/>
                                  <a:pt x="0" y="62"/>
                                  <a:pt x="0" y="0"/>
                                </a:cubicBezTo>
                              </a:path>
                            </a:pathLst>
                          </a:custGeom>
                          <a:noFill/>
                          <a:ln w="12700" cap="flat">
                            <a:solidFill>
                              <a:srgbClr val="400000"/>
                            </a:solidFill>
                            <a:prstDash val="solid"/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vert="horz" wrap="square" lIns="91440" tIns="45720" rIns="91440" bIns="45720" numCol="1" anchor="t" anchorCtr="0" compatLnSpc="1">
                            <a:prstTxWarp prst="textNoShape">
                              <a:avLst/>
                            </a:prstTxWarp>
                          </a:bodyPr>
                          <a:lstStyle/>
                          <a:p>
                            <a:endParaRPr lang="ja-JP" altLang="en-US"/>
                          </a:p>
                        </p:txBody>
                      </p:sp>
                      <p:sp>
                        <p:nvSpPr>
                          <p:cNvPr id="394" name="Freeform 232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4932401" y="5734050"/>
                            <a:ext cx="1252547" cy="41275"/>
                          </a:xfrm>
                          <a:custGeom>
                            <a:avLst/>
                            <a:gdLst>
                              <a:gd name="T0" fmla="*/ 3200 w 3200"/>
                              <a:gd name="T1" fmla="*/ 0 h 112"/>
                              <a:gd name="T2" fmla="*/ 3192 w 3200"/>
                              <a:gd name="T3" fmla="*/ 112 h 112"/>
                              <a:gd name="T4" fmla="*/ 9 w 3200"/>
                              <a:gd name="T5" fmla="*/ 112 h 112"/>
                              <a:gd name="T6" fmla="*/ 0 w 3200"/>
                              <a:gd name="T7" fmla="*/ 0 h 112"/>
                            </a:gdLst>
                            <a:ahLst/>
                            <a:cxnLst>
                              <a:cxn ang="0">
                                <a:pos x="T0" y="T1"/>
                              </a:cxn>
                              <a:cxn ang="0">
                                <a:pos x="T2" y="T3"/>
                              </a:cxn>
                              <a:cxn ang="0">
                                <a:pos x="T4" y="T5"/>
                              </a:cxn>
                              <a:cxn ang="0">
                                <a:pos x="T6" y="T7"/>
                              </a:cxn>
                            </a:cxnLst>
                            <a:rect l="0" t="0" r="r" b="b"/>
                            <a:pathLst>
                              <a:path w="3200" h="112">
                                <a:moveTo>
                                  <a:pt x="3200" y="0"/>
                                </a:moveTo>
                                <a:cubicBezTo>
                                  <a:pt x="3200" y="62"/>
                                  <a:pt x="3197" y="112"/>
                                  <a:pt x="3192" y="112"/>
                                </a:cubicBezTo>
                                <a:lnTo>
                                  <a:pt x="9" y="112"/>
                                </a:lnTo>
                                <a:cubicBezTo>
                                  <a:pt x="4" y="112"/>
                                  <a:pt x="0" y="62"/>
                                  <a:pt x="0" y="0"/>
                                </a:cubicBezTo>
                              </a:path>
                            </a:pathLst>
                          </a:custGeom>
                          <a:noFill/>
                          <a:ln w="12700" cap="flat">
                            <a:solidFill>
                              <a:srgbClr val="400000"/>
                            </a:solidFill>
                            <a:prstDash val="solid"/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vert="horz" wrap="square" lIns="91440" tIns="45720" rIns="91440" bIns="45720" numCol="1" anchor="t" anchorCtr="0" compatLnSpc="1">
                            <a:prstTxWarp prst="textNoShape">
                              <a:avLst/>
                            </a:prstTxWarp>
                          </a:bodyPr>
                          <a:lstStyle/>
                          <a:p>
                            <a:endParaRPr lang="ja-JP" altLang="en-US"/>
                          </a:p>
                        </p:txBody>
                      </p:sp>
                      <p:grpSp>
                        <p:nvGrpSpPr>
                          <p:cNvPr id="395" name="グループ化 394"/>
                          <p:cNvGrpSpPr/>
                          <p:nvPr/>
                        </p:nvGrpSpPr>
                        <p:grpSpPr>
                          <a:xfrm>
                            <a:off x="1528773" y="1089025"/>
                            <a:ext cx="7515286" cy="4543425"/>
                            <a:chOff x="1528773" y="1089025"/>
                            <a:chExt cx="7515286" cy="4543425"/>
                          </a:xfrm>
                        </p:grpSpPr>
                        <p:sp>
                          <p:nvSpPr>
                            <p:cNvPr id="396" name="Rectangle 43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7666098" y="1089025"/>
                              <a:ext cx="6350" cy="3070225"/>
                            </a:xfrm>
                            <a:prstGeom prst="rect">
                              <a:avLst/>
                            </a:prstGeom>
                            <a:solidFill>
                              <a:srgbClr val="000000"/>
                            </a:solidFill>
                            <a:ln>
                              <a:noFill/>
                            </a:ln>
                            <a:extLs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</a:extLst>
                          </p:spPr>
                          <p:txBody>
                            <a:bodyPr vert="horz" wrap="square" lIns="91440" tIns="45720" rIns="91440" bIns="45720" numCol="1" anchor="t" anchorCtr="0" compatLnSpc="1">
                              <a:prstTxWarp prst="textNoShape">
                                <a:avLst/>
                              </a:prstTxWarp>
                            </a:bodyPr>
                            <a:lstStyle/>
                            <a:p>
                              <a:endParaRPr lang="ja-JP" altLang="en-US"/>
                            </a:p>
                          </p:txBody>
                        </p:sp>
                        <p:sp>
                          <p:nvSpPr>
                            <p:cNvPr id="397" name="Line 52"/>
                            <p:cNvSpPr>
                              <a:spLocks noChangeShapeType="1"/>
                            </p:cNvSpPr>
                            <p:nvPr/>
                          </p:nvSpPr>
                          <p:spPr bwMode="auto">
                            <a:xfrm>
                              <a:off x="1722451" y="5632450"/>
                              <a:ext cx="5492793" cy="0"/>
                            </a:xfrm>
                            <a:prstGeom prst="line">
                              <a:avLst/>
                            </a:prstGeom>
                            <a:noFill/>
                            <a:ln w="0">
                              <a:solidFill>
                                <a:srgbClr val="000000"/>
                              </a:solidFill>
                              <a:prstDash val="solid"/>
                              <a:round/>
                              <a:headEnd/>
                              <a:tailEnd/>
                            </a:ln>
                            <a:extLst>
                              <a:ext uri="{909E8E84-426E-40DD-AFC4-6F175D3DCCD1}">
                                <a14:hiddenFill xmlns:a14="http://schemas.microsoft.com/office/drawing/2010/main">
                                  <a:noFill/>
                                </a14:hiddenFill>
                              </a:ext>
                            </a:extLst>
                          </p:spPr>
                          <p:txBody>
                            <a:bodyPr vert="horz" wrap="square" lIns="91440" tIns="45720" rIns="91440" bIns="45720" numCol="1" anchor="t" anchorCtr="0" compatLnSpc="1">
                              <a:prstTxWarp prst="textNoShape">
                                <a:avLst/>
                              </a:prstTxWarp>
                            </a:bodyPr>
                            <a:lstStyle/>
                            <a:p>
                              <a:endParaRPr lang="ja-JP" altLang="en-US"/>
                            </a:p>
                          </p:txBody>
                        </p:sp>
                        <p:sp>
                          <p:nvSpPr>
                            <p:cNvPr id="398" name="Line 54"/>
                            <p:cNvSpPr>
                              <a:spLocks noChangeShapeType="1"/>
                            </p:cNvSpPr>
                            <p:nvPr/>
                          </p:nvSpPr>
                          <p:spPr bwMode="auto">
                            <a:xfrm>
                              <a:off x="8123302" y="5632450"/>
                              <a:ext cx="920757" cy="0"/>
                            </a:xfrm>
                            <a:prstGeom prst="line">
                              <a:avLst/>
                            </a:prstGeom>
                            <a:noFill/>
                            <a:ln w="0">
                              <a:solidFill>
                                <a:srgbClr val="000000"/>
                              </a:solidFill>
                              <a:prstDash val="solid"/>
                              <a:round/>
                              <a:headEnd/>
                              <a:tailEnd/>
                            </a:ln>
                            <a:extLst>
                              <a:ext uri="{909E8E84-426E-40DD-AFC4-6F175D3DCCD1}">
                                <a14:hiddenFill xmlns:a14="http://schemas.microsoft.com/office/drawing/2010/main">
                                  <a:noFill/>
                                </a14:hiddenFill>
                              </a:ext>
                            </a:extLst>
                          </p:spPr>
                          <p:txBody>
                            <a:bodyPr vert="horz" wrap="square" lIns="91440" tIns="45720" rIns="91440" bIns="45720" numCol="1" anchor="t" anchorCtr="0" compatLnSpc="1">
                              <a:prstTxWarp prst="textNoShape">
                                <a:avLst/>
                              </a:prstTxWarp>
                            </a:bodyPr>
                            <a:lstStyle/>
                            <a:p>
                              <a:endParaRPr lang="ja-JP" altLang="en-US"/>
                            </a:p>
                          </p:txBody>
                        </p:sp>
                        <p:sp>
                          <p:nvSpPr>
                            <p:cNvPr id="399" name="Rectangle 188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1528773" y="4564063"/>
                              <a:ext cx="5643607" cy="323850"/>
                            </a:xfrm>
                            <a:prstGeom prst="rect">
                              <a:avLst/>
                            </a:prstGeom>
                            <a:solidFill>
                              <a:srgbClr val="996633"/>
                            </a:solidFill>
                            <a:ln>
                              <a:noFill/>
                            </a:ln>
                            <a:extLs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</a:extLst>
                          </p:spPr>
                          <p:txBody>
                            <a:bodyPr vert="horz" wrap="square" lIns="91440" tIns="45720" rIns="91440" bIns="45720" numCol="1" anchor="t" anchorCtr="0" compatLnSpc="1">
                              <a:prstTxWarp prst="textNoShape">
                                <a:avLst/>
                              </a:prstTxWarp>
                            </a:bodyPr>
                            <a:lstStyle/>
                            <a:p>
                              <a:endParaRPr lang="ja-JP" altLang="en-US" dirty="0"/>
                            </a:p>
                          </p:txBody>
                        </p:sp>
                        <p:sp>
                          <p:nvSpPr>
                            <p:cNvPr id="400" name="Rectangle 191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8183627" y="5257800"/>
                              <a:ext cx="801694" cy="230187"/>
                            </a:xfrm>
                            <a:prstGeom prst="rect">
                              <a:avLst/>
                            </a:prstGeom>
                            <a:solidFill>
                              <a:srgbClr val="996633"/>
                            </a:solidFill>
                            <a:ln>
                              <a:noFill/>
                            </a:ln>
                            <a:extLs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</a:extLst>
                          </p:spPr>
                          <p:txBody>
                            <a:bodyPr vert="horz" wrap="square" lIns="91440" tIns="45720" rIns="91440" bIns="45720" numCol="1" anchor="t" anchorCtr="0" compatLnSpc="1">
                              <a:prstTxWarp prst="textNoShape">
                                <a:avLst/>
                              </a:prstTxWarp>
                            </a:bodyPr>
                            <a:lstStyle/>
                            <a:p>
                              <a:endParaRPr lang="ja-JP" altLang="en-US"/>
                            </a:p>
                          </p:txBody>
                        </p:sp>
                        <p:sp>
                          <p:nvSpPr>
                            <p:cNvPr id="401" name="Rectangle 192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8709094" y="4238625"/>
                              <a:ext cx="231777" cy="795337"/>
                            </a:xfrm>
                            <a:prstGeom prst="rect">
                              <a:avLst/>
                            </a:prstGeom>
                            <a:solidFill>
                              <a:srgbClr val="996633"/>
                            </a:solidFill>
                            <a:ln>
                              <a:noFill/>
                            </a:ln>
                            <a:extLs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</a:extLst>
                          </p:spPr>
                          <p:txBody>
                            <a:bodyPr vert="horz" wrap="square" lIns="91440" tIns="45720" rIns="91440" bIns="45720" numCol="1" anchor="t" anchorCtr="0" compatLnSpc="1">
                              <a:prstTxWarp prst="textNoShape">
                                <a:avLst/>
                              </a:prstTxWarp>
                            </a:bodyPr>
                            <a:lstStyle/>
                            <a:p>
                              <a:endParaRPr lang="ja-JP" altLang="en-US"/>
                            </a:p>
                          </p:txBody>
                        </p:sp>
                        <p:grpSp>
                          <p:nvGrpSpPr>
                            <p:cNvPr id="402" name="グループ化 401"/>
                            <p:cNvGrpSpPr/>
                            <p:nvPr/>
                          </p:nvGrpSpPr>
                          <p:grpSpPr>
                            <a:xfrm>
                              <a:off x="1687526" y="2211388"/>
                              <a:ext cx="5568994" cy="1225550"/>
                              <a:chOff x="1687526" y="2211388"/>
                              <a:chExt cx="5568994" cy="1225550"/>
                            </a:xfrm>
                          </p:grpSpPr>
                          <p:sp>
                            <p:nvSpPr>
                              <p:cNvPr id="404" name="Rectangle 186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1687526" y="2211388"/>
                                <a:ext cx="4886363" cy="1225550"/>
                              </a:xfrm>
                              <a:prstGeom prst="rect">
                                <a:avLst/>
                              </a:prstGeom>
                              <a:solidFill>
                                <a:srgbClr val="996633"/>
                              </a:solidFill>
                              <a:ln>
                                <a:noFill/>
                              </a:ln>
                              <a:extLs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</a:extLst>
                            </p:spPr>
                            <p:txBody>
                              <a:bodyPr vert="horz" wrap="square" lIns="91440" tIns="45720" rIns="91440" bIns="45720" numCol="1" anchor="t" anchorCtr="0" compatLnSpc="1">
                                <a:prstTxWarp prst="textNoShape">
                                  <a:avLst/>
                                </a:prstTxWarp>
                              </a:bodyPr>
                              <a:lstStyle/>
                              <a:p>
                                <a:endParaRPr lang="ja-JP" altLang="en-US"/>
                              </a:p>
                            </p:txBody>
                          </p:sp>
                          <p:sp>
                            <p:nvSpPr>
                              <p:cNvPr id="405" name="Oval 187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5878559" y="2211388"/>
                                <a:ext cx="1377961" cy="1225550"/>
                              </a:xfrm>
                              <a:prstGeom prst="ellipse">
                                <a:avLst/>
                              </a:prstGeom>
                              <a:solidFill>
                                <a:srgbClr val="996633"/>
                              </a:solidFill>
                              <a:ln w="0">
                                <a:noFill/>
                                <a:prstDash val="solid"/>
                                <a:round/>
                                <a:headEnd/>
                                <a:tailEnd/>
                              </a:ln>
                            </p:spPr>
                            <p:txBody>
                              <a:bodyPr vert="horz" wrap="square" lIns="91440" tIns="45720" rIns="91440" bIns="45720" numCol="1" anchor="t" anchorCtr="0" compatLnSpc="1">
                                <a:prstTxWarp prst="textNoShape">
                                  <a:avLst/>
                                </a:prstTxWarp>
                              </a:bodyPr>
                              <a:lstStyle/>
                              <a:p>
                                <a:endParaRPr lang="ja-JP" altLang="en-US"/>
                              </a:p>
                            </p:txBody>
                          </p:sp>
                          <p:sp>
                            <p:nvSpPr>
                              <p:cNvPr id="406" name="Rectangle 193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1895490" y="2432050"/>
                                <a:ext cx="4452972" cy="741362"/>
                              </a:xfrm>
                              <a:prstGeom prst="rect">
                                <a:avLst/>
                              </a:prstGeom>
                              <a:solidFill>
                                <a:srgbClr val="FFFFFF"/>
                              </a:solidFill>
                              <a:ln>
                                <a:noFill/>
                              </a:ln>
                              <a:extLs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</a:extLst>
                            </p:spPr>
                            <p:txBody>
                              <a:bodyPr vert="horz" wrap="square" lIns="91440" tIns="45720" rIns="91440" bIns="45720" numCol="1" anchor="t" anchorCtr="0" compatLnSpc="1">
                                <a:prstTxWarp prst="textNoShape">
                                  <a:avLst/>
                                </a:prstTxWarp>
                              </a:bodyPr>
                              <a:lstStyle/>
                              <a:p>
                                <a:endParaRPr lang="ja-JP" altLang="en-US"/>
                              </a:p>
                            </p:txBody>
                          </p:sp>
                          <p:sp>
                            <p:nvSpPr>
                              <p:cNvPr id="407" name="Oval 194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5710282" y="2432050"/>
                                <a:ext cx="1258897" cy="741362"/>
                              </a:xfrm>
                              <a:prstGeom prst="ellipse">
                                <a:avLst/>
                              </a:prstGeom>
                              <a:solidFill>
                                <a:srgbClr val="FFFFFF"/>
                              </a:solidFill>
                              <a:ln w="0">
                                <a:noFill/>
                                <a:prstDash val="solid"/>
                                <a:round/>
                                <a:headEnd/>
                                <a:tailEnd/>
                              </a:ln>
                            </p:spPr>
                            <p:txBody>
                              <a:bodyPr vert="horz" wrap="square" lIns="91440" tIns="45720" rIns="91440" bIns="45720" numCol="1" anchor="t" anchorCtr="0" compatLnSpc="1">
                                <a:prstTxWarp prst="textNoShape">
                                  <a:avLst/>
                                </a:prstTxWarp>
                              </a:bodyPr>
                              <a:lstStyle/>
                              <a:p>
                                <a:endParaRPr lang="ja-JP" altLang="en-US"/>
                              </a:p>
                            </p:txBody>
                          </p:sp>
                        </p:grpSp>
                        <p:sp>
                          <p:nvSpPr>
                            <p:cNvPr id="403" name="Rectangle 476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7807387" y="2135188"/>
                              <a:ext cx="1076333" cy="588962"/>
                            </a:xfrm>
                            <a:prstGeom prst="rect">
                              <a:avLst/>
                            </a:prstGeom>
                            <a:noFill/>
                            <a:ln w="25400" cap="flat">
                              <a:solidFill>
                                <a:srgbClr val="4BACC6"/>
                              </a:solidFill>
                              <a:prstDash val="solid"/>
                              <a:round/>
                              <a:headEnd/>
                              <a:tailEnd/>
                            </a:ln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  <p:txBody>
                            <a:bodyPr vert="horz" wrap="square" lIns="91440" tIns="45720" rIns="91440" bIns="45720" numCol="1" anchor="t" anchorCtr="0" compatLnSpc="1">
                              <a:prstTxWarp prst="textNoShape">
                                <a:avLst/>
                              </a:prstTxWarp>
                            </a:bodyPr>
                            <a:lstStyle/>
                            <a:p>
                              <a:endParaRPr lang="ja-JP" altLang="en-US"/>
                            </a:p>
                          </p:txBody>
                        </p:sp>
                      </p:grpSp>
                    </p:grpSp>
                  </p:grpSp>
                  <p:sp>
                    <p:nvSpPr>
                      <p:cNvPr id="891" name="Line 4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82591" y="1082675"/>
                        <a:ext cx="8648768" cy="0"/>
                      </a:xfrm>
                      <a:prstGeom prst="line">
                        <a:avLst/>
                      </a:prstGeom>
                      <a:noFill/>
                      <a:ln w="0">
                        <a:solidFill>
                          <a:srgbClr val="000000"/>
                        </a:solidFill>
                        <a:prstDash val="solid"/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ja-JP" altLang="en-US"/>
                      </a:p>
                    </p:txBody>
                  </p:sp>
                </p:grpSp>
              </p:grpSp>
            </p:grpSp>
          </p:grpSp>
        </p:grpSp>
      </p:grpSp>
      <p:sp>
        <p:nvSpPr>
          <p:cNvPr id="2" name="スライド番号プレースホルダー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-JP" smtClean="0"/>
              <a:t>1</a:t>
            </a:fld>
            <a:endParaRPr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0" y="0"/>
            <a:ext cx="9144000" cy="54494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0" y="-44035"/>
            <a:ext cx="5997712" cy="584775"/>
          </a:xfrm>
          <a:prstGeom prst="rect">
            <a:avLst/>
          </a:prstGeom>
          <a:ln w="9525">
            <a:noFill/>
            <a:prstDash val="dash"/>
          </a:ln>
        </p:spPr>
        <p:txBody>
          <a:bodyPr wrap="square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ja-JP" alt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/>
                <a:sym typeface="Arial"/>
              </a:rPr>
              <a:t>　配席図</a:t>
            </a:r>
          </a:p>
        </p:txBody>
      </p:sp>
      <p:sp>
        <p:nvSpPr>
          <p:cNvPr id="4154" name="Line 1363"/>
          <p:cNvSpPr>
            <a:spLocks noChangeShapeType="1"/>
          </p:cNvSpPr>
          <p:nvPr/>
        </p:nvSpPr>
        <p:spPr bwMode="auto">
          <a:xfrm>
            <a:off x="5854931" y="0"/>
            <a:ext cx="98425" cy="0"/>
          </a:xfrm>
          <a:prstGeom prst="line">
            <a:avLst/>
          </a:prstGeom>
          <a:noFill/>
          <a:ln w="14288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08" name="スライド番号プレースホルダー 1"/>
          <p:cNvSpPr txBox="1">
            <a:spLocks/>
          </p:cNvSpPr>
          <p:nvPr/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>
              <a:defRPr lang="en-US"/>
            </a:defPPr>
            <a:lvl1pPr marL="0" marR="0" lvl="0" indent="0" algn="r" defTabSz="457200" rtl="0" eaLnBrk="1" latinLnBrk="0" hangingPunct="1">
              <a:spcBef>
                <a:spcPts val="0"/>
              </a:spcBef>
              <a:buNone/>
              <a:defRPr sz="1200" b="0" i="0" u="none" strike="noStrike" kern="1200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defTabSz="457200" rtl="0" eaLnBrk="1" latinLnBrk="0" hangingPunct="1">
              <a:spcBef>
                <a:spcPts val="0"/>
              </a:spcBef>
              <a:buNone/>
              <a:defRPr sz="1200" b="0" i="0" u="none" strike="noStrike" kern="1200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defTabSz="457200" rtl="0" eaLnBrk="1" latinLnBrk="0" hangingPunct="1">
              <a:spcBef>
                <a:spcPts val="0"/>
              </a:spcBef>
              <a:buNone/>
              <a:defRPr sz="1200" b="0" i="0" u="none" strike="noStrike" kern="1200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defTabSz="457200" rtl="0" eaLnBrk="1" latinLnBrk="0" hangingPunct="1">
              <a:spcBef>
                <a:spcPts val="0"/>
              </a:spcBef>
              <a:buNone/>
              <a:defRPr sz="1200" b="0" i="0" u="none" strike="noStrike" kern="1200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defTabSz="457200" rtl="0" eaLnBrk="1" latinLnBrk="0" hangingPunct="1">
              <a:spcBef>
                <a:spcPts val="0"/>
              </a:spcBef>
              <a:buNone/>
              <a:defRPr sz="1200" b="0" i="0" u="none" strike="noStrike" kern="1200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defTabSz="457200" rtl="0" eaLnBrk="1" latinLnBrk="0" hangingPunct="1">
              <a:spcBef>
                <a:spcPts val="0"/>
              </a:spcBef>
              <a:buNone/>
              <a:defRPr sz="1200" b="0" i="0" u="none" strike="noStrike" kern="1200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defTabSz="457200" rtl="0" eaLnBrk="1" latinLnBrk="0" hangingPunct="1">
              <a:spcBef>
                <a:spcPts val="0"/>
              </a:spcBef>
              <a:buNone/>
              <a:defRPr sz="1200" b="0" i="0" u="none" strike="noStrike" kern="1200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defTabSz="457200" rtl="0" eaLnBrk="1" latinLnBrk="0" hangingPunct="1">
              <a:spcBef>
                <a:spcPts val="0"/>
              </a:spcBef>
              <a:buNone/>
              <a:defRPr sz="1200" b="0" i="0" u="none" strike="noStrike" kern="1200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defTabSz="457200" rtl="0" eaLnBrk="1" latinLnBrk="0" hangingPunct="1">
              <a:spcBef>
                <a:spcPts val="0"/>
              </a:spcBef>
              <a:buNone/>
              <a:defRPr sz="1200" b="0" i="0" u="none" strike="noStrike" kern="1200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altLang="ja-JP" smtClean="0"/>
              <a:pPr/>
              <a:t>1</a:t>
            </a:fld>
            <a:endParaRPr lang="ja-JP" altLang="en-US"/>
          </a:p>
        </p:txBody>
      </p:sp>
      <p:sp>
        <p:nvSpPr>
          <p:cNvPr id="409" name="Rectangle 6"/>
          <p:cNvSpPr>
            <a:spLocks noChangeArrowheads="1"/>
          </p:cNvSpPr>
          <p:nvPr/>
        </p:nvSpPr>
        <p:spPr bwMode="auto">
          <a:xfrm>
            <a:off x="414341" y="891540"/>
            <a:ext cx="170022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大阪市役所５階　特別会議室</a:t>
            </a: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11" name="Rectangle 8"/>
          <p:cNvSpPr>
            <a:spLocks noChangeArrowheads="1"/>
          </p:cNvSpPr>
          <p:nvPr/>
        </p:nvSpPr>
        <p:spPr bwMode="auto">
          <a:xfrm>
            <a:off x="7527247" y="5613313"/>
            <a:ext cx="341439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入</a:t>
            </a:r>
            <a:r>
              <a:rPr kumimoji="0" lang="ja-JP" altLang="ja-JP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口</a:t>
            </a: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12" name="Rectangle 9"/>
          <p:cNvSpPr>
            <a:spLocks noChangeArrowheads="1"/>
          </p:cNvSpPr>
          <p:nvPr/>
        </p:nvSpPr>
        <p:spPr bwMode="auto">
          <a:xfrm>
            <a:off x="8605906" y="5973763"/>
            <a:ext cx="61913" cy="17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13" name="Rectangle 11"/>
          <p:cNvSpPr>
            <a:spLocks noChangeArrowheads="1"/>
          </p:cNvSpPr>
          <p:nvPr/>
        </p:nvSpPr>
        <p:spPr bwMode="auto">
          <a:xfrm>
            <a:off x="8732311" y="1412875"/>
            <a:ext cx="153888" cy="596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窓</a:t>
            </a:r>
            <a:r>
              <a:rPr kumimoji="0" lang="ja-JP" alt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側</a:t>
            </a: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18" name="Rectangle 16"/>
          <p:cNvSpPr>
            <a:spLocks noChangeArrowheads="1"/>
          </p:cNvSpPr>
          <p:nvPr/>
        </p:nvSpPr>
        <p:spPr bwMode="auto">
          <a:xfrm>
            <a:off x="7604185" y="5402263"/>
            <a:ext cx="131764" cy="15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↑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21" name="Rectangle 41"/>
          <p:cNvSpPr>
            <a:spLocks noChangeArrowheads="1"/>
          </p:cNvSpPr>
          <p:nvPr/>
        </p:nvSpPr>
        <p:spPr bwMode="auto">
          <a:xfrm>
            <a:off x="395291" y="1082675"/>
            <a:ext cx="8648768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23" name="Line 44"/>
          <p:cNvSpPr>
            <a:spLocks noChangeShapeType="1"/>
          </p:cNvSpPr>
          <p:nvPr/>
        </p:nvSpPr>
        <p:spPr bwMode="auto">
          <a:xfrm>
            <a:off x="7672448" y="4152900"/>
            <a:ext cx="1371611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25" name="Line 46"/>
          <p:cNvSpPr>
            <a:spLocks noChangeShapeType="1"/>
          </p:cNvSpPr>
          <p:nvPr/>
        </p:nvSpPr>
        <p:spPr bwMode="auto">
          <a:xfrm>
            <a:off x="9037709" y="1089025"/>
            <a:ext cx="0" cy="3070225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27" name="Line 48"/>
          <p:cNvSpPr>
            <a:spLocks noChangeShapeType="1"/>
          </p:cNvSpPr>
          <p:nvPr/>
        </p:nvSpPr>
        <p:spPr bwMode="auto">
          <a:xfrm>
            <a:off x="388941" y="1082675"/>
            <a:ext cx="0" cy="4554537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29" name="Rectangle 53"/>
          <p:cNvSpPr>
            <a:spLocks noChangeArrowheads="1"/>
          </p:cNvSpPr>
          <p:nvPr/>
        </p:nvSpPr>
        <p:spPr bwMode="auto">
          <a:xfrm>
            <a:off x="1722451" y="5632450"/>
            <a:ext cx="5492793" cy="476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30" name="Rectangle 55"/>
          <p:cNvSpPr>
            <a:spLocks noChangeArrowheads="1"/>
          </p:cNvSpPr>
          <p:nvPr/>
        </p:nvSpPr>
        <p:spPr bwMode="auto">
          <a:xfrm>
            <a:off x="8123302" y="5632450"/>
            <a:ext cx="920757" cy="476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33" name="Line 58"/>
          <p:cNvSpPr>
            <a:spLocks noChangeShapeType="1"/>
          </p:cNvSpPr>
          <p:nvPr/>
        </p:nvSpPr>
        <p:spPr bwMode="auto">
          <a:xfrm>
            <a:off x="138114" y="6721475"/>
            <a:ext cx="1588" cy="1587"/>
          </a:xfrm>
          <a:prstGeom prst="line">
            <a:avLst/>
          </a:prstGeom>
          <a:noFill/>
          <a:ln w="0">
            <a:solidFill>
              <a:srgbClr val="D4D4D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34" name="Rectangle 59"/>
          <p:cNvSpPr>
            <a:spLocks noChangeArrowheads="1"/>
          </p:cNvSpPr>
          <p:nvPr/>
        </p:nvSpPr>
        <p:spPr bwMode="auto">
          <a:xfrm>
            <a:off x="138114" y="6721475"/>
            <a:ext cx="6350" cy="6350"/>
          </a:xfrm>
          <a:prstGeom prst="rect">
            <a:avLst/>
          </a:prstGeom>
          <a:solidFill>
            <a:srgbClr val="D4D4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35" name="Line 60"/>
          <p:cNvSpPr>
            <a:spLocks noChangeShapeType="1"/>
          </p:cNvSpPr>
          <p:nvPr/>
        </p:nvSpPr>
        <p:spPr bwMode="auto">
          <a:xfrm>
            <a:off x="388941" y="6721475"/>
            <a:ext cx="1588" cy="1587"/>
          </a:xfrm>
          <a:prstGeom prst="line">
            <a:avLst/>
          </a:prstGeom>
          <a:noFill/>
          <a:ln w="0">
            <a:solidFill>
              <a:srgbClr val="D4D4D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36" name="Rectangle 61"/>
          <p:cNvSpPr>
            <a:spLocks noChangeArrowheads="1"/>
          </p:cNvSpPr>
          <p:nvPr/>
        </p:nvSpPr>
        <p:spPr bwMode="auto">
          <a:xfrm>
            <a:off x="388941" y="6721475"/>
            <a:ext cx="6350" cy="6350"/>
          </a:xfrm>
          <a:prstGeom prst="rect">
            <a:avLst/>
          </a:prstGeom>
          <a:solidFill>
            <a:srgbClr val="D4D4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37" name="Line 62"/>
          <p:cNvSpPr>
            <a:spLocks noChangeShapeType="1"/>
          </p:cNvSpPr>
          <p:nvPr/>
        </p:nvSpPr>
        <p:spPr bwMode="auto">
          <a:xfrm>
            <a:off x="846145" y="6721475"/>
            <a:ext cx="1588" cy="1587"/>
          </a:xfrm>
          <a:prstGeom prst="line">
            <a:avLst/>
          </a:prstGeom>
          <a:noFill/>
          <a:ln w="0">
            <a:solidFill>
              <a:srgbClr val="D4D4D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38" name="Rectangle 63"/>
          <p:cNvSpPr>
            <a:spLocks noChangeArrowheads="1"/>
          </p:cNvSpPr>
          <p:nvPr/>
        </p:nvSpPr>
        <p:spPr bwMode="auto">
          <a:xfrm>
            <a:off x="846145" y="6721475"/>
            <a:ext cx="6350" cy="6350"/>
          </a:xfrm>
          <a:prstGeom prst="rect">
            <a:avLst/>
          </a:prstGeom>
          <a:solidFill>
            <a:srgbClr val="D4D4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39" name="Line 64"/>
          <p:cNvSpPr>
            <a:spLocks noChangeShapeType="1"/>
          </p:cNvSpPr>
          <p:nvPr/>
        </p:nvSpPr>
        <p:spPr bwMode="auto">
          <a:xfrm>
            <a:off x="1303348" y="6721475"/>
            <a:ext cx="1588" cy="1587"/>
          </a:xfrm>
          <a:prstGeom prst="line">
            <a:avLst/>
          </a:prstGeom>
          <a:noFill/>
          <a:ln w="0">
            <a:solidFill>
              <a:srgbClr val="D4D4D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40" name="Rectangle 65"/>
          <p:cNvSpPr>
            <a:spLocks noChangeArrowheads="1"/>
          </p:cNvSpPr>
          <p:nvPr/>
        </p:nvSpPr>
        <p:spPr bwMode="auto">
          <a:xfrm>
            <a:off x="1303348" y="6721475"/>
            <a:ext cx="6350" cy="6350"/>
          </a:xfrm>
          <a:prstGeom prst="rect">
            <a:avLst/>
          </a:prstGeom>
          <a:solidFill>
            <a:srgbClr val="D4D4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41" name="Line 66"/>
          <p:cNvSpPr>
            <a:spLocks noChangeShapeType="1"/>
          </p:cNvSpPr>
          <p:nvPr/>
        </p:nvSpPr>
        <p:spPr bwMode="auto">
          <a:xfrm>
            <a:off x="1722451" y="6721475"/>
            <a:ext cx="1588" cy="1587"/>
          </a:xfrm>
          <a:prstGeom prst="line">
            <a:avLst/>
          </a:prstGeom>
          <a:noFill/>
          <a:ln w="0">
            <a:solidFill>
              <a:srgbClr val="D4D4D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42" name="Rectangle 67"/>
          <p:cNvSpPr>
            <a:spLocks noChangeArrowheads="1"/>
          </p:cNvSpPr>
          <p:nvPr/>
        </p:nvSpPr>
        <p:spPr bwMode="auto">
          <a:xfrm>
            <a:off x="1722451" y="6721475"/>
            <a:ext cx="6350" cy="6350"/>
          </a:xfrm>
          <a:prstGeom prst="rect">
            <a:avLst/>
          </a:prstGeom>
          <a:solidFill>
            <a:srgbClr val="D4D4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43" name="Line 68"/>
          <p:cNvSpPr>
            <a:spLocks noChangeShapeType="1"/>
          </p:cNvSpPr>
          <p:nvPr/>
        </p:nvSpPr>
        <p:spPr bwMode="auto">
          <a:xfrm>
            <a:off x="2179655" y="6721475"/>
            <a:ext cx="1588" cy="1587"/>
          </a:xfrm>
          <a:prstGeom prst="line">
            <a:avLst/>
          </a:prstGeom>
          <a:noFill/>
          <a:ln w="0">
            <a:solidFill>
              <a:srgbClr val="D4D4D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44" name="Rectangle 69"/>
          <p:cNvSpPr>
            <a:spLocks noChangeArrowheads="1"/>
          </p:cNvSpPr>
          <p:nvPr/>
        </p:nvSpPr>
        <p:spPr bwMode="auto">
          <a:xfrm>
            <a:off x="2179655" y="6721475"/>
            <a:ext cx="6350" cy="6350"/>
          </a:xfrm>
          <a:prstGeom prst="rect">
            <a:avLst/>
          </a:prstGeom>
          <a:solidFill>
            <a:srgbClr val="D4D4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45" name="Line 70"/>
          <p:cNvSpPr>
            <a:spLocks noChangeShapeType="1"/>
          </p:cNvSpPr>
          <p:nvPr/>
        </p:nvSpPr>
        <p:spPr bwMode="auto">
          <a:xfrm>
            <a:off x="2636859" y="6721475"/>
            <a:ext cx="1588" cy="1587"/>
          </a:xfrm>
          <a:prstGeom prst="line">
            <a:avLst/>
          </a:prstGeom>
          <a:noFill/>
          <a:ln w="0">
            <a:solidFill>
              <a:srgbClr val="D4D4D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46" name="Rectangle 71"/>
          <p:cNvSpPr>
            <a:spLocks noChangeArrowheads="1"/>
          </p:cNvSpPr>
          <p:nvPr/>
        </p:nvSpPr>
        <p:spPr bwMode="auto">
          <a:xfrm>
            <a:off x="2636859" y="6721475"/>
            <a:ext cx="6350" cy="6350"/>
          </a:xfrm>
          <a:prstGeom prst="rect">
            <a:avLst/>
          </a:prstGeom>
          <a:solidFill>
            <a:srgbClr val="D4D4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47" name="Line 72"/>
          <p:cNvSpPr>
            <a:spLocks noChangeShapeType="1"/>
          </p:cNvSpPr>
          <p:nvPr/>
        </p:nvSpPr>
        <p:spPr bwMode="auto">
          <a:xfrm>
            <a:off x="3094062" y="6721475"/>
            <a:ext cx="1588" cy="1587"/>
          </a:xfrm>
          <a:prstGeom prst="line">
            <a:avLst/>
          </a:prstGeom>
          <a:noFill/>
          <a:ln w="0">
            <a:solidFill>
              <a:srgbClr val="D4D4D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48" name="Rectangle 73"/>
          <p:cNvSpPr>
            <a:spLocks noChangeArrowheads="1"/>
          </p:cNvSpPr>
          <p:nvPr/>
        </p:nvSpPr>
        <p:spPr bwMode="auto">
          <a:xfrm>
            <a:off x="3094062" y="6721475"/>
            <a:ext cx="6350" cy="6350"/>
          </a:xfrm>
          <a:prstGeom prst="rect">
            <a:avLst/>
          </a:prstGeom>
          <a:solidFill>
            <a:srgbClr val="D4D4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49" name="Line 74"/>
          <p:cNvSpPr>
            <a:spLocks noChangeShapeType="1"/>
          </p:cNvSpPr>
          <p:nvPr/>
        </p:nvSpPr>
        <p:spPr bwMode="auto">
          <a:xfrm>
            <a:off x="3551266" y="6721475"/>
            <a:ext cx="1588" cy="1587"/>
          </a:xfrm>
          <a:prstGeom prst="line">
            <a:avLst/>
          </a:prstGeom>
          <a:noFill/>
          <a:ln w="0">
            <a:solidFill>
              <a:srgbClr val="D4D4D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50" name="Rectangle 75"/>
          <p:cNvSpPr>
            <a:spLocks noChangeArrowheads="1"/>
          </p:cNvSpPr>
          <p:nvPr/>
        </p:nvSpPr>
        <p:spPr bwMode="auto">
          <a:xfrm>
            <a:off x="3551266" y="6721475"/>
            <a:ext cx="6350" cy="6350"/>
          </a:xfrm>
          <a:prstGeom prst="rect">
            <a:avLst/>
          </a:prstGeom>
          <a:solidFill>
            <a:srgbClr val="D4D4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51" name="Line 76"/>
          <p:cNvSpPr>
            <a:spLocks noChangeShapeType="1"/>
          </p:cNvSpPr>
          <p:nvPr/>
        </p:nvSpPr>
        <p:spPr bwMode="auto">
          <a:xfrm>
            <a:off x="4008469" y="6721475"/>
            <a:ext cx="1588" cy="1587"/>
          </a:xfrm>
          <a:prstGeom prst="line">
            <a:avLst/>
          </a:prstGeom>
          <a:noFill/>
          <a:ln w="0">
            <a:solidFill>
              <a:srgbClr val="D4D4D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52" name="Rectangle 77"/>
          <p:cNvSpPr>
            <a:spLocks noChangeArrowheads="1"/>
          </p:cNvSpPr>
          <p:nvPr/>
        </p:nvSpPr>
        <p:spPr bwMode="auto">
          <a:xfrm>
            <a:off x="4008469" y="6721475"/>
            <a:ext cx="6350" cy="6350"/>
          </a:xfrm>
          <a:prstGeom prst="rect">
            <a:avLst/>
          </a:prstGeom>
          <a:solidFill>
            <a:srgbClr val="D4D4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53" name="Line 78"/>
          <p:cNvSpPr>
            <a:spLocks noChangeShapeType="1"/>
          </p:cNvSpPr>
          <p:nvPr/>
        </p:nvSpPr>
        <p:spPr bwMode="auto">
          <a:xfrm>
            <a:off x="4465673" y="6721475"/>
            <a:ext cx="1588" cy="1587"/>
          </a:xfrm>
          <a:prstGeom prst="line">
            <a:avLst/>
          </a:prstGeom>
          <a:noFill/>
          <a:ln w="0">
            <a:solidFill>
              <a:srgbClr val="D4D4D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54" name="Rectangle 79"/>
          <p:cNvSpPr>
            <a:spLocks noChangeArrowheads="1"/>
          </p:cNvSpPr>
          <p:nvPr/>
        </p:nvSpPr>
        <p:spPr bwMode="auto">
          <a:xfrm>
            <a:off x="4465673" y="6721475"/>
            <a:ext cx="6350" cy="6350"/>
          </a:xfrm>
          <a:prstGeom prst="rect">
            <a:avLst/>
          </a:prstGeom>
          <a:solidFill>
            <a:srgbClr val="D4D4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55" name="Line 80"/>
          <p:cNvSpPr>
            <a:spLocks noChangeShapeType="1"/>
          </p:cNvSpPr>
          <p:nvPr/>
        </p:nvSpPr>
        <p:spPr bwMode="auto">
          <a:xfrm>
            <a:off x="4922877" y="6721475"/>
            <a:ext cx="1588" cy="1587"/>
          </a:xfrm>
          <a:prstGeom prst="line">
            <a:avLst/>
          </a:prstGeom>
          <a:noFill/>
          <a:ln w="0">
            <a:solidFill>
              <a:srgbClr val="D4D4D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56" name="Rectangle 81"/>
          <p:cNvSpPr>
            <a:spLocks noChangeArrowheads="1"/>
          </p:cNvSpPr>
          <p:nvPr/>
        </p:nvSpPr>
        <p:spPr bwMode="auto">
          <a:xfrm>
            <a:off x="4922877" y="6721475"/>
            <a:ext cx="6350" cy="6350"/>
          </a:xfrm>
          <a:prstGeom prst="rect">
            <a:avLst/>
          </a:prstGeom>
          <a:solidFill>
            <a:srgbClr val="D4D4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57" name="Line 82"/>
          <p:cNvSpPr>
            <a:spLocks noChangeShapeType="1"/>
          </p:cNvSpPr>
          <p:nvPr/>
        </p:nvSpPr>
        <p:spPr bwMode="auto">
          <a:xfrm>
            <a:off x="5380080" y="6721475"/>
            <a:ext cx="1588" cy="1587"/>
          </a:xfrm>
          <a:prstGeom prst="line">
            <a:avLst/>
          </a:prstGeom>
          <a:noFill/>
          <a:ln w="0">
            <a:solidFill>
              <a:srgbClr val="D4D4D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58" name="Rectangle 83"/>
          <p:cNvSpPr>
            <a:spLocks noChangeArrowheads="1"/>
          </p:cNvSpPr>
          <p:nvPr/>
        </p:nvSpPr>
        <p:spPr bwMode="auto">
          <a:xfrm>
            <a:off x="5380080" y="6721475"/>
            <a:ext cx="6350" cy="6350"/>
          </a:xfrm>
          <a:prstGeom prst="rect">
            <a:avLst/>
          </a:prstGeom>
          <a:solidFill>
            <a:srgbClr val="D4D4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59" name="Line 84"/>
          <p:cNvSpPr>
            <a:spLocks noChangeShapeType="1"/>
          </p:cNvSpPr>
          <p:nvPr/>
        </p:nvSpPr>
        <p:spPr bwMode="auto">
          <a:xfrm>
            <a:off x="5837284" y="6721475"/>
            <a:ext cx="1588" cy="1587"/>
          </a:xfrm>
          <a:prstGeom prst="line">
            <a:avLst/>
          </a:prstGeom>
          <a:noFill/>
          <a:ln w="0">
            <a:solidFill>
              <a:srgbClr val="D4D4D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60" name="Rectangle 85"/>
          <p:cNvSpPr>
            <a:spLocks noChangeArrowheads="1"/>
          </p:cNvSpPr>
          <p:nvPr/>
        </p:nvSpPr>
        <p:spPr bwMode="auto">
          <a:xfrm>
            <a:off x="5837284" y="6721475"/>
            <a:ext cx="6350" cy="6350"/>
          </a:xfrm>
          <a:prstGeom prst="rect">
            <a:avLst/>
          </a:prstGeom>
          <a:solidFill>
            <a:srgbClr val="D4D4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61" name="Line 86"/>
          <p:cNvSpPr>
            <a:spLocks noChangeShapeType="1"/>
          </p:cNvSpPr>
          <p:nvPr/>
        </p:nvSpPr>
        <p:spPr bwMode="auto">
          <a:xfrm>
            <a:off x="6294487" y="6721475"/>
            <a:ext cx="1588" cy="1587"/>
          </a:xfrm>
          <a:prstGeom prst="line">
            <a:avLst/>
          </a:prstGeom>
          <a:noFill/>
          <a:ln w="0">
            <a:solidFill>
              <a:srgbClr val="D4D4D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62" name="Rectangle 87"/>
          <p:cNvSpPr>
            <a:spLocks noChangeArrowheads="1"/>
          </p:cNvSpPr>
          <p:nvPr/>
        </p:nvSpPr>
        <p:spPr bwMode="auto">
          <a:xfrm>
            <a:off x="6294487" y="6721475"/>
            <a:ext cx="6350" cy="6350"/>
          </a:xfrm>
          <a:prstGeom prst="rect">
            <a:avLst/>
          </a:prstGeom>
          <a:solidFill>
            <a:srgbClr val="D4D4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63" name="Line 88"/>
          <p:cNvSpPr>
            <a:spLocks noChangeShapeType="1"/>
          </p:cNvSpPr>
          <p:nvPr/>
        </p:nvSpPr>
        <p:spPr bwMode="auto">
          <a:xfrm>
            <a:off x="6751691" y="6721475"/>
            <a:ext cx="1588" cy="1587"/>
          </a:xfrm>
          <a:prstGeom prst="line">
            <a:avLst/>
          </a:prstGeom>
          <a:noFill/>
          <a:ln w="0">
            <a:solidFill>
              <a:srgbClr val="D4D4D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64" name="Rectangle 89"/>
          <p:cNvSpPr>
            <a:spLocks noChangeArrowheads="1"/>
          </p:cNvSpPr>
          <p:nvPr/>
        </p:nvSpPr>
        <p:spPr bwMode="auto">
          <a:xfrm>
            <a:off x="6751691" y="6721475"/>
            <a:ext cx="6350" cy="6350"/>
          </a:xfrm>
          <a:prstGeom prst="rect">
            <a:avLst/>
          </a:prstGeom>
          <a:solidFill>
            <a:srgbClr val="D4D4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65" name="Line 90"/>
          <p:cNvSpPr>
            <a:spLocks noChangeShapeType="1"/>
          </p:cNvSpPr>
          <p:nvPr/>
        </p:nvSpPr>
        <p:spPr bwMode="auto">
          <a:xfrm>
            <a:off x="7208895" y="6721475"/>
            <a:ext cx="1588" cy="1587"/>
          </a:xfrm>
          <a:prstGeom prst="line">
            <a:avLst/>
          </a:prstGeom>
          <a:noFill/>
          <a:ln w="0">
            <a:solidFill>
              <a:srgbClr val="D4D4D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66" name="Rectangle 91"/>
          <p:cNvSpPr>
            <a:spLocks noChangeArrowheads="1"/>
          </p:cNvSpPr>
          <p:nvPr/>
        </p:nvSpPr>
        <p:spPr bwMode="auto">
          <a:xfrm>
            <a:off x="7208895" y="6721475"/>
            <a:ext cx="6350" cy="6350"/>
          </a:xfrm>
          <a:prstGeom prst="rect">
            <a:avLst/>
          </a:prstGeom>
          <a:solidFill>
            <a:srgbClr val="D4D4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67" name="Line 92"/>
          <p:cNvSpPr>
            <a:spLocks noChangeShapeType="1"/>
          </p:cNvSpPr>
          <p:nvPr/>
        </p:nvSpPr>
        <p:spPr bwMode="auto">
          <a:xfrm>
            <a:off x="7666098" y="6721475"/>
            <a:ext cx="1588" cy="1587"/>
          </a:xfrm>
          <a:prstGeom prst="line">
            <a:avLst/>
          </a:prstGeom>
          <a:noFill/>
          <a:ln w="0">
            <a:solidFill>
              <a:srgbClr val="D4D4D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68" name="Rectangle 93"/>
          <p:cNvSpPr>
            <a:spLocks noChangeArrowheads="1"/>
          </p:cNvSpPr>
          <p:nvPr/>
        </p:nvSpPr>
        <p:spPr bwMode="auto">
          <a:xfrm>
            <a:off x="7666098" y="6721475"/>
            <a:ext cx="6350" cy="6350"/>
          </a:xfrm>
          <a:prstGeom prst="rect">
            <a:avLst/>
          </a:prstGeom>
          <a:solidFill>
            <a:srgbClr val="D4D4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69" name="Line 94"/>
          <p:cNvSpPr>
            <a:spLocks noChangeShapeType="1"/>
          </p:cNvSpPr>
          <p:nvPr/>
        </p:nvSpPr>
        <p:spPr bwMode="auto">
          <a:xfrm>
            <a:off x="8123302" y="6721475"/>
            <a:ext cx="1588" cy="1587"/>
          </a:xfrm>
          <a:prstGeom prst="line">
            <a:avLst/>
          </a:prstGeom>
          <a:noFill/>
          <a:ln w="0">
            <a:solidFill>
              <a:srgbClr val="D4D4D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70" name="Rectangle 95"/>
          <p:cNvSpPr>
            <a:spLocks noChangeArrowheads="1"/>
          </p:cNvSpPr>
          <p:nvPr/>
        </p:nvSpPr>
        <p:spPr bwMode="auto">
          <a:xfrm>
            <a:off x="8123302" y="6721475"/>
            <a:ext cx="6350" cy="6350"/>
          </a:xfrm>
          <a:prstGeom prst="rect">
            <a:avLst/>
          </a:prstGeom>
          <a:solidFill>
            <a:srgbClr val="D4D4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71" name="Line 96"/>
          <p:cNvSpPr>
            <a:spLocks noChangeShapeType="1"/>
          </p:cNvSpPr>
          <p:nvPr/>
        </p:nvSpPr>
        <p:spPr bwMode="auto">
          <a:xfrm>
            <a:off x="8580505" y="6721475"/>
            <a:ext cx="1588" cy="1587"/>
          </a:xfrm>
          <a:prstGeom prst="line">
            <a:avLst/>
          </a:prstGeom>
          <a:noFill/>
          <a:ln w="0">
            <a:solidFill>
              <a:srgbClr val="D4D4D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72" name="Rectangle 97"/>
          <p:cNvSpPr>
            <a:spLocks noChangeArrowheads="1"/>
          </p:cNvSpPr>
          <p:nvPr/>
        </p:nvSpPr>
        <p:spPr bwMode="auto">
          <a:xfrm>
            <a:off x="8580505" y="6721475"/>
            <a:ext cx="6350" cy="6350"/>
          </a:xfrm>
          <a:prstGeom prst="rect">
            <a:avLst/>
          </a:prstGeom>
          <a:solidFill>
            <a:srgbClr val="D4D4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73" name="Line 98"/>
          <p:cNvSpPr>
            <a:spLocks noChangeShapeType="1"/>
          </p:cNvSpPr>
          <p:nvPr/>
        </p:nvSpPr>
        <p:spPr bwMode="auto">
          <a:xfrm>
            <a:off x="9037709" y="6721475"/>
            <a:ext cx="1588" cy="1587"/>
          </a:xfrm>
          <a:prstGeom prst="line">
            <a:avLst/>
          </a:prstGeom>
          <a:noFill/>
          <a:ln w="0">
            <a:solidFill>
              <a:srgbClr val="D4D4D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74" name="Rectangle 99"/>
          <p:cNvSpPr>
            <a:spLocks noChangeArrowheads="1"/>
          </p:cNvSpPr>
          <p:nvPr/>
        </p:nvSpPr>
        <p:spPr bwMode="auto">
          <a:xfrm>
            <a:off x="9037709" y="6721475"/>
            <a:ext cx="6350" cy="6350"/>
          </a:xfrm>
          <a:prstGeom prst="rect">
            <a:avLst/>
          </a:prstGeom>
          <a:solidFill>
            <a:srgbClr val="D4D4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75" name="Line 102"/>
          <p:cNvSpPr>
            <a:spLocks noChangeShapeType="1"/>
          </p:cNvSpPr>
          <p:nvPr/>
        </p:nvSpPr>
        <p:spPr bwMode="auto">
          <a:xfrm>
            <a:off x="9044059" y="776288"/>
            <a:ext cx="1588" cy="1587"/>
          </a:xfrm>
          <a:prstGeom prst="line">
            <a:avLst/>
          </a:prstGeom>
          <a:noFill/>
          <a:ln w="0">
            <a:solidFill>
              <a:srgbClr val="D4D4D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76" name="Rectangle 103"/>
          <p:cNvSpPr>
            <a:spLocks noChangeArrowheads="1"/>
          </p:cNvSpPr>
          <p:nvPr/>
        </p:nvSpPr>
        <p:spPr bwMode="auto">
          <a:xfrm>
            <a:off x="9044059" y="776288"/>
            <a:ext cx="6350" cy="6350"/>
          </a:xfrm>
          <a:prstGeom prst="rect">
            <a:avLst/>
          </a:prstGeom>
          <a:solidFill>
            <a:srgbClr val="D4D4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77" name="Line 104"/>
          <p:cNvSpPr>
            <a:spLocks noChangeShapeType="1"/>
          </p:cNvSpPr>
          <p:nvPr/>
        </p:nvSpPr>
        <p:spPr bwMode="auto">
          <a:xfrm>
            <a:off x="9044059" y="930275"/>
            <a:ext cx="1588" cy="1587"/>
          </a:xfrm>
          <a:prstGeom prst="line">
            <a:avLst/>
          </a:prstGeom>
          <a:noFill/>
          <a:ln w="0">
            <a:solidFill>
              <a:srgbClr val="D4D4D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78" name="Rectangle 105"/>
          <p:cNvSpPr>
            <a:spLocks noChangeArrowheads="1"/>
          </p:cNvSpPr>
          <p:nvPr/>
        </p:nvSpPr>
        <p:spPr bwMode="auto">
          <a:xfrm>
            <a:off x="9044059" y="930275"/>
            <a:ext cx="6350" cy="6350"/>
          </a:xfrm>
          <a:prstGeom prst="rect">
            <a:avLst/>
          </a:prstGeom>
          <a:solidFill>
            <a:srgbClr val="D4D4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79" name="Line 106"/>
          <p:cNvSpPr>
            <a:spLocks noChangeShapeType="1"/>
          </p:cNvSpPr>
          <p:nvPr/>
        </p:nvSpPr>
        <p:spPr bwMode="auto">
          <a:xfrm>
            <a:off x="9044059" y="1082675"/>
            <a:ext cx="1588" cy="1587"/>
          </a:xfrm>
          <a:prstGeom prst="line">
            <a:avLst/>
          </a:prstGeom>
          <a:noFill/>
          <a:ln w="0">
            <a:solidFill>
              <a:srgbClr val="D4D4D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80" name="Rectangle 107"/>
          <p:cNvSpPr>
            <a:spLocks noChangeArrowheads="1"/>
          </p:cNvSpPr>
          <p:nvPr/>
        </p:nvSpPr>
        <p:spPr bwMode="auto">
          <a:xfrm>
            <a:off x="9044059" y="1082675"/>
            <a:ext cx="6350" cy="6350"/>
          </a:xfrm>
          <a:prstGeom prst="rect">
            <a:avLst/>
          </a:prstGeom>
          <a:solidFill>
            <a:srgbClr val="D4D4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81" name="Line 108"/>
          <p:cNvSpPr>
            <a:spLocks noChangeShapeType="1"/>
          </p:cNvSpPr>
          <p:nvPr/>
        </p:nvSpPr>
        <p:spPr bwMode="auto">
          <a:xfrm>
            <a:off x="9044059" y="1236663"/>
            <a:ext cx="1588" cy="1587"/>
          </a:xfrm>
          <a:prstGeom prst="line">
            <a:avLst/>
          </a:prstGeom>
          <a:noFill/>
          <a:ln w="0">
            <a:solidFill>
              <a:srgbClr val="D4D4D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82" name="Rectangle 109"/>
          <p:cNvSpPr>
            <a:spLocks noChangeArrowheads="1"/>
          </p:cNvSpPr>
          <p:nvPr/>
        </p:nvSpPr>
        <p:spPr bwMode="auto">
          <a:xfrm>
            <a:off x="9044059" y="1236663"/>
            <a:ext cx="6350" cy="6350"/>
          </a:xfrm>
          <a:prstGeom prst="rect">
            <a:avLst/>
          </a:prstGeom>
          <a:solidFill>
            <a:srgbClr val="D4D4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83" name="Line 110"/>
          <p:cNvSpPr>
            <a:spLocks noChangeShapeType="1"/>
          </p:cNvSpPr>
          <p:nvPr/>
        </p:nvSpPr>
        <p:spPr bwMode="auto">
          <a:xfrm>
            <a:off x="9044059" y="1389063"/>
            <a:ext cx="1588" cy="1587"/>
          </a:xfrm>
          <a:prstGeom prst="line">
            <a:avLst/>
          </a:prstGeom>
          <a:noFill/>
          <a:ln w="0">
            <a:solidFill>
              <a:srgbClr val="D4D4D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84" name="Rectangle 111"/>
          <p:cNvSpPr>
            <a:spLocks noChangeArrowheads="1"/>
          </p:cNvSpPr>
          <p:nvPr/>
        </p:nvSpPr>
        <p:spPr bwMode="auto">
          <a:xfrm>
            <a:off x="9044059" y="1389063"/>
            <a:ext cx="6350" cy="6350"/>
          </a:xfrm>
          <a:prstGeom prst="rect">
            <a:avLst/>
          </a:prstGeom>
          <a:solidFill>
            <a:srgbClr val="D4D4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85" name="Line 112"/>
          <p:cNvSpPr>
            <a:spLocks noChangeShapeType="1"/>
          </p:cNvSpPr>
          <p:nvPr/>
        </p:nvSpPr>
        <p:spPr bwMode="auto">
          <a:xfrm>
            <a:off x="9044059" y="1543050"/>
            <a:ext cx="1588" cy="1587"/>
          </a:xfrm>
          <a:prstGeom prst="line">
            <a:avLst/>
          </a:prstGeom>
          <a:noFill/>
          <a:ln w="0">
            <a:solidFill>
              <a:srgbClr val="D4D4D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86" name="Rectangle 113"/>
          <p:cNvSpPr>
            <a:spLocks noChangeArrowheads="1"/>
          </p:cNvSpPr>
          <p:nvPr/>
        </p:nvSpPr>
        <p:spPr bwMode="auto">
          <a:xfrm>
            <a:off x="9044059" y="1543050"/>
            <a:ext cx="6350" cy="6350"/>
          </a:xfrm>
          <a:prstGeom prst="rect">
            <a:avLst/>
          </a:prstGeom>
          <a:solidFill>
            <a:srgbClr val="D4D4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87" name="Line 114"/>
          <p:cNvSpPr>
            <a:spLocks noChangeShapeType="1"/>
          </p:cNvSpPr>
          <p:nvPr/>
        </p:nvSpPr>
        <p:spPr bwMode="auto">
          <a:xfrm>
            <a:off x="9044059" y="1695450"/>
            <a:ext cx="1588" cy="1587"/>
          </a:xfrm>
          <a:prstGeom prst="line">
            <a:avLst/>
          </a:prstGeom>
          <a:noFill/>
          <a:ln w="0">
            <a:solidFill>
              <a:srgbClr val="D4D4D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88" name="Rectangle 115"/>
          <p:cNvSpPr>
            <a:spLocks noChangeArrowheads="1"/>
          </p:cNvSpPr>
          <p:nvPr/>
        </p:nvSpPr>
        <p:spPr bwMode="auto">
          <a:xfrm>
            <a:off x="9044059" y="1695450"/>
            <a:ext cx="6350" cy="6350"/>
          </a:xfrm>
          <a:prstGeom prst="rect">
            <a:avLst/>
          </a:prstGeom>
          <a:solidFill>
            <a:srgbClr val="D4D4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89" name="Line 116"/>
          <p:cNvSpPr>
            <a:spLocks noChangeShapeType="1"/>
          </p:cNvSpPr>
          <p:nvPr/>
        </p:nvSpPr>
        <p:spPr bwMode="auto">
          <a:xfrm>
            <a:off x="9044059" y="1849438"/>
            <a:ext cx="1588" cy="1587"/>
          </a:xfrm>
          <a:prstGeom prst="line">
            <a:avLst/>
          </a:prstGeom>
          <a:noFill/>
          <a:ln w="0">
            <a:solidFill>
              <a:srgbClr val="D4D4D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90" name="Rectangle 117"/>
          <p:cNvSpPr>
            <a:spLocks noChangeArrowheads="1"/>
          </p:cNvSpPr>
          <p:nvPr/>
        </p:nvSpPr>
        <p:spPr bwMode="auto">
          <a:xfrm>
            <a:off x="9044059" y="1849438"/>
            <a:ext cx="6350" cy="6350"/>
          </a:xfrm>
          <a:prstGeom prst="rect">
            <a:avLst/>
          </a:prstGeom>
          <a:solidFill>
            <a:srgbClr val="D4D4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91" name="Line 118"/>
          <p:cNvSpPr>
            <a:spLocks noChangeShapeType="1"/>
          </p:cNvSpPr>
          <p:nvPr/>
        </p:nvSpPr>
        <p:spPr bwMode="auto">
          <a:xfrm>
            <a:off x="9044059" y="2001838"/>
            <a:ext cx="1588" cy="1587"/>
          </a:xfrm>
          <a:prstGeom prst="line">
            <a:avLst/>
          </a:prstGeom>
          <a:noFill/>
          <a:ln w="0">
            <a:solidFill>
              <a:srgbClr val="D4D4D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92" name="Rectangle 119"/>
          <p:cNvSpPr>
            <a:spLocks noChangeArrowheads="1"/>
          </p:cNvSpPr>
          <p:nvPr/>
        </p:nvSpPr>
        <p:spPr bwMode="auto">
          <a:xfrm>
            <a:off x="9044059" y="2001838"/>
            <a:ext cx="6350" cy="6350"/>
          </a:xfrm>
          <a:prstGeom prst="rect">
            <a:avLst/>
          </a:prstGeom>
          <a:solidFill>
            <a:srgbClr val="D4D4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93" name="Line 120"/>
          <p:cNvSpPr>
            <a:spLocks noChangeShapeType="1"/>
          </p:cNvSpPr>
          <p:nvPr/>
        </p:nvSpPr>
        <p:spPr bwMode="auto">
          <a:xfrm>
            <a:off x="9044059" y="2155825"/>
            <a:ext cx="1588" cy="1587"/>
          </a:xfrm>
          <a:prstGeom prst="line">
            <a:avLst/>
          </a:prstGeom>
          <a:noFill/>
          <a:ln w="0">
            <a:solidFill>
              <a:srgbClr val="D4D4D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94" name="Rectangle 121"/>
          <p:cNvSpPr>
            <a:spLocks noChangeArrowheads="1"/>
          </p:cNvSpPr>
          <p:nvPr/>
        </p:nvSpPr>
        <p:spPr bwMode="auto">
          <a:xfrm>
            <a:off x="9044059" y="2155825"/>
            <a:ext cx="6350" cy="6350"/>
          </a:xfrm>
          <a:prstGeom prst="rect">
            <a:avLst/>
          </a:prstGeom>
          <a:solidFill>
            <a:srgbClr val="D4D4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95" name="Line 122"/>
          <p:cNvSpPr>
            <a:spLocks noChangeShapeType="1"/>
          </p:cNvSpPr>
          <p:nvPr/>
        </p:nvSpPr>
        <p:spPr bwMode="auto">
          <a:xfrm>
            <a:off x="9044059" y="2308225"/>
            <a:ext cx="1588" cy="1587"/>
          </a:xfrm>
          <a:prstGeom prst="line">
            <a:avLst/>
          </a:prstGeom>
          <a:noFill/>
          <a:ln w="0">
            <a:solidFill>
              <a:srgbClr val="D4D4D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96" name="Rectangle 123"/>
          <p:cNvSpPr>
            <a:spLocks noChangeArrowheads="1"/>
          </p:cNvSpPr>
          <p:nvPr/>
        </p:nvSpPr>
        <p:spPr bwMode="auto">
          <a:xfrm>
            <a:off x="9044059" y="2308225"/>
            <a:ext cx="6350" cy="6350"/>
          </a:xfrm>
          <a:prstGeom prst="rect">
            <a:avLst/>
          </a:prstGeom>
          <a:solidFill>
            <a:srgbClr val="D4D4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97" name="Line 124"/>
          <p:cNvSpPr>
            <a:spLocks noChangeShapeType="1"/>
          </p:cNvSpPr>
          <p:nvPr/>
        </p:nvSpPr>
        <p:spPr bwMode="auto">
          <a:xfrm>
            <a:off x="9044059" y="2462213"/>
            <a:ext cx="1588" cy="1587"/>
          </a:xfrm>
          <a:prstGeom prst="line">
            <a:avLst/>
          </a:prstGeom>
          <a:noFill/>
          <a:ln w="0">
            <a:solidFill>
              <a:srgbClr val="D4D4D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98" name="Rectangle 125"/>
          <p:cNvSpPr>
            <a:spLocks noChangeArrowheads="1"/>
          </p:cNvSpPr>
          <p:nvPr/>
        </p:nvSpPr>
        <p:spPr bwMode="auto">
          <a:xfrm>
            <a:off x="9044059" y="2462213"/>
            <a:ext cx="6350" cy="6350"/>
          </a:xfrm>
          <a:prstGeom prst="rect">
            <a:avLst/>
          </a:prstGeom>
          <a:solidFill>
            <a:srgbClr val="D4D4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99" name="Line 126"/>
          <p:cNvSpPr>
            <a:spLocks noChangeShapeType="1"/>
          </p:cNvSpPr>
          <p:nvPr/>
        </p:nvSpPr>
        <p:spPr bwMode="auto">
          <a:xfrm>
            <a:off x="9044059" y="2614613"/>
            <a:ext cx="1588" cy="1587"/>
          </a:xfrm>
          <a:prstGeom prst="line">
            <a:avLst/>
          </a:prstGeom>
          <a:noFill/>
          <a:ln w="0">
            <a:solidFill>
              <a:srgbClr val="D4D4D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00" name="Rectangle 127"/>
          <p:cNvSpPr>
            <a:spLocks noChangeArrowheads="1"/>
          </p:cNvSpPr>
          <p:nvPr/>
        </p:nvSpPr>
        <p:spPr bwMode="auto">
          <a:xfrm>
            <a:off x="9044059" y="2614613"/>
            <a:ext cx="6350" cy="6350"/>
          </a:xfrm>
          <a:prstGeom prst="rect">
            <a:avLst/>
          </a:prstGeom>
          <a:solidFill>
            <a:srgbClr val="D4D4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01" name="Line 128"/>
          <p:cNvSpPr>
            <a:spLocks noChangeShapeType="1"/>
          </p:cNvSpPr>
          <p:nvPr/>
        </p:nvSpPr>
        <p:spPr bwMode="auto">
          <a:xfrm>
            <a:off x="9044059" y="2768600"/>
            <a:ext cx="1588" cy="1587"/>
          </a:xfrm>
          <a:prstGeom prst="line">
            <a:avLst/>
          </a:prstGeom>
          <a:noFill/>
          <a:ln w="0">
            <a:solidFill>
              <a:srgbClr val="D4D4D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02" name="Rectangle 129"/>
          <p:cNvSpPr>
            <a:spLocks noChangeArrowheads="1"/>
          </p:cNvSpPr>
          <p:nvPr/>
        </p:nvSpPr>
        <p:spPr bwMode="auto">
          <a:xfrm>
            <a:off x="9044059" y="2768600"/>
            <a:ext cx="6350" cy="6350"/>
          </a:xfrm>
          <a:prstGeom prst="rect">
            <a:avLst/>
          </a:prstGeom>
          <a:solidFill>
            <a:srgbClr val="D4D4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03" name="Line 130"/>
          <p:cNvSpPr>
            <a:spLocks noChangeShapeType="1"/>
          </p:cNvSpPr>
          <p:nvPr/>
        </p:nvSpPr>
        <p:spPr bwMode="auto">
          <a:xfrm>
            <a:off x="9044059" y="2921000"/>
            <a:ext cx="1588" cy="1587"/>
          </a:xfrm>
          <a:prstGeom prst="line">
            <a:avLst/>
          </a:prstGeom>
          <a:noFill/>
          <a:ln w="0">
            <a:solidFill>
              <a:srgbClr val="D4D4D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04" name="Rectangle 131"/>
          <p:cNvSpPr>
            <a:spLocks noChangeArrowheads="1"/>
          </p:cNvSpPr>
          <p:nvPr/>
        </p:nvSpPr>
        <p:spPr bwMode="auto">
          <a:xfrm>
            <a:off x="9044059" y="2921000"/>
            <a:ext cx="6350" cy="6350"/>
          </a:xfrm>
          <a:prstGeom prst="rect">
            <a:avLst/>
          </a:prstGeom>
          <a:solidFill>
            <a:srgbClr val="D4D4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05" name="Line 132"/>
          <p:cNvSpPr>
            <a:spLocks noChangeShapeType="1"/>
          </p:cNvSpPr>
          <p:nvPr/>
        </p:nvSpPr>
        <p:spPr bwMode="auto">
          <a:xfrm>
            <a:off x="9044059" y="3074988"/>
            <a:ext cx="1588" cy="1587"/>
          </a:xfrm>
          <a:prstGeom prst="line">
            <a:avLst/>
          </a:prstGeom>
          <a:noFill/>
          <a:ln w="0">
            <a:solidFill>
              <a:srgbClr val="D4D4D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06" name="Rectangle 133"/>
          <p:cNvSpPr>
            <a:spLocks noChangeArrowheads="1"/>
          </p:cNvSpPr>
          <p:nvPr/>
        </p:nvSpPr>
        <p:spPr bwMode="auto">
          <a:xfrm>
            <a:off x="9044059" y="3074988"/>
            <a:ext cx="6350" cy="6350"/>
          </a:xfrm>
          <a:prstGeom prst="rect">
            <a:avLst/>
          </a:prstGeom>
          <a:solidFill>
            <a:srgbClr val="D4D4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07" name="Line 134"/>
          <p:cNvSpPr>
            <a:spLocks noChangeShapeType="1"/>
          </p:cNvSpPr>
          <p:nvPr/>
        </p:nvSpPr>
        <p:spPr bwMode="auto">
          <a:xfrm>
            <a:off x="9044059" y="3227388"/>
            <a:ext cx="1588" cy="1587"/>
          </a:xfrm>
          <a:prstGeom prst="line">
            <a:avLst/>
          </a:prstGeom>
          <a:noFill/>
          <a:ln w="0">
            <a:solidFill>
              <a:srgbClr val="D4D4D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08" name="Rectangle 135"/>
          <p:cNvSpPr>
            <a:spLocks noChangeArrowheads="1"/>
          </p:cNvSpPr>
          <p:nvPr/>
        </p:nvSpPr>
        <p:spPr bwMode="auto">
          <a:xfrm>
            <a:off x="9044059" y="3227388"/>
            <a:ext cx="6350" cy="6350"/>
          </a:xfrm>
          <a:prstGeom prst="rect">
            <a:avLst/>
          </a:prstGeom>
          <a:solidFill>
            <a:srgbClr val="D4D4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09" name="Line 136"/>
          <p:cNvSpPr>
            <a:spLocks noChangeShapeType="1"/>
          </p:cNvSpPr>
          <p:nvPr/>
        </p:nvSpPr>
        <p:spPr bwMode="auto">
          <a:xfrm>
            <a:off x="9044059" y="3381375"/>
            <a:ext cx="1588" cy="1587"/>
          </a:xfrm>
          <a:prstGeom prst="line">
            <a:avLst/>
          </a:prstGeom>
          <a:noFill/>
          <a:ln w="0">
            <a:solidFill>
              <a:srgbClr val="D4D4D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10" name="Rectangle 137"/>
          <p:cNvSpPr>
            <a:spLocks noChangeArrowheads="1"/>
          </p:cNvSpPr>
          <p:nvPr/>
        </p:nvSpPr>
        <p:spPr bwMode="auto">
          <a:xfrm>
            <a:off x="9044059" y="3381375"/>
            <a:ext cx="6350" cy="6350"/>
          </a:xfrm>
          <a:prstGeom prst="rect">
            <a:avLst/>
          </a:prstGeom>
          <a:solidFill>
            <a:srgbClr val="D4D4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11" name="Line 138"/>
          <p:cNvSpPr>
            <a:spLocks noChangeShapeType="1"/>
          </p:cNvSpPr>
          <p:nvPr/>
        </p:nvSpPr>
        <p:spPr bwMode="auto">
          <a:xfrm>
            <a:off x="9044059" y="3540125"/>
            <a:ext cx="1588" cy="1587"/>
          </a:xfrm>
          <a:prstGeom prst="line">
            <a:avLst/>
          </a:prstGeom>
          <a:noFill/>
          <a:ln w="0">
            <a:solidFill>
              <a:srgbClr val="D4D4D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12" name="Rectangle 139"/>
          <p:cNvSpPr>
            <a:spLocks noChangeArrowheads="1"/>
          </p:cNvSpPr>
          <p:nvPr/>
        </p:nvSpPr>
        <p:spPr bwMode="auto">
          <a:xfrm>
            <a:off x="9044059" y="3540125"/>
            <a:ext cx="6350" cy="6350"/>
          </a:xfrm>
          <a:prstGeom prst="rect">
            <a:avLst/>
          </a:prstGeom>
          <a:solidFill>
            <a:srgbClr val="D4D4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13" name="Line 140"/>
          <p:cNvSpPr>
            <a:spLocks noChangeShapeType="1"/>
          </p:cNvSpPr>
          <p:nvPr/>
        </p:nvSpPr>
        <p:spPr bwMode="auto">
          <a:xfrm>
            <a:off x="9044059" y="3694113"/>
            <a:ext cx="1588" cy="1587"/>
          </a:xfrm>
          <a:prstGeom prst="line">
            <a:avLst/>
          </a:prstGeom>
          <a:noFill/>
          <a:ln w="0">
            <a:solidFill>
              <a:srgbClr val="D4D4D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14" name="Rectangle 141"/>
          <p:cNvSpPr>
            <a:spLocks noChangeArrowheads="1"/>
          </p:cNvSpPr>
          <p:nvPr/>
        </p:nvSpPr>
        <p:spPr bwMode="auto">
          <a:xfrm>
            <a:off x="9044059" y="3694113"/>
            <a:ext cx="6350" cy="4762"/>
          </a:xfrm>
          <a:prstGeom prst="rect">
            <a:avLst/>
          </a:prstGeom>
          <a:solidFill>
            <a:srgbClr val="D4D4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15" name="Line 142"/>
          <p:cNvSpPr>
            <a:spLocks noChangeShapeType="1"/>
          </p:cNvSpPr>
          <p:nvPr/>
        </p:nvSpPr>
        <p:spPr bwMode="auto">
          <a:xfrm>
            <a:off x="9044059" y="3846513"/>
            <a:ext cx="1588" cy="1587"/>
          </a:xfrm>
          <a:prstGeom prst="line">
            <a:avLst/>
          </a:prstGeom>
          <a:noFill/>
          <a:ln w="0">
            <a:solidFill>
              <a:srgbClr val="D4D4D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16" name="Rectangle 143"/>
          <p:cNvSpPr>
            <a:spLocks noChangeArrowheads="1"/>
          </p:cNvSpPr>
          <p:nvPr/>
        </p:nvSpPr>
        <p:spPr bwMode="auto">
          <a:xfrm>
            <a:off x="9044059" y="3846513"/>
            <a:ext cx="6350" cy="6350"/>
          </a:xfrm>
          <a:prstGeom prst="rect">
            <a:avLst/>
          </a:prstGeom>
          <a:solidFill>
            <a:srgbClr val="D4D4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17" name="Line 144"/>
          <p:cNvSpPr>
            <a:spLocks noChangeShapeType="1"/>
          </p:cNvSpPr>
          <p:nvPr/>
        </p:nvSpPr>
        <p:spPr bwMode="auto">
          <a:xfrm>
            <a:off x="9044059" y="4000500"/>
            <a:ext cx="1588" cy="1587"/>
          </a:xfrm>
          <a:prstGeom prst="line">
            <a:avLst/>
          </a:prstGeom>
          <a:noFill/>
          <a:ln w="0">
            <a:solidFill>
              <a:srgbClr val="D4D4D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18" name="Rectangle 145"/>
          <p:cNvSpPr>
            <a:spLocks noChangeArrowheads="1"/>
          </p:cNvSpPr>
          <p:nvPr/>
        </p:nvSpPr>
        <p:spPr bwMode="auto">
          <a:xfrm>
            <a:off x="9044059" y="4000500"/>
            <a:ext cx="6350" cy="4762"/>
          </a:xfrm>
          <a:prstGeom prst="rect">
            <a:avLst/>
          </a:prstGeom>
          <a:solidFill>
            <a:srgbClr val="D4D4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19" name="Line 146"/>
          <p:cNvSpPr>
            <a:spLocks noChangeShapeType="1"/>
          </p:cNvSpPr>
          <p:nvPr/>
        </p:nvSpPr>
        <p:spPr bwMode="auto">
          <a:xfrm>
            <a:off x="9044059" y="4152900"/>
            <a:ext cx="1588" cy="1587"/>
          </a:xfrm>
          <a:prstGeom prst="line">
            <a:avLst/>
          </a:prstGeom>
          <a:noFill/>
          <a:ln w="0">
            <a:solidFill>
              <a:srgbClr val="D4D4D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20" name="Rectangle 147"/>
          <p:cNvSpPr>
            <a:spLocks noChangeArrowheads="1"/>
          </p:cNvSpPr>
          <p:nvPr/>
        </p:nvSpPr>
        <p:spPr bwMode="auto">
          <a:xfrm>
            <a:off x="9044059" y="4152900"/>
            <a:ext cx="6350" cy="6350"/>
          </a:xfrm>
          <a:prstGeom prst="rect">
            <a:avLst/>
          </a:prstGeom>
          <a:solidFill>
            <a:srgbClr val="D4D4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21" name="Line 148"/>
          <p:cNvSpPr>
            <a:spLocks noChangeShapeType="1"/>
          </p:cNvSpPr>
          <p:nvPr/>
        </p:nvSpPr>
        <p:spPr bwMode="auto">
          <a:xfrm>
            <a:off x="9044059" y="4305300"/>
            <a:ext cx="1588" cy="1587"/>
          </a:xfrm>
          <a:prstGeom prst="line">
            <a:avLst/>
          </a:prstGeom>
          <a:noFill/>
          <a:ln w="0">
            <a:solidFill>
              <a:srgbClr val="D4D4D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22" name="Rectangle 149"/>
          <p:cNvSpPr>
            <a:spLocks noChangeArrowheads="1"/>
          </p:cNvSpPr>
          <p:nvPr/>
        </p:nvSpPr>
        <p:spPr bwMode="auto">
          <a:xfrm>
            <a:off x="9044059" y="4305300"/>
            <a:ext cx="6350" cy="6350"/>
          </a:xfrm>
          <a:prstGeom prst="rect">
            <a:avLst/>
          </a:prstGeom>
          <a:solidFill>
            <a:srgbClr val="D4D4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23" name="Line 150"/>
          <p:cNvSpPr>
            <a:spLocks noChangeShapeType="1"/>
          </p:cNvSpPr>
          <p:nvPr/>
        </p:nvSpPr>
        <p:spPr bwMode="auto">
          <a:xfrm>
            <a:off x="9044059" y="4459288"/>
            <a:ext cx="1588" cy="1587"/>
          </a:xfrm>
          <a:prstGeom prst="line">
            <a:avLst/>
          </a:prstGeom>
          <a:noFill/>
          <a:ln w="0">
            <a:solidFill>
              <a:srgbClr val="D4D4D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24" name="Rectangle 151"/>
          <p:cNvSpPr>
            <a:spLocks noChangeArrowheads="1"/>
          </p:cNvSpPr>
          <p:nvPr/>
        </p:nvSpPr>
        <p:spPr bwMode="auto">
          <a:xfrm>
            <a:off x="9044059" y="4459288"/>
            <a:ext cx="6350" cy="6350"/>
          </a:xfrm>
          <a:prstGeom prst="rect">
            <a:avLst/>
          </a:prstGeom>
          <a:solidFill>
            <a:srgbClr val="D4D4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25" name="Line 152"/>
          <p:cNvSpPr>
            <a:spLocks noChangeShapeType="1"/>
          </p:cNvSpPr>
          <p:nvPr/>
        </p:nvSpPr>
        <p:spPr bwMode="auto">
          <a:xfrm>
            <a:off x="9044059" y="4611688"/>
            <a:ext cx="1588" cy="1587"/>
          </a:xfrm>
          <a:prstGeom prst="line">
            <a:avLst/>
          </a:prstGeom>
          <a:noFill/>
          <a:ln w="0">
            <a:solidFill>
              <a:srgbClr val="D4D4D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26" name="Rectangle 153"/>
          <p:cNvSpPr>
            <a:spLocks noChangeArrowheads="1"/>
          </p:cNvSpPr>
          <p:nvPr/>
        </p:nvSpPr>
        <p:spPr bwMode="auto">
          <a:xfrm>
            <a:off x="9044059" y="4611688"/>
            <a:ext cx="6350" cy="6350"/>
          </a:xfrm>
          <a:prstGeom prst="rect">
            <a:avLst/>
          </a:prstGeom>
          <a:solidFill>
            <a:srgbClr val="D4D4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27" name="Line 154"/>
          <p:cNvSpPr>
            <a:spLocks noChangeShapeType="1"/>
          </p:cNvSpPr>
          <p:nvPr/>
        </p:nvSpPr>
        <p:spPr bwMode="auto">
          <a:xfrm>
            <a:off x="9044059" y="4765675"/>
            <a:ext cx="1588" cy="1587"/>
          </a:xfrm>
          <a:prstGeom prst="line">
            <a:avLst/>
          </a:prstGeom>
          <a:noFill/>
          <a:ln w="0">
            <a:solidFill>
              <a:srgbClr val="D4D4D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28" name="Rectangle 155"/>
          <p:cNvSpPr>
            <a:spLocks noChangeArrowheads="1"/>
          </p:cNvSpPr>
          <p:nvPr/>
        </p:nvSpPr>
        <p:spPr bwMode="auto">
          <a:xfrm>
            <a:off x="9044059" y="4765675"/>
            <a:ext cx="6350" cy="6350"/>
          </a:xfrm>
          <a:prstGeom prst="rect">
            <a:avLst/>
          </a:prstGeom>
          <a:solidFill>
            <a:srgbClr val="D4D4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29" name="Line 156"/>
          <p:cNvSpPr>
            <a:spLocks noChangeShapeType="1"/>
          </p:cNvSpPr>
          <p:nvPr/>
        </p:nvSpPr>
        <p:spPr bwMode="auto">
          <a:xfrm>
            <a:off x="9044059" y="4918075"/>
            <a:ext cx="1588" cy="1587"/>
          </a:xfrm>
          <a:prstGeom prst="line">
            <a:avLst/>
          </a:prstGeom>
          <a:noFill/>
          <a:ln w="0">
            <a:solidFill>
              <a:srgbClr val="D4D4D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30" name="Rectangle 157"/>
          <p:cNvSpPr>
            <a:spLocks noChangeArrowheads="1"/>
          </p:cNvSpPr>
          <p:nvPr/>
        </p:nvSpPr>
        <p:spPr bwMode="auto">
          <a:xfrm>
            <a:off x="9044059" y="4918075"/>
            <a:ext cx="6350" cy="6350"/>
          </a:xfrm>
          <a:prstGeom prst="rect">
            <a:avLst/>
          </a:prstGeom>
          <a:solidFill>
            <a:srgbClr val="D4D4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31" name="Line 158"/>
          <p:cNvSpPr>
            <a:spLocks noChangeShapeType="1"/>
          </p:cNvSpPr>
          <p:nvPr/>
        </p:nvSpPr>
        <p:spPr bwMode="auto">
          <a:xfrm>
            <a:off x="9044059" y="5072063"/>
            <a:ext cx="1588" cy="1587"/>
          </a:xfrm>
          <a:prstGeom prst="line">
            <a:avLst/>
          </a:prstGeom>
          <a:noFill/>
          <a:ln w="0">
            <a:solidFill>
              <a:srgbClr val="D4D4D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32" name="Rectangle 159"/>
          <p:cNvSpPr>
            <a:spLocks noChangeArrowheads="1"/>
          </p:cNvSpPr>
          <p:nvPr/>
        </p:nvSpPr>
        <p:spPr bwMode="auto">
          <a:xfrm>
            <a:off x="9044059" y="5072063"/>
            <a:ext cx="6350" cy="6350"/>
          </a:xfrm>
          <a:prstGeom prst="rect">
            <a:avLst/>
          </a:prstGeom>
          <a:solidFill>
            <a:srgbClr val="D4D4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33" name="Line 160"/>
          <p:cNvSpPr>
            <a:spLocks noChangeShapeType="1"/>
          </p:cNvSpPr>
          <p:nvPr/>
        </p:nvSpPr>
        <p:spPr bwMode="auto">
          <a:xfrm>
            <a:off x="9044059" y="5224463"/>
            <a:ext cx="1588" cy="1587"/>
          </a:xfrm>
          <a:prstGeom prst="line">
            <a:avLst/>
          </a:prstGeom>
          <a:noFill/>
          <a:ln w="0">
            <a:solidFill>
              <a:srgbClr val="D4D4D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34" name="Rectangle 161"/>
          <p:cNvSpPr>
            <a:spLocks noChangeArrowheads="1"/>
          </p:cNvSpPr>
          <p:nvPr/>
        </p:nvSpPr>
        <p:spPr bwMode="auto">
          <a:xfrm>
            <a:off x="9044059" y="5224463"/>
            <a:ext cx="6350" cy="6350"/>
          </a:xfrm>
          <a:prstGeom prst="rect">
            <a:avLst/>
          </a:prstGeom>
          <a:solidFill>
            <a:srgbClr val="D4D4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35" name="Line 162"/>
          <p:cNvSpPr>
            <a:spLocks noChangeShapeType="1"/>
          </p:cNvSpPr>
          <p:nvPr/>
        </p:nvSpPr>
        <p:spPr bwMode="auto">
          <a:xfrm>
            <a:off x="9044059" y="5378450"/>
            <a:ext cx="1588" cy="1587"/>
          </a:xfrm>
          <a:prstGeom prst="line">
            <a:avLst/>
          </a:prstGeom>
          <a:noFill/>
          <a:ln w="0">
            <a:solidFill>
              <a:srgbClr val="D4D4D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36" name="Rectangle 163"/>
          <p:cNvSpPr>
            <a:spLocks noChangeArrowheads="1"/>
          </p:cNvSpPr>
          <p:nvPr/>
        </p:nvSpPr>
        <p:spPr bwMode="auto">
          <a:xfrm>
            <a:off x="9044059" y="5378450"/>
            <a:ext cx="6350" cy="6350"/>
          </a:xfrm>
          <a:prstGeom prst="rect">
            <a:avLst/>
          </a:prstGeom>
          <a:solidFill>
            <a:srgbClr val="D4D4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37" name="Line 164"/>
          <p:cNvSpPr>
            <a:spLocks noChangeShapeType="1"/>
          </p:cNvSpPr>
          <p:nvPr/>
        </p:nvSpPr>
        <p:spPr bwMode="auto">
          <a:xfrm>
            <a:off x="9044059" y="5530850"/>
            <a:ext cx="1588" cy="1587"/>
          </a:xfrm>
          <a:prstGeom prst="line">
            <a:avLst/>
          </a:prstGeom>
          <a:noFill/>
          <a:ln w="0">
            <a:solidFill>
              <a:srgbClr val="D4D4D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38" name="Rectangle 165"/>
          <p:cNvSpPr>
            <a:spLocks noChangeArrowheads="1"/>
          </p:cNvSpPr>
          <p:nvPr/>
        </p:nvSpPr>
        <p:spPr bwMode="auto">
          <a:xfrm>
            <a:off x="9044059" y="5530850"/>
            <a:ext cx="6350" cy="6350"/>
          </a:xfrm>
          <a:prstGeom prst="rect">
            <a:avLst/>
          </a:prstGeom>
          <a:solidFill>
            <a:srgbClr val="D4D4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39" name="Line 166"/>
          <p:cNvSpPr>
            <a:spLocks noChangeShapeType="1"/>
          </p:cNvSpPr>
          <p:nvPr/>
        </p:nvSpPr>
        <p:spPr bwMode="auto">
          <a:xfrm>
            <a:off x="9044059" y="5632450"/>
            <a:ext cx="1588" cy="1587"/>
          </a:xfrm>
          <a:prstGeom prst="line">
            <a:avLst/>
          </a:prstGeom>
          <a:noFill/>
          <a:ln w="0">
            <a:solidFill>
              <a:srgbClr val="D4D4D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40" name="Rectangle 167"/>
          <p:cNvSpPr>
            <a:spLocks noChangeArrowheads="1"/>
          </p:cNvSpPr>
          <p:nvPr/>
        </p:nvSpPr>
        <p:spPr bwMode="auto">
          <a:xfrm>
            <a:off x="9044059" y="5632450"/>
            <a:ext cx="6350" cy="4762"/>
          </a:xfrm>
          <a:prstGeom prst="rect">
            <a:avLst/>
          </a:prstGeom>
          <a:solidFill>
            <a:srgbClr val="D4D4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41" name="Line 168"/>
          <p:cNvSpPr>
            <a:spLocks noChangeShapeType="1"/>
          </p:cNvSpPr>
          <p:nvPr/>
        </p:nvSpPr>
        <p:spPr bwMode="auto">
          <a:xfrm>
            <a:off x="9044059" y="5784850"/>
            <a:ext cx="1588" cy="1587"/>
          </a:xfrm>
          <a:prstGeom prst="line">
            <a:avLst/>
          </a:prstGeom>
          <a:noFill/>
          <a:ln w="0">
            <a:solidFill>
              <a:srgbClr val="D4D4D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42" name="Rectangle 169"/>
          <p:cNvSpPr>
            <a:spLocks noChangeArrowheads="1"/>
          </p:cNvSpPr>
          <p:nvPr/>
        </p:nvSpPr>
        <p:spPr bwMode="auto">
          <a:xfrm>
            <a:off x="9044059" y="5784850"/>
            <a:ext cx="6350" cy="6350"/>
          </a:xfrm>
          <a:prstGeom prst="rect">
            <a:avLst/>
          </a:prstGeom>
          <a:solidFill>
            <a:srgbClr val="D4D4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43" name="Line 170"/>
          <p:cNvSpPr>
            <a:spLocks noChangeShapeType="1"/>
          </p:cNvSpPr>
          <p:nvPr/>
        </p:nvSpPr>
        <p:spPr bwMode="auto">
          <a:xfrm>
            <a:off x="9044059" y="5949950"/>
            <a:ext cx="1588" cy="1587"/>
          </a:xfrm>
          <a:prstGeom prst="line">
            <a:avLst/>
          </a:prstGeom>
          <a:noFill/>
          <a:ln w="0">
            <a:solidFill>
              <a:srgbClr val="D4D4D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44" name="Rectangle 171"/>
          <p:cNvSpPr>
            <a:spLocks noChangeArrowheads="1"/>
          </p:cNvSpPr>
          <p:nvPr/>
        </p:nvSpPr>
        <p:spPr bwMode="auto">
          <a:xfrm>
            <a:off x="9044059" y="5949950"/>
            <a:ext cx="6350" cy="6350"/>
          </a:xfrm>
          <a:prstGeom prst="rect">
            <a:avLst/>
          </a:prstGeom>
          <a:solidFill>
            <a:srgbClr val="D4D4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45" name="Line 172"/>
          <p:cNvSpPr>
            <a:spLocks noChangeShapeType="1"/>
          </p:cNvSpPr>
          <p:nvPr/>
        </p:nvSpPr>
        <p:spPr bwMode="auto">
          <a:xfrm>
            <a:off x="9044059" y="6102350"/>
            <a:ext cx="1588" cy="1587"/>
          </a:xfrm>
          <a:prstGeom prst="line">
            <a:avLst/>
          </a:prstGeom>
          <a:noFill/>
          <a:ln w="0">
            <a:solidFill>
              <a:srgbClr val="D4D4D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46" name="Rectangle 173"/>
          <p:cNvSpPr>
            <a:spLocks noChangeArrowheads="1"/>
          </p:cNvSpPr>
          <p:nvPr/>
        </p:nvSpPr>
        <p:spPr bwMode="auto">
          <a:xfrm>
            <a:off x="9044059" y="6102350"/>
            <a:ext cx="6350" cy="6350"/>
          </a:xfrm>
          <a:prstGeom prst="rect">
            <a:avLst/>
          </a:prstGeom>
          <a:solidFill>
            <a:srgbClr val="D4D4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47" name="Line 174"/>
          <p:cNvSpPr>
            <a:spLocks noChangeShapeType="1"/>
          </p:cNvSpPr>
          <p:nvPr/>
        </p:nvSpPr>
        <p:spPr bwMode="auto">
          <a:xfrm>
            <a:off x="9044059" y="6256338"/>
            <a:ext cx="1588" cy="1587"/>
          </a:xfrm>
          <a:prstGeom prst="line">
            <a:avLst/>
          </a:prstGeom>
          <a:noFill/>
          <a:ln w="0">
            <a:solidFill>
              <a:srgbClr val="D4D4D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48" name="Rectangle 175"/>
          <p:cNvSpPr>
            <a:spLocks noChangeArrowheads="1"/>
          </p:cNvSpPr>
          <p:nvPr/>
        </p:nvSpPr>
        <p:spPr bwMode="auto">
          <a:xfrm>
            <a:off x="9044059" y="6256338"/>
            <a:ext cx="6350" cy="6350"/>
          </a:xfrm>
          <a:prstGeom prst="rect">
            <a:avLst/>
          </a:prstGeom>
          <a:solidFill>
            <a:srgbClr val="D4D4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49" name="Line 176"/>
          <p:cNvSpPr>
            <a:spLocks noChangeShapeType="1"/>
          </p:cNvSpPr>
          <p:nvPr/>
        </p:nvSpPr>
        <p:spPr bwMode="auto">
          <a:xfrm>
            <a:off x="9044059" y="6408738"/>
            <a:ext cx="1588" cy="1587"/>
          </a:xfrm>
          <a:prstGeom prst="line">
            <a:avLst/>
          </a:prstGeom>
          <a:noFill/>
          <a:ln w="0">
            <a:solidFill>
              <a:srgbClr val="D4D4D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50" name="Rectangle 177"/>
          <p:cNvSpPr>
            <a:spLocks noChangeArrowheads="1"/>
          </p:cNvSpPr>
          <p:nvPr/>
        </p:nvSpPr>
        <p:spPr bwMode="auto">
          <a:xfrm>
            <a:off x="9044059" y="6408738"/>
            <a:ext cx="6350" cy="6350"/>
          </a:xfrm>
          <a:prstGeom prst="rect">
            <a:avLst/>
          </a:prstGeom>
          <a:solidFill>
            <a:srgbClr val="D4D4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51" name="Line 178"/>
          <p:cNvSpPr>
            <a:spLocks noChangeShapeType="1"/>
          </p:cNvSpPr>
          <p:nvPr/>
        </p:nvSpPr>
        <p:spPr bwMode="auto">
          <a:xfrm>
            <a:off x="9044059" y="6562725"/>
            <a:ext cx="1588" cy="1587"/>
          </a:xfrm>
          <a:prstGeom prst="line">
            <a:avLst/>
          </a:prstGeom>
          <a:noFill/>
          <a:ln w="0">
            <a:solidFill>
              <a:srgbClr val="D4D4D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52" name="Rectangle 179"/>
          <p:cNvSpPr>
            <a:spLocks noChangeArrowheads="1"/>
          </p:cNvSpPr>
          <p:nvPr/>
        </p:nvSpPr>
        <p:spPr bwMode="auto">
          <a:xfrm>
            <a:off x="9044059" y="6562725"/>
            <a:ext cx="6350" cy="6350"/>
          </a:xfrm>
          <a:prstGeom prst="rect">
            <a:avLst/>
          </a:prstGeom>
          <a:solidFill>
            <a:srgbClr val="D4D4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53" name="Line 180"/>
          <p:cNvSpPr>
            <a:spLocks noChangeShapeType="1"/>
          </p:cNvSpPr>
          <p:nvPr/>
        </p:nvSpPr>
        <p:spPr bwMode="auto">
          <a:xfrm>
            <a:off x="9044059" y="6715125"/>
            <a:ext cx="1588" cy="1587"/>
          </a:xfrm>
          <a:prstGeom prst="line">
            <a:avLst/>
          </a:prstGeom>
          <a:noFill/>
          <a:ln w="0">
            <a:solidFill>
              <a:srgbClr val="D4D4D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54" name="Rectangle 181"/>
          <p:cNvSpPr>
            <a:spLocks noChangeArrowheads="1"/>
          </p:cNvSpPr>
          <p:nvPr/>
        </p:nvSpPr>
        <p:spPr bwMode="auto">
          <a:xfrm>
            <a:off x="9044059" y="6715125"/>
            <a:ext cx="6350" cy="6350"/>
          </a:xfrm>
          <a:prstGeom prst="rect">
            <a:avLst/>
          </a:prstGeom>
          <a:solidFill>
            <a:srgbClr val="D4D4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55" name="Rectangle 183"/>
          <p:cNvSpPr>
            <a:spLocks noChangeArrowheads="1"/>
          </p:cNvSpPr>
          <p:nvPr/>
        </p:nvSpPr>
        <p:spPr bwMode="auto">
          <a:xfrm>
            <a:off x="131764" y="6710363"/>
            <a:ext cx="8918645" cy="17462"/>
          </a:xfrm>
          <a:prstGeom prst="rect">
            <a:avLst/>
          </a:prstGeom>
          <a:solidFill>
            <a:srgbClr val="0000D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56" name="Rectangle 189"/>
          <p:cNvSpPr>
            <a:spLocks noChangeArrowheads="1"/>
          </p:cNvSpPr>
          <p:nvPr/>
        </p:nvSpPr>
        <p:spPr bwMode="auto">
          <a:xfrm>
            <a:off x="498479" y="1374775"/>
            <a:ext cx="74613" cy="895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57" name="Rectangle 190"/>
          <p:cNvSpPr>
            <a:spLocks noChangeArrowheads="1"/>
          </p:cNvSpPr>
          <p:nvPr/>
        </p:nvSpPr>
        <p:spPr bwMode="auto">
          <a:xfrm>
            <a:off x="498479" y="1374775"/>
            <a:ext cx="74613" cy="895350"/>
          </a:xfrm>
          <a:prstGeom prst="rect">
            <a:avLst/>
          </a:prstGeom>
          <a:noFill/>
          <a:ln w="12700" cap="flat">
            <a:solidFill>
              <a:srgbClr val="FFFFFF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88" name="Rectangle 226"/>
          <p:cNvSpPr>
            <a:spLocks noChangeArrowheads="1"/>
          </p:cNvSpPr>
          <p:nvPr/>
        </p:nvSpPr>
        <p:spPr bwMode="auto">
          <a:xfrm>
            <a:off x="8113776" y="5881688"/>
            <a:ext cx="150814" cy="454025"/>
          </a:xfrm>
          <a:prstGeom prst="rect">
            <a:avLst/>
          </a:prstGeom>
          <a:solidFill>
            <a:srgbClr val="9966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91" name="Rectangle 229"/>
          <p:cNvSpPr>
            <a:spLocks noChangeArrowheads="1"/>
          </p:cNvSpPr>
          <p:nvPr/>
        </p:nvSpPr>
        <p:spPr bwMode="auto">
          <a:xfrm>
            <a:off x="8151876" y="6007100"/>
            <a:ext cx="106363" cy="13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800" b="0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受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92" name="Rectangle 230"/>
          <p:cNvSpPr>
            <a:spLocks noChangeArrowheads="1"/>
          </p:cNvSpPr>
          <p:nvPr/>
        </p:nvSpPr>
        <p:spPr bwMode="auto">
          <a:xfrm>
            <a:off x="8151876" y="6130925"/>
            <a:ext cx="106363" cy="13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800" b="0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付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97" name="Oval 237"/>
          <p:cNvSpPr>
            <a:spLocks noChangeArrowheads="1"/>
          </p:cNvSpPr>
          <p:nvPr/>
        </p:nvSpPr>
        <p:spPr bwMode="auto">
          <a:xfrm>
            <a:off x="8326503" y="5940425"/>
            <a:ext cx="101601" cy="95250"/>
          </a:xfrm>
          <a:prstGeom prst="ellipse">
            <a:avLst/>
          </a:prstGeom>
          <a:solidFill>
            <a:srgbClr val="C0504D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98" name="Oval 238"/>
          <p:cNvSpPr>
            <a:spLocks noChangeArrowheads="1"/>
          </p:cNvSpPr>
          <p:nvPr/>
        </p:nvSpPr>
        <p:spPr bwMode="auto">
          <a:xfrm>
            <a:off x="8326503" y="5940425"/>
            <a:ext cx="100013" cy="95250"/>
          </a:xfrm>
          <a:prstGeom prst="ellipse">
            <a:avLst/>
          </a:prstGeom>
          <a:noFill/>
          <a:ln w="25400" cap="flat">
            <a:solidFill>
              <a:srgbClr val="8C383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611" name="Rectangle 251"/>
          <p:cNvSpPr>
            <a:spLocks noChangeArrowheads="1"/>
          </p:cNvSpPr>
          <p:nvPr/>
        </p:nvSpPr>
        <p:spPr bwMode="auto">
          <a:xfrm>
            <a:off x="498479" y="2235200"/>
            <a:ext cx="74613" cy="9080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613" name="Rectangle 253"/>
          <p:cNvSpPr>
            <a:spLocks noChangeArrowheads="1"/>
          </p:cNvSpPr>
          <p:nvPr/>
        </p:nvSpPr>
        <p:spPr bwMode="auto">
          <a:xfrm>
            <a:off x="498479" y="3143250"/>
            <a:ext cx="68263" cy="895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623" name="Rectangle 263"/>
          <p:cNvSpPr>
            <a:spLocks noChangeArrowheads="1"/>
          </p:cNvSpPr>
          <p:nvPr/>
        </p:nvSpPr>
        <p:spPr bwMode="auto">
          <a:xfrm>
            <a:off x="2227280" y="2582863"/>
            <a:ext cx="68263" cy="400050"/>
          </a:xfrm>
          <a:prstGeom prst="rect">
            <a:avLst/>
          </a:prstGeom>
          <a:noFill/>
          <a:ln w="12700" cap="flat">
            <a:solidFill>
              <a:srgbClr val="FFFFFF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624" name="Rectangle 264"/>
          <p:cNvSpPr>
            <a:spLocks noChangeArrowheads="1"/>
          </p:cNvSpPr>
          <p:nvPr/>
        </p:nvSpPr>
        <p:spPr bwMode="auto">
          <a:xfrm>
            <a:off x="498479" y="1381125"/>
            <a:ext cx="74613" cy="895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626" name="Rectangle 266"/>
          <p:cNvSpPr>
            <a:spLocks noChangeArrowheads="1"/>
          </p:cNvSpPr>
          <p:nvPr/>
        </p:nvSpPr>
        <p:spPr bwMode="auto">
          <a:xfrm>
            <a:off x="1712926" y="1150938"/>
            <a:ext cx="877894" cy="5873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627" name="Rectangle 267"/>
          <p:cNvSpPr>
            <a:spLocks noChangeArrowheads="1"/>
          </p:cNvSpPr>
          <p:nvPr/>
        </p:nvSpPr>
        <p:spPr bwMode="auto">
          <a:xfrm>
            <a:off x="1712926" y="1150938"/>
            <a:ext cx="877894" cy="58737"/>
          </a:xfrm>
          <a:prstGeom prst="rect">
            <a:avLst/>
          </a:prstGeom>
          <a:noFill/>
          <a:ln w="12700" cap="flat">
            <a:solidFill>
              <a:srgbClr val="FFFFFF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628" name="Rectangle 268"/>
          <p:cNvSpPr>
            <a:spLocks noChangeArrowheads="1"/>
          </p:cNvSpPr>
          <p:nvPr/>
        </p:nvSpPr>
        <p:spPr bwMode="auto">
          <a:xfrm>
            <a:off x="2633683" y="1144588"/>
            <a:ext cx="889007" cy="6508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629" name="Rectangle 269"/>
          <p:cNvSpPr>
            <a:spLocks noChangeArrowheads="1"/>
          </p:cNvSpPr>
          <p:nvPr/>
        </p:nvSpPr>
        <p:spPr bwMode="auto">
          <a:xfrm>
            <a:off x="2633683" y="1144588"/>
            <a:ext cx="889007" cy="65087"/>
          </a:xfrm>
          <a:prstGeom prst="rect">
            <a:avLst/>
          </a:prstGeom>
          <a:noFill/>
          <a:ln w="12700" cap="flat">
            <a:solidFill>
              <a:srgbClr val="FFFFFF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630" name="Rectangle 270"/>
          <p:cNvSpPr>
            <a:spLocks noChangeArrowheads="1"/>
          </p:cNvSpPr>
          <p:nvPr/>
        </p:nvSpPr>
        <p:spPr bwMode="auto">
          <a:xfrm>
            <a:off x="3560790" y="1144588"/>
            <a:ext cx="901707" cy="7778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631" name="Rectangle 271"/>
          <p:cNvSpPr>
            <a:spLocks noChangeArrowheads="1"/>
          </p:cNvSpPr>
          <p:nvPr/>
        </p:nvSpPr>
        <p:spPr bwMode="auto">
          <a:xfrm>
            <a:off x="3560790" y="1144588"/>
            <a:ext cx="901707" cy="77787"/>
          </a:xfrm>
          <a:prstGeom prst="rect">
            <a:avLst/>
          </a:prstGeom>
          <a:noFill/>
          <a:ln w="12700" cap="flat">
            <a:solidFill>
              <a:srgbClr val="FFFFFF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632" name="Rectangle 272"/>
          <p:cNvSpPr>
            <a:spLocks noChangeArrowheads="1"/>
          </p:cNvSpPr>
          <p:nvPr/>
        </p:nvSpPr>
        <p:spPr bwMode="auto">
          <a:xfrm>
            <a:off x="4500598" y="1150938"/>
            <a:ext cx="876307" cy="6508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633" name="Rectangle 273"/>
          <p:cNvSpPr>
            <a:spLocks noChangeArrowheads="1"/>
          </p:cNvSpPr>
          <p:nvPr/>
        </p:nvSpPr>
        <p:spPr bwMode="auto">
          <a:xfrm>
            <a:off x="4500598" y="1150938"/>
            <a:ext cx="876307" cy="65087"/>
          </a:xfrm>
          <a:prstGeom prst="rect">
            <a:avLst/>
          </a:prstGeom>
          <a:noFill/>
          <a:ln w="12700" cap="flat">
            <a:solidFill>
              <a:srgbClr val="FFFFFF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634" name="Rectangle 274"/>
          <p:cNvSpPr>
            <a:spLocks noChangeArrowheads="1"/>
          </p:cNvSpPr>
          <p:nvPr/>
        </p:nvSpPr>
        <p:spPr bwMode="auto">
          <a:xfrm>
            <a:off x="5408655" y="1150938"/>
            <a:ext cx="882657" cy="6508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635" name="Rectangle 275"/>
          <p:cNvSpPr>
            <a:spLocks noChangeArrowheads="1"/>
          </p:cNvSpPr>
          <p:nvPr/>
        </p:nvSpPr>
        <p:spPr bwMode="auto">
          <a:xfrm>
            <a:off x="5408655" y="1150938"/>
            <a:ext cx="882657" cy="65087"/>
          </a:xfrm>
          <a:prstGeom prst="rect">
            <a:avLst/>
          </a:prstGeom>
          <a:noFill/>
          <a:ln w="12700" cap="flat">
            <a:solidFill>
              <a:srgbClr val="FFFFFF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636" name="Rectangle 276"/>
          <p:cNvSpPr>
            <a:spLocks noChangeArrowheads="1"/>
          </p:cNvSpPr>
          <p:nvPr/>
        </p:nvSpPr>
        <p:spPr bwMode="auto">
          <a:xfrm>
            <a:off x="1831989" y="5529263"/>
            <a:ext cx="908057" cy="698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637" name="Rectangle 277"/>
          <p:cNvSpPr>
            <a:spLocks noChangeArrowheads="1"/>
          </p:cNvSpPr>
          <p:nvPr/>
        </p:nvSpPr>
        <p:spPr bwMode="auto">
          <a:xfrm>
            <a:off x="1831989" y="5529263"/>
            <a:ext cx="908057" cy="69850"/>
          </a:xfrm>
          <a:prstGeom prst="rect">
            <a:avLst/>
          </a:prstGeom>
          <a:noFill/>
          <a:ln w="12700" cap="flat">
            <a:solidFill>
              <a:srgbClr val="FFFFFF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638" name="Rectangle 278"/>
          <p:cNvSpPr>
            <a:spLocks noChangeArrowheads="1"/>
          </p:cNvSpPr>
          <p:nvPr/>
        </p:nvSpPr>
        <p:spPr bwMode="auto">
          <a:xfrm>
            <a:off x="2778147" y="5529263"/>
            <a:ext cx="889007" cy="698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639" name="Rectangle 279"/>
          <p:cNvSpPr>
            <a:spLocks noChangeArrowheads="1"/>
          </p:cNvSpPr>
          <p:nvPr/>
        </p:nvSpPr>
        <p:spPr bwMode="auto">
          <a:xfrm>
            <a:off x="2778147" y="5529263"/>
            <a:ext cx="889007" cy="69850"/>
          </a:xfrm>
          <a:prstGeom prst="rect">
            <a:avLst/>
          </a:prstGeom>
          <a:noFill/>
          <a:ln w="12700" cap="flat">
            <a:solidFill>
              <a:srgbClr val="FFFFFF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640" name="Rectangle 280"/>
          <p:cNvSpPr>
            <a:spLocks noChangeArrowheads="1"/>
          </p:cNvSpPr>
          <p:nvPr/>
        </p:nvSpPr>
        <p:spPr bwMode="auto">
          <a:xfrm>
            <a:off x="4513298" y="5529263"/>
            <a:ext cx="869957" cy="698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641" name="Rectangle 281"/>
          <p:cNvSpPr>
            <a:spLocks noChangeArrowheads="1"/>
          </p:cNvSpPr>
          <p:nvPr/>
        </p:nvSpPr>
        <p:spPr bwMode="auto">
          <a:xfrm>
            <a:off x="4513298" y="5529263"/>
            <a:ext cx="869957" cy="69850"/>
          </a:xfrm>
          <a:prstGeom prst="rect">
            <a:avLst/>
          </a:prstGeom>
          <a:noFill/>
          <a:ln w="12700" cap="flat">
            <a:solidFill>
              <a:srgbClr val="FFFFFF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642" name="Rectangle 282"/>
          <p:cNvSpPr>
            <a:spLocks noChangeArrowheads="1"/>
          </p:cNvSpPr>
          <p:nvPr/>
        </p:nvSpPr>
        <p:spPr bwMode="auto">
          <a:xfrm>
            <a:off x="5453105" y="5534025"/>
            <a:ext cx="876307" cy="6508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643" name="Rectangle 283"/>
          <p:cNvSpPr>
            <a:spLocks noChangeArrowheads="1"/>
          </p:cNvSpPr>
          <p:nvPr/>
        </p:nvSpPr>
        <p:spPr bwMode="auto">
          <a:xfrm>
            <a:off x="5453105" y="5534025"/>
            <a:ext cx="876307" cy="65087"/>
          </a:xfrm>
          <a:prstGeom prst="rect">
            <a:avLst/>
          </a:prstGeom>
          <a:noFill/>
          <a:ln w="12700" cap="flat">
            <a:solidFill>
              <a:srgbClr val="FFFFFF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670" name="Oval 310"/>
          <p:cNvSpPr>
            <a:spLocks noChangeArrowheads="1"/>
          </p:cNvSpPr>
          <p:nvPr/>
        </p:nvSpPr>
        <p:spPr bwMode="auto">
          <a:xfrm>
            <a:off x="8332853" y="6129338"/>
            <a:ext cx="100013" cy="95250"/>
          </a:xfrm>
          <a:prstGeom prst="ellipse">
            <a:avLst/>
          </a:prstGeom>
          <a:solidFill>
            <a:srgbClr val="C0504D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671" name="Oval 311"/>
          <p:cNvSpPr>
            <a:spLocks noChangeArrowheads="1"/>
          </p:cNvSpPr>
          <p:nvPr/>
        </p:nvSpPr>
        <p:spPr bwMode="auto">
          <a:xfrm>
            <a:off x="8332853" y="6129338"/>
            <a:ext cx="100013" cy="93662"/>
          </a:xfrm>
          <a:prstGeom prst="ellipse">
            <a:avLst/>
          </a:prstGeom>
          <a:noFill/>
          <a:ln w="25400" cap="flat">
            <a:solidFill>
              <a:srgbClr val="8C383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807" name="Rectangle 448"/>
          <p:cNvSpPr>
            <a:spLocks noChangeArrowheads="1"/>
          </p:cNvSpPr>
          <p:nvPr/>
        </p:nvSpPr>
        <p:spPr bwMode="auto">
          <a:xfrm>
            <a:off x="1831990" y="5529263"/>
            <a:ext cx="908057" cy="698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808" name="Rectangle 449"/>
          <p:cNvSpPr>
            <a:spLocks noChangeArrowheads="1"/>
          </p:cNvSpPr>
          <p:nvPr/>
        </p:nvSpPr>
        <p:spPr bwMode="auto">
          <a:xfrm>
            <a:off x="1831990" y="5529263"/>
            <a:ext cx="908057" cy="69850"/>
          </a:xfrm>
          <a:prstGeom prst="rect">
            <a:avLst/>
          </a:prstGeom>
          <a:noFill/>
          <a:ln w="12700" cap="flat">
            <a:solidFill>
              <a:srgbClr val="FFFFFF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809" name="Rectangle 450"/>
          <p:cNvSpPr>
            <a:spLocks noChangeArrowheads="1"/>
          </p:cNvSpPr>
          <p:nvPr/>
        </p:nvSpPr>
        <p:spPr bwMode="auto">
          <a:xfrm>
            <a:off x="2778147" y="5529263"/>
            <a:ext cx="889007" cy="698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810" name="Rectangle 451"/>
          <p:cNvSpPr>
            <a:spLocks noChangeArrowheads="1"/>
          </p:cNvSpPr>
          <p:nvPr/>
        </p:nvSpPr>
        <p:spPr bwMode="auto">
          <a:xfrm>
            <a:off x="2778147" y="5529263"/>
            <a:ext cx="889007" cy="69850"/>
          </a:xfrm>
          <a:prstGeom prst="rect">
            <a:avLst/>
          </a:prstGeom>
          <a:noFill/>
          <a:ln w="12700" cap="flat">
            <a:solidFill>
              <a:srgbClr val="FFFFFF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811" name="Rectangle 452"/>
          <p:cNvSpPr>
            <a:spLocks noChangeArrowheads="1"/>
          </p:cNvSpPr>
          <p:nvPr/>
        </p:nvSpPr>
        <p:spPr bwMode="auto">
          <a:xfrm>
            <a:off x="4513298" y="5529263"/>
            <a:ext cx="869957" cy="698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812" name="Rectangle 453"/>
          <p:cNvSpPr>
            <a:spLocks noChangeArrowheads="1"/>
          </p:cNvSpPr>
          <p:nvPr/>
        </p:nvSpPr>
        <p:spPr bwMode="auto">
          <a:xfrm>
            <a:off x="4513298" y="5529263"/>
            <a:ext cx="869957" cy="69850"/>
          </a:xfrm>
          <a:prstGeom prst="rect">
            <a:avLst/>
          </a:prstGeom>
          <a:noFill/>
          <a:ln w="12700" cap="flat">
            <a:solidFill>
              <a:srgbClr val="FFFFFF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813" name="Rectangle 454"/>
          <p:cNvSpPr>
            <a:spLocks noChangeArrowheads="1"/>
          </p:cNvSpPr>
          <p:nvPr/>
        </p:nvSpPr>
        <p:spPr bwMode="auto">
          <a:xfrm>
            <a:off x="5453106" y="5534025"/>
            <a:ext cx="876307" cy="6508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814" name="Rectangle 455"/>
          <p:cNvSpPr>
            <a:spLocks noChangeArrowheads="1"/>
          </p:cNvSpPr>
          <p:nvPr/>
        </p:nvSpPr>
        <p:spPr bwMode="auto">
          <a:xfrm>
            <a:off x="5453106" y="5534025"/>
            <a:ext cx="876307" cy="65087"/>
          </a:xfrm>
          <a:prstGeom prst="rect">
            <a:avLst/>
          </a:prstGeom>
          <a:noFill/>
          <a:ln w="12700" cap="flat">
            <a:solidFill>
              <a:srgbClr val="FFFFFF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890" name="テキスト ボックス 889"/>
          <p:cNvSpPr txBox="1"/>
          <p:nvPr/>
        </p:nvSpPr>
        <p:spPr>
          <a:xfrm>
            <a:off x="1977375" y="574761"/>
            <a:ext cx="5464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/>
              <a:t>２０２５年大阪・関西万博交通円滑化推進会議　配席図</a:t>
            </a:r>
          </a:p>
        </p:txBody>
      </p:sp>
      <p:grpSp>
        <p:nvGrpSpPr>
          <p:cNvPr id="899" name="グループ化 898"/>
          <p:cNvGrpSpPr/>
          <p:nvPr/>
        </p:nvGrpSpPr>
        <p:grpSpPr>
          <a:xfrm>
            <a:off x="1588884" y="4942356"/>
            <a:ext cx="334966" cy="312737"/>
            <a:chOff x="2097317" y="4461990"/>
            <a:chExt cx="471487" cy="433388"/>
          </a:xfrm>
        </p:grpSpPr>
        <p:grpSp>
          <p:nvGrpSpPr>
            <p:cNvPr id="900" name="グループ化 899"/>
            <p:cNvGrpSpPr/>
            <p:nvPr/>
          </p:nvGrpSpPr>
          <p:grpSpPr>
            <a:xfrm>
              <a:off x="2097317" y="4461990"/>
              <a:ext cx="471487" cy="433388"/>
              <a:chOff x="2097317" y="4461990"/>
              <a:chExt cx="471487" cy="433388"/>
            </a:xfrm>
          </p:grpSpPr>
          <p:pic>
            <p:nvPicPr>
              <p:cNvPr id="902" name="Picture 1202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171929" y="4525490"/>
                <a:ext cx="396875" cy="3698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903" name="Freeform 1203"/>
              <p:cNvSpPr>
                <a:spLocks/>
              </p:cNvSpPr>
              <p:nvPr/>
            </p:nvSpPr>
            <p:spPr bwMode="auto">
              <a:xfrm>
                <a:off x="2097317" y="4461990"/>
                <a:ext cx="368300" cy="344488"/>
              </a:xfrm>
              <a:custGeom>
                <a:avLst/>
                <a:gdLst>
                  <a:gd name="T0" fmla="*/ 84 w 232"/>
                  <a:gd name="T1" fmla="*/ 157 h 217"/>
                  <a:gd name="T2" fmla="*/ 34 w 232"/>
                  <a:gd name="T3" fmla="*/ 183 h 217"/>
                  <a:gd name="T4" fmla="*/ 24 w 232"/>
                  <a:gd name="T5" fmla="*/ 183 h 217"/>
                  <a:gd name="T6" fmla="*/ 15 w 232"/>
                  <a:gd name="T7" fmla="*/ 186 h 217"/>
                  <a:gd name="T8" fmla="*/ 10 w 232"/>
                  <a:gd name="T9" fmla="*/ 192 h 217"/>
                  <a:gd name="T10" fmla="*/ 8 w 232"/>
                  <a:gd name="T11" fmla="*/ 199 h 217"/>
                  <a:gd name="T12" fmla="*/ 10 w 232"/>
                  <a:gd name="T13" fmla="*/ 206 h 217"/>
                  <a:gd name="T14" fmla="*/ 15 w 232"/>
                  <a:gd name="T15" fmla="*/ 212 h 217"/>
                  <a:gd name="T16" fmla="*/ 24 w 232"/>
                  <a:gd name="T17" fmla="*/ 216 h 217"/>
                  <a:gd name="T18" fmla="*/ 34 w 232"/>
                  <a:gd name="T19" fmla="*/ 217 h 217"/>
                  <a:gd name="T20" fmla="*/ 193 w 232"/>
                  <a:gd name="T21" fmla="*/ 217 h 217"/>
                  <a:gd name="T22" fmla="*/ 204 w 232"/>
                  <a:gd name="T23" fmla="*/ 216 h 217"/>
                  <a:gd name="T24" fmla="*/ 211 w 232"/>
                  <a:gd name="T25" fmla="*/ 212 h 217"/>
                  <a:gd name="T26" fmla="*/ 218 w 232"/>
                  <a:gd name="T27" fmla="*/ 206 h 217"/>
                  <a:gd name="T28" fmla="*/ 219 w 232"/>
                  <a:gd name="T29" fmla="*/ 199 h 217"/>
                  <a:gd name="T30" fmla="*/ 218 w 232"/>
                  <a:gd name="T31" fmla="*/ 192 h 217"/>
                  <a:gd name="T32" fmla="*/ 211 w 232"/>
                  <a:gd name="T33" fmla="*/ 186 h 217"/>
                  <a:gd name="T34" fmla="*/ 204 w 232"/>
                  <a:gd name="T35" fmla="*/ 183 h 217"/>
                  <a:gd name="T36" fmla="*/ 193 w 232"/>
                  <a:gd name="T37" fmla="*/ 183 h 217"/>
                  <a:gd name="T38" fmla="*/ 145 w 232"/>
                  <a:gd name="T39" fmla="*/ 157 h 217"/>
                  <a:gd name="T40" fmla="*/ 198 w 232"/>
                  <a:gd name="T41" fmla="*/ 155 h 217"/>
                  <a:gd name="T42" fmla="*/ 214 w 232"/>
                  <a:gd name="T43" fmla="*/ 150 h 217"/>
                  <a:gd name="T44" fmla="*/ 225 w 232"/>
                  <a:gd name="T45" fmla="*/ 139 h 217"/>
                  <a:gd name="T46" fmla="*/ 232 w 232"/>
                  <a:gd name="T47" fmla="*/ 127 h 217"/>
                  <a:gd name="T48" fmla="*/ 232 w 232"/>
                  <a:gd name="T49" fmla="*/ 108 h 217"/>
                  <a:gd name="T50" fmla="*/ 230 w 232"/>
                  <a:gd name="T51" fmla="*/ 51 h 217"/>
                  <a:gd name="T52" fmla="*/ 214 w 232"/>
                  <a:gd name="T53" fmla="*/ 32 h 217"/>
                  <a:gd name="T54" fmla="*/ 193 w 232"/>
                  <a:gd name="T55" fmla="*/ 18 h 217"/>
                  <a:gd name="T56" fmla="*/ 174 w 232"/>
                  <a:gd name="T57" fmla="*/ 11 h 217"/>
                  <a:gd name="T58" fmla="*/ 151 w 232"/>
                  <a:gd name="T59" fmla="*/ 3 h 217"/>
                  <a:gd name="T60" fmla="*/ 127 w 232"/>
                  <a:gd name="T61" fmla="*/ 0 h 217"/>
                  <a:gd name="T62" fmla="*/ 99 w 232"/>
                  <a:gd name="T63" fmla="*/ 0 h 217"/>
                  <a:gd name="T64" fmla="*/ 73 w 232"/>
                  <a:gd name="T65" fmla="*/ 3 h 217"/>
                  <a:gd name="T66" fmla="*/ 52 w 232"/>
                  <a:gd name="T67" fmla="*/ 11 h 217"/>
                  <a:gd name="T68" fmla="*/ 34 w 232"/>
                  <a:gd name="T69" fmla="*/ 18 h 217"/>
                  <a:gd name="T70" fmla="*/ 15 w 232"/>
                  <a:gd name="T71" fmla="*/ 32 h 217"/>
                  <a:gd name="T72" fmla="*/ 0 w 232"/>
                  <a:gd name="T73" fmla="*/ 51 h 217"/>
                  <a:gd name="T74" fmla="*/ 0 w 232"/>
                  <a:gd name="T75" fmla="*/ 109 h 217"/>
                  <a:gd name="T76" fmla="*/ 0 w 232"/>
                  <a:gd name="T77" fmla="*/ 127 h 217"/>
                  <a:gd name="T78" fmla="*/ 6 w 232"/>
                  <a:gd name="T79" fmla="*/ 139 h 217"/>
                  <a:gd name="T80" fmla="*/ 19 w 232"/>
                  <a:gd name="T81" fmla="*/ 150 h 217"/>
                  <a:gd name="T82" fmla="*/ 32 w 232"/>
                  <a:gd name="T83" fmla="*/ 155 h 2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232" h="217">
                    <a:moveTo>
                      <a:pt x="42" y="157"/>
                    </a:moveTo>
                    <a:lnTo>
                      <a:pt x="84" y="157"/>
                    </a:lnTo>
                    <a:lnTo>
                      <a:pt x="84" y="183"/>
                    </a:lnTo>
                    <a:lnTo>
                      <a:pt x="34" y="183"/>
                    </a:lnTo>
                    <a:lnTo>
                      <a:pt x="29" y="183"/>
                    </a:lnTo>
                    <a:lnTo>
                      <a:pt x="24" y="183"/>
                    </a:lnTo>
                    <a:lnTo>
                      <a:pt x="21" y="185"/>
                    </a:lnTo>
                    <a:lnTo>
                      <a:pt x="15" y="186"/>
                    </a:lnTo>
                    <a:lnTo>
                      <a:pt x="12" y="189"/>
                    </a:lnTo>
                    <a:lnTo>
                      <a:pt x="10" y="192"/>
                    </a:lnTo>
                    <a:lnTo>
                      <a:pt x="8" y="196"/>
                    </a:lnTo>
                    <a:lnTo>
                      <a:pt x="8" y="199"/>
                    </a:lnTo>
                    <a:lnTo>
                      <a:pt x="8" y="203"/>
                    </a:lnTo>
                    <a:lnTo>
                      <a:pt x="10" y="206"/>
                    </a:lnTo>
                    <a:lnTo>
                      <a:pt x="12" y="210"/>
                    </a:lnTo>
                    <a:lnTo>
                      <a:pt x="15" y="212"/>
                    </a:lnTo>
                    <a:lnTo>
                      <a:pt x="21" y="215"/>
                    </a:lnTo>
                    <a:lnTo>
                      <a:pt x="24" y="216"/>
                    </a:lnTo>
                    <a:lnTo>
                      <a:pt x="29" y="217"/>
                    </a:lnTo>
                    <a:lnTo>
                      <a:pt x="34" y="217"/>
                    </a:lnTo>
                    <a:lnTo>
                      <a:pt x="115" y="217"/>
                    </a:lnTo>
                    <a:lnTo>
                      <a:pt x="193" y="217"/>
                    </a:lnTo>
                    <a:lnTo>
                      <a:pt x="198" y="217"/>
                    </a:lnTo>
                    <a:lnTo>
                      <a:pt x="204" y="216"/>
                    </a:lnTo>
                    <a:lnTo>
                      <a:pt x="208" y="215"/>
                    </a:lnTo>
                    <a:lnTo>
                      <a:pt x="211" y="212"/>
                    </a:lnTo>
                    <a:lnTo>
                      <a:pt x="214" y="210"/>
                    </a:lnTo>
                    <a:lnTo>
                      <a:pt x="218" y="206"/>
                    </a:lnTo>
                    <a:lnTo>
                      <a:pt x="219" y="203"/>
                    </a:lnTo>
                    <a:lnTo>
                      <a:pt x="219" y="199"/>
                    </a:lnTo>
                    <a:lnTo>
                      <a:pt x="219" y="196"/>
                    </a:lnTo>
                    <a:lnTo>
                      <a:pt x="218" y="192"/>
                    </a:lnTo>
                    <a:lnTo>
                      <a:pt x="214" y="189"/>
                    </a:lnTo>
                    <a:lnTo>
                      <a:pt x="211" y="186"/>
                    </a:lnTo>
                    <a:lnTo>
                      <a:pt x="208" y="185"/>
                    </a:lnTo>
                    <a:lnTo>
                      <a:pt x="204" y="183"/>
                    </a:lnTo>
                    <a:lnTo>
                      <a:pt x="198" y="183"/>
                    </a:lnTo>
                    <a:lnTo>
                      <a:pt x="193" y="183"/>
                    </a:lnTo>
                    <a:lnTo>
                      <a:pt x="145" y="183"/>
                    </a:lnTo>
                    <a:lnTo>
                      <a:pt x="145" y="157"/>
                    </a:lnTo>
                    <a:lnTo>
                      <a:pt x="191" y="157"/>
                    </a:lnTo>
                    <a:lnTo>
                      <a:pt x="198" y="155"/>
                    </a:lnTo>
                    <a:lnTo>
                      <a:pt x="208" y="154"/>
                    </a:lnTo>
                    <a:lnTo>
                      <a:pt x="214" y="150"/>
                    </a:lnTo>
                    <a:lnTo>
                      <a:pt x="219" y="145"/>
                    </a:lnTo>
                    <a:lnTo>
                      <a:pt x="225" y="139"/>
                    </a:lnTo>
                    <a:lnTo>
                      <a:pt x="230" y="134"/>
                    </a:lnTo>
                    <a:lnTo>
                      <a:pt x="232" y="127"/>
                    </a:lnTo>
                    <a:lnTo>
                      <a:pt x="232" y="121"/>
                    </a:lnTo>
                    <a:lnTo>
                      <a:pt x="232" y="108"/>
                    </a:lnTo>
                    <a:lnTo>
                      <a:pt x="232" y="58"/>
                    </a:lnTo>
                    <a:lnTo>
                      <a:pt x="230" y="51"/>
                    </a:lnTo>
                    <a:lnTo>
                      <a:pt x="225" y="43"/>
                    </a:lnTo>
                    <a:lnTo>
                      <a:pt x="214" y="32"/>
                    </a:lnTo>
                    <a:lnTo>
                      <a:pt x="202" y="23"/>
                    </a:lnTo>
                    <a:lnTo>
                      <a:pt x="193" y="18"/>
                    </a:lnTo>
                    <a:lnTo>
                      <a:pt x="185" y="14"/>
                    </a:lnTo>
                    <a:lnTo>
                      <a:pt x="174" y="11"/>
                    </a:lnTo>
                    <a:lnTo>
                      <a:pt x="164" y="7"/>
                    </a:lnTo>
                    <a:lnTo>
                      <a:pt x="151" y="3"/>
                    </a:lnTo>
                    <a:lnTo>
                      <a:pt x="139" y="1"/>
                    </a:lnTo>
                    <a:lnTo>
                      <a:pt x="127" y="0"/>
                    </a:lnTo>
                    <a:lnTo>
                      <a:pt x="113" y="0"/>
                    </a:lnTo>
                    <a:lnTo>
                      <a:pt x="99" y="0"/>
                    </a:lnTo>
                    <a:lnTo>
                      <a:pt x="84" y="1"/>
                    </a:lnTo>
                    <a:lnTo>
                      <a:pt x="73" y="3"/>
                    </a:lnTo>
                    <a:lnTo>
                      <a:pt x="63" y="7"/>
                    </a:lnTo>
                    <a:lnTo>
                      <a:pt x="52" y="11"/>
                    </a:lnTo>
                    <a:lnTo>
                      <a:pt x="43" y="14"/>
                    </a:lnTo>
                    <a:lnTo>
                      <a:pt x="34" y="18"/>
                    </a:lnTo>
                    <a:lnTo>
                      <a:pt x="27" y="23"/>
                    </a:lnTo>
                    <a:lnTo>
                      <a:pt x="15" y="32"/>
                    </a:lnTo>
                    <a:lnTo>
                      <a:pt x="6" y="43"/>
                    </a:lnTo>
                    <a:lnTo>
                      <a:pt x="0" y="51"/>
                    </a:lnTo>
                    <a:lnTo>
                      <a:pt x="0" y="58"/>
                    </a:lnTo>
                    <a:lnTo>
                      <a:pt x="0" y="109"/>
                    </a:lnTo>
                    <a:lnTo>
                      <a:pt x="0" y="121"/>
                    </a:lnTo>
                    <a:lnTo>
                      <a:pt x="0" y="127"/>
                    </a:lnTo>
                    <a:lnTo>
                      <a:pt x="2" y="134"/>
                    </a:lnTo>
                    <a:lnTo>
                      <a:pt x="6" y="139"/>
                    </a:lnTo>
                    <a:lnTo>
                      <a:pt x="12" y="145"/>
                    </a:lnTo>
                    <a:lnTo>
                      <a:pt x="19" y="150"/>
                    </a:lnTo>
                    <a:lnTo>
                      <a:pt x="25" y="154"/>
                    </a:lnTo>
                    <a:lnTo>
                      <a:pt x="32" y="155"/>
                    </a:lnTo>
                    <a:lnTo>
                      <a:pt x="42" y="157"/>
                    </a:lnTo>
                    <a:close/>
                  </a:path>
                </a:pathLst>
              </a:custGeom>
              <a:solidFill>
                <a:srgbClr val="CC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904" name="Line 1205"/>
              <p:cNvSpPr>
                <a:spLocks noChangeShapeType="1"/>
              </p:cNvSpPr>
              <p:nvPr/>
            </p:nvSpPr>
            <p:spPr bwMode="auto">
              <a:xfrm flipH="1">
                <a:off x="2230667" y="4752502"/>
                <a:ext cx="96838" cy="0"/>
              </a:xfrm>
              <a:prstGeom prst="line">
                <a:avLst/>
              </a:prstGeom>
              <a:noFill/>
              <a:ln w="12700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905" name="Line 1206"/>
              <p:cNvSpPr>
                <a:spLocks noChangeShapeType="1"/>
              </p:cNvSpPr>
              <p:nvPr/>
            </p:nvSpPr>
            <p:spPr bwMode="auto">
              <a:xfrm flipH="1">
                <a:off x="2230667" y="4711227"/>
                <a:ext cx="96838" cy="0"/>
              </a:xfrm>
              <a:prstGeom prst="line">
                <a:avLst/>
              </a:prstGeom>
              <a:noFill/>
              <a:ln w="12700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sp>
          <p:nvSpPr>
            <p:cNvPr id="901" name="Freeform 1204"/>
            <p:cNvSpPr>
              <a:spLocks/>
            </p:cNvSpPr>
            <p:nvPr/>
          </p:nvSpPr>
          <p:spPr bwMode="auto">
            <a:xfrm>
              <a:off x="2097317" y="4461990"/>
              <a:ext cx="368300" cy="344488"/>
            </a:xfrm>
            <a:custGeom>
              <a:avLst/>
              <a:gdLst>
                <a:gd name="T0" fmla="*/ 84 w 232"/>
                <a:gd name="T1" fmla="*/ 157 h 217"/>
                <a:gd name="T2" fmla="*/ 34 w 232"/>
                <a:gd name="T3" fmla="*/ 183 h 217"/>
                <a:gd name="T4" fmla="*/ 24 w 232"/>
                <a:gd name="T5" fmla="*/ 183 h 217"/>
                <a:gd name="T6" fmla="*/ 15 w 232"/>
                <a:gd name="T7" fmla="*/ 186 h 217"/>
                <a:gd name="T8" fmla="*/ 10 w 232"/>
                <a:gd name="T9" fmla="*/ 192 h 217"/>
                <a:gd name="T10" fmla="*/ 8 w 232"/>
                <a:gd name="T11" fmla="*/ 199 h 217"/>
                <a:gd name="T12" fmla="*/ 10 w 232"/>
                <a:gd name="T13" fmla="*/ 206 h 217"/>
                <a:gd name="T14" fmla="*/ 15 w 232"/>
                <a:gd name="T15" fmla="*/ 212 h 217"/>
                <a:gd name="T16" fmla="*/ 24 w 232"/>
                <a:gd name="T17" fmla="*/ 216 h 217"/>
                <a:gd name="T18" fmla="*/ 34 w 232"/>
                <a:gd name="T19" fmla="*/ 217 h 217"/>
                <a:gd name="T20" fmla="*/ 193 w 232"/>
                <a:gd name="T21" fmla="*/ 217 h 217"/>
                <a:gd name="T22" fmla="*/ 204 w 232"/>
                <a:gd name="T23" fmla="*/ 216 h 217"/>
                <a:gd name="T24" fmla="*/ 211 w 232"/>
                <a:gd name="T25" fmla="*/ 212 h 217"/>
                <a:gd name="T26" fmla="*/ 218 w 232"/>
                <a:gd name="T27" fmla="*/ 206 h 217"/>
                <a:gd name="T28" fmla="*/ 219 w 232"/>
                <a:gd name="T29" fmla="*/ 199 h 217"/>
                <a:gd name="T30" fmla="*/ 218 w 232"/>
                <a:gd name="T31" fmla="*/ 192 h 217"/>
                <a:gd name="T32" fmla="*/ 211 w 232"/>
                <a:gd name="T33" fmla="*/ 186 h 217"/>
                <a:gd name="T34" fmla="*/ 204 w 232"/>
                <a:gd name="T35" fmla="*/ 183 h 217"/>
                <a:gd name="T36" fmla="*/ 193 w 232"/>
                <a:gd name="T37" fmla="*/ 183 h 217"/>
                <a:gd name="T38" fmla="*/ 145 w 232"/>
                <a:gd name="T39" fmla="*/ 157 h 217"/>
                <a:gd name="T40" fmla="*/ 198 w 232"/>
                <a:gd name="T41" fmla="*/ 155 h 217"/>
                <a:gd name="T42" fmla="*/ 214 w 232"/>
                <a:gd name="T43" fmla="*/ 150 h 217"/>
                <a:gd name="T44" fmla="*/ 225 w 232"/>
                <a:gd name="T45" fmla="*/ 139 h 217"/>
                <a:gd name="T46" fmla="*/ 232 w 232"/>
                <a:gd name="T47" fmla="*/ 127 h 217"/>
                <a:gd name="T48" fmla="*/ 232 w 232"/>
                <a:gd name="T49" fmla="*/ 108 h 217"/>
                <a:gd name="T50" fmla="*/ 230 w 232"/>
                <a:gd name="T51" fmla="*/ 51 h 217"/>
                <a:gd name="T52" fmla="*/ 214 w 232"/>
                <a:gd name="T53" fmla="*/ 32 h 217"/>
                <a:gd name="T54" fmla="*/ 193 w 232"/>
                <a:gd name="T55" fmla="*/ 18 h 217"/>
                <a:gd name="T56" fmla="*/ 174 w 232"/>
                <a:gd name="T57" fmla="*/ 11 h 217"/>
                <a:gd name="T58" fmla="*/ 151 w 232"/>
                <a:gd name="T59" fmla="*/ 3 h 217"/>
                <a:gd name="T60" fmla="*/ 127 w 232"/>
                <a:gd name="T61" fmla="*/ 0 h 217"/>
                <a:gd name="T62" fmla="*/ 99 w 232"/>
                <a:gd name="T63" fmla="*/ 0 h 217"/>
                <a:gd name="T64" fmla="*/ 73 w 232"/>
                <a:gd name="T65" fmla="*/ 3 h 217"/>
                <a:gd name="T66" fmla="*/ 52 w 232"/>
                <a:gd name="T67" fmla="*/ 11 h 217"/>
                <a:gd name="T68" fmla="*/ 34 w 232"/>
                <a:gd name="T69" fmla="*/ 18 h 217"/>
                <a:gd name="T70" fmla="*/ 15 w 232"/>
                <a:gd name="T71" fmla="*/ 32 h 217"/>
                <a:gd name="T72" fmla="*/ 0 w 232"/>
                <a:gd name="T73" fmla="*/ 51 h 217"/>
                <a:gd name="T74" fmla="*/ 0 w 232"/>
                <a:gd name="T75" fmla="*/ 109 h 217"/>
                <a:gd name="T76" fmla="*/ 0 w 232"/>
                <a:gd name="T77" fmla="*/ 127 h 217"/>
                <a:gd name="T78" fmla="*/ 6 w 232"/>
                <a:gd name="T79" fmla="*/ 139 h 217"/>
                <a:gd name="T80" fmla="*/ 19 w 232"/>
                <a:gd name="T81" fmla="*/ 150 h 217"/>
                <a:gd name="T82" fmla="*/ 32 w 232"/>
                <a:gd name="T83" fmla="*/ 155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32" h="217">
                  <a:moveTo>
                    <a:pt x="42" y="157"/>
                  </a:moveTo>
                  <a:lnTo>
                    <a:pt x="84" y="157"/>
                  </a:lnTo>
                  <a:lnTo>
                    <a:pt x="84" y="183"/>
                  </a:lnTo>
                  <a:lnTo>
                    <a:pt x="34" y="183"/>
                  </a:lnTo>
                  <a:lnTo>
                    <a:pt x="29" y="183"/>
                  </a:lnTo>
                  <a:lnTo>
                    <a:pt x="24" y="183"/>
                  </a:lnTo>
                  <a:lnTo>
                    <a:pt x="21" y="185"/>
                  </a:lnTo>
                  <a:lnTo>
                    <a:pt x="15" y="186"/>
                  </a:lnTo>
                  <a:lnTo>
                    <a:pt x="12" y="189"/>
                  </a:lnTo>
                  <a:lnTo>
                    <a:pt x="10" y="192"/>
                  </a:lnTo>
                  <a:lnTo>
                    <a:pt x="8" y="196"/>
                  </a:lnTo>
                  <a:lnTo>
                    <a:pt x="8" y="199"/>
                  </a:lnTo>
                  <a:lnTo>
                    <a:pt x="8" y="203"/>
                  </a:lnTo>
                  <a:lnTo>
                    <a:pt x="10" y="206"/>
                  </a:lnTo>
                  <a:lnTo>
                    <a:pt x="12" y="210"/>
                  </a:lnTo>
                  <a:lnTo>
                    <a:pt x="15" y="212"/>
                  </a:lnTo>
                  <a:lnTo>
                    <a:pt x="21" y="215"/>
                  </a:lnTo>
                  <a:lnTo>
                    <a:pt x="24" y="216"/>
                  </a:lnTo>
                  <a:lnTo>
                    <a:pt x="29" y="217"/>
                  </a:lnTo>
                  <a:lnTo>
                    <a:pt x="34" y="217"/>
                  </a:lnTo>
                  <a:lnTo>
                    <a:pt x="115" y="217"/>
                  </a:lnTo>
                  <a:lnTo>
                    <a:pt x="193" y="217"/>
                  </a:lnTo>
                  <a:lnTo>
                    <a:pt x="198" y="217"/>
                  </a:lnTo>
                  <a:lnTo>
                    <a:pt x="204" y="216"/>
                  </a:lnTo>
                  <a:lnTo>
                    <a:pt x="208" y="215"/>
                  </a:lnTo>
                  <a:lnTo>
                    <a:pt x="211" y="212"/>
                  </a:lnTo>
                  <a:lnTo>
                    <a:pt x="214" y="210"/>
                  </a:lnTo>
                  <a:lnTo>
                    <a:pt x="218" y="206"/>
                  </a:lnTo>
                  <a:lnTo>
                    <a:pt x="219" y="203"/>
                  </a:lnTo>
                  <a:lnTo>
                    <a:pt x="219" y="199"/>
                  </a:lnTo>
                  <a:lnTo>
                    <a:pt x="219" y="196"/>
                  </a:lnTo>
                  <a:lnTo>
                    <a:pt x="218" y="192"/>
                  </a:lnTo>
                  <a:lnTo>
                    <a:pt x="214" y="189"/>
                  </a:lnTo>
                  <a:lnTo>
                    <a:pt x="211" y="186"/>
                  </a:lnTo>
                  <a:lnTo>
                    <a:pt x="208" y="185"/>
                  </a:lnTo>
                  <a:lnTo>
                    <a:pt x="204" y="183"/>
                  </a:lnTo>
                  <a:lnTo>
                    <a:pt x="198" y="183"/>
                  </a:lnTo>
                  <a:lnTo>
                    <a:pt x="193" y="183"/>
                  </a:lnTo>
                  <a:lnTo>
                    <a:pt x="145" y="183"/>
                  </a:lnTo>
                  <a:lnTo>
                    <a:pt x="145" y="157"/>
                  </a:lnTo>
                  <a:lnTo>
                    <a:pt x="191" y="157"/>
                  </a:lnTo>
                  <a:lnTo>
                    <a:pt x="198" y="155"/>
                  </a:lnTo>
                  <a:lnTo>
                    <a:pt x="208" y="154"/>
                  </a:lnTo>
                  <a:lnTo>
                    <a:pt x="214" y="150"/>
                  </a:lnTo>
                  <a:lnTo>
                    <a:pt x="219" y="145"/>
                  </a:lnTo>
                  <a:lnTo>
                    <a:pt x="225" y="139"/>
                  </a:lnTo>
                  <a:lnTo>
                    <a:pt x="230" y="134"/>
                  </a:lnTo>
                  <a:lnTo>
                    <a:pt x="232" y="127"/>
                  </a:lnTo>
                  <a:lnTo>
                    <a:pt x="232" y="121"/>
                  </a:lnTo>
                  <a:lnTo>
                    <a:pt x="232" y="108"/>
                  </a:lnTo>
                  <a:lnTo>
                    <a:pt x="232" y="58"/>
                  </a:lnTo>
                  <a:lnTo>
                    <a:pt x="230" y="51"/>
                  </a:lnTo>
                  <a:lnTo>
                    <a:pt x="225" y="43"/>
                  </a:lnTo>
                  <a:lnTo>
                    <a:pt x="214" y="32"/>
                  </a:lnTo>
                  <a:lnTo>
                    <a:pt x="202" y="23"/>
                  </a:lnTo>
                  <a:lnTo>
                    <a:pt x="193" y="18"/>
                  </a:lnTo>
                  <a:lnTo>
                    <a:pt x="185" y="14"/>
                  </a:lnTo>
                  <a:lnTo>
                    <a:pt x="174" y="11"/>
                  </a:lnTo>
                  <a:lnTo>
                    <a:pt x="164" y="7"/>
                  </a:lnTo>
                  <a:lnTo>
                    <a:pt x="151" y="3"/>
                  </a:lnTo>
                  <a:lnTo>
                    <a:pt x="139" y="1"/>
                  </a:lnTo>
                  <a:lnTo>
                    <a:pt x="127" y="0"/>
                  </a:lnTo>
                  <a:lnTo>
                    <a:pt x="113" y="0"/>
                  </a:lnTo>
                  <a:lnTo>
                    <a:pt x="99" y="0"/>
                  </a:lnTo>
                  <a:lnTo>
                    <a:pt x="84" y="1"/>
                  </a:lnTo>
                  <a:lnTo>
                    <a:pt x="73" y="3"/>
                  </a:lnTo>
                  <a:lnTo>
                    <a:pt x="63" y="7"/>
                  </a:lnTo>
                  <a:lnTo>
                    <a:pt x="52" y="11"/>
                  </a:lnTo>
                  <a:lnTo>
                    <a:pt x="43" y="14"/>
                  </a:lnTo>
                  <a:lnTo>
                    <a:pt x="34" y="18"/>
                  </a:lnTo>
                  <a:lnTo>
                    <a:pt x="27" y="23"/>
                  </a:lnTo>
                  <a:lnTo>
                    <a:pt x="15" y="32"/>
                  </a:lnTo>
                  <a:lnTo>
                    <a:pt x="6" y="43"/>
                  </a:lnTo>
                  <a:lnTo>
                    <a:pt x="0" y="51"/>
                  </a:lnTo>
                  <a:lnTo>
                    <a:pt x="0" y="58"/>
                  </a:lnTo>
                  <a:lnTo>
                    <a:pt x="0" y="109"/>
                  </a:lnTo>
                  <a:lnTo>
                    <a:pt x="0" y="121"/>
                  </a:lnTo>
                  <a:lnTo>
                    <a:pt x="0" y="127"/>
                  </a:lnTo>
                  <a:lnTo>
                    <a:pt x="2" y="134"/>
                  </a:lnTo>
                  <a:lnTo>
                    <a:pt x="6" y="139"/>
                  </a:lnTo>
                  <a:lnTo>
                    <a:pt x="12" y="145"/>
                  </a:lnTo>
                  <a:lnTo>
                    <a:pt x="19" y="150"/>
                  </a:lnTo>
                  <a:lnTo>
                    <a:pt x="25" y="154"/>
                  </a:lnTo>
                  <a:lnTo>
                    <a:pt x="32" y="155"/>
                  </a:lnTo>
                  <a:lnTo>
                    <a:pt x="42" y="157"/>
                  </a:lnTo>
                  <a:close/>
                </a:path>
              </a:pathLst>
            </a:custGeom>
            <a:noFill/>
            <a:ln w="1270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1014" name="グループ化 1013"/>
          <p:cNvGrpSpPr/>
          <p:nvPr/>
        </p:nvGrpSpPr>
        <p:grpSpPr>
          <a:xfrm>
            <a:off x="2103451" y="4943476"/>
            <a:ext cx="334966" cy="312737"/>
            <a:chOff x="2097317" y="4461990"/>
            <a:chExt cx="471487" cy="433388"/>
          </a:xfrm>
        </p:grpSpPr>
        <p:grpSp>
          <p:nvGrpSpPr>
            <p:cNvPr id="1015" name="グループ化 1014"/>
            <p:cNvGrpSpPr/>
            <p:nvPr/>
          </p:nvGrpSpPr>
          <p:grpSpPr>
            <a:xfrm>
              <a:off x="2097317" y="4461990"/>
              <a:ext cx="471487" cy="433388"/>
              <a:chOff x="2097317" y="4461990"/>
              <a:chExt cx="471487" cy="433388"/>
            </a:xfrm>
          </p:grpSpPr>
          <p:pic>
            <p:nvPicPr>
              <p:cNvPr id="1017" name="Picture 1202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171929" y="4525490"/>
                <a:ext cx="396875" cy="3698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018" name="Freeform 1203"/>
              <p:cNvSpPr>
                <a:spLocks/>
              </p:cNvSpPr>
              <p:nvPr/>
            </p:nvSpPr>
            <p:spPr bwMode="auto">
              <a:xfrm>
                <a:off x="2097317" y="4461990"/>
                <a:ext cx="368300" cy="344488"/>
              </a:xfrm>
              <a:custGeom>
                <a:avLst/>
                <a:gdLst>
                  <a:gd name="T0" fmla="*/ 84 w 232"/>
                  <a:gd name="T1" fmla="*/ 157 h 217"/>
                  <a:gd name="T2" fmla="*/ 34 w 232"/>
                  <a:gd name="T3" fmla="*/ 183 h 217"/>
                  <a:gd name="T4" fmla="*/ 24 w 232"/>
                  <a:gd name="T5" fmla="*/ 183 h 217"/>
                  <a:gd name="T6" fmla="*/ 15 w 232"/>
                  <a:gd name="T7" fmla="*/ 186 h 217"/>
                  <a:gd name="T8" fmla="*/ 10 w 232"/>
                  <a:gd name="T9" fmla="*/ 192 h 217"/>
                  <a:gd name="T10" fmla="*/ 8 w 232"/>
                  <a:gd name="T11" fmla="*/ 199 h 217"/>
                  <a:gd name="T12" fmla="*/ 10 w 232"/>
                  <a:gd name="T13" fmla="*/ 206 h 217"/>
                  <a:gd name="T14" fmla="*/ 15 w 232"/>
                  <a:gd name="T15" fmla="*/ 212 h 217"/>
                  <a:gd name="T16" fmla="*/ 24 w 232"/>
                  <a:gd name="T17" fmla="*/ 216 h 217"/>
                  <a:gd name="T18" fmla="*/ 34 w 232"/>
                  <a:gd name="T19" fmla="*/ 217 h 217"/>
                  <a:gd name="T20" fmla="*/ 193 w 232"/>
                  <a:gd name="T21" fmla="*/ 217 h 217"/>
                  <a:gd name="T22" fmla="*/ 204 w 232"/>
                  <a:gd name="T23" fmla="*/ 216 h 217"/>
                  <a:gd name="T24" fmla="*/ 211 w 232"/>
                  <a:gd name="T25" fmla="*/ 212 h 217"/>
                  <a:gd name="T26" fmla="*/ 218 w 232"/>
                  <a:gd name="T27" fmla="*/ 206 h 217"/>
                  <a:gd name="T28" fmla="*/ 219 w 232"/>
                  <a:gd name="T29" fmla="*/ 199 h 217"/>
                  <a:gd name="T30" fmla="*/ 218 w 232"/>
                  <a:gd name="T31" fmla="*/ 192 h 217"/>
                  <a:gd name="T32" fmla="*/ 211 w 232"/>
                  <a:gd name="T33" fmla="*/ 186 h 217"/>
                  <a:gd name="T34" fmla="*/ 204 w 232"/>
                  <a:gd name="T35" fmla="*/ 183 h 217"/>
                  <a:gd name="T36" fmla="*/ 193 w 232"/>
                  <a:gd name="T37" fmla="*/ 183 h 217"/>
                  <a:gd name="T38" fmla="*/ 145 w 232"/>
                  <a:gd name="T39" fmla="*/ 157 h 217"/>
                  <a:gd name="T40" fmla="*/ 198 w 232"/>
                  <a:gd name="T41" fmla="*/ 155 h 217"/>
                  <a:gd name="T42" fmla="*/ 214 w 232"/>
                  <a:gd name="T43" fmla="*/ 150 h 217"/>
                  <a:gd name="T44" fmla="*/ 225 w 232"/>
                  <a:gd name="T45" fmla="*/ 139 h 217"/>
                  <a:gd name="T46" fmla="*/ 232 w 232"/>
                  <a:gd name="T47" fmla="*/ 127 h 217"/>
                  <a:gd name="T48" fmla="*/ 232 w 232"/>
                  <a:gd name="T49" fmla="*/ 108 h 217"/>
                  <a:gd name="T50" fmla="*/ 230 w 232"/>
                  <a:gd name="T51" fmla="*/ 51 h 217"/>
                  <a:gd name="T52" fmla="*/ 214 w 232"/>
                  <a:gd name="T53" fmla="*/ 32 h 217"/>
                  <a:gd name="T54" fmla="*/ 193 w 232"/>
                  <a:gd name="T55" fmla="*/ 18 h 217"/>
                  <a:gd name="T56" fmla="*/ 174 w 232"/>
                  <a:gd name="T57" fmla="*/ 11 h 217"/>
                  <a:gd name="T58" fmla="*/ 151 w 232"/>
                  <a:gd name="T59" fmla="*/ 3 h 217"/>
                  <a:gd name="T60" fmla="*/ 127 w 232"/>
                  <a:gd name="T61" fmla="*/ 0 h 217"/>
                  <a:gd name="T62" fmla="*/ 99 w 232"/>
                  <a:gd name="T63" fmla="*/ 0 h 217"/>
                  <a:gd name="T64" fmla="*/ 73 w 232"/>
                  <a:gd name="T65" fmla="*/ 3 h 217"/>
                  <a:gd name="T66" fmla="*/ 52 w 232"/>
                  <a:gd name="T67" fmla="*/ 11 h 217"/>
                  <a:gd name="T68" fmla="*/ 34 w 232"/>
                  <a:gd name="T69" fmla="*/ 18 h 217"/>
                  <a:gd name="T70" fmla="*/ 15 w 232"/>
                  <a:gd name="T71" fmla="*/ 32 h 217"/>
                  <a:gd name="T72" fmla="*/ 0 w 232"/>
                  <a:gd name="T73" fmla="*/ 51 h 217"/>
                  <a:gd name="T74" fmla="*/ 0 w 232"/>
                  <a:gd name="T75" fmla="*/ 109 h 217"/>
                  <a:gd name="T76" fmla="*/ 0 w 232"/>
                  <a:gd name="T77" fmla="*/ 127 h 217"/>
                  <a:gd name="T78" fmla="*/ 6 w 232"/>
                  <a:gd name="T79" fmla="*/ 139 h 217"/>
                  <a:gd name="T80" fmla="*/ 19 w 232"/>
                  <a:gd name="T81" fmla="*/ 150 h 217"/>
                  <a:gd name="T82" fmla="*/ 32 w 232"/>
                  <a:gd name="T83" fmla="*/ 155 h 2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232" h="217">
                    <a:moveTo>
                      <a:pt x="42" y="157"/>
                    </a:moveTo>
                    <a:lnTo>
                      <a:pt x="84" y="157"/>
                    </a:lnTo>
                    <a:lnTo>
                      <a:pt x="84" y="183"/>
                    </a:lnTo>
                    <a:lnTo>
                      <a:pt x="34" y="183"/>
                    </a:lnTo>
                    <a:lnTo>
                      <a:pt x="29" y="183"/>
                    </a:lnTo>
                    <a:lnTo>
                      <a:pt x="24" y="183"/>
                    </a:lnTo>
                    <a:lnTo>
                      <a:pt x="21" y="185"/>
                    </a:lnTo>
                    <a:lnTo>
                      <a:pt x="15" y="186"/>
                    </a:lnTo>
                    <a:lnTo>
                      <a:pt x="12" y="189"/>
                    </a:lnTo>
                    <a:lnTo>
                      <a:pt x="10" y="192"/>
                    </a:lnTo>
                    <a:lnTo>
                      <a:pt x="8" y="196"/>
                    </a:lnTo>
                    <a:lnTo>
                      <a:pt x="8" y="199"/>
                    </a:lnTo>
                    <a:lnTo>
                      <a:pt x="8" y="203"/>
                    </a:lnTo>
                    <a:lnTo>
                      <a:pt x="10" y="206"/>
                    </a:lnTo>
                    <a:lnTo>
                      <a:pt x="12" y="210"/>
                    </a:lnTo>
                    <a:lnTo>
                      <a:pt x="15" y="212"/>
                    </a:lnTo>
                    <a:lnTo>
                      <a:pt x="21" y="215"/>
                    </a:lnTo>
                    <a:lnTo>
                      <a:pt x="24" y="216"/>
                    </a:lnTo>
                    <a:lnTo>
                      <a:pt x="29" y="217"/>
                    </a:lnTo>
                    <a:lnTo>
                      <a:pt x="34" y="217"/>
                    </a:lnTo>
                    <a:lnTo>
                      <a:pt x="115" y="217"/>
                    </a:lnTo>
                    <a:lnTo>
                      <a:pt x="193" y="217"/>
                    </a:lnTo>
                    <a:lnTo>
                      <a:pt x="198" y="217"/>
                    </a:lnTo>
                    <a:lnTo>
                      <a:pt x="204" y="216"/>
                    </a:lnTo>
                    <a:lnTo>
                      <a:pt x="208" y="215"/>
                    </a:lnTo>
                    <a:lnTo>
                      <a:pt x="211" y="212"/>
                    </a:lnTo>
                    <a:lnTo>
                      <a:pt x="214" y="210"/>
                    </a:lnTo>
                    <a:lnTo>
                      <a:pt x="218" y="206"/>
                    </a:lnTo>
                    <a:lnTo>
                      <a:pt x="219" y="203"/>
                    </a:lnTo>
                    <a:lnTo>
                      <a:pt x="219" y="199"/>
                    </a:lnTo>
                    <a:lnTo>
                      <a:pt x="219" y="196"/>
                    </a:lnTo>
                    <a:lnTo>
                      <a:pt x="218" y="192"/>
                    </a:lnTo>
                    <a:lnTo>
                      <a:pt x="214" y="189"/>
                    </a:lnTo>
                    <a:lnTo>
                      <a:pt x="211" y="186"/>
                    </a:lnTo>
                    <a:lnTo>
                      <a:pt x="208" y="185"/>
                    </a:lnTo>
                    <a:lnTo>
                      <a:pt x="204" y="183"/>
                    </a:lnTo>
                    <a:lnTo>
                      <a:pt x="198" y="183"/>
                    </a:lnTo>
                    <a:lnTo>
                      <a:pt x="193" y="183"/>
                    </a:lnTo>
                    <a:lnTo>
                      <a:pt x="145" y="183"/>
                    </a:lnTo>
                    <a:lnTo>
                      <a:pt x="145" y="157"/>
                    </a:lnTo>
                    <a:lnTo>
                      <a:pt x="191" y="157"/>
                    </a:lnTo>
                    <a:lnTo>
                      <a:pt x="198" y="155"/>
                    </a:lnTo>
                    <a:lnTo>
                      <a:pt x="208" y="154"/>
                    </a:lnTo>
                    <a:lnTo>
                      <a:pt x="214" y="150"/>
                    </a:lnTo>
                    <a:lnTo>
                      <a:pt x="219" y="145"/>
                    </a:lnTo>
                    <a:lnTo>
                      <a:pt x="225" y="139"/>
                    </a:lnTo>
                    <a:lnTo>
                      <a:pt x="230" y="134"/>
                    </a:lnTo>
                    <a:lnTo>
                      <a:pt x="232" y="127"/>
                    </a:lnTo>
                    <a:lnTo>
                      <a:pt x="232" y="121"/>
                    </a:lnTo>
                    <a:lnTo>
                      <a:pt x="232" y="108"/>
                    </a:lnTo>
                    <a:lnTo>
                      <a:pt x="232" y="58"/>
                    </a:lnTo>
                    <a:lnTo>
                      <a:pt x="230" y="51"/>
                    </a:lnTo>
                    <a:lnTo>
                      <a:pt x="225" y="43"/>
                    </a:lnTo>
                    <a:lnTo>
                      <a:pt x="214" y="32"/>
                    </a:lnTo>
                    <a:lnTo>
                      <a:pt x="202" y="23"/>
                    </a:lnTo>
                    <a:lnTo>
                      <a:pt x="193" y="18"/>
                    </a:lnTo>
                    <a:lnTo>
                      <a:pt x="185" y="14"/>
                    </a:lnTo>
                    <a:lnTo>
                      <a:pt x="174" y="11"/>
                    </a:lnTo>
                    <a:lnTo>
                      <a:pt x="164" y="7"/>
                    </a:lnTo>
                    <a:lnTo>
                      <a:pt x="151" y="3"/>
                    </a:lnTo>
                    <a:lnTo>
                      <a:pt x="139" y="1"/>
                    </a:lnTo>
                    <a:lnTo>
                      <a:pt x="127" y="0"/>
                    </a:lnTo>
                    <a:lnTo>
                      <a:pt x="113" y="0"/>
                    </a:lnTo>
                    <a:lnTo>
                      <a:pt x="99" y="0"/>
                    </a:lnTo>
                    <a:lnTo>
                      <a:pt x="84" y="1"/>
                    </a:lnTo>
                    <a:lnTo>
                      <a:pt x="73" y="3"/>
                    </a:lnTo>
                    <a:lnTo>
                      <a:pt x="63" y="7"/>
                    </a:lnTo>
                    <a:lnTo>
                      <a:pt x="52" y="11"/>
                    </a:lnTo>
                    <a:lnTo>
                      <a:pt x="43" y="14"/>
                    </a:lnTo>
                    <a:lnTo>
                      <a:pt x="34" y="18"/>
                    </a:lnTo>
                    <a:lnTo>
                      <a:pt x="27" y="23"/>
                    </a:lnTo>
                    <a:lnTo>
                      <a:pt x="15" y="32"/>
                    </a:lnTo>
                    <a:lnTo>
                      <a:pt x="6" y="43"/>
                    </a:lnTo>
                    <a:lnTo>
                      <a:pt x="0" y="51"/>
                    </a:lnTo>
                    <a:lnTo>
                      <a:pt x="0" y="58"/>
                    </a:lnTo>
                    <a:lnTo>
                      <a:pt x="0" y="109"/>
                    </a:lnTo>
                    <a:lnTo>
                      <a:pt x="0" y="121"/>
                    </a:lnTo>
                    <a:lnTo>
                      <a:pt x="0" y="127"/>
                    </a:lnTo>
                    <a:lnTo>
                      <a:pt x="2" y="134"/>
                    </a:lnTo>
                    <a:lnTo>
                      <a:pt x="6" y="139"/>
                    </a:lnTo>
                    <a:lnTo>
                      <a:pt x="12" y="145"/>
                    </a:lnTo>
                    <a:lnTo>
                      <a:pt x="19" y="150"/>
                    </a:lnTo>
                    <a:lnTo>
                      <a:pt x="25" y="154"/>
                    </a:lnTo>
                    <a:lnTo>
                      <a:pt x="32" y="155"/>
                    </a:lnTo>
                    <a:lnTo>
                      <a:pt x="42" y="157"/>
                    </a:lnTo>
                    <a:close/>
                  </a:path>
                </a:pathLst>
              </a:custGeom>
              <a:solidFill>
                <a:srgbClr val="CC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19" name="Line 1205"/>
              <p:cNvSpPr>
                <a:spLocks noChangeShapeType="1"/>
              </p:cNvSpPr>
              <p:nvPr/>
            </p:nvSpPr>
            <p:spPr bwMode="auto">
              <a:xfrm flipH="1">
                <a:off x="2230667" y="4752502"/>
                <a:ext cx="96838" cy="0"/>
              </a:xfrm>
              <a:prstGeom prst="line">
                <a:avLst/>
              </a:prstGeom>
              <a:noFill/>
              <a:ln w="12700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20" name="Line 1206"/>
              <p:cNvSpPr>
                <a:spLocks noChangeShapeType="1"/>
              </p:cNvSpPr>
              <p:nvPr/>
            </p:nvSpPr>
            <p:spPr bwMode="auto">
              <a:xfrm flipH="1">
                <a:off x="2230667" y="4711227"/>
                <a:ext cx="96838" cy="0"/>
              </a:xfrm>
              <a:prstGeom prst="line">
                <a:avLst/>
              </a:prstGeom>
              <a:noFill/>
              <a:ln w="12700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sp>
          <p:nvSpPr>
            <p:cNvPr id="1016" name="Freeform 1204"/>
            <p:cNvSpPr>
              <a:spLocks/>
            </p:cNvSpPr>
            <p:nvPr/>
          </p:nvSpPr>
          <p:spPr bwMode="auto">
            <a:xfrm>
              <a:off x="2097317" y="4461990"/>
              <a:ext cx="368300" cy="344488"/>
            </a:xfrm>
            <a:custGeom>
              <a:avLst/>
              <a:gdLst>
                <a:gd name="T0" fmla="*/ 84 w 232"/>
                <a:gd name="T1" fmla="*/ 157 h 217"/>
                <a:gd name="T2" fmla="*/ 34 w 232"/>
                <a:gd name="T3" fmla="*/ 183 h 217"/>
                <a:gd name="T4" fmla="*/ 24 w 232"/>
                <a:gd name="T5" fmla="*/ 183 h 217"/>
                <a:gd name="T6" fmla="*/ 15 w 232"/>
                <a:gd name="T7" fmla="*/ 186 h 217"/>
                <a:gd name="T8" fmla="*/ 10 w 232"/>
                <a:gd name="T9" fmla="*/ 192 h 217"/>
                <a:gd name="T10" fmla="*/ 8 w 232"/>
                <a:gd name="T11" fmla="*/ 199 h 217"/>
                <a:gd name="T12" fmla="*/ 10 w 232"/>
                <a:gd name="T13" fmla="*/ 206 h 217"/>
                <a:gd name="T14" fmla="*/ 15 w 232"/>
                <a:gd name="T15" fmla="*/ 212 h 217"/>
                <a:gd name="T16" fmla="*/ 24 w 232"/>
                <a:gd name="T17" fmla="*/ 216 h 217"/>
                <a:gd name="T18" fmla="*/ 34 w 232"/>
                <a:gd name="T19" fmla="*/ 217 h 217"/>
                <a:gd name="T20" fmla="*/ 193 w 232"/>
                <a:gd name="T21" fmla="*/ 217 h 217"/>
                <a:gd name="T22" fmla="*/ 204 w 232"/>
                <a:gd name="T23" fmla="*/ 216 h 217"/>
                <a:gd name="T24" fmla="*/ 211 w 232"/>
                <a:gd name="T25" fmla="*/ 212 h 217"/>
                <a:gd name="T26" fmla="*/ 218 w 232"/>
                <a:gd name="T27" fmla="*/ 206 h 217"/>
                <a:gd name="T28" fmla="*/ 219 w 232"/>
                <a:gd name="T29" fmla="*/ 199 h 217"/>
                <a:gd name="T30" fmla="*/ 218 w 232"/>
                <a:gd name="T31" fmla="*/ 192 h 217"/>
                <a:gd name="T32" fmla="*/ 211 w 232"/>
                <a:gd name="T33" fmla="*/ 186 h 217"/>
                <a:gd name="T34" fmla="*/ 204 w 232"/>
                <a:gd name="T35" fmla="*/ 183 h 217"/>
                <a:gd name="T36" fmla="*/ 193 w 232"/>
                <a:gd name="T37" fmla="*/ 183 h 217"/>
                <a:gd name="T38" fmla="*/ 145 w 232"/>
                <a:gd name="T39" fmla="*/ 157 h 217"/>
                <a:gd name="T40" fmla="*/ 198 w 232"/>
                <a:gd name="T41" fmla="*/ 155 h 217"/>
                <a:gd name="T42" fmla="*/ 214 w 232"/>
                <a:gd name="T43" fmla="*/ 150 h 217"/>
                <a:gd name="T44" fmla="*/ 225 w 232"/>
                <a:gd name="T45" fmla="*/ 139 h 217"/>
                <a:gd name="T46" fmla="*/ 232 w 232"/>
                <a:gd name="T47" fmla="*/ 127 h 217"/>
                <a:gd name="T48" fmla="*/ 232 w 232"/>
                <a:gd name="T49" fmla="*/ 108 h 217"/>
                <a:gd name="T50" fmla="*/ 230 w 232"/>
                <a:gd name="T51" fmla="*/ 51 h 217"/>
                <a:gd name="T52" fmla="*/ 214 w 232"/>
                <a:gd name="T53" fmla="*/ 32 h 217"/>
                <a:gd name="T54" fmla="*/ 193 w 232"/>
                <a:gd name="T55" fmla="*/ 18 h 217"/>
                <a:gd name="T56" fmla="*/ 174 w 232"/>
                <a:gd name="T57" fmla="*/ 11 h 217"/>
                <a:gd name="T58" fmla="*/ 151 w 232"/>
                <a:gd name="T59" fmla="*/ 3 h 217"/>
                <a:gd name="T60" fmla="*/ 127 w 232"/>
                <a:gd name="T61" fmla="*/ 0 h 217"/>
                <a:gd name="T62" fmla="*/ 99 w 232"/>
                <a:gd name="T63" fmla="*/ 0 h 217"/>
                <a:gd name="T64" fmla="*/ 73 w 232"/>
                <a:gd name="T65" fmla="*/ 3 h 217"/>
                <a:gd name="T66" fmla="*/ 52 w 232"/>
                <a:gd name="T67" fmla="*/ 11 h 217"/>
                <a:gd name="T68" fmla="*/ 34 w 232"/>
                <a:gd name="T69" fmla="*/ 18 h 217"/>
                <a:gd name="T70" fmla="*/ 15 w 232"/>
                <a:gd name="T71" fmla="*/ 32 h 217"/>
                <a:gd name="T72" fmla="*/ 0 w 232"/>
                <a:gd name="T73" fmla="*/ 51 h 217"/>
                <a:gd name="T74" fmla="*/ 0 w 232"/>
                <a:gd name="T75" fmla="*/ 109 h 217"/>
                <a:gd name="T76" fmla="*/ 0 w 232"/>
                <a:gd name="T77" fmla="*/ 127 h 217"/>
                <a:gd name="T78" fmla="*/ 6 w 232"/>
                <a:gd name="T79" fmla="*/ 139 h 217"/>
                <a:gd name="T80" fmla="*/ 19 w 232"/>
                <a:gd name="T81" fmla="*/ 150 h 217"/>
                <a:gd name="T82" fmla="*/ 32 w 232"/>
                <a:gd name="T83" fmla="*/ 155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32" h="217">
                  <a:moveTo>
                    <a:pt x="42" y="157"/>
                  </a:moveTo>
                  <a:lnTo>
                    <a:pt x="84" y="157"/>
                  </a:lnTo>
                  <a:lnTo>
                    <a:pt x="84" y="183"/>
                  </a:lnTo>
                  <a:lnTo>
                    <a:pt x="34" y="183"/>
                  </a:lnTo>
                  <a:lnTo>
                    <a:pt x="29" y="183"/>
                  </a:lnTo>
                  <a:lnTo>
                    <a:pt x="24" y="183"/>
                  </a:lnTo>
                  <a:lnTo>
                    <a:pt x="21" y="185"/>
                  </a:lnTo>
                  <a:lnTo>
                    <a:pt x="15" y="186"/>
                  </a:lnTo>
                  <a:lnTo>
                    <a:pt x="12" y="189"/>
                  </a:lnTo>
                  <a:lnTo>
                    <a:pt x="10" y="192"/>
                  </a:lnTo>
                  <a:lnTo>
                    <a:pt x="8" y="196"/>
                  </a:lnTo>
                  <a:lnTo>
                    <a:pt x="8" y="199"/>
                  </a:lnTo>
                  <a:lnTo>
                    <a:pt x="8" y="203"/>
                  </a:lnTo>
                  <a:lnTo>
                    <a:pt x="10" y="206"/>
                  </a:lnTo>
                  <a:lnTo>
                    <a:pt x="12" y="210"/>
                  </a:lnTo>
                  <a:lnTo>
                    <a:pt x="15" y="212"/>
                  </a:lnTo>
                  <a:lnTo>
                    <a:pt x="21" y="215"/>
                  </a:lnTo>
                  <a:lnTo>
                    <a:pt x="24" y="216"/>
                  </a:lnTo>
                  <a:lnTo>
                    <a:pt x="29" y="217"/>
                  </a:lnTo>
                  <a:lnTo>
                    <a:pt x="34" y="217"/>
                  </a:lnTo>
                  <a:lnTo>
                    <a:pt x="115" y="217"/>
                  </a:lnTo>
                  <a:lnTo>
                    <a:pt x="193" y="217"/>
                  </a:lnTo>
                  <a:lnTo>
                    <a:pt x="198" y="217"/>
                  </a:lnTo>
                  <a:lnTo>
                    <a:pt x="204" y="216"/>
                  </a:lnTo>
                  <a:lnTo>
                    <a:pt x="208" y="215"/>
                  </a:lnTo>
                  <a:lnTo>
                    <a:pt x="211" y="212"/>
                  </a:lnTo>
                  <a:lnTo>
                    <a:pt x="214" y="210"/>
                  </a:lnTo>
                  <a:lnTo>
                    <a:pt x="218" y="206"/>
                  </a:lnTo>
                  <a:lnTo>
                    <a:pt x="219" y="203"/>
                  </a:lnTo>
                  <a:lnTo>
                    <a:pt x="219" y="199"/>
                  </a:lnTo>
                  <a:lnTo>
                    <a:pt x="219" y="196"/>
                  </a:lnTo>
                  <a:lnTo>
                    <a:pt x="218" y="192"/>
                  </a:lnTo>
                  <a:lnTo>
                    <a:pt x="214" y="189"/>
                  </a:lnTo>
                  <a:lnTo>
                    <a:pt x="211" y="186"/>
                  </a:lnTo>
                  <a:lnTo>
                    <a:pt x="208" y="185"/>
                  </a:lnTo>
                  <a:lnTo>
                    <a:pt x="204" y="183"/>
                  </a:lnTo>
                  <a:lnTo>
                    <a:pt x="198" y="183"/>
                  </a:lnTo>
                  <a:lnTo>
                    <a:pt x="193" y="183"/>
                  </a:lnTo>
                  <a:lnTo>
                    <a:pt x="145" y="183"/>
                  </a:lnTo>
                  <a:lnTo>
                    <a:pt x="145" y="157"/>
                  </a:lnTo>
                  <a:lnTo>
                    <a:pt x="191" y="157"/>
                  </a:lnTo>
                  <a:lnTo>
                    <a:pt x="198" y="155"/>
                  </a:lnTo>
                  <a:lnTo>
                    <a:pt x="208" y="154"/>
                  </a:lnTo>
                  <a:lnTo>
                    <a:pt x="214" y="150"/>
                  </a:lnTo>
                  <a:lnTo>
                    <a:pt x="219" y="145"/>
                  </a:lnTo>
                  <a:lnTo>
                    <a:pt x="225" y="139"/>
                  </a:lnTo>
                  <a:lnTo>
                    <a:pt x="230" y="134"/>
                  </a:lnTo>
                  <a:lnTo>
                    <a:pt x="232" y="127"/>
                  </a:lnTo>
                  <a:lnTo>
                    <a:pt x="232" y="121"/>
                  </a:lnTo>
                  <a:lnTo>
                    <a:pt x="232" y="108"/>
                  </a:lnTo>
                  <a:lnTo>
                    <a:pt x="232" y="58"/>
                  </a:lnTo>
                  <a:lnTo>
                    <a:pt x="230" y="51"/>
                  </a:lnTo>
                  <a:lnTo>
                    <a:pt x="225" y="43"/>
                  </a:lnTo>
                  <a:lnTo>
                    <a:pt x="214" y="32"/>
                  </a:lnTo>
                  <a:lnTo>
                    <a:pt x="202" y="23"/>
                  </a:lnTo>
                  <a:lnTo>
                    <a:pt x="193" y="18"/>
                  </a:lnTo>
                  <a:lnTo>
                    <a:pt x="185" y="14"/>
                  </a:lnTo>
                  <a:lnTo>
                    <a:pt x="174" y="11"/>
                  </a:lnTo>
                  <a:lnTo>
                    <a:pt x="164" y="7"/>
                  </a:lnTo>
                  <a:lnTo>
                    <a:pt x="151" y="3"/>
                  </a:lnTo>
                  <a:lnTo>
                    <a:pt x="139" y="1"/>
                  </a:lnTo>
                  <a:lnTo>
                    <a:pt x="127" y="0"/>
                  </a:lnTo>
                  <a:lnTo>
                    <a:pt x="113" y="0"/>
                  </a:lnTo>
                  <a:lnTo>
                    <a:pt x="99" y="0"/>
                  </a:lnTo>
                  <a:lnTo>
                    <a:pt x="84" y="1"/>
                  </a:lnTo>
                  <a:lnTo>
                    <a:pt x="73" y="3"/>
                  </a:lnTo>
                  <a:lnTo>
                    <a:pt x="63" y="7"/>
                  </a:lnTo>
                  <a:lnTo>
                    <a:pt x="52" y="11"/>
                  </a:lnTo>
                  <a:lnTo>
                    <a:pt x="43" y="14"/>
                  </a:lnTo>
                  <a:lnTo>
                    <a:pt x="34" y="18"/>
                  </a:lnTo>
                  <a:lnTo>
                    <a:pt x="27" y="23"/>
                  </a:lnTo>
                  <a:lnTo>
                    <a:pt x="15" y="32"/>
                  </a:lnTo>
                  <a:lnTo>
                    <a:pt x="6" y="43"/>
                  </a:lnTo>
                  <a:lnTo>
                    <a:pt x="0" y="51"/>
                  </a:lnTo>
                  <a:lnTo>
                    <a:pt x="0" y="58"/>
                  </a:lnTo>
                  <a:lnTo>
                    <a:pt x="0" y="109"/>
                  </a:lnTo>
                  <a:lnTo>
                    <a:pt x="0" y="121"/>
                  </a:lnTo>
                  <a:lnTo>
                    <a:pt x="0" y="127"/>
                  </a:lnTo>
                  <a:lnTo>
                    <a:pt x="2" y="134"/>
                  </a:lnTo>
                  <a:lnTo>
                    <a:pt x="6" y="139"/>
                  </a:lnTo>
                  <a:lnTo>
                    <a:pt x="12" y="145"/>
                  </a:lnTo>
                  <a:lnTo>
                    <a:pt x="19" y="150"/>
                  </a:lnTo>
                  <a:lnTo>
                    <a:pt x="25" y="154"/>
                  </a:lnTo>
                  <a:lnTo>
                    <a:pt x="32" y="155"/>
                  </a:lnTo>
                  <a:lnTo>
                    <a:pt x="42" y="157"/>
                  </a:lnTo>
                  <a:close/>
                </a:path>
              </a:pathLst>
            </a:custGeom>
            <a:noFill/>
            <a:ln w="1270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1021" name="グループ化 1020"/>
          <p:cNvGrpSpPr/>
          <p:nvPr/>
        </p:nvGrpSpPr>
        <p:grpSpPr>
          <a:xfrm>
            <a:off x="2533667" y="4943476"/>
            <a:ext cx="334966" cy="312737"/>
            <a:chOff x="2097317" y="4461990"/>
            <a:chExt cx="471487" cy="433388"/>
          </a:xfrm>
        </p:grpSpPr>
        <p:grpSp>
          <p:nvGrpSpPr>
            <p:cNvPr id="1022" name="グループ化 1021"/>
            <p:cNvGrpSpPr/>
            <p:nvPr/>
          </p:nvGrpSpPr>
          <p:grpSpPr>
            <a:xfrm>
              <a:off x="2097317" y="4461990"/>
              <a:ext cx="471487" cy="433388"/>
              <a:chOff x="2097317" y="4461990"/>
              <a:chExt cx="471487" cy="433388"/>
            </a:xfrm>
          </p:grpSpPr>
          <p:pic>
            <p:nvPicPr>
              <p:cNvPr id="1024" name="Picture 1202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171929" y="4525490"/>
                <a:ext cx="396875" cy="3698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025" name="Freeform 1203"/>
              <p:cNvSpPr>
                <a:spLocks/>
              </p:cNvSpPr>
              <p:nvPr/>
            </p:nvSpPr>
            <p:spPr bwMode="auto">
              <a:xfrm>
                <a:off x="2097317" y="4461990"/>
                <a:ext cx="368300" cy="344488"/>
              </a:xfrm>
              <a:custGeom>
                <a:avLst/>
                <a:gdLst>
                  <a:gd name="T0" fmla="*/ 84 w 232"/>
                  <a:gd name="T1" fmla="*/ 157 h 217"/>
                  <a:gd name="T2" fmla="*/ 34 w 232"/>
                  <a:gd name="T3" fmla="*/ 183 h 217"/>
                  <a:gd name="T4" fmla="*/ 24 w 232"/>
                  <a:gd name="T5" fmla="*/ 183 h 217"/>
                  <a:gd name="T6" fmla="*/ 15 w 232"/>
                  <a:gd name="T7" fmla="*/ 186 h 217"/>
                  <a:gd name="T8" fmla="*/ 10 w 232"/>
                  <a:gd name="T9" fmla="*/ 192 h 217"/>
                  <a:gd name="T10" fmla="*/ 8 w 232"/>
                  <a:gd name="T11" fmla="*/ 199 h 217"/>
                  <a:gd name="T12" fmla="*/ 10 w 232"/>
                  <a:gd name="T13" fmla="*/ 206 h 217"/>
                  <a:gd name="T14" fmla="*/ 15 w 232"/>
                  <a:gd name="T15" fmla="*/ 212 h 217"/>
                  <a:gd name="T16" fmla="*/ 24 w 232"/>
                  <a:gd name="T17" fmla="*/ 216 h 217"/>
                  <a:gd name="T18" fmla="*/ 34 w 232"/>
                  <a:gd name="T19" fmla="*/ 217 h 217"/>
                  <a:gd name="T20" fmla="*/ 193 w 232"/>
                  <a:gd name="T21" fmla="*/ 217 h 217"/>
                  <a:gd name="T22" fmla="*/ 204 w 232"/>
                  <a:gd name="T23" fmla="*/ 216 h 217"/>
                  <a:gd name="T24" fmla="*/ 211 w 232"/>
                  <a:gd name="T25" fmla="*/ 212 h 217"/>
                  <a:gd name="T26" fmla="*/ 218 w 232"/>
                  <a:gd name="T27" fmla="*/ 206 h 217"/>
                  <a:gd name="T28" fmla="*/ 219 w 232"/>
                  <a:gd name="T29" fmla="*/ 199 h 217"/>
                  <a:gd name="T30" fmla="*/ 218 w 232"/>
                  <a:gd name="T31" fmla="*/ 192 h 217"/>
                  <a:gd name="T32" fmla="*/ 211 w 232"/>
                  <a:gd name="T33" fmla="*/ 186 h 217"/>
                  <a:gd name="T34" fmla="*/ 204 w 232"/>
                  <a:gd name="T35" fmla="*/ 183 h 217"/>
                  <a:gd name="T36" fmla="*/ 193 w 232"/>
                  <a:gd name="T37" fmla="*/ 183 h 217"/>
                  <a:gd name="T38" fmla="*/ 145 w 232"/>
                  <a:gd name="T39" fmla="*/ 157 h 217"/>
                  <a:gd name="T40" fmla="*/ 198 w 232"/>
                  <a:gd name="T41" fmla="*/ 155 h 217"/>
                  <a:gd name="T42" fmla="*/ 214 w 232"/>
                  <a:gd name="T43" fmla="*/ 150 h 217"/>
                  <a:gd name="T44" fmla="*/ 225 w 232"/>
                  <a:gd name="T45" fmla="*/ 139 h 217"/>
                  <a:gd name="T46" fmla="*/ 232 w 232"/>
                  <a:gd name="T47" fmla="*/ 127 h 217"/>
                  <a:gd name="T48" fmla="*/ 232 w 232"/>
                  <a:gd name="T49" fmla="*/ 108 h 217"/>
                  <a:gd name="T50" fmla="*/ 230 w 232"/>
                  <a:gd name="T51" fmla="*/ 51 h 217"/>
                  <a:gd name="T52" fmla="*/ 214 w 232"/>
                  <a:gd name="T53" fmla="*/ 32 h 217"/>
                  <a:gd name="T54" fmla="*/ 193 w 232"/>
                  <a:gd name="T55" fmla="*/ 18 h 217"/>
                  <a:gd name="T56" fmla="*/ 174 w 232"/>
                  <a:gd name="T57" fmla="*/ 11 h 217"/>
                  <a:gd name="T58" fmla="*/ 151 w 232"/>
                  <a:gd name="T59" fmla="*/ 3 h 217"/>
                  <a:gd name="T60" fmla="*/ 127 w 232"/>
                  <a:gd name="T61" fmla="*/ 0 h 217"/>
                  <a:gd name="T62" fmla="*/ 99 w 232"/>
                  <a:gd name="T63" fmla="*/ 0 h 217"/>
                  <a:gd name="T64" fmla="*/ 73 w 232"/>
                  <a:gd name="T65" fmla="*/ 3 h 217"/>
                  <a:gd name="T66" fmla="*/ 52 w 232"/>
                  <a:gd name="T67" fmla="*/ 11 h 217"/>
                  <a:gd name="T68" fmla="*/ 34 w 232"/>
                  <a:gd name="T69" fmla="*/ 18 h 217"/>
                  <a:gd name="T70" fmla="*/ 15 w 232"/>
                  <a:gd name="T71" fmla="*/ 32 h 217"/>
                  <a:gd name="T72" fmla="*/ 0 w 232"/>
                  <a:gd name="T73" fmla="*/ 51 h 217"/>
                  <a:gd name="T74" fmla="*/ 0 w 232"/>
                  <a:gd name="T75" fmla="*/ 109 h 217"/>
                  <a:gd name="T76" fmla="*/ 0 w 232"/>
                  <a:gd name="T77" fmla="*/ 127 h 217"/>
                  <a:gd name="T78" fmla="*/ 6 w 232"/>
                  <a:gd name="T79" fmla="*/ 139 h 217"/>
                  <a:gd name="T80" fmla="*/ 19 w 232"/>
                  <a:gd name="T81" fmla="*/ 150 h 217"/>
                  <a:gd name="T82" fmla="*/ 32 w 232"/>
                  <a:gd name="T83" fmla="*/ 155 h 2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232" h="217">
                    <a:moveTo>
                      <a:pt x="42" y="157"/>
                    </a:moveTo>
                    <a:lnTo>
                      <a:pt x="84" y="157"/>
                    </a:lnTo>
                    <a:lnTo>
                      <a:pt x="84" y="183"/>
                    </a:lnTo>
                    <a:lnTo>
                      <a:pt x="34" y="183"/>
                    </a:lnTo>
                    <a:lnTo>
                      <a:pt x="29" y="183"/>
                    </a:lnTo>
                    <a:lnTo>
                      <a:pt x="24" y="183"/>
                    </a:lnTo>
                    <a:lnTo>
                      <a:pt x="21" y="185"/>
                    </a:lnTo>
                    <a:lnTo>
                      <a:pt x="15" y="186"/>
                    </a:lnTo>
                    <a:lnTo>
                      <a:pt x="12" y="189"/>
                    </a:lnTo>
                    <a:lnTo>
                      <a:pt x="10" y="192"/>
                    </a:lnTo>
                    <a:lnTo>
                      <a:pt x="8" y="196"/>
                    </a:lnTo>
                    <a:lnTo>
                      <a:pt x="8" y="199"/>
                    </a:lnTo>
                    <a:lnTo>
                      <a:pt x="8" y="203"/>
                    </a:lnTo>
                    <a:lnTo>
                      <a:pt x="10" y="206"/>
                    </a:lnTo>
                    <a:lnTo>
                      <a:pt x="12" y="210"/>
                    </a:lnTo>
                    <a:lnTo>
                      <a:pt x="15" y="212"/>
                    </a:lnTo>
                    <a:lnTo>
                      <a:pt x="21" y="215"/>
                    </a:lnTo>
                    <a:lnTo>
                      <a:pt x="24" y="216"/>
                    </a:lnTo>
                    <a:lnTo>
                      <a:pt x="29" y="217"/>
                    </a:lnTo>
                    <a:lnTo>
                      <a:pt x="34" y="217"/>
                    </a:lnTo>
                    <a:lnTo>
                      <a:pt x="115" y="217"/>
                    </a:lnTo>
                    <a:lnTo>
                      <a:pt x="193" y="217"/>
                    </a:lnTo>
                    <a:lnTo>
                      <a:pt x="198" y="217"/>
                    </a:lnTo>
                    <a:lnTo>
                      <a:pt x="204" y="216"/>
                    </a:lnTo>
                    <a:lnTo>
                      <a:pt x="208" y="215"/>
                    </a:lnTo>
                    <a:lnTo>
                      <a:pt x="211" y="212"/>
                    </a:lnTo>
                    <a:lnTo>
                      <a:pt x="214" y="210"/>
                    </a:lnTo>
                    <a:lnTo>
                      <a:pt x="218" y="206"/>
                    </a:lnTo>
                    <a:lnTo>
                      <a:pt x="219" y="203"/>
                    </a:lnTo>
                    <a:lnTo>
                      <a:pt x="219" y="199"/>
                    </a:lnTo>
                    <a:lnTo>
                      <a:pt x="219" y="196"/>
                    </a:lnTo>
                    <a:lnTo>
                      <a:pt x="218" y="192"/>
                    </a:lnTo>
                    <a:lnTo>
                      <a:pt x="214" y="189"/>
                    </a:lnTo>
                    <a:lnTo>
                      <a:pt x="211" y="186"/>
                    </a:lnTo>
                    <a:lnTo>
                      <a:pt x="208" y="185"/>
                    </a:lnTo>
                    <a:lnTo>
                      <a:pt x="204" y="183"/>
                    </a:lnTo>
                    <a:lnTo>
                      <a:pt x="198" y="183"/>
                    </a:lnTo>
                    <a:lnTo>
                      <a:pt x="193" y="183"/>
                    </a:lnTo>
                    <a:lnTo>
                      <a:pt x="145" y="183"/>
                    </a:lnTo>
                    <a:lnTo>
                      <a:pt x="145" y="157"/>
                    </a:lnTo>
                    <a:lnTo>
                      <a:pt x="191" y="157"/>
                    </a:lnTo>
                    <a:lnTo>
                      <a:pt x="198" y="155"/>
                    </a:lnTo>
                    <a:lnTo>
                      <a:pt x="208" y="154"/>
                    </a:lnTo>
                    <a:lnTo>
                      <a:pt x="214" y="150"/>
                    </a:lnTo>
                    <a:lnTo>
                      <a:pt x="219" y="145"/>
                    </a:lnTo>
                    <a:lnTo>
                      <a:pt x="225" y="139"/>
                    </a:lnTo>
                    <a:lnTo>
                      <a:pt x="230" y="134"/>
                    </a:lnTo>
                    <a:lnTo>
                      <a:pt x="232" y="127"/>
                    </a:lnTo>
                    <a:lnTo>
                      <a:pt x="232" y="121"/>
                    </a:lnTo>
                    <a:lnTo>
                      <a:pt x="232" y="108"/>
                    </a:lnTo>
                    <a:lnTo>
                      <a:pt x="232" y="58"/>
                    </a:lnTo>
                    <a:lnTo>
                      <a:pt x="230" y="51"/>
                    </a:lnTo>
                    <a:lnTo>
                      <a:pt x="225" y="43"/>
                    </a:lnTo>
                    <a:lnTo>
                      <a:pt x="214" y="32"/>
                    </a:lnTo>
                    <a:lnTo>
                      <a:pt x="202" y="23"/>
                    </a:lnTo>
                    <a:lnTo>
                      <a:pt x="193" y="18"/>
                    </a:lnTo>
                    <a:lnTo>
                      <a:pt x="185" y="14"/>
                    </a:lnTo>
                    <a:lnTo>
                      <a:pt x="174" y="11"/>
                    </a:lnTo>
                    <a:lnTo>
                      <a:pt x="164" y="7"/>
                    </a:lnTo>
                    <a:lnTo>
                      <a:pt x="151" y="3"/>
                    </a:lnTo>
                    <a:lnTo>
                      <a:pt x="139" y="1"/>
                    </a:lnTo>
                    <a:lnTo>
                      <a:pt x="127" y="0"/>
                    </a:lnTo>
                    <a:lnTo>
                      <a:pt x="113" y="0"/>
                    </a:lnTo>
                    <a:lnTo>
                      <a:pt x="99" y="0"/>
                    </a:lnTo>
                    <a:lnTo>
                      <a:pt x="84" y="1"/>
                    </a:lnTo>
                    <a:lnTo>
                      <a:pt x="73" y="3"/>
                    </a:lnTo>
                    <a:lnTo>
                      <a:pt x="63" y="7"/>
                    </a:lnTo>
                    <a:lnTo>
                      <a:pt x="52" y="11"/>
                    </a:lnTo>
                    <a:lnTo>
                      <a:pt x="43" y="14"/>
                    </a:lnTo>
                    <a:lnTo>
                      <a:pt x="34" y="18"/>
                    </a:lnTo>
                    <a:lnTo>
                      <a:pt x="27" y="23"/>
                    </a:lnTo>
                    <a:lnTo>
                      <a:pt x="15" y="32"/>
                    </a:lnTo>
                    <a:lnTo>
                      <a:pt x="6" y="43"/>
                    </a:lnTo>
                    <a:lnTo>
                      <a:pt x="0" y="51"/>
                    </a:lnTo>
                    <a:lnTo>
                      <a:pt x="0" y="58"/>
                    </a:lnTo>
                    <a:lnTo>
                      <a:pt x="0" y="109"/>
                    </a:lnTo>
                    <a:lnTo>
                      <a:pt x="0" y="121"/>
                    </a:lnTo>
                    <a:lnTo>
                      <a:pt x="0" y="127"/>
                    </a:lnTo>
                    <a:lnTo>
                      <a:pt x="2" y="134"/>
                    </a:lnTo>
                    <a:lnTo>
                      <a:pt x="6" y="139"/>
                    </a:lnTo>
                    <a:lnTo>
                      <a:pt x="12" y="145"/>
                    </a:lnTo>
                    <a:lnTo>
                      <a:pt x="19" y="150"/>
                    </a:lnTo>
                    <a:lnTo>
                      <a:pt x="25" y="154"/>
                    </a:lnTo>
                    <a:lnTo>
                      <a:pt x="32" y="155"/>
                    </a:lnTo>
                    <a:lnTo>
                      <a:pt x="42" y="157"/>
                    </a:lnTo>
                    <a:close/>
                  </a:path>
                </a:pathLst>
              </a:custGeom>
              <a:solidFill>
                <a:srgbClr val="CC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26" name="Line 1205"/>
              <p:cNvSpPr>
                <a:spLocks noChangeShapeType="1"/>
              </p:cNvSpPr>
              <p:nvPr/>
            </p:nvSpPr>
            <p:spPr bwMode="auto">
              <a:xfrm flipH="1">
                <a:off x="2230667" y="4752502"/>
                <a:ext cx="96838" cy="0"/>
              </a:xfrm>
              <a:prstGeom prst="line">
                <a:avLst/>
              </a:prstGeom>
              <a:noFill/>
              <a:ln w="12700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27" name="Line 1206"/>
              <p:cNvSpPr>
                <a:spLocks noChangeShapeType="1"/>
              </p:cNvSpPr>
              <p:nvPr/>
            </p:nvSpPr>
            <p:spPr bwMode="auto">
              <a:xfrm flipH="1">
                <a:off x="2230667" y="4711227"/>
                <a:ext cx="96838" cy="0"/>
              </a:xfrm>
              <a:prstGeom prst="line">
                <a:avLst/>
              </a:prstGeom>
              <a:noFill/>
              <a:ln w="12700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sp>
          <p:nvSpPr>
            <p:cNvPr id="1023" name="Freeform 1204"/>
            <p:cNvSpPr>
              <a:spLocks/>
            </p:cNvSpPr>
            <p:nvPr/>
          </p:nvSpPr>
          <p:spPr bwMode="auto">
            <a:xfrm>
              <a:off x="2097317" y="4461990"/>
              <a:ext cx="368300" cy="344488"/>
            </a:xfrm>
            <a:custGeom>
              <a:avLst/>
              <a:gdLst>
                <a:gd name="T0" fmla="*/ 84 w 232"/>
                <a:gd name="T1" fmla="*/ 157 h 217"/>
                <a:gd name="T2" fmla="*/ 34 w 232"/>
                <a:gd name="T3" fmla="*/ 183 h 217"/>
                <a:gd name="T4" fmla="*/ 24 w 232"/>
                <a:gd name="T5" fmla="*/ 183 h 217"/>
                <a:gd name="T6" fmla="*/ 15 w 232"/>
                <a:gd name="T7" fmla="*/ 186 h 217"/>
                <a:gd name="T8" fmla="*/ 10 w 232"/>
                <a:gd name="T9" fmla="*/ 192 h 217"/>
                <a:gd name="T10" fmla="*/ 8 w 232"/>
                <a:gd name="T11" fmla="*/ 199 h 217"/>
                <a:gd name="T12" fmla="*/ 10 w 232"/>
                <a:gd name="T13" fmla="*/ 206 h 217"/>
                <a:gd name="T14" fmla="*/ 15 w 232"/>
                <a:gd name="T15" fmla="*/ 212 h 217"/>
                <a:gd name="T16" fmla="*/ 24 w 232"/>
                <a:gd name="T17" fmla="*/ 216 h 217"/>
                <a:gd name="T18" fmla="*/ 34 w 232"/>
                <a:gd name="T19" fmla="*/ 217 h 217"/>
                <a:gd name="T20" fmla="*/ 193 w 232"/>
                <a:gd name="T21" fmla="*/ 217 h 217"/>
                <a:gd name="T22" fmla="*/ 204 w 232"/>
                <a:gd name="T23" fmla="*/ 216 h 217"/>
                <a:gd name="T24" fmla="*/ 211 w 232"/>
                <a:gd name="T25" fmla="*/ 212 h 217"/>
                <a:gd name="T26" fmla="*/ 218 w 232"/>
                <a:gd name="T27" fmla="*/ 206 h 217"/>
                <a:gd name="T28" fmla="*/ 219 w 232"/>
                <a:gd name="T29" fmla="*/ 199 h 217"/>
                <a:gd name="T30" fmla="*/ 218 w 232"/>
                <a:gd name="T31" fmla="*/ 192 h 217"/>
                <a:gd name="T32" fmla="*/ 211 w 232"/>
                <a:gd name="T33" fmla="*/ 186 h 217"/>
                <a:gd name="T34" fmla="*/ 204 w 232"/>
                <a:gd name="T35" fmla="*/ 183 h 217"/>
                <a:gd name="T36" fmla="*/ 193 w 232"/>
                <a:gd name="T37" fmla="*/ 183 h 217"/>
                <a:gd name="T38" fmla="*/ 145 w 232"/>
                <a:gd name="T39" fmla="*/ 157 h 217"/>
                <a:gd name="T40" fmla="*/ 198 w 232"/>
                <a:gd name="T41" fmla="*/ 155 h 217"/>
                <a:gd name="T42" fmla="*/ 214 w 232"/>
                <a:gd name="T43" fmla="*/ 150 h 217"/>
                <a:gd name="T44" fmla="*/ 225 w 232"/>
                <a:gd name="T45" fmla="*/ 139 h 217"/>
                <a:gd name="T46" fmla="*/ 232 w 232"/>
                <a:gd name="T47" fmla="*/ 127 h 217"/>
                <a:gd name="T48" fmla="*/ 232 w 232"/>
                <a:gd name="T49" fmla="*/ 108 h 217"/>
                <a:gd name="T50" fmla="*/ 230 w 232"/>
                <a:gd name="T51" fmla="*/ 51 h 217"/>
                <a:gd name="T52" fmla="*/ 214 w 232"/>
                <a:gd name="T53" fmla="*/ 32 h 217"/>
                <a:gd name="T54" fmla="*/ 193 w 232"/>
                <a:gd name="T55" fmla="*/ 18 h 217"/>
                <a:gd name="T56" fmla="*/ 174 w 232"/>
                <a:gd name="T57" fmla="*/ 11 h 217"/>
                <a:gd name="T58" fmla="*/ 151 w 232"/>
                <a:gd name="T59" fmla="*/ 3 h 217"/>
                <a:gd name="T60" fmla="*/ 127 w 232"/>
                <a:gd name="T61" fmla="*/ 0 h 217"/>
                <a:gd name="T62" fmla="*/ 99 w 232"/>
                <a:gd name="T63" fmla="*/ 0 h 217"/>
                <a:gd name="T64" fmla="*/ 73 w 232"/>
                <a:gd name="T65" fmla="*/ 3 h 217"/>
                <a:gd name="T66" fmla="*/ 52 w 232"/>
                <a:gd name="T67" fmla="*/ 11 h 217"/>
                <a:gd name="T68" fmla="*/ 34 w 232"/>
                <a:gd name="T69" fmla="*/ 18 h 217"/>
                <a:gd name="T70" fmla="*/ 15 w 232"/>
                <a:gd name="T71" fmla="*/ 32 h 217"/>
                <a:gd name="T72" fmla="*/ 0 w 232"/>
                <a:gd name="T73" fmla="*/ 51 h 217"/>
                <a:gd name="T74" fmla="*/ 0 w 232"/>
                <a:gd name="T75" fmla="*/ 109 h 217"/>
                <a:gd name="T76" fmla="*/ 0 w 232"/>
                <a:gd name="T77" fmla="*/ 127 h 217"/>
                <a:gd name="T78" fmla="*/ 6 w 232"/>
                <a:gd name="T79" fmla="*/ 139 h 217"/>
                <a:gd name="T80" fmla="*/ 19 w 232"/>
                <a:gd name="T81" fmla="*/ 150 h 217"/>
                <a:gd name="T82" fmla="*/ 32 w 232"/>
                <a:gd name="T83" fmla="*/ 155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32" h="217">
                  <a:moveTo>
                    <a:pt x="42" y="157"/>
                  </a:moveTo>
                  <a:lnTo>
                    <a:pt x="84" y="157"/>
                  </a:lnTo>
                  <a:lnTo>
                    <a:pt x="84" y="183"/>
                  </a:lnTo>
                  <a:lnTo>
                    <a:pt x="34" y="183"/>
                  </a:lnTo>
                  <a:lnTo>
                    <a:pt x="29" y="183"/>
                  </a:lnTo>
                  <a:lnTo>
                    <a:pt x="24" y="183"/>
                  </a:lnTo>
                  <a:lnTo>
                    <a:pt x="21" y="185"/>
                  </a:lnTo>
                  <a:lnTo>
                    <a:pt x="15" y="186"/>
                  </a:lnTo>
                  <a:lnTo>
                    <a:pt x="12" y="189"/>
                  </a:lnTo>
                  <a:lnTo>
                    <a:pt x="10" y="192"/>
                  </a:lnTo>
                  <a:lnTo>
                    <a:pt x="8" y="196"/>
                  </a:lnTo>
                  <a:lnTo>
                    <a:pt x="8" y="199"/>
                  </a:lnTo>
                  <a:lnTo>
                    <a:pt x="8" y="203"/>
                  </a:lnTo>
                  <a:lnTo>
                    <a:pt x="10" y="206"/>
                  </a:lnTo>
                  <a:lnTo>
                    <a:pt x="12" y="210"/>
                  </a:lnTo>
                  <a:lnTo>
                    <a:pt x="15" y="212"/>
                  </a:lnTo>
                  <a:lnTo>
                    <a:pt x="21" y="215"/>
                  </a:lnTo>
                  <a:lnTo>
                    <a:pt x="24" y="216"/>
                  </a:lnTo>
                  <a:lnTo>
                    <a:pt x="29" y="217"/>
                  </a:lnTo>
                  <a:lnTo>
                    <a:pt x="34" y="217"/>
                  </a:lnTo>
                  <a:lnTo>
                    <a:pt x="115" y="217"/>
                  </a:lnTo>
                  <a:lnTo>
                    <a:pt x="193" y="217"/>
                  </a:lnTo>
                  <a:lnTo>
                    <a:pt x="198" y="217"/>
                  </a:lnTo>
                  <a:lnTo>
                    <a:pt x="204" y="216"/>
                  </a:lnTo>
                  <a:lnTo>
                    <a:pt x="208" y="215"/>
                  </a:lnTo>
                  <a:lnTo>
                    <a:pt x="211" y="212"/>
                  </a:lnTo>
                  <a:lnTo>
                    <a:pt x="214" y="210"/>
                  </a:lnTo>
                  <a:lnTo>
                    <a:pt x="218" y="206"/>
                  </a:lnTo>
                  <a:lnTo>
                    <a:pt x="219" y="203"/>
                  </a:lnTo>
                  <a:lnTo>
                    <a:pt x="219" y="199"/>
                  </a:lnTo>
                  <a:lnTo>
                    <a:pt x="219" y="196"/>
                  </a:lnTo>
                  <a:lnTo>
                    <a:pt x="218" y="192"/>
                  </a:lnTo>
                  <a:lnTo>
                    <a:pt x="214" y="189"/>
                  </a:lnTo>
                  <a:lnTo>
                    <a:pt x="211" y="186"/>
                  </a:lnTo>
                  <a:lnTo>
                    <a:pt x="208" y="185"/>
                  </a:lnTo>
                  <a:lnTo>
                    <a:pt x="204" y="183"/>
                  </a:lnTo>
                  <a:lnTo>
                    <a:pt x="198" y="183"/>
                  </a:lnTo>
                  <a:lnTo>
                    <a:pt x="193" y="183"/>
                  </a:lnTo>
                  <a:lnTo>
                    <a:pt x="145" y="183"/>
                  </a:lnTo>
                  <a:lnTo>
                    <a:pt x="145" y="157"/>
                  </a:lnTo>
                  <a:lnTo>
                    <a:pt x="191" y="157"/>
                  </a:lnTo>
                  <a:lnTo>
                    <a:pt x="198" y="155"/>
                  </a:lnTo>
                  <a:lnTo>
                    <a:pt x="208" y="154"/>
                  </a:lnTo>
                  <a:lnTo>
                    <a:pt x="214" y="150"/>
                  </a:lnTo>
                  <a:lnTo>
                    <a:pt x="219" y="145"/>
                  </a:lnTo>
                  <a:lnTo>
                    <a:pt x="225" y="139"/>
                  </a:lnTo>
                  <a:lnTo>
                    <a:pt x="230" y="134"/>
                  </a:lnTo>
                  <a:lnTo>
                    <a:pt x="232" y="127"/>
                  </a:lnTo>
                  <a:lnTo>
                    <a:pt x="232" y="121"/>
                  </a:lnTo>
                  <a:lnTo>
                    <a:pt x="232" y="108"/>
                  </a:lnTo>
                  <a:lnTo>
                    <a:pt x="232" y="58"/>
                  </a:lnTo>
                  <a:lnTo>
                    <a:pt x="230" y="51"/>
                  </a:lnTo>
                  <a:lnTo>
                    <a:pt x="225" y="43"/>
                  </a:lnTo>
                  <a:lnTo>
                    <a:pt x="214" y="32"/>
                  </a:lnTo>
                  <a:lnTo>
                    <a:pt x="202" y="23"/>
                  </a:lnTo>
                  <a:lnTo>
                    <a:pt x="193" y="18"/>
                  </a:lnTo>
                  <a:lnTo>
                    <a:pt x="185" y="14"/>
                  </a:lnTo>
                  <a:lnTo>
                    <a:pt x="174" y="11"/>
                  </a:lnTo>
                  <a:lnTo>
                    <a:pt x="164" y="7"/>
                  </a:lnTo>
                  <a:lnTo>
                    <a:pt x="151" y="3"/>
                  </a:lnTo>
                  <a:lnTo>
                    <a:pt x="139" y="1"/>
                  </a:lnTo>
                  <a:lnTo>
                    <a:pt x="127" y="0"/>
                  </a:lnTo>
                  <a:lnTo>
                    <a:pt x="113" y="0"/>
                  </a:lnTo>
                  <a:lnTo>
                    <a:pt x="99" y="0"/>
                  </a:lnTo>
                  <a:lnTo>
                    <a:pt x="84" y="1"/>
                  </a:lnTo>
                  <a:lnTo>
                    <a:pt x="73" y="3"/>
                  </a:lnTo>
                  <a:lnTo>
                    <a:pt x="63" y="7"/>
                  </a:lnTo>
                  <a:lnTo>
                    <a:pt x="52" y="11"/>
                  </a:lnTo>
                  <a:lnTo>
                    <a:pt x="43" y="14"/>
                  </a:lnTo>
                  <a:lnTo>
                    <a:pt x="34" y="18"/>
                  </a:lnTo>
                  <a:lnTo>
                    <a:pt x="27" y="23"/>
                  </a:lnTo>
                  <a:lnTo>
                    <a:pt x="15" y="32"/>
                  </a:lnTo>
                  <a:lnTo>
                    <a:pt x="6" y="43"/>
                  </a:lnTo>
                  <a:lnTo>
                    <a:pt x="0" y="51"/>
                  </a:lnTo>
                  <a:lnTo>
                    <a:pt x="0" y="58"/>
                  </a:lnTo>
                  <a:lnTo>
                    <a:pt x="0" y="109"/>
                  </a:lnTo>
                  <a:lnTo>
                    <a:pt x="0" y="121"/>
                  </a:lnTo>
                  <a:lnTo>
                    <a:pt x="0" y="127"/>
                  </a:lnTo>
                  <a:lnTo>
                    <a:pt x="2" y="134"/>
                  </a:lnTo>
                  <a:lnTo>
                    <a:pt x="6" y="139"/>
                  </a:lnTo>
                  <a:lnTo>
                    <a:pt x="12" y="145"/>
                  </a:lnTo>
                  <a:lnTo>
                    <a:pt x="19" y="150"/>
                  </a:lnTo>
                  <a:lnTo>
                    <a:pt x="25" y="154"/>
                  </a:lnTo>
                  <a:lnTo>
                    <a:pt x="32" y="155"/>
                  </a:lnTo>
                  <a:lnTo>
                    <a:pt x="42" y="157"/>
                  </a:lnTo>
                  <a:close/>
                </a:path>
              </a:pathLst>
            </a:custGeom>
            <a:noFill/>
            <a:ln w="1270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1028" name="グループ化 1027"/>
          <p:cNvGrpSpPr/>
          <p:nvPr/>
        </p:nvGrpSpPr>
        <p:grpSpPr>
          <a:xfrm>
            <a:off x="3106760" y="4943476"/>
            <a:ext cx="334966" cy="312737"/>
            <a:chOff x="2097317" y="4461990"/>
            <a:chExt cx="471487" cy="433388"/>
          </a:xfrm>
        </p:grpSpPr>
        <p:grpSp>
          <p:nvGrpSpPr>
            <p:cNvPr id="1029" name="グループ化 1028"/>
            <p:cNvGrpSpPr/>
            <p:nvPr/>
          </p:nvGrpSpPr>
          <p:grpSpPr>
            <a:xfrm>
              <a:off x="2097317" y="4461990"/>
              <a:ext cx="471487" cy="433388"/>
              <a:chOff x="2097317" y="4461990"/>
              <a:chExt cx="471487" cy="433388"/>
            </a:xfrm>
          </p:grpSpPr>
          <p:pic>
            <p:nvPicPr>
              <p:cNvPr id="1031" name="Picture 1202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171929" y="4525490"/>
                <a:ext cx="396875" cy="3698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032" name="Freeform 1203"/>
              <p:cNvSpPr>
                <a:spLocks/>
              </p:cNvSpPr>
              <p:nvPr/>
            </p:nvSpPr>
            <p:spPr bwMode="auto">
              <a:xfrm>
                <a:off x="2097317" y="4461990"/>
                <a:ext cx="368300" cy="344488"/>
              </a:xfrm>
              <a:custGeom>
                <a:avLst/>
                <a:gdLst>
                  <a:gd name="T0" fmla="*/ 84 w 232"/>
                  <a:gd name="T1" fmla="*/ 157 h 217"/>
                  <a:gd name="T2" fmla="*/ 34 w 232"/>
                  <a:gd name="T3" fmla="*/ 183 h 217"/>
                  <a:gd name="T4" fmla="*/ 24 w 232"/>
                  <a:gd name="T5" fmla="*/ 183 h 217"/>
                  <a:gd name="T6" fmla="*/ 15 w 232"/>
                  <a:gd name="T7" fmla="*/ 186 h 217"/>
                  <a:gd name="T8" fmla="*/ 10 w 232"/>
                  <a:gd name="T9" fmla="*/ 192 h 217"/>
                  <a:gd name="T10" fmla="*/ 8 w 232"/>
                  <a:gd name="T11" fmla="*/ 199 h 217"/>
                  <a:gd name="T12" fmla="*/ 10 w 232"/>
                  <a:gd name="T13" fmla="*/ 206 h 217"/>
                  <a:gd name="T14" fmla="*/ 15 w 232"/>
                  <a:gd name="T15" fmla="*/ 212 h 217"/>
                  <a:gd name="T16" fmla="*/ 24 w 232"/>
                  <a:gd name="T17" fmla="*/ 216 h 217"/>
                  <a:gd name="T18" fmla="*/ 34 w 232"/>
                  <a:gd name="T19" fmla="*/ 217 h 217"/>
                  <a:gd name="T20" fmla="*/ 193 w 232"/>
                  <a:gd name="T21" fmla="*/ 217 h 217"/>
                  <a:gd name="T22" fmla="*/ 204 w 232"/>
                  <a:gd name="T23" fmla="*/ 216 h 217"/>
                  <a:gd name="T24" fmla="*/ 211 w 232"/>
                  <a:gd name="T25" fmla="*/ 212 h 217"/>
                  <a:gd name="T26" fmla="*/ 218 w 232"/>
                  <a:gd name="T27" fmla="*/ 206 h 217"/>
                  <a:gd name="T28" fmla="*/ 219 w 232"/>
                  <a:gd name="T29" fmla="*/ 199 h 217"/>
                  <a:gd name="T30" fmla="*/ 218 w 232"/>
                  <a:gd name="T31" fmla="*/ 192 h 217"/>
                  <a:gd name="T32" fmla="*/ 211 w 232"/>
                  <a:gd name="T33" fmla="*/ 186 h 217"/>
                  <a:gd name="T34" fmla="*/ 204 w 232"/>
                  <a:gd name="T35" fmla="*/ 183 h 217"/>
                  <a:gd name="T36" fmla="*/ 193 w 232"/>
                  <a:gd name="T37" fmla="*/ 183 h 217"/>
                  <a:gd name="T38" fmla="*/ 145 w 232"/>
                  <a:gd name="T39" fmla="*/ 157 h 217"/>
                  <a:gd name="T40" fmla="*/ 198 w 232"/>
                  <a:gd name="T41" fmla="*/ 155 h 217"/>
                  <a:gd name="T42" fmla="*/ 214 w 232"/>
                  <a:gd name="T43" fmla="*/ 150 h 217"/>
                  <a:gd name="T44" fmla="*/ 225 w 232"/>
                  <a:gd name="T45" fmla="*/ 139 h 217"/>
                  <a:gd name="T46" fmla="*/ 232 w 232"/>
                  <a:gd name="T47" fmla="*/ 127 h 217"/>
                  <a:gd name="T48" fmla="*/ 232 w 232"/>
                  <a:gd name="T49" fmla="*/ 108 h 217"/>
                  <a:gd name="T50" fmla="*/ 230 w 232"/>
                  <a:gd name="T51" fmla="*/ 51 h 217"/>
                  <a:gd name="T52" fmla="*/ 214 w 232"/>
                  <a:gd name="T53" fmla="*/ 32 h 217"/>
                  <a:gd name="T54" fmla="*/ 193 w 232"/>
                  <a:gd name="T55" fmla="*/ 18 h 217"/>
                  <a:gd name="T56" fmla="*/ 174 w 232"/>
                  <a:gd name="T57" fmla="*/ 11 h 217"/>
                  <a:gd name="T58" fmla="*/ 151 w 232"/>
                  <a:gd name="T59" fmla="*/ 3 h 217"/>
                  <a:gd name="T60" fmla="*/ 127 w 232"/>
                  <a:gd name="T61" fmla="*/ 0 h 217"/>
                  <a:gd name="T62" fmla="*/ 99 w 232"/>
                  <a:gd name="T63" fmla="*/ 0 h 217"/>
                  <a:gd name="T64" fmla="*/ 73 w 232"/>
                  <a:gd name="T65" fmla="*/ 3 h 217"/>
                  <a:gd name="T66" fmla="*/ 52 w 232"/>
                  <a:gd name="T67" fmla="*/ 11 h 217"/>
                  <a:gd name="T68" fmla="*/ 34 w 232"/>
                  <a:gd name="T69" fmla="*/ 18 h 217"/>
                  <a:gd name="T70" fmla="*/ 15 w 232"/>
                  <a:gd name="T71" fmla="*/ 32 h 217"/>
                  <a:gd name="T72" fmla="*/ 0 w 232"/>
                  <a:gd name="T73" fmla="*/ 51 h 217"/>
                  <a:gd name="T74" fmla="*/ 0 w 232"/>
                  <a:gd name="T75" fmla="*/ 109 h 217"/>
                  <a:gd name="T76" fmla="*/ 0 w 232"/>
                  <a:gd name="T77" fmla="*/ 127 h 217"/>
                  <a:gd name="T78" fmla="*/ 6 w 232"/>
                  <a:gd name="T79" fmla="*/ 139 h 217"/>
                  <a:gd name="T80" fmla="*/ 19 w 232"/>
                  <a:gd name="T81" fmla="*/ 150 h 217"/>
                  <a:gd name="T82" fmla="*/ 32 w 232"/>
                  <a:gd name="T83" fmla="*/ 155 h 2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232" h="217">
                    <a:moveTo>
                      <a:pt x="42" y="157"/>
                    </a:moveTo>
                    <a:lnTo>
                      <a:pt x="84" y="157"/>
                    </a:lnTo>
                    <a:lnTo>
                      <a:pt x="84" y="183"/>
                    </a:lnTo>
                    <a:lnTo>
                      <a:pt x="34" y="183"/>
                    </a:lnTo>
                    <a:lnTo>
                      <a:pt x="29" y="183"/>
                    </a:lnTo>
                    <a:lnTo>
                      <a:pt x="24" y="183"/>
                    </a:lnTo>
                    <a:lnTo>
                      <a:pt x="21" y="185"/>
                    </a:lnTo>
                    <a:lnTo>
                      <a:pt x="15" y="186"/>
                    </a:lnTo>
                    <a:lnTo>
                      <a:pt x="12" y="189"/>
                    </a:lnTo>
                    <a:lnTo>
                      <a:pt x="10" y="192"/>
                    </a:lnTo>
                    <a:lnTo>
                      <a:pt x="8" y="196"/>
                    </a:lnTo>
                    <a:lnTo>
                      <a:pt x="8" y="199"/>
                    </a:lnTo>
                    <a:lnTo>
                      <a:pt x="8" y="203"/>
                    </a:lnTo>
                    <a:lnTo>
                      <a:pt x="10" y="206"/>
                    </a:lnTo>
                    <a:lnTo>
                      <a:pt x="12" y="210"/>
                    </a:lnTo>
                    <a:lnTo>
                      <a:pt x="15" y="212"/>
                    </a:lnTo>
                    <a:lnTo>
                      <a:pt x="21" y="215"/>
                    </a:lnTo>
                    <a:lnTo>
                      <a:pt x="24" y="216"/>
                    </a:lnTo>
                    <a:lnTo>
                      <a:pt x="29" y="217"/>
                    </a:lnTo>
                    <a:lnTo>
                      <a:pt x="34" y="217"/>
                    </a:lnTo>
                    <a:lnTo>
                      <a:pt x="115" y="217"/>
                    </a:lnTo>
                    <a:lnTo>
                      <a:pt x="193" y="217"/>
                    </a:lnTo>
                    <a:lnTo>
                      <a:pt x="198" y="217"/>
                    </a:lnTo>
                    <a:lnTo>
                      <a:pt x="204" y="216"/>
                    </a:lnTo>
                    <a:lnTo>
                      <a:pt x="208" y="215"/>
                    </a:lnTo>
                    <a:lnTo>
                      <a:pt x="211" y="212"/>
                    </a:lnTo>
                    <a:lnTo>
                      <a:pt x="214" y="210"/>
                    </a:lnTo>
                    <a:lnTo>
                      <a:pt x="218" y="206"/>
                    </a:lnTo>
                    <a:lnTo>
                      <a:pt x="219" y="203"/>
                    </a:lnTo>
                    <a:lnTo>
                      <a:pt x="219" y="199"/>
                    </a:lnTo>
                    <a:lnTo>
                      <a:pt x="219" y="196"/>
                    </a:lnTo>
                    <a:lnTo>
                      <a:pt x="218" y="192"/>
                    </a:lnTo>
                    <a:lnTo>
                      <a:pt x="214" y="189"/>
                    </a:lnTo>
                    <a:lnTo>
                      <a:pt x="211" y="186"/>
                    </a:lnTo>
                    <a:lnTo>
                      <a:pt x="208" y="185"/>
                    </a:lnTo>
                    <a:lnTo>
                      <a:pt x="204" y="183"/>
                    </a:lnTo>
                    <a:lnTo>
                      <a:pt x="198" y="183"/>
                    </a:lnTo>
                    <a:lnTo>
                      <a:pt x="193" y="183"/>
                    </a:lnTo>
                    <a:lnTo>
                      <a:pt x="145" y="183"/>
                    </a:lnTo>
                    <a:lnTo>
                      <a:pt x="145" y="157"/>
                    </a:lnTo>
                    <a:lnTo>
                      <a:pt x="191" y="157"/>
                    </a:lnTo>
                    <a:lnTo>
                      <a:pt x="198" y="155"/>
                    </a:lnTo>
                    <a:lnTo>
                      <a:pt x="208" y="154"/>
                    </a:lnTo>
                    <a:lnTo>
                      <a:pt x="214" y="150"/>
                    </a:lnTo>
                    <a:lnTo>
                      <a:pt x="219" y="145"/>
                    </a:lnTo>
                    <a:lnTo>
                      <a:pt x="225" y="139"/>
                    </a:lnTo>
                    <a:lnTo>
                      <a:pt x="230" y="134"/>
                    </a:lnTo>
                    <a:lnTo>
                      <a:pt x="232" y="127"/>
                    </a:lnTo>
                    <a:lnTo>
                      <a:pt x="232" y="121"/>
                    </a:lnTo>
                    <a:lnTo>
                      <a:pt x="232" y="108"/>
                    </a:lnTo>
                    <a:lnTo>
                      <a:pt x="232" y="58"/>
                    </a:lnTo>
                    <a:lnTo>
                      <a:pt x="230" y="51"/>
                    </a:lnTo>
                    <a:lnTo>
                      <a:pt x="225" y="43"/>
                    </a:lnTo>
                    <a:lnTo>
                      <a:pt x="214" y="32"/>
                    </a:lnTo>
                    <a:lnTo>
                      <a:pt x="202" y="23"/>
                    </a:lnTo>
                    <a:lnTo>
                      <a:pt x="193" y="18"/>
                    </a:lnTo>
                    <a:lnTo>
                      <a:pt x="185" y="14"/>
                    </a:lnTo>
                    <a:lnTo>
                      <a:pt x="174" y="11"/>
                    </a:lnTo>
                    <a:lnTo>
                      <a:pt x="164" y="7"/>
                    </a:lnTo>
                    <a:lnTo>
                      <a:pt x="151" y="3"/>
                    </a:lnTo>
                    <a:lnTo>
                      <a:pt x="139" y="1"/>
                    </a:lnTo>
                    <a:lnTo>
                      <a:pt x="127" y="0"/>
                    </a:lnTo>
                    <a:lnTo>
                      <a:pt x="113" y="0"/>
                    </a:lnTo>
                    <a:lnTo>
                      <a:pt x="99" y="0"/>
                    </a:lnTo>
                    <a:lnTo>
                      <a:pt x="84" y="1"/>
                    </a:lnTo>
                    <a:lnTo>
                      <a:pt x="73" y="3"/>
                    </a:lnTo>
                    <a:lnTo>
                      <a:pt x="63" y="7"/>
                    </a:lnTo>
                    <a:lnTo>
                      <a:pt x="52" y="11"/>
                    </a:lnTo>
                    <a:lnTo>
                      <a:pt x="43" y="14"/>
                    </a:lnTo>
                    <a:lnTo>
                      <a:pt x="34" y="18"/>
                    </a:lnTo>
                    <a:lnTo>
                      <a:pt x="27" y="23"/>
                    </a:lnTo>
                    <a:lnTo>
                      <a:pt x="15" y="32"/>
                    </a:lnTo>
                    <a:lnTo>
                      <a:pt x="6" y="43"/>
                    </a:lnTo>
                    <a:lnTo>
                      <a:pt x="0" y="51"/>
                    </a:lnTo>
                    <a:lnTo>
                      <a:pt x="0" y="58"/>
                    </a:lnTo>
                    <a:lnTo>
                      <a:pt x="0" y="109"/>
                    </a:lnTo>
                    <a:lnTo>
                      <a:pt x="0" y="121"/>
                    </a:lnTo>
                    <a:lnTo>
                      <a:pt x="0" y="127"/>
                    </a:lnTo>
                    <a:lnTo>
                      <a:pt x="2" y="134"/>
                    </a:lnTo>
                    <a:lnTo>
                      <a:pt x="6" y="139"/>
                    </a:lnTo>
                    <a:lnTo>
                      <a:pt x="12" y="145"/>
                    </a:lnTo>
                    <a:lnTo>
                      <a:pt x="19" y="150"/>
                    </a:lnTo>
                    <a:lnTo>
                      <a:pt x="25" y="154"/>
                    </a:lnTo>
                    <a:lnTo>
                      <a:pt x="32" y="155"/>
                    </a:lnTo>
                    <a:lnTo>
                      <a:pt x="42" y="157"/>
                    </a:lnTo>
                    <a:close/>
                  </a:path>
                </a:pathLst>
              </a:custGeom>
              <a:solidFill>
                <a:srgbClr val="CC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33" name="Line 1205"/>
              <p:cNvSpPr>
                <a:spLocks noChangeShapeType="1"/>
              </p:cNvSpPr>
              <p:nvPr/>
            </p:nvSpPr>
            <p:spPr bwMode="auto">
              <a:xfrm flipH="1">
                <a:off x="2230667" y="4752502"/>
                <a:ext cx="96838" cy="0"/>
              </a:xfrm>
              <a:prstGeom prst="line">
                <a:avLst/>
              </a:prstGeom>
              <a:noFill/>
              <a:ln w="12700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34" name="Line 1206"/>
              <p:cNvSpPr>
                <a:spLocks noChangeShapeType="1"/>
              </p:cNvSpPr>
              <p:nvPr/>
            </p:nvSpPr>
            <p:spPr bwMode="auto">
              <a:xfrm flipH="1">
                <a:off x="2230667" y="4711227"/>
                <a:ext cx="96838" cy="0"/>
              </a:xfrm>
              <a:prstGeom prst="line">
                <a:avLst/>
              </a:prstGeom>
              <a:noFill/>
              <a:ln w="12700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sp>
          <p:nvSpPr>
            <p:cNvPr id="1030" name="Freeform 1204"/>
            <p:cNvSpPr>
              <a:spLocks/>
            </p:cNvSpPr>
            <p:nvPr/>
          </p:nvSpPr>
          <p:spPr bwMode="auto">
            <a:xfrm>
              <a:off x="2097317" y="4461990"/>
              <a:ext cx="368300" cy="344488"/>
            </a:xfrm>
            <a:custGeom>
              <a:avLst/>
              <a:gdLst>
                <a:gd name="T0" fmla="*/ 84 w 232"/>
                <a:gd name="T1" fmla="*/ 157 h 217"/>
                <a:gd name="T2" fmla="*/ 34 w 232"/>
                <a:gd name="T3" fmla="*/ 183 h 217"/>
                <a:gd name="T4" fmla="*/ 24 w 232"/>
                <a:gd name="T5" fmla="*/ 183 h 217"/>
                <a:gd name="T6" fmla="*/ 15 w 232"/>
                <a:gd name="T7" fmla="*/ 186 h 217"/>
                <a:gd name="T8" fmla="*/ 10 w 232"/>
                <a:gd name="T9" fmla="*/ 192 h 217"/>
                <a:gd name="T10" fmla="*/ 8 w 232"/>
                <a:gd name="T11" fmla="*/ 199 h 217"/>
                <a:gd name="T12" fmla="*/ 10 w 232"/>
                <a:gd name="T13" fmla="*/ 206 h 217"/>
                <a:gd name="T14" fmla="*/ 15 w 232"/>
                <a:gd name="T15" fmla="*/ 212 h 217"/>
                <a:gd name="T16" fmla="*/ 24 w 232"/>
                <a:gd name="T17" fmla="*/ 216 h 217"/>
                <a:gd name="T18" fmla="*/ 34 w 232"/>
                <a:gd name="T19" fmla="*/ 217 h 217"/>
                <a:gd name="T20" fmla="*/ 193 w 232"/>
                <a:gd name="T21" fmla="*/ 217 h 217"/>
                <a:gd name="T22" fmla="*/ 204 w 232"/>
                <a:gd name="T23" fmla="*/ 216 h 217"/>
                <a:gd name="T24" fmla="*/ 211 w 232"/>
                <a:gd name="T25" fmla="*/ 212 h 217"/>
                <a:gd name="T26" fmla="*/ 218 w 232"/>
                <a:gd name="T27" fmla="*/ 206 h 217"/>
                <a:gd name="T28" fmla="*/ 219 w 232"/>
                <a:gd name="T29" fmla="*/ 199 h 217"/>
                <a:gd name="T30" fmla="*/ 218 w 232"/>
                <a:gd name="T31" fmla="*/ 192 h 217"/>
                <a:gd name="T32" fmla="*/ 211 w 232"/>
                <a:gd name="T33" fmla="*/ 186 h 217"/>
                <a:gd name="T34" fmla="*/ 204 w 232"/>
                <a:gd name="T35" fmla="*/ 183 h 217"/>
                <a:gd name="T36" fmla="*/ 193 w 232"/>
                <a:gd name="T37" fmla="*/ 183 h 217"/>
                <a:gd name="T38" fmla="*/ 145 w 232"/>
                <a:gd name="T39" fmla="*/ 157 h 217"/>
                <a:gd name="T40" fmla="*/ 198 w 232"/>
                <a:gd name="T41" fmla="*/ 155 h 217"/>
                <a:gd name="T42" fmla="*/ 214 w 232"/>
                <a:gd name="T43" fmla="*/ 150 h 217"/>
                <a:gd name="T44" fmla="*/ 225 w 232"/>
                <a:gd name="T45" fmla="*/ 139 h 217"/>
                <a:gd name="T46" fmla="*/ 232 w 232"/>
                <a:gd name="T47" fmla="*/ 127 h 217"/>
                <a:gd name="T48" fmla="*/ 232 w 232"/>
                <a:gd name="T49" fmla="*/ 108 h 217"/>
                <a:gd name="T50" fmla="*/ 230 w 232"/>
                <a:gd name="T51" fmla="*/ 51 h 217"/>
                <a:gd name="T52" fmla="*/ 214 w 232"/>
                <a:gd name="T53" fmla="*/ 32 h 217"/>
                <a:gd name="T54" fmla="*/ 193 w 232"/>
                <a:gd name="T55" fmla="*/ 18 h 217"/>
                <a:gd name="T56" fmla="*/ 174 w 232"/>
                <a:gd name="T57" fmla="*/ 11 h 217"/>
                <a:gd name="T58" fmla="*/ 151 w 232"/>
                <a:gd name="T59" fmla="*/ 3 h 217"/>
                <a:gd name="T60" fmla="*/ 127 w 232"/>
                <a:gd name="T61" fmla="*/ 0 h 217"/>
                <a:gd name="T62" fmla="*/ 99 w 232"/>
                <a:gd name="T63" fmla="*/ 0 h 217"/>
                <a:gd name="T64" fmla="*/ 73 w 232"/>
                <a:gd name="T65" fmla="*/ 3 h 217"/>
                <a:gd name="T66" fmla="*/ 52 w 232"/>
                <a:gd name="T67" fmla="*/ 11 h 217"/>
                <a:gd name="T68" fmla="*/ 34 w 232"/>
                <a:gd name="T69" fmla="*/ 18 h 217"/>
                <a:gd name="T70" fmla="*/ 15 w 232"/>
                <a:gd name="T71" fmla="*/ 32 h 217"/>
                <a:gd name="T72" fmla="*/ 0 w 232"/>
                <a:gd name="T73" fmla="*/ 51 h 217"/>
                <a:gd name="T74" fmla="*/ 0 w 232"/>
                <a:gd name="T75" fmla="*/ 109 h 217"/>
                <a:gd name="T76" fmla="*/ 0 w 232"/>
                <a:gd name="T77" fmla="*/ 127 h 217"/>
                <a:gd name="T78" fmla="*/ 6 w 232"/>
                <a:gd name="T79" fmla="*/ 139 h 217"/>
                <a:gd name="T80" fmla="*/ 19 w 232"/>
                <a:gd name="T81" fmla="*/ 150 h 217"/>
                <a:gd name="T82" fmla="*/ 32 w 232"/>
                <a:gd name="T83" fmla="*/ 155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32" h="217">
                  <a:moveTo>
                    <a:pt x="42" y="157"/>
                  </a:moveTo>
                  <a:lnTo>
                    <a:pt x="84" y="157"/>
                  </a:lnTo>
                  <a:lnTo>
                    <a:pt x="84" y="183"/>
                  </a:lnTo>
                  <a:lnTo>
                    <a:pt x="34" y="183"/>
                  </a:lnTo>
                  <a:lnTo>
                    <a:pt x="29" y="183"/>
                  </a:lnTo>
                  <a:lnTo>
                    <a:pt x="24" y="183"/>
                  </a:lnTo>
                  <a:lnTo>
                    <a:pt x="21" y="185"/>
                  </a:lnTo>
                  <a:lnTo>
                    <a:pt x="15" y="186"/>
                  </a:lnTo>
                  <a:lnTo>
                    <a:pt x="12" y="189"/>
                  </a:lnTo>
                  <a:lnTo>
                    <a:pt x="10" y="192"/>
                  </a:lnTo>
                  <a:lnTo>
                    <a:pt x="8" y="196"/>
                  </a:lnTo>
                  <a:lnTo>
                    <a:pt x="8" y="199"/>
                  </a:lnTo>
                  <a:lnTo>
                    <a:pt x="8" y="203"/>
                  </a:lnTo>
                  <a:lnTo>
                    <a:pt x="10" y="206"/>
                  </a:lnTo>
                  <a:lnTo>
                    <a:pt x="12" y="210"/>
                  </a:lnTo>
                  <a:lnTo>
                    <a:pt x="15" y="212"/>
                  </a:lnTo>
                  <a:lnTo>
                    <a:pt x="21" y="215"/>
                  </a:lnTo>
                  <a:lnTo>
                    <a:pt x="24" y="216"/>
                  </a:lnTo>
                  <a:lnTo>
                    <a:pt x="29" y="217"/>
                  </a:lnTo>
                  <a:lnTo>
                    <a:pt x="34" y="217"/>
                  </a:lnTo>
                  <a:lnTo>
                    <a:pt x="115" y="217"/>
                  </a:lnTo>
                  <a:lnTo>
                    <a:pt x="193" y="217"/>
                  </a:lnTo>
                  <a:lnTo>
                    <a:pt x="198" y="217"/>
                  </a:lnTo>
                  <a:lnTo>
                    <a:pt x="204" y="216"/>
                  </a:lnTo>
                  <a:lnTo>
                    <a:pt x="208" y="215"/>
                  </a:lnTo>
                  <a:lnTo>
                    <a:pt x="211" y="212"/>
                  </a:lnTo>
                  <a:lnTo>
                    <a:pt x="214" y="210"/>
                  </a:lnTo>
                  <a:lnTo>
                    <a:pt x="218" y="206"/>
                  </a:lnTo>
                  <a:lnTo>
                    <a:pt x="219" y="203"/>
                  </a:lnTo>
                  <a:lnTo>
                    <a:pt x="219" y="199"/>
                  </a:lnTo>
                  <a:lnTo>
                    <a:pt x="219" y="196"/>
                  </a:lnTo>
                  <a:lnTo>
                    <a:pt x="218" y="192"/>
                  </a:lnTo>
                  <a:lnTo>
                    <a:pt x="214" y="189"/>
                  </a:lnTo>
                  <a:lnTo>
                    <a:pt x="211" y="186"/>
                  </a:lnTo>
                  <a:lnTo>
                    <a:pt x="208" y="185"/>
                  </a:lnTo>
                  <a:lnTo>
                    <a:pt x="204" y="183"/>
                  </a:lnTo>
                  <a:lnTo>
                    <a:pt x="198" y="183"/>
                  </a:lnTo>
                  <a:lnTo>
                    <a:pt x="193" y="183"/>
                  </a:lnTo>
                  <a:lnTo>
                    <a:pt x="145" y="183"/>
                  </a:lnTo>
                  <a:lnTo>
                    <a:pt x="145" y="157"/>
                  </a:lnTo>
                  <a:lnTo>
                    <a:pt x="191" y="157"/>
                  </a:lnTo>
                  <a:lnTo>
                    <a:pt x="198" y="155"/>
                  </a:lnTo>
                  <a:lnTo>
                    <a:pt x="208" y="154"/>
                  </a:lnTo>
                  <a:lnTo>
                    <a:pt x="214" y="150"/>
                  </a:lnTo>
                  <a:lnTo>
                    <a:pt x="219" y="145"/>
                  </a:lnTo>
                  <a:lnTo>
                    <a:pt x="225" y="139"/>
                  </a:lnTo>
                  <a:lnTo>
                    <a:pt x="230" y="134"/>
                  </a:lnTo>
                  <a:lnTo>
                    <a:pt x="232" y="127"/>
                  </a:lnTo>
                  <a:lnTo>
                    <a:pt x="232" y="121"/>
                  </a:lnTo>
                  <a:lnTo>
                    <a:pt x="232" y="108"/>
                  </a:lnTo>
                  <a:lnTo>
                    <a:pt x="232" y="58"/>
                  </a:lnTo>
                  <a:lnTo>
                    <a:pt x="230" y="51"/>
                  </a:lnTo>
                  <a:lnTo>
                    <a:pt x="225" y="43"/>
                  </a:lnTo>
                  <a:lnTo>
                    <a:pt x="214" y="32"/>
                  </a:lnTo>
                  <a:lnTo>
                    <a:pt x="202" y="23"/>
                  </a:lnTo>
                  <a:lnTo>
                    <a:pt x="193" y="18"/>
                  </a:lnTo>
                  <a:lnTo>
                    <a:pt x="185" y="14"/>
                  </a:lnTo>
                  <a:lnTo>
                    <a:pt x="174" y="11"/>
                  </a:lnTo>
                  <a:lnTo>
                    <a:pt x="164" y="7"/>
                  </a:lnTo>
                  <a:lnTo>
                    <a:pt x="151" y="3"/>
                  </a:lnTo>
                  <a:lnTo>
                    <a:pt x="139" y="1"/>
                  </a:lnTo>
                  <a:lnTo>
                    <a:pt x="127" y="0"/>
                  </a:lnTo>
                  <a:lnTo>
                    <a:pt x="113" y="0"/>
                  </a:lnTo>
                  <a:lnTo>
                    <a:pt x="99" y="0"/>
                  </a:lnTo>
                  <a:lnTo>
                    <a:pt x="84" y="1"/>
                  </a:lnTo>
                  <a:lnTo>
                    <a:pt x="73" y="3"/>
                  </a:lnTo>
                  <a:lnTo>
                    <a:pt x="63" y="7"/>
                  </a:lnTo>
                  <a:lnTo>
                    <a:pt x="52" y="11"/>
                  </a:lnTo>
                  <a:lnTo>
                    <a:pt x="43" y="14"/>
                  </a:lnTo>
                  <a:lnTo>
                    <a:pt x="34" y="18"/>
                  </a:lnTo>
                  <a:lnTo>
                    <a:pt x="27" y="23"/>
                  </a:lnTo>
                  <a:lnTo>
                    <a:pt x="15" y="32"/>
                  </a:lnTo>
                  <a:lnTo>
                    <a:pt x="6" y="43"/>
                  </a:lnTo>
                  <a:lnTo>
                    <a:pt x="0" y="51"/>
                  </a:lnTo>
                  <a:lnTo>
                    <a:pt x="0" y="58"/>
                  </a:lnTo>
                  <a:lnTo>
                    <a:pt x="0" y="109"/>
                  </a:lnTo>
                  <a:lnTo>
                    <a:pt x="0" y="121"/>
                  </a:lnTo>
                  <a:lnTo>
                    <a:pt x="0" y="127"/>
                  </a:lnTo>
                  <a:lnTo>
                    <a:pt x="2" y="134"/>
                  </a:lnTo>
                  <a:lnTo>
                    <a:pt x="6" y="139"/>
                  </a:lnTo>
                  <a:lnTo>
                    <a:pt x="12" y="145"/>
                  </a:lnTo>
                  <a:lnTo>
                    <a:pt x="19" y="150"/>
                  </a:lnTo>
                  <a:lnTo>
                    <a:pt x="25" y="154"/>
                  </a:lnTo>
                  <a:lnTo>
                    <a:pt x="32" y="155"/>
                  </a:lnTo>
                  <a:lnTo>
                    <a:pt x="42" y="157"/>
                  </a:lnTo>
                  <a:close/>
                </a:path>
              </a:pathLst>
            </a:custGeom>
            <a:noFill/>
            <a:ln w="1270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1035" name="グループ化 1034"/>
          <p:cNvGrpSpPr/>
          <p:nvPr/>
        </p:nvGrpSpPr>
        <p:grpSpPr>
          <a:xfrm>
            <a:off x="3545281" y="4933951"/>
            <a:ext cx="334966" cy="312737"/>
            <a:chOff x="2097317" y="4461990"/>
            <a:chExt cx="471487" cy="433388"/>
          </a:xfrm>
        </p:grpSpPr>
        <p:grpSp>
          <p:nvGrpSpPr>
            <p:cNvPr id="1036" name="グループ化 1035"/>
            <p:cNvGrpSpPr/>
            <p:nvPr/>
          </p:nvGrpSpPr>
          <p:grpSpPr>
            <a:xfrm>
              <a:off x="2097317" y="4461990"/>
              <a:ext cx="471487" cy="433388"/>
              <a:chOff x="2097317" y="4461990"/>
              <a:chExt cx="471487" cy="433388"/>
            </a:xfrm>
          </p:grpSpPr>
          <p:pic>
            <p:nvPicPr>
              <p:cNvPr id="1038" name="Picture 1202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171929" y="4525490"/>
                <a:ext cx="396875" cy="3698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039" name="Freeform 1203"/>
              <p:cNvSpPr>
                <a:spLocks/>
              </p:cNvSpPr>
              <p:nvPr/>
            </p:nvSpPr>
            <p:spPr bwMode="auto">
              <a:xfrm>
                <a:off x="2097317" y="4461990"/>
                <a:ext cx="368300" cy="344488"/>
              </a:xfrm>
              <a:custGeom>
                <a:avLst/>
                <a:gdLst>
                  <a:gd name="T0" fmla="*/ 84 w 232"/>
                  <a:gd name="T1" fmla="*/ 157 h 217"/>
                  <a:gd name="T2" fmla="*/ 34 w 232"/>
                  <a:gd name="T3" fmla="*/ 183 h 217"/>
                  <a:gd name="T4" fmla="*/ 24 w 232"/>
                  <a:gd name="T5" fmla="*/ 183 h 217"/>
                  <a:gd name="T6" fmla="*/ 15 w 232"/>
                  <a:gd name="T7" fmla="*/ 186 h 217"/>
                  <a:gd name="T8" fmla="*/ 10 w 232"/>
                  <a:gd name="T9" fmla="*/ 192 h 217"/>
                  <a:gd name="T10" fmla="*/ 8 w 232"/>
                  <a:gd name="T11" fmla="*/ 199 h 217"/>
                  <a:gd name="T12" fmla="*/ 10 w 232"/>
                  <a:gd name="T13" fmla="*/ 206 h 217"/>
                  <a:gd name="T14" fmla="*/ 15 w 232"/>
                  <a:gd name="T15" fmla="*/ 212 h 217"/>
                  <a:gd name="T16" fmla="*/ 24 w 232"/>
                  <a:gd name="T17" fmla="*/ 216 h 217"/>
                  <a:gd name="T18" fmla="*/ 34 w 232"/>
                  <a:gd name="T19" fmla="*/ 217 h 217"/>
                  <a:gd name="T20" fmla="*/ 193 w 232"/>
                  <a:gd name="T21" fmla="*/ 217 h 217"/>
                  <a:gd name="T22" fmla="*/ 204 w 232"/>
                  <a:gd name="T23" fmla="*/ 216 h 217"/>
                  <a:gd name="T24" fmla="*/ 211 w 232"/>
                  <a:gd name="T25" fmla="*/ 212 h 217"/>
                  <a:gd name="T26" fmla="*/ 218 w 232"/>
                  <a:gd name="T27" fmla="*/ 206 h 217"/>
                  <a:gd name="T28" fmla="*/ 219 w 232"/>
                  <a:gd name="T29" fmla="*/ 199 h 217"/>
                  <a:gd name="T30" fmla="*/ 218 w 232"/>
                  <a:gd name="T31" fmla="*/ 192 h 217"/>
                  <a:gd name="T32" fmla="*/ 211 w 232"/>
                  <a:gd name="T33" fmla="*/ 186 h 217"/>
                  <a:gd name="T34" fmla="*/ 204 w 232"/>
                  <a:gd name="T35" fmla="*/ 183 h 217"/>
                  <a:gd name="T36" fmla="*/ 193 w 232"/>
                  <a:gd name="T37" fmla="*/ 183 h 217"/>
                  <a:gd name="T38" fmla="*/ 145 w 232"/>
                  <a:gd name="T39" fmla="*/ 157 h 217"/>
                  <a:gd name="T40" fmla="*/ 198 w 232"/>
                  <a:gd name="T41" fmla="*/ 155 h 217"/>
                  <a:gd name="T42" fmla="*/ 214 w 232"/>
                  <a:gd name="T43" fmla="*/ 150 h 217"/>
                  <a:gd name="T44" fmla="*/ 225 w 232"/>
                  <a:gd name="T45" fmla="*/ 139 h 217"/>
                  <a:gd name="T46" fmla="*/ 232 w 232"/>
                  <a:gd name="T47" fmla="*/ 127 h 217"/>
                  <a:gd name="T48" fmla="*/ 232 w 232"/>
                  <a:gd name="T49" fmla="*/ 108 h 217"/>
                  <a:gd name="T50" fmla="*/ 230 w 232"/>
                  <a:gd name="T51" fmla="*/ 51 h 217"/>
                  <a:gd name="T52" fmla="*/ 214 w 232"/>
                  <a:gd name="T53" fmla="*/ 32 h 217"/>
                  <a:gd name="T54" fmla="*/ 193 w 232"/>
                  <a:gd name="T55" fmla="*/ 18 h 217"/>
                  <a:gd name="T56" fmla="*/ 174 w 232"/>
                  <a:gd name="T57" fmla="*/ 11 h 217"/>
                  <a:gd name="T58" fmla="*/ 151 w 232"/>
                  <a:gd name="T59" fmla="*/ 3 h 217"/>
                  <a:gd name="T60" fmla="*/ 127 w 232"/>
                  <a:gd name="T61" fmla="*/ 0 h 217"/>
                  <a:gd name="T62" fmla="*/ 99 w 232"/>
                  <a:gd name="T63" fmla="*/ 0 h 217"/>
                  <a:gd name="T64" fmla="*/ 73 w 232"/>
                  <a:gd name="T65" fmla="*/ 3 h 217"/>
                  <a:gd name="T66" fmla="*/ 52 w 232"/>
                  <a:gd name="T67" fmla="*/ 11 h 217"/>
                  <a:gd name="T68" fmla="*/ 34 w 232"/>
                  <a:gd name="T69" fmla="*/ 18 h 217"/>
                  <a:gd name="T70" fmla="*/ 15 w 232"/>
                  <a:gd name="T71" fmla="*/ 32 h 217"/>
                  <a:gd name="T72" fmla="*/ 0 w 232"/>
                  <a:gd name="T73" fmla="*/ 51 h 217"/>
                  <a:gd name="T74" fmla="*/ 0 w 232"/>
                  <a:gd name="T75" fmla="*/ 109 h 217"/>
                  <a:gd name="T76" fmla="*/ 0 w 232"/>
                  <a:gd name="T77" fmla="*/ 127 h 217"/>
                  <a:gd name="T78" fmla="*/ 6 w 232"/>
                  <a:gd name="T79" fmla="*/ 139 h 217"/>
                  <a:gd name="T80" fmla="*/ 19 w 232"/>
                  <a:gd name="T81" fmla="*/ 150 h 217"/>
                  <a:gd name="T82" fmla="*/ 32 w 232"/>
                  <a:gd name="T83" fmla="*/ 155 h 2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232" h="217">
                    <a:moveTo>
                      <a:pt x="42" y="157"/>
                    </a:moveTo>
                    <a:lnTo>
                      <a:pt x="84" y="157"/>
                    </a:lnTo>
                    <a:lnTo>
                      <a:pt x="84" y="183"/>
                    </a:lnTo>
                    <a:lnTo>
                      <a:pt x="34" y="183"/>
                    </a:lnTo>
                    <a:lnTo>
                      <a:pt x="29" y="183"/>
                    </a:lnTo>
                    <a:lnTo>
                      <a:pt x="24" y="183"/>
                    </a:lnTo>
                    <a:lnTo>
                      <a:pt x="21" y="185"/>
                    </a:lnTo>
                    <a:lnTo>
                      <a:pt x="15" y="186"/>
                    </a:lnTo>
                    <a:lnTo>
                      <a:pt x="12" y="189"/>
                    </a:lnTo>
                    <a:lnTo>
                      <a:pt x="10" y="192"/>
                    </a:lnTo>
                    <a:lnTo>
                      <a:pt x="8" y="196"/>
                    </a:lnTo>
                    <a:lnTo>
                      <a:pt x="8" y="199"/>
                    </a:lnTo>
                    <a:lnTo>
                      <a:pt x="8" y="203"/>
                    </a:lnTo>
                    <a:lnTo>
                      <a:pt x="10" y="206"/>
                    </a:lnTo>
                    <a:lnTo>
                      <a:pt x="12" y="210"/>
                    </a:lnTo>
                    <a:lnTo>
                      <a:pt x="15" y="212"/>
                    </a:lnTo>
                    <a:lnTo>
                      <a:pt x="21" y="215"/>
                    </a:lnTo>
                    <a:lnTo>
                      <a:pt x="24" y="216"/>
                    </a:lnTo>
                    <a:lnTo>
                      <a:pt x="29" y="217"/>
                    </a:lnTo>
                    <a:lnTo>
                      <a:pt x="34" y="217"/>
                    </a:lnTo>
                    <a:lnTo>
                      <a:pt x="115" y="217"/>
                    </a:lnTo>
                    <a:lnTo>
                      <a:pt x="193" y="217"/>
                    </a:lnTo>
                    <a:lnTo>
                      <a:pt x="198" y="217"/>
                    </a:lnTo>
                    <a:lnTo>
                      <a:pt x="204" y="216"/>
                    </a:lnTo>
                    <a:lnTo>
                      <a:pt x="208" y="215"/>
                    </a:lnTo>
                    <a:lnTo>
                      <a:pt x="211" y="212"/>
                    </a:lnTo>
                    <a:lnTo>
                      <a:pt x="214" y="210"/>
                    </a:lnTo>
                    <a:lnTo>
                      <a:pt x="218" y="206"/>
                    </a:lnTo>
                    <a:lnTo>
                      <a:pt x="219" y="203"/>
                    </a:lnTo>
                    <a:lnTo>
                      <a:pt x="219" y="199"/>
                    </a:lnTo>
                    <a:lnTo>
                      <a:pt x="219" y="196"/>
                    </a:lnTo>
                    <a:lnTo>
                      <a:pt x="218" y="192"/>
                    </a:lnTo>
                    <a:lnTo>
                      <a:pt x="214" y="189"/>
                    </a:lnTo>
                    <a:lnTo>
                      <a:pt x="211" y="186"/>
                    </a:lnTo>
                    <a:lnTo>
                      <a:pt x="208" y="185"/>
                    </a:lnTo>
                    <a:lnTo>
                      <a:pt x="204" y="183"/>
                    </a:lnTo>
                    <a:lnTo>
                      <a:pt x="198" y="183"/>
                    </a:lnTo>
                    <a:lnTo>
                      <a:pt x="193" y="183"/>
                    </a:lnTo>
                    <a:lnTo>
                      <a:pt x="145" y="183"/>
                    </a:lnTo>
                    <a:lnTo>
                      <a:pt x="145" y="157"/>
                    </a:lnTo>
                    <a:lnTo>
                      <a:pt x="191" y="157"/>
                    </a:lnTo>
                    <a:lnTo>
                      <a:pt x="198" y="155"/>
                    </a:lnTo>
                    <a:lnTo>
                      <a:pt x="208" y="154"/>
                    </a:lnTo>
                    <a:lnTo>
                      <a:pt x="214" y="150"/>
                    </a:lnTo>
                    <a:lnTo>
                      <a:pt x="219" y="145"/>
                    </a:lnTo>
                    <a:lnTo>
                      <a:pt x="225" y="139"/>
                    </a:lnTo>
                    <a:lnTo>
                      <a:pt x="230" y="134"/>
                    </a:lnTo>
                    <a:lnTo>
                      <a:pt x="232" y="127"/>
                    </a:lnTo>
                    <a:lnTo>
                      <a:pt x="232" y="121"/>
                    </a:lnTo>
                    <a:lnTo>
                      <a:pt x="232" y="108"/>
                    </a:lnTo>
                    <a:lnTo>
                      <a:pt x="232" y="58"/>
                    </a:lnTo>
                    <a:lnTo>
                      <a:pt x="230" y="51"/>
                    </a:lnTo>
                    <a:lnTo>
                      <a:pt x="225" y="43"/>
                    </a:lnTo>
                    <a:lnTo>
                      <a:pt x="214" y="32"/>
                    </a:lnTo>
                    <a:lnTo>
                      <a:pt x="202" y="23"/>
                    </a:lnTo>
                    <a:lnTo>
                      <a:pt x="193" y="18"/>
                    </a:lnTo>
                    <a:lnTo>
                      <a:pt x="185" y="14"/>
                    </a:lnTo>
                    <a:lnTo>
                      <a:pt x="174" y="11"/>
                    </a:lnTo>
                    <a:lnTo>
                      <a:pt x="164" y="7"/>
                    </a:lnTo>
                    <a:lnTo>
                      <a:pt x="151" y="3"/>
                    </a:lnTo>
                    <a:lnTo>
                      <a:pt x="139" y="1"/>
                    </a:lnTo>
                    <a:lnTo>
                      <a:pt x="127" y="0"/>
                    </a:lnTo>
                    <a:lnTo>
                      <a:pt x="113" y="0"/>
                    </a:lnTo>
                    <a:lnTo>
                      <a:pt x="99" y="0"/>
                    </a:lnTo>
                    <a:lnTo>
                      <a:pt x="84" y="1"/>
                    </a:lnTo>
                    <a:lnTo>
                      <a:pt x="73" y="3"/>
                    </a:lnTo>
                    <a:lnTo>
                      <a:pt x="63" y="7"/>
                    </a:lnTo>
                    <a:lnTo>
                      <a:pt x="52" y="11"/>
                    </a:lnTo>
                    <a:lnTo>
                      <a:pt x="43" y="14"/>
                    </a:lnTo>
                    <a:lnTo>
                      <a:pt x="34" y="18"/>
                    </a:lnTo>
                    <a:lnTo>
                      <a:pt x="27" y="23"/>
                    </a:lnTo>
                    <a:lnTo>
                      <a:pt x="15" y="32"/>
                    </a:lnTo>
                    <a:lnTo>
                      <a:pt x="6" y="43"/>
                    </a:lnTo>
                    <a:lnTo>
                      <a:pt x="0" y="51"/>
                    </a:lnTo>
                    <a:lnTo>
                      <a:pt x="0" y="58"/>
                    </a:lnTo>
                    <a:lnTo>
                      <a:pt x="0" y="109"/>
                    </a:lnTo>
                    <a:lnTo>
                      <a:pt x="0" y="121"/>
                    </a:lnTo>
                    <a:lnTo>
                      <a:pt x="0" y="127"/>
                    </a:lnTo>
                    <a:lnTo>
                      <a:pt x="2" y="134"/>
                    </a:lnTo>
                    <a:lnTo>
                      <a:pt x="6" y="139"/>
                    </a:lnTo>
                    <a:lnTo>
                      <a:pt x="12" y="145"/>
                    </a:lnTo>
                    <a:lnTo>
                      <a:pt x="19" y="150"/>
                    </a:lnTo>
                    <a:lnTo>
                      <a:pt x="25" y="154"/>
                    </a:lnTo>
                    <a:lnTo>
                      <a:pt x="32" y="155"/>
                    </a:lnTo>
                    <a:lnTo>
                      <a:pt x="42" y="157"/>
                    </a:lnTo>
                    <a:close/>
                  </a:path>
                </a:pathLst>
              </a:custGeom>
              <a:solidFill>
                <a:srgbClr val="CC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40" name="Line 1205"/>
              <p:cNvSpPr>
                <a:spLocks noChangeShapeType="1"/>
              </p:cNvSpPr>
              <p:nvPr/>
            </p:nvSpPr>
            <p:spPr bwMode="auto">
              <a:xfrm flipH="1">
                <a:off x="2230667" y="4752502"/>
                <a:ext cx="96838" cy="0"/>
              </a:xfrm>
              <a:prstGeom prst="line">
                <a:avLst/>
              </a:prstGeom>
              <a:noFill/>
              <a:ln w="12700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41" name="Line 1206"/>
              <p:cNvSpPr>
                <a:spLocks noChangeShapeType="1"/>
              </p:cNvSpPr>
              <p:nvPr/>
            </p:nvSpPr>
            <p:spPr bwMode="auto">
              <a:xfrm flipH="1">
                <a:off x="2230667" y="4711227"/>
                <a:ext cx="96838" cy="0"/>
              </a:xfrm>
              <a:prstGeom prst="line">
                <a:avLst/>
              </a:prstGeom>
              <a:noFill/>
              <a:ln w="12700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sp>
          <p:nvSpPr>
            <p:cNvPr id="1037" name="Freeform 1204"/>
            <p:cNvSpPr>
              <a:spLocks/>
            </p:cNvSpPr>
            <p:nvPr/>
          </p:nvSpPr>
          <p:spPr bwMode="auto">
            <a:xfrm>
              <a:off x="2097317" y="4461990"/>
              <a:ext cx="368300" cy="344488"/>
            </a:xfrm>
            <a:custGeom>
              <a:avLst/>
              <a:gdLst>
                <a:gd name="T0" fmla="*/ 84 w 232"/>
                <a:gd name="T1" fmla="*/ 157 h 217"/>
                <a:gd name="T2" fmla="*/ 34 w 232"/>
                <a:gd name="T3" fmla="*/ 183 h 217"/>
                <a:gd name="T4" fmla="*/ 24 w 232"/>
                <a:gd name="T5" fmla="*/ 183 h 217"/>
                <a:gd name="T6" fmla="*/ 15 w 232"/>
                <a:gd name="T7" fmla="*/ 186 h 217"/>
                <a:gd name="T8" fmla="*/ 10 w 232"/>
                <a:gd name="T9" fmla="*/ 192 h 217"/>
                <a:gd name="T10" fmla="*/ 8 w 232"/>
                <a:gd name="T11" fmla="*/ 199 h 217"/>
                <a:gd name="T12" fmla="*/ 10 w 232"/>
                <a:gd name="T13" fmla="*/ 206 h 217"/>
                <a:gd name="T14" fmla="*/ 15 w 232"/>
                <a:gd name="T15" fmla="*/ 212 h 217"/>
                <a:gd name="T16" fmla="*/ 24 w 232"/>
                <a:gd name="T17" fmla="*/ 216 h 217"/>
                <a:gd name="T18" fmla="*/ 34 w 232"/>
                <a:gd name="T19" fmla="*/ 217 h 217"/>
                <a:gd name="T20" fmla="*/ 193 w 232"/>
                <a:gd name="T21" fmla="*/ 217 h 217"/>
                <a:gd name="T22" fmla="*/ 204 w 232"/>
                <a:gd name="T23" fmla="*/ 216 h 217"/>
                <a:gd name="T24" fmla="*/ 211 w 232"/>
                <a:gd name="T25" fmla="*/ 212 h 217"/>
                <a:gd name="T26" fmla="*/ 218 w 232"/>
                <a:gd name="T27" fmla="*/ 206 h 217"/>
                <a:gd name="T28" fmla="*/ 219 w 232"/>
                <a:gd name="T29" fmla="*/ 199 h 217"/>
                <a:gd name="T30" fmla="*/ 218 w 232"/>
                <a:gd name="T31" fmla="*/ 192 h 217"/>
                <a:gd name="T32" fmla="*/ 211 w 232"/>
                <a:gd name="T33" fmla="*/ 186 h 217"/>
                <a:gd name="T34" fmla="*/ 204 w 232"/>
                <a:gd name="T35" fmla="*/ 183 h 217"/>
                <a:gd name="T36" fmla="*/ 193 w 232"/>
                <a:gd name="T37" fmla="*/ 183 h 217"/>
                <a:gd name="T38" fmla="*/ 145 w 232"/>
                <a:gd name="T39" fmla="*/ 157 h 217"/>
                <a:gd name="T40" fmla="*/ 198 w 232"/>
                <a:gd name="T41" fmla="*/ 155 h 217"/>
                <a:gd name="T42" fmla="*/ 214 w 232"/>
                <a:gd name="T43" fmla="*/ 150 h 217"/>
                <a:gd name="T44" fmla="*/ 225 w 232"/>
                <a:gd name="T45" fmla="*/ 139 h 217"/>
                <a:gd name="T46" fmla="*/ 232 w 232"/>
                <a:gd name="T47" fmla="*/ 127 h 217"/>
                <a:gd name="T48" fmla="*/ 232 w 232"/>
                <a:gd name="T49" fmla="*/ 108 h 217"/>
                <a:gd name="T50" fmla="*/ 230 w 232"/>
                <a:gd name="T51" fmla="*/ 51 h 217"/>
                <a:gd name="T52" fmla="*/ 214 w 232"/>
                <a:gd name="T53" fmla="*/ 32 h 217"/>
                <a:gd name="T54" fmla="*/ 193 w 232"/>
                <a:gd name="T55" fmla="*/ 18 h 217"/>
                <a:gd name="T56" fmla="*/ 174 w 232"/>
                <a:gd name="T57" fmla="*/ 11 h 217"/>
                <a:gd name="T58" fmla="*/ 151 w 232"/>
                <a:gd name="T59" fmla="*/ 3 h 217"/>
                <a:gd name="T60" fmla="*/ 127 w 232"/>
                <a:gd name="T61" fmla="*/ 0 h 217"/>
                <a:gd name="T62" fmla="*/ 99 w 232"/>
                <a:gd name="T63" fmla="*/ 0 h 217"/>
                <a:gd name="T64" fmla="*/ 73 w 232"/>
                <a:gd name="T65" fmla="*/ 3 h 217"/>
                <a:gd name="T66" fmla="*/ 52 w 232"/>
                <a:gd name="T67" fmla="*/ 11 h 217"/>
                <a:gd name="T68" fmla="*/ 34 w 232"/>
                <a:gd name="T69" fmla="*/ 18 h 217"/>
                <a:gd name="T70" fmla="*/ 15 w 232"/>
                <a:gd name="T71" fmla="*/ 32 h 217"/>
                <a:gd name="T72" fmla="*/ 0 w 232"/>
                <a:gd name="T73" fmla="*/ 51 h 217"/>
                <a:gd name="T74" fmla="*/ 0 w 232"/>
                <a:gd name="T75" fmla="*/ 109 h 217"/>
                <a:gd name="T76" fmla="*/ 0 w 232"/>
                <a:gd name="T77" fmla="*/ 127 h 217"/>
                <a:gd name="T78" fmla="*/ 6 w 232"/>
                <a:gd name="T79" fmla="*/ 139 h 217"/>
                <a:gd name="T80" fmla="*/ 19 w 232"/>
                <a:gd name="T81" fmla="*/ 150 h 217"/>
                <a:gd name="T82" fmla="*/ 32 w 232"/>
                <a:gd name="T83" fmla="*/ 155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32" h="217">
                  <a:moveTo>
                    <a:pt x="42" y="157"/>
                  </a:moveTo>
                  <a:lnTo>
                    <a:pt x="84" y="157"/>
                  </a:lnTo>
                  <a:lnTo>
                    <a:pt x="84" y="183"/>
                  </a:lnTo>
                  <a:lnTo>
                    <a:pt x="34" y="183"/>
                  </a:lnTo>
                  <a:lnTo>
                    <a:pt x="29" y="183"/>
                  </a:lnTo>
                  <a:lnTo>
                    <a:pt x="24" y="183"/>
                  </a:lnTo>
                  <a:lnTo>
                    <a:pt x="21" y="185"/>
                  </a:lnTo>
                  <a:lnTo>
                    <a:pt x="15" y="186"/>
                  </a:lnTo>
                  <a:lnTo>
                    <a:pt x="12" y="189"/>
                  </a:lnTo>
                  <a:lnTo>
                    <a:pt x="10" y="192"/>
                  </a:lnTo>
                  <a:lnTo>
                    <a:pt x="8" y="196"/>
                  </a:lnTo>
                  <a:lnTo>
                    <a:pt x="8" y="199"/>
                  </a:lnTo>
                  <a:lnTo>
                    <a:pt x="8" y="203"/>
                  </a:lnTo>
                  <a:lnTo>
                    <a:pt x="10" y="206"/>
                  </a:lnTo>
                  <a:lnTo>
                    <a:pt x="12" y="210"/>
                  </a:lnTo>
                  <a:lnTo>
                    <a:pt x="15" y="212"/>
                  </a:lnTo>
                  <a:lnTo>
                    <a:pt x="21" y="215"/>
                  </a:lnTo>
                  <a:lnTo>
                    <a:pt x="24" y="216"/>
                  </a:lnTo>
                  <a:lnTo>
                    <a:pt x="29" y="217"/>
                  </a:lnTo>
                  <a:lnTo>
                    <a:pt x="34" y="217"/>
                  </a:lnTo>
                  <a:lnTo>
                    <a:pt x="115" y="217"/>
                  </a:lnTo>
                  <a:lnTo>
                    <a:pt x="193" y="217"/>
                  </a:lnTo>
                  <a:lnTo>
                    <a:pt x="198" y="217"/>
                  </a:lnTo>
                  <a:lnTo>
                    <a:pt x="204" y="216"/>
                  </a:lnTo>
                  <a:lnTo>
                    <a:pt x="208" y="215"/>
                  </a:lnTo>
                  <a:lnTo>
                    <a:pt x="211" y="212"/>
                  </a:lnTo>
                  <a:lnTo>
                    <a:pt x="214" y="210"/>
                  </a:lnTo>
                  <a:lnTo>
                    <a:pt x="218" y="206"/>
                  </a:lnTo>
                  <a:lnTo>
                    <a:pt x="219" y="203"/>
                  </a:lnTo>
                  <a:lnTo>
                    <a:pt x="219" y="199"/>
                  </a:lnTo>
                  <a:lnTo>
                    <a:pt x="219" y="196"/>
                  </a:lnTo>
                  <a:lnTo>
                    <a:pt x="218" y="192"/>
                  </a:lnTo>
                  <a:lnTo>
                    <a:pt x="214" y="189"/>
                  </a:lnTo>
                  <a:lnTo>
                    <a:pt x="211" y="186"/>
                  </a:lnTo>
                  <a:lnTo>
                    <a:pt x="208" y="185"/>
                  </a:lnTo>
                  <a:lnTo>
                    <a:pt x="204" y="183"/>
                  </a:lnTo>
                  <a:lnTo>
                    <a:pt x="198" y="183"/>
                  </a:lnTo>
                  <a:lnTo>
                    <a:pt x="193" y="183"/>
                  </a:lnTo>
                  <a:lnTo>
                    <a:pt x="145" y="183"/>
                  </a:lnTo>
                  <a:lnTo>
                    <a:pt x="145" y="157"/>
                  </a:lnTo>
                  <a:lnTo>
                    <a:pt x="191" y="157"/>
                  </a:lnTo>
                  <a:lnTo>
                    <a:pt x="198" y="155"/>
                  </a:lnTo>
                  <a:lnTo>
                    <a:pt x="208" y="154"/>
                  </a:lnTo>
                  <a:lnTo>
                    <a:pt x="214" y="150"/>
                  </a:lnTo>
                  <a:lnTo>
                    <a:pt x="219" y="145"/>
                  </a:lnTo>
                  <a:lnTo>
                    <a:pt x="225" y="139"/>
                  </a:lnTo>
                  <a:lnTo>
                    <a:pt x="230" y="134"/>
                  </a:lnTo>
                  <a:lnTo>
                    <a:pt x="232" y="127"/>
                  </a:lnTo>
                  <a:lnTo>
                    <a:pt x="232" y="121"/>
                  </a:lnTo>
                  <a:lnTo>
                    <a:pt x="232" y="108"/>
                  </a:lnTo>
                  <a:lnTo>
                    <a:pt x="232" y="58"/>
                  </a:lnTo>
                  <a:lnTo>
                    <a:pt x="230" y="51"/>
                  </a:lnTo>
                  <a:lnTo>
                    <a:pt x="225" y="43"/>
                  </a:lnTo>
                  <a:lnTo>
                    <a:pt x="214" y="32"/>
                  </a:lnTo>
                  <a:lnTo>
                    <a:pt x="202" y="23"/>
                  </a:lnTo>
                  <a:lnTo>
                    <a:pt x="193" y="18"/>
                  </a:lnTo>
                  <a:lnTo>
                    <a:pt x="185" y="14"/>
                  </a:lnTo>
                  <a:lnTo>
                    <a:pt x="174" y="11"/>
                  </a:lnTo>
                  <a:lnTo>
                    <a:pt x="164" y="7"/>
                  </a:lnTo>
                  <a:lnTo>
                    <a:pt x="151" y="3"/>
                  </a:lnTo>
                  <a:lnTo>
                    <a:pt x="139" y="1"/>
                  </a:lnTo>
                  <a:lnTo>
                    <a:pt x="127" y="0"/>
                  </a:lnTo>
                  <a:lnTo>
                    <a:pt x="113" y="0"/>
                  </a:lnTo>
                  <a:lnTo>
                    <a:pt x="99" y="0"/>
                  </a:lnTo>
                  <a:lnTo>
                    <a:pt x="84" y="1"/>
                  </a:lnTo>
                  <a:lnTo>
                    <a:pt x="73" y="3"/>
                  </a:lnTo>
                  <a:lnTo>
                    <a:pt x="63" y="7"/>
                  </a:lnTo>
                  <a:lnTo>
                    <a:pt x="52" y="11"/>
                  </a:lnTo>
                  <a:lnTo>
                    <a:pt x="43" y="14"/>
                  </a:lnTo>
                  <a:lnTo>
                    <a:pt x="34" y="18"/>
                  </a:lnTo>
                  <a:lnTo>
                    <a:pt x="27" y="23"/>
                  </a:lnTo>
                  <a:lnTo>
                    <a:pt x="15" y="32"/>
                  </a:lnTo>
                  <a:lnTo>
                    <a:pt x="6" y="43"/>
                  </a:lnTo>
                  <a:lnTo>
                    <a:pt x="0" y="51"/>
                  </a:lnTo>
                  <a:lnTo>
                    <a:pt x="0" y="58"/>
                  </a:lnTo>
                  <a:lnTo>
                    <a:pt x="0" y="109"/>
                  </a:lnTo>
                  <a:lnTo>
                    <a:pt x="0" y="121"/>
                  </a:lnTo>
                  <a:lnTo>
                    <a:pt x="0" y="127"/>
                  </a:lnTo>
                  <a:lnTo>
                    <a:pt x="2" y="134"/>
                  </a:lnTo>
                  <a:lnTo>
                    <a:pt x="6" y="139"/>
                  </a:lnTo>
                  <a:lnTo>
                    <a:pt x="12" y="145"/>
                  </a:lnTo>
                  <a:lnTo>
                    <a:pt x="19" y="150"/>
                  </a:lnTo>
                  <a:lnTo>
                    <a:pt x="25" y="154"/>
                  </a:lnTo>
                  <a:lnTo>
                    <a:pt x="32" y="155"/>
                  </a:lnTo>
                  <a:lnTo>
                    <a:pt x="42" y="157"/>
                  </a:lnTo>
                  <a:close/>
                </a:path>
              </a:pathLst>
            </a:custGeom>
            <a:noFill/>
            <a:ln w="1270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1042" name="グループ化 1041"/>
          <p:cNvGrpSpPr/>
          <p:nvPr/>
        </p:nvGrpSpPr>
        <p:grpSpPr>
          <a:xfrm>
            <a:off x="4040916" y="4935359"/>
            <a:ext cx="334966" cy="312737"/>
            <a:chOff x="2097317" y="4461990"/>
            <a:chExt cx="471487" cy="433388"/>
          </a:xfrm>
        </p:grpSpPr>
        <p:grpSp>
          <p:nvGrpSpPr>
            <p:cNvPr id="1043" name="グループ化 1042"/>
            <p:cNvGrpSpPr/>
            <p:nvPr/>
          </p:nvGrpSpPr>
          <p:grpSpPr>
            <a:xfrm>
              <a:off x="2097317" y="4461990"/>
              <a:ext cx="471487" cy="433388"/>
              <a:chOff x="2097317" y="4461990"/>
              <a:chExt cx="471487" cy="433388"/>
            </a:xfrm>
          </p:grpSpPr>
          <p:pic>
            <p:nvPicPr>
              <p:cNvPr id="1045" name="Picture 1202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171929" y="4525490"/>
                <a:ext cx="396875" cy="3698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046" name="Freeform 1203"/>
              <p:cNvSpPr>
                <a:spLocks/>
              </p:cNvSpPr>
              <p:nvPr/>
            </p:nvSpPr>
            <p:spPr bwMode="auto">
              <a:xfrm>
                <a:off x="2097317" y="4461990"/>
                <a:ext cx="368300" cy="344488"/>
              </a:xfrm>
              <a:custGeom>
                <a:avLst/>
                <a:gdLst>
                  <a:gd name="T0" fmla="*/ 84 w 232"/>
                  <a:gd name="T1" fmla="*/ 157 h 217"/>
                  <a:gd name="T2" fmla="*/ 34 w 232"/>
                  <a:gd name="T3" fmla="*/ 183 h 217"/>
                  <a:gd name="T4" fmla="*/ 24 w 232"/>
                  <a:gd name="T5" fmla="*/ 183 h 217"/>
                  <a:gd name="T6" fmla="*/ 15 w 232"/>
                  <a:gd name="T7" fmla="*/ 186 h 217"/>
                  <a:gd name="T8" fmla="*/ 10 w 232"/>
                  <a:gd name="T9" fmla="*/ 192 h 217"/>
                  <a:gd name="T10" fmla="*/ 8 w 232"/>
                  <a:gd name="T11" fmla="*/ 199 h 217"/>
                  <a:gd name="T12" fmla="*/ 10 w 232"/>
                  <a:gd name="T13" fmla="*/ 206 h 217"/>
                  <a:gd name="T14" fmla="*/ 15 w 232"/>
                  <a:gd name="T15" fmla="*/ 212 h 217"/>
                  <a:gd name="T16" fmla="*/ 24 w 232"/>
                  <a:gd name="T17" fmla="*/ 216 h 217"/>
                  <a:gd name="T18" fmla="*/ 34 w 232"/>
                  <a:gd name="T19" fmla="*/ 217 h 217"/>
                  <a:gd name="T20" fmla="*/ 193 w 232"/>
                  <a:gd name="T21" fmla="*/ 217 h 217"/>
                  <a:gd name="T22" fmla="*/ 204 w 232"/>
                  <a:gd name="T23" fmla="*/ 216 h 217"/>
                  <a:gd name="T24" fmla="*/ 211 w 232"/>
                  <a:gd name="T25" fmla="*/ 212 h 217"/>
                  <a:gd name="T26" fmla="*/ 218 w 232"/>
                  <a:gd name="T27" fmla="*/ 206 h 217"/>
                  <a:gd name="T28" fmla="*/ 219 w 232"/>
                  <a:gd name="T29" fmla="*/ 199 h 217"/>
                  <a:gd name="T30" fmla="*/ 218 w 232"/>
                  <a:gd name="T31" fmla="*/ 192 h 217"/>
                  <a:gd name="T32" fmla="*/ 211 w 232"/>
                  <a:gd name="T33" fmla="*/ 186 h 217"/>
                  <a:gd name="T34" fmla="*/ 204 w 232"/>
                  <a:gd name="T35" fmla="*/ 183 h 217"/>
                  <a:gd name="T36" fmla="*/ 193 w 232"/>
                  <a:gd name="T37" fmla="*/ 183 h 217"/>
                  <a:gd name="T38" fmla="*/ 145 w 232"/>
                  <a:gd name="T39" fmla="*/ 157 h 217"/>
                  <a:gd name="T40" fmla="*/ 198 w 232"/>
                  <a:gd name="T41" fmla="*/ 155 h 217"/>
                  <a:gd name="T42" fmla="*/ 214 w 232"/>
                  <a:gd name="T43" fmla="*/ 150 h 217"/>
                  <a:gd name="T44" fmla="*/ 225 w 232"/>
                  <a:gd name="T45" fmla="*/ 139 h 217"/>
                  <a:gd name="T46" fmla="*/ 232 w 232"/>
                  <a:gd name="T47" fmla="*/ 127 h 217"/>
                  <a:gd name="T48" fmla="*/ 232 w 232"/>
                  <a:gd name="T49" fmla="*/ 108 h 217"/>
                  <a:gd name="T50" fmla="*/ 230 w 232"/>
                  <a:gd name="T51" fmla="*/ 51 h 217"/>
                  <a:gd name="T52" fmla="*/ 214 w 232"/>
                  <a:gd name="T53" fmla="*/ 32 h 217"/>
                  <a:gd name="T54" fmla="*/ 193 w 232"/>
                  <a:gd name="T55" fmla="*/ 18 h 217"/>
                  <a:gd name="T56" fmla="*/ 174 w 232"/>
                  <a:gd name="T57" fmla="*/ 11 h 217"/>
                  <a:gd name="T58" fmla="*/ 151 w 232"/>
                  <a:gd name="T59" fmla="*/ 3 h 217"/>
                  <a:gd name="T60" fmla="*/ 127 w 232"/>
                  <a:gd name="T61" fmla="*/ 0 h 217"/>
                  <a:gd name="T62" fmla="*/ 99 w 232"/>
                  <a:gd name="T63" fmla="*/ 0 h 217"/>
                  <a:gd name="T64" fmla="*/ 73 w 232"/>
                  <a:gd name="T65" fmla="*/ 3 h 217"/>
                  <a:gd name="T66" fmla="*/ 52 w 232"/>
                  <a:gd name="T67" fmla="*/ 11 h 217"/>
                  <a:gd name="T68" fmla="*/ 34 w 232"/>
                  <a:gd name="T69" fmla="*/ 18 h 217"/>
                  <a:gd name="T70" fmla="*/ 15 w 232"/>
                  <a:gd name="T71" fmla="*/ 32 h 217"/>
                  <a:gd name="T72" fmla="*/ 0 w 232"/>
                  <a:gd name="T73" fmla="*/ 51 h 217"/>
                  <a:gd name="T74" fmla="*/ 0 w 232"/>
                  <a:gd name="T75" fmla="*/ 109 h 217"/>
                  <a:gd name="T76" fmla="*/ 0 w 232"/>
                  <a:gd name="T77" fmla="*/ 127 h 217"/>
                  <a:gd name="T78" fmla="*/ 6 w 232"/>
                  <a:gd name="T79" fmla="*/ 139 h 217"/>
                  <a:gd name="T80" fmla="*/ 19 w 232"/>
                  <a:gd name="T81" fmla="*/ 150 h 217"/>
                  <a:gd name="T82" fmla="*/ 32 w 232"/>
                  <a:gd name="T83" fmla="*/ 155 h 2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232" h="217">
                    <a:moveTo>
                      <a:pt x="42" y="157"/>
                    </a:moveTo>
                    <a:lnTo>
                      <a:pt x="84" y="157"/>
                    </a:lnTo>
                    <a:lnTo>
                      <a:pt x="84" y="183"/>
                    </a:lnTo>
                    <a:lnTo>
                      <a:pt x="34" y="183"/>
                    </a:lnTo>
                    <a:lnTo>
                      <a:pt x="29" y="183"/>
                    </a:lnTo>
                    <a:lnTo>
                      <a:pt x="24" y="183"/>
                    </a:lnTo>
                    <a:lnTo>
                      <a:pt x="21" y="185"/>
                    </a:lnTo>
                    <a:lnTo>
                      <a:pt x="15" y="186"/>
                    </a:lnTo>
                    <a:lnTo>
                      <a:pt x="12" y="189"/>
                    </a:lnTo>
                    <a:lnTo>
                      <a:pt x="10" y="192"/>
                    </a:lnTo>
                    <a:lnTo>
                      <a:pt x="8" y="196"/>
                    </a:lnTo>
                    <a:lnTo>
                      <a:pt x="8" y="199"/>
                    </a:lnTo>
                    <a:lnTo>
                      <a:pt x="8" y="203"/>
                    </a:lnTo>
                    <a:lnTo>
                      <a:pt x="10" y="206"/>
                    </a:lnTo>
                    <a:lnTo>
                      <a:pt x="12" y="210"/>
                    </a:lnTo>
                    <a:lnTo>
                      <a:pt x="15" y="212"/>
                    </a:lnTo>
                    <a:lnTo>
                      <a:pt x="21" y="215"/>
                    </a:lnTo>
                    <a:lnTo>
                      <a:pt x="24" y="216"/>
                    </a:lnTo>
                    <a:lnTo>
                      <a:pt x="29" y="217"/>
                    </a:lnTo>
                    <a:lnTo>
                      <a:pt x="34" y="217"/>
                    </a:lnTo>
                    <a:lnTo>
                      <a:pt x="115" y="217"/>
                    </a:lnTo>
                    <a:lnTo>
                      <a:pt x="193" y="217"/>
                    </a:lnTo>
                    <a:lnTo>
                      <a:pt x="198" y="217"/>
                    </a:lnTo>
                    <a:lnTo>
                      <a:pt x="204" y="216"/>
                    </a:lnTo>
                    <a:lnTo>
                      <a:pt x="208" y="215"/>
                    </a:lnTo>
                    <a:lnTo>
                      <a:pt x="211" y="212"/>
                    </a:lnTo>
                    <a:lnTo>
                      <a:pt x="214" y="210"/>
                    </a:lnTo>
                    <a:lnTo>
                      <a:pt x="218" y="206"/>
                    </a:lnTo>
                    <a:lnTo>
                      <a:pt x="219" y="203"/>
                    </a:lnTo>
                    <a:lnTo>
                      <a:pt x="219" y="199"/>
                    </a:lnTo>
                    <a:lnTo>
                      <a:pt x="219" y="196"/>
                    </a:lnTo>
                    <a:lnTo>
                      <a:pt x="218" y="192"/>
                    </a:lnTo>
                    <a:lnTo>
                      <a:pt x="214" y="189"/>
                    </a:lnTo>
                    <a:lnTo>
                      <a:pt x="211" y="186"/>
                    </a:lnTo>
                    <a:lnTo>
                      <a:pt x="208" y="185"/>
                    </a:lnTo>
                    <a:lnTo>
                      <a:pt x="204" y="183"/>
                    </a:lnTo>
                    <a:lnTo>
                      <a:pt x="198" y="183"/>
                    </a:lnTo>
                    <a:lnTo>
                      <a:pt x="193" y="183"/>
                    </a:lnTo>
                    <a:lnTo>
                      <a:pt x="145" y="183"/>
                    </a:lnTo>
                    <a:lnTo>
                      <a:pt x="145" y="157"/>
                    </a:lnTo>
                    <a:lnTo>
                      <a:pt x="191" y="157"/>
                    </a:lnTo>
                    <a:lnTo>
                      <a:pt x="198" y="155"/>
                    </a:lnTo>
                    <a:lnTo>
                      <a:pt x="208" y="154"/>
                    </a:lnTo>
                    <a:lnTo>
                      <a:pt x="214" y="150"/>
                    </a:lnTo>
                    <a:lnTo>
                      <a:pt x="219" y="145"/>
                    </a:lnTo>
                    <a:lnTo>
                      <a:pt x="225" y="139"/>
                    </a:lnTo>
                    <a:lnTo>
                      <a:pt x="230" y="134"/>
                    </a:lnTo>
                    <a:lnTo>
                      <a:pt x="232" y="127"/>
                    </a:lnTo>
                    <a:lnTo>
                      <a:pt x="232" y="121"/>
                    </a:lnTo>
                    <a:lnTo>
                      <a:pt x="232" y="108"/>
                    </a:lnTo>
                    <a:lnTo>
                      <a:pt x="232" y="58"/>
                    </a:lnTo>
                    <a:lnTo>
                      <a:pt x="230" y="51"/>
                    </a:lnTo>
                    <a:lnTo>
                      <a:pt x="225" y="43"/>
                    </a:lnTo>
                    <a:lnTo>
                      <a:pt x="214" y="32"/>
                    </a:lnTo>
                    <a:lnTo>
                      <a:pt x="202" y="23"/>
                    </a:lnTo>
                    <a:lnTo>
                      <a:pt x="193" y="18"/>
                    </a:lnTo>
                    <a:lnTo>
                      <a:pt x="185" y="14"/>
                    </a:lnTo>
                    <a:lnTo>
                      <a:pt x="174" y="11"/>
                    </a:lnTo>
                    <a:lnTo>
                      <a:pt x="164" y="7"/>
                    </a:lnTo>
                    <a:lnTo>
                      <a:pt x="151" y="3"/>
                    </a:lnTo>
                    <a:lnTo>
                      <a:pt x="139" y="1"/>
                    </a:lnTo>
                    <a:lnTo>
                      <a:pt x="127" y="0"/>
                    </a:lnTo>
                    <a:lnTo>
                      <a:pt x="113" y="0"/>
                    </a:lnTo>
                    <a:lnTo>
                      <a:pt x="99" y="0"/>
                    </a:lnTo>
                    <a:lnTo>
                      <a:pt x="84" y="1"/>
                    </a:lnTo>
                    <a:lnTo>
                      <a:pt x="73" y="3"/>
                    </a:lnTo>
                    <a:lnTo>
                      <a:pt x="63" y="7"/>
                    </a:lnTo>
                    <a:lnTo>
                      <a:pt x="52" y="11"/>
                    </a:lnTo>
                    <a:lnTo>
                      <a:pt x="43" y="14"/>
                    </a:lnTo>
                    <a:lnTo>
                      <a:pt x="34" y="18"/>
                    </a:lnTo>
                    <a:lnTo>
                      <a:pt x="27" y="23"/>
                    </a:lnTo>
                    <a:lnTo>
                      <a:pt x="15" y="32"/>
                    </a:lnTo>
                    <a:lnTo>
                      <a:pt x="6" y="43"/>
                    </a:lnTo>
                    <a:lnTo>
                      <a:pt x="0" y="51"/>
                    </a:lnTo>
                    <a:lnTo>
                      <a:pt x="0" y="58"/>
                    </a:lnTo>
                    <a:lnTo>
                      <a:pt x="0" y="109"/>
                    </a:lnTo>
                    <a:lnTo>
                      <a:pt x="0" y="121"/>
                    </a:lnTo>
                    <a:lnTo>
                      <a:pt x="0" y="127"/>
                    </a:lnTo>
                    <a:lnTo>
                      <a:pt x="2" y="134"/>
                    </a:lnTo>
                    <a:lnTo>
                      <a:pt x="6" y="139"/>
                    </a:lnTo>
                    <a:lnTo>
                      <a:pt x="12" y="145"/>
                    </a:lnTo>
                    <a:lnTo>
                      <a:pt x="19" y="150"/>
                    </a:lnTo>
                    <a:lnTo>
                      <a:pt x="25" y="154"/>
                    </a:lnTo>
                    <a:lnTo>
                      <a:pt x="32" y="155"/>
                    </a:lnTo>
                    <a:lnTo>
                      <a:pt x="42" y="157"/>
                    </a:lnTo>
                    <a:close/>
                  </a:path>
                </a:pathLst>
              </a:custGeom>
              <a:solidFill>
                <a:srgbClr val="CC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47" name="Line 1205"/>
              <p:cNvSpPr>
                <a:spLocks noChangeShapeType="1"/>
              </p:cNvSpPr>
              <p:nvPr/>
            </p:nvSpPr>
            <p:spPr bwMode="auto">
              <a:xfrm flipH="1">
                <a:off x="2230667" y="4752502"/>
                <a:ext cx="96838" cy="0"/>
              </a:xfrm>
              <a:prstGeom prst="line">
                <a:avLst/>
              </a:prstGeom>
              <a:noFill/>
              <a:ln w="12700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48" name="Line 1206"/>
              <p:cNvSpPr>
                <a:spLocks noChangeShapeType="1"/>
              </p:cNvSpPr>
              <p:nvPr/>
            </p:nvSpPr>
            <p:spPr bwMode="auto">
              <a:xfrm flipH="1">
                <a:off x="2230667" y="4711227"/>
                <a:ext cx="96838" cy="0"/>
              </a:xfrm>
              <a:prstGeom prst="line">
                <a:avLst/>
              </a:prstGeom>
              <a:noFill/>
              <a:ln w="12700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sp>
          <p:nvSpPr>
            <p:cNvPr id="1044" name="Freeform 1204"/>
            <p:cNvSpPr>
              <a:spLocks/>
            </p:cNvSpPr>
            <p:nvPr/>
          </p:nvSpPr>
          <p:spPr bwMode="auto">
            <a:xfrm>
              <a:off x="2097317" y="4461990"/>
              <a:ext cx="368300" cy="344488"/>
            </a:xfrm>
            <a:custGeom>
              <a:avLst/>
              <a:gdLst>
                <a:gd name="T0" fmla="*/ 84 w 232"/>
                <a:gd name="T1" fmla="*/ 157 h 217"/>
                <a:gd name="T2" fmla="*/ 34 w 232"/>
                <a:gd name="T3" fmla="*/ 183 h 217"/>
                <a:gd name="T4" fmla="*/ 24 w 232"/>
                <a:gd name="T5" fmla="*/ 183 h 217"/>
                <a:gd name="T6" fmla="*/ 15 w 232"/>
                <a:gd name="T7" fmla="*/ 186 h 217"/>
                <a:gd name="T8" fmla="*/ 10 w 232"/>
                <a:gd name="T9" fmla="*/ 192 h 217"/>
                <a:gd name="T10" fmla="*/ 8 w 232"/>
                <a:gd name="T11" fmla="*/ 199 h 217"/>
                <a:gd name="T12" fmla="*/ 10 w 232"/>
                <a:gd name="T13" fmla="*/ 206 h 217"/>
                <a:gd name="T14" fmla="*/ 15 w 232"/>
                <a:gd name="T15" fmla="*/ 212 h 217"/>
                <a:gd name="T16" fmla="*/ 24 w 232"/>
                <a:gd name="T17" fmla="*/ 216 h 217"/>
                <a:gd name="T18" fmla="*/ 34 w 232"/>
                <a:gd name="T19" fmla="*/ 217 h 217"/>
                <a:gd name="T20" fmla="*/ 193 w 232"/>
                <a:gd name="T21" fmla="*/ 217 h 217"/>
                <a:gd name="T22" fmla="*/ 204 w 232"/>
                <a:gd name="T23" fmla="*/ 216 h 217"/>
                <a:gd name="T24" fmla="*/ 211 w 232"/>
                <a:gd name="T25" fmla="*/ 212 h 217"/>
                <a:gd name="T26" fmla="*/ 218 w 232"/>
                <a:gd name="T27" fmla="*/ 206 h 217"/>
                <a:gd name="T28" fmla="*/ 219 w 232"/>
                <a:gd name="T29" fmla="*/ 199 h 217"/>
                <a:gd name="T30" fmla="*/ 218 w 232"/>
                <a:gd name="T31" fmla="*/ 192 h 217"/>
                <a:gd name="T32" fmla="*/ 211 w 232"/>
                <a:gd name="T33" fmla="*/ 186 h 217"/>
                <a:gd name="T34" fmla="*/ 204 w 232"/>
                <a:gd name="T35" fmla="*/ 183 h 217"/>
                <a:gd name="T36" fmla="*/ 193 w 232"/>
                <a:gd name="T37" fmla="*/ 183 h 217"/>
                <a:gd name="T38" fmla="*/ 145 w 232"/>
                <a:gd name="T39" fmla="*/ 157 h 217"/>
                <a:gd name="T40" fmla="*/ 198 w 232"/>
                <a:gd name="T41" fmla="*/ 155 h 217"/>
                <a:gd name="T42" fmla="*/ 214 w 232"/>
                <a:gd name="T43" fmla="*/ 150 h 217"/>
                <a:gd name="T44" fmla="*/ 225 w 232"/>
                <a:gd name="T45" fmla="*/ 139 h 217"/>
                <a:gd name="T46" fmla="*/ 232 w 232"/>
                <a:gd name="T47" fmla="*/ 127 h 217"/>
                <a:gd name="T48" fmla="*/ 232 w 232"/>
                <a:gd name="T49" fmla="*/ 108 h 217"/>
                <a:gd name="T50" fmla="*/ 230 w 232"/>
                <a:gd name="T51" fmla="*/ 51 h 217"/>
                <a:gd name="T52" fmla="*/ 214 w 232"/>
                <a:gd name="T53" fmla="*/ 32 h 217"/>
                <a:gd name="T54" fmla="*/ 193 w 232"/>
                <a:gd name="T55" fmla="*/ 18 h 217"/>
                <a:gd name="T56" fmla="*/ 174 w 232"/>
                <a:gd name="T57" fmla="*/ 11 h 217"/>
                <a:gd name="T58" fmla="*/ 151 w 232"/>
                <a:gd name="T59" fmla="*/ 3 h 217"/>
                <a:gd name="T60" fmla="*/ 127 w 232"/>
                <a:gd name="T61" fmla="*/ 0 h 217"/>
                <a:gd name="T62" fmla="*/ 99 w 232"/>
                <a:gd name="T63" fmla="*/ 0 h 217"/>
                <a:gd name="T64" fmla="*/ 73 w 232"/>
                <a:gd name="T65" fmla="*/ 3 h 217"/>
                <a:gd name="T66" fmla="*/ 52 w 232"/>
                <a:gd name="T67" fmla="*/ 11 h 217"/>
                <a:gd name="T68" fmla="*/ 34 w 232"/>
                <a:gd name="T69" fmla="*/ 18 h 217"/>
                <a:gd name="T70" fmla="*/ 15 w 232"/>
                <a:gd name="T71" fmla="*/ 32 h 217"/>
                <a:gd name="T72" fmla="*/ 0 w 232"/>
                <a:gd name="T73" fmla="*/ 51 h 217"/>
                <a:gd name="T74" fmla="*/ 0 w 232"/>
                <a:gd name="T75" fmla="*/ 109 h 217"/>
                <a:gd name="T76" fmla="*/ 0 w 232"/>
                <a:gd name="T77" fmla="*/ 127 h 217"/>
                <a:gd name="T78" fmla="*/ 6 w 232"/>
                <a:gd name="T79" fmla="*/ 139 h 217"/>
                <a:gd name="T80" fmla="*/ 19 w 232"/>
                <a:gd name="T81" fmla="*/ 150 h 217"/>
                <a:gd name="T82" fmla="*/ 32 w 232"/>
                <a:gd name="T83" fmla="*/ 155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32" h="217">
                  <a:moveTo>
                    <a:pt x="42" y="157"/>
                  </a:moveTo>
                  <a:lnTo>
                    <a:pt x="84" y="157"/>
                  </a:lnTo>
                  <a:lnTo>
                    <a:pt x="84" y="183"/>
                  </a:lnTo>
                  <a:lnTo>
                    <a:pt x="34" y="183"/>
                  </a:lnTo>
                  <a:lnTo>
                    <a:pt x="29" y="183"/>
                  </a:lnTo>
                  <a:lnTo>
                    <a:pt x="24" y="183"/>
                  </a:lnTo>
                  <a:lnTo>
                    <a:pt x="21" y="185"/>
                  </a:lnTo>
                  <a:lnTo>
                    <a:pt x="15" y="186"/>
                  </a:lnTo>
                  <a:lnTo>
                    <a:pt x="12" y="189"/>
                  </a:lnTo>
                  <a:lnTo>
                    <a:pt x="10" y="192"/>
                  </a:lnTo>
                  <a:lnTo>
                    <a:pt x="8" y="196"/>
                  </a:lnTo>
                  <a:lnTo>
                    <a:pt x="8" y="199"/>
                  </a:lnTo>
                  <a:lnTo>
                    <a:pt x="8" y="203"/>
                  </a:lnTo>
                  <a:lnTo>
                    <a:pt x="10" y="206"/>
                  </a:lnTo>
                  <a:lnTo>
                    <a:pt x="12" y="210"/>
                  </a:lnTo>
                  <a:lnTo>
                    <a:pt x="15" y="212"/>
                  </a:lnTo>
                  <a:lnTo>
                    <a:pt x="21" y="215"/>
                  </a:lnTo>
                  <a:lnTo>
                    <a:pt x="24" y="216"/>
                  </a:lnTo>
                  <a:lnTo>
                    <a:pt x="29" y="217"/>
                  </a:lnTo>
                  <a:lnTo>
                    <a:pt x="34" y="217"/>
                  </a:lnTo>
                  <a:lnTo>
                    <a:pt x="115" y="217"/>
                  </a:lnTo>
                  <a:lnTo>
                    <a:pt x="193" y="217"/>
                  </a:lnTo>
                  <a:lnTo>
                    <a:pt x="198" y="217"/>
                  </a:lnTo>
                  <a:lnTo>
                    <a:pt x="204" y="216"/>
                  </a:lnTo>
                  <a:lnTo>
                    <a:pt x="208" y="215"/>
                  </a:lnTo>
                  <a:lnTo>
                    <a:pt x="211" y="212"/>
                  </a:lnTo>
                  <a:lnTo>
                    <a:pt x="214" y="210"/>
                  </a:lnTo>
                  <a:lnTo>
                    <a:pt x="218" y="206"/>
                  </a:lnTo>
                  <a:lnTo>
                    <a:pt x="219" y="203"/>
                  </a:lnTo>
                  <a:lnTo>
                    <a:pt x="219" y="199"/>
                  </a:lnTo>
                  <a:lnTo>
                    <a:pt x="219" y="196"/>
                  </a:lnTo>
                  <a:lnTo>
                    <a:pt x="218" y="192"/>
                  </a:lnTo>
                  <a:lnTo>
                    <a:pt x="214" y="189"/>
                  </a:lnTo>
                  <a:lnTo>
                    <a:pt x="211" y="186"/>
                  </a:lnTo>
                  <a:lnTo>
                    <a:pt x="208" y="185"/>
                  </a:lnTo>
                  <a:lnTo>
                    <a:pt x="204" y="183"/>
                  </a:lnTo>
                  <a:lnTo>
                    <a:pt x="198" y="183"/>
                  </a:lnTo>
                  <a:lnTo>
                    <a:pt x="193" y="183"/>
                  </a:lnTo>
                  <a:lnTo>
                    <a:pt x="145" y="183"/>
                  </a:lnTo>
                  <a:lnTo>
                    <a:pt x="145" y="157"/>
                  </a:lnTo>
                  <a:lnTo>
                    <a:pt x="191" y="157"/>
                  </a:lnTo>
                  <a:lnTo>
                    <a:pt x="198" y="155"/>
                  </a:lnTo>
                  <a:lnTo>
                    <a:pt x="208" y="154"/>
                  </a:lnTo>
                  <a:lnTo>
                    <a:pt x="214" y="150"/>
                  </a:lnTo>
                  <a:lnTo>
                    <a:pt x="219" y="145"/>
                  </a:lnTo>
                  <a:lnTo>
                    <a:pt x="225" y="139"/>
                  </a:lnTo>
                  <a:lnTo>
                    <a:pt x="230" y="134"/>
                  </a:lnTo>
                  <a:lnTo>
                    <a:pt x="232" y="127"/>
                  </a:lnTo>
                  <a:lnTo>
                    <a:pt x="232" y="121"/>
                  </a:lnTo>
                  <a:lnTo>
                    <a:pt x="232" y="108"/>
                  </a:lnTo>
                  <a:lnTo>
                    <a:pt x="232" y="58"/>
                  </a:lnTo>
                  <a:lnTo>
                    <a:pt x="230" y="51"/>
                  </a:lnTo>
                  <a:lnTo>
                    <a:pt x="225" y="43"/>
                  </a:lnTo>
                  <a:lnTo>
                    <a:pt x="214" y="32"/>
                  </a:lnTo>
                  <a:lnTo>
                    <a:pt x="202" y="23"/>
                  </a:lnTo>
                  <a:lnTo>
                    <a:pt x="193" y="18"/>
                  </a:lnTo>
                  <a:lnTo>
                    <a:pt x="185" y="14"/>
                  </a:lnTo>
                  <a:lnTo>
                    <a:pt x="174" y="11"/>
                  </a:lnTo>
                  <a:lnTo>
                    <a:pt x="164" y="7"/>
                  </a:lnTo>
                  <a:lnTo>
                    <a:pt x="151" y="3"/>
                  </a:lnTo>
                  <a:lnTo>
                    <a:pt x="139" y="1"/>
                  </a:lnTo>
                  <a:lnTo>
                    <a:pt x="127" y="0"/>
                  </a:lnTo>
                  <a:lnTo>
                    <a:pt x="113" y="0"/>
                  </a:lnTo>
                  <a:lnTo>
                    <a:pt x="99" y="0"/>
                  </a:lnTo>
                  <a:lnTo>
                    <a:pt x="84" y="1"/>
                  </a:lnTo>
                  <a:lnTo>
                    <a:pt x="73" y="3"/>
                  </a:lnTo>
                  <a:lnTo>
                    <a:pt x="63" y="7"/>
                  </a:lnTo>
                  <a:lnTo>
                    <a:pt x="52" y="11"/>
                  </a:lnTo>
                  <a:lnTo>
                    <a:pt x="43" y="14"/>
                  </a:lnTo>
                  <a:lnTo>
                    <a:pt x="34" y="18"/>
                  </a:lnTo>
                  <a:lnTo>
                    <a:pt x="27" y="23"/>
                  </a:lnTo>
                  <a:lnTo>
                    <a:pt x="15" y="32"/>
                  </a:lnTo>
                  <a:lnTo>
                    <a:pt x="6" y="43"/>
                  </a:lnTo>
                  <a:lnTo>
                    <a:pt x="0" y="51"/>
                  </a:lnTo>
                  <a:lnTo>
                    <a:pt x="0" y="58"/>
                  </a:lnTo>
                  <a:lnTo>
                    <a:pt x="0" y="109"/>
                  </a:lnTo>
                  <a:lnTo>
                    <a:pt x="0" y="121"/>
                  </a:lnTo>
                  <a:lnTo>
                    <a:pt x="0" y="127"/>
                  </a:lnTo>
                  <a:lnTo>
                    <a:pt x="2" y="134"/>
                  </a:lnTo>
                  <a:lnTo>
                    <a:pt x="6" y="139"/>
                  </a:lnTo>
                  <a:lnTo>
                    <a:pt x="12" y="145"/>
                  </a:lnTo>
                  <a:lnTo>
                    <a:pt x="19" y="150"/>
                  </a:lnTo>
                  <a:lnTo>
                    <a:pt x="25" y="154"/>
                  </a:lnTo>
                  <a:lnTo>
                    <a:pt x="32" y="155"/>
                  </a:lnTo>
                  <a:lnTo>
                    <a:pt x="42" y="157"/>
                  </a:lnTo>
                  <a:close/>
                </a:path>
              </a:pathLst>
            </a:custGeom>
            <a:noFill/>
            <a:ln w="1270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1049" name="グループ化 1048"/>
          <p:cNvGrpSpPr/>
          <p:nvPr/>
        </p:nvGrpSpPr>
        <p:grpSpPr>
          <a:xfrm>
            <a:off x="4632218" y="4926013"/>
            <a:ext cx="334966" cy="312737"/>
            <a:chOff x="2097317" y="4461990"/>
            <a:chExt cx="471487" cy="433388"/>
          </a:xfrm>
        </p:grpSpPr>
        <p:grpSp>
          <p:nvGrpSpPr>
            <p:cNvPr id="1050" name="グループ化 1049"/>
            <p:cNvGrpSpPr/>
            <p:nvPr/>
          </p:nvGrpSpPr>
          <p:grpSpPr>
            <a:xfrm>
              <a:off x="2097317" y="4461990"/>
              <a:ext cx="471487" cy="433388"/>
              <a:chOff x="2097317" y="4461990"/>
              <a:chExt cx="471487" cy="433388"/>
            </a:xfrm>
          </p:grpSpPr>
          <p:pic>
            <p:nvPicPr>
              <p:cNvPr id="1052" name="Picture 1202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171929" y="4525490"/>
                <a:ext cx="396875" cy="3698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053" name="Freeform 1203"/>
              <p:cNvSpPr>
                <a:spLocks/>
              </p:cNvSpPr>
              <p:nvPr/>
            </p:nvSpPr>
            <p:spPr bwMode="auto">
              <a:xfrm>
                <a:off x="2097317" y="4461990"/>
                <a:ext cx="368300" cy="344488"/>
              </a:xfrm>
              <a:custGeom>
                <a:avLst/>
                <a:gdLst>
                  <a:gd name="T0" fmla="*/ 84 w 232"/>
                  <a:gd name="T1" fmla="*/ 157 h 217"/>
                  <a:gd name="T2" fmla="*/ 34 w 232"/>
                  <a:gd name="T3" fmla="*/ 183 h 217"/>
                  <a:gd name="T4" fmla="*/ 24 w 232"/>
                  <a:gd name="T5" fmla="*/ 183 h 217"/>
                  <a:gd name="T6" fmla="*/ 15 w 232"/>
                  <a:gd name="T7" fmla="*/ 186 h 217"/>
                  <a:gd name="T8" fmla="*/ 10 w 232"/>
                  <a:gd name="T9" fmla="*/ 192 h 217"/>
                  <a:gd name="T10" fmla="*/ 8 w 232"/>
                  <a:gd name="T11" fmla="*/ 199 h 217"/>
                  <a:gd name="T12" fmla="*/ 10 w 232"/>
                  <a:gd name="T13" fmla="*/ 206 h 217"/>
                  <a:gd name="T14" fmla="*/ 15 w 232"/>
                  <a:gd name="T15" fmla="*/ 212 h 217"/>
                  <a:gd name="T16" fmla="*/ 24 w 232"/>
                  <a:gd name="T17" fmla="*/ 216 h 217"/>
                  <a:gd name="T18" fmla="*/ 34 w 232"/>
                  <a:gd name="T19" fmla="*/ 217 h 217"/>
                  <a:gd name="T20" fmla="*/ 193 w 232"/>
                  <a:gd name="T21" fmla="*/ 217 h 217"/>
                  <a:gd name="T22" fmla="*/ 204 w 232"/>
                  <a:gd name="T23" fmla="*/ 216 h 217"/>
                  <a:gd name="T24" fmla="*/ 211 w 232"/>
                  <a:gd name="T25" fmla="*/ 212 h 217"/>
                  <a:gd name="T26" fmla="*/ 218 w 232"/>
                  <a:gd name="T27" fmla="*/ 206 h 217"/>
                  <a:gd name="T28" fmla="*/ 219 w 232"/>
                  <a:gd name="T29" fmla="*/ 199 h 217"/>
                  <a:gd name="T30" fmla="*/ 218 w 232"/>
                  <a:gd name="T31" fmla="*/ 192 h 217"/>
                  <a:gd name="T32" fmla="*/ 211 w 232"/>
                  <a:gd name="T33" fmla="*/ 186 h 217"/>
                  <a:gd name="T34" fmla="*/ 204 w 232"/>
                  <a:gd name="T35" fmla="*/ 183 h 217"/>
                  <a:gd name="T36" fmla="*/ 193 w 232"/>
                  <a:gd name="T37" fmla="*/ 183 h 217"/>
                  <a:gd name="T38" fmla="*/ 145 w 232"/>
                  <a:gd name="T39" fmla="*/ 157 h 217"/>
                  <a:gd name="T40" fmla="*/ 198 w 232"/>
                  <a:gd name="T41" fmla="*/ 155 h 217"/>
                  <a:gd name="T42" fmla="*/ 214 w 232"/>
                  <a:gd name="T43" fmla="*/ 150 h 217"/>
                  <a:gd name="T44" fmla="*/ 225 w 232"/>
                  <a:gd name="T45" fmla="*/ 139 h 217"/>
                  <a:gd name="T46" fmla="*/ 232 w 232"/>
                  <a:gd name="T47" fmla="*/ 127 h 217"/>
                  <a:gd name="T48" fmla="*/ 232 w 232"/>
                  <a:gd name="T49" fmla="*/ 108 h 217"/>
                  <a:gd name="T50" fmla="*/ 230 w 232"/>
                  <a:gd name="T51" fmla="*/ 51 h 217"/>
                  <a:gd name="T52" fmla="*/ 214 w 232"/>
                  <a:gd name="T53" fmla="*/ 32 h 217"/>
                  <a:gd name="T54" fmla="*/ 193 w 232"/>
                  <a:gd name="T55" fmla="*/ 18 h 217"/>
                  <a:gd name="T56" fmla="*/ 174 w 232"/>
                  <a:gd name="T57" fmla="*/ 11 h 217"/>
                  <a:gd name="T58" fmla="*/ 151 w 232"/>
                  <a:gd name="T59" fmla="*/ 3 h 217"/>
                  <a:gd name="T60" fmla="*/ 127 w 232"/>
                  <a:gd name="T61" fmla="*/ 0 h 217"/>
                  <a:gd name="T62" fmla="*/ 99 w 232"/>
                  <a:gd name="T63" fmla="*/ 0 h 217"/>
                  <a:gd name="T64" fmla="*/ 73 w 232"/>
                  <a:gd name="T65" fmla="*/ 3 h 217"/>
                  <a:gd name="T66" fmla="*/ 52 w 232"/>
                  <a:gd name="T67" fmla="*/ 11 h 217"/>
                  <a:gd name="T68" fmla="*/ 34 w 232"/>
                  <a:gd name="T69" fmla="*/ 18 h 217"/>
                  <a:gd name="T70" fmla="*/ 15 w 232"/>
                  <a:gd name="T71" fmla="*/ 32 h 217"/>
                  <a:gd name="T72" fmla="*/ 0 w 232"/>
                  <a:gd name="T73" fmla="*/ 51 h 217"/>
                  <a:gd name="T74" fmla="*/ 0 w 232"/>
                  <a:gd name="T75" fmla="*/ 109 h 217"/>
                  <a:gd name="T76" fmla="*/ 0 w 232"/>
                  <a:gd name="T77" fmla="*/ 127 h 217"/>
                  <a:gd name="T78" fmla="*/ 6 w 232"/>
                  <a:gd name="T79" fmla="*/ 139 h 217"/>
                  <a:gd name="T80" fmla="*/ 19 w 232"/>
                  <a:gd name="T81" fmla="*/ 150 h 217"/>
                  <a:gd name="T82" fmla="*/ 32 w 232"/>
                  <a:gd name="T83" fmla="*/ 155 h 2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232" h="217">
                    <a:moveTo>
                      <a:pt x="42" y="157"/>
                    </a:moveTo>
                    <a:lnTo>
                      <a:pt x="84" y="157"/>
                    </a:lnTo>
                    <a:lnTo>
                      <a:pt x="84" y="183"/>
                    </a:lnTo>
                    <a:lnTo>
                      <a:pt x="34" y="183"/>
                    </a:lnTo>
                    <a:lnTo>
                      <a:pt x="29" y="183"/>
                    </a:lnTo>
                    <a:lnTo>
                      <a:pt x="24" y="183"/>
                    </a:lnTo>
                    <a:lnTo>
                      <a:pt x="21" y="185"/>
                    </a:lnTo>
                    <a:lnTo>
                      <a:pt x="15" y="186"/>
                    </a:lnTo>
                    <a:lnTo>
                      <a:pt x="12" y="189"/>
                    </a:lnTo>
                    <a:lnTo>
                      <a:pt x="10" y="192"/>
                    </a:lnTo>
                    <a:lnTo>
                      <a:pt x="8" y="196"/>
                    </a:lnTo>
                    <a:lnTo>
                      <a:pt x="8" y="199"/>
                    </a:lnTo>
                    <a:lnTo>
                      <a:pt x="8" y="203"/>
                    </a:lnTo>
                    <a:lnTo>
                      <a:pt x="10" y="206"/>
                    </a:lnTo>
                    <a:lnTo>
                      <a:pt x="12" y="210"/>
                    </a:lnTo>
                    <a:lnTo>
                      <a:pt x="15" y="212"/>
                    </a:lnTo>
                    <a:lnTo>
                      <a:pt x="21" y="215"/>
                    </a:lnTo>
                    <a:lnTo>
                      <a:pt x="24" y="216"/>
                    </a:lnTo>
                    <a:lnTo>
                      <a:pt x="29" y="217"/>
                    </a:lnTo>
                    <a:lnTo>
                      <a:pt x="34" y="217"/>
                    </a:lnTo>
                    <a:lnTo>
                      <a:pt x="115" y="217"/>
                    </a:lnTo>
                    <a:lnTo>
                      <a:pt x="193" y="217"/>
                    </a:lnTo>
                    <a:lnTo>
                      <a:pt x="198" y="217"/>
                    </a:lnTo>
                    <a:lnTo>
                      <a:pt x="204" y="216"/>
                    </a:lnTo>
                    <a:lnTo>
                      <a:pt x="208" y="215"/>
                    </a:lnTo>
                    <a:lnTo>
                      <a:pt x="211" y="212"/>
                    </a:lnTo>
                    <a:lnTo>
                      <a:pt x="214" y="210"/>
                    </a:lnTo>
                    <a:lnTo>
                      <a:pt x="218" y="206"/>
                    </a:lnTo>
                    <a:lnTo>
                      <a:pt x="219" y="203"/>
                    </a:lnTo>
                    <a:lnTo>
                      <a:pt x="219" y="199"/>
                    </a:lnTo>
                    <a:lnTo>
                      <a:pt x="219" y="196"/>
                    </a:lnTo>
                    <a:lnTo>
                      <a:pt x="218" y="192"/>
                    </a:lnTo>
                    <a:lnTo>
                      <a:pt x="214" y="189"/>
                    </a:lnTo>
                    <a:lnTo>
                      <a:pt x="211" y="186"/>
                    </a:lnTo>
                    <a:lnTo>
                      <a:pt x="208" y="185"/>
                    </a:lnTo>
                    <a:lnTo>
                      <a:pt x="204" y="183"/>
                    </a:lnTo>
                    <a:lnTo>
                      <a:pt x="198" y="183"/>
                    </a:lnTo>
                    <a:lnTo>
                      <a:pt x="193" y="183"/>
                    </a:lnTo>
                    <a:lnTo>
                      <a:pt x="145" y="183"/>
                    </a:lnTo>
                    <a:lnTo>
                      <a:pt x="145" y="157"/>
                    </a:lnTo>
                    <a:lnTo>
                      <a:pt x="191" y="157"/>
                    </a:lnTo>
                    <a:lnTo>
                      <a:pt x="198" y="155"/>
                    </a:lnTo>
                    <a:lnTo>
                      <a:pt x="208" y="154"/>
                    </a:lnTo>
                    <a:lnTo>
                      <a:pt x="214" y="150"/>
                    </a:lnTo>
                    <a:lnTo>
                      <a:pt x="219" y="145"/>
                    </a:lnTo>
                    <a:lnTo>
                      <a:pt x="225" y="139"/>
                    </a:lnTo>
                    <a:lnTo>
                      <a:pt x="230" y="134"/>
                    </a:lnTo>
                    <a:lnTo>
                      <a:pt x="232" y="127"/>
                    </a:lnTo>
                    <a:lnTo>
                      <a:pt x="232" y="121"/>
                    </a:lnTo>
                    <a:lnTo>
                      <a:pt x="232" y="108"/>
                    </a:lnTo>
                    <a:lnTo>
                      <a:pt x="232" y="58"/>
                    </a:lnTo>
                    <a:lnTo>
                      <a:pt x="230" y="51"/>
                    </a:lnTo>
                    <a:lnTo>
                      <a:pt x="225" y="43"/>
                    </a:lnTo>
                    <a:lnTo>
                      <a:pt x="214" y="32"/>
                    </a:lnTo>
                    <a:lnTo>
                      <a:pt x="202" y="23"/>
                    </a:lnTo>
                    <a:lnTo>
                      <a:pt x="193" y="18"/>
                    </a:lnTo>
                    <a:lnTo>
                      <a:pt x="185" y="14"/>
                    </a:lnTo>
                    <a:lnTo>
                      <a:pt x="174" y="11"/>
                    </a:lnTo>
                    <a:lnTo>
                      <a:pt x="164" y="7"/>
                    </a:lnTo>
                    <a:lnTo>
                      <a:pt x="151" y="3"/>
                    </a:lnTo>
                    <a:lnTo>
                      <a:pt x="139" y="1"/>
                    </a:lnTo>
                    <a:lnTo>
                      <a:pt x="127" y="0"/>
                    </a:lnTo>
                    <a:lnTo>
                      <a:pt x="113" y="0"/>
                    </a:lnTo>
                    <a:lnTo>
                      <a:pt x="99" y="0"/>
                    </a:lnTo>
                    <a:lnTo>
                      <a:pt x="84" y="1"/>
                    </a:lnTo>
                    <a:lnTo>
                      <a:pt x="73" y="3"/>
                    </a:lnTo>
                    <a:lnTo>
                      <a:pt x="63" y="7"/>
                    </a:lnTo>
                    <a:lnTo>
                      <a:pt x="52" y="11"/>
                    </a:lnTo>
                    <a:lnTo>
                      <a:pt x="43" y="14"/>
                    </a:lnTo>
                    <a:lnTo>
                      <a:pt x="34" y="18"/>
                    </a:lnTo>
                    <a:lnTo>
                      <a:pt x="27" y="23"/>
                    </a:lnTo>
                    <a:lnTo>
                      <a:pt x="15" y="32"/>
                    </a:lnTo>
                    <a:lnTo>
                      <a:pt x="6" y="43"/>
                    </a:lnTo>
                    <a:lnTo>
                      <a:pt x="0" y="51"/>
                    </a:lnTo>
                    <a:lnTo>
                      <a:pt x="0" y="58"/>
                    </a:lnTo>
                    <a:lnTo>
                      <a:pt x="0" y="109"/>
                    </a:lnTo>
                    <a:lnTo>
                      <a:pt x="0" y="121"/>
                    </a:lnTo>
                    <a:lnTo>
                      <a:pt x="0" y="127"/>
                    </a:lnTo>
                    <a:lnTo>
                      <a:pt x="2" y="134"/>
                    </a:lnTo>
                    <a:lnTo>
                      <a:pt x="6" y="139"/>
                    </a:lnTo>
                    <a:lnTo>
                      <a:pt x="12" y="145"/>
                    </a:lnTo>
                    <a:lnTo>
                      <a:pt x="19" y="150"/>
                    </a:lnTo>
                    <a:lnTo>
                      <a:pt x="25" y="154"/>
                    </a:lnTo>
                    <a:lnTo>
                      <a:pt x="32" y="155"/>
                    </a:lnTo>
                    <a:lnTo>
                      <a:pt x="42" y="157"/>
                    </a:lnTo>
                    <a:close/>
                  </a:path>
                </a:pathLst>
              </a:custGeom>
              <a:solidFill>
                <a:srgbClr val="CC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54" name="Line 1205"/>
              <p:cNvSpPr>
                <a:spLocks noChangeShapeType="1"/>
              </p:cNvSpPr>
              <p:nvPr/>
            </p:nvSpPr>
            <p:spPr bwMode="auto">
              <a:xfrm flipH="1">
                <a:off x="2230667" y="4752502"/>
                <a:ext cx="96838" cy="0"/>
              </a:xfrm>
              <a:prstGeom prst="line">
                <a:avLst/>
              </a:prstGeom>
              <a:noFill/>
              <a:ln w="12700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55" name="Line 1206"/>
              <p:cNvSpPr>
                <a:spLocks noChangeShapeType="1"/>
              </p:cNvSpPr>
              <p:nvPr/>
            </p:nvSpPr>
            <p:spPr bwMode="auto">
              <a:xfrm flipH="1">
                <a:off x="2230667" y="4711227"/>
                <a:ext cx="96838" cy="0"/>
              </a:xfrm>
              <a:prstGeom prst="line">
                <a:avLst/>
              </a:prstGeom>
              <a:noFill/>
              <a:ln w="12700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sp>
          <p:nvSpPr>
            <p:cNvPr id="1051" name="Freeform 1204"/>
            <p:cNvSpPr>
              <a:spLocks/>
            </p:cNvSpPr>
            <p:nvPr/>
          </p:nvSpPr>
          <p:spPr bwMode="auto">
            <a:xfrm>
              <a:off x="2097317" y="4461990"/>
              <a:ext cx="368300" cy="344488"/>
            </a:xfrm>
            <a:custGeom>
              <a:avLst/>
              <a:gdLst>
                <a:gd name="T0" fmla="*/ 84 w 232"/>
                <a:gd name="T1" fmla="*/ 157 h 217"/>
                <a:gd name="T2" fmla="*/ 34 w 232"/>
                <a:gd name="T3" fmla="*/ 183 h 217"/>
                <a:gd name="T4" fmla="*/ 24 w 232"/>
                <a:gd name="T5" fmla="*/ 183 h 217"/>
                <a:gd name="T6" fmla="*/ 15 w 232"/>
                <a:gd name="T7" fmla="*/ 186 h 217"/>
                <a:gd name="T8" fmla="*/ 10 w 232"/>
                <a:gd name="T9" fmla="*/ 192 h 217"/>
                <a:gd name="T10" fmla="*/ 8 w 232"/>
                <a:gd name="T11" fmla="*/ 199 h 217"/>
                <a:gd name="T12" fmla="*/ 10 w 232"/>
                <a:gd name="T13" fmla="*/ 206 h 217"/>
                <a:gd name="T14" fmla="*/ 15 w 232"/>
                <a:gd name="T15" fmla="*/ 212 h 217"/>
                <a:gd name="T16" fmla="*/ 24 w 232"/>
                <a:gd name="T17" fmla="*/ 216 h 217"/>
                <a:gd name="T18" fmla="*/ 34 w 232"/>
                <a:gd name="T19" fmla="*/ 217 h 217"/>
                <a:gd name="T20" fmla="*/ 193 w 232"/>
                <a:gd name="T21" fmla="*/ 217 h 217"/>
                <a:gd name="T22" fmla="*/ 204 w 232"/>
                <a:gd name="T23" fmla="*/ 216 h 217"/>
                <a:gd name="T24" fmla="*/ 211 w 232"/>
                <a:gd name="T25" fmla="*/ 212 h 217"/>
                <a:gd name="T26" fmla="*/ 218 w 232"/>
                <a:gd name="T27" fmla="*/ 206 h 217"/>
                <a:gd name="T28" fmla="*/ 219 w 232"/>
                <a:gd name="T29" fmla="*/ 199 h 217"/>
                <a:gd name="T30" fmla="*/ 218 w 232"/>
                <a:gd name="T31" fmla="*/ 192 h 217"/>
                <a:gd name="T32" fmla="*/ 211 w 232"/>
                <a:gd name="T33" fmla="*/ 186 h 217"/>
                <a:gd name="T34" fmla="*/ 204 w 232"/>
                <a:gd name="T35" fmla="*/ 183 h 217"/>
                <a:gd name="T36" fmla="*/ 193 w 232"/>
                <a:gd name="T37" fmla="*/ 183 h 217"/>
                <a:gd name="T38" fmla="*/ 145 w 232"/>
                <a:gd name="T39" fmla="*/ 157 h 217"/>
                <a:gd name="T40" fmla="*/ 198 w 232"/>
                <a:gd name="T41" fmla="*/ 155 h 217"/>
                <a:gd name="T42" fmla="*/ 214 w 232"/>
                <a:gd name="T43" fmla="*/ 150 h 217"/>
                <a:gd name="T44" fmla="*/ 225 w 232"/>
                <a:gd name="T45" fmla="*/ 139 h 217"/>
                <a:gd name="T46" fmla="*/ 232 w 232"/>
                <a:gd name="T47" fmla="*/ 127 h 217"/>
                <a:gd name="T48" fmla="*/ 232 w 232"/>
                <a:gd name="T49" fmla="*/ 108 h 217"/>
                <a:gd name="T50" fmla="*/ 230 w 232"/>
                <a:gd name="T51" fmla="*/ 51 h 217"/>
                <a:gd name="T52" fmla="*/ 214 w 232"/>
                <a:gd name="T53" fmla="*/ 32 h 217"/>
                <a:gd name="T54" fmla="*/ 193 w 232"/>
                <a:gd name="T55" fmla="*/ 18 h 217"/>
                <a:gd name="T56" fmla="*/ 174 w 232"/>
                <a:gd name="T57" fmla="*/ 11 h 217"/>
                <a:gd name="T58" fmla="*/ 151 w 232"/>
                <a:gd name="T59" fmla="*/ 3 h 217"/>
                <a:gd name="T60" fmla="*/ 127 w 232"/>
                <a:gd name="T61" fmla="*/ 0 h 217"/>
                <a:gd name="T62" fmla="*/ 99 w 232"/>
                <a:gd name="T63" fmla="*/ 0 h 217"/>
                <a:gd name="T64" fmla="*/ 73 w 232"/>
                <a:gd name="T65" fmla="*/ 3 h 217"/>
                <a:gd name="T66" fmla="*/ 52 w 232"/>
                <a:gd name="T67" fmla="*/ 11 h 217"/>
                <a:gd name="T68" fmla="*/ 34 w 232"/>
                <a:gd name="T69" fmla="*/ 18 h 217"/>
                <a:gd name="T70" fmla="*/ 15 w 232"/>
                <a:gd name="T71" fmla="*/ 32 h 217"/>
                <a:gd name="T72" fmla="*/ 0 w 232"/>
                <a:gd name="T73" fmla="*/ 51 h 217"/>
                <a:gd name="T74" fmla="*/ 0 w 232"/>
                <a:gd name="T75" fmla="*/ 109 h 217"/>
                <a:gd name="T76" fmla="*/ 0 w 232"/>
                <a:gd name="T77" fmla="*/ 127 h 217"/>
                <a:gd name="T78" fmla="*/ 6 w 232"/>
                <a:gd name="T79" fmla="*/ 139 h 217"/>
                <a:gd name="T80" fmla="*/ 19 w 232"/>
                <a:gd name="T81" fmla="*/ 150 h 217"/>
                <a:gd name="T82" fmla="*/ 32 w 232"/>
                <a:gd name="T83" fmla="*/ 155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32" h="217">
                  <a:moveTo>
                    <a:pt x="42" y="157"/>
                  </a:moveTo>
                  <a:lnTo>
                    <a:pt x="84" y="157"/>
                  </a:lnTo>
                  <a:lnTo>
                    <a:pt x="84" y="183"/>
                  </a:lnTo>
                  <a:lnTo>
                    <a:pt x="34" y="183"/>
                  </a:lnTo>
                  <a:lnTo>
                    <a:pt x="29" y="183"/>
                  </a:lnTo>
                  <a:lnTo>
                    <a:pt x="24" y="183"/>
                  </a:lnTo>
                  <a:lnTo>
                    <a:pt x="21" y="185"/>
                  </a:lnTo>
                  <a:lnTo>
                    <a:pt x="15" y="186"/>
                  </a:lnTo>
                  <a:lnTo>
                    <a:pt x="12" y="189"/>
                  </a:lnTo>
                  <a:lnTo>
                    <a:pt x="10" y="192"/>
                  </a:lnTo>
                  <a:lnTo>
                    <a:pt x="8" y="196"/>
                  </a:lnTo>
                  <a:lnTo>
                    <a:pt x="8" y="199"/>
                  </a:lnTo>
                  <a:lnTo>
                    <a:pt x="8" y="203"/>
                  </a:lnTo>
                  <a:lnTo>
                    <a:pt x="10" y="206"/>
                  </a:lnTo>
                  <a:lnTo>
                    <a:pt x="12" y="210"/>
                  </a:lnTo>
                  <a:lnTo>
                    <a:pt x="15" y="212"/>
                  </a:lnTo>
                  <a:lnTo>
                    <a:pt x="21" y="215"/>
                  </a:lnTo>
                  <a:lnTo>
                    <a:pt x="24" y="216"/>
                  </a:lnTo>
                  <a:lnTo>
                    <a:pt x="29" y="217"/>
                  </a:lnTo>
                  <a:lnTo>
                    <a:pt x="34" y="217"/>
                  </a:lnTo>
                  <a:lnTo>
                    <a:pt x="115" y="217"/>
                  </a:lnTo>
                  <a:lnTo>
                    <a:pt x="193" y="217"/>
                  </a:lnTo>
                  <a:lnTo>
                    <a:pt x="198" y="217"/>
                  </a:lnTo>
                  <a:lnTo>
                    <a:pt x="204" y="216"/>
                  </a:lnTo>
                  <a:lnTo>
                    <a:pt x="208" y="215"/>
                  </a:lnTo>
                  <a:lnTo>
                    <a:pt x="211" y="212"/>
                  </a:lnTo>
                  <a:lnTo>
                    <a:pt x="214" y="210"/>
                  </a:lnTo>
                  <a:lnTo>
                    <a:pt x="218" y="206"/>
                  </a:lnTo>
                  <a:lnTo>
                    <a:pt x="219" y="203"/>
                  </a:lnTo>
                  <a:lnTo>
                    <a:pt x="219" y="199"/>
                  </a:lnTo>
                  <a:lnTo>
                    <a:pt x="219" y="196"/>
                  </a:lnTo>
                  <a:lnTo>
                    <a:pt x="218" y="192"/>
                  </a:lnTo>
                  <a:lnTo>
                    <a:pt x="214" y="189"/>
                  </a:lnTo>
                  <a:lnTo>
                    <a:pt x="211" y="186"/>
                  </a:lnTo>
                  <a:lnTo>
                    <a:pt x="208" y="185"/>
                  </a:lnTo>
                  <a:lnTo>
                    <a:pt x="204" y="183"/>
                  </a:lnTo>
                  <a:lnTo>
                    <a:pt x="198" y="183"/>
                  </a:lnTo>
                  <a:lnTo>
                    <a:pt x="193" y="183"/>
                  </a:lnTo>
                  <a:lnTo>
                    <a:pt x="145" y="183"/>
                  </a:lnTo>
                  <a:lnTo>
                    <a:pt x="145" y="157"/>
                  </a:lnTo>
                  <a:lnTo>
                    <a:pt x="191" y="157"/>
                  </a:lnTo>
                  <a:lnTo>
                    <a:pt x="198" y="155"/>
                  </a:lnTo>
                  <a:lnTo>
                    <a:pt x="208" y="154"/>
                  </a:lnTo>
                  <a:lnTo>
                    <a:pt x="214" y="150"/>
                  </a:lnTo>
                  <a:lnTo>
                    <a:pt x="219" y="145"/>
                  </a:lnTo>
                  <a:lnTo>
                    <a:pt x="225" y="139"/>
                  </a:lnTo>
                  <a:lnTo>
                    <a:pt x="230" y="134"/>
                  </a:lnTo>
                  <a:lnTo>
                    <a:pt x="232" y="127"/>
                  </a:lnTo>
                  <a:lnTo>
                    <a:pt x="232" y="121"/>
                  </a:lnTo>
                  <a:lnTo>
                    <a:pt x="232" y="108"/>
                  </a:lnTo>
                  <a:lnTo>
                    <a:pt x="232" y="58"/>
                  </a:lnTo>
                  <a:lnTo>
                    <a:pt x="230" y="51"/>
                  </a:lnTo>
                  <a:lnTo>
                    <a:pt x="225" y="43"/>
                  </a:lnTo>
                  <a:lnTo>
                    <a:pt x="214" y="32"/>
                  </a:lnTo>
                  <a:lnTo>
                    <a:pt x="202" y="23"/>
                  </a:lnTo>
                  <a:lnTo>
                    <a:pt x="193" y="18"/>
                  </a:lnTo>
                  <a:lnTo>
                    <a:pt x="185" y="14"/>
                  </a:lnTo>
                  <a:lnTo>
                    <a:pt x="174" y="11"/>
                  </a:lnTo>
                  <a:lnTo>
                    <a:pt x="164" y="7"/>
                  </a:lnTo>
                  <a:lnTo>
                    <a:pt x="151" y="3"/>
                  </a:lnTo>
                  <a:lnTo>
                    <a:pt x="139" y="1"/>
                  </a:lnTo>
                  <a:lnTo>
                    <a:pt x="127" y="0"/>
                  </a:lnTo>
                  <a:lnTo>
                    <a:pt x="113" y="0"/>
                  </a:lnTo>
                  <a:lnTo>
                    <a:pt x="99" y="0"/>
                  </a:lnTo>
                  <a:lnTo>
                    <a:pt x="84" y="1"/>
                  </a:lnTo>
                  <a:lnTo>
                    <a:pt x="73" y="3"/>
                  </a:lnTo>
                  <a:lnTo>
                    <a:pt x="63" y="7"/>
                  </a:lnTo>
                  <a:lnTo>
                    <a:pt x="52" y="11"/>
                  </a:lnTo>
                  <a:lnTo>
                    <a:pt x="43" y="14"/>
                  </a:lnTo>
                  <a:lnTo>
                    <a:pt x="34" y="18"/>
                  </a:lnTo>
                  <a:lnTo>
                    <a:pt x="27" y="23"/>
                  </a:lnTo>
                  <a:lnTo>
                    <a:pt x="15" y="32"/>
                  </a:lnTo>
                  <a:lnTo>
                    <a:pt x="6" y="43"/>
                  </a:lnTo>
                  <a:lnTo>
                    <a:pt x="0" y="51"/>
                  </a:lnTo>
                  <a:lnTo>
                    <a:pt x="0" y="58"/>
                  </a:lnTo>
                  <a:lnTo>
                    <a:pt x="0" y="109"/>
                  </a:lnTo>
                  <a:lnTo>
                    <a:pt x="0" y="121"/>
                  </a:lnTo>
                  <a:lnTo>
                    <a:pt x="0" y="127"/>
                  </a:lnTo>
                  <a:lnTo>
                    <a:pt x="2" y="134"/>
                  </a:lnTo>
                  <a:lnTo>
                    <a:pt x="6" y="139"/>
                  </a:lnTo>
                  <a:lnTo>
                    <a:pt x="12" y="145"/>
                  </a:lnTo>
                  <a:lnTo>
                    <a:pt x="19" y="150"/>
                  </a:lnTo>
                  <a:lnTo>
                    <a:pt x="25" y="154"/>
                  </a:lnTo>
                  <a:lnTo>
                    <a:pt x="32" y="155"/>
                  </a:lnTo>
                  <a:lnTo>
                    <a:pt x="42" y="157"/>
                  </a:lnTo>
                  <a:close/>
                </a:path>
              </a:pathLst>
            </a:custGeom>
            <a:noFill/>
            <a:ln w="1270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1056" name="グループ化 1055"/>
          <p:cNvGrpSpPr/>
          <p:nvPr/>
        </p:nvGrpSpPr>
        <p:grpSpPr>
          <a:xfrm>
            <a:off x="5125839" y="4933951"/>
            <a:ext cx="334966" cy="312737"/>
            <a:chOff x="2097317" y="4461990"/>
            <a:chExt cx="471487" cy="433388"/>
          </a:xfrm>
        </p:grpSpPr>
        <p:grpSp>
          <p:nvGrpSpPr>
            <p:cNvPr id="1057" name="グループ化 1056"/>
            <p:cNvGrpSpPr/>
            <p:nvPr/>
          </p:nvGrpSpPr>
          <p:grpSpPr>
            <a:xfrm>
              <a:off x="2097317" y="4461990"/>
              <a:ext cx="471487" cy="433388"/>
              <a:chOff x="2097317" y="4461990"/>
              <a:chExt cx="471487" cy="433388"/>
            </a:xfrm>
          </p:grpSpPr>
          <p:pic>
            <p:nvPicPr>
              <p:cNvPr id="1059" name="Picture 1202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171929" y="4525490"/>
                <a:ext cx="396875" cy="3698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060" name="Freeform 1203"/>
              <p:cNvSpPr>
                <a:spLocks/>
              </p:cNvSpPr>
              <p:nvPr/>
            </p:nvSpPr>
            <p:spPr bwMode="auto">
              <a:xfrm>
                <a:off x="2097317" y="4461990"/>
                <a:ext cx="368300" cy="344488"/>
              </a:xfrm>
              <a:custGeom>
                <a:avLst/>
                <a:gdLst>
                  <a:gd name="T0" fmla="*/ 84 w 232"/>
                  <a:gd name="T1" fmla="*/ 157 h 217"/>
                  <a:gd name="T2" fmla="*/ 34 w 232"/>
                  <a:gd name="T3" fmla="*/ 183 h 217"/>
                  <a:gd name="T4" fmla="*/ 24 w 232"/>
                  <a:gd name="T5" fmla="*/ 183 h 217"/>
                  <a:gd name="T6" fmla="*/ 15 w 232"/>
                  <a:gd name="T7" fmla="*/ 186 h 217"/>
                  <a:gd name="T8" fmla="*/ 10 w 232"/>
                  <a:gd name="T9" fmla="*/ 192 h 217"/>
                  <a:gd name="T10" fmla="*/ 8 w 232"/>
                  <a:gd name="T11" fmla="*/ 199 h 217"/>
                  <a:gd name="T12" fmla="*/ 10 w 232"/>
                  <a:gd name="T13" fmla="*/ 206 h 217"/>
                  <a:gd name="T14" fmla="*/ 15 w 232"/>
                  <a:gd name="T15" fmla="*/ 212 h 217"/>
                  <a:gd name="T16" fmla="*/ 24 w 232"/>
                  <a:gd name="T17" fmla="*/ 216 h 217"/>
                  <a:gd name="T18" fmla="*/ 34 w 232"/>
                  <a:gd name="T19" fmla="*/ 217 h 217"/>
                  <a:gd name="T20" fmla="*/ 193 w 232"/>
                  <a:gd name="T21" fmla="*/ 217 h 217"/>
                  <a:gd name="T22" fmla="*/ 204 w 232"/>
                  <a:gd name="T23" fmla="*/ 216 h 217"/>
                  <a:gd name="T24" fmla="*/ 211 w 232"/>
                  <a:gd name="T25" fmla="*/ 212 h 217"/>
                  <a:gd name="T26" fmla="*/ 218 w 232"/>
                  <a:gd name="T27" fmla="*/ 206 h 217"/>
                  <a:gd name="T28" fmla="*/ 219 w 232"/>
                  <a:gd name="T29" fmla="*/ 199 h 217"/>
                  <a:gd name="T30" fmla="*/ 218 w 232"/>
                  <a:gd name="T31" fmla="*/ 192 h 217"/>
                  <a:gd name="T32" fmla="*/ 211 w 232"/>
                  <a:gd name="T33" fmla="*/ 186 h 217"/>
                  <a:gd name="T34" fmla="*/ 204 w 232"/>
                  <a:gd name="T35" fmla="*/ 183 h 217"/>
                  <a:gd name="T36" fmla="*/ 193 w 232"/>
                  <a:gd name="T37" fmla="*/ 183 h 217"/>
                  <a:gd name="T38" fmla="*/ 145 w 232"/>
                  <a:gd name="T39" fmla="*/ 157 h 217"/>
                  <a:gd name="T40" fmla="*/ 198 w 232"/>
                  <a:gd name="T41" fmla="*/ 155 h 217"/>
                  <a:gd name="T42" fmla="*/ 214 w 232"/>
                  <a:gd name="T43" fmla="*/ 150 h 217"/>
                  <a:gd name="T44" fmla="*/ 225 w 232"/>
                  <a:gd name="T45" fmla="*/ 139 h 217"/>
                  <a:gd name="T46" fmla="*/ 232 w 232"/>
                  <a:gd name="T47" fmla="*/ 127 h 217"/>
                  <a:gd name="T48" fmla="*/ 232 w 232"/>
                  <a:gd name="T49" fmla="*/ 108 h 217"/>
                  <a:gd name="T50" fmla="*/ 230 w 232"/>
                  <a:gd name="T51" fmla="*/ 51 h 217"/>
                  <a:gd name="T52" fmla="*/ 214 w 232"/>
                  <a:gd name="T53" fmla="*/ 32 h 217"/>
                  <a:gd name="T54" fmla="*/ 193 w 232"/>
                  <a:gd name="T55" fmla="*/ 18 h 217"/>
                  <a:gd name="T56" fmla="*/ 174 w 232"/>
                  <a:gd name="T57" fmla="*/ 11 h 217"/>
                  <a:gd name="T58" fmla="*/ 151 w 232"/>
                  <a:gd name="T59" fmla="*/ 3 h 217"/>
                  <a:gd name="T60" fmla="*/ 127 w 232"/>
                  <a:gd name="T61" fmla="*/ 0 h 217"/>
                  <a:gd name="T62" fmla="*/ 99 w 232"/>
                  <a:gd name="T63" fmla="*/ 0 h 217"/>
                  <a:gd name="T64" fmla="*/ 73 w 232"/>
                  <a:gd name="T65" fmla="*/ 3 h 217"/>
                  <a:gd name="T66" fmla="*/ 52 w 232"/>
                  <a:gd name="T67" fmla="*/ 11 h 217"/>
                  <a:gd name="T68" fmla="*/ 34 w 232"/>
                  <a:gd name="T69" fmla="*/ 18 h 217"/>
                  <a:gd name="T70" fmla="*/ 15 w 232"/>
                  <a:gd name="T71" fmla="*/ 32 h 217"/>
                  <a:gd name="T72" fmla="*/ 0 w 232"/>
                  <a:gd name="T73" fmla="*/ 51 h 217"/>
                  <a:gd name="T74" fmla="*/ 0 w 232"/>
                  <a:gd name="T75" fmla="*/ 109 h 217"/>
                  <a:gd name="T76" fmla="*/ 0 w 232"/>
                  <a:gd name="T77" fmla="*/ 127 h 217"/>
                  <a:gd name="T78" fmla="*/ 6 w 232"/>
                  <a:gd name="T79" fmla="*/ 139 h 217"/>
                  <a:gd name="T80" fmla="*/ 19 w 232"/>
                  <a:gd name="T81" fmla="*/ 150 h 217"/>
                  <a:gd name="T82" fmla="*/ 32 w 232"/>
                  <a:gd name="T83" fmla="*/ 155 h 2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232" h="217">
                    <a:moveTo>
                      <a:pt x="42" y="157"/>
                    </a:moveTo>
                    <a:lnTo>
                      <a:pt x="84" y="157"/>
                    </a:lnTo>
                    <a:lnTo>
                      <a:pt x="84" y="183"/>
                    </a:lnTo>
                    <a:lnTo>
                      <a:pt x="34" y="183"/>
                    </a:lnTo>
                    <a:lnTo>
                      <a:pt x="29" y="183"/>
                    </a:lnTo>
                    <a:lnTo>
                      <a:pt x="24" y="183"/>
                    </a:lnTo>
                    <a:lnTo>
                      <a:pt x="21" y="185"/>
                    </a:lnTo>
                    <a:lnTo>
                      <a:pt x="15" y="186"/>
                    </a:lnTo>
                    <a:lnTo>
                      <a:pt x="12" y="189"/>
                    </a:lnTo>
                    <a:lnTo>
                      <a:pt x="10" y="192"/>
                    </a:lnTo>
                    <a:lnTo>
                      <a:pt x="8" y="196"/>
                    </a:lnTo>
                    <a:lnTo>
                      <a:pt x="8" y="199"/>
                    </a:lnTo>
                    <a:lnTo>
                      <a:pt x="8" y="203"/>
                    </a:lnTo>
                    <a:lnTo>
                      <a:pt x="10" y="206"/>
                    </a:lnTo>
                    <a:lnTo>
                      <a:pt x="12" y="210"/>
                    </a:lnTo>
                    <a:lnTo>
                      <a:pt x="15" y="212"/>
                    </a:lnTo>
                    <a:lnTo>
                      <a:pt x="21" y="215"/>
                    </a:lnTo>
                    <a:lnTo>
                      <a:pt x="24" y="216"/>
                    </a:lnTo>
                    <a:lnTo>
                      <a:pt x="29" y="217"/>
                    </a:lnTo>
                    <a:lnTo>
                      <a:pt x="34" y="217"/>
                    </a:lnTo>
                    <a:lnTo>
                      <a:pt x="115" y="217"/>
                    </a:lnTo>
                    <a:lnTo>
                      <a:pt x="193" y="217"/>
                    </a:lnTo>
                    <a:lnTo>
                      <a:pt x="198" y="217"/>
                    </a:lnTo>
                    <a:lnTo>
                      <a:pt x="204" y="216"/>
                    </a:lnTo>
                    <a:lnTo>
                      <a:pt x="208" y="215"/>
                    </a:lnTo>
                    <a:lnTo>
                      <a:pt x="211" y="212"/>
                    </a:lnTo>
                    <a:lnTo>
                      <a:pt x="214" y="210"/>
                    </a:lnTo>
                    <a:lnTo>
                      <a:pt x="218" y="206"/>
                    </a:lnTo>
                    <a:lnTo>
                      <a:pt x="219" y="203"/>
                    </a:lnTo>
                    <a:lnTo>
                      <a:pt x="219" y="199"/>
                    </a:lnTo>
                    <a:lnTo>
                      <a:pt x="219" y="196"/>
                    </a:lnTo>
                    <a:lnTo>
                      <a:pt x="218" y="192"/>
                    </a:lnTo>
                    <a:lnTo>
                      <a:pt x="214" y="189"/>
                    </a:lnTo>
                    <a:lnTo>
                      <a:pt x="211" y="186"/>
                    </a:lnTo>
                    <a:lnTo>
                      <a:pt x="208" y="185"/>
                    </a:lnTo>
                    <a:lnTo>
                      <a:pt x="204" y="183"/>
                    </a:lnTo>
                    <a:lnTo>
                      <a:pt x="198" y="183"/>
                    </a:lnTo>
                    <a:lnTo>
                      <a:pt x="193" y="183"/>
                    </a:lnTo>
                    <a:lnTo>
                      <a:pt x="145" y="183"/>
                    </a:lnTo>
                    <a:lnTo>
                      <a:pt x="145" y="157"/>
                    </a:lnTo>
                    <a:lnTo>
                      <a:pt x="191" y="157"/>
                    </a:lnTo>
                    <a:lnTo>
                      <a:pt x="198" y="155"/>
                    </a:lnTo>
                    <a:lnTo>
                      <a:pt x="208" y="154"/>
                    </a:lnTo>
                    <a:lnTo>
                      <a:pt x="214" y="150"/>
                    </a:lnTo>
                    <a:lnTo>
                      <a:pt x="219" y="145"/>
                    </a:lnTo>
                    <a:lnTo>
                      <a:pt x="225" y="139"/>
                    </a:lnTo>
                    <a:lnTo>
                      <a:pt x="230" y="134"/>
                    </a:lnTo>
                    <a:lnTo>
                      <a:pt x="232" y="127"/>
                    </a:lnTo>
                    <a:lnTo>
                      <a:pt x="232" y="121"/>
                    </a:lnTo>
                    <a:lnTo>
                      <a:pt x="232" y="108"/>
                    </a:lnTo>
                    <a:lnTo>
                      <a:pt x="232" y="58"/>
                    </a:lnTo>
                    <a:lnTo>
                      <a:pt x="230" y="51"/>
                    </a:lnTo>
                    <a:lnTo>
                      <a:pt x="225" y="43"/>
                    </a:lnTo>
                    <a:lnTo>
                      <a:pt x="214" y="32"/>
                    </a:lnTo>
                    <a:lnTo>
                      <a:pt x="202" y="23"/>
                    </a:lnTo>
                    <a:lnTo>
                      <a:pt x="193" y="18"/>
                    </a:lnTo>
                    <a:lnTo>
                      <a:pt x="185" y="14"/>
                    </a:lnTo>
                    <a:lnTo>
                      <a:pt x="174" y="11"/>
                    </a:lnTo>
                    <a:lnTo>
                      <a:pt x="164" y="7"/>
                    </a:lnTo>
                    <a:lnTo>
                      <a:pt x="151" y="3"/>
                    </a:lnTo>
                    <a:lnTo>
                      <a:pt x="139" y="1"/>
                    </a:lnTo>
                    <a:lnTo>
                      <a:pt x="127" y="0"/>
                    </a:lnTo>
                    <a:lnTo>
                      <a:pt x="113" y="0"/>
                    </a:lnTo>
                    <a:lnTo>
                      <a:pt x="99" y="0"/>
                    </a:lnTo>
                    <a:lnTo>
                      <a:pt x="84" y="1"/>
                    </a:lnTo>
                    <a:lnTo>
                      <a:pt x="73" y="3"/>
                    </a:lnTo>
                    <a:lnTo>
                      <a:pt x="63" y="7"/>
                    </a:lnTo>
                    <a:lnTo>
                      <a:pt x="52" y="11"/>
                    </a:lnTo>
                    <a:lnTo>
                      <a:pt x="43" y="14"/>
                    </a:lnTo>
                    <a:lnTo>
                      <a:pt x="34" y="18"/>
                    </a:lnTo>
                    <a:lnTo>
                      <a:pt x="27" y="23"/>
                    </a:lnTo>
                    <a:lnTo>
                      <a:pt x="15" y="32"/>
                    </a:lnTo>
                    <a:lnTo>
                      <a:pt x="6" y="43"/>
                    </a:lnTo>
                    <a:lnTo>
                      <a:pt x="0" y="51"/>
                    </a:lnTo>
                    <a:lnTo>
                      <a:pt x="0" y="58"/>
                    </a:lnTo>
                    <a:lnTo>
                      <a:pt x="0" y="109"/>
                    </a:lnTo>
                    <a:lnTo>
                      <a:pt x="0" y="121"/>
                    </a:lnTo>
                    <a:lnTo>
                      <a:pt x="0" y="127"/>
                    </a:lnTo>
                    <a:lnTo>
                      <a:pt x="2" y="134"/>
                    </a:lnTo>
                    <a:lnTo>
                      <a:pt x="6" y="139"/>
                    </a:lnTo>
                    <a:lnTo>
                      <a:pt x="12" y="145"/>
                    </a:lnTo>
                    <a:lnTo>
                      <a:pt x="19" y="150"/>
                    </a:lnTo>
                    <a:lnTo>
                      <a:pt x="25" y="154"/>
                    </a:lnTo>
                    <a:lnTo>
                      <a:pt x="32" y="155"/>
                    </a:lnTo>
                    <a:lnTo>
                      <a:pt x="42" y="157"/>
                    </a:lnTo>
                    <a:close/>
                  </a:path>
                </a:pathLst>
              </a:custGeom>
              <a:solidFill>
                <a:srgbClr val="CC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61" name="Line 1205"/>
              <p:cNvSpPr>
                <a:spLocks noChangeShapeType="1"/>
              </p:cNvSpPr>
              <p:nvPr/>
            </p:nvSpPr>
            <p:spPr bwMode="auto">
              <a:xfrm flipH="1">
                <a:off x="2230667" y="4752502"/>
                <a:ext cx="96838" cy="0"/>
              </a:xfrm>
              <a:prstGeom prst="line">
                <a:avLst/>
              </a:prstGeom>
              <a:noFill/>
              <a:ln w="12700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62" name="Line 1206"/>
              <p:cNvSpPr>
                <a:spLocks noChangeShapeType="1"/>
              </p:cNvSpPr>
              <p:nvPr/>
            </p:nvSpPr>
            <p:spPr bwMode="auto">
              <a:xfrm flipH="1">
                <a:off x="2230667" y="4711227"/>
                <a:ext cx="96838" cy="0"/>
              </a:xfrm>
              <a:prstGeom prst="line">
                <a:avLst/>
              </a:prstGeom>
              <a:noFill/>
              <a:ln w="12700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sp>
          <p:nvSpPr>
            <p:cNvPr id="1058" name="Freeform 1204"/>
            <p:cNvSpPr>
              <a:spLocks/>
            </p:cNvSpPr>
            <p:nvPr/>
          </p:nvSpPr>
          <p:spPr bwMode="auto">
            <a:xfrm>
              <a:off x="2097317" y="4461990"/>
              <a:ext cx="368300" cy="344488"/>
            </a:xfrm>
            <a:custGeom>
              <a:avLst/>
              <a:gdLst>
                <a:gd name="T0" fmla="*/ 84 w 232"/>
                <a:gd name="T1" fmla="*/ 157 h 217"/>
                <a:gd name="T2" fmla="*/ 34 w 232"/>
                <a:gd name="T3" fmla="*/ 183 h 217"/>
                <a:gd name="T4" fmla="*/ 24 w 232"/>
                <a:gd name="T5" fmla="*/ 183 h 217"/>
                <a:gd name="T6" fmla="*/ 15 w 232"/>
                <a:gd name="T7" fmla="*/ 186 h 217"/>
                <a:gd name="T8" fmla="*/ 10 w 232"/>
                <a:gd name="T9" fmla="*/ 192 h 217"/>
                <a:gd name="T10" fmla="*/ 8 w 232"/>
                <a:gd name="T11" fmla="*/ 199 h 217"/>
                <a:gd name="T12" fmla="*/ 10 w 232"/>
                <a:gd name="T13" fmla="*/ 206 h 217"/>
                <a:gd name="T14" fmla="*/ 15 w 232"/>
                <a:gd name="T15" fmla="*/ 212 h 217"/>
                <a:gd name="T16" fmla="*/ 24 w 232"/>
                <a:gd name="T17" fmla="*/ 216 h 217"/>
                <a:gd name="T18" fmla="*/ 34 w 232"/>
                <a:gd name="T19" fmla="*/ 217 h 217"/>
                <a:gd name="T20" fmla="*/ 193 w 232"/>
                <a:gd name="T21" fmla="*/ 217 h 217"/>
                <a:gd name="T22" fmla="*/ 204 w 232"/>
                <a:gd name="T23" fmla="*/ 216 h 217"/>
                <a:gd name="T24" fmla="*/ 211 w 232"/>
                <a:gd name="T25" fmla="*/ 212 h 217"/>
                <a:gd name="T26" fmla="*/ 218 w 232"/>
                <a:gd name="T27" fmla="*/ 206 h 217"/>
                <a:gd name="T28" fmla="*/ 219 w 232"/>
                <a:gd name="T29" fmla="*/ 199 h 217"/>
                <a:gd name="T30" fmla="*/ 218 w 232"/>
                <a:gd name="T31" fmla="*/ 192 h 217"/>
                <a:gd name="T32" fmla="*/ 211 w 232"/>
                <a:gd name="T33" fmla="*/ 186 h 217"/>
                <a:gd name="T34" fmla="*/ 204 w 232"/>
                <a:gd name="T35" fmla="*/ 183 h 217"/>
                <a:gd name="T36" fmla="*/ 193 w 232"/>
                <a:gd name="T37" fmla="*/ 183 h 217"/>
                <a:gd name="T38" fmla="*/ 145 w 232"/>
                <a:gd name="T39" fmla="*/ 157 h 217"/>
                <a:gd name="T40" fmla="*/ 198 w 232"/>
                <a:gd name="T41" fmla="*/ 155 h 217"/>
                <a:gd name="T42" fmla="*/ 214 w 232"/>
                <a:gd name="T43" fmla="*/ 150 h 217"/>
                <a:gd name="T44" fmla="*/ 225 w 232"/>
                <a:gd name="T45" fmla="*/ 139 h 217"/>
                <a:gd name="T46" fmla="*/ 232 w 232"/>
                <a:gd name="T47" fmla="*/ 127 h 217"/>
                <a:gd name="T48" fmla="*/ 232 w 232"/>
                <a:gd name="T49" fmla="*/ 108 h 217"/>
                <a:gd name="T50" fmla="*/ 230 w 232"/>
                <a:gd name="T51" fmla="*/ 51 h 217"/>
                <a:gd name="T52" fmla="*/ 214 w 232"/>
                <a:gd name="T53" fmla="*/ 32 h 217"/>
                <a:gd name="T54" fmla="*/ 193 w 232"/>
                <a:gd name="T55" fmla="*/ 18 h 217"/>
                <a:gd name="T56" fmla="*/ 174 w 232"/>
                <a:gd name="T57" fmla="*/ 11 h 217"/>
                <a:gd name="T58" fmla="*/ 151 w 232"/>
                <a:gd name="T59" fmla="*/ 3 h 217"/>
                <a:gd name="T60" fmla="*/ 127 w 232"/>
                <a:gd name="T61" fmla="*/ 0 h 217"/>
                <a:gd name="T62" fmla="*/ 99 w 232"/>
                <a:gd name="T63" fmla="*/ 0 h 217"/>
                <a:gd name="T64" fmla="*/ 73 w 232"/>
                <a:gd name="T65" fmla="*/ 3 h 217"/>
                <a:gd name="T66" fmla="*/ 52 w 232"/>
                <a:gd name="T67" fmla="*/ 11 h 217"/>
                <a:gd name="T68" fmla="*/ 34 w 232"/>
                <a:gd name="T69" fmla="*/ 18 h 217"/>
                <a:gd name="T70" fmla="*/ 15 w 232"/>
                <a:gd name="T71" fmla="*/ 32 h 217"/>
                <a:gd name="T72" fmla="*/ 0 w 232"/>
                <a:gd name="T73" fmla="*/ 51 h 217"/>
                <a:gd name="T74" fmla="*/ 0 w 232"/>
                <a:gd name="T75" fmla="*/ 109 h 217"/>
                <a:gd name="T76" fmla="*/ 0 w 232"/>
                <a:gd name="T77" fmla="*/ 127 h 217"/>
                <a:gd name="T78" fmla="*/ 6 w 232"/>
                <a:gd name="T79" fmla="*/ 139 h 217"/>
                <a:gd name="T80" fmla="*/ 19 w 232"/>
                <a:gd name="T81" fmla="*/ 150 h 217"/>
                <a:gd name="T82" fmla="*/ 32 w 232"/>
                <a:gd name="T83" fmla="*/ 155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32" h="217">
                  <a:moveTo>
                    <a:pt x="42" y="157"/>
                  </a:moveTo>
                  <a:lnTo>
                    <a:pt x="84" y="157"/>
                  </a:lnTo>
                  <a:lnTo>
                    <a:pt x="84" y="183"/>
                  </a:lnTo>
                  <a:lnTo>
                    <a:pt x="34" y="183"/>
                  </a:lnTo>
                  <a:lnTo>
                    <a:pt x="29" y="183"/>
                  </a:lnTo>
                  <a:lnTo>
                    <a:pt x="24" y="183"/>
                  </a:lnTo>
                  <a:lnTo>
                    <a:pt x="21" y="185"/>
                  </a:lnTo>
                  <a:lnTo>
                    <a:pt x="15" y="186"/>
                  </a:lnTo>
                  <a:lnTo>
                    <a:pt x="12" y="189"/>
                  </a:lnTo>
                  <a:lnTo>
                    <a:pt x="10" y="192"/>
                  </a:lnTo>
                  <a:lnTo>
                    <a:pt x="8" y="196"/>
                  </a:lnTo>
                  <a:lnTo>
                    <a:pt x="8" y="199"/>
                  </a:lnTo>
                  <a:lnTo>
                    <a:pt x="8" y="203"/>
                  </a:lnTo>
                  <a:lnTo>
                    <a:pt x="10" y="206"/>
                  </a:lnTo>
                  <a:lnTo>
                    <a:pt x="12" y="210"/>
                  </a:lnTo>
                  <a:lnTo>
                    <a:pt x="15" y="212"/>
                  </a:lnTo>
                  <a:lnTo>
                    <a:pt x="21" y="215"/>
                  </a:lnTo>
                  <a:lnTo>
                    <a:pt x="24" y="216"/>
                  </a:lnTo>
                  <a:lnTo>
                    <a:pt x="29" y="217"/>
                  </a:lnTo>
                  <a:lnTo>
                    <a:pt x="34" y="217"/>
                  </a:lnTo>
                  <a:lnTo>
                    <a:pt x="115" y="217"/>
                  </a:lnTo>
                  <a:lnTo>
                    <a:pt x="193" y="217"/>
                  </a:lnTo>
                  <a:lnTo>
                    <a:pt x="198" y="217"/>
                  </a:lnTo>
                  <a:lnTo>
                    <a:pt x="204" y="216"/>
                  </a:lnTo>
                  <a:lnTo>
                    <a:pt x="208" y="215"/>
                  </a:lnTo>
                  <a:lnTo>
                    <a:pt x="211" y="212"/>
                  </a:lnTo>
                  <a:lnTo>
                    <a:pt x="214" y="210"/>
                  </a:lnTo>
                  <a:lnTo>
                    <a:pt x="218" y="206"/>
                  </a:lnTo>
                  <a:lnTo>
                    <a:pt x="219" y="203"/>
                  </a:lnTo>
                  <a:lnTo>
                    <a:pt x="219" y="199"/>
                  </a:lnTo>
                  <a:lnTo>
                    <a:pt x="219" y="196"/>
                  </a:lnTo>
                  <a:lnTo>
                    <a:pt x="218" y="192"/>
                  </a:lnTo>
                  <a:lnTo>
                    <a:pt x="214" y="189"/>
                  </a:lnTo>
                  <a:lnTo>
                    <a:pt x="211" y="186"/>
                  </a:lnTo>
                  <a:lnTo>
                    <a:pt x="208" y="185"/>
                  </a:lnTo>
                  <a:lnTo>
                    <a:pt x="204" y="183"/>
                  </a:lnTo>
                  <a:lnTo>
                    <a:pt x="198" y="183"/>
                  </a:lnTo>
                  <a:lnTo>
                    <a:pt x="193" y="183"/>
                  </a:lnTo>
                  <a:lnTo>
                    <a:pt x="145" y="183"/>
                  </a:lnTo>
                  <a:lnTo>
                    <a:pt x="145" y="157"/>
                  </a:lnTo>
                  <a:lnTo>
                    <a:pt x="191" y="157"/>
                  </a:lnTo>
                  <a:lnTo>
                    <a:pt x="198" y="155"/>
                  </a:lnTo>
                  <a:lnTo>
                    <a:pt x="208" y="154"/>
                  </a:lnTo>
                  <a:lnTo>
                    <a:pt x="214" y="150"/>
                  </a:lnTo>
                  <a:lnTo>
                    <a:pt x="219" y="145"/>
                  </a:lnTo>
                  <a:lnTo>
                    <a:pt x="225" y="139"/>
                  </a:lnTo>
                  <a:lnTo>
                    <a:pt x="230" y="134"/>
                  </a:lnTo>
                  <a:lnTo>
                    <a:pt x="232" y="127"/>
                  </a:lnTo>
                  <a:lnTo>
                    <a:pt x="232" y="121"/>
                  </a:lnTo>
                  <a:lnTo>
                    <a:pt x="232" y="108"/>
                  </a:lnTo>
                  <a:lnTo>
                    <a:pt x="232" y="58"/>
                  </a:lnTo>
                  <a:lnTo>
                    <a:pt x="230" y="51"/>
                  </a:lnTo>
                  <a:lnTo>
                    <a:pt x="225" y="43"/>
                  </a:lnTo>
                  <a:lnTo>
                    <a:pt x="214" y="32"/>
                  </a:lnTo>
                  <a:lnTo>
                    <a:pt x="202" y="23"/>
                  </a:lnTo>
                  <a:lnTo>
                    <a:pt x="193" y="18"/>
                  </a:lnTo>
                  <a:lnTo>
                    <a:pt x="185" y="14"/>
                  </a:lnTo>
                  <a:lnTo>
                    <a:pt x="174" y="11"/>
                  </a:lnTo>
                  <a:lnTo>
                    <a:pt x="164" y="7"/>
                  </a:lnTo>
                  <a:lnTo>
                    <a:pt x="151" y="3"/>
                  </a:lnTo>
                  <a:lnTo>
                    <a:pt x="139" y="1"/>
                  </a:lnTo>
                  <a:lnTo>
                    <a:pt x="127" y="0"/>
                  </a:lnTo>
                  <a:lnTo>
                    <a:pt x="113" y="0"/>
                  </a:lnTo>
                  <a:lnTo>
                    <a:pt x="99" y="0"/>
                  </a:lnTo>
                  <a:lnTo>
                    <a:pt x="84" y="1"/>
                  </a:lnTo>
                  <a:lnTo>
                    <a:pt x="73" y="3"/>
                  </a:lnTo>
                  <a:lnTo>
                    <a:pt x="63" y="7"/>
                  </a:lnTo>
                  <a:lnTo>
                    <a:pt x="52" y="11"/>
                  </a:lnTo>
                  <a:lnTo>
                    <a:pt x="43" y="14"/>
                  </a:lnTo>
                  <a:lnTo>
                    <a:pt x="34" y="18"/>
                  </a:lnTo>
                  <a:lnTo>
                    <a:pt x="27" y="23"/>
                  </a:lnTo>
                  <a:lnTo>
                    <a:pt x="15" y="32"/>
                  </a:lnTo>
                  <a:lnTo>
                    <a:pt x="6" y="43"/>
                  </a:lnTo>
                  <a:lnTo>
                    <a:pt x="0" y="51"/>
                  </a:lnTo>
                  <a:lnTo>
                    <a:pt x="0" y="58"/>
                  </a:lnTo>
                  <a:lnTo>
                    <a:pt x="0" y="109"/>
                  </a:lnTo>
                  <a:lnTo>
                    <a:pt x="0" y="121"/>
                  </a:lnTo>
                  <a:lnTo>
                    <a:pt x="0" y="127"/>
                  </a:lnTo>
                  <a:lnTo>
                    <a:pt x="2" y="134"/>
                  </a:lnTo>
                  <a:lnTo>
                    <a:pt x="6" y="139"/>
                  </a:lnTo>
                  <a:lnTo>
                    <a:pt x="12" y="145"/>
                  </a:lnTo>
                  <a:lnTo>
                    <a:pt x="19" y="150"/>
                  </a:lnTo>
                  <a:lnTo>
                    <a:pt x="25" y="154"/>
                  </a:lnTo>
                  <a:lnTo>
                    <a:pt x="32" y="155"/>
                  </a:lnTo>
                  <a:lnTo>
                    <a:pt x="42" y="157"/>
                  </a:lnTo>
                  <a:close/>
                </a:path>
              </a:pathLst>
            </a:custGeom>
            <a:noFill/>
            <a:ln w="1270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1063" name="グループ化 1062"/>
          <p:cNvGrpSpPr/>
          <p:nvPr/>
        </p:nvGrpSpPr>
        <p:grpSpPr>
          <a:xfrm>
            <a:off x="6009997" y="4932363"/>
            <a:ext cx="334966" cy="312737"/>
            <a:chOff x="2097317" y="4461990"/>
            <a:chExt cx="471487" cy="433388"/>
          </a:xfrm>
        </p:grpSpPr>
        <p:grpSp>
          <p:nvGrpSpPr>
            <p:cNvPr id="1064" name="グループ化 1063"/>
            <p:cNvGrpSpPr/>
            <p:nvPr/>
          </p:nvGrpSpPr>
          <p:grpSpPr>
            <a:xfrm>
              <a:off x="2097317" y="4461990"/>
              <a:ext cx="471487" cy="433388"/>
              <a:chOff x="2097317" y="4461990"/>
              <a:chExt cx="471487" cy="433388"/>
            </a:xfrm>
          </p:grpSpPr>
          <p:pic>
            <p:nvPicPr>
              <p:cNvPr id="1066" name="Picture 1202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171929" y="4525490"/>
                <a:ext cx="396875" cy="3698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067" name="Freeform 1203"/>
              <p:cNvSpPr>
                <a:spLocks/>
              </p:cNvSpPr>
              <p:nvPr/>
            </p:nvSpPr>
            <p:spPr bwMode="auto">
              <a:xfrm>
                <a:off x="2097317" y="4461990"/>
                <a:ext cx="368300" cy="344488"/>
              </a:xfrm>
              <a:custGeom>
                <a:avLst/>
                <a:gdLst>
                  <a:gd name="T0" fmla="*/ 84 w 232"/>
                  <a:gd name="T1" fmla="*/ 157 h 217"/>
                  <a:gd name="T2" fmla="*/ 34 w 232"/>
                  <a:gd name="T3" fmla="*/ 183 h 217"/>
                  <a:gd name="T4" fmla="*/ 24 w 232"/>
                  <a:gd name="T5" fmla="*/ 183 h 217"/>
                  <a:gd name="T6" fmla="*/ 15 w 232"/>
                  <a:gd name="T7" fmla="*/ 186 h 217"/>
                  <a:gd name="T8" fmla="*/ 10 w 232"/>
                  <a:gd name="T9" fmla="*/ 192 h 217"/>
                  <a:gd name="T10" fmla="*/ 8 w 232"/>
                  <a:gd name="T11" fmla="*/ 199 h 217"/>
                  <a:gd name="T12" fmla="*/ 10 w 232"/>
                  <a:gd name="T13" fmla="*/ 206 h 217"/>
                  <a:gd name="T14" fmla="*/ 15 w 232"/>
                  <a:gd name="T15" fmla="*/ 212 h 217"/>
                  <a:gd name="T16" fmla="*/ 24 w 232"/>
                  <a:gd name="T17" fmla="*/ 216 h 217"/>
                  <a:gd name="T18" fmla="*/ 34 w 232"/>
                  <a:gd name="T19" fmla="*/ 217 h 217"/>
                  <a:gd name="T20" fmla="*/ 193 w 232"/>
                  <a:gd name="T21" fmla="*/ 217 h 217"/>
                  <a:gd name="T22" fmla="*/ 204 w 232"/>
                  <a:gd name="T23" fmla="*/ 216 h 217"/>
                  <a:gd name="T24" fmla="*/ 211 w 232"/>
                  <a:gd name="T25" fmla="*/ 212 h 217"/>
                  <a:gd name="T26" fmla="*/ 218 w 232"/>
                  <a:gd name="T27" fmla="*/ 206 h 217"/>
                  <a:gd name="T28" fmla="*/ 219 w 232"/>
                  <a:gd name="T29" fmla="*/ 199 h 217"/>
                  <a:gd name="T30" fmla="*/ 218 w 232"/>
                  <a:gd name="T31" fmla="*/ 192 h 217"/>
                  <a:gd name="T32" fmla="*/ 211 w 232"/>
                  <a:gd name="T33" fmla="*/ 186 h 217"/>
                  <a:gd name="T34" fmla="*/ 204 w 232"/>
                  <a:gd name="T35" fmla="*/ 183 h 217"/>
                  <a:gd name="T36" fmla="*/ 193 w 232"/>
                  <a:gd name="T37" fmla="*/ 183 h 217"/>
                  <a:gd name="T38" fmla="*/ 145 w 232"/>
                  <a:gd name="T39" fmla="*/ 157 h 217"/>
                  <a:gd name="T40" fmla="*/ 198 w 232"/>
                  <a:gd name="T41" fmla="*/ 155 h 217"/>
                  <a:gd name="T42" fmla="*/ 214 w 232"/>
                  <a:gd name="T43" fmla="*/ 150 h 217"/>
                  <a:gd name="T44" fmla="*/ 225 w 232"/>
                  <a:gd name="T45" fmla="*/ 139 h 217"/>
                  <a:gd name="T46" fmla="*/ 232 w 232"/>
                  <a:gd name="T47" fmla="*/ 127 h 217"/>
                  <a:gd name="T48" fmla="*/ 232 w 232"/>
                  <a:gd name="T49" fmla="*/ 108 h 217"/>
                  <a:gd name="T50" fmla="*/ 230 w 232"/>
                  <a:gd name="T51" fmla="*/ 51 h 217"/>
                  <a:gd name="T52" fmla="*/ 214 w 232"/>
                  <a:gd name="T53" fmla="*/ 32 h 217"/>
                  <a:gd name="T54" fmla="*/ 193 w 232"/>
                  <a:gd name="T55" fmla="*/ 18 h 217"/>
                  <a:gd name="T56" fmla="*/ 174 w 232"/>
                  <a:gd name="T57" fmla="*/ 11 h 217"/>
                  <a:gd name="T58" fmla="*/ 151 w 232"/>
                  <a:gd name="T59" fmla="*/ 3 h 217"/>
                  <a:gd name="T60" fmla="*/ 127 w 232"/>
                  <a:gd name="T61" fmla="*/ 0 h 217"/>
                  <a:gd name="T62" fmla="*/ 99 w 232"/>
                  <a:gd name="T63" fmla="*/ 0 h 217"/>
                  <a:gd name="T64" fmla="*/ 73 w 232"/>
                  <a:gd name="T65" fmla="*/ 3 h 217"/>
                  <a:gd name="T66" fmla="*/ 52 w 232"/>
                  <a:gd name="T67" fmla="*/ 11 h 217"/>
                  <a:gd name="T68" fmla="*/ 34 w 232"/>
                  <a:gd name="T69" fmla="*/ 18 h 217"/>
                  <a:gd name="T70" fmla="*/ 15 w 232"/>
                  <a:gd name="T71" fmla="*/ 32 h 217"/>
                  <a:gd name="T72" fmla="*/ 0 w 232"/>
                  <a:gd name="T73" fmla="*/ 51 h 217"/>
                  <a:gd name="T74" fmla="*/ 0 w 232"/>
                  <a:gd name="T75" fmla="*/ 109 h 217"/>
                  <a:gd name="T76" fmla="*/ 0 w 232"/>
                  <a:gd name="T77" fmla="*/ 127 h 217"/>
                  <a:gd name="T78" fmla="*/ 6 w 232"/>
                  <a:gd name="T79" fmla="*/ 139 h 217"/>
                  <a:gd name="T80" fmla="*/ 19 w 232"/>
                  <a:gd name="T81" fmla="*/ 150 h 217"/>
                  <a:gd name="T82" fmla="*/ 32 w 232"/>
                  <a:gd name="T83" fmla="*/ 155 h 2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232" h="217">
                    <a:moveTo>
                      <a:pt x="42" y="157"/>
                    </a:moveTo>
                    <a:lnTo>
                      <a:pt x="84" y="157"/>
                    </a:lnTo>
                    <a:lnTo>
                      <a:pt x="84" y="183"/>
                    </a:lnTo>
                    <a:lnTo>
                      <a:pt x="34" y="183"/>
                    </a:lnTo>
                    <a:lnTo>
                      <a:pt x="29" y="183"/>
                    </a:lnTo>
                    <a:lnTo>
                      <a:pt x="24" y="183"/>
                    </a:lnTo>
                    <a:lnTo>
                      <a:pt x="21" y="185"/>
                    </a:lnTo>
                    <a:lnTo>
                      <a:pt x="15" y="186"/>
                    </a:lnTo>
                    <a:lnTo>
                      <a:pt x="12" y="189"/>
                    </a:lnTo>
                    <a:lnTo>
                      <a:pt x="10" y="192"/>
                    </a:lnTo>
                    <a:lnTo>
                      <a:pt x="8" y="196"/>
                    </a:lnTo>
                    <a:lnTo>
                      <a:pt x="8" y="199"/>
                    </a:lnTo>
                    <a:lnTo>
                      <a:pt x="8" y="203"/>
                    </a:lnTo>
                    <a:lnTo>
                      <a:pt x="10" y="206"/>
                    </a:lnTo>
                    <a:lnTo>
                      <a:pt x="12" y="210"/>
                    </a:lnTo>
                    <a:lnTo>
                      <a:pt x="15" y="212"/>
                    </a:lnTo>
                    <a:lnTo>
                      <a:pt x="21" y="215"/>
                    </a:lnTo>
                    <a:lnTo>
                      <a:pt x="24" y="216"/>
                    </a:lnTo>
                    <a:lnTo>
                      <a:pt x="29" y="217"/>
                    </a:lnTo>
                    <a:lnTo>
                      <a:pt x="34" y="217"/>
                    </a:lnTo>
                    <a:lnTo>
                      <a:pt x="115" y="217"/>
                    </a:lnTo>
                    <a:lnTo>
                      <a:pt x="193" y="217"/>
                    </a:lnTo>
                    <a:lnTo>
                      <a:pt x="198" y="217"/>
                    </a:lnTo>
                    <a:lnTo>
                      <a:pt x="204" y="216"/>
                    </a:lnTo>
                    <a:lnTo>
                      <a:pt x="208" y="215"/>
                    </a:lnTo>
                    <a:lnTo>
                      <a:pt x="211" y="212"/>
                    </a:lnTo>
                    <a:lnTo>
                      <a:pt x="214" y="210"/>
                    </a:lnTo>
                    <a:lnTo>
                      <a:pt x="218" y="206"/>
                    </a:lnTo>
                    <a:lnTo>
                      <a:pt x="219" y="203"/>
                    </a:lnTo>
                    <a:lnTo>
                      <a:pt x="219" y="199"/>
                    </a:lnTo>
                    <a:lnTo>
                      <a:pt x="219" y="196"/>
                    </a:lnTo>
                    <a:lnTo>
                      <a:pt x="218" y="192"/>
                    </a:lnTo>
                    <a:lnTo>
                      <a:pt x="214" y="189"/>
                    </a:lnTo>
                    <a:lnTo>
                      <a:pt x="211" y="186"/>
                    </a:lnTo>
                    <a:lnTo>
                      <a:pt x="208" y="185"/>
                    </a:lnTo>
                    <a:lnTo>
                      <a:pt x="204" y="183"/>
                    </a:lnTo>
                    <a:lnTo>
                      <a:pt x="198" y="183"/>
                    </a:lnTo>
                    <a:lnTo>
                      <a:pt x="193" y="183"/>
                    </a:lnTo>
                    <a:lnTo>
                      <a:pt x="145" y="183"/>
                    </a:lnTo>
                    <a:lnTo>
                      <a:pt x="145" y="157"/>
                    </a:lnTo>
                    <a:lnTo>
                      <a:pt x="191" y="157"/>
                    </a:lnTo>
                    <a:lnTo>
                      <a:pt x="198" y="155"/>
                    </a:lnTo>
                    <a:lnTo>
                      <a:pt x="208" y="154"/>
                    </a:lnTo>
                    <a:lnTo>
                      <a:pt x="214" y="150"/>
                    </a:lnTo>
                    <a:lnTo>
                      <a:pt x="219" y="145"/>
                    </a:lnTo>
                    <a:lnTo>
                      <a:pt x="225" y="139"/>
                    </a:lnTo>
                    <a:lnTo>
                      <a:pt x="230" y="134"/>
                    </a:lnTo>
                    <a:lnTo>
                      <a:pt x="232" y="127"/>
                    </a:lnTo>
                    <a:lnTo>
                      <a:pt x="232" y="121"/>
                    </a:lnTo>
                    <a:lnTo>
                      <a:pt x="232" y="108"/>
                    </a:lnTo>
                    <a:lnTo>
                      <a:pt x="232" y="58"/>
                    </a:lnTo>
                    <a:lnTo>
                      <a:pt x="230" y="51"/>
                    </a:lnTo>
                    <a:lnTo>
                      <a:pt x="225" y="43"/>
                    </a:lnTo>
                    <a:lnTo>
                      <a:pt x="214" y="32"/>
                    </a:lnTo>
                    <a:lnTo>
                      <a:pt x="202" y="23"/>
                    </a:lnTo>
                    <a:lnTo>
                      <a:pt x="193" y="18"/>
                    </a:lnTo>
                    <a:lnTo>
                      <a:pt x="185" y="14"/>
                    </a:lnTo>
                    <a:lnTo>
                      <a:pt x="174" y="11"/>
                    </a:lnTo>
                    <a:lnTo>
                      <a:pt x="164" y="7"/>
                    </a:lnTo>
                    <a:lnTo>
                      <a:pt x="151" y="3"/>
                    </a:lnTo>
                    <a:lnTo>
                      <a:pt x="139" y="1"/>
                    </a:lnTo>
                    <a:lnTo>
                      <a:pt x="127" y="0"/>
                    </a:lnTo>
                    <a:lnTo>
                      <a:pt x="113" y="0"/>
                    </a:lnTo>
                    <a:lnTo>
                      <a:pt x="99" y="0"/>
                    </a:lnTo>
                    <a:lnTo>
                      <a:pt x="84" y="1"/>
                    </a:lnTo>
                    <a:lnTo>
                      <a:pt x="73" y="3"/>
                    </a:lnTo>
                    <a:lnTo>
                      <a:pt x="63" y="7"/>
                    </a:lnTo>
                    <a:lnTo>
                      <a:pt x="52" y="11"/>
                    </a:lnTo>
                    <a:lnTo>
                      <a:pt x="43" y="14"/>
                    </a:lnTo>
                    <a:lnTo>
                      <a:pt x="34" y="18"/>
                    </a:lnTo>
                    <a:lnTo>
                      <a:pt x="27" y="23"/>
                    </a:lnTo>
                    <a:lnTo>
                      <a:pt x="15" y="32"/>
                    </a:lnTo>
                    <a:lnTo>
                      <a:pt x="6" y="43"/>
                    </a:lnTo>
                    <a:lnTo>
                      <a:pt x="0" y="51"/>
                    </a:lnTo>
                    <a:lnTo>
                      <a:pt x="0" y="58"/>
                    </a:lnTo>
                    <a:lnTo>
                      <a:pt x="0" y="109"/>
                    </a:lnTo>
                    <a:lnTo>
                      <a:pt x="0" y="121"/>
                    </a:lnTo>
                    <a:lnTo>
                      <a:pt x="0" y="127"/>
                    </a:lnTo>
                    <a:lnTo>
                      <a:pt x="2" y="134"/>
                    </a:lnTo>
                    <a:lnTo>
                      <a:pt x="6" y="139"/>
                    </a:lnTo>
                    <a:lnTo>
                      <a:pt x="12" y="145"/>
                    </a:lnTo>
                    <a:lnTo>
                      <a:pt x="19" y="150"/>
                    </a:lnTo>
                    <a:lnTo>
                      <a:pt x="25" y="154"/>
                    </a:lnTo>
                    <a:lnTo>
                      <a:pt x="32" y="155"/>
                    </a:lnTo>
                    <a:lnTo>
                      <a:pt x="42" y="157"/>
                    </a:lnTo>
                    <a:close/>
                  </a:path>
                </a:pathLst>
              </a:custGeom>
              <a:solidFill>
                <a:srgbClr val="CC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68" name="Line 1205"/>
              <p:cNvSpPr>
                <a:spLocks noChangeShapeType="1"/>
              </p:cNvSpPr>
              <p:nvPr/>
            </p:nvSpPr>
            <p:spPr bwMode="auto">
              <a:xfrm flipH="1">
                <a:off x="2230667" y="4752502"/>
                <a:ext cx="96838" cy="0"/>
              </a:xfrm>
              <a:prstGeom prst="line">
                <a:avLst/>
              </a:prstGeom>
              <a:noFill/>
              <a:ln w="12700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69" name="Line 1206"/>
              <p:cNvSpPr>
                <a:spLocks noChangeShapeType="1"/>
              </p:cNvSpPr>
              <p:nvPr/>
            </p:nvSpPr>
            <p:spPr bwMode="auto">
              <a:xfrm flipH="1">
                <a:off x="2230667" y="4711227"/>
                <a:ext cx="96838" cy="0"/>
              </a:xfrm>
              <a:prstGeom prst="line">
                <a:avLst/>
              </a:prstGeom>
              <a:noFill/>
              <a:ln w="12700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sp>
          <p:nvSpPr>
            <p:cNvPr id="1065" name="Freeform 1204"/>
            <p:cNvSpPr>
              <a:spLocks/>
            </p:cNvSpPr>
            <p:nvPr/>
          </p:nvSpPr>
          <p:spPr bwMode="auto">
            <a:xfrm>
              <a:off x="2097317" y="4461990"/>
              <a:ext cx="368300" cy="344488"/>
            </a:xfrm>
            <a:custGeom>
              <a:avLst/>
              <a:gdLst>
                <a:gd name="T0" fmla="*/ 84 w 232"/>
                <a:gd name="T1" fmla="*/ 157 h 217"/>
                <a:gd name="T2" fmla="*/ 34 w 232"/>
                <a:gd name="T3" fmla="*/ 183 h 217"/>
                <a:gd name="T4" fmla="*/ 24 w 232"/>
                <a:gd name="T5" fmla="*/ 183 h 217"/>
                <a:gd name="T6" fmla="*/ 15 w 232"/>
                <a:gd name="T7" fmla="*/ 186 h 217"/>
                <a:gd name="T8" fmla="*/ 10 w 232"/>
                <a:gd name="T9" fmla="*/ 192 h 217"/>
                <a:gd name="T10" fmla="*/ 8 w 232"/>
                <a:gd name="T11" fmla="*/ 199 h 217"/>
                <a:gd name="T12" fmla="*/ 10 w 232"/>
                <a:gd name="T13" fmla="*/ 206 h 217"/>
                <a:gd name="T14" fmla="*/ 15 w 232"/>
                <a:gd name="T15" fmla="*/ 212 h 217"/>
                <a:gd name="T16" fmla="*/ 24 w 232"/>
                <a:gd name="T17" fmla="*/ 216 h 217"/>
                <a:gd name="T18" fmla="*/ 34 w 232"/>
                <a:gd name="T19" fmla="*/ 217 h 217"/>
                <a:gd name="T20" fmla="*/ 193 w 232"/>
                <a:gd name="T21" fmla="*/ 217 h 217"/>
                <a:gd name="T22" fmla="*/ 204 w 232"/>
                <a:gd name="T23" fmla="*/ 216 h 217"/>
                <a:gd name="T24" fmla="*/ 211 w 232"/>
                <a:gd name="T25" fmla="*/ 212 h 217"/>
                <a:gd name="T26" fmla="*/ 218 w 232"/>
                <a:gd name="T27" fmla="*/ 206 h 217"/>
                <a:gd name="T28" fmla="*/ 219 w 232"/>
                <a:gd name="T29" fmla="*/ 199 h 217"/>
                <a:gd name="T30" fmla="*/ 218 w 232"/>
                <a:gd name="T31" fmla="*/ 192 h 217"/>
                <a:gd name="T32" fmla="*/ 211 w 232"/>
                <a:gd name="T33" fmla="*/ 186 h 217"/>
                <a:gd name="T34" fmla="*/ 204 w 232"/>
                <a:gd name="T35" fmla="*/ 183 h 217"/>
                <a:gd name="T36" fmla="*/ 193 w 232"/>
                <a:gd name="T37" fmla="*/ 183 h 217"/>
                <a:gd name="T38" fmla="*/ 145 w 232"/>
                <a:gd name="T39" fmla="*/ 157 h 217"/>
                <a:gd name="T40" fmla="*/ 198 w 232"/>
                <a:gd name="T41" fmla="*/ 155 h 217"/>
                <a:gd name="T42" fmla="*/ 214 w 232"/>
                <a:gd name="T43" fmla="*/ 150 h 217"/>
                <a:gd name="T44" fmla="*/ 225 w 232"/>
                <a:gd name="T45" fmla="*/ 139 h 217"/>
                <a:gd name="T46" fmla="*/ 232 w 232"/>
                <a:gd name="T47" fmla="*/ 127 h 217"/>
                <a:gd name="T48" fmla="*/ 232 w 232"/>
                <a:gd name="T49" fmla="*/ 108 h 217"/>
                <a:gd name="T50" fmla="*/ 230 w 232"/>
                <a:gd name="T51" fmla="*/ 51 h 217"/>
                <a:gd name="T52" fmla="*/ 214 w 232"/>
                <a:gd name="T53" fmla="*/ 32 h 217"/>
                <a:gd name="T54" fmla="*/ 193 w 232"/>
                <a:gd name="T55" fmla="*/ 18 h 217"/>
                <a:gd name="T56" fmla="*/ 174 w 232"/>
                <a:gd name="T57" fmla="*/ 11 h 217"/>
                <a:gd name="T58" fmla="*/ 151 w 232"/>
                <a:gd name="T59" fmla="*/ 3 h 217"/>
                <a:gd name="T60" fmla="*/ 127 w 232"/>
                <a:gd name="T61" fmla="*/ 0 h 217"/>
                <a:gd name="T62" fmla="*/ 99 w 232"/>
                <a:gd name="T63" fmla="*/ 0 h 217"/>
                <a:gd name="T64" fmla="*/ 73 w 232"/>
                <a:gd name="T65" fmla="*/ 3 h 217"/>
                <a:gd name="T66" fmla="*/ 52 w 232"/>
                <a:gd name="T67" fmla="*/ 11 h 217"/>
                <a:gd name="T68" fmla="*/ 34 w 232"/>
                <a:gd name="T69" fmla="*/ 18 h 217"/>
                <a:gd name="T70" fmla="*/ 15 w 232"/>
                <a:gd name="T71" fmla="*/ 32 h 217"/>
                <a:gd name="T72" fmla="*/ 0 w 232"/>
                <a:gd name="T73" fmla="*/ 51 h 217"/>
                <a:gd name="T74" fmla="*/ 0 w 232"/>
                <a:gd name="T75" fmla="*/ 109 h 217"/>
                <a:gd name="T76" fmla="*/ 0 w 232"/>
                <a:gd name="T77" fmla="*/ 127 h 217"/>
                <a:gd name="T78" fmla="*/ 6 w 232"/>
                <a:gd name="T79" fmla="*/ 139 h 217"/>
                <a:gd name="T80" fmla="*/ 19 w 232"/>
                <a:gd name="T81" fmla="*/ 150 h 217"/>
                <a:gd name="T82" fmla="*/ 32 w 232"/>
                <a:gd name="T83" fmla="*/ 155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32" h="217">
                  <a:moveTo>
                    <a:pt x="42" y="157"/>
                  </a:moveTo>
                  <a:lnTo>
                    <a:pt x="84" y="157"/>
                  </a:lnTo>
                  <a:lnTo>
                    <a:pt x="84" y="183"/>
                  </a:lnTo>
                  <a:lnTo>
                    <a:pt x="34" y="183"/>
                  </a:lnTo>
                  <a:lnTo>
                    <a:pt x="29" y="183"/>
                  </a:lnTo>
                  <a:lnTo>
                    <a:pt x="24" y="183"/>
                  </a:lnTo>
                  <a:lnTo>
                    <a:pt x="21" y="185"/>
                  </a:lnTo>
                  <a:lnTo>
                    <a:pt x="15" y="186"/>
                  </a:lnTo>
                  <a:lnTo>
                    <a:pt x="12" y="189"/>
                  </a:lnTo>
                  <a:lnTo>
                    <a:pt x="10" y="192"/>
                  </a:lnTo>
                  <a:lnTo>
                    <a:pt x="8" y="196"/>
                  </a:lnTo>
                  <a:lnTo>
                    <a:pt x="8" y="199"/>
                  </a:lnTo>
                  <a:lnTo>
                    <a:pt x="8" y="203"/>
                  </a:lnTo>
                  <a:lnTo>
                    <a:pt x="10" y="206"/>
                  </a:lnTo>
                  <a:lnTo>
                    <a:pt x="12" y="210"/>
                  </a:lnTo>
                  <a:lnTo>
                    <a:pt x="15" y="212"/>
                  </a:lnTo>
                  <a:lnTo>
                    <a:pt x="21" y="215"/>
                  </a:lnTo>
                  <a:lnTo>
                    <a:pt x="24" y="216"/>
                  </a:lnTo>
                  <a:lnTo>
                    <a:pt x="29" y="217"/>
                  </a:lnTo>
                  <a:lnTo>
                    <a:pt x="34" y="217"/>
                  </a:lnTo>
                  <a:lnTo>
                    <a:pt x="115" y="217"/>
                  </a:lnTo>
                  <a:lnTo>
                    <a:pt x="193" y="217"/>
                  </a:lnTo>
                  <a:lnTo>
                    <a:pt x="198" y="217"/>
                  </a:lnTo>
                  <a:lnTo>
                    <a:pt x="204" y="216"/>
                  </a:lnTo>
                  <a:lnTo>
                    <a:pt x="208" y="215"/>
                  </a:lnTo>
                  <a:lnTo>
                    <a:pt x="211" y="212"/>
                  </a:lnTo>
                  <a:lnTo>
                    <a:pt x="214" y="210"/>
                  </a:lnTo>
                  <a:lnTo>
                    <a:pt x="218" y="206"/>
                  </a:lnTo>
                  <a:lnTo>
                    <a:pt x="219" y="203"/>
                  </a:lnTo>
                  <a:lnTo>
                    <a:pt x="219" y="199"/>
                  </a:lnTo>
                  <a:lnTo>
                    <a:pt x="219" y="196"/>
                  </a:lnTo>
                  <a:lnTo>
                    <a:pt x="218" y="192"/>
                  </a:lnTo>
                  <a:lnTo>
                    <a:pt x="214" y="189"/>
                  </a:lnTo>
                  <a:lnTo>
                    <a:pt x="211" y="186"/>
                  </a:lnTo>
                  <a:lnTo>
                    <a:pt x="208" y="185"/>
                  </a:lnTo>
                  <a:lnTo>
                    <a:pt x="204" y="183"/>
                  </a:lnTo>
                  <a:lnTo>
                    <a:pt x="198" y="183"/>
                  </a:lnTo>
                  <a:lnTo>
                    <a:pt x="193" y="183"/>
                  </a:lnTo>
                  <a:lnTo>
                    <a:pt x="145" y="183"/>
                  </a:lnTo>
                  <a:lnTo>
                    <a:pt x="145" y="157"/>
                  </a:lnTo>
                  <a:lnTo>
                    <a:pt x="191" y="157"/>
                  </a:lnTo>
                  <a:lnTo>
                    <a:pt x="198" y="155"/>
                  </a:lnTo>
                  <a:lnTo>
                    <a:pt x="208" y="154"/>
                  </a:lnTo>
                  <a:lnTo>
                    <a:pt x="214" y="150"/>
                  </a:lnTo>
                  <a:lnTo>
                    <a:pt x="219" y="145"/>
                  </a:lnTo>
                  <a:lnTo>
                    <a:pt x="225" y="139"/>
                  </a:lnTo>
                  <a:lnTo>
                    <a:pt x="230" y="134"/>
                  </a:lnTo>
                  <a:lnTo>
                    <a:pt x="232" y="127"/>
                  </a:lnTo>
                  <a:lnTo>
                    <a:pt x="232" y="121"/>
                  </a:lnTo>
                  <a:lnTo>
                    <a:pt x="232" y="108"/>
                  </a:lnTo>
                  <a:lnTo>
                    <a:pt x="232" y="58"/>
                  </a:lnTo>
                  <a:lnTo>
                    <a:pt x="230" y="51"/>
                  </a:lnTo>
                  <a:lnTo>
                    <a:pt x="225" y="43"/>
                  </a:lnTo>
                  <a:lnTo>
                    <a:pt x="214" y="32"/>
                  </a:lnTo>
                  <a:lnTo>
                    <a:pt x="202" y="23"/>
                  </a:lnTo>
                  <a:lnTo>
                    <a:pt x="193" y="18"/>
                  </a:lnTo>
                  <a:lnTo>
                    <a:pt x="185" y="14"/>
                  </a:lnTo>
                  <a:lnTo>
                    <a:pt x="174" y="11"/>
                  </a:lnTo>
                  <a:lnTo>
                    <a:pt x="164" y="7"/>
                  </a:lnTo>
                  <a:lnTo>
                    <a:pt x="151" y="3"/>
                  </a:lnTo>
                  <a:lnTo>
                    <a:pt x="139" y="1"/>
                  </a:lnTo>
                  <a:lnTo>
                    <a:pt x="127" y="0"/>
                  </a:lnTo>
                  <a:lnTo>
                    <a:pt x="113" y="0"/>
                  </a:lnTo>
                  <a:lnTo>
                    <a:pt x="99" y="0"/>
                  </a:lnTo>
                  <a:lnTo>
                    <a:pt x="84" y="1"/>
                  </a:lnTo>
                  <a:lnTo>
                    <a:pt x="73" y="3"/>
                  </a:lnTo>
                  <a:lnTo>
                    <a:pt x="63" y="7"/>
                  </a:lnTo>
                  <a:lnTo>
                    <a:pt x="52" y="11"/>
                  </a:lnTo>
                  <a:lnTo>
                    <a:pt x="43" y="14"/>
                  </a:lnTo>
                  <a:lnTo>
                    <a:pt x="34" y="18"/>
                  </a:lnTo>
                  <a:lnTo>
                    <a:pt x="27" y="23"/>
                  </a:lnTo>
                  <a:lnTo>
                    <a:pt x="15" y="32"/>
                  </a:lnTo>
                  <a:lnTo>
                    <a:pt x="6" y="43"/>
                  </a:lnTo>
                  <a:lnTo>
                    <a:pt x="0" y="51"/>
                  </a:lnTo>
                  <a:lnTo>
                    <a:pt x="0" y="58"/>
                  </a:lnTo>
                  <a:lnTo>
                    <a:pt x="0" y="109"/>
                  </a:lnTo>
                  <a:lnTo>
                    <a:pt x="0" y="121"/>
                  </a:lnTo>
                  <a:lnTo>
                    <a:pt x="0" y="127"/>
                  </a:lnTo>
                  <a:lnTo>
                    <a:pt x="2" y="134"/>
                  </a:lnTo>
                  <a:lnTo>
                    <a:pt x="6" y="139"/>
                  </a:lnTo>
                  <a:lnTo>
                    <a:pt x="12" y="145"/>
                  </a:lnTo>
                  <a:lnTo>
                    <a:pt x="19" y="150"/>
                  </a:lnTo>
                  <a:lnTo>
                    <a:pt x="25" y="154"/>
                  </a:lnTo>
                  <a:lnTo>
                    <a:pt x="32" y="155"/>
                  </a:lnTo>
                  <a:lnTo>
                    <a:pt x="42" y="157"/>
                  </a:lnTo>
                  <a:close/>
                </a:path>
              </a:pathLst>
            </a:custGeom>
            <a:noFill/>
            <a:ln w="1270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1070" name="グループ化 1069"/>
          <p:cNvGrpSpPr/>
          <p:nvPr/>
        </p:nvGrpSpPr>
        <p:grpSpPr>
          <a:xfrm>
            <a:off x="6638039" y="4942356"/>
            <a:ext cx="334966" cy="312737"/>
            <a:chOff x="2097317" y="4461990"/>
            <a:chExt cx="471487" cy="433388"/>
          </a:xfrm>
        </p:grpSpPr>
        <p:grpSp>
          <p:nvGrpSpPr>
            <p:cNvPr id="1071" name="グループ化 1070"/>
            <p:cNvGrpSpPr/>
            <p:nvPr/>
          </p:nvGrpSpPr>
          <p:grpSpPr>
            <a:xfrm>
              <a:off x="2097317" y="4461990"/>
              <a:ext cx="471487" cy="433388"/>
              <a:chOff x="2097317" y="4461990"/>
              <a:chExt cx="471487" cy="433388"/>
            </a:xfrm>
          </p:grpSpPr>
          <p:pic>
            <p:nvPicPr>
              <p:cNvPr id="1073" name="Picture 1202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171929" y="4525490"/>
                <a:ext cx="396875" cy="3698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074" name="Freeform 1203"/>
              <p:cNvSpPr>
                <a:spLocks/>
              </p:cNvSpPr>
              <p:nvPr/>
            </p:nvSpPr>
            <p:spPr bwMode="auto">
              <a:xfrm>
                <a:off x="2097317" y="4461990"/>
                <a:ext cx="368300" cy="344488"/>
              </a:xfrm>
              <a:custGeom>
                <a:avLst/>
                <a:gdLst>
                  <a:gd name="T0" fmla="*/ 84 w 232"/>
                  <a:gd name="T1" fmla="*/ 157 h 217"/>
                  <a:gd name="T2" fmla="*/ 34 w 232"/>
                  <a:gd name="T3" fmla="*/ 183 h 217"/>
                  <a:gd name="T4" fmla="*/ 24 w 232"/>
                  <a:gd name="T5" fmla="*/ 183 h 217"/>
                  <a:gd name="T6" fmla="*/ 15 w 232"/>
                  <a:gd name="T7" fmla="*/ 186 h 217"/>
                  <a:gd name="T8" fmla="*/ 10 w 232"/>
                  <a:gd name="T9" fmla="*/ 192 h 217"/>
                  <a:gd name="T10" fmla="*/ 8 w 232"/>
                  <a:gd name="T11" fmla="*/ 199 h 217"/>
                  <a:gd name="T12" fmla="*/ 10 w 232"/>
                  <a:gd name="T13" fmla="*/ 206 h 217"/>
                  <a:gd name="T14" fmla="*/ 15 w 232"/>
                  <a:gd name="T15" fmla="*/ 212 h 217"/>
                  <a:gd name="T16" fmla="*/ 24 w 232"/>
                  <a:gd name="T17" fmla="*/ 216 h 217"/>
                  <a:gd name="T18" fmla="*/ 34 w 232"/>
                  <a:gd name="T19" fmla="*/ 217 h 217"/>
                  <a:gd name="T20" fmla="*/ 193 w 232"/>
                  <a:gd name="T21" fmla="*/ 217 h 217"/>
                  <a:gd name="T22" fmla="*/ 204 w 232"/>
                  <a:gd name="T23" fmla="*/ 216 h 217"/>
                  <a:gd name="T24" fmla="*/ 211 w 232"/>
                  <a:gd name="T25" fmla="*/ 212 h 217"/>
                  <a:gd name="T26" fmla="*/ 218 w 232"/>
                  <a:gd name="T27" fmla="*/ 206 h 217"/>
                  <a:gd name="T28" fmla="*/ 219 w 232"/>
                  <a:gd name="T29" fmla="*/ 199 h 217"/>
                  <a:gd name="T30" fmla="*/ 218 w 232"/>
                  <a:gd name="T31" fmla="*/ 192 h 217"/>
                  <a:gd name="T32" fmla="*/ 211 w 232"/>
                  <a:gd name="T33" fmla="*/ 186 h 217"/>
                  <a:gd name="T34" fmla="*/ 204 w 232"/>
                  <a:gd name="T35" fmla="*/ 183 h 217"/>
                  <a:gd name="T36" fmla="*/ 193 w 232"/>
                  <a:gd name="T37" fmla="*/ 183 h 217"/>
                  <a:gd name="T38" fmla="*/ 145 w 232"/>
                  <a:gd name="T39" fmla="*/ 157 h 217"/>
                  <a:gd name="T40" fmla="*/ 198 w 232"/>
                  <a:gd name="T41" fmla="*/ 155 h 217"/>
                  <a:gd name="T42" fmla="*/ 214 w 232"/>
                  <a:gd name="T43" fmla="*/ 150 h 217"/>
                  <a:gd name="T44" fmla="*/ 225 w 232"/>
                  <a:gd name="T45" fmla="*/ 139 h 217"/>
                  <a:gd name="T46" fmla="*/ 232 w 232"/>
                  <a:gd name="T47" fmla="*/ 127 h 217"/>
                  <a:gd name="T48" fmla="*/ 232 w 232"/>
                  <a:gd name="T49" fmla="*/ 108 h 217"/>
                  <a:gd name="T50" fmla="*/ 230 w 232"/>
                  <a:gd name="T51" fmla="*/ 51 h 217"/>
                  <a:gd name="T52" fmla="*/ 214 w 232"/>
                  <a:gd name="T53" fmla="*/ 32 h 217"/>
                  <a:gd name="T54" fmla="*/ 193 w 232"/>
                  <a:gd name="T55" fmla="*/ 18 h 217"/>
                  <a:gd name="T56" fmla="*/ 174 w 232"/>
                  <a:gd name="T57" fmla="*/ 11 h 217"/>
                  <a:gd name="T58" fmla="*/ 151 w 232"/>
                  <a:gd name="T59" fmla="*/ 3 h 217"/>
                  <a:gd name="T60" fmla="*/ 127 w 232"/>
                  <a:gd name="T61" fmla="*/ 0 h 217"/>
                  <a:gd name="T62" fmla="*/ 99 w 232"/>
                  <a:gd name="T63" fmla="*/ 0 h 217"/>
                  <a:gd name="T64" fmla="*/ 73 w 232"/>
                  <a:gd name="T65" fmla="*/ 3 h 217"/>
                  <a:gd name="T66" fmla="*/ 52 w 232"/>
                  <a:gd name="T67" fmla="*/ 11 h 217"/>
                  <a:gd name="T68" fmla="*/ 34 w 232"/>
                  <a:gd name="T69" fmla="*/ 18 h 217"/>
                  <a:gd name="T70" fmla="*/ 15 w 232"/>
                  <a:gd name="T71" fmla="*/ 32 h 217"/>
                  <a:gd name="T72" fmla="*/ 0 w 232"/>
                  <a:gd name="T73" fmla="*/ 51 h 217"/>
                  <a:gd name="T74" fmla="*/ 0 w 232"/>
                  <a:gd name="T75" fmla="*/ 109 h 217"/>
                  <a:gd name="T76" fmla="*/ 0 w 232"/>
                  <a:gd name="T77" fmla="*/ 127 h 217"/>
                  <a:gd name="T78" fmla="*/ 6 w 232"/>
                  <a:gd name="T79" fmla="*/ 139 h 217"/>
                  <a:gd name="T80" fmla="*/ 19 w 232"/>
                  <a:gd name="T81" fmla="*/ 150 h 217"/>
                  <a:gd name="T82" fmla="*/ 32 w 232"/>
                  <a:gd name="T83" fmla="*/ 155 h 2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232" h="217">
                    <a:moveTo>
                      <a:pt x="42" y="157"/>
                    </a:moveTo>
                    <a:lnTo>
                      <a:pt x="84" y="157"/>
                    </a:lnTo>
                    <a:lnTo>
                      <a:pt x="84" y="183"/>
                    </a:lnTo>
                    <a:lnTo>
                      <a:pt x="34" y="183"/>
                    </a:lnTo>
                    <a:lnTo>
                      <a:pt x="29" y="183"/>
                    </a:lnTo>
                    <a:lnTo>
                      <a:pt x="24" y="183"/>
                    </a:lnTo>
                    <a:lnTo>
                      <a:pt x="21" y="185"/>
                    </a:lnTo>
                    <a:lnTo>
                      <a:pt x="15" y="186"/>
                    </a:lnTo>
                    <a:lnTo>
                      <a:pt x="12" y="189"/>
                    </a:lnTo>
                    <a:lnTo>
                      <a:pt x="10" y="192"/>
                    </a:lnTo>
                    <a:lnTo>
                      <a:pt x="8" y="196"/>
                    </a:lnTo>
                    <a:lnTo>
                      <a:pt x="8" y="199"/>
                    </a:lnTo>
                    <a:lnTo>
                      <a:pt x="8" y="203"/>
                    </a:lnTo>
                    <a:lnTo>
                      <a:pt x="10" y="206"/>
                    </a:lnTo>
                    <a:lnTo>
                      <a:pt x="12" y="210"/>
                    </a:lnTo>
                    <a:lnTo>
                      <a:pt x="15" y="212"/>
                    </a:lnTo>
                    <a:lnTo>
                      <a:pt x="21" y="215"/>
                    </a:lnTo>
                    <a:lnTo>
                      <a:pt x="24" y="216"/>
                    </a:lnTo>
                    <a:lnTo>
                      <a:pt x="29" y="217"/>
                    </a:lnTo>
                    <a:lnTo>
                      <a:pt x="34" y="217"/>
                    </a:lnTo>
                    <a:lnTo>
                      <a:pt x="115" y="217"/>
                    </a:lnTo>
                    <a:lnTo>
                      <a:pt x="193" y="217"/>
                    </a:lnTo>
                    <a:lnTo>
                      <a:pt x="198" y="217"/>
                    </a:lnTo>
                    <a:lnTo>
                      <a:pt x="204" y="216"/>
                    </a:lnTo>
                    <a:lnTo>
                      <a:pt x="208" y="215"/>
                    </a:lnTo>
                    <a:lnTo>
                      <a:pt x="211" y="212"/>
                    </a:lnTo>
                    <a:lnTo>
                      <a:pt x="214" y="210"/>
                    </a:lnTo>
                    <a:lnTo>
                      <a:pt x="218" y="206"/>
                    </a:lnTo>
                    <a:lnTo>
                      <a:pt x="219" y="203"/>
                    </a:lnTo>
                    <a:lnTo>
                      <a:pt x="219" y="199"/>
                    </a:lnTo>
                    <a:lnTo>
                      <a:pt x="219" y="196"/>
                    </a:lnTo>
                    <a:lnTo>
                      <a:pt x="218" y="192"/>
                    </a:lnTo>
                    <a:lnTo>
                      <a:pt x="214" y="189"/>
                    </a:lnTo>
                    <a:lnTo>
                      <a:pt x="211" y="186"/>
                    </a:lnTo>
                    <a:lnTo>
                      <a:pt x="208" y="185"/>
                    </a:lnTo>
                    <a:lnTo>
                      <a:pt x="204" y="183"/>
                    </a:lnTo>
                    <a:lnTo>
                      <a:pt x="198" y="183"/>
                    </a:lnTo>
                    <a:lnTo>
                      <a:pt x="193" y="183"/>
                    </a:lnTo>
                    <a:lnTo>
                      <a:pt x="145" y="183"/>
                    </a:lnTo>
                    <a:lnTo>
                      <a:pt x="145" y="157"/>
                    </a:lnTo>
                    <a:lnTo>
                      <a:pt x="191" y="157"/>
                    </a:lnTo>
                    <a:lnTo>
                      <a:pt x="198" y="155"/>
                    </a:lnTo>
                    <a:lnTo>
                      <a:pt x="208" y="154"/>
                    </a:lnTo>
                    <a:lnTo>
                      <a:pt x="214" y="150"/>
                    </a:lnTo>
                    <a:lnTo>
                      <a:pt x="219" y="145"/>
                    </a:lnTo>
                    <a:lnTo>
                      <a:pt x="225" y="139"/>
                    </a:lnTo>
                    <a:lnTo>
                      <a:pt x="230" y="134"/>
                    </a:lnTo>
                    <a:lnTo>
                      <a:pt x="232" y="127"/>
                    </a:lnTo>
                    <a:lnTo>
                      <a:pt x="232" y="121"/>
                    </a:lnTo>
                    <a:lnTo>
                      <a:pt x="232" y="108"/>
                    </a:lnTo>
                    <a:lnTo>
                      <a:pt x="232" y="58"/>
                    </a:lnTo>
                    <a:lnTo>
                      <a:pt x="230" y="51"/>
                    </a:lnTo>
                    <a:lnTo>
                      <a:pt x="225" y="43"/>
                    </a:lnTo>
                    <a:lnTo>
                      <a:pt x="214" y="32"/>
                    </a:lnTo>
                    <a:lnTo>
                      <a:pt x="202" y="23"/>
                    </a:lnTo>
                    <a:lnTo>
                      <a:pt x="193" y="18"/>
                    </a:lnTo>
                    <a:lnTo>
                      <a:pt x="185" y="14"/>
                    </a:lnTo>
                    <a:lnTo>
                      <a:pt x="174" y="11"/>
                    </a:lnTo>
                    <a:lnTo>
                      <a:pt x="164" y="7"/>
                    </a:lnTo>
                    <a:lnTo>
                      <a:pt x="151" y="3"/>
                    </a:lnTo>
                    <a:lnTo>
                      <a:pt x="139" y="1"/>
                    </a:lnTo>
                    <a:lnTo>
                      <a:pt x="127" y="0"/>
                    </a:lnTo>
                    <a:lnTo>
                      <a:pt x="113" y="0"/>
                    </a:lnTo>
                    <a:lnTo>
                      <a:pt x="99" y="0"/>
                    </a:lnTo>
                    <a:lnTo>
                      <a:pt x="84" y="1"/>
                    </a:lnTo>
                    <a:lnTo>
                      <a:pt x="73" y="3"/>
                    </a:lnTo>
                    <a:lnTo>
                      <a:pt x="63" y="7"/>
                    </a:lnTo>
                    <a:lnTo>
                      <a:pt x="52" y="11"/>
                    </a:lnTo>
                    <a:lnTo>
                      <a:pt x="43" y="14"/>
                    </a:lnTo>
                    <a:lnTo>
                      <a:pt x="34" y="18"/>
                    </a:lnTo>
                    <a:lnTo>
                      <a:pt x="27" y="23"/>
                    </a:lnTo>
                    <a:lnTo>
                      <a:pt x="15" y="32"/>
                    </a:lnTo>
                    <a:lnTo>
                      <a:pt x="6" y="43"/>
                    </a:lnTo>
                    <a:lnTo>
                      <a:pt x="0" y="51"/>
                    </a:lnTo>
                    <a:lnTo>
                      <a:pt x="0" y="58"/>
                    </a:lnTo>
                    <a:lnTo>
                      <a:pt x="0" y="109"/>
                    </a:lnTo>
                    <a:lnTo>
                      <a:pt x="0" y="121"/>
                    </a:lnTo>
                    <a:lnTo>
                      <a:pt x="0" y="127"/>
                    </a:lnTo>
                    <a:lnTo>
                      <a:pt x="2" y="134"/>
                    </a:lnTo>
                    <a:lnTo>
                      <a:pt x="6" y="139"/>
                    </a:lnTo>
                    <a:lnTo>
                      <a:pt x="12" y="145"/>
                    </a:lnTo>
                    <a:lnTo>
                      <a:pt x="19" y="150"/>
                    </a:lnTo>
                    <a:lnTo>
                      <a:pt x="25" y="154"/>
                    </a:lnTo>
                    <a:lnTo>
                      <a:pt x="32" y="155"/>
                    </a:lnTo>
                    <a:lnTo>
                      <a:pt x="42" y="157"/>
                    </a:lnTo>
                    <a:close/>
                  </a:path>
                </a:pathLst>
              </a:custGeom>
              <a:solidFill>
                <a:srgbClr val="CC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75" name="Line 1205"/>
              <p:cNvSpPr>
                <a:spLocks noChangeShapeType="1"/>
              </p:cNvSpPr>
              <p:nvPr/>
            </p:nvSpPr>
            <p:spPr bwMode="auto">
              <a:xfrm flipH="1">
                <a:off x="2230667" y="4752502"/>
                <a:ext cx="96838" cy="0"/>
              </a:xfrm>
              <a:prstGeom prst="line">
                <a:avLst/>
              </a:prstGeom>
              <a:noFill/>
              <a:ln w="12700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76" name="Line 1206"/>
              <p:cNvSpPr>
                <a:spLocks noChangeShapeType="1"/>
              </p:cNvSpPr>
              <p:nvPr/>
            </p:nvSpPr>
            <p:spPr bwMode="auto">
              <a:xfrm flipH="1">
                <a:off x="2230667" y="4711227"/>
                <a:ext cx="96838" cy="0"/>
              </a:xfrm>
              <a:prstGeom prst="line">
                <a:avLst/>
              </a:prstGeom>
              <a:noFill/>
              <a:ln w="12700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sp>
          <p:nvSpPr>
            <p:cNvPr id="1072" name="Freeform 1204"/>
            <p:cNvSpPr>
              <a:spLocks/>
            </p:cNvSpPr>
            <p:nvPr/>
          </p:nvSpPr>
          <p:spPr bwMode="auto">
            <a:xfrm>
              <a:off x="2097317" y="4461990"/>
              <a:ext cx="368300" cy="344488"/>
            </a:xfrm>
            <a:custGeom>
              <a:avLst/>
              <a:gdLst>
                <a:gd name="T0" fmla="*/ 84 w 232"/>
                <a:gd name="T1" fmla="*/ 157 h 217"/>
                <a:gd name="T2" fmla="*/ 34 w 232"/>
                <a:gd name="T3" fmla="*/ 183 h 217"/>
                <a:gd name="T4" fmla="*/ 24 w 232"/>
                <a:gd name="T5" fmla="*/ 183 h 217"/>
                <a:gd name="T6" fmla="*/ 15 w 232"/>
                <a:gd name="T7" fmla="*/ 186 h 217"/>
                <a:gd name="T8" fmla="*/ 10 w 232"/>
                <a:gd name="T9" fmla="*/ 192 h 217"/>
                <a:gd name="T10" fmla="*/ 8 w 232"/>
                <a:gd name="T11" fmla="*/ 199 h 217"/>
                <a:gd name="T12" fmla="*/ 10 w 232"/>
                <a:gd name="T13" fmla="*/ 206 h 217"/>
                <a:gd name="T14" fmla="*/ 15 w 232"/>
                <a:gd name="T15" fmla="*/ 212 h 217"/>
                <a:gd name="T16" fmla="*/ 24 w 232"/>
                <a:gd name="T17" fmla="*/ 216 h 217"/>
                <a:gd name="T18" fmla="*/ 34 w 232"/>
                <a:gd name="T19" fmla="*/ 217 h 217"/>
                <a:gd name="T20" fmla="*/ 193 w 232"/>
                <a:gd name="T21" fmla="*/ 217 h 217"/>
                <a:gd name="T22" fmla="*/ 204 w 232"/>
                <a:gd name="T23" fmla="*/ 216 h 217"/>
                <a:gd name="T24" fmla="*/ 211 w 232"/>
                <a:gd name="T25" fmla="*/ 212 h 217"/>
                <a:gd name="T26" fmla="*/ 218 w 232"/>
                <a:gd name="T27" fmla="*/ 206 h 217"/>
                <a:gd name="T28" fmla="*/ 219 w 232"/>
                <a:gd name="T29" fmla="*/ 199 h 217"/>
                <a:gd name="T30" fmla="*/ 218 w 232"/>
                <a:gd name="T31" fmla="*/ 192 h 217"/>
                <a:gd name="T32" fmla="*/ 211 w 232"/>
                <a:gd name="T33" fmla="*/ 186 h 217"/>
                <a:gd name="T34" fmla="*/ 204 w 232"/>
                <a:gd name="T35" fmla="*/ 183 h 217"/>
                <a:gd name="T36" fmla="*/ 193 w 232"/>
                <a:gd name="T37" fmla="*/ 183 h 217"/>
                <a:gd name="T38" fmla="*/ 145 w 232"/>
                <a:gd name="T39" fmla="*/ 157 h 217"/>
                <a:gd name="T40" fmla="*/ 198 w 232"/>
                <a:gd name="T41" fmla="*/ 155 h 217"/>
                <a:gd name="T42" fmla="*/ 214 w 232"/>
                <a:gd name="T43" fmla="*/ 150 h 217"/>
                <a:gd name="T44" fmla="*/ 225 w 232"/>
                <a:gd name="T45" fmla="*/ 139 h 217"/>
                <a:gd name="T46" fmla="*/ 232 w 232"/>
                <a:gd name="T47" fmla="*/ 127 h 217"/>
                <a:gd name="T48" fmla="*/ 232 w 232"/>
                <a:gd name="T49" fmla="*/ 108 h 217"/>
                <a:gd name="T50" fmla="*/ 230 w 232"/>
                <a:gd name="T51" fmla="*/ 51 h 217"/>
                <a:gd name="T52" fmla="*/ 214 w 232"/>
                <a:gd name="T53" fmla="*/ 32 h 217"/>
                <a:gd name="T54" fmla="*/ 193 w 232"/>
                <a:gd name="T55" fmla="*/ 18 h 217"/>
                <a:gd name="T56" fmla="*/ 174 w 232"/>
                <a:gd name="T57" fmla="*/ 11 h 217"/>
                <a:gd name="T58" fmla="*/ 151 w 232"/>
                <a:gd name="T59" fmla="*/ 3 h 217"/>
                <a:gd name="T60" fmla="*/ 127 w 232"/>
                <a:gd name="T61" fmla="*/ 0 h 217"/>
                <a:gd name="T62" fmla="*/ 99 w 232"/>
                <a:gd name="T63" fmla="*/ 0 h 217"/>
                <a:gd name="T64" fmla="*/ 73 w 232"/>
                <a:gd name="T65" fmla="*/ 3 h 217"/>
                <a:gd name="T66" fmla="*/ 52 w 232"/>
                <a:gd name="T67" fmla="*/ 11 h 217"/>
                <a:gd name="T68" fmla="*/ 34 w 232"/>
                <a:gd name="T69" fmla="*/ 18 h 217"/>
                <a:gd name="T70" fmla="*/ 15 w 232"/>
                <a:gd name="T71" fmla="*/ 32 h 217"/>
                <a:gd name="T72" fmla="*/ 0 w 232"/>
                <a:gd name="T73" fmla="*/ 51 h 217"/>
                <a:gd name="T74" fmla="*/ 0 w 232"/>
                <a:gd name="T75" fmla="*/ 109 h 217"/>
                <a:gd name="T76" fmla="*/ 0 w 232"/>
                <a:gd name="T77" fmla="*/ 127 h 217"/>
                <a:gd name="T78" fmla="*/ 6 w 232"/>
                <a:gd name="T79" fmla="*/ 139 h 217"/>
                <a:gd name="T80" fmla="*/ 19 w 232"/>
                <a:gd name="T81" fmla="*/ 150 h 217"/>
                <a:gd name="T82" fmla="*/ 32 w 232"/>
                <a:gd name="T83" fmla="*/ 155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32" h="217">
                  <a:moveTo>
                    <a:pt x="42" y="157"/>
                  </a:moveTo>
                  <a:lnTo>
                    <a:pt x="84" y="157"/>
                  </a:lnTo>
                  <a:lnTo>
                    <a:pt x="84" y="183"/>
                  </a:lnTo>
                  <a:lnTo>
                    <a:pt x="34" y="183"/>
                  </a:lnTo>
                  <a:lnTo>
                    <a:pt x="29" y="183"/>
                  </a:lnTo>
                  <a:lnTo>
                    <a:pt x="24" y="183"/>
                  </a:lnTo>
                  <a:lnTo>
                    <a:pt x="21" y="185"/>
                  </a:lnTo>
                  <a:lnTo>
                    <a:pt x="15" y="186"/>
                  </a:lnTo>
                  <a:lnTo>
                    <a:pt x="12" y="189"/>
                  </a:lnTo>
                  <a:lnTo>
                    <a:pt x="10" y="192"/>
                  </a:lnTo>
                  <a:lnTo>
                    <a:pt x="8" y="196"/>
                  </a:lnTo>
                  <a:lnTo>
                    <a:pt x="8" y="199"/>
                  </a:lnTo>
                  <a:lnTo>
                    <a:pt x="8" y="203"/>
                  </a:lnTo>
                  <a:lnTo>
                    <a:pt x="10" y="206"/>
                  </a:lnTo>
                  <a:lnTo>
                    <a:pt x="12" y="210"/>
                  </a:lnTo>
                  <a:lnTo>
                    <a:pt x="15" y="212"/>
                  </a:lnTo>
                  <a:lnTo>
                    <a:pt x="21" y="215"/>
                  </a:lnTo>
                  <a:lnTo>
                    <a:pt x="24" y="216"/>
                  </a:lnTo>
                  <a:lnTo>
                    <a:pt x="29" y="217"/>
                  </a:lnTo>
                  <a:lnTo>
                    <a:pt x="34" y="217"/>
                  </a:lnTo>
                  <a:lnTo>
                    <a:pt x="115" y="217"/>
                  </a:lnTo>
                  <a:lnTo>
                    <a:pt x="193" y="217"/>
                  </a:lnTo>
                  <a:lnTo>
                    <a:pt x="198" y="217"/>
                  </a:lnTo>
                  <a:lnTo>
                    <a:pt x="204" y="216"/>
                  </a:lnTo>
                  <a:lnTo>
                    <a:pt x="208" y="215"/>
                  </a:lnTo>
                  <a:lnTo>
                    <a:pt x="211" y="212"/>
                  </a:lnTo>
                  <a:lnTo>
                    <a:pt x="214" y="210"/>
                  </a:lnTo>
                  <a:lnTo>
                    <a:pt x="218" y="206"/>
                  </a:lnTo>
                  <a:lnTo>
                    <a:pt x="219" y="203"/>
                  </a:lnTo>
                  <a:lnTo>
                    <a:pt x="219" y="199"/>
                  </a:lnTo>
                  <a:lnTo>
                    <a:pt x="219" y="196"/>
                  </a:lnTo>
                  <a:lnTo>
                    <a:pt x="218" y="192"/>
                  </a:lnTo>
                  <a:lnTo>
                    <a:pt x="214" y="189"/>
                  </a:lnTo>
                  <a:lnTo>
                    <a:pt x="211" y="186"/>
                  </a:lnTo>
                  <a:lnTo>
                    <a:pt x="208" y="185"/>
                  </a:lnTo>
                  <a:lnTo>
                    <a:pt x="204" y="183"/>
                  </a:lnTo>
                  <a:lnTo>
                    <a:pt x="198" y="183"/>
                  </a:lnTo>
                  <a:lnTo>
                    <a:pt x="193" y="183"/>
                  </a:lnTo>
                  <a:lnTo>
                    <a:pt x="145" y="183"/>
                  </a:lnTo>
                  <a:lnTo>
                    <a:pt x="145" y="157"/>
                  </a:lnTo>
                  <a:lnTo>
                    <a:pt x="191" y="157"/>
                  </a:lnTo>
                  <a:lnTo>
                    <a:pt x="198" y="155"/>
                  </a:lnTo>
                  <a:lnTo>
                    <a:pt x="208" y="154"/>
                  </a:lnTo>
                  <a:lnTo>
                    <a:pt x="214" y="150"/>
                  </a:lnTo>
                  <a:lnTo>
                    <a:pt x="219" y="145"/>
                  </a:lnTo>
                  <a:lnTo>
                    <a:pt x="225" y="139"/>
                  </a:lnTo>
                  <a:lnTo>
                    <a:pt x="230" y="134"/>
                  </a:lnTo>
                  <a:lnTo>
                    <a:pt x="232" y="127"/>
                  </a:lnTo>
                  <a:lnTo>
                    <a:pt x="232" y="121"/>
                  </a:lnTo>
                  <a:lnTo>
                    <a:pt x="232" y="108"/>
                  </a:lnTo>
                  <a:lnTo>
                    <a:pt x="232" y="58"/>
                  </a:lnTo>
                  <a:lnTo>
                    <a:pt x="230" y="51"/>
                  </a:lnTo>
                  <a:lnTo>
                    <a:pt x="225" y="43"/>
                  </a:lnTo>
                  <a:lnTo>
                    <a:pt x="214" y="32"/>
                  </a:lnTo>
                  <a:lnTo>
                    <a:pt x="202" y="23"/>
                  </a:lnTo>
                  <a:lnTo>
                    <a:pt x="193" y="18"/>
                  </a:lnTo>
                  <a:lnTo>
                    <a:pt x="185" y="14"/>
                  </a:lnTo>
                  <a:lnTo>
                    <a:pt x="174" y="11"/>
                  </a:lnTo>
                  <a:lnTo>
                    <a:pt x="164" y="7"/>
                  </a:lnTo>
                  <a:lnTo>
                    <a:pt x="151" y="3"/>
                  </a:lnTo>
                  <a:lnTo>
                    <a:pt x="139" y="1"/>
                  </a:lnTo>
                  <a:lnTo>
                    <a:pt x="127" y="0"/>
                  </a:lnTo>
                  <a:lnTo>
                    <a:pt x="113" y="0"/>
                  </a:lnTo>
                  <a:lnTo>
                    <a:pt x="99" y="0"/>
                  </a:lnTo>
                  <a:lnTo>
                    <a:pt x="84" y="1"/>
                  </a:lnTo>
                  <a:lnTo>
                    <a:pt x="73" y="3"/>
                  </a:lnTo>
                  <a:lnTo>
                    <a:pt x="63" y="7"/>
                  </a:lnTo>
                  <a:lnTo>
                    <a:pt x="52" y="11"/>
                  </a:lnTo>
                  <a:lnTo>
                    <a:pt x="43" y="14"/>
                  </a:lnTo>
                  <a:lnTo>
                    <a:pt x="34" y="18"/>
                  </a:lnTo>
                  <a:lnTo>
                    <a:pt x="27" y="23"/>
                  </a:lnTo>
                  <a:lnTo>
                    <a:pt x="15" y="32"/>
                  </a:lnTo>
                  <a:lnTo>
                    <a:pt x="6" y="43"/>
                  </a:lnTo>
                  <a:lnTo>
                    <a:pt x="0" y="51"/>
                  </a:lnTo>
                  <a:lnTo>
                    <a:pt x="0" y="58"/>
                  </a:lnTo>
                  <a:lnTo>
                    <a:pt x="0" y="109"/>
                  </a:lnTo>
                  <a:lnTo>
                    <a:pt x="0" y="121"/>
                  </a:lnTo>
                  <a:lnTo>
                    <a:pt x="0" y="127"/>
                  </a:lnTo>
                  <a:lnTo>
                    <a:pt x="2" y="134"/>
                  </a:lnTo>
                  <a:lnTo>
                    <a:pt x="6" y="139"/>
                  </a:lnTo>
                  <a:lnTo>
                    <a:pt x="12" y="145"/>
                  </a:lnTo>
                  <a:lnTo>
                    <a:pt x="19" y="150"/>
                  </a:lnTo>
                  <a:lnTo>
                    <a:pt x="25" y="154"/>
                  </a:lnTo>
                  <a:lnTo>
                    <a:pt x="32" y="155"/>
                  </a:lnTo>
                  <a:lnTo>
                    <a:pt x="42" y="157"/>
                  </a:lnTo>
                  <a:close/>
                </a:path>
              </a:pathLst>
            </a:custGeom>
            <a:noFill/>
            <a:ln w="1270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1115" name="グループ化 1114"/>
          <p:cNvGrpSpPr/>
          <p:nvPr/>
        </p:nvGrpSpPr>
        <p:grpSpPr>
          <a:xfrm>
            <a:off x="494953" y="4068698"/>
            <a:ext cx="473075" cy="379412"/>
            <a:chOff x="-1633420" y="4500130"/>
            <a:chExt cx="473075" cy="379412"/>
          </a:xfrm>
        </p:grpSpPr>
        <p:pic>
          <p:nvPicPr>
            <p:cNvPr id="1116" name="Picture 30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566745" y="4562042"/>
              <a:ext cx="406400" cy="317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17" name="Freeform 305"/>
            <p:cNvSpPr>
              <a:spLocks/>
            </p:cNvSpPr>
            <p:nvPr/>
          </p:nvSpPr>
          <p:spPr bwMode="auto">
            <a:xfrm>
              <a:off x="-1633420" y="4500130"/>
              <a:ext cx="382588" cy="293687"/>
            </a:xfrm>
            <a:custGeom>
              <a:avLst/>
              <a:gdLst>
                <a:gd name="T0" fmla="*/ 67 w 241"/>
                <a:gd name="T1" fmla="*/ 66 h 185"/>
                <a:gd name="T2" fmla="*/ 39 w 241"/>
                <a:gd name="T3" fmla="*/ 27 h 185"/>
                <a:gd name="T4" fmla="*/ 38 w 241"/>
                <a:gd name="T5" fmla="*/ 18 h 185"/>
                <a:gd name="T6" fmla="*/ 34 w 241"/>
                <a:gd name="T7" fmla="*/ 12 h 185"/>
                <a:gd name="T8" fmla="*/ 28 w 241"/>
                <a:gd name="T9" fmla="*/ 7 h 185"/>
                <a:gd name="T10" fmla="*/ 20 w 241"/>
                <a:gd name="T11" fmla="*/ 6 h 185"/>
                <a:gd name="T12" fmla="*/ 12 w 241"/>
                <a:gd name="T13" fmla="*/ 7 h 185"/>
                <a:gd name="T14" fmla="*/ 6 w 241"/>
                <a:gd name="T15" fmla="*/ 12 h 185"/>
                <a:gd name="T16" fmla="*/ 2 w 241"/>
                <a:gd name="T17" fmla="*/ 18 h 185"/>
                <a:gd name="T18" fmla="*/ 0 w 241"/>
                <a:gd name="T19" fmla="*/ 27 h 185"/>
                <a:gd name="T20" fmla="*/ 0 w 241"/>
                <a:gd name="T21" fmla="*/ 154 h 185"/>
                <a:gd name="T22" fmla="*/ 2 w 241"/>
                <a:gd name="T23" fmla="*/ 163 h 185"/>
                <a:gd name="T24" fmla="*/ 6 w 241"/>
                <a:gd name="T25" fmla="*/ 169 h 185"/>
                <a:gd name="T26" fmla="*/ 12 w 241"/>
                <a:gd name="T27" fmla="*/ 174 h 185"/>
                <a:gd name="T28" fmla="*/ 20 w 241"/>
                <a:gd name="T29" fmla="*/ 175 h 185"/>
                <a:gd name="T30" fmla="*/ 28 w 241"/>
                <a:gd name="T31" fmla="*/ 174 h 185"/>
                <a:gd name="T32" fmla="*/ 34 w 241"/>
                <a:gd name="T33" fmla="*/ 169 h 185"/>
                <a:gd name="T34" fmla="*/ 38 w 241"/>
                <a:gd name="T35" fmla="*/ 163 h 185"/>
                <a:gd name="T36" fmla="*/ 39 w 241"/>
                <a:gd name="T37" fmla="*/ 154 h 185"/>
                <a:gd name="T38" fmla="*/ 67 w 241"/>
                <a:gd name="T39" fmla="*/ 115 h 185"/>
                <a:gd name="T40" fmla="*/ 68 w 241"/>
                <a:gd name="T41" fmla="*/ 158 h 185"/>
                <a:gd name="T42" fmla="*/ 75 w 241"/>
                <a:gd name="T43" fmla="*/ 171 h 185"/>
                <a:gd name="T44" fmla="*/ 86 w 241"/>
                <a:gd name="T45" fmla="*/ 180 h 185"/>
                <a:gd name="T46" fmla="*/ 101 w 241"/>
                <a:gd name="T47" fmla="*/ 185 h 185"/>
                <a:gd name="T48" fmla="*/ 121 w 241"/>
                <a:gd name="T49" fmla="*/ 185 h 185"/>
                <a:gd name="T50" fmla="*/ 185 w 241"/>
                <a:gd name="T51" fmla="*/ 184 h 185"/>
                <a:gd name="T52" fmla="*/ 205 w 241"/>
                <a:gd name="T53" fmla="*/ 171 h 185"/>
                <a:gd name="T54" fmla="*/ 221 w 241"/>
                <a:gd name="T55" fmla="*/ 154 h 185"/>
                <a:gd name="T56" fmla="*/ 229 w 241"/>
                <a:gd name="T57" fmla="*/ 139 h 185"/>
                <a:gd name="T58" fmla="*/ 237 w 241"/>
                <a:gd name="T59" fmla="*/ 120 h 185"/>
                <a:gd name="T60" fmla="*/ 241 w 241"/>
                <a:gd name="T61" fmla="*/ 102 h 185"/>
                <a:gd name="T62" fmla="*/ 241 w 241"/>
                <a:gd name="T63" fmla="*/ 79 h 185"/>
                <a:gd name="T64" fmla="*/ 237 w 241"/>
                <a:gd name="T65" fmla="*/ 58 h 185"/>
                <a:gd name="T66" fmla="*/ 229 w 241"/>
                <a:gd name="T67" fmla="*/ 41 h 185"/>
                <a:gd name="T68" fmla="*/ 221 w 241"/>
                <a:gd name="T69" fmla="*/ 27 h 185"/>
                <a:gd name="T70" fmla="*/ 205 w 241"/>
                <a:gd name="T71" fmla="*/ 12 h 185"/>
                <a:gd name="T72" fmla="*/ 185 w 241"/>
                <a:gd name="T73" fmla="*/ 0 h 185"/>
                <a:gd name="T74" fmla="*/ 120 w 241"/>
                <a:gd name="T75" fmla="*/ 0 h 185"/>
                <a:gd name="T76" fmla="*/ 101 w 241"/>
                <a:gd name="T77" fmla="*/ 0 h 185"/>
                <a:gd name="T78" fmla="*/ 86 w 241"/>
                <a:gd name="T79" fmla="*/ 4 h 185"/>
                <a:gd name="T80" fmla="*/ 75 w 241"/>
                <a:gd name="T81" fmla="*/ 14 h 185"/>
                <a:gd name="T82" fmla="*/ 68 w 241"/>
                <a:gd name="T83" fmla="*/ 25 h 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41" h="185">
                  <a:moveTo>
                    <a:pt x="67" y="33"/>
                  </a:moveTo>
                  <a:lnTo>
                    <a:pt x="67" y="66"/>
                  </a:lnTo>
                  <a:lnTo>
                    <a:pt x="39" y="66"/>
                  </a:lnTo>
                  <a:lnTo>
                    <a:pt x="39" y="27"/>
                  </a:lnTo>
                  <a:lnTo>
                    <a:pt x="39" y="23"/>
                  </a:lnTo>
                  <a:lnTo>
                    <a:pt x="38" y="18"/>
                  </a:lnTo>
                  <a:lnTo>
                    <a:pt x="36" y="16"/>
                  </a:lnTo>
                  <a:lnTo>
                    <a:pt x="34" y="12"/>
                  </a:lnTo>
                  <a:lnTo>
                    <a:pt x="32" y="9"/>
                  </a:lnTo>
                  <a:lnTo>
                    <a:pt x="28" y="7"/>
                  </a:lnTo>
                  <a:lnTo>
                    <a:pt x="24" y="6"/>
                  </a:lnTo>
                  <a:lnTo>
                    <a:pt x="20" y="6"/>
                  </a:lnTo>
                  <a:lnTo>
                    <a:pt x="16" y="6"/>
                  </a:lnTo>
                  <a:lnTo>
                    <a:pt x="12" y="7"/>
                  </a:lnTo>
                  <a:lnTo>
                    <a:pt x="8" y="9"/>
                  </a:lnTo>
                  <a:lnTo>
                    <a:pt x="6" y="12"/>
                  </a:lnTo>
                  <a:lnTo>
                    <a:pt x="3" y="16"/>
                  </a:lnTo>
                  <a:lnTo>
                    <a:pt x="2" y="18"/>
                  </a:lnTo>
                  <a:lnTo>
                    <a:pt x="0" y="23"/>
                  </a:lnTo>
                  <a:lnTo>
                    <a:pt x="0" y="27"/>
                  </a:lnTo>
                  <a:lnTo>
                    <a:pt x="0" y="91"/>
                  </a:lnTo>
                  <a:lnTo>
                    <a:pt x="0" y="154"/>
                  </a:lnTo>
                  <a:lnTo>
                    <a:pt x="0" y="158"/>
                  </a:lnTo>
                  <a:lnTo>
                    <a:pt x="2" y="163"/>
                  </a:lnTo>
                  <a:lnTo>
                    <a:pt x="3" y="166"/>
                  </a:lnTo>
                  <a:lnTo>
                    <a:pt x="6" y="169"/>
                  </a:lnTo>
                  <a:lnTo>
                    <a:pt x="8" y="171"/>
                  </a:lnTo>
                  <a:lnTo>
                    <a:pt x="12" y="174"/>
                  </a:lnTo>
                  <a:lnTo>
                    <a:pt x="16" y="175"/>
                  </a:lnTo>
                  <a:lnTo>
                    <a:pt x="20" y="175"/>
                  </a:lnTo>
                  <a:lnTo>
                    <a:pt x="24" y="175"/>
                  </a:lnTo>
                  <a:lnTo>
                    <a:pt x="28" y="174"/>
                  </a:lnTo>
                  <a:lnTo>
                    <a:pt x="32" y="171"/>
                  </a:lnTo>
                  <a:lnTo>
                    <a:pt x="34" y="169"/>
                  </a:lnTo>
                  <a:lnTo>
                    <a:pt x="36" y="166"/>
                  </a:lnTo>
                  <a:lnTo>
                    <a:pt x="38" y="163"/>
                  </a:lnTo>
                  <a:lnTo>
                    <a:pt x="39" y="158"/>
                  </a:lnTo>
                  <a:lnTo>
                    <a:pt x="39" y="154"/>
                  </a:lnTo>
                  <a:lnTo>
                    <a:pt x="39" y="115"/>
                  </a:lnTo>
                  <a:lnTo>
                    <a:pt x="67" y="115"/>
                  </a:lnTo>
                  <a:lnTo>
                    <a:pt x="67" y="152"/>
                  </a:lnTo>
                  <a:lnTo>
                    <a:pt x="68" y="158"/>
                  </a:lnTo>
                  <a:lnTo>
                    <a:pt x="70" y="166"/>
                  </a:lnTo>
                  <a:lnTo>
                    <a:pt x="75" y="171"/>
                  </a:lnTo>
                  <a:lnTo>
                    <a:pt x="80" y="175"/>
                  </a:lnTo>
                  <a:lnTo>
                    <a:pt x="86" y="180"/>
                  </a:lnTo>
                  <a:lnTo>
                    <a:pt x="92" y="184"/>
                  </a:lnTo>
                  <a:lnTo>
                    <a:pt x="101" y="185"/>
                  </a:lnTo>
                  <a:lnTo>
                    <a:pt x="106" y="185"/>
                  </a:lnTo>
                  <a:lnTo>
                    <a:pt x="121" y="185"/>
                  </a:lnTo>
                  <a:lnTo>
                    <a:pt x="177" y="185"/>
                  </a:lnTo>
                  <a:lnTo>
                    <a:pt x="185" y="184"/>
                  </a:lnTo>
                  <a:lnTo>
                    <a:pt x="193" y="180"/>
                  </a:lnTo>
                  <a:lnTo>
                    <a:pt x="205" y="171"/>
                  </a:lnTo>
                  <a:lnTo>
                    <a:pt x="215" y="161"/>
                  </a:lnTo>
                  <a:lnTo>
                    <a:pt x="221" y="154"/>
                  </a:lnTo>
                  <a:lnTo>
                    <a:pt x="225" y="147"/>
                  </a:lnTo>
                  <a:lnTo>
                    <a:pt x="229" y="139"/>
                  </a:lnTo>
                  <a:lnTo>
                    <a:pt x="233" y="131"/>
                  </a:lnTo>
                  <a:lnTo>
                    <a:pt x="237" y="120"/>
                  </a:lnTo>
                  <a:lnTo>
                    <a:pt x="239" y="111"/>
                  </a:lnTo>
                  <a:lnTo>
                    <a:pt x="241" y="102"/>
                  </a:lnTo>
                  <a:lnTo>
                    <a:pt x="241" y="90"/>
                  </a:lnTo>
                  <a:lnTo>
                    <a:pt x="241" y="79"/>
                  </a:lnTo>
                  <a:lnTo>
                    <a:pt x="239" y="67"/>
                  </a:lnTo>
                  <a:lnTo>
                    <a:pt x="237" y="58"/>
                  </a:lnTo>
                  <a:lnTo>
                    <a:pt x="233" y="50"/>
                  </a:lnTo>
                  <a:lnTo>
                    <a:pt x="229" y="41"/>
                  </a:lnTo>
                  <a:lnTo>
                    <a:pt x="225" y="34"/>
                  </a:lnTo>
                  <a:lnTo>
                    <a:pt x="221" y="27"/>
                  </a:lnTo>
                  <a:lnTo>
                    <a:pt x="215" y="21"/>
                  </a:lnTo>
                  <a:lnTo>
                    <a:pt x="205" y="12"/>
                  </a:lnTo>
                  <a:lnTo>
                    <a:pt x="193" y="4"/>
                  </a:lnTo>
                  <a:lnTo>
                    <a:pt x="185" y="0"/>
                  </a:lnTo>
                  <a:lnTo>
                    <a:pt x="177" y="0"/>
                  </a:lnTo>
                  <a:lnTo>
                    <a:pt x="120" y="0"/>
                  </a:lnTo>
                  <a:lnTo>
                    <a:pt x="106" y="0"/>
                  </a:lnTo>
                  <a:lnTo>
                    <a:pt x="101" y="0"/>
                  </a:lnTo>
                  <a:lnTo>
                    <a:pt x="92" y="1"/>
                  </a:lnTo>
                  <a:lnTo>
                    <a:pt x="86" y="4"/>
                  </a:lnTo>
                  <a:lnTo>
                    <a:pt x="80" y="9"/>
                  </a:lnTo>
                  <a:lnTo>
                    <a:pt x="75" y="14"/>
                  </a:lnTo>
                  <a:lnTo>
                    <a:pt x="70" y="20"/>
                  </a:lnTo>
                  <a:lnTo>
                    <a:pt x="68" y="25"/>
                  </a:lnTo>
                  <a:lnTo>
                    <a:pt x="67" y="33"/>
                  </a:lnTo>
                  <a:close/>
                </a:path>
              </a:pathLst>
            </a:custGeom>
            <a:solidFill>
              <a:srgbClr val="CC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18" name="Line 308"/>
            <p:cNvSpPr>
              <a:spLocks noChangeShapeType="1"/>
            </p:cNvSpPr>
            <p:nvPr/>
          </p:nvSpPr>
          <p:spPr bwMode="auto">
            <a:xfrm flipV="1">
              <a:off x="-1527058" y="4604905"/>
              <a:ext cx="0" cy="77787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19" name="Line 308"/>
            <p:cNvSpPr>
              <a:spLocks noChangeShapeType="1"/>
            </p:cNvSpPr>
            <p:nvPr/>
          </p:nvSpPr>
          <p:spPr bwMode="auto">
            <a:xfrm flipV="1">
              <a:off x="-1571508" y="4608873"/>
              <a:ext cx="0" cy="77787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20" name="Freeform 306"/>
            <p:cNvSpPr>
              <a:spLocks/>
            </p:cNvSpPr>
            <p:nvPr/>
          </p:nvSpPr>
          <p:spPr bwMode="auto">
            <a:xfrm>
              <a:off x="-1633420" y="4500130"/>
              <a:ext cx="382588" cy="293687"/>
            </a:xfrm>
            <a:custGeom>
              <a:avLst/>
              <a:gdLst>
                <a:gd name="T0" fmla="*/ 67 w 241"/>
                <a:gd name="T1" fmla="*/ 66 h 185"/>
                <a:gd name="T2" fmla="*/ 39 w 241"/>
                <a:gd name="T3" fmla="*/ 27 h 185"/>
                <a:gd name="T4" fmla="*/ 38 w 241"/>
                <a:gd name="T5" fmla="*/ 18 h 185"/>
                <a:gd name="T6" fmla="*/ 34 w 241"/>
                <a:gd name="T7" fmla="*/ 12 h 185"/>
                <a:gd name="T8" fmla="*/ 28 w 241"/>
                <a:gd name="T9" fmla="*/ 7 h 185"/>
                <a:gd name="T10" fmla="*/ 20 w 241"/>
                <a:gd name="T11" fmla="*/ 6 h 185"/>
                <a:gd name="T12" fmla="*/ 12 w 241"/>
                <a:gd name="T13" fmla="*/ 7 h 185"/>
                <a:gd name="T14" fmla="*/ 6 w 241"/>
                <a:gd name="T15" fmla="*/ 12 h 185"/>
                <a:gd name="T16" fmla="*/ 2 w 241"/>
                <a:gd name="T17" fmla="*/ 18 h 185"/>
                <a:gd name="T18" fmla="*/ 0 w 241"/>
                <a:gd name="T19" fmla="*/ 27 h 185"/>
                <a:gd name="T20" fmla="*/ 0 w 241"/>
                <a:gd name="T21" fmla="*/ 154 h 185"/>
                <a:gd name="T22" fmla="*/ 2 w 241"/>
                <a:gd name="T23" fmla="*/ 163 h 185"/>
                <a:gd name="T24" fmla="*/ 6 w 241"/>
                <a:gd name="T25" fmla="*/ 169 h 185"/>
                <a:gd name="T26" fmla="*/ 12 w 241"/>
                <a:gd name="T27" fmla="*/ 174 h 185"/>
                <a:gd name="T28" fmla="*/ 20 w 241"/>
                <a:gd name="T29" fmla="*/ 175 h 185"/>
                <a:gd name="T30" fmla="*/ 28 w 241"/>
                <a:gd name="T31" fmla="*/ 174 h 185"/>
                <a:gd name="T32" fmla="*/ 34 w 241"/>
                <a:gd name="T33" fmla="*/ 169 h 185"/>
                <a:gd name="T34" fmla="*/ 38 w 241"/>
                <a:gd name="T35" fmla="*/ 163 h 185"/>
                <a:gd name="T36" fmla="*/ 39 w 241"/>
                <a:gd name="T37" fmla="*/ 154 h 185"/>
                <a:gd name="T38" fmla="*/ 67 w 241"/>
                <a:gd name="T39" fmla="*/ 115 h 185"/>
                <a:gd name="T40" fmla="*/ 68 w 241"/>
                <a:gd name="T41" fmla="*/ 158 h 185"/>
                <a:gd name="T42" fmla="*/ 75 w 241"/>
                <a:gd name="T43" fmla="*/ 171 h 185"/>
                <a:gd name="T44" fmla="*/ 86 w 241"/>
                <a:gd name="T45" fmla="*/ 180 h 185"/>
                <a:gd name="T46" fmla="*/ 101 w 241"/>
                <a:gd name="T47" fmla="*/ 185 h 185"/>
                <a:gd name="T48" fmla="*/ 121 w 241"/>
                <a:gd name="T49" fmla="*/ 185 h 185"/>
                <a:gd name="T50" fmla="*/ 185 w 241"/>
                <a:gd name="T51" fmla="*/ 184 h 185"/>
                <a:gd name="T52" fmla="*/ 205 w 241"/>
                <a:gd name="T53" fmla="*/ 171 h 185"/>
                <a:gd name="T54" fmla="*/ 221 w 241"/>
                <a:gd name="T55" fmla="*/ 154 h 185"/>
                <a:gd name="T56" fmla="*/ 229 w 241"/>
                <a:gd name="T57" fmla="*/ 139 h 185"/>
                <a:gd name="T58" fmla="*/ 237 w 241"/>
                <a:gd name="T59" fmla="*/ 120 h 185"/>
                <a:gd name="T60" fmla="*/ 241 w 241"/>
                <a:gd name="T61" fmla="*/ 102 h 185"/>
                <a:gd name="T62" fmla="*/ 241 w 241"/>
                <a:gd name="T63" fmla="*/ 79 h 185"/>
                <a:gd name="T64" fmla="*/ 237 w 241"/>
                <a:gd name="T65" fmla="*/ 58 h 185"/>
                <a:gd name="T66" fmla="*/ 229 w 241"/>
                <a:gd name="T67" fmla="*/ 41 h 185"/>
                <a:gd name="T68" fmla="*/ 221 w 241"/>
                <a:gd name="T69" fmla="*/ 27 h 185"/>
                <a:gd name="T70" fmla="*/ 205 w 241"/>
                <a:gd name="T71" fmla="*/ 12 h 185"/>
                <a:gd name="T72" fmla="*/ 185 w 241"/>
                <a:gd name="T73" fmla="*/ 0 h 185"/>
                <a:gd name="T74" fmla="*/ 120 w 241"/>
                <a:gd name="T75" fmla="*/ 0 h 185"/>
                <a:gd name="T76" fmla="*/ 101 w 241"/>
                <a:gd name="T77" fmla="*/ 0 h 185"/>
                <a:gd name="T78" fmla="*/ 86 w 241"/>
                <a:gd name="T79" fmla="*/ 4 h 185"/>
                <a:gd name="T80" fmla="*/ 75 w 241"/>
                <a:gd name="T81" fmla="*/ 14 h 185"/>
                <a:gd name="T82" fmla="*/ 68 w 241"/>
                <a:gd name="T83" fmla="*/ 25 h 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41" h="185">
                  <a:moveTo>
                    <a:pt x="67" y="33"/>
                  </a:moveTo>
                  <a:lnTo>
                    <a:pt x="67" y="66"/>
                  </a:lnTo>
                  <a:lnTo>
                    <a:pt x="39" y="66"/>
                  </a:lnTo>
                  <a:lnTo>
                    <a:pt x="39" y="27"/>
                  </a:lnTo>
                  <a:lnTo>
                    <a:pt x="39" y="23"/>
                  </a:lnTo>
                  <a:lnTo>
                    <a:pt x="38" y="18"/>
                  </a:lnTo>
                  <a:lnTo>
                    <a:pt x="36" y="16"/>
                  </a:lnTo>
                  <a:lnTo>
                    <a:pt x="34" y="12"/>
                  </a:lnTo>
                  <a:lnTo>
                    <a:pt x="32" y="9"/>
                  </a:lnTo>
                  <a:lnTo>
                    <a:pt x="28" y="7"/>
                  </a:lnTo>
                  <a:lnTo>
                    <a:pt x="24" y="6"/>
                  </a:lnTo>
                  <a:lnTo>
                    <a:pt x="20" y="6"/>
                  </a:lnTo>
                  <a:lnTo>
                    <a:pt x="16" y="6"/>
                  </a:lnTo>
                  <a:lnTo>
                    <a:pt x="12" y="7"/>
                  </a:lnTo>
                  <a:lnTo>
                    <a:pt x="8" y="9"/>
                  </a:lnTo>
                  <a:lnTo>
                    <a:pt x="6" y="12"/>
                  </a:lnTo>
                  <a:lnTo>
                    <a:pt x="3" y="16"/>
                  </a:lnTo>
                  <a:lnTo>
                    <a:pt x="2" y="18"/>
                  </a:lnTo>
                  <a:lnTo>
                    <a:pt x="0" y="23"/>
                  </a:lnTo>
                  <a:lnTo>
                    <a:pt x="0" y="27"/>
                  </a:lnTo>
                  <a:lnTo>
                    <a:pt x="0" y="91"/>
                  </a:lnTo>
                  <a:lnTo>
                    <a:pt x="0" y="154"/>
                  </a:lnTo>
                  <a:lnTo>
                    <a:pt x="0" y="158"/>
                  </a:lnTo>
                  <a:lnTo>
                    <a:pt x="2" y="163"/>
                  </a:lnTo>
                  <a:lnTo>
                    <a:pt x="3" y="166"/>
                  </a:lnTo>
                  <a:lnTo>
                    <a:pt x="6" y="169"/>
                  </a:lnTo>
                  <a:lnTo>
                    <a:pt x="8" y="171"/>
                  </a:lnTo>
                  <a:lnTo>
                    <a:pt x="12" y="174"/>
                  </a:lnTo>
                  <a:lnTo>
                    <a:pt x="16" y="175"/>
                  </a:lnTo>
                  <a:lnTo>
                    <a:pt x="20" y="175"/>
                  </a:lnTo>
                  <a:lnTo>
                    <a:pt x="24" y="175"/>
                  </a:lnTo>
                  <a:lnTo>
                    <a:pt x="28" y="174"/>
                  </a:lnTo>
                  <a:lnTo>
                    <a:pt x="32" y="171"/>
                  </a:lnTo>
                  <a:lnTo>
                    <a:pt x="34" y="169"/>
                  </a:lnTo>
                  <a:lnTo>
                    <a:pt x="36" y="166"/>
                  </a:lnTo>
                  <a:lnTo>
                    <a:pt x="38" y="163"/>
                  </a:lnTo>
                  <a:lnTo>
                    <a:pt x="39" y="158"/>
                  </a:lnTo>
                  <a:lnTo>
                    <a:pt x="39" y="154"/>
                  </a:lnTo>
                  <a:lnTo>
                    <a:pt x="39" y="115"/>
                  </a:lnTo>
                  <a:lnTo>
                    <a:pt x="67" y="115"/>
                  </a:lnTo>
                  <a:lnTo>
                    <a:pt x="67" y="152"/>
                  </a:lnTo>
                  <a:lnTo>
                    <a:pt x="68" y="158"/>
                  </a:lnTo>
                  <a:lnTo>
                    <a:pt x="70" y="166"/>
                  </a:lnTo>
                  <a:lnTo>
                    <a:pt x="75" y="171"/>
                  </a:lnTo>
                  <a:lnTo>
                    <a:pt x="80" y="175"/>
                  </a:lnTo>
                  <a:lnTo>
                    <a:pt x="86" y="180"/>
                  </a:lnTo>
                  <a:lnTo>
                    <a:pt x="92" y="184"/>
                  </a:lnTo>
                  <a:lnTo>
                    <a:pt x="101" y="185"/>
                  </a:lnTo>
                  <a:lnTo>
                    <a:pt x="106" y="185"/>
                  </a:lnTo>
                  <a:lnTo>
                    <a:pt x="121" y="185"/>
                  </a:lnTo>
                  <a:lnTo>
                    <a:pt x="177" y="185"/>
                  </a:lnTo>
                  <a:lnTo>
                    <a:pt x="185" y="184"/>
                  </a:lnTo>
                  <a:lnTo>
                    <a:pt x="193" y="180"/>
                  </a:lnTo>
                  <a:lnTo>
                    <a:pt x="205" y="171"/>
                  </a:lnTo>
                  <a:lnTo>
                    <a:pt x="215" y="161"/>
                  </a:lnTo>
                  <a:lnTo>
                    <a:pt x="221" y="154"/>
                  </a:lnTo>
                  <a:lnTo>
                    <a:pt x="225" y="147"/>
                  </a:lnTo>
                  <a:lnTo>
                    <a:pt x="229" y="139"/>
                  </a:lnTo>
                  <a:lnTo>
                    <a:pt x="233" y="131"/>
                  </a:lnTo>
                  <a:lnTo>
                    <a:pt x="237" y="120"/>
                  </a:lnTo>
                  <a:lnTo>
                    <a:pt x="239" y="111"/>
                  </a:lnTo>
                  <a:lnTo>
                    <a:pt x="241" y="102"/>
                  </a:lnTo>
                  <a:lnTo>
                    <a:pt x="241" y="90"/>
                  </a:lnTo>
                  <a:lnTo>
                    <a:pt x="241" y="79"/>
                  </a:lnTo>
                  <a:lnTo>
                    <a:pt x="239" y="67"/>
                  </a:lnTo>
                  <a:lnTo>
                    <a:pt x="237" y="58"/>
                  </a:lnTo>
                  <a:lnTo>
                    <a:pt x="233" y="50"/>
                  </a:lnTo>
                  <a:lnTo>
                    <a:pt x="229" y="41"/>
                  </a:lnTo>
                  <a:lnTo>
                    <a:pt x="225" y="34"/>
                  </a:lnTo>
                  <a:lnTo>
                    <a:pt x="221" y="27"/>
                  </a:lnTo>
                  <a:lnTo>
                    <a:pt x="215" y="21"/>
                  </a:lnTo>
                  <a:lnTo>
                    <a:pt x="205" y="12"/>
                  </a:lnTo>
                  <a:lnTo>
                    <a:pt x="193" y="4"/>
                  </a:lnTo>
                  <a:lnTo>
                    <a:pt x="185" y="0"/>
                  </a:lnTo>
                  <a:lnTo>
                    <a:pt x="177" y="0"/>
                  </a:lnTo>
                  <a:lnTo>
                    <a:pt x="120" y="0"/>
                  </a:lnTo>
                  <a:lnTo>
                    <a:pt x="106" y="0"/>
                  </a:lnTo>
                  <a:lnTo>
                    <a:pt x="101" y="0"/>
                  </a:lnTo>
                  <a:lnTo>
                    <a:pt x="92" y="1"/>
                  </a:lnTo>
                  <a:lnTo>
                    <a:pt x="86" y="4"/>
                  </a:lnTo>
                  <a:lnTo>
                    <a:pt x="80" y="9"/>
                  </a:lnTo>
                  <a:lnTo>
                    <a:pt x="75" y="14"/>
                  </a:lnTo>
                  <a:lnTo>
                    <a:pt x="70" y="20"/>
                  </a:lnTo>
                  <a:lnTo>
                    <a:pt x="68" y="25"/>
                  </a:lnTo>
                  <a:lnTo>
                    <a:pt x="67" y="33"/>
                  </a:lnTo>
                  <a:close/>
                </a:path>
              </a:pathLst>
            </a:custGeom>
            <a:noFill/>
            <a:ln w="1270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1121" name="グループ化 1120"/>
          <p:cNvGrpSpPr/>
          <p:nvPr/>
        </p:nvGrpSpPr>
        <p:grpSpPr>
          <a:xfrm>
            <a:off x="494576" y="4389120"/>
            <a:ext cx="473075" cy="379412"/>
            <a:chOff x="-1633420" y="4500130"/>
            <a:chExt cx="473075" cy="379412"/>
          </a:xfrm>
        </p:grpSpPr>
        <p:pic>
          <p:nvPicPr>
            <p:cNvPr id="1122" name="Picture 30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566745" y="4562042"/>
              <a:ext cx="406400" cy="317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23" name="Freeform 305"/>
            <p:cNvSpPr>
              <a:spLocks/>
            </p:cNvSpPr>
            <p:nvPr/>
          </p:nvSpPr>
          <p:spPr bwMode="auto">
            <a:xfrm>
              <a:off x="-1633420" y="4500130"/>
              <a:ext cx="382588" cy="293687"/>
            </a:xfrm>
            <a:custGeom>
              <a:avLst/>
              <a:gdLst>
                <a:gd name="T0" fmla="*/ 67 w 241"/>
                <a:gd name="T1" fmla="*/ 66 h 185"/>
                <a:gd name="T2" fmla="*/ 39 w 241"/>
                <a:gd name="T3" fmla="*/ 27 h 185"/>
                <a:gd name="T4" fmla="*/ 38 w 241"/>
                <a:gd name="T5" fmla="*/ 18 h 185"/>
                <a:gd name="T6" fmla="*/ 34 w 241"/>
                <a:gd name="T7" fmla="*/ 12 h 185"/>
                <a:gd name="T8" fmla="*/ 28 w 241"/>
                <a:gd name="T9" fmla="*/ 7 h 185"/>
                <a:gd name="T10" fmla="*/ 20 w 241"/>
                <a:gd name="T11" fmla="*/ 6 h 185"/>
                <a:gd name="T12" fmla="*/ 12 w 241"/>
                <a:gd name="T13" fmla="*/ 7 h 185"/>
                <a:gd name="T14" fmla="*/ 6 w 241"/>
                <a:gd name="T15" fmla="*/ 12 h 185"/>
                <a:gd name="T16" fmla="*/ 2 w 241"/>
                <a:gd name="T17" fmla="*/ 18 h 185"/>
                <a:gd name="T18" fmla="*/ 0 w 241"/>
                <a:gd name="T19" fmla="*/ 27 h 185"/>
                <a:gd name="T20" fmla="*/ 0 w 241"/>
                <a:gd name="T21" fmla="*/ 154 h 185"/>
                <a:gd name="T22" fmla="*/ 2 w 241"/>
                <a:gd name="T23" fmla="*/ 163 h 185"/>
                <a:gd name="T24" fmla="*/ 6 w 241"/>
                <a:gd name="T25" fmla="*/ 169 h 185"/>
                <a:gd name="T26" fmla="*/ 12 w 241"/>
                <a:gd name="T27" fmla="*/ 174 h 185"/>
                <a:gd name="T28" fmla="*/ 20 w 241"/>
                <a:gd name="T29" fmla="*/ 175 h 185"/>
                <a:gd name="T30" fmla="*/ 28 w 241"/>
                <a:gd name="T31" fmla="*/ 174 h 185"/>
                <a:gd name="T32" fmla="*/ 34 w 241"/>
                <a:gd name="T33" fmla="*/ 169 h 185"/>
                <a:gd name="T34" fmla="*/ 38 w 241"/>
                <a:gd name="T35" fmla="*/ 163 h 185"/>
                <a:gd name="T36" fmla="*/ 39 w 241"/>
                <a:gd name="T37" fmla="*/ 154 h 185"/>
                <a:gd name="T38" fmla="*/ 67 w 241"/>
                <a:gd name="T39" fmla="*/ 115 h 185"/>
                <a:gd name="T40" fmla="*/ 68 w 241"/>
                <a:gd name="T41" fmla="*/ 158 h 185"/>
                <a:gd name="T42" fmla="*/ 75 w 241"/>
                <a:gd name="T43" fmla="*/ 171 h 185"/>
                <a:gd name="T44" fmla="*/ 86 w 241"/>
                <a:gd name="T45" fmla="*/ 180 h 185"/>
                <a:gd name="T46" fmla="*/ 101 w 241"/>
                <a:gd name="T47" fmla="*/ 185 h 185"/>
                <a:gd name="T48" fmla="*/ 121 w 241"/>
                <a:gd name="T49" fmla="*/ 185 h 185"/>
                <a:gd name="T50" fmla="*/ 185 w 241"/>
                <a:gd name="T51" fmla="*/ 184 h 185"/>
                <a:gd name="T52" fmla="*/ 205 w 241"/>
                <a:gd name="T53" fmla="*/ 171 h 185"/>
                <a:gd name="T54" fmla="*/ 221 w 241"/>
                <a:gd name="T55" fmla="*/ 154 h 185"/>
                <a:gd name="T56" fmla="*/ 229 w 241"/>
                <a:gd name="T57" fmla="*/ 139 h 185"/>
                <a:gd name="T58" fmla="*/ 237 w 241"/>
                <a:gd name="T59" fmla="*/ 120 h 185"/>
                <a:gd name="T60" fmla="*/ 241 w 241"/>
                <a:gd name="T61" fmla="*/ 102 h 185"/>
                <a:gd name="T62" fmla="*/ 241 w 241"/>
                <a:gd name="T63" fmla="*/ 79 h 185"/>
                <a:gd name="T64" fmla="*/ 237 w 241"/>
                <a:gd name="T65" fmla="*/ 58 h 185"/>
                <a:gd name="T66" fmla="*/ 229 w 241"/>
                <a:gd name="T67" fmla="*/ 41 h 185"/>
                <a:gd name="T68" fmla="*/ 221 w 241"/>
                <a:gd name="T69" fmla="*/ 27 h 185"/>
                <a:gd name="T70" fmla="*/ 205 w 241"/>
                <a:gd name="T71" fmla="*/ 12 h 185"/>
                <a:gd name="T72" fmla="*/ 185 w 241"/>
                <a:gd name="T73" fmla="*/ 0 h 185"/>
                <a:gd name="T74" fmla="*/ 120 w 241"/>
                <a:gd name="T75" fmla="*/ 0 h 185"/>
                <a:gd name="T76" fmla="*/ 101 w 241"/>
                <a:gd name="T77" fmla="*/ 0 h 185"/>
                <a:gd name="T78" fmla="*/ 86 w 241"/>
                <a:gd name="T79" fmla="*/ 4 h 185"/>
                <a:gd name="T80" fmla="*/ 75 w 241"/>
                <a:gd name="T81" fmla="*/ 14 h 185"/>
                <a:gd name="T82" fmla="*/ 68 w 241"/>
                <a:gd name="T83" fmla="*/ 25 h 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41" h="185">
                  <a:moveTo>
                    <a:pt x="67" y="33"/>
                  </a:moveTo>
                  <a:lnTo>
                    <a:pt x="67" y="66"/>
                  </a:lnTo>
                  <a:lnTo>
                    <a:pt x="39" y="66"/>
                  </a:lnTo>
                  <a:lnTo>
                    <a:pt x="39" y="27"/>
                  </a:lnTo>
                  <a:lnTo>
                    <a:pt x="39" y="23"/>
                  </a:lnTo>
                  <a:lnTo>
                    <a:pt x="38" y="18"/>
                  </a:lnTo>
                  <a:lnTo>
                    <a:pt x="36" y="16"/>
                  </a:lnTo>
                  <a:lnTo>
                    <a:pt x="34" y="12"/>
                  </a:lnTo>
                  <a:lnTo>
                    <a:pt x="32" y="9"/>
                  </a:lnTo>
                  <a:lnTo>
                    <a:pt x="28" y="7"/>
                  </a:lnTo>
                  <a:lnTo>
                    <a:pt x="24" y="6"/>
                  </a:lnTo>
                  <a:lnTo>
                    <a:pt x="20" y="6"/>
                  </a:lnTo>
                  <a:lnTo>
                    <a:pt x="16" y="6"/>
                  </a:lnTo>
                  <a:lnTo>
                    <a:pt x="12" y="7"/>
                  </a:lnTo>
                  <a:lnTo>
                    <a:pt x="8" y="9"/>
                  </a:lnTo>
                  <a:lnTo>
                    <a:pt x="6" y="12"/>
                  </a:lnTo>
                  <a:lnTo>
                    <a:pt x="3" y="16"/>
                  </a:lnTo>
                  <a:lnTo>
                    <a:pt x="2" y="18"/>
                  </a:lnTo>
                  <a:lnTo>
                    <a:pt x="0" y="23"/>
                  </a:lnTo>
                  <a:lnTo>
                    <a:pt x="0" y="27"/>
                  </a:lnTo>
                  <a:lnTo>
                    <a:pt x="0" y="91"/>
                  </a:lnTo>
                  <a:lnTo>
                    <a:pt x="0" y="154"/>
                  </a:lnTo>
                  <a:lnTo>
                    <a:pt x="0" y="158"/>
                  </a:lnTo>
                  <a:lnTo>
                    <a:pt x="2" y="163"/>
                  </a:lnTo>
                  <a:lnTo>
                    <a:pt x="3" y="166"/>
                  </a:lnTo>
                  <a:lnTo>
                    <a:pt x="6" y="169"/>
                  </a:lnTo>
                  <a:lnTo>
                    <a:pt x="8" y="171"/>
                  </a:lnTo>
                  <a:lnTo>
                    <a:pt x="12" y="174"/>
                  </a:lnTo>
                  <a:lnTo>
                    <a:pt x="16" y="175"/>
                  </a:lnTo>
                  <a:lnTo>
                    <a:pt x="20" y="175"/>
                  </a:lnTo>
                  <a:lnTo>
                    <a:pt x="24" y="175"/>
                  </a:lnTo>
                  <a:lnTo>
                    <a:pt x="28" y="174"/>
                  </a:lnTo>
                  <a:lnTo>
                    <a:pt x="32" y="171"/>
                  </a:lnTo>
                  <a:lnTo>
                    <a:pt x="34" y="169"/>
                  </a:lnTo>
                  <a:lnTo>
                    <a:pt x="36" y="166"/>
                  </a:lnTo>
                  <a:lnTo>
                    <a:pt x="38" y="163"/>
                  </a:lnTo>
                  <a:lnTo>
                    <a:pt x="39" y="158"/>
                  </a:lnTo>
                  <a:lnTo>
                    <a:pt x="39" y="154"/>
                  </a:lnTo>
                  <a:lnTo>
                    <a:pt x="39" y="115"/>
                  </a:lnTo>
                  <a:lnTo>
                    <a:pt x="67" y="115"/>
                  </a:lnTo>
                  <a:lnTo>
                    <a:pt x="67" y="152"/>
                  </a:lnTo>
                  <a:lnTo>
                    <a:pt x="68" y="158"/>
                  </a:lnTo>
                  <a:lnTo>
                    <a:pt x="70" y="166"/>
                  </a:lnTo>
                  <a:lnTo>
                    <a:pt x="75" y="171"/>
                  </a:lnTo>
                  <a:lnTo>
                    <a:pt x="80" y="175"/>
                  </a:lnTo>
                  <a:lnTo>
                    <a:pt x="86" y="180"/>
                  </a:lnTo>
                  <a:lnTo>
                    <a:pt x="92" y="184"/>
                  </a:lnTo>
                  <a:lnTo>
                    <a:pt x="101" y="185"/>
                  </a:lnTo>
                  <a:lnTo>
                    <a:pt x="106" y="185"/>
                  </a:lnTo>
                  <a:lnTo>
                    <a:pt x="121" y="185"/>
                  </a:lnTo>
                  <a:lnTo>
                    <a:pt x="177" y="185"/>
                  </a:lnTo>
                  <a:lnTo>
                    <a:pt x="185" y="184"/>
                  </a:lnTo>
                  <a:lnTo>
                    <a:pt x="193" y="180"/>
                  </a:lnTo>
                  <a:lnTo>
                    <a:pt x="205" y="171"/>
                  </a:lnTo>
                  <a:lnTo>
                    <a:pt x="215" y="161"/>
                  </a:lnTo>
                  <a:lnTo>
                    <a:pt x="221" y="154"/>
                  </a:lnTo>
                  <a:lnTo>
                    <a:pt x="225" y="147"/>
                  </a:lnTo>
                  <a:lnTo>
                    <a:pt x="229" y="139"/>
                  </a:lnTo>
                  <a:lnTo>
                    <a:pt x="233" y="131"/>
                  </a:lnTo>
                  <a:lnTo>
                    <a:pt x="237" y="120"/>
                  </a:lnTo>
                  <a:lnTo>
                    <a:pt x="239" y="111"/>
                  </a:lnTo>
                  <a:lnTo>
                    <a:pt x="241" y="102"/>
                  </a:lnTo>
                  <a:lnTo>
                    <a:pt x="241" y="90"/>
                  </a:lnTo>
                  <a:lnTo>
                    <a:pt x="241" y="79"/>
                  </a:lnTo>
                  <a:lnTo>
                    <a:pt x="239" y="67"/>
                  </a:lnTo>
                  <a:lnTo>
                    <a:pt x="237" y="58"/>
                  </a:lnTo>
                  <a:lnTo>
                    <a:pt x="233" y="50"/>
                  </a:lnTo>
                  <a:lnTo>
                    <a:pt x="229" y="41"/>
                  </a:lnTo>
                  <a:lnTo>
                    <a:pt x="225" y="34"/>
                  </a:lnTo>
                  <a:lnTo>
                    <a:pt x="221" y="27"/>
                  </a:lnTo>
                  <a:lnTo>
                    <a:pt x="215" y="21"/>
                  </a:lnTo>
                  <a:lnTo>
                    <a:pt x="205" y="12"/>
                  </a:lnTo>
                  <a:lnTo>
                    <a:pt x="193" y="4"/>
                  </a:lnTo>
                  <a:lnTo>
                    <a:pt x="185" y="0"/>
                  </a:lnTo>
                  <a:lnTo>
                    <a:pt x="177" y="0"/>
                  </a:lnTo>
                  <a:lnTo>
                    <a:pt x="120" y="0"/>
                  </a:lnTo>
                  <a:lnTo>
                    <a:pt x="106" y="0"/>
                  </a:lnTo>
                  <a:lnTo>
                    <a:pt x="101" y="0"/>
                  </a:lnTo>
                  <a:lnTo>
                    <a:pt x="92" y="1"/>
                  </a:lnTo>
                  <a:lnTo>
                    <a:pt x="86" y="4"/>
                  </a:lnTo>
                  <a:lnTo>
                    <a:pt x="80" y="9"/>
                  </a:lnTo>
                  <a:lnTo>
                    <a:pt x="75" y="14"/>
                  </a:lnTo>
                  <a:lnTo>
                    <a:pt x="70" y="20"/>
                  </a:lnTo>
                  <a:lnTo>
                    <a:pt x="68" y="25"/>
                  </a:lnTo>
                  <a:lnTo>
                    <a:pt x="67" y="33"/>
                  </a:lnTo>
                  <a:close/>
                </a:path>
              </a:pathLst>
            </a:custGeom>
            <a:solidFill>
              <a:srgbClr val="CC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24" name="Line 308"/>
            <p:cNvSpPr>
              <a:spLocks noChangeShapeType="1"/>
            </p:cNvSpPr>
            <p:nvPr/>
          </p:nvSpPr>
          <p:spPr bwMode="auto">
            <a:xfrm flipV="1">
              <a:off x="-1527058" y="4604905"/>
              <a:ext cx="0" cy="77787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25" name="Line 308"/>
            <p:cNvSpPr>
              <a:spLocks noChangeShapeType="1"/>
            </p:cNvSpPr>
            <p:nvPr/>
          </p:nvSpPr>
          <p:spPr bwMode="auto">
            <a:xfrm flipV="1">
              <a:off x="-1571508" y="4608873"/>
              <a:ext cx="0" cy="77787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26" name="Freeform 306"/>
            <p:cNvSpPr>
              <a:spLocks/>
            </p:cNvSpPr>
            <p:nvPr/>
          </p:nvSpPr>
          <p:spPr bwMode="auto">
            <a:xfrm>
              <a:off x="-1633420" y="4500130"/>
              <a:ext cx="382588" cy="293687"/>
            </a:xfrm>
            <a:custGeom>
              <a:avLst/>
              <a:gdLst>
                <a:gd name="T0" fmla="*/ 67 w 241"/>
                <a:gd name="T1" fmla="*/ 66 h 185"/>
                <a:gd name="T2" fmla="*/ 39 w 241"/>
                <a:gd name="T3" fmla="*/ 27 h 185"/>
                <a:gd name="T4" fmla="*/ 38 w 241"/>
                <a:gd name="T5" fmla="*/ 18 h 185"/>
                <a:gd name="T6" fmla="*/ 34 w 241"/>
                <a:gd name="T7" fmla="*/ 12 h 185"/>
                <a:gd name="T8" fmla="*/ 28 w 241"/>
                <a:gd name="T9" fmla="*/ 7 h 185"/>
                <a:gd name="T10" fmla="*/ 20 w 241"/>
                <a:gd name="T11" fmla="*/ 6 h 185"/>
                <a:gd name="T12" fmla="*/ 12 w 241"/>
                <a:gd name="T13" fmla="*/ 7 h 185"/>
                <a:gd name="T14" fmla="*/ 6 w 241"/>
                <a:gd name="T15" fmla="*/ 12 h 185"/>
                <a:gd name="T16" fmla="*/ 2 w 241"/>
                <a:gd name="T17" fmla="*/ 18 h 185"/>
                <a:gd name="T18" fmla="*/ 0 w 241"/>
                <a:gd name="T19" fmla="*/ 27 h 185"/>
                <a:gd name="T20" fmla="*/ 0 w 241"/>
                <a:gd name="T21" fmla="*/ 154 h 185"/>
                <a:gd name="T22" fmla="*/ 2 w 241"/>
                <a:gd name="T23" fmla="*/ 163 h 185"/>
                <a:gd name="T24" fmla="*/ 6 w 241"/>
                <a:gd name="T25" fmla="*/ 169 h 185"/>
                <a:gd name="T26" fmla="*/ 12 w 241"/>
                <a:gd name="T27" fmla="*/ 174 h 185"/>
                <a:gd name="T28" fmla="*/ 20 w 241"/>
                <a:gd name="T29" fmla="*/ 175 h 185"/>
                <a:gd name="T30" fmla="*/ 28 w 241"/>
                <a:gd name="T31" fmla="*/ 174 h 185"/>
                <a:gd name="T32" fmla="*/ 34 w 241"/>
                <a:gd name="T33" fmla="*/ 169 h 185"/>
                <a:gd name="T34" fmla="*/ 38 w 241"/>
                <a:gd name="T35" fmla="*/ 163 h 185"/>
                <a:gd name="T36" fmla="*/ 39 w 241"/>
                <a:gd name="T37" fmla="*/ 154 h 185"/>
                <a:gd name="T38" fmla="*/ 67 w 241"/>
                <a:gd name="T39" fmla="*/ 115 h 185"/>
                <a:gd name="T40" fmla="*/ 68 w 241"/>
                <a:gd name="T41" fmla="*/ 158 h 185"/>
                <a:gd name="T42" fmla="*/ 75 w 241"/>
                <a:gd name="T43" fmla="*/ 171 h 185"/>
                <a:gd name="T44" fmla="*/ 86 w 241"/>
                <a:gd name="T45" fmla="*/ 180 h 185"/>
                <a:gd name="T46" fmla="*/ 101 w 241"/>
                <a:gd name="T47" fmla="*/ 185 h 185"/>
                <a:gd name="T48" fmla="*/ 121 w 241"/>
                <a:gd name="T49" fmla="*/ 185 h 185"/>
                <a:gd name="T50" fmla="*/ 185 w 241"/>
                <a:gd name="T51" fmla="*/ 184 h 185"/>
                <a:gd name="T52" fmla="*/ 205 w 241"/>
                <a:gd name="T53" fmla="*/ 171 h 185"/>
                <a:gd name="T54" fmla="*/ 221 w 241"/>
                <a:gd name="T55" fmla="*/ 154 h 185"/>
                <a:gd name="T56" fmla="*/ 229 w 241"/>
                <a:gd name="T57" fmla="*/ 139 h 185"/>
                <a:gd name="T58" fmla="*/ 237 w 241"/>
                <a:gd name="T59" fmla="*/ 120 h 185"/>
                <a:gd name="T60" fmla="*/ 241 w 241"/>
                <a:gd name="T61" fmla="*/ 102 h 185"/>
                <a:gd name="T62" fmla="*/ 241 w 241"/>
                <a:gd name="T63" fmla="*/ 79 h 185"/>
                <a:gd name="T64" fmla="*/ 237 w 241"/>
                <a:gd name="T65" fmla="*/ 58 h 185"/>
                <a:gd name="T66" fmla="*/ 229 w 241"/>
                <a:gd name="T67" fmla="*/ 41 h 185"/>
                <a:gd name="T68" fmla="*/ 221 w 241"/>
                <a:gd name="T69" fmla="*/ 27 h 185"/>
                <a:gd name="T70" fmla="*/ 205 w 241"/>
                <a:gd name="T71" fmla="*/ 12 h 185"/>
                <a:gd name="T72" fmla="*/ 185 w 241"/>
                <a:gd name="T73" fmla="*/ 0 h 185"/>
                <a:gd name="T74" fmla="*/ 120 w 241"/>
                <a:gd name="T75" fmla="*/ 0 h 185"/>
                <a:gd name="T76" fmla="*/ 101 w 241"/>
                <a:gd name="T77" fmla="*/ 0 h 185"/>
                <a:gd name="T78" fmla="*/ 86 w 241"/>
                <a:gd name="T79" fmla="*/ 4 h 185"/>
                <a:gd name="T80" fmla="*/ 75 w 241"/>
                <a:gd name="T81" fmla="*/ 14 h 185"/>
                <a:gd name="T82" fmla="*/ 68 w 241"/>
                <a:gd name="T83" fmla="*/ 25 h 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41" h="185">
                  <a:moveTo>
                    <a:pt x="67" y="33"/>
                  </a:moveTo>
                  <a:lnTo>
                    <a:pt x="67" y="66"/>
                  </a:lnTo>
                  <a:lnTo>
                    <a:pt x="39" y="66"/>
                  </a:lnTo>
                  <a:lnTo>
                    <a:pt x="39" y="27"/>
                  </a:lnTo>
                  <a:lnTo>
                    <a:pt x="39" y="23"/>
                  </a:lnTo>
                  <a:lnTo>
                    <a:pt x="38" y="18"/>
                  </a:lnTo>
                  <a:lnTo>
                    <a:pt x="36" y="16"/>
                  </a:lnTo>
                  <a:lnTo>
                    <a:pt x="34" y="12"/>
                  </a:lnTo>
                  <a:lnTo>
                    <a:pt x="32" y="9"/>
                  </a:lnTo>
                  <a:lnTo>
                    <a:pt x="28" y="7"/>
                  </a:lnTo>
                  <a:lnTo>
                    <a:pt x="24" y="6"/>
                  </a:lnTo>
                  <a:lnTo>
                    <a:pt x="20" y="6"/>
                  </a:lnTo>
                  <a:lnTo>
                    <a:pt x="16" y="6"/>
                  </a:lnTo>
                  <a:lnTo>
                    <a:pt x="12" y="7"/>
                  </a:lnTo>
                  <a:lnTo>
                    <a:pt x="8" y="9"/>
                  </a:lnTo>
                  <a:lnTo>
                    <a:pt x="6" y="12"/>
                  </a:lnTo>
                  <a:lnTo>
                    <a:pt x="3" y="16"/>
                  </a:lnTo>
                  <a:lnTo>
                    <a:pt x="2" y="18"/>
                  </a:lnTo>
                  <a:lnTo>
                    <a:pt x="0" y="23"/>
                  </a:lnTo>
                  <a:lnTo>
                    <a:pt x="0" y="27"/>
                  </a:lnTo>
                  <a:lnTo>
                    <a:pt x="0" y="91"/>
                  </a:lnTo>
                  <a:lnTo>
                    <a:pt x="0" y="154"/>
                  </a:lnTo>
                  <a:lnTo>
                    <a:pt x="0" y="158"/>
                  </a:lnTo>
                  <a:lnTo>
                    <a:pt x="2" y="163"/>
                  </a:lnTo>
                  <a:lnTo>
                    <a:pt x="3" y="166"/>
                  </a:lnTo>
                  <a:lnTo>
                    <a:pt x="6" y="169"/>
                  </a:lnTo>
                  <a:lnTo>
                    <a:pt x="8" y="171"/>
                  </a:lnTo>
                  <a:lnTo>
                    <a:pt x="12" y="174"/>
                  </a:lnTo>
                  <a:lnTo>
                    <a:pt x="16" y="175"/>
                  </a:lnTo>
                  <a:lnTo>
                    <a:pt x="20" y="175"/>
                  </a:lnTo>
                  <a:lnTo>
                    <a:pt x="24" y="175"/>
                  </a:lnTo>
                  <a:lnTo>
                    <a:pt x="28" y="174"/>
                  </a:lnTo>
                  <a:lnTo>
                    <a:pt x="32" y="171"/>
                  </a:lnTo>
                  <a:lnTo>
                    <a:pt x="34" y="169"/>
                  </a:lnTo>
                  <a:lnTo>
                    <a:pt x="36" y="166"/>
                  </a:lnTo>
                  <a:lnTo>
                    <a:pt x="38" y="163"/>
                  </a:lnTo>
                  <a:lnTo>
                    <a:pt x="39" y="158"/>
                  </a:lnTo>
                  <a:lnTo>
                    <a:pt x="39" y="154"/>
                  </a:lnTo>
                  <a:lnTo>
                    <a:pt x="39" y="115"/>
                  </a:lnTo>
                  <a:lnTo>
                    <a:pt x="67" y="115"/>
                  </a:lnTo>
                  <a:lnTo>
                    <a:pt x="67" y="152"/>
                  </a:lnTo>
                  <a:lnTo>
                    <a:pt x="68" y="158"/>
                  </a:lnTo>
                  <a:lnTo>
                    <a:pt x="70" y="166"/>
                  </a:lnTo>
                  <a:lnTo>
                    <a:pt x="75" y="171"/>
                  </a:lnTo>
                  <a:lnTo>
                    <a:pt x="80" y="175"/>
                  </a:lnTo>
                  <a:lnTo>
                    <a:pt x="86" y="180"/>
                  </a:lnTo>
                  <a:lnTo>
                    <a:pt x="92" y="184"/>
                  </a:lnTo>
                  <a:lnTo>
                    <a:pt x="101" y="185"/>
                  </a:lnTo>
                  <a:lnTo>
                    <a:pt x="106" y="185"/>
                  </a:lnTo>
                  <a:lnTo>
                    <a:pt x="121" y="185"/>
                  </a:lnTo>
                  <a:lnTo>
                    <a:pt x="177" y="185"/>
                  </a:lnTo>
                  <a:lnTo>
                    <a:pt x="185" y="184"/>
                  </a:lnTo>
                  <a:lnTo>
                    <a:pt x="193" y="180"/>
                  </a:lnTo>
                  <a:lnTo>
                    <a:pt x="205" y="171"/>
                  </a:lnTo>
                  <a:lnTo>
                    <a:pt x="215" y="161"/>
                  </a:lnTo>
                  <a:lnTo>
                    <a:pt x="221" y="154"/>
                  </a:lnTo>
                  <a:lnTo>
                    <a:pt x="225" y="147"/>
                  </a:lnTo>
                  <a:lnTo>
                    <a:pt x="229" y="139"/>
                  </a:lnTo>
                  <a:lnTo>
                    <a:pt x="233" y="131"/>
                  </a:lnTo>
                  <a:lnTo>
                    <a:pt x="237" y="120"/>
                  </a:lnTo>
                  <a:lnTo>
                    <a:pt x="239" y="111"/>
                  </a:lnTo>
                  <a:lnTo>
                    <a:pt x="241" y="102"/>
                  </a:lnTo>
                  <a:lnTo>
                    <a:pt x="241" y="90"/>
                  </a:lnTo>
                  <a:lnTo>
                    <a:pt x="241" y="79"/>
                  </a:lnTo>
                  <a:lnTo>
                    <a:pt x="239" y="67"/>
                  </a:lnTo>
                  <a:lnTo>
                    <a:pt x="237" y="58"/>
                  </a:lnTo>
                  <a:lnTo>
                    <a:pt x="233" y="50"/>
                  </a:lnTo>
                  <a:lnTo>
                    <a:pt x="229" y="41"/>
                  </a:lnTo>
                  <a:lnTo>
                    <a:pt x="225" y="34"/>
                  </a:lnTo>
                  <a:lnTo>
                    <a:pt x="221" y="27"/>
                  </a:lnTo>
                  <a:lnTo>
                    <a:pt x="215" y="21"/>
                  </a:lnTo>
                  <a:lnTo>
                    <a:pt x="205" y="12"/>
                  </a:lnTo>
                  <a:lnTo>
                    <a:pt x="193" y="4"/>
                  </a:lnTo>
                  <a:lnTo>
                    <a:pt x="185" y="0"/>
                  </a:lnTo>
                  <a:lnTo>
                    <a:pt x="177" y="0"/>
                  </a:lnTo>
                  <a:lnTo>
                    <a:pt x="120" y="0"/>
                  </a:lnTo>
                  <a:lnTo>
                    <a:pt x="106" y="0"/>
                  </a:lnTo>
                  <a:lnTo>
                    <a:pt x="101" y="0"/>
                  </a:lnTo>
                  <a:lnTo>
                    <a:pt x="92" y="1"/>
                  </a:lnTo>
                  <a:lnTo>
                    <a:pt x="86" y="4"/>
                  </a:lnTo>
                  <a:lnTo>
                    <a:pt x="80" y="9"/>
                  </a:lnTo>
                  <a:lnTo>
                    <a:pt x="75" y="14"/>
                  </a:lnTo>
                  <a:lnTo>
                    <a:pt x="70" y="20"/>
                  </a:lnTo>
                  <a:lnTo>
                    <a:pt x="68" y="25"/>
                  </a:lnTo>
                  <a:lnTo>
                    <a:pt x="67" y="33"/>
                  </a:lnTo>
                  <a:close/>
                </a:path>
              </a:pathLst>
            </a:custGeom>
            <a:noFill/>
            <a:ln w="1270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1127" name="グループ化 1126"/>
          <p:cNvGrpSpPr/>
          <p:nvPr/>
        </p:nvGrpSpPr>
        <p:grpSpPr>
          <a:xfrm>
            <a:off x="495522" y="4716650"/>
            <a:ext cx="473075" cy="379412"/>
            <a:chOff x="-1633420" y="4500130"/>
            <a:chExt cx="473075" cy="379412"/>
          </a:xfrm>
        </p:grpSpPr>
        <p:pic>
          <p:nvPicPr>
            <p:cNvPr id="1128" name="Picture 30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566745" y="4562042"/>
              <a:ext cx="406400" cy="317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29" name="Freeform 305"/>
            <p:cNvSpPr>
              <a:spLocks/>
            </p:cNvSpPr>
            <p:nvPr/>
          </p:nvSpPr>
          <p:spPr bwMode="auto">
            <a:xfrm>
              <a:off x="-1633420" y="4500130"/>
              <a:ext cx="382588" cy="293687"/>
            </a:xfrm>
            <a:custGeom>
              <a:avLst/>
              <a:gdLst>
                <a:gd name="T0" fmla="*/ 67 w 241"/>
                <a:gd name="T1" fmla="*/ 66 h 185"/>
                <a:gd name="T2" fmla="*/ 39 w 241"/>
                <a:gd name="T3" fmla="*/ 27 h 185"/>
                <a:gd name="T4" fmla="*/ 38 w 241"/>
                <a:gd name="T5" fmla="*/ 18 h 185"/>
                <a:gd name="T6" fmla="*/ 34 w 241"/>
                <a:gd name="T7" fmla="*/ 12 h 185"/>
                <a:gd name="T8" fmla="*/ 28 w 241"/>
                <a:gd name="T9" fmla="*/ 7 h 185"/>
                <a:gd name="T10" fmla="*/ 20 w 241"/>
                <a:gd name="T11" fmla="*/ 6 h 185"/>
                <a:gd name="T12" fmla="*/ 12 w 241"/>
                <a:gd name="T13" fmla="*/ 7 h 185"/>
                <a:gd name="T14" fmla="*/ 6 w 241"/>
                <a:gd name="T15" fmla="*/ 12 h 185"/>
                <a:gd name="T16" fmla="*/ 2 w 241"/>
                <a:gd name="T17" fmla="*/ 18 h 185"/>
                <a:gd name="T18" fmla="*/ 0 w 241"/>
                <a:gd name="T19" fmla="*/ 27 h 185"/>
                <a:gd name="T20" fmla="*/ 0 w 241"/>
                <a:gd name="T21" fmla="*/ 154 h 185"/>
                <a:gd name="T22" fmla="*/ 2 w 241"/>
                <a:gd name="T23" fmla="*/ 163 h 185"/>
                <a:gd name="T24" fmla="*/ 6 w 241"/>
                <a:gd name="T25" fmla="*/ 169 h 185"/>
                <a:gd name="T26" fmla="*/ 12 w 241"/>
                <a:gd name="T27" fmla="*/ 174 h 185"/>
                <a:gd name="T28" fmla="*/ 20 w 241"/>
                <a:gd name="T29" fmla="*/ 175 h 185"/>
                <a:gd name="T30" fmla="*/ 28 w 241"/>
                <a:gd name="T31" fmla="*/ 174 h 185"/>
                <a:gd name="T32" fmla="*/ 34 w 241"/>
                <a:gd name="T33" fmla="*/ 169 h 185"/>
                <a:gd name="T34" fmla="*/ 38 w 241"/>
                <a:gd name="T35" fmla="*/ 163 h 185"/>
                <a:gd name="T36" fmla="*/ 39 w 241"/>
                <a:gd name="T37" fmla="*/ 154 h 185"/>
                <a:gd name="T38" fmla="*/ 67 w 241"/>
                <a:gd name="T39" fmla="*/ 115 h 185"/>
                <a:gd name="T40" fmla="*/ 68 w 241"/>
                <a:gd name="T41" fmla="*/ 158 h 185"/>
                <a:gd name="T42" fmla="*/ 75 w 241"/>
                <a:gd name="T43" fmla="*/ 171 h 185"/>
                <a:gd name="T44" fmla="*/ 86 w 241"/>
                <a:gd name="T45" fmla="*/ 180 h 185"/>
                <a:gd name="T46" fmla="*/ 101 w 241"/>
                <a:gd name="T47" fmla="*/ 185 h 185"/>
                <a:gd name="T48" fmla="*/ 121 w 241"/>
                <a:gd name="T49" fmla="*/ 185 h 185"/>
                <a:gd name="T50" fmla="*/ 185 w 241"/>
                <a:gd name="T51" fmla="*/ 184 h 185"/>
                <a:gd name="T52" fmla="*/ 205 w 241"/>
                <a:gd name="T53" fmla="*/ 171 h 185"/>
                <a:gd name="T54" fmla="*/ 221 w 241"/>
                <a:gd name="T55" fmla="*/ 154 h 185"/>
                <a:gd name="T56" fmla="*/ 229 w 241"/>
                <a:gd name="T57" fmla="*/ 139 h 185"/>
                <a:gd name="T58" fmla="*/ 237 w 241"/>
                <a:gd name="T59" fmla="*/ 120 h 185"/>
                <a:gd name="T60" fmla="*/ 241 w 241"/>
                <a:gd name="T61" fmla="*/ 102 h 185"/>
                <a:gd name="T62" fmla="*/ 241 w 241"/>
                <a:gd name="T63" fmla="*/ 79 h 185"/>
                <a:gd name="T64" fmla="*/ 237 w 241"/>
                <a:gd name="T65" fmla="*/ 58 h 185"/>
                <a:gd name="T66" fmla="*/ 229 w 241"/>
                <a:gd name="T67" fmla="*/ 41 h 185"/>
                <a:gd name="T68" fmla="*/ 221 w 241"/>
                <a:gd name="T69" fmla="*/ 27 h 185"/>
                <a:gd name="T70" fmla="*/ 205 w 241"/>
                <a:gd name="T71" fmla="*/ 12 h 185"/>
                <a:gd name="T72" fmla="*/ 185 w 241"/>
                <a:gd name="T73" fmla="*/ 0 h 185"/>
                <a:gd name="T74" fmla="*/ 120 w 241"/>
                <a:gd name="T75" fmla="*/ 0 h 185"/>
                <a:gd name="T76" fmla="*/ 101 w 241"/>
                <a:gd name="T77" fmla="*/ 0 h 185"/>
                <a:gd name="T78" fmla="*/ 86 w 241"/>
                <a:gd name="T79" fmla="*/ 4 h 185"/>
                <a:gd name="T80" fmla="*/ 75 w 241"/>
                <a:gd name="T81" fmla="*/ 14 h 185"/>
                <a:gd name="T82" fmla="*/ 68 w 241"/>
                <a:gd name="T83" fmla="*/ 25 h 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41" h="185">
                  <a:moveTo>
                    <a:pt x="67" y="33"/>
                  </a:moveTo>
                  <a:lnTo>
                    <a:pt x="67" y="66"/>
                  </a:lnTo>
                  <a:lnTo>
                    <a:pt x="39" y="66"/>
                  </a:lnTo>
                  <a:lnTo>
                    <a:pt x="39" y="27"/>
                  </a:lnTo>
                  <a:lnTo>
                    <a:pt x="39" y="23"/>
                  </a:lnTo>
                  <a:lnTo>
                    <a:pt x="38" y="18"/>
                  </a:lnTo>
                  <a:lnTo>
                    <a:pt x="36" y="16"/>
                  </a:lnTo>
                  <a:lnTo>
                    <a:pt x="34" y="12"/>
                  </a:lnTo>
                  <a:lnTo>
                    <a:pt x="32" y="9"/>
                  </a:lnTo>
                  <a:lnTo>
                    <a:pt x="28" y="7"/>
                  </a:lnTo>
                  <a:lnTo>
                    <a:pt x="24" y="6"/>
                  </a:lnTo>
                  <a:lnTo>
                    <a:pt x="20" y="6"/>
                  </a:lnTo>
                  <a:lnTo>
                    <a:pt x="16" y="6"/>
                  </a:lnTo>
                  <a:lnTo>
                    <a:pt x="12" y="7"/>
                  </a:lnTo>
                  <a:lnTo>
                    <a:pt x="8" y="9"/>
                  </a:lnTo>
                  <a:lnTo>
                    <a:pt x="6" y="12"/>
                  </a:lnTo>
                  <a:lnTo>
                    <a:pt x="3" y="16"/>
                  </a:lnTo>
                  <a:lnTo>
                    <a:pt x="2" y="18"/>
                  </a:lnTo>
                  <a:lnTo>
                    <a:pt x="0" y="23"/>
                  </a:lnTo>
                  <a:lnTo>
                    <a:pt x="0" y="27"/>
                  </a:lnTo>
                  <a:lnTo>
                    <a:pt x="0" y="91"/>
                  </a:lnTo>
                  <a:lnTo>
                    <a:pt x="0" y="154"/>
                  </a:lnTo>
                  <a:lnTo>
                    <a:pt x="0" y="158"/>
                  </a:lnTo>
                  <a:lnTo>
                    <a:pt x="2" y="163"/>
                  </a:lnTo>
                  <a:lnTo>
                    <a:pt x="3" y="166"/>
                  </a:lnTo>
                  <a:lnTo>
                    <a:pt x="6" y="169"/>
                  </a:lnTo>
                  <a:lnTo>
                    <a:pt x="8" y="171"/>
                  </a:lnTo>
                  <a:lnTo>
                    <a:pt x="12" y="174"/>
                  </a:lnTo>
                  <a:lnTo>
                    <a:pt x="16" y="175"/>
                  </a:lnTo>
                  <a:lnTo>
                    <a:pt x="20" y="175"/>
                  </a:lnTo>
                  <a:lnTo>
                    <a:pt x="24" y="175"/>
                  </a:lnTo>
                  <a:lnTo>
                    <a:pt x="28" y="174"/>
                  </a:lnTo>
                  <a:lnTo>
                    <a:pt x="32" y="171"/>
                  </a:lnTo>
                  <a:lnTo>
                    <a:pt x="34" y="169"/>
                  </a:lnTo>
                  <a:lnTo>
                    <a:pt x="36" y="166"/>
                  </a:lnTo>
                  <a:lnTo>
                    <a:pt x="38" y="163"/>
                  </a:lnTo>
                  <a:lnTo>
                    <a:pt x="39" y="158"/>
                  </a:lnTo>
                  <a:lnTo>
                    <a:pt x="39" y="154"/>
                  </a:lnTo>
                  <a:lnTo>
                    <a:pt x="39" y="115"/>
                  </a:lnTo>
                  <a:lnTo>
                    <a:pt x="67" y="115"/>
                  </a:lnTo>
                  <a:lnTo>
                    <a:pt x="67" y="152"/>
                  </a:lnTo>
                  <a:lnTo>
                    <a:pt x="68" y="158"/>
                  </a:lnTo>
                  <a:lnTo>
                    <a:pt x="70" y="166"/>
                  </a:lnTo>
                  <a:lnTo>
                    <a:pt x="75" y="171"/>
                  </a:lnTo>
                  <a:lnTo>
                    <a:pt x="80" y="175"/>
                  </a:lnTo>
                  <a:lnTo>
                    <a:pt x="86" y="180"/>
                  </a:lnTo>
                  <a:lnTo>
                    <a:pt x="92" y="184"/>
                  </a:lnTo>
                  <a:lnTo>
                    <a:pt x="101" y="185"/>
                  </a:lnTo>
                  <a:lnTo>
                    <a:pt x="106" y="185"/>
                  </a:lnTo>
                  <a:lnTo>
                    <a:pt x="121" y="185"/>
                  </a:lnTo>
                  <a:lnTo>
                    <a:pt x="177" y="185"/>
                  </a:lnTo>
                  <a:lnTo>
                    <a:pt x="185" y="184"/>
                  </a:lnTo>
                  <a:lnTo>
                    <a:pt x="193" y="180"/>
                  </a:lnTo>
                  <a:lnTo>
                    <a:pt x="205" y="171"/>
                  </a:lnTo>
                  <a:lnTo>
                    <a:pt x="215" y="161"/>
                  </a:lnTo>
                  <a:lnTo>
                    <a:pt x="221" y="154"/>
                  </a:lnTo>
                  <a:lnTo>
                    <a:pt x="225" y="147"/>
                  </a:lnTo>
                  <a:lnTo>
                    <a:pt x="229" y="139"/>
                  </a:lnTo>
                  <a:lnTo>
                    <a:pt x="233" y="131"/>
                  </a:lnTo>
                  <a:lnTo>
                    <a:pt x="237" y="120"/>
                  </a:lnTo>
                  <a:lnTo>
                    <a:pt x="239" y="111"/>
                  </a:lnTo>
                  <a:lnTo>
                    <a:pt x="241" y="102"/>
                  </a:lnTo>
                  <a:lnTo>
                    <a:pt x="241" y="90"/>
                  </a:lnTo>
                  <a:lnTo>
                    <a:pt x="241" y="79"/>
                  </a:lnTo>
                  <a:lnTo>
                    <a:pt x="239" y="67"/>
                  </a:lnTo>
                  <a:lnTo>
                    <a:pt x="237" y="58"/>
                  </a:lnTo>
                  <a:lnTo>
                    <a:pt x="233" y="50"/>
                  </a:lnTo>
                  <a:lnTo>
                    <a:pt x="229" y="41"/>
                  </a:lnTo>
                  <a:lnTo>
                    <a:pt x="225" y="34"/>
                  </a:lnTo>
                  <a:lnTo>
                    <a:pt x="221" y="27"/>
                  </a:lnTo>
                  <a:lnTo>
                    <a:pt x="215" y="21"/>
                  </a:lnTo>
                  <a:lnTo>
                    <a:pt x="205" y="12"/>
                  </a:lnTo>
                  <a:lnTo>
                    <a:pt x="193" y="4"/>
                  </a:lnTo>
                  <a:lnTo>
                    <a:pt x="185" y="0"/>
                  </a:lnTo>
                  <a:lnTo>
                    <a:pt x="177" y="0"/>
                  </a:lnTo>
                  <a:lnTo>
                    <a:pt x="120" y="0"/>
                  </a:lnTo>
                  <a:lnTo>
                    <a:pt x="106" y="0"/>
                  </a:lnTo>
                  <a:lnTo>
                    <a:pt x="101" y="0"/>
                  </a:lnTo>
                  <a:lnTo>
                    <a:pt x="92" y="1"/>
                  </a:lnTo>
                  <a:lnTo>
                    <a:pt x="86" y="4"/>
                  </a:lnTo>
                  <a:lnTo>
                    <a:pt x="80" y="9"/>
                  </a:lnTo>
                  <a:lnTo>
                    <a:pt x="75" y="14"/>
                  </a:lnTo>
                  <a:lnTo>
                    <a:pt x="70" y="20"/>
                  </a:lnTo>
                  <a:lnTo>
                    <a:pt x="68" y="25"/>
                  </a:lnTo>
                  <a:lnTo>
                    <a:pt x="67" y="33"/>
                  </a:lnTo>
                  <a:close/>
                </a:path>
              </a:pathLst>
            </a:custGeom>
            <a:solidFill>
              <a:srgbClr val="CC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30" name="Line 308"/>
            <p:cNvSpPr>
              <a:spLocks noChangeShapeType="1"/>
            </p:cNvSpPr>
            <p:nvPr/>
          </p:nvSpPr>
          <p:spPr bwMode="auto">
            <a:xfrm flipV="1">
              <a:off x="-1527058" y="4604905"/>
              <a:ext cx="0" cy="77787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31" name="Line 308"/>
            <p:cNvSpPr>
              <a:spLocks noChangeShapeType="1"/>
            </p:cNvSpPr>
            <p:nvPr/>
          </p:nvSpPr>
          <p:spPr bwMode="auto">
            <a:xfrm flipV="1">
              <a:off x="-1571508" y="4608873"/>
              <a:ext cx="0" cy="77787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32" name="Freeform 306"/>
            <p:cNvSpPr>
              <a:spLocks/>
            </p:cNvSpPr>
            <p:nvPr/>
          </p:nvSpPr>
          <p:spPr bwMode="auto">
            <a:xfrm>
              <a:off x="-1633420" y="4500130"/>
              <a:ext cx="382588" cy="293687"/>
            </a:xfrm>
            <a:custGeom>
              <a:avLst/>
              <a:gdLst>
                <a:gd name="T0" fmla="*/ 67 w 241"/>
                <a:gd name="T1" fmla="*/ 66 h 185"/>
                <a:gd name="T2" fmla="*/ 39 w 241"/>
                <a:gd name="T3" fmla="*/ 27 h 185"/>
                <a:gd name="T4" fmla="*/ 38 w 241"/>
                <a:gd name="T5" fmla="*/ 18 h 185"/>
                <a:gd name="T6" fmla="*/ 34 w 241"/>
                <a:gd name="T7" fmla="*/ 12 h 185"/>
                <a:gd name="T8" fmla="*/ 28 w 241"/>
                <a:gd name="T9" fmla="*/ 7 h 185"/>
                <a:gd name="T10" fmla="*/ 20 w 241"/>
                <a:gd name="T11" fmla="*/ 6 h 185"/>
                <a:gd name="T12" fmla="*/ 12 w 241"/>
                <a:gd name="T13" fmla="*/ 7 h 185"/>
                <a:gd name="T14" fmla="*/ 6 w 241"/>
                <a:gd name="T15" fmla="*/ 12 h 185"/>
                <a:gd name="T16" fmla="*/ 2 w 241"/>
                <a:gd name="T17" fmla="*/ 18 h 185"/>
                <a:gd name="T18" fmla="*/ 0 w 241"/>
                <a:gd name="T19" fmla="*/ 27 h 185"/>
                <a:gd name="T20" fmla="*/ 0 w 241"/>
                <a:gd name="T21" fmla="*/ 154 h 185"/>
                <a:gd name="T22" fmla="*/ 2 w 241"/>
                <a:gd name="T23" fmla="*/ 163 h 185"/>
                <a:gd name="T24" fmla="*/ 6 w 241"/>
                <a:gd name="T25" fmla="*/ 169 h 185"/>
                <a:gd name="T26" fmla="*/ 12 w 241"/>
                <a:gd name="T27" fmla="*/ 174 h 185"/>
                <a:gd name="T28" fmla="*/ 20 w 241"/>
                <a:gd name="T29" fmla="*/ 175 h 185"/>
                <a:gd name="T30" fmla="*/ 28 w 241"/>
                <a:gd name="T31" fmla="*/ 174 h 185"/>
                <a:gd name="T32" fmla="*/ 34 w 241"/>
                <a:gd name="T33" fmla="*/ 169 h 185"/>
                <a:gd name="T34" fmla="*/ 38 w 241"/>
                <a:gd name="T35" fmla="*/ 163 h 185"/>
                <a:gd name="T36" fmla="*/ 39 w 241"/>
                <a:gd name="T37" fmla="*/ 154 h 185"/>
                <a:gd name="T38" fmla="*/ 67 w 241"/>
                <a:gd name="T39" fmla="*/ 115 h 185"/>
                <a:gd name="T40" fmla="*/ 68 w 241"/>
                <a:gd name="T41" fmla="*/ 158 h 185"/>
                <a:gd name="T42" fmla="*/ 75 w 241"/>
                <a:gd name="T43" fmla="*/ 171 h 185"/>
                <a:gd name="T44" fmla="*/ 86 w 241"/>
                <a:gd name="T45" fmla="*/ 180 h 185"/>
                <a:gd name="T46" fmla="*/ 101 w 241"/>
                <a:gd name="T47" fmla="*/ 185 h 185"/>
                <a:gd name="T48" fmla="*/ 121 w 241"/>
                <a:gd name="T49" fmla="*/ 185 h 185"/>
                <a:gd name="T50" fmla="*/ 185 w 241"/>
                <a:gd name="T51" fmla="*/ 184 h 185"/>
                <a:gd name="T52" fmla="*/ 205 w 241"/>
                <a:gd name="T53" fmla="*/ 171 h 185"/>
                <a:gd name="T54" fmla="*/ 221 w 241"/>
                <a:gd name="T55" fmla="*/ 154 h 185"/>
                <a:gd name="T56" fmla="*/ 229 w 241"/>
                <a:gd name="T57" fmla="*/ 139 h 185"/>
                <a:gd name="T58" fmla="*/ 237 w 241"/>
                <a:gd name="T59" fmla="*/ 120 h 185"/>
                <a:gd name="T60" fmla="*/ 241 w 241"/>
                <a:gd name="T61" fmla="*/ 102 h 185"/>
                <a:gd name="T62" fmla="*/ 241 w 241"/>
                <a:gd name="T63" fmla="*/ 79 h 185"/>
                <a:gd name="T64" fmla="*/ 237 w 241"/>
                <a:gd name="T65" fmla="*/ 58 h 185"/>
                <a:gd name="T66" fmla="*/ 229 w 241"/>
                <a:gd name="T67" fmla="*/ 41 h 185"/>
                <a:gd name="T68" fmla="*/ 221 w 241"/>
                <a:gd name="T69" fmla="*/ 27 h 185"/>
                <a:gd name="T70" fmla="*/ 205 w 241"/>
                <a:gd name="T71" fmla="*/ 12 h 185"/>
                <a:gd name="T72" fmla="*/ 185 w 241"/>
                <a:gd name="T73" fmla="*/ 0 h 185"/>
                <a:gd name="T74" fmla="*/ 120 w 241"/>
                <a:gd name="T75" fmla="*/ 0 h 185"/>
                <a:gd name="T76" fmla="*/ 101 w 241"/>
                <a:gd name="T77" fmla="*/ 0 h 185"/>
                <a:gd name="T78" fmla="*/ 86 w 241"/>
                <a:gd name="T79" fmla="*/ 4 h 185"/>
                <a:gd name="T80" fmla="*/ 75 w 241"/>
                <a:gd name="T81" fmla="*/ 14 h 185"/>
                <a:gd name="T82" fmla="*/ 68 w 241"/>
                <a:gd name="T83" fmla="*/ 25 h 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41" h="185">
                  <a:moveTo>
                    <a:pt x="67" y="33"/>
                  </a:moveTo>
                  <a:lnTo>
                    <a:pt x="67" y="66"/>
                  </a:lnTo>
                  <a:lnTo>
                    <a:pt x="39" y="66"/>
                  </a:lnTo>
                  <a:lnTo>
                    <a:pt x="39" y="27"/>
                  </a:lnTo>
                  <a:lnTo>
                    <a:pt x="39" y="23"/>
                  </a:lnTo>
                  <a:lnTo>
                    <a:pt x="38" y="18"/>
                  </a:lnTo>
                  <a:lnTo>
                    <a:pt x="36" y="16"/>
                  </a:lnTo>
                  <a:lnTo>
                    <a:pt x="34" y="12"/>
                  </a:lnTo>
                  <a:lnTo>
                    <a:pt x="32" y="9"/>
                  </a:lnTo>
                  <a:lnTo>
                    <a:pt x="28" y="7"/>
                  </a:lnTo>
                  <a:lnTo>
                    <a:pt x="24" y="6"/>
                  </a:lnTo>
                  <a:lnTo>
                    <a:pt x="20" y="6"/>
                  </a:lnTo>
                  <a:lnTo>
                    <a:pt x="16" y="6"/>
                  </a:lnTo>
                  <a:lnTo>
                    <a:pt x="12" y="7"/>
                  </a:lnTo>
                  <a:lnTo>
                    <a:pt x="8" y="9"/>
                  </a:lnTo>
                  <a:lnTo>
                    <a:pt x="6" y="12"/>
                  </a:lnTo>
                  <a:lnTo>
                    <a:pt x="3" y="16"/>
                  </a:lnTo>
                  <a:lnTo>
                    <a:pt x="2" y="18"/>
                  </a:lnTo>
                  <a:lnTo>
                    <a:pt x="0" y="23"/>
                  </a:lnTo>
                  <a:lnTo>
                    <a:pt x="0" y="27"/>
                  </a:lnTo>
                  <a:lnTo>
                    <a:pt x="0" y="91"/>
                  </a:lnTo>
                  <a:lnTo>
                    <a:pt x="0" y="154"/>
                  </a:lnTo>
                  <a:lnTo>
                    <a:pt x="0" y="158"/>
                  </a:lnTo>
                  <a:lnTo>
                    <a:pt x="2" y="163"/>
                  </a:lnTo>
                  <a:lnTo>
                    <a:pt x="3" y="166"/>
                  </a:lnTo>
                  <a:lnTo>
                    <a:pt x="6" y="169"/>
                  </a:lnTo>
                  <a:lnTo>
                    <a:pt x="8" y="171"/>
                  </a:lnTo>
                  <a:lnTo>
                    <a:pt x="12" y="174"/>
                  </a:lnTo>
                  <a:lnTo>
                    <a:pt x="16" y="175"/>
                  </a:lnTo>
                  <a:lnTo>
                    <a:pt x="20" y="175"/>
                  </a:lnTo>
                  <a:lnTo>
                    <a:pt x="24" y="175"/>
                  </a:lnTo>
                  <a:lnTo>
                    <a:pt x="28" y="174"/>
                  </a:lnTo>
                  <a:lnTo>
                    <a:pt x="32" y="171"/>
                  </a:lnTo>
                  <a:lnTo>
                    <a:pt x="34" y="169"/>
                  </a:lnTo>
                  <a:lnTo>
                    <a:pt x="36" y="166"/>
                  </a:lnTo>
                  <a:lnTo>
                    <a:pt x="38" y="163"/>
                  </a:lnTo>
                  <a:lnTo>
                    <a:pt x="39" y="158"/>
                  </a:lnTo>
                  <a:lnTo>
                    <a:pt x="39" y="154"/>
                  </a:lnTo>
                  <a:lnTo>
                    <a:pt x="39" y="115"/>
                  </a:lnTo>
                  <a:lnTo>
                    <a:pt x="67" y="115"/>
                  </a:lnTo>
                  <a:lnTo>
                    <a:pt x="67" y="152"/>
                  </a:lnTo>
                  <a:lnTo>
                    <a:pt x="68" y="158"/>
                  </a:lnTo>
                  <a:lnTo>
                    <a:pt x="70" y="166"/>
                  </a:lnTo>
                  <a:lnTo>
                    <a:pt x="75" y="171"/>
                  </a:lnTo>
                  <a:lnTo>
                    <a:pt x="80" y="175"/>
                  </a:lnTo>
                  <a:lnTo>
                    <a:pt x="86" y="180"/>
                  </a:lnTo>
                  <a:lnTo>
                    <a:pt x="92" y="184"/>
                  </a:lnTo>
                  <a:lnTo>
                    <a:pt x="101" y="185"/>
                  </a:lnTo>
                  <a:lnTo>
                    <a:pt x="106" y="185"/>
                  </a:lnTo>
                  <a:lnTo>
                    <a:pt x="121" y="185"/>
                  </a:lnTo>
                  <a:lnTo>
                    <a:pt x="177" y="185"/>
                  </a:lnTo>
                  <a:lnTo>
                    <a:pt x="185" y="184"/>
                  </a:lnTo>
                  <a:lnTo>
                    <a:pt x="193" y="180"/>
                  </a:lnTo>
                  <a:lnTo>
                    <a:pt x="205" y="171"/>
                  </a:lnTo>
                  <a:lnTo>
                    <a:pt x="215" y="161"/>
                  </a:lnTo>
                  <a:lnTo>
                    <a:pt x="221" y="154"/>
                  </a:lnTo>
                  <a:lnTo>
                    <a:pt x="225" y="147"/>
                  </a:lnTo>
                  <a:lnTo>
                    <a:pt x="229" y="139"/>
                  </a:lnTo>
                  <a:lnTo>
                    <a:pt x="233" y="131"/>
                  </a:lnTo>
                  <a:lnTo>
                    <a:pt x="237" y="120"/>
                  </a:lnTo>
                  <a:lnTo>
                    <a:pt x="239" y="111"/>
                  </a:lnTo>
                  <a:lnTo>
                    <a:pt x="241" y="102"/>
                  </a:lnTo>
                  <a:lnTo>
                    <a:pt x="241" y="90"/>
                  </a:lnTo>
                  <a:lnTo>
                    <a:pt x="241" y="79"/>
                  </a:lnTo>
                  <a:lnTo>
                    <a:pt x="239" y="67"/>
                  </a:lnTo>
                  <a:lnTo>
                    <a:pt x="237" y="58"/>
                  </a:lnTo>
                  <a:lnTo>
                    <a:pt x="233" y="50"/>
                  </a:lnTo>
                  <a:lnTo>
                    <a:pt x="229" y="41"/>
                  </a:lnTo>
                  <a:lnTo>
                    <a:pt x="225" y="34"/>
                  </a:lnTo>
                  <a:lnTo>
                    <a:pt x="221" y="27"/>
                  </a:lnTo>
                  <a:lnTo>
                    <a:pt x="215" y="21"/>
                  </a:lnTo>
                  <a:lnTo>
                    <a:pt x="205" y="12"/>
                  </a:lnTo>
                  <a:lnTo>
                    <a:pt x="193" y="4"/>
                  </a:lnTo>
                  <a:lnTo>
                    <a:pt x="185" y="0"/>
                  </a:lnTo>
                  <a:lnTo>
                    <a:pt x="177" y="0"/>
                  </a:lnTo>
                  <a:lnTo>
                    <a:pt x="120" y="0"/>
                  </a:lnTo>
                  <a:lnTo>
                    <a:pt x="106" y="0"/>
                  </a:lnTo>
                  <a:lnTo>
                    <a:pt x="101" y="0"/>
                  </a:lnTo>
                  <a:lnTo>
                    <a:pt x="92" y="1"/>
                  </a:lnTo>
                  <a:lnTo>
                    <a:pt x="86" y="4"/>
                  </a:lnTo>
                  <a:lnTo>
                    <a:pt x="80" y="9"/>
                  </a:lnTo>
                  <a:lnTo>
                    <a:pt x="75" y="14"/>
                  </a:lnTo>
                  <a:lnTo>
                    <a:pt x="70" y="20"/>
                  </a:lnTo>
                  <a:lnTo>
                    <a:pt x="68" y="25"/>
                  </a:lnTo>
                  <a:lnTo>
                    <a:pt x="67" y="33"/>
                  </a:lnTo>
                  <a:close/>
                </a:path>
              </a:pathLst>
            </a:custGeom>
            <a:noFill/>
            <a:ln w="1270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1133" name="グループ化 1132"/>
          <p:cNvGrpSpPr/>
          <p:nvPr/>
        </p:nvGrpSpPr>
        <p:grpSpPr>
          <a:xfrm>
            <a:off x="601774" y="1142199"/>
            <a:ext cx="334962" cy="333375"/>
            <a:chOff x="2646364" y="3454400"/>
            <a:chExt cx="334962" cy="333375"/>
          </a:xfrm>
        </p:grpSpPr>
        <p:pic>
          <p:nvPicPr>
            <p:cNvPr id="1134" name="Picture 285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11451" y="3516313"/>
              <a:ext cx="269875" cy="2714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35" name="Freeform 286"/>
            <p:cNvSpPr>
              <a:spLocks/>
            </p:cNvSpPr>
            <p:nvPr/>
          </p:nvSpPr>
          <p:spPr bwMode="auto">
            <a:xfrm>
              <a:off x="2646364" y="3454400"/>
              <a:ext cx="244475" cy="247650"/>
            </a:xfrm>
            <a:custGeom>
              <a:avLst/>
              <a:gdLst>
                <a:gd name="T0" fmla="*/ 99 w 154"/>
                <a:gd name="T1" fmla="*/ 44 h 156"/>
                <a:gd name="T2" fmla="*/ 132 w 154"/>
                <a:gd name="T3" fmla="*/ 25 h 156"/>
                <a:gd name="T4" fmla="*/ 139 w 154"/>
                <a:gd name="T5" fmla="*/ 25 h 156"/>
                <a:gd name="T6" fmla="*/ 144 w 154"/>
                <a:gd name="T7" fmla="*/ 22 h 156"/>
                <a:gd name="T8" fmla="*/ 148 w 154"/>
                <a:gd name="T9" fmla="*/ 18 h 156"/>
                <a:gd name="T10" fmla="*/ 149 w 154"/>
                <a:gd name="T11" fmla="*/ 13 h 156"/>
                <a:gd name="T12" fmla="*/ 148 w 154"/>
                <a:gd name="T13" fmla="*/ 8 h 156"/>
                <a:gd name="T14" fmla="*/ 144 w 154"/>
                <a:gd name="T15" fmla="*/ 4 h 156"/>
                <a:gd name="T16" fmla="*/ 139 w 154"/>
                <a:gd name="T17" fmla="*/ 1 h 156"/>
                <a:gd name="T18" fmla="*/ 132 w 154"/>
                <a:gd name="T19" fmla="*/ 0 h 156"/>
                <a:gd name="T20" fmla="*/ 26 w 154"/>
                <a:gd name="T21" fmla="*/ 0 h 156"/>
                <a:gd name="T22" fmla="*/ 19 w 154"/>
                <a:gd name="T23" fmla="*/ 1 h 156"/>
                <a:gd name="T24" fmla="*/ 14 w 154"/>
                <a:gd name="T25" fmla="*/ 4 h 156"/>
                <a:gd name="T26" fmla="*/ 10 w 154"/>
                <a:gd name="T27" fmla="*/ 8 h 156"/>
                <a:gd name="T28" fmla="*/ 9 w 154"/>
                <a:gd name="T29" fmla="*/ 13 h 156"/>
                <a:gd name="T30" fmla="*/ 10 w 154"/>
                <a:gd name="T31" fmla="*/ 18 h 156"/>
                <a:gd name="T32" fmla="*/ 14 w 154"/>
                <a:gd name="T33" fmla="*/ 22 h 156"/>
                <a:gd name="T34" fmla="*/ 19 w 154"/>
                <a:gd name="T35" fmla="*/ 25 h 156"/>
                <a:gd name="T36" fmla="*/ 26 w 154"/>
                <a:gd name="T37" fmla="*/ 25 h 156"/>
                <a:gd name="T38" fmla="*/ 58 w 154"/>
                <a:gd name="T39" fmla="*/ 44 h 156"/>
                <a:gd name="T40" fmla="*/ 22 w 154"/>
                <a:gd name="T41" fmla="*/ 45 h 156"/>
                <a:gd name="T42" fmla="*/ 12 w 154"/>
                <a:gd name="T43" fmla="*/ 48 h 156"/>
                <a:gd name="T44" fmla="*/ 5 w 154"/>
                <a:gd name="T45" fmla="*/ 56 h 156"/>
                <a:gd name="T46" fmla="*/ 0 w 154"/>
                <a:gd name="T47" fmla="*/ 65 h 156"/>
                <a:gd name="T48" fmla="*/ 0 w 154"/>
                <a:gd name="T49" fmla="*/ 78 h 156"/>
                <a:gd name="T50" fmla="*/ 1 w 154"/>
                <a:gd name="T51" fmla="*/ 120 h 156"/>
                <a:gd name="T52" fmla="*/ 12 w 154"/>
                <a:gd name="T53" fmla="*/ 133 h 156"/>
                <a:gd name="T54" fmla="*/ 26 w 154"/>
                <a:gd name="T55" fmla="*/ 143 h 156"/>
                <a:gd name="T56" fmla="*/ 39 w 154"/>
                <a:gd name="T57" fmla="*/ 148 h 156"/>
                <a:gd name="T58" fmla="*/ 54 w 154"/>
                <a:gd name="T59" fmla="*/ 154 h 156"/>
                <a:gd name="T60" fmla="*/ 70 w 154"/>
                <a:gd name="T61" fmla="*/ 156 h 156"/>
                <a:gd name="T62" fmla="*/ 89 w 154"/>
                <a:gd name="T63" fmla="*/ 156 h 156"/>
                <a:gd name="T64" fmla="*/ 106 w 154"/>
                <a:gd name="T65" fmla="*/ 154 h 156"/>
                <a:gd name="T66" fmla="*/ 120 w 154"/>
                <a:gd name="T67" fmla="*/ 148 h 156"/>
                <a:gd name="T68" fmla="*/ 132 w 154"/>
                <a:gd name="T69" fmla="*/ 143 h 156"/>
                <a:gd name="T70" fmla="*/ 144 w 154"/>
                <a:gd name="T71" fmla="*/ 133 h 156"/>
                <a:gd name="T72" fmla="*/ 154 w 154"/>
                <a:gd name="T73" fmla="*/ 120 h 156"/>
                <a:gd name="T74" fmla="*/ 154 w 154"/>
                <a:gd name="T75" fmla="*/ 78 h 156"/>
                <a:gd name="T76" fmla="*/ 154 w 154"/>
                <a:gd name="T77" fmla="*/ 65 h 156"/>
                <a:gd name="T78" fmla="*/ 150 w 154"/>
                <a:gd name="T79" fmla="*/ 56 h 156"/>
                <a:gd name="T80" fmla="*/ 142 w 154"/>
                <a:gd name="T81" fmla="*/ 48 h 156"/>
                <a:gd name="T82" fmla="*/ 133 w 154"/>
                <a:gd name="T83" fmla="*/ 45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54" h="156">
                  <a:moveTo>
                    <a:pt x="127" y="44"/>
                  </a:moveTo>
                  <a:lnTo>
                    <a:pt x="99" y="44"/>
                  </a:lnTo>
                  <a:lnTo>
                    <a:pt x="99" y="25"/>
                  </a:lnTo>
                  <a:lnTo>
                    <a:pt x="132" y="25"/>
                  </a:lnTo>
                  <a:lnTo>
                    <a:pt x="135" y="25"/>
                  </a:lnTo>
                  <a:lnTo>
                    <a:pt x="139" y="25"/>
                  </a:lnTo>
                  <a:lnTo>
                    <a:pt x="140" y="24"/>
                  </a:lnTo>
                  <a:lnTo>
                    <a:pt x="144" y="22"/>
                  </a:lnTo>
                  <a:lnTo>
                    <a:pt x="147" y="21"/>
                  </a:lnTo>
                  <a:lnTo>
                    <a:pt x="148" y="18"/>
                  </a:lnTo>
                  <a:lnTo>
                    <a:pt x="149" y="16"/>
                  </a:lnTo>
                  <a:lnTo>
                    <a:pt x="149" y="13"/>
                  </a:lnTo>
                  <a:lnTo>
                    <a:pt x="149" y="11"/>
                  </a:lnTo>
                  <a:lnTo>
                    <a:pt x="148" y="8"/>
                  </a:lnTo>
                  <a:lnTo>
                    <a:pt x="147" y="6"/>
                  </a:lnTo>
                  <a:lnTo>
                    <a:pt x="144" y="4"/>
                  </a:lnTo>
                  <a:lnTo>
                    <a:pt x="140" y="2"/>
                  </a:lnTo>
                  <a:lnTo>
                    <a:pt x="139" y="1"/>
                  </a:lnTo>
                  <a:lnTo>
                    <a:pt x="135" y="0"/>
                  </a:lnTo>
                  <a:lnTo>
                    <a:pt x="132" y="0"/>
                  </a:lnTo>
                  <a:lnTo>
                    <a:pt x="78" y="0"/>
                  </a:lnTo>
                  <a:lnTo>
                    <a:pt x="26" y="0"/>
                  </a:lnTo>
                  <a:lnTo>
                    <a:pt x="22" y="0"/>
                  </a:lnTo>
                  <a:lnTo>
                    <a:pt x="19" y="1"/>
                  </a:lnTo>
                  <a:lnTo>
                    <a:pt x="16" y="2"/>
                  </a:lnTo>
                  <a:lnTo>
                    <a:pt x="14" y="4"/>
                  </a:lnTo>
                  <a:lnTo>
                    <a:pt x="12" y="6"/>
                  </a:lnTo>
                  <a:lnTo>
                    <a:pt x="10" y="8"/>
                  </a:lnTo>
                  <a:lnTo>
                    <a:pt x="9" y="11"/>
                  </a:lnTo>
                  <a:lnTo>
                    <a:pt x="9" y="13"/>
                  </a:lnTo>
                  <a:lnTo>
                    <a:pt x="9" y="16"/>
                  </a:lnTo>
                  <a:lnTo>
                    <a:pt x="10" y="18"/>
                  </a:lnTo>
                  <a:lnTo>
                    <a:pt x="12" y="21"/>
                  </a:lnTo>
                  <a:lnTo>
                    <a:pt x="14" y="22"/>
                  </a:lnTo>
                  <a:lnTo>
                    <a:pt x="16" y="24"/>
                  </a:lnTo>
                  <a:lnTo>
                    <a:pt x="19" y="25"/>
                  </a:lnTo>
                  <a:lnTo>
                    <a:pt x="22" y="25"/>
                  </a:lnTo>
                  <a:lnTo>
                    <a:pt x="26" y="25"/>
                  </a:lnTo>
                  <a:lnTo>
                    <a:pt x="58" y="25"/>
                  </a:lnTo>
                  <a:lnTo>
                    <a:pt x="58" y="44"/>
                  </a:lnTo>
                  <a:lnTo>
                    <a:pt x="28" y="44"/>
                  </a:lnTo>
                  <a:lnTo>
                    <a:pt x="22" y="45"/>
                  </a:lnTo>
                  <a:lnTo>
                    <a:pt x="16" y="46"/>
                  </a:lnTo>
                  <a:lnTo>
                    <a:pt x="12" y="48"/>
                  </a:lnTo>
                  <a:lnTo>
                    <a:pt x="9" y="52"/>
                  </a:lnTo>
                  <a:lnTo>
                    <a:pt x="5" y="56"/>
                  </a:lnTo>
                  <a:lnTo>
                    <a:pt x="1" y="60"/>
                  </a:lnTo>
                  <a:lnTo>
                    <a:pt x="0" y="65"/>
                  </a:lnTo>
                  <a:lnTo>
                    <a:pt x="0" y="69"/>
                  </a:lnTo>
                  <a:lnTo>
                    <a:pt x="0" y="78"/>
                  </a:lnTo>
                  <a:lnTo>
                    <a:pt x="0" y="115"/>
                  </a:lnTo>
                  <a:lnTo>
                    <a:pt x="1" y="120"/>
                  </a:lnTo>
                  <a:lnTo>
                    <a:pt x="5" y="125"/>
                  </a:lnTo>
                  <a:lnTo>
                    <a:pt x="12" y="133"/>
                  </a:lnTo>
                  <a:lnTo>
                    <a:pt x="20" y="139"/>
                  </a:lnTo>
                  <a:lnTo>
                    <a:pt x="26" y="143"/>
                  </a:lnTo>
                  <a:lnTo>
                    <a:pt x="32" y="146"/>
                  </a:lnTo>
                  <a:lnTo>
                    <a:pt x="39" y="148"/>
                  </a:lnTo>
                  <a:lnTo>
                    <a:pt x="46" y="151"/>
                  </a:lnTo>
                  <a:lnTo>
                    <a:pt x="54" y="154"/>
                  </a:lnTo>
                  <a:lnTo>
                    <a:pt x="62" y="155"/>
                  </a:lnTo>
                  <a:lnTo>
                    <a:pt x="70" y="156"/>
                  </a:lnTo>
                  <a:lnTo>
                    <a:pt x="79" y="156"/>
                  </a:lnTo>
                  <a:lnTo>
                    <a:pt x="89" y="156"/>
                  </a:lnTo>
                  <a:lnTo>
                    <a:pt x="98" y="155"/>
                  </a:lnTo>
                  <a:lnTo>
                    <a:pt x="106" y="154"/>
                  </a:lnTo>
                  <a:lnTo>
                    <a:pt x="113" y="151"/>
                  </a:lnTo>
                  <a:lnTo>
                    <a:pt x="120" y="148"/>
                  </a:lnTo>
                  <a:lnTo>
                    <a:pt x="126" y="146"/>
                  </a:lnTo>
                  <a:lnTo>
                    <a:pt x="132" y="143"/>
                  </a:lnTo>
                  <a:lnTo>
                    <a:pt x="136" y="139"/>
                  </a:lnTo>
                  <a:lnTo>
                    <a:pt x="144" y="133"/>
                  </a:lnTo>
                  <a:lnTo>
                    <a:pt x="150" y="125"/>
                  </a:lnTo>
                  <a:lnTo>
                    <a:pt x="154" y="120"/>
                  </a:lnTo>
                  <a:lnTo>
                    <a:pt x="154" y="115"/>
                  </a:lnTo>
                  <a:lnTo>
                    <a:pt x="154" y="78"/>
                  </a:lnTo>
                  <a:lnTo>
                    <a:pt x="154" y="69"/>
                  </a:lnTo>
                  <a:lnTo>
                    <a:pt x="154" y="65"/>
                  </a:lnTo>
                  <a:lnTo>
                    <a:pt x="153" y="60"/>
                  </a:lnTo>
                  <a:lnTo>
                    <a:pt x="150" y="56"/>
                  </a:lnTo>
                  <a:lnTo>
                    <a:pt x="147" y="52"/>
                  </a:lnTo>
                  <a:lnTo>
                    <a:pt x="142" y="48"/>
                  </a:lnTo>
                  <a:lnTo>
                    <a:pt x="138" y="46"/>
                  </a:lnTo>
                  <a:lnTo>
                    <a:pt x="133" y="45"/>
                  </a:lnTo>
                  <a:lnTo>
                    <a:pt x="127" y="44"/>
                  </a:lnTo>
                  <a:close/>
                </a:path>
              </a:pathLst>
            </a:custGeom>
            <a:solidFill>
              <a:srgbClr val="CC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36" name="Freeform 287"/>
            <p:cNvSpPr>
              <a:spLocks/>
            </p:cNvSpPr>
            <p:nvPr/>
          </p:nvSpPr>
          <p:spPr bwMode="auto">
            <a:xfrm>
              <a:off x="2646364" y="3454400"/>
              <a:ext cx="244475" cy="247650"/>
            </a:xfrm>
            <a:custGeom>
              <a:avLst/>
              <a:gdLst>
                <a:gd name="T0" fmla="*/ 99 w 154"/>
                <a:gd name="T1" fmla="*/ 44 h 156"/>
                <a:gd name="T2" fmla="*/ 132 w 154"/>
                <a:gd name="T3" fmla="*/ 25 h 156"/>
                <a:gd name="T4" fmla="*/ 139 w 154"/>
                <a:gd name="T5" fmla="*/ 25 h 156"/>
                <a:gd name="T6" fmla="*/ 144 w 154"/>
                <a:gd name="T7" fmla="*/ 22 h 156"/>
                <a:gd name="T8" fmla="*/ 148 w 154"/>
                <a:gd name="T9" fmla="*/ 18 h 156"/>
                <a:gd name="T10" fmla="*/ 149 w 154"/>
                <a:gd name="T11" fmla="*/ 13 h 156"/>
                <a:gd name="T12" fmla="*/ 148 w 154"/>
                <a:gd name="T13" fmla="*/ 8 h 156"/>
                <a:gd name="T14" fmla="*/ 144 w 154"/>
                <a:gd name="T15" fmla="*/ 4 h 156"/>
                <a:gd name="T16" fmla="*/ 139 w 154"/>
                <a:gd name="T17" fmla="*/ 1 h 156"/>
                <a:gd name="T18" fmla="*/ 132 w 154"/>
                <a:gd name="T19" fmla="*/ 0 h 156"/>
                <a:gd name="T20" fmla="*/ 26 w 154"/>
                <a:gd name="T21" fmla="*/ 0 h 156"/>
                <a:gd name="T22" fmla="*/ 19 w 154"/>
                <a:gd name="T23" fmla="*/ 1 h 156"/>
                <a:gd name="T24" fmla="*/ 14 w 154"/>
                <a:gd name="T25" fmla="*/ 4 h 156"/>
                <a:gd name="T26" fmla="*/ 10 w 154"/>
                <a:gd name="T27" fmla="*/ 8 h 156"/>
                <a:gd name="T28" fmla="*/ 9 w 154"/>
                <a:gd name="T29" fmla="*/ 13 h 156"/>
                <a:gd name="T30" fmla="*/ 10 w 154"/>
                <a:gd name="T31" fmla="*/ 18 h 156"/>
                <a:gd name="T32" fmla="*/ 14 w 154"/>
                <a:gd name="T33" fmla="*/ 22 h 156"/>
                <a:gd name="T34" fmla="*/ 19 w 154"/>
                <a:gd name="T35" fmla="*/ 25 h 156"/>
                <a:gd name="T36" fmla="*/ 26 w 154"/>
                <a:gd name="T37" fmla="*/ 25 h 156"/>
                <a:gd name="T38" fmla="*/ 58 w 154"/>
                <a:gd name="T39" fmla="*/ 44 h 156"/>
                <a:gd name="T40" fmla="*/ 22 w 154"/>
                <a:gd name="T41" fmla="*/ 45 h 156"/>
                <a:gd name="T42" fmla="*/ 12 w 154"/>
                <a:gd name="T43" fmla="*/ 48 h 156"/>
                <a:gd name="T44" fmla="*/ 5 w 154"/>
                <a:gd name="T45" fmla="*/ 56 h 156"/>
                <a:gd name="T46" fmla="*/ 0 w 154"/>
                <a:gd name="T47" fmla="*/ 65 h 156"/>
                <a:gd name="T48" fmla="*/ 0 w 154"/>
                <a:gd name="T49" fmla="*/ 78 h 156"/>
                <a:gd name="T50" fmla="*/ 1 w 154"/>
                <a:gd name="T51" fmla="*/ 120 h 156"/>
                <a:gd name="T52" fmla="*/ 12 w 154"/>
                <a:gd name="T53" fmla="*/ 133 h 156"/>
                <a:gd name="T54" fmla="*/ 26 w 154"/>
                <a:gd name="T55" fmla="*/ 143 h 156"/>
                <a:gd name="T56" fmla="*/ 39 w 154"/>
                <a:gd name="T57" fmla="*/ 148 h 156"/>
                <a:gd name="T58" fmla="*/ 54 w 154"/>
                <a:gd name="T59" fmla="*/ 154 h 156"/>
                <a:gd name="T60" fmla="*/ 70 w 154"/>
                <a:gd name="T61" fmla="*/ 156 h 156"/>
                <a:gd name="T62" fmla="*/ 89 w 154"/>
                <a:gd name="T63" fmla="*/ 156 h 156"/>
                <a:gd name="T64" fmla="*/ 106 w 154"/>
                <a:gd name="T65" fmla="*/ 154 h 156"/>
                <a:gd name="T66" fmla="*/ 120 w 154"/>
                <a:gd name="T67" fmla="*/ 148 h 156"/>
                <a:gd name="T68" fmla="*/ 132 w 154"/>
                <a:gd name="T69" fmla="*/ 143 h 156"/>
                <a:gd name="T70" fmla="*/ 144 w 154"/>
                <a:gd name="T71" fmla="*/ 133 h 156"/>
                <a:gd name="T72" fmla="*/ 154 w 154"/>
                <a:gd name="T73" fmla="*/ 120 h 156"/>
                <a:gd name="T74" fmla="*/ 154 w 154"/>
                <a:gd name="T75" fmla="*/ 78 h 156"/>
                <a:gd name="T76" fmla="*/ 154 w 154"/>
                <a:gd name="T77" fmla="*/ 65 h 156"/>
                <a:gd name="T78" fmla="*/ 150 w 154"/>
                <a:gd name="T79" fmla="*/ 56 h 156"/>
                <a:gd name="T80" fmla="*/ 142 w 154"/>
                <a:gd name="T81" fmla="*/ 48 h 156"/>
                <a:gd name="T82" fmla="*/ 133 w 154"/>
                <a:gd name="T83" fmla="*/ 45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54" h="156">
                  <a:moveTo>
                    <a:pt x="127" y="44"/>
                  </a:moveTo>
                  <a:lnTo>
                    <a:pt x="99" y="44"/>
                  </a:lnTo>
                  <a:lnTo>
                    <a:pt x="99" y="25"/>
                  </a:lnTo>
                  <a:lnTo>
                    <a:pt x="132" y="25"/>
                  </a:lnTo>
                  <a:lnTo>
                    <a:pt x="135" y="25"/>
                  </a:lnTo>
                  <a:lnTo>
                    <a:pt x="139" y="25"/>
                  </a:lnTo>
                  <a:lnTo>
                    <a:pt x="140" y="24"/>
                  </a:lnTo>
                  <a:lnTo>
                    <a:pt x="144" y="22"/>
                  </a:lnTo>
                  <a:lnTo>
                    <a:pt x="147" y="21"/>
                  </a:lnTo>
                  <a:lnTo>
                    <a:pt x="148" y="18"/>
                  </a:lnTo>
                  <a:lnTo>
                    <a:pt x="149" y="16"/>
                  </a:lnTo>
                  <a:lnTo>
                    <a:pt x="149" y="13"/>
                  </a:lnTo>
                  <a:lnTo>
                    <a:pt x="149" y="11"/>
                  </a:lnTo>
                  <a:lnTo>
                    <a:pt x="148" y="8"/>
                  </a:lnTo>
                  <a:lnTo>
                    <a:pt x="147" y="6"/>
                  </a:lnTo>
                  <a:lnTo>
                    <a:pt x="144" y="4"/>
                  </a:lnTo>
                  <a:lnTo>
                    <a:pt x="140" y="2"/>
                  </a:lnTo>
                  <a:lnTo>
                    <a:pt x="139" y="1"/>
                  </a:lnTo>
                  <a:lnTo>
                    <a:pt x="135" y="0"/>
                  </a:lnTo>
                  <a:lnTo>
                    <a:pt x="132" y="0"/>
                  </a:lnTo>
                  <a:lnTo>
                    <a:pt x="78" y="0"/>
                  </a:lnTo>
                  <a:lnTo>
                    <a:pt x="26" y="0"/>
                  </a:lnTo>
                  <a:lnTo>
                    <a:pt x="22" y="0"/>
                  </a:lnTo>
                  <a:lnTo>
                    <a:pt x="19" y="1"/>
                  </a:lnTo>
                  <a:lnTo>
                    <a:pt x="16" y="2"/>
                  </a:lnTo>
                  <a:lnTo>
                    <a:pt x="14" y="4"/>
                  </a:lnTo>
                  <a:lnTo>
                    <a:pt x="12" y="6"/>
                  </a:lnTo>
                  <a:lnTo>
                    <a:pt x="10" y="8"/>
                  </a:lnTo>
                  <a:lnTo>
                    <a:pt x="9" y="11"/>
                  </a:lnTo>
                  <a:lnTo>
                    <a:pt x="9" y="13"/>
                  </a:lnTo>
                  <a:lnTo>
                    <a:pt x="9" y="16"/>
                  </a:lnTo>
                  <a:lnTo>
                    <a:pt x="10" y="18"/>
                  </a:lnTo>
                  <a:lnTo>
                    <a:pt x="12" y="21"/>
                  </a:lnTo>
                  <a:lnTo>
                    <a:pt x="14" y="22"/>
                  </a:lnTo>
                  <a:lnTo>
                    <a:pt x="16" y="24"/>
                  </a:lnTo>
                  <a:lnTo>
                    <a:pt x="19" y="25"/>
                  </a:lnTo>
                  <a:lnTo>
                    <a:pt x="22" y="25"/>
                  </a:lnTo>
                  <a:lnTo>
                    <a:pt x="26" y="25"/>
                  </a:lnTo>
                  <a:lnTo>
                    <a:pt x="58" y="25"/>
                  </a:lnTo>
                  <a:lnTo>
                    <a:pt x="58" y="44"/>
                  </a:lnTo>
                  <a:lnTo>
                    <a:pt x="28" y="44"/>
                  </a:lnTo>
                  <a:lnTo>
                    <a:pt x="22" y="45"/>
                  </a:lnTo>
                  <a:lnTo>
                    <a:pt x="16" y="46"/>
                  </a:lnTo>
                  <a:lnTo>
                    <a:pt x="12" y="48"/>
                  </a:lnTo>
                  <a:lnTo>
                    <a:pt x="9" y="52"/>
                  </a:lnTo>
                  <a:lnTo>
                    <a:pt x="5" y="56"/>
                  </a:lnTo>
                  <a:lnTo>
                    <a:pt x="1" y="60"/>
                  </a:lnTo>
                  <a:lnTo>
                    <a:pt x="0" y="65"/>
                  </a:lnTo>
                  <a:lnTo>
                    <a:pt x="0" y="69"/>
                  </a:lnTo>
                  <a:lnTo>
                    <a:pt x="0" y="78"/>
                  </a:lnTo>
                  <a:lnTo>
                    <a:pt x="0" y="115"/>
                  </a:lnTo>
                  <a:lnTo>
                    <a:pt x="1" y="120"/>
                  </a:lnTo>
                  <a:lnTo>
                    <a:pt x="5" y="125"/>
                  </a:lnTo>
                  <a:lnTo>
                    <a:pt x="12" y="133"/>
                  </a:lnTo>
                  <a:lnTo>
                    <a:pt x="20" y="139"/>
                  </a:lnTo>
                  <a:lnTo>
                    <a:pt x="26" y="143"/>
                  </a:lnTo>
                  <a:lnTo>
                    <a:pt x="32" y="146"/>
                  </a:lnTo>
                  <a:lnTo>
                    <a:pt x="39" y="148"/>
                  </a:lnTo>
                  <a:lnTo>
                    <a:pt x="46" y="151"/>
                  </a:lnTo>
                  <a:lnTo>
                    <a:pt x="54" y="154"/>
                  </a:lnTo>
                  <a:lnTo>
                    <a:pt x="62" y="155"/>
                  </a:lnTo>
                  <a:lnTo>
                    <a:pt x="70" y="156"/>
                  </a:lnTo>
                  <a:lnTo>
                    <a:pt x="79" y="156"/>
                  </a:lnTo>
                  <a:lnTo>
                    <a:pt x="89" y="156"/>
                  </a:lnTo>
                  <a:lnTo>
                    <a:pt x="98" y="155"/>
                  </a:lnTo>
                  <a:lnTo>
                    <a:pt x="106" y="154"/>
                  </a:lnTo>
                  <a:lnTo>
                    <a:pt x="113" y="151"/>
                  </a:lnTo>
                  <a:lnTo>
                    <a:pt x="120" y="148"/>
                  </a:lnTo>
                  <a:lnTo>
                    <a:pt x="126" y="146"/>
                  </a:lnTo>
                  <a:lnTo>
                    <a:pt x="132" y="143"/>
                  </a:lnTo>
                  <a:lnTo>
                    <a:pt x="136" y="139"/>
                  </a:lnTo>
                  <a:lnTo>
                    <a:pt x="144" y="133"/>
                  </a:lnTo>
                  <a:lnTo>
                    <a:pt x="150" y="125"/>
                  </a:lnTo>
                  <a:lnTo>
                    <a:pt x="154" y="120"/>
                  </a:lnTo>
                  <a:lnTo>
                    <a:pt x="154" y="115"/>
                  </a:lnTo>
                  <a:lnTo>
                    <a:pt x="154" y="78"/>
                  </a:lnTo>
                  <a:lnTo>
                    <a:pt x="154" y="69"/>
                  </a:lnTo>
                  <a:lnTo>
                    <a:pt x="154" y="65"/>
                  </a:lnTo>
                  <a:lnTo>
                    <a:pt x="153" y="60"/>
                  </a:lnTo>
                  <a:lnTo>
                    <a:pt x="150" y="56"/>
                  </a:lnTo>
                  <a:lnTo>
                    <a:pt x="147" y="52"/>
                  </a:lnTo>
                  <a:lnTo>
                    <a:pt x="142" y="48"/>
                  </a:lnTo>
                  <a:lnTo>
                    <a:pt x="138" y="46"/>
                  </a:lnTo>
                  <a:lnTo>
                    <a:pt x="133" y="45"/>
                  </a:lnTo>
                  <a:lnTo>
                    <a:pt x="127" y="44"/>
                  </a:lnTo>
                  <a:close/>
                </a:path>
              </a:pathLst>
            </a:custGeom>
            <a:noFill/>
            <a:ln w="1270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37" name="Line 288"/>
            <p:cNvSpPr>
              <a:spLocks noChangeShapeType="1"/>
            </p:cNvSpPr>
            <p:nvPr/>
          </p:nvSpPr>
          <p:spPr bwMode="auto">
            <a:xfrm>
              <a:off x="2738439" y="3494088"/>
              <a:ext cx="65088" cy="0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38" name="Line 289"/>
            <p:cNvSpPr>
              <a:spLocks noChangeShapeType="1"/>
            </p:cNvSpPr>
            <p:nvPr/>
          </p:nvSpPr>
          <p:spPr bwMode="auto">
            <a:xfrm>
              <a:off x="2738439" y="3524250"/>
              <a:ext cx="65088" cy="0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1139" name="グループ化 1138"/>
          <p:cNvGrpSpPr/>
          <p:nvPr/>
        </p:nvGrpSpPr>
        <p:grpSpPr>
          <a:xfrm>
            <a:off x="884827" y="1141249"/>
            <a:ext cx="334962" cy="333375"/>
            <a:chOff x="2646364" y="3454400"/>
            <a:chExt cx="334962" cy="333375"/>
          </a:xfrm>
        </p:grpSpPr>
        <p:pic>
          <p:nvPicPr>
            <p:cNvPr id="1140" name="Picture 285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11451" y="3516313"/>
              <a:ext cx="269875" cy="2714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41" name="Freeform 286"/>
            <p:cNvSpPr>
              <a:spLocks/>
            </p:cNvSpPr>
            <p:nvPr/>
          </p:nvSpPr>
          <p:spPr bwMode="auto">
            <a:xfrm>
              <a:off x="2646364" y="3454400"/>
              <a:ext cx="244475" cy="247650"/>
            </a:xfrm>
            <a:custGeom>
              <a:avLst/>
              <a:gdLst>
                <a:gd name="T0" fmla="*/ 99 w 154"/>
                <a:gd name="T1" fmla="*/ 44 h 156"/>
                <a:gd name="T2" fmla="*/ 132 w 154"/>
                <a:gd name="T3" fmla="*/ 25 h 156"/>
                <a:gd name="T4" fmla="*/ 139 w 154"/>
                <a:gd name="T5" fmla="*/ 25 h 156"/>
                <a:gd name="T6" fmla="*/ 144 w 154"/>
                <a:gd name="T7" fmla="*/ 22 h 156"/>
                <a:gd name="T8" fmla="*/ 148 w 154"/>
                <a:gd name="T9" fmla="*/ 18 h 156"/>
                <a:gd name="T10" fmla="*/ 149 w 154"/>
                <a:gd name="T11" fmla="*/ 13 h 156"/>
                <a:gd name="T12" fmla="*/ 148 w 154"/>
                <a:gd name="T13" fmla="*/ 8 h 156"/>
                <a:gd name="T14" fmla="*/ 144 w 154"/>
                <a:gd name="T15" fmla="*/ 4 h 156"/>
                <a:gd name="T16" fmla="*/ 139 w 154"/>
                <a:gd name="T17" fmla="*/ 1 h 156"/>
                <a:gd name="T18" fmla="*/ 132 w 154"/>
                <a:gd name="T19" fmla="*/ 0 h 156"/>
                <a:gd name="T20" fmla="*/ 26 w 154"/>
                <a:gd name="T21" fmla="*/ 0 h 156"/>
                <a:gd name="T22" fmla="*/ 19 w 154"/>
                <a:gd name="T23" fmla="*/ 1 h 156"/>
                <a:gd name="T24" fmla="*/ 14 w 154"/>
                <a:gd name="T25" fmla="*/ 4 h 156"/>
                <a:gd name="T26" fmla="*/ 10 w 154"/>
                <a:gd name="T27" fmla="*/ 8 h 156"/>
                <a:gd name="T28" fmla="*/ 9 w 154"/>
                <a:gd name="T29" fmla="*/ 13 h 156"/>
                <a:gd name="T30" fmla="*/ 10 w 154"/>
                <a:gd name="T31" fmla="*/ 18 h 156"/>
                <a:gd name="T32" fmla="*/ 14 w 154"/>
                <a:gd name="T33" fmla="*/ 22 h 156"/>
                <a:gd name="T34" fmla="*/ 19 w 154"/>
                <a:gd name="T35" fmla="*/ 25 h 156"/>
                <a:gd name="T36" fmla="*/ 26 w 154"/>
                <a:gd name="T37" fmla="*/ 25 h 156"/>
                <a:gd name="T38" fmla="*/ 58 w 154"/>
                <a:gd name="T39" fmla="*/ 44 h 156"/>
                <a:gd name="T40" fmla="*/ 22 w 154"/>
                <a:gd name="T41" fmla="*/ 45 h 156"/>
                <a:gd name="T42" fmla="*/ 12 w 154"/>
                <a:gd name="T43" fmla="*/ 48 h 156"/>
                <a:gd name="T44" fmla="*/ 5 w 154"/>
                <a:gd name="T45" fmla="*/ 56 h 156"/>
                <a:gd name="T46" fmla="*/ 0 w 154"/>
                <a:gd name="T47" fmla="*/ 65 h 156"/>
                <a:gd name="T48" fmla="*/ 0 w 154"/>
                <a:gd name="T49" fmla="*/ 78 h 156"/>
                <a:gd name="T50" fmla="*/ 1 w 154"/>
                <a:gd name="T51" fmla="*/ 120 h 156"/>
                <a:gd name="T52" fmla="*/ 12 w 154"/>
                <a:gd name="T53" fmla="*/ 133 h 156"/>
                <a:gd name="T54" fmla="*/ 26 w 154"/>
                <a:gd name="T55" fmla="*/ 143 h 156"/>
                <a:gd name="T56" fmla="*/ 39 w 154"/>
                <a:gd name="T57" fmla="*/ 148 h 156"/>
                <a:gd name="T58" fmla="*/ 54 w 154"/>
                <a:gd name="T59" fmla="*/ 154 h 156"/>
                <a:gd name="T60" fmla="*/ 70 w 154"/>
                <a:gd name="T61" fmla="*/ 156 h 156"/>
                <a:gd name="T62" fmla="*/ 89 w 154"/>
                <a:gd name="T63" fmla="*/ 156 h 156"/>
                <a:gd name="T64" fmla="*/ 106 w 154"/>
                <a:gd name="T65" fmla="*/ 154 h 156"/>
                <a:gd name="T66" fmla="*/ 120 w 154"/>
                <a:gd name="T67" fmla="*/ 148 h 156"/>
                <a:gd name="T68" fmla="*/ 132 w 154"/>
                <a:gd name="T69" fmla="*/ 143 h 156"/>
                <a:gd name="T70" fmla="*/ 144 w 154"/>
                <a:gd name="T71" fmla="*/ 133 h 156"/>
                <a:gd name="T72" fmla="*/ 154 w 154"/>
                <a:gd name="T73" fmla="*/ 120 h 156"/>
                <a:gd name="T74" fmla="*/ 154 w 154"/>
                <a:gd name="T75" fmla="*/ 78 h 156"/>
                <a:gd name="T76" fmla="*/ 154 w 154"/>
                <a:gd name="T77" fmla="*/ 65 h 156"/>
                <a:gd name="T78" fmla="*/ 150 w 154"/>
                <a:gd name="T79" fmla="*/ 56 h 156"/>
                <a:gd name="T80" fmla="*/ 142 w 154"/>
                <a:gd name="T81" fmla="*/ 48 h 156"/>
                <a:gd name="T82" fmla="*/ 133 w 154"/>
                <a:gd name="T83" fmla="*/ 45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54" h="156">
                  <a:moveTo>
                    <a:pt x="127" y="44"/>
                  </a:moveTo>
                  <a:lnTo>
                    <a:pt x="99" y="44"/>
                  </a:lnTo>
                  <a:lnTo>
                    <a:pt x="99" y="25"/>
                  </a:lnTo>
                  <a:lnTo>
                    <a:pt x="132" y="25"/>
                  </a:lnTo>
                  <a:lnTo>
                    <a:pt x="135" y="25"/>
                  </a:lnTo>
                  <a:lnTo>
                    <a:pt x="139" y="25"/>
                  </a:lnTo>
                  <a:lnTo>
                    <a:pt x="140" y="24"/>
                  </a:lnTo>
                  <a:lnTo>
                    <a:pt x="144" y="22"/>
                  </a:lnTo>
                  <a:lnTo>
                    <a:pt x="147" y="21"/>
                  </a:lnTo>
                  <a:lnTo>
                    <a:pt x="148" y="18"/>
                  </a:lnTo>
                  <a:lnTo>
                    <a:pt x="149" y="16"/>
                  </a:lnTo>
                  <a:lnTo>
                    <a:pt x="149" y="13"/>
                  </a:lnTo>
                  <a:lnTo>
                    <a:pt x="149" y="11"/>
                  </a:lnTo>
                  <a:lnTo>
                    <a:pt x="148" y="8"/>
                  </a:lnTo>
                  <a:lnTo>
                    <a:pt x="147" y="6"/>
                  </a:lnTo>
                  <a:lnTo>
                    <a:pt x="144" y="4"/>
                  </a:lnTo>
                  <a:lnTo>
                    <a:pt x="140" y="2"/>
                  </a:lnTo>
                  <a:lnTo>
                    <a:pt x="139" y="1"/>
                  </a:lnTo>
                  <a:lnTo>
                    <a:pt x="135" y="0"/>
                  </a:lnTo>
                  <a:lnTo>
                    <a:pt x="132" y="0"/>
                  </a:lnTo>
                  <a:lnTo>
                    <a:pt x="78" y="0"/>
                  </a:lnTo>
                  <a:lnTo>
                    <a:pt x="26" y="0"/>
                  </a:lnTo>
                  <a:lnTo>
                    <a:pt x="22" y="0"/>
                  </a:lnTo>
                  <a:lnTo>
                    <a:pt x="19" y="1"/>
                  </a:lnTo>
                  <a:lnTo>
                    <a:pt x="16" y="2"/>
                  </a:lnTo>
                  <a:lnTo>
                    <a:pt x="14" y="4"/>
                  </a:lnTo>
                  <a:lnTo>
                    <a:pt x="12" y="6"/>
                  </a:lnTo>
                  <a:lnTo>
                    <a:pt x="10" y="8"/>
                  </a:lnTo>
                  <a:lnTo>
                    <a:pt x="9" y="11"/>
                  </a:lnTo>
                  <a:lnTo>
                    <a:pt x="9" y="13"/>
                  </a:lnTo>
                  <a:lnTo>
                    <a:pt x="9" y="16"/>
                  </a:lnTo>
                  <a:lnTo>
                    <a:pt x="10" y="18"/>
                  </a:lnTo>
                  <a:lnTo>
                    <a:pt x="12" y="21"/>
                  </a:lnTo>
                  <a:lnTo>
                    <a:pt x="14" y="22"/>
                  </a:lnTo>
                  <a:lnTo>
                    <a:pt x="16" y="24"/>
                  </a:lnTo>
                  <a:lnTo>
                    <a:pt x="19" y="25"/>
                  </a:lnTo>
                  <a:lnTo>
                    <a:pt x="22" y="25"/>
                  </a:lnTo>
                  <a:lnTo>
                    <a:pt x="26" y="25"/>
                  </a:lnTo>
                  <a:lnTo>
                    <a:pt x="58" y="25"/>
                  </a:lnTo>
                  <a:lnTo>
                    <a:pt x="58" y="44"/>
                  </a:lnTo>
                  <a:lnTo>
                    <a:pt x="28" y="44"/>
                  </a:lnTo>
                  <a:lnTo>
                    <a:pt x="22" y="45"/>
                  </a:lnTo>
                  <a:lnTo>
                    <a:pt x="16" y="46"/>
                  </a:lnTo>
                  <a:lnTo>
                    <a:pt x="12" y="48"/>
                  </a:lnTo>
                  <a:lnTo>
                    <a:pt x="9" y="52"/>
                  </a:lnTo>
                  <a:lnTo>
                    <a:pt x="5" y="56"/>
                  </a:lnTo>
                  <a:lnTo>
                    <a:pt x="1" y="60"/>
                  </a:lnTo>
                  <a:lnTo>
                    <a:pt x="0" y="65"/>
                  </a:lnTo>
                  <a:lnTo>
                    <a:pt x="0" y="69"/>
                  </a:lnTo>
                  <a:lnTo>
                    <a:pt x="0" y="78"/>
                  </a:lnTo>
                  <a:lnTo>
                    <a:pt x="0" y="115"/>
                  </a:lnTo>
                  <a:lnTo>
                    <a:pt x="1" y="120"/>
                  </a:lnTo>
                  <a:lnTo>
                    <a:pt x="5" y="125"/>
                  </a:lnTo>
                  <a:lnTo>
                    <a:pt x="12" y="133"/>
                  </a:lnTo>
                  <a:lnTo>
                    <a:pt x="20" y="139"/>
                  </a:lnTo>
                  <a:lnTo>
                    <a:pt x="26" y="143"/>
                  </a:lnTo>
                  <a:lnTo>
                    <a:pt x="32" y="146"/>
                  </a:lnTo>
                  <a:lnTo>
                    <a:pt x="39" y="148"/>
                  </a:lnTo>
                  <a:lnTo>
                    <a:pt x="46" y="151"/>
                  </a:lnTo>
                  <a:lnTo>
                    <a:pt x="54" y="154"/>
                  </a:lnTo>
                  <a:lnTo>
                    <a:pt x="62" y="155"/>
                  </a:lnTo>
                  <a:lnTo>
                    <a:pt x="70" y="156"/>
                  </a:lnTo>
                  <a:lnTo>
                    <a:pt x="79" y="156"/>
                  </a:lnTo>
                  <a:lnTo>
                    <a:pt x="89" y="156"/>
                  </a:lnTo>
                  <a:lnTo>
                    <a:pt x="98" y="155"/>
                  </a:lnTo>
                  <a:lnTo>
                    <a:pt x="106" y="154"/>
                  </a:lnTo>
                  <a:lnTo>
                    <a:pt x="113" y="151"/>
                  </a:lnTo>
                  <a:lnTo>
                    <a:pt x="120" y="148"/>
                  </a:lnTo>
                  <a:lnTo>
                    <a:pt x="126" y="146"/>
                  </a:lnTo>
                  <a:lnTo>
                    <a:pt x="132" y="143"/>
                  </a:lnTo>
                  <a:lnTo>
                    <a:pt x="136" y="139"/>
                  </a:lnTo>
                  <a:lnTo>
                    <a:pt x="144" y="133"/>
                  </a:lnTo>
                  <a:lnTo>
                    <a:pt x="150" y="125"/>
                  </a:lnTo>
                  <a:lnTo>
                    <a:pt x="154" y="120"/>
                  </a:lnTo>
                  <a:lnTo>
                    <a:pt x="154" y="115"/>
                  </a:lnTo>
                  <a:lnTo>
                    <a:pt x="154" y="78"/>
                  </a:lnTo>
                  <a:lnTo>
                    <a:pt x="154" y="69"/>
                  </a:lnTo>
                  <a:lnTo>
                    <a:pt x="154" y="65"/>
                  </a:lnTo>
                  <a:lnTo>
                    <a:pt x="153" y="60"/>
                  </a:lnTo>
                  <a:lnTo>
                    <a:pt x="150" y="56"/>
                  </a:lnTo>
                  <a:lnTo>
                    <a:pt x="147" y="52"/>
                  </a:lnTo>
                  <a:lnTo>
                    <a:pt x="142" y="48"/>
                  </a:lnTo>
                  <a:lnTo>
                    <a:pt x="138" y="46"/>
                  </a:lnTo>
                  <a:lnTo>
                    <a:pt x="133" y="45"/>
                  </a:lnTo>
                  <a:lnTo>
                    <a:pt x="127" y="44"/>
                  </a:lnTo>
                  <a:close/>
                </a:path>
              </a:pathLst>
            </a:custGeom>
            <a:solidFill>
              <a:srgbClr val="CC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42" name="Freeform 287"/>
            <p:cNvSpPr>
              <a:spLocks/>
            </p:cNvSpPr>
            <p:nvPr/>
          </p:nvSpPr>
          <p:spPr bwMode="auto">
            <a:xfrm>
              <a:off x="2646364" y="3454400"/>
              <a:ext cx="244475" cy="247650"/>
            </a:xfrm>
            <a:custGeom>
              <a:avLst/>
              <a:gdLst>
                <a:gd name="T0" fmla="*/ 99 w 154"/>
                <a:gd name="T1" fmla="*/ 44 h 156"/>
                <a:gd name="T2" fmla="*/ 132 w 154"/>
                <a:gd name="T3" fmla="*/ 25 h 156"/>
                <a:gd name="T4" fmla="*/ 139 w 154"/>
                <a:gd name="T5" fmla="*/ 25 h 156"/>
                <a:gd name="T6" fmla="*/ 144 w 154"/>
                <a:gd name="T7" fmla="*/ 22 h 156"/>
                <a:gd name="T8" fmla="*/ 148 w 154"/>
                <a:gd name="T9" fmla="*/ 18 h 156"/>
                <a:gd name="T10" fmla="*/ 149 w 154"/>
                <a:gd name="T11" fmla="*/ 13 h 156"/>
                <a:gd name="T12" fmla="*/ 148 w 154"/>
                <a:gd name="T13" fmla="*/ 8 h 156"/>
                <a:gd name="T14" fmla="*/ 144 w 154"/>
                <a:gd name="T15" fmla="*/ 4 h 156"/>
                <a:gd name="T16" fmla="*/ 139 w 154"/>
                <a:gd name="T17" fmla="*/ 1 h 156"/>
                <a:gd name="T18" fmla="*/ 132 w 154"/>
                <a:gd name="T19" fmla="*/ 0 h 156"/>
                <a:gd name="T20" fmla="*/ 26 w 154"/>
                <a:gd name="T21" fmla="*/ 0 h 156"/>
                <a:gd name="T22" fmla="*/ 19 w 154"/>
                <a:gd name="T23" fmla="*/ 1 h 156"/>
                <a:gd name="T24" fmla="*/ 14 w 154"/>
                <a:gd name="T25" fmla="*/ 4 h 156"/>
                <a:gd name="T26" fmla="*/ 10 w 154"/>
                <a:gd name="T27" fmla="*/ 8 h 156"/>
                <a:gd name="T28" fmla="*/ 9 w 154"/>
                <a:gd name="T29" fmla="*/ 13 h 156"/>
                <a:gd name="T30" fmla="*/ 10 w 154"/>
                <a:gd name="T31" fmla="*/ 18 h 156"/>
                <a:gd name="T32" fmla="*/ 14 w 154"/>
                <a:gd name="T33" fmla="*/ 22 h 156"/>
                <a:gd name="T34" fmla="*/ 19 w 154"/>
                <a:gd name="T35" fmla="*/ 25 h 156"/>
                <a:gd name="T36" fmla="*/ 26 w 154"/>
                <a:gd name="T37" fmla="*/ 25 h 156"/>
                <a:gd name="T38" fmla="*/ 58 w 154"/>
                <a:gd name="T39" fmla="*/ 44 h 156"/>
                <a:gd name="T40" fmla="*/ 22 w 154"/>
                <a:gd name="T41" fmla="*/ 45 h 156"/>
                <a:gd name="T42" fmla="*/ 12 w 154"/>
                <a:gd name="T43" fmla="*/ 48 h 156"/>
                <a:gd name="T44" fmla="*/ 5 w 154"/>
                <a:gd name="T45" fmla="*/ 56 h 156"/>
                <a:gd name="T46" fmla="*/ 0 w 154"/>
                <a:gd name="T47" fmla="*/ 65 h 156"/>
                <a:gd name="T48" fmla="*/ 0 w 154"/>
                <a:gd name="T49" fmla="*/ 78 h 156"/>
                <a:gd name="T50" fmla="*/ 1 w 154"/>
                <a:gd name="T51" fmla="*/ 120 h 156"/>
                <a:gd name="T52" fmla="*/ 12 w 154"/>
                <a:gd name="T53" fmla="*/ 133 h 156"/>
                <a:gd name="T54" fmla="*/ 26 w 154"/>
                <a:gd name="T55" fmla="*/ 143 h 156"/>
                <a:gd name="T56" fmla="*/ 39 w 154"/>
                <a:gd name="T57" fmla="*/ 148 h 156"/>
                <a:gd name="T58" fmla="*/ 54 w 154"/>
                <a:gd name="T59" fmla="*/ 154 h 156"/>
                <a:gd name="T60" fmla="*/ 70 w 154"/>
                <a:gd name="T61" fmla="*/ 156 h 156"/>
                <a:gd name="T62" fmla="*/ 89 w 154"/>
                <a:gd name="T63" fmla="*/ 156 h 156"/>
                <a:gd name="T64" fmla="*/ 106 w 154"/>
                <a:gd name="T65" fmla="*/ 154 h 156"/>
                <a:gd name="T66" fmla="*/ 120 w 154"/>
                <a:gd name="T67" fmla="*/ 148 h 156"/>
                <a:gd name="T68" fmla="*/ 132 w 154"/>
                <a:gd name="T69" fmla="*/ 143 h 156"/>
                <a:gd name="T70" fmla="*/ 144 w 154"/>
                <a:gd name="T71" fmla="*/ 133 h 156"/>
                <a:gd name="T72" fmla="*/ 154 w 154"/>
                <a:gd name="T73" fmla="*/ 120 h 156"/>
                <a:gd name="T74" fmla="*/ 154 w 154"/>
                <a:gd name="T75" fmla="*/ 78 h 156"/>
                <a:gd name="T76" fmla="*/ 154 w 154"/>
                <a:gd name="T77" fmla="*/ 65 h 156"/>
                <a:gd name="T78" fmla="*/ 150 w 154"/>
                <a:gd name="T79" fmla="*/ 56 h 156"/>
                <a:gd name="T80" fmla="*/ 142 w 154"/>
                <a:gd name="T81" fmla="*/ 48 h 156"/>
                <a:gd name="T82" fmla="*/ 133 w 154"/>
                <a:gd name="T83" fmla="*/ 45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54" h="156">
                  <a:moveTo>
                    <a:pt x="127" y="44"/>
                  </a:moveTo>
                  <a:lnTo>
                    <a:pt x="99" y="44"/>
                  </a:lnTo>
                  <a:lnTo>
                    <a:pt x="99" y="25"/>
                  </a:lnTo>
                  <a:lnTo>
                    <a:pt x="132" y="25"/>
                  </a:lnTo>
                  <a:lnTo>
                    <a:pt x="135" y="25"/>
                  </a:lnTo>
                  <a:lnTo>
                    <a:pt x="139" y="25"/>
                  </a:lnTo>
                  <a:lnTo>
                    <a:pt x="140" y="24"/>
                  </a:lnTo>
                  <a:lnTo>
                    <a:pt x="144" y="22"/>
                  </a:lnTo>
                  <a:lnTo>
                    <a:pt x="147" y="21"/>
                  </a:lnTo>
                  <a:lnTo>
                    <a:pt x="148" y="18"/>
                  </a:lnTo>
                  <a:lnTo>
                    <a:pt x="149" y="16"/>
                  </a:lnTo>
                  <a:lnTo>
                    <a:pt x="149" y="13"/>
                  </a:lnTo>
                  <a:lnTo>
                    <a:pt x="149" y="11"/>
                  </a:lnTo>
                  <a:lnTo>
                    <a:pt x="148" y="8"/>
                  </a:lnTo>
                  <a:lnTo>
                    <a:pt x="147" y="6"/>
                  </a:lnTo>
                  <a:lnTo>
                    <a:pt x="144" y="4"/>
                  </a:lnTo>
                  <a:lnTo>
                    <a:pt x="140" y="2"/>
                  </a:lnTo>
                  <a:lnTo>
                    <a:pt x="139" y="1"/>
                  </a:lnTo>
                  <a:lnTo>
                    <a:pt x="135" y="0"/>
                  </a:lnTo>
                  <a:lnTo>
                    <a:pt x="132" y="0"/>
                  </a:lnTo>
                  <a:lnTo>
                    <a:pt x="78" y="0"/>
                  </a:lnTo>
                  <a:lnTo>
                    <a:pt x="26" y="0"/>
                  </a:lnTo>
                  <a:lnTo>
                    <a:pt x="22" y="0"/>
                  </a:lnTo>
                  <a:lnTo>
                    <a:pt x="19" y="1"/>
                  </a:lnTo>
                  <a:lnTo>
                    <a:pt x="16" y="2"/>
                  </a:lnTo>
                  <a:lnTo>
                    <a:pt x="14" y="4"/>
                  </a:lnTo>
                  <a:lnTo>
                    <a:pt x="12" y="6"/>
                  </a:lnTo>
                  <a:lnTo>
                    <a:pt x="10" y="8"/>
                  </a:lnTo>
                  <a:lnTo>
                    <a:pt x="9" y="11"/>
                  </a:lnTo>
                  <a:lnTo>
                    <a:pt x="9" y="13"/>
                  </a:lnTo>
                  <a:lnTo>
                    <a:pt x="9" y="16"/>
                  </a:lnTo>
                  <a:lnTo>
                    <a:pt x="10" y="18"/>
                  </a:lnTo>
                  <a:lnTo>
                    <a:pt x="12" y="21"/>
                  </a:lnTo>
                  <a:lnTo>
                    <a:pt x="14" y="22"/>
                  </a:lnTo>
                  <a:lnTo>
                    <a:pt x="16" y="24"/>
                  </a:lnTo>
                  <a:lnTo>
                    <a:pt x="19" y="25"/>
                  </a:lnTo>
                  <a:lnTo>
                    <a:pt x="22" y="25"/>
                  </a:lnTo>
                  <a:lnTo>
                    <a:pt x="26" y="25"/>
                  </a:lnTo>
                  <a:lnTo>
                    <a:pt x="58" y="25"/>
                  </a:lnTo>
                  <a:lnTo>
                    <a:pt x="58" y="44"/>
                  </a:lnTo>
                  <a:lnTo>
                    <a:pt x="28" y="44"/>
                  </a:lnTo>
                  <a:lnTo>
                    <a:pt x="22" y="45"/>
                  </a:lnTo>
                  <a:lnTo>
                    <a:pt x="16" y="46"/>
                  </a:lnTo>
                  <a:lnTo>
                    <a:pt x="12" y="48"/>
                  </a:lnTo>
                  <a:lnTo>
                    <a:pt x="9" y="52"/>
                  </a:lnTo>
                  <a:lnTo>
                    <a:pt x="5" y="56"/>
                  </a:lnTo>
                  <a:lnTo>
                    <a:pt x="1" y="60"/>
                  </a:lnTo>
                  <a:lnTo>
                    <a:pt x="0" y="65"/>
                  </a:lnTo>
                  <a:lnTo>
                    <a:pt x="0" y="69"/>
                  </a:lnTo>
                  <a:lnTo>
                    <a:pt x="0" y="78"/>
                  </a:lnTo>
                  <a:lnTo>
                    <a:pt x="0" y="115"/>
                  </a:lnTo>
                  <a:lnTo>
                    <a:pt x="1" y="120"/>
                  </a:lnTo>
                  <a:lnTo>
                    <a:pt x="5" y="125"/>
                  </a:lnTo>
                  <a:lnTo>
                    <a:pt x="12" y="133"/>
                  </a:lnTo>
                  <a:lnTo>
                    <a:pt x="20" y="139"/>
                  </a:lnTo>
                  <a:lnTo>
                    <a:pt x="26" y="143"/>
                  </a:lnTo>
                  <a:lnTo>
                    <a:pt x="32" y="146"/>
                  </a:lnTo>
                  <a:lnTo>
                    <a:pt x="39" y="148"/>
                  </a:lnTo>
                  <a:lnTo>
                    <a:pt x="46" y="151"/>
                  </a:lnTo>
                  <a:lnTo>
                    <a:pt x="54" y="154"/>
                  </a:lnTo>
                  <a:lnTo>
                    <a:pt x="62" y="155"/>
                  </a:lnTo>
                  <a:lnTo>
                    <a:pt x="70" y="156"/>
                  </a:lnTo>
                  <a:lnTo>
                    <a:pt x="79" y="156"/>
                  </a:lnTo>
                  <a:lnTo>
                    <a:pt x="89" y="156"/>
                  </a:lnTo>
                  <a:lnTo>
                    <a:pt x="98" y="155"/>
                  </a:lnTo>
                  <a:lnTo>
                    <a:pt x="106" y="154"/>
                  </a:lnTo>
                  <a:lnTo>
                    <a:pt x="113" y="151"/>
                  </a:lnTo>
                  <a:lnTo>
                    <a:pt x="120" y="148"/>
                  </a:lnTo>
                  <a:lnTo>
                    <a:pt x="126" y="146"/>
                  </a:lnTo>
                  <a:lnTo>
                    <a:pt x="132" y="143"/>
                  </a:lnTo>
                  <a:lnTo>
                    <a:pt x="136" y="139"/>
                  </a:lnTo>
                  <a:lnTo>
                    <a:pt x="144" y="133"/>
                  </a:lnTo>
                  <a:lnTo>
                    <a:pt x="150" y="125"/>
                  </a:lnTo>
                  <a:lnTo>
                    <a:pt x="154" y="120"/>
                  </a:lnTo>
                  <a:lnTo>
                    <a:pt x="154" y="115"/>
                  </a:lnTo>
                  <a:lnTo>
                    <a:pt x="154" y="78"/>
                  </a:lnTo>
                  <a:lnTo>
                    <a:pt x="154" y="69"/>
                  </a:lnTo>
                  <a:lnTo>
                    <a:pt x="154" y="65"/>
                  </a:lnTo>
                  <a:lnTo>
                    <a:pt x="153" y="60"/>
                  </a:lnTo>
                  <a:lnTo>
                    <a:pt x="150" y="56"/>
                  </a:lnTo>
                  <a:lnTo>
                    <a:pt x="147" y="52"/>
                  </a:lnTo>
                  <a:lnTo>
                    <a:pt x="142" y="48"/>
                  </a:lnTo>
                  <a:lnTo>
                    <a:pt x="138" y="46"/>
                  </a:lnTo>
                  <a:lnTo>
                    <a:pt x="133" y="45"/>
                  </a:lnTo>
                  <a:lnTo>
                    <a:pt x="127" y="44"/>
                  </a:lnTo>
                  <a:close/>
                </a:path>
              </a:pathLst>
            </a:custGeom>
            <a:noFill/>
            <a:ln w="1270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43" name="Line 288"/>
            <p:cNvSpPr>
              <a:spLocks noChangeShapeType="1"/>
            </p:cNvSpPr>
            <p:nvPr/>
          </p:nvSpPr>
          <p:spPr bwMode="auto">
            <a:xfrm>
              <a:off x="2738439" y="3494088"/>
              <a:ext cx="65088" cy="0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44" name="Line 289"/>
            <p:cNvSpPr>
              <a:spLocks noChangeShapeType="1"/>
            </p:cNvSpPr>
            <p:nvPr/>
          </p:nvSpPr>
          <p:spPr bwMode="auto">
            <a:xfrm>
              <a:off x="2738439" y="3524250"/>
              <a:ext cx="65088" cy="0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1145" name="グループ化 1144"/>
          <p:cNvGrpSpPr/>
          <p:nvPr/>
        </p:nvGrpSpPr>
        <p:grpSpPr>
          <a:xfrm>
            <a:off x="1167669" y="1141606"/>
            <a:ext cx="334962" cy="333375"/>
            <a:chOff x="2646364" y="3454400"/>
            <a:chExt cx="334962" cy="333375"/>
          </a:xfrm>
        </p:grpSpPr>
        <p:pic>
          <p:nvPicPr>
            <p:cNvPr id="1146" name="Picture 285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11451" y="3516313"/>
              <a:ext cx="269875" cy="2714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47" name="Freeform 286"/>
            <p:cNvSpPr>
              <a:spLocks/>
            </p:cNvSpPr>
            <p:nvPr/>
          </p:nvSpPr>
          <p:spPr bwMode="auto">
            <a:xfrm>
              <a:off x="2646364" y="3454400"/>
              <a:ext cx="244475" cy="247650"/>
            </a:xfrm>
            <a:custGeom>
              <a:avLst/>
              <a:gdLst>
                <a:gd name="T0" fmla="*/ 99 w 154"/>
                <a:gd name="T1" fmla="*/ 44 h 156"/>
                <a:gd name="T2" fmla="*/ 132 w 154"/>
                <a:gd name="T3" fmla="*/ 25 h 156"/>
                <a:gd name="T4" fmla="*/ 139 w 154"/>
                <a:gd name="T5" fmla="*/ 25 h 156"/>
                <a:gd name="T6" fmla="*/ 144 w 154"/>
                <a:gd name="T7" fmla="*/ 22 h 156"/>
                <a:gd name="T8" fmla="*/ 148 w 154"/>
                <a:gd name="T9" fmla="*/ 18 h 156"/>
                <a:gd name="T10" fmla="*/ 149 w 154"/>
                <a:gd name="T11" fmla="*/ 13 h 156"/>
                <a:gd name="T12" fmla="*/ 148 w 154"/>
                <a:gd name="T13" fmla="*/ 8 h 156"/>
                <a:gd name="T14" fmla="*/ 144 w 154"/>
                <a:gd name="T15" fmla="*/ 4 h 156"/>
                <a:gd name="T16" fmla="*/ 139 w 154"/>
                <a:gd name="T17" fmla="*/ 1 h 156"/>
                <a:gd name="T18" fmla="*/ 132 w 154"/>
                <a:gd name="T19" fmla="*/ 0 h 156"/>
                <a:gd name="T20" fmla="*/ 26 w 154"/>
                <a:gd name="T21" fmla="*/ 0 h 156"/>
                <a:gd name="T22" fmla="*/ 19 w 154"/>
                <a:gd name="T23" fmla="*/ 1 h 156"/>
                <a:gd name="T24" fmla="*/ 14 w 154"/>
                <a:gd name="T25" fmla="*/ 4 h 156"/>
                <a:gd name="T26" fmla="*/ 10 w 154"/>
                <a:gd name="T27" fmla="*/ 8 h 156"/>
                <a:gd name="T28" fmla="*/ 9 w 154"/>
                <a:gd name="T29" fmla="*/ 13 h 156"/>
                <a:gd name="T30" fmla="*/ 10 w 154"/>
                <a:gd name="T31" fmla="*/ 18 h 156"/>
                <a:gd name="T32" fmla="*/ 14 w 154"/>
                <a:gd name="T33" fmla="*/ 22 h 156"/>
                <a:gd name="T34" fmla="*/ 19 w 154"/>
                <a:gd name="T35" fmla="*/ 25 h 156"/>
                <a:gd name="T36" fmla="*/ 26 w 154"/>
                <a:gd name="T37" fmla="*/ 25 h 156"/>
                <a:gd name="T38" fmla="*/ 58 w 154"/>
                <a:gd name="T39" fmla="*/ 44 h 156"/>
                <a:gd name="T40" fmla="*/ 22 w 154"/>
                <a:gd name="T41" fmla="*/ 45 h 156"/>
                <a:gd name="T42" fmla="*/ 12 w 154"/>
                <a:gd name="T43" fmla="*/ 48 h 156"/>
                <a:gd name="T44" fmla="*/ 5 w 154"/>
                <a:gd name="T45" fmla="*/ 56 h 156"/>
                <a:gd name="T46" fmla="*/ 0 w 154"/>
                <a:gd name="T47" fmla="*/ 65 h 156"/>
                <a:gd name="T48" fmla="*/ 0 w 154"/>
                <a:gd name="T49" fmla="*/ 78 h 156"/>
                <a:gd name="T50" fmla="*/ 1 w 154"/>
                <a:gd name="T51" fmla="*/ 120 h 156"/>
                <a:gd name="T52" fmla="*/ 12 w 154"/>
                <a:gd name="T53" fmla="*/ 133 h 156"/>
                <a:gd name="T54" fmla="*/ 26 w 154"/>
                <a:gd name="T55" fmla="*/ 143 h 156"/>
                <a:gd name="T56" fmla="*/ 39 w 154"/>
                <a:gd name="T57" fmla="*/ 148 h 156"/>
                <a:gd name="T58" fmla="*/ 54 w 154"/>
                <a:gd name="T59" fmla="*/ 154 h 156"/>
                <a:gd name="T60" fmla="*/ 70 w 154"/>
                <a:gd name="T61" fmla="*/ 156 h 156"/>
                <a:gd name="T62" fmla="*/ 89 w 154"/>
                <a:gd name="T63" fmla="*/ 156 h 156"/>
                <a:gd name="T64" fmla="*/ 106 w 154"/>
                <a:gd name="T65" fmla="*/ 154 h 156"/>
                <a:gd name="T66" fmla="*/ 120 w 154"/>
                <a:gd name="T67" fmla="*/ 148 h 156"/>
                <a:gd name="T68" fmla="*/ 132 w 154"/>
                <a:gd name="T69" fmla="*/ 143 h 156"/>
                <a:gd name="T70" fmla="*/ 144 w 154"/>
                <a:gd name="T71" fmla="*/ 133 h 156"/>
                <a:gd name="T72" fmla="*/ 154 w 154"/>
                <a:gd name="T73" fmla="*/ 120 h 156"/>
                <a:gd name="T74" fmla="*/ 154 w 154"/>
                <a:gd name="T75" fmla="*/ 78 h 156"/>
                <a:gd name="T76" fmla="*/ 154 w 154"/>
                <a:gd name="T77" fmla="*/ 65 h 156"/>
                <a:gd name="T78" fmla="*/ 150 w 154"/>
                <a:gd name="T79" fmla="*/ 56 h 156"/>
                <a:gd name="T80" fmla="*/ 142 w 154"/>
                <a:gd name="T81" fmla="*/ 48 h 156"/>
                <a:gd name="T82" fmla="*/ 133 w 154"/>
                <a:gd name="T83" fmla="*/ 45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54" h="156">
                  <a:moveTo>
                    <a:pt x="127" y="44"/>
                  </a:moveTo>
                  <a:lnTo>
                    <a:pt x="99" y="44"/>
                  </a:lnTo>
                  <a:lnTo>
                    <a:pt x="99" y="25"/>
                  </a:lnTo>
                  <a:lnTo>
                    <a:pt x="132" y="25"/>
                  </a:lnTo>
                  <a:lnTo>
                    <a:pt x="135" y="25"/>
                  </a:lnTo>
                  <a:lnTo>
                    <a:pt x="139" y="25"/>
                  </a:lnTo>
                  <a:lnTo>
                    <a:pt x="140" y="24"/>
                  </a:lnTo>
                  <a:lnTo>
                    <a:pt x="144" y="22"/>
                  </a:lnTo>
                  <a:lnTo>
                    <a:pt x="147" y="21"/>
                  </a:lnTo>
                  <a:lnTo>
                    <a:pt x="148" y="18"/>
                  </a:lnTo>
                  <a:lnTo>
                    <a:pt x="149" y="16"/>
                  </a:lnTo>
                  <a:lnTo>
                    <a:pt x="149" y="13"/>
                  </a:lnTo>
                  <a:lnTo>
                    <a:pt x="149" y="11"/>
                  </a:lnTo>
                  <a:lnTo>
                    <a:pt x="148" y="8"/>
                  </a:lnTo>
                  <a:lnTo>
                    <a:pt x="147" y="6"/>
                  </a:lnTo>
                  <a:lnTo>
                    <a:pt x="144" y="4"/>
                  </a:lnTo>
                  <a:lnTo>
                    <a:pt x="140" y="2"/>
                  </a:lnTo>
                  <a:lnTo>
                    <a:pt x="139" y="1"/>
                  </a:lnTo>
                  <a:lnTo>
                    <a:pt x="135" y="0"/>
                  </a:lnTo>
                  <a:lnTo>
                    <a:pt x="132" y="0"/>
                  </a:lnTo>
                  <a:lnTo>
                    <a:pt x="78" y="0"/>
                  </a:lnTo>
                  <a:lnTo>
                    <a:pt x="26" y="0"/>
                  </a:lnTo>
                  <a:lnTo>
                    <a:pt x="22" y="0"/>
                  </a:lnTo>
                  <a:lnTo>
                    <a:pt x="19" y="1"/>
                  </a:lnTo>
                  <a:lnTo>
                    <a:pt x="16" y="2"/>
                  </a:lnTo>
                  <a:lnTo>
                    <a:pt x="14" y="4"/>
                  </a:lnTo>
                  <a:lnTo>
                    <a:pt x="12" y="6"/>
                  </a:lnTo>
                  <a:lnTo>
                    <a:pt x="10" y="8"/>
                  </a:lnTo>
                  <a:lnTo>
                    <a:pt x="9" y="11"/>
                  </a:lnTo>
                  <a:lnTo>
                    <a:pt x="9" y="13"/>
                  </a:lnTo>
                  <a:lnTo>
                    <a:pt x="9" y="16"/>
                  </a:lnTo>
                  <a:lnTo>
                    <a:pt x="10" y="18"/>
                  </a:lnTo>
                  <a:lnTo>
                    <a:pt x="12" y="21"/>
                  </a:lnTo>
                  <a:lnTo>
                    <a:pt x="14" y="22"/>
                  </a:lnTo>
                  <a:lnTo>
                    <a:pt x="16" y="24"/>
                  </a:lnTo>
                  <a:lnTo>
                    <a:pt x="19" y="25"/>
                  </a:lnTo>
                  <a:lnTo>
                    <a:pt x="22" y="25"/>
                  </a:lnTo>
                  <a:lnTo>
                    <a:pt x="26" y="25"/>
                  </a:lnTo>
                  <a:lnTo>
                    <a:pt x="58" y="25"/>
                  </a:lnTo>
                  <a:lnTo>
                    <a:pt x="58" y="44"/>
                  </a:lnTo>
                  <a:lnTo>
                    <a:pt x="28" y="44"/>
                  </a:lnTo>
                  <a:lnTo>
                    <a:pt x="22" y="45"/>
                  </a:lnTo>
                  <a:lnTo>
                    <a:pt x="16" y="46"/>
                  </a:lnTo>
                  <a:lnTo>
                    <a:pt x="12" y="48"/>
                  </a:lnTo>
                  <a:lnTo>
                    <a:pt x="9" y="52"/>
                  </a:lnTo>
                  <a:lnTo>
                    <a:pt x="5" y="56"/>
                  </a:lnTo>
                  <a:lnTo>
                    <a:pt x="1" y="60"/>
                  </a:lnTo>
                  <a:lnTo>
                    <a:pt x="0" y="65"/>
                  </a:lnTo>
                  <a:lnTo>
                    <a:pt x="0" y="69"/>
                  </a:lnTo>
                  <a:lnTo>
                    <a:pt x="0" y="78"/>
                  </a:lnTo>
                  <a:lnTo>
                    <a:pt x="0" y="115"/>
                  </a:lnTo>
                  <a:lnTo>
                    <a:pt x="1" y="120"/>
                  </a:lnTo>
                  <a:lnTo>
                    <a:pt x="5" y="125"/>
                  </a:lnTo>
                  <a:lnTo>
                    <a:pt x="12" y="133"/>
                  </a:lnTo>
                  <a:lnTo>
                    <a:pt x="20" y="139"/>
                  </a:lnTo>
                  <a:lnTo>
                    <a:pt x="26" y="143"/>
                  </a:lnTo>
                  <a:lnTo>
                    <a:pt x="32" y="146"/>
                  </a:lnTo>
                  <a:lnTo>
                    <a:pt x="39" y="148"/>
                  </a:lnTo>
                  <a:lnTo>
                    <a:pt x="46" y="151"/>
                  </a:lnTo>
                  <a:lnTo>
                    <a:pt x="54" y="154"/>
                  </a:lnTo>
                  <a:lnTo>
                    <a:pt x="62" y="155"/>
                  </a:lnTo>
                  <a:lnTo>
                    <a:pt x="70" y="156"/>
                  </a:lnTo>
                  <a:lnTo>
                    <a:pt x="79" y="156"/>
                  </a:lnTo>
                  <a:lnTo>
                    <a:pt x="89" y="156"/>
                  </a:lnTo>
                  <a:lnTo>
                    <a:pt x="98" y="155"/>
                  </a:lnTo>
                  <a:lnTo>
                    <a:pt x="106" y="154"/>
                  </a:lnTo>
                  <a:lnTo>
                    <a:pt x="113" y="151"/>
                  </a:lnTo>
                  <a:lnTo>
                    <a:pt x="120" y="148"/>
                  </a:lnTo>
                  <a:lnTo>
                    <a:pt x="126" y="146"/>
                  </a:lnTo>
                  <a:lnTo>
                    <a:pt x="132" y="143"/>
                  </a:lnTo>
                  <a:lnTo>
                    <a:pt x="136" y="139"/>
                  </a:lnTo>
                  <a:lnTo>
                    <a:pt x="144" y="133"/>
                  </a:lnTo>
                  <a:lnTo>
                    <a:pt x="150" y="125"/>
                  </a:lnTo>
                  <a:lnTo>
                    <a:pt x="154" y="120"/>
                  </a:lnTo>
                  <a:lnTo>
                    <a:pt x="154" y="115"/>
                  </a:lnTo>
                  <a:lnTo>
                    <a:pt x="154" y="78"/>
                  </a:lnTo>
                  <a:lnTo>
                    <a:pt x="154" y="69"/>
                  </a:lnTo>
                  <a:lnTo>
                    <a:pt x="154" y="65"/>
                  </a:lnTo>
                  <a:lnTo>
                    <a:pt x="153" y="60"/>
                  </a:lnTo>
                  <a:lnTo>
                    <a:pt x="150" y="56"/>
                  </a:lnTo>
                  <a:lnTo>
                    <a:pt x="147" y="52"/>
                  </a:lnTo>
                  <a:lnTo>
                    <a:pt x="142" y="48"/>
                  </a:lnTo>
                  <a:lnTo>
                    <a:pt x="138" y="46"/>
                  </a:lnTo>
                  <a:lnTo>
                    <a:pt x="133" y="45"/>
                  </a:lnTo>
                  <a:lnTo>
                    <a:pt x="127" y="44"/>
                  </a:lnTo>
                  <a:close/>
                </a:path>
              </a:pathLst>
            </a:custGeom>
            <a:solidFill>
              <a:srgbClr val="CC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48" name="Freeform 287"/>
            <p:cNvSpPr>
              <a:spLocks/>
            </p:cNvSpPr>
            <p:nvPr/>
          </p:nvSpPr>
          <p:spPr bwMode="auto">
            <a:xfrm>
              <a:off x="2646364" y="3454400"/>
              <a:ext cx="244475" cy="247650"/>
            </a:xfrm>
            <a:custGeom>
              <a:avLst/>
              <a:gdLst>
                <a:gd name="T0" fmla="*/ 99 w 154"/>
                <a:gd name="T1" fmla="*/ 44 h 156"/>
                <a:gd name="T2" fmla="*/ 132 w 154"/>
                <a:gd name="T3" fmla="*/ 25 h 156"/>
                <a:gd name="T4" fmla="*/ 139 w 154"/>
                <a:gd name="T5" fmla="*/ 25 h 156"/>
                <a:gd name="T6" fmla="*/ 144 w 154"/>
                <a:gd name="T7" fmla="*/ 22 h 156"/>
                <a:gd name="T8" fmla="*/ 148 w 154"/>
                <a:gd name="T9" fmla="*/ 18 h 156"/>
                <a:gd name="T10" fmla="*/ 149 w 154"/>
                <a:gd name="T11" fmla="*/ 13 h 156"/>
                <a:gd name="T12" fmla="*/ 148 w 154"/>
                <a:gd name="T13" fmla="*/ 8 h 156"/>
                <a:gd name="T14" fmla="*/ 144 w 154"/>
                <a:gd name="T15" fmla="*/ 4 h 156"/>
                <a:gd name="T16" fmla="*/ 139 w 154"/>
                <a:gd name="T17" fmla="*/ 1 h 156"/>
                <a:gd name="T18" fmla="*/ 132 w 154"/>
                <a:gd name="T19" fmla="*/ 0 h 156"/>
                <a:gd name="T20" fmla="*/ 26 w 154"/>
                <a:gd name="T21" fmla="*/ 0 h 156"/>
                <a:gd name="T22" fmla="*/ 19 w 154"/>
                <a:gd name="T23" fmla="*/ 1 h 156"/>
                <a:gd name="T24" fmla="*/ 14 w 154"/>
                <a:gd name="T25" fmla="*/ 4 h 156"/>
                <a:gd name="T26" fmla="*/ 10 w 154"/>
                <a:gd name="T27" fmla="*/ 8 h 156"/>
                <a:gd name="T28" fmla="*/ 9 w 154"/>
                <a:gd name="T29" fmla="*/ 13 h 156"/>
                <a:gd name="T30" fmla="*/ 10 w 154"/>
                <a:gd name="T31" fmla="*/ 18 h 156"/>
                <a:gd name="T32" fmla="*/ 14 w 154"/>
                <a:gd name="T33" fmla="*/ 22 h 156"/>
                <a:gd name="T34" fmla="*/ 19 w 154"/>
                <a:gd name="T35" fmla="*/ 25 h 156"/>
                <a:gd name="T36" fmla="*/ 26 w 154"/>
                <a:gd name="T37" fmla="*/ 25 h 156"/>
                <a:gd name="T38" fmla="*/ 58 w 154"/>
                <a:gd name="T39" fmla="*/ 44 h 156"/>
                <a:gd name="T40" fmla="*/ 22 w 154"/>
                <a:gd name="T41" fmla="*/ 45 h 156"/>
                <a:gd name="T42" fmla="*/ 12 w 154"/>
                <a:gd name="T43" fmla="*/ 48 h 156"/>
                <a:gd name="T44" fmla="*/ 5 w 154"/>
                <a:gd name="T45" fmla="*/ 56 h 156"/>
                <a:gd name="T46" fmla="*/ 0 w 154"/>
                <a:gd name="T47" fmla="*/ 65 h 156"/>
                <a:gd name="T48" fmla="*/ 0 w 154"/>
                <a:gd name="T49" fmla="*/ 78 h 156"/>
                <a:gd name="T50" fmla="*/ 1 w 154"/>
                <a:gd name="T51" fmla="*/ 120 h 156"/>
                <a:gd name="T52" fmla="*/ 12 w 154"/>
                <a:gd name="T53" fmla="*/ 133 h 156"/>
                <a:gd name="T54" fmla="*/ 26 w 154"/>
                <a:gd name="T55" fmla="*/ 143 h 156"/>
                <a:gd name="T56" fmla="*/ 39 w 154"/>
                <a:gd name="T57" fmla="*/ 148 h 156"/>
                <a:gd name="T58" fmla="*/ 54 w 154"/>
                <a:gd name="T59" fmla="*/ 154 h 156"/>
                <a:gd name="T60" fmla="*/ 70 w 154"/>
                <a:gd name="T61" fmla="*/ 156 h 156"/>
                <a:gd name="T62" fmla="*/ 89 w 154"/>
                <a:gd name="T63" fmla="*/ 156 h 156"/>
                <a:gd name="T64" fmla="*/ 106 w 154"/>
                <a:gd name="T65" fmla="*/ 154 h 156"/>
                <a:gd name="T66" fmla="*/ 120 w 154"/>
                <a:gd name="T67" fmla="*/ 148 h 156"/>
                <a:gd name="T68" fmla="*/ 132 w 154"/>
                <a:gd name="T69" fmla="*/ 143 h 156"/>
                <a:gd name="T70" fmla="*/ 144 w 154"/>
                <a:gd name="T71" fmla="*/ 133 h 156"/>
                <a:gd name="T72" fmla="*/ 154 w 154"/>
                <a:gd name="T73" fmla="*/ 120 h 156"/>
                <a:gd name="T74" fmla="*/ 154 w 154"/>
                <a:gd name="T75" fmla="*/ 78 h 156"/>
                <a:gd name="T76" fmla="*/ 154 w 154"/>
                <a:gd name="T77" fmla="*/ 65 h 156"/>
                <a:gd name="T78" fmla="*/ 150 w 154"/>
                <a:gd name="T79" fmla="*/ 56 h 156"/>
                <a:gd name="T80" fmla="*/ 142 w 154"/>
                <a:gd name="T81" fmla="*/ 48 h 156"/>
                <a:gd name="T82" fmla="*/ 133 w 154"/>
                <a:gd name="T83" fmla="*/ 45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54" h="156">
                  <a:moveTo>
                    <a:pt x="127" y="44"/>
                  </a:moveTo>
                  <a:lnTo>
                    <a:pt x="99" y="44"/>
                  </a:lnTo>
                  <a:lnTo>
                    <a:pt x="99" y="25"/>
                  </a:lnTo>
                  <a:lnTo>
                    <a:pt x="132" y="25"/>
                  </a:lnTo>
                  <a:lnTo>
                    <a:pt x="135" y="25"/>
                  </a:lnTo>
                  <a:lnTo>
                    <a:pt x="139" y="25"/>
                  </a:lnTo>
                  <a:lnTo>
                    <a:pt x="140" y="24"/>
                  </a:lnTo>
                  <a:lnTo>
                    <a:pt x="144" y="22"/>
                  </a:lnTo>
                  <a:lnTo>
                    <a:pt x="147" y="21"/>
                  </a:lnTo>
                  <a:lnTo>
                    <a:pt x="148" y="18"/>
                  </a:lnTo>
                  <a:lnTo>
                    <a:pt x="149" y="16"/>
                  </a:lnTo>
                  <a:lnTo>
                    <a:pt x="149" y="13"/>
                  </a:lnTo>
                  <a:lnTo>
                    <a:pt x="149" y="11"/>
                  </a:lnTo>
                  <a:lnTo>
                    <a:pt x="148" y="8"/>
                  </a:lnTo>
                  <a:lnTo>
                    <a:pt x="147" y="6"/>
                  </a:lnTo>
                  <a:lnTo>
                    <a:pt x="144" y="4"/>
                  </a:lnTo>
                  <a:lnTo>
                    <a:pt x="140" y="2"/>
                  </a:lnTo>
                  <a:lnTo>
                    <a:pt x="139" y="1"/>
                  </a:lnTo>
                  <a:lnTo>
                    <a:pt x="135" y="0"/>
                  </a:lnTo>
                  <a:lnTo>
                    <a:pt x="132" y="0"/>
                  </a:lnTo>
                  <a:lnTo>
                    <a:pt x="78" y="0"/>
                  </a:lnTo>
                  <a:lnTo>
                    <a:pt x="26" y="0"/>
                  </a:lnTo>
                  <a:lnTo>
                    <a:pt x="22" y="0"/>
                  </a:lnTo>
                  <a:lnTo>
                    <a:pt x="19" y="1"/>
                  </a:lnTo>
                  <a:lnTo>
                    <a:pt x="16" y="2"/>
                  </a:lnTo>
                  <a:lnTo>
                    <a:pt x="14" y="4"/>
                  </a:lnTo>
                  <a:lnTo>
                    <a:pt x="12" y="6"/>
                  </a:lnTo>
                  <a:lnTo>
                    <a:pt x="10" y="8"/>
                  </a:lnTo>
                  <a:lnTo>
                    <a:pt x="9" y="11"/>
                  </a:lnTo>
                  <a:lnTo>
                    <a:pt x="9" y="13"/>
                  </a:lnTo>
                  <a:lnTo>
                    <a:pt x="9" y="16"/>
                  </a:lnTo>
                  <a:lnTo>
                    <a:pt x="10" y="18"/>
                  </a:lnTo>
                  <a:lnTo>
                    <a:pt x="12" y="21"/>
                  </a:lnTo>
                  <a:lnTo>
                    <a:pt x="14" y="22"/>
                  </a:lnTo>
                  <a:lnTo>
                    <a:pt x="16" y="24"/>
                  </a:lnTo>
                  <a:lnTo>
                    <a:pt x="19" y="25"/>
                  </a:lnTo>
                  <a:lnTo>
                    <a:pt x="22" y="25"/>
                  </a:lnTo>
                  <a:lnTo>
                    <a:pt x="26" y="25"/>
                  </a:lnTo>
                  <a:lnTo>
                    <a:pt x="58" y="25"/>
                  </a:lnTo>
                  <a:lnTo>
                    <a:pt x="58" y="44"/>
                  </a:lnTo>
                  <a:lnTo>
                    <a:pt x="28" y="44"/>
                  </a:lnTo>
                  <a:lnTo>
                    <a:pt x="22" y="45"/>
                  </a:lnTo>
                  <a:lnTo>
                    <a:pt x="16" y="46"/>
                  </a:lnTo>
                  <a:lnTo>
                    <a:pt x="12" y="48"/>
                  </a:lnTo>
                  <a:lnTo>
                    <a:pt x="9" y="52"/>
                  </a:lnTo>
                  <a:lnTo>
                    <a:pt x="5" y="56"/>
                  </a:lnTo>
                  <a:lnTo>
                    <a:pt x="1" y="60"/>
                  </a:lnTo>
                  <a:lnTo>
                    <a:pt x="0" y="65"/>
                  </a:lnTo>
                  <a:lnTo>
                    <a:pt x="0" y="69"/>
                  </a:lnTo>
                  <a:lnTo>
                    <a:pt x="0" y="78"/>
                  </a:lnTo>
                  <a:lnTo>
                    <a:pt x="0" y="115"/>
                  </a:lnTo>
                  <a:lnTo>
                    <a:pt x="1" y="120"/>
                  </a:lnTo>
                  <a:lnTo>
                    <a:pt x="5" y="125"/>
                  </a:lnTo>
                  <a:lnTo>
                    <a:pt x="12" y="133"/>
                  </a:lnTo>
                  <a:lnTo>
                    <a:pt x="20" y="139"/>
                  </a:lnTo>
                  <a:lnTo>
                    <a:pt x="26" y="143"/>
                  </a:lnTo>
                  <a:lnTo>
                    <a:pt x="32" y="146"/>
                  </a:lnTo>
                  <a:lnTo>
                    <a:pt x="39" y="148"/>
                  </a:lnTo>
                  <a:lnTo>
                    <a:pt x="46" y="151"/>
                  </a:lnTo>
                  <a:lnTo>
                    <a:pt x="54" y="154"/>
                  </a:lnTo>
                  <a:lnTo>
                    <a:pt x="62" y="155"/>
                  </a:lnTo>
                  <a:lnTo>
                    <a:pt x="70" y="156"/>
                  </a:lnTo>
                  <a:lnTo>
                    <a:pt x="79" y="156"/>
                  </a:lnTo>
                  <a:lnTo>
                    <a:pt x="89" y="156"/>
                  </a:lnTo>
                  <a:lnTo>
                    <a:pt x="98" y="155"/>
                  </a:lnTo>
                  <a:lnTo>
                    <a:pt x="106" y="154"/>
                  </a:lnTo>
                  <a:lnTo>
                    <a:pt x="113" y="151"/>
                  </a:lnTo>
                  <a:lnTo>
                    <a:pt x="120" y="148"/>
                  </a:lnTo>
                  <a:lnTo>
                    <a:pt x="126" y="146"/>
                  </a:lnTo>
                  <a:lnTo>
                    <a:pt x="132" y="143"/>
                  </a:lnTo>
                  <a:lnTo>
                    <a:pt x="136" y="139"/>
                  </a:lnTo>
                  <a:lnTo>
                    <a:pt x="144" y="133"/>
                  </a:lnTo>
                  <a:lnTo>
                    <a:pt x="150" y="125"/>
                  </a:lnTo>
                  <a:lnTo>
                    <a:pt x="154" y="120"/>
                  </a:lnTo>
                  <a:lnTo>
                    <a:pt x="154" y="115"/>
                  </a:lnTo>
                  <a:lnTo>
                    <a:pt x="154" y="78"/>
                  </a:lnTo>
                  <a:lnTo>
                    <a:pt x="154" y="69"/>
                  </a:lnTo>
                  <a:lnTo>
                    <a:pt x="154" y="65"/>
                  </a:lnTo>
                  <a:lnTo>
                    <a:pt x="153" y="60"/>
                  </a:lnTo>
                  <a:lnTo>
                    <a:pt x="150" y="56"/>
                  </a:lnTo>
                  <a:lnTo>
                    <a:pt x="147" y="52"/>
                  </a:lnTo>
                  <a:lnTo>
                    <a:pt x="142" y="48"/>
                  </a:lnTo>
                  <a:lnTo>
                    <a:pt x="138" y="46"/>
                  </a:lnTo>
                  <a:lnTo>
                    <a:pt x="133" y="45"/>
                  </a:lnTo>
                  <a:lnTo>
                    <a:pt x="127" y="44"/>
                  </a:lnTo>
                  <a:close/>
                </a:path>
              </a:pathLst>
            </a:custGeom>
            <a:noFill/>
            <a:ln w="1270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49" name="Line 288"/>
            <p:cNvSpPr>
              <a:spLocks noChangeShapeType="1"/>
            </p:cNvSpPr>
            <p:nvPr/>
          </p:nvSpPr>
          <p:spPr bwMode="auto">
            <a:xfrm>
              <a:off x="2738439" y="3494088"/>
              <a:ext cx="65088" cy="0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50" name="Line 289"/>
            <p:cNvSpPr>
              <a:spLocks noChangeShapeType="1"/>
            </p:cNvSpPr>
            <p:nvPr/>
          </p:nvSpPr>
          <p:spPr bwMode="auto">
            <a:xfrm>
              <a:off x="2738439" y="3524250"/>
              <a:ext cx="65088" cy="0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17" name="グループ化 16"/>
          <p:cNvGrpSpPr/>
          <p:nvPr/>
        </p:nvGrpSpPr>
        <p:grpSpPr>
          <a:xfrm>
            <a:off x="1779603" y="2323824"/>
            <a:ext cx="4297734" cy="944838"/>
            <a:chOff x="1779603" y="2323824"/>
            <a:chExt cx="4297734" cy="944838"/>
          </a:xfrm>
        </p:grpSpPr>
        <p:sp>
          <p:nvSpPr>
            <p:cNvPr id="609" name="Oval 249"/>
            <p:cNvSpPr>
              <a:spLocks noChangeArrowheads="1"/>
            </p:cNvSpPr>
            <p:nvPr/>
          </p:nvSpPr>
          <p:spPr bwMode="auto">
            <a:xfrm>
              <a:off x="3662382" y="2325688"/>
              <a:ext cx="93663" cy="93662"/>
            </a:xfrm>
            <a:prstGeom prst="ellipse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grpSp>
          <p:nvGrpSpPr>
            <p:cNvPr id="5" name="グループ化 4"/>
            <p:cNvGrpSpPr/>
            <p:nvPr/>
          </p:nvGrpSpPr>
          <p:grpSpPr>
            <a:xfrm>
              <a:off x="1779603" y="2323824"/>
              <a:ext cx="4297734" cy="944838"/>
              <a:chOff x="1779603" y="2323824"/>
              <a:chExt cx="4297734" cy="944838"/>
            </a:xfrm>
          </p:grpSpPr>
          <p:sp>
            <p:nvSpPr>
              <p:cNvPr id="607" name="Oval 247"/>
              <p:cNvSpPr>
                <a:spLocks noChangeArrowheads="1"/>
              </p:cNvSpPr>
              <p:nvPr/>
            </p:nvSpPr>
            <p:spPr bwMode="auto">
              <a:xfrm>
                <a:off x="2044718" y="2324100"/>
                <a:ext cx="100013" cy="100012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08" name="Oval 248"/>
              <p:cNvSpPr>
                <a:spLocks noChangeArrowheads="1"/>
              </p:cNvSpPr>
              <p:nvPr/>
            </p:nvSpPr>
            <p:spPr bwMode="auto">
              <a:xfrm>
                <a:off x="2854344" y="2330450"/>
                <a:ext cx="100013" cy="95250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10" name="Rectangle 250"/>
              <p:cNvSpPr>
                <a:spLocks noChangeArrowheads="1"/>
              </p:cNvSpPr>
              <p:nvPr/>
            </p:nvSpPr>
            <p:spPr bwMode="auto">
              <a:xfrm>
                <a:off x="3038665" y="2451356"/>
                <a:ext cx="571505" cy="10772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7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</a:rPr>
                  <a:t>据え置きﾏｲｸ</a:t>
                </a:r>
                <a:endParaRPr kumimoji="0" lang="ja-JP" altLang="ja-JP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69" name="Oval 309"/>
              <p:cNvSpPr>
                <a:spLocks noChangeArrowheads="1"/>
              </p:cNvSpPr>
              <p:nvPr/>
            </p:nvSpPr>
            <p:spPr bwMode="auto">
              <a:xfrm>
                <a:off x="1779603" y="2989263"/>
                <a:ext cx="95251" cy="100012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906" name="Oval 309"/>
              <p:cNvSpPr>
                <a:spLocks noChangeArrowheads="1"/>
              </p:cNvSpPr>
              <p:nvPr/>
            </p:nvSpPr>
            <p:spPr bwMode="auto">
              <a:xfrm>
                <a:off x="1788333" y="2454415"/>
                <a:ext cx="95251" cy="100012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998" name="Oval 247"/>
              <p:cNvSpPr>
                <a:spLocks noChangeArrowheads="1"/>
              </p:cNvSpPr>
              <p:nvPr/>
            </p:nvSpPr>
            <p:spPr bwMode="auto">
              <a:xfrm>
                <a:off x="2266852" y="3168650"/>
                <a:ext cx="100013" cy="100012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00" name="Oval 247"/>
              <p:cNvSpPr>
                <a:spLocks noChangeArrowheads="1"/>
              </p:cNvSpPr>
              <p:nvPr/>
            </p:nvSpPr>
            <p:spPr bwMode="auto">
              <a:xfrm>
                <a:off x="4391352" y="2323824"/>
                <a:ext cx="100013" cy="100012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01" name="Oval 248"/>
              <p:cNvSpPr>
                <a:spLocks noChangeArrowheads="1"/>
              </p:cNvSpPr>
              <p:nvPr/>
            </p:nvSpPr>
            <p:spPr bwMode="auto">
              <a:xfrm>
                <a:off x="5132398" y="2330174"/>
                <a:ext cx="100013" cy="95250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02" name="Oval 249"/>
              <p:cNvSpPr>
                <a:spLocks noChangeArrowheads="1"/>
              </p:cNvSpPr>
              <p:nvPr/>
            </p:nvSpPr>
            <p:spPr bwMode="auto">
              <a:xfrm>
                <a:off x="5826136" y="2340652"/>
                <a:ext cx="93663" cy="93662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05" name="Oval 373"/>
              <p:cNvSpPr>
                <a:spLocks noChangeArrowheads="1"/>
              </p:cNvSpPr>
              <p:nvPr/>
            </p:nvSpPr>
            <p:spPr bwMode="auto">
              <a:xfrm>
                <a:off x="4885569" y="3170665"/>
                <a:ext cx="93663" cy="95250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06" name="Oval 247"/>
              <p:cNvSpPr>
                <a:spLocks noChangeArrowheads="1"/>
              </p:cNvSpPr>
              <p:nvPr/>
            </p:nvSpPr>
            <p:spPr bwMode="auto">
              <a:xfrm>
                <a:off x="3904312" y="3168650"/>
                <a:ext cx="100013" cy="100012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44" name="Oval 247"/>
              <p:cNvSpPr>
                <a:spLocks noChangeArrowheads="1"/>
              </p:cNvSpPr>
              <p:nvPr/>
            </p:nvSpPr>
            <p:spPr bwMode="auto">
              <a:xfrm>
                <a:off x="3059167" y="3168650"/>
                <a:ext cx="100013" cy="100012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" name="Oval 373">
                <a:extLst>
                  <a:ext uri="{FF2B5EF4-FFF2-40B4-BE49-F238E27FC236}">
                    <a16:creationId xmlns:a16="http://schemas.microsoft.com/office/drawing/2014/main" id="{8761A295-87E7-4A75-4895-59D717D47C3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445715" y="3171575"/>
                <a:ext cx="93663" cy="95250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1" name="Oval 373">
                <a:extLst>
                  <a:ext uri="{FF2B5EF4-FFF2-40B4-BE49-F238E27FC236}">
                    <a16:creationId xmlns:a16="http://schemas.microsoft.com/office/drawing/2014/main" id="{38A3726D-DA02-1618-0668-F4057C215A9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983674" y="3170914"/>
                <a:ext cx="93663" cy="95250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</p:grpSp>
      <p:grpSp>
        <p:nvGrpSpPr>
          <p:cNvPr id="9" name="グループ化 8"/>
          <p:cNvGrpSpPr/>
          <p:nvPr/>
        </p:nvGrpSpPr>
        <p:grpSpPr>
          <a:xfrm>
            <a:off x="871075" y="1366029"/>
            <a:ext cx="5641276" cy="3022695"/>
            <a:chOff x="871075" y="1366029"/>
            <a:chExt cx="5641276" cy="3022695"/>
          </a:xfrm>
        </p:grpSpPr>
        <p:grpSp>
          <p:nvGrpSpPr>
            <p:cNvPr id="16" name="グループ化 15"/>
            <p:cNvGrpSpPr/>
            <p:nvPr/>
          </p:nvGrpSpPr>
          <p:grpSpPr>
            <a:xfrm>
              <a:off x="2106635" y="1878378"/>
              <a:ext cx="334962" cy="333375"/>
              <a:chOff x="2646364" y="3454400"/>
              <a:chExt cx="334962" cy="333375"/>
            </a:xfrm>
          </p:grpSpPr>
          <p:pic>
            <p:nvPicPr>
              <p:cNvPr id="907" name="Picture 285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711451" y="3516313"/>
                <a:ext cx="269875" cy="2714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908" name="Freeform 286"/>
              <p:cNvSpPr>
                <a:spLocks/>
              </p:cNvSpPr>
              <p:nvPr/>
            </p:nvSpPr>
            <p:spPr bwMode="auto">
              <a:xfrm>
                <a:off x="2646364" y="3454400"/>
                <a:ext cx="244475" cy="247650"/>
              </a:xfrm>
              <a:custGeom>
                <a:avLst/>
                <a:gdLst>
                  <a:gd name="T0" fmla="*/ 99 w 154"/>
                  <a:gd name="T1" fmla="*/ 44 h 156"/>
                  <a:gd name="T2" fmla="*/ 132 w 154"/>
                  <a:gd name="T3" fmla="*/ 25 h 156"/>
                  <a:gd name="T4" fmla="*/ 139 w 154"/>
                  <a:gd name="T5" fmla="*/ 25 h 156"/>
                  <a:gd name="T6" fmla="*/ 144 w 154"/>
                  <a:gd name="T7" fmla="*/ 22 h 156"/>
                  <a:gd name="T8" fmla="*/ 148 w 154"/>
                  <a:gd name="T9" fmla="*/ 18 h 156"/>
                  <a:gd name="T10" fmla="*/ 149 w 154"/>
                  <a:gd name="T11" fmla="*/ 13 h 156"/>
                  <a:gd name="T12" fmla="*/ 148 w 154"/>
                  <a:gd name="T13" fmla="*/ 8 h 156"/>
                  <a:gd name="T14" fmla="*/ 144 w 154"/>
                  <a:gd name="T15" fmla="*/ 4 h 156"/>
                  <a:gd name="T16" fmla="*/ 139 w 154"/>
                  <a:gd name="T17" fmla="*/ 1 h 156"/>
                  <a:gd name="T18" fmla="*/ 132 w 154"/>
                  <a:gd name="T19" fmla="*/ 0 h 156"/>
                  <a:gd name="T20" fmla="*/ 26 w 154"/>
                  <a:gd name="T21" fmla="*/ 0 h 156"/>
                  <a:gd name="T22" fmla="*/ 19 w 154"/>
                  <a:gd name="T23" fmla="*/ 1 h 156"/>
                  <a:gd name="T24" fmla="*/ 14 w 154"/>
                  <a:gd name="T25" fmla="*/ 4 h 156"/>
                  <a:gd name="T26" fmla="*/ 10 w 154"/>
                  <a:gd name="T27" fmla="*/ 8 h 156"/>
                  <a:gd name="T28" fmla="*/ 9 w 154"/>
                  <a:gd name="T29" fmla="*/ 13 h 156"/>
                  <a:gd name="T30" fmla="*/ 10 w 154"/>
                  <a:gd name="T31" fmla="*/ 18 h 156"/>
                  <a:gd name="T32" fmla="*/ 14 w 154"/>
                  <a:gd name="T33" fmla="*/ 22 h 156"/>
                  <a:gd name="T34" fmla="*/ 19 w 154"/>
                  <a:gd name="T35" fmla="*/ 25 h 156"/>
                  <a:gd name="T36" fmla="*/ 26 w 154"/>
                  <a:gd name="T37" fmla="*/ 25 h 156"/>
                  <a:gd name="T38" fmla="*/ 58 w 154"/>
                  <a:gd name="T39" fmla="*/ 44 h 156"/>
                  <a:gd name="T40" fmla="*/ 22 w 154"/>
                  <a:gd name="T41" fmla="*/ 45 h 156"/>
                  <a:gd name="T42" fmla="*/ 12 w 154"/>
                  <a:gd name="T43" fmla="*/ 48 h 156"/>
                  <a:gd name="T44" fmla="*/ 5 w 154"/>
                  <a:gd name="T45" fmla="*/ 56 h 156"/>
                  <a:gd name="T46" fmla="*/ 0 w 154"/>
                  <a:gd name="T47" fmla="*/ 65 h 156"/>
                  <a:gd name="T48" fmla="*/ 0 w 154"/>
                  <a:gd name="T49" fmla="*/ 78 h 156"/>
                  <a:gd name="T50" fmla="*/ 1 w 154"/>
                  <a:gd name="T51" fmla="*/ 120 h 156"/>
                  <a:gd name="T52" fmla="*/ 12 w 154"/>
                  <a:gd name="T53" fmla="*/ 133 h 156"/>
                  <a:gd name="T54" fmla="*/ 26 w 154"/>
                  <a:gd name="T55" fmla="*/ 143 h 156"/>
                  <a:gd name="T56" fmla="*/ 39 w 154"/>
                  <a:gd name="T57" fmla="*/ 148 h 156"/>
                  <a:gd name="T58" fmla="*/ 54 w 154"/>
                  <a:gd name="T59" fmla="*/ 154 h 156"/>
                  <a:gd name="T60" fmla="*/ 70 w 154"/>
                  <a:gd name="T61" fmla="*/ 156 h 156"/>
                  <a:gd name="T62" fmla="*/ 89 w 154"/>
                  <a:gd name="T63" fmla="*/ 156 h 156"/>
                  <a:gd name="T64" fmla="*/ 106 w 154"/>
                  <a:gd name="T65" fmla="*/ 154 h 156"/>
                  <a:gd name="T66" fmla="*/ 120 w 154"/>
                  <a:gd name="T67" fmla="*/ 148 h 156"/>
                  <a:gd name="T68" fmla="*/ 132 w 154"/>
                  <a:gd name="T69" fmla="*/ 143 h 156"/>
                  <a:gd name="T70" fmla="*/ 144 w 154"/>
                  <a:gd name="T71" fmla="*/ 133 h 156"/>
                  <a:gd name="T72" fmla="*/ 154 w 154"/>
                  <a:gd name="T73" fmla="*/ 120 h 156"/>
                  <a:gd name="T74" fmla="*/ 154 w 154"/>
                  <a:gd name="T75" fmla="*/ 78 h 156"/>
                  <a:gd name="T76" fmla="*/ 154 w 154"/>
                  <a:gd name="T77" fmla="*/ 65 h 156"/>
                  <a:gd name="T78" fmla="*/ 150 w 154"/>
                  <a:gd name="T79" fmla="*/ 56 h 156"/>
                  <a:gd name="T80" fmla="*/ 142 w 154"/>
                  <a:gd name="T81" fmla="*/ 48 h 156"/>
                  <a:gd name="T82" fmla="*/ 133 w 154"/>
                  <a:gd name="T83" fmla="*/ 45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154" h="156">
                    <a:moveTo>
                      <a:pt x="127" y="44"/>
                    </a:moveTo>
                    <a:lnTo>
                      <a:pt x="99" y="44"/>
                    </a:lnTo>
                    <a:lnTo>
                      <a:pt x="99" y="25"/>
                    </a:lnTo>
                    <a:lnTo>
                      <a:pt x="132" y="25"/>
                    </a:lnTo>
                    <a:lnTo>
                      <a:pt x="135" y="25"/>
                    </a:lnTo>
                    <a:lnTo>
                      <a:pt x="139" y="25"/>
                    </a:lnTo>
                    <a:lnTo>
                      <a:pt x="140" y="24"/>
                    </a:lnTo>
                    <a:lnTo>
                      <a:pt x="144" y="22"/>
                    </a:lnTo>
                    <a:lnTo>
                      <a:pt x="147" y="21"/>
                    </a:lnTo>
                    <a:lnTo>
                      <a:pt x="148" y="18"/>
                    </a:lnTo>
                    <a:lnTo>
                      <a:pt x="149" y="16"/>
                    </a:lnTo>
                    <a:lnTo>
                      <a:pt x="149" y="13"/>
                    </a:lnTo>
                    <a:lnTo>
                      <a:pt x="149" y="11"/>
                    </a:lnTo>
                    <a:lnTo>
                      <a:pt x="148" y="8"/>
                    </a:lnTo>
                    <a:lnTo>
                      <a:pt x="147" y="6"/>
                    </a:lnTo>
                    <a:lnTo>
                      <a:pt x="144" y="4"/>
                    </a:lnTo>
                    <a:lnTo>
                      <a:pt x="140" y="2"/>
                    </a:lnTo>
                    <a:lnTo>
                      <a:pt x="139" y="1"/>
                    </a:lnTo>
                    <a:lnTo>
                      <a:pt x="135" y="0"/>
                    </a:lnTo>
                    <a:lnTo>
                      <a:pt x="132" y="0"/>
                    </a:lnTo>
                    <a:lnTo>
                      <a:pt x="78" y="0"/>
                    </a:lnTo>
                    <a:lnTo>
                      <a:pt x="26" y="0"/>
                    </a:lnTo>
                    <a:lnTo>
                      <a:pt x="22" y="0"/>
                    </a:lnTo>
                    <a:lnTo>
                      <a:pt x="19" y="1"/>
                    </a:lnTo>
                    <a:lnTo>
                      <a:pt x="16" y="2"/>
                    </a:lnTo>
                    <a:lnTo>
                      <a:pt x="14" y="4"/>
                    </a:lnTo>
                    <a:lnTo>
                      <a:pt x="12" y="6"/>
                    </a:lnTo>
                    <a:lnTo>
                      <a:pt x="10" y="8"/>
                    </a:lnTo>
                    <a:lnTo>
                      <a:pt x="9" y="11"/>
                    </a:lnTo>
                    <a:lnTo>
                      <a:pt x="9" y="13"/>
                    </a:lnTo>
                    <a:lnTo>
                      <a:pt x="9" y="16"/>
                    </a:lnTo>
                    <a:lnTo>
                      <a:pt x="10" y="18"/>
                    </a:lnTo>
                    <a:lnTo>
                      <a:pt x="12" y="21"/>
                    </a:lnTo>
                    <a:lnTo>
                      <a:pt x="14" y="22"/>
                    </a:lnTo>
                    <a:lnTo>
                      <a:pt x="16" y="24"/>
                    </a:lnTo>
                    <a:lnTo>
                      <a:pt x="19" y="25"/>
                    </a:lnTo>
                    <a:lnTo>
                      <a:pt x="22" y="25"/>
                    </a:lnTo>
                    <a:lnTo>
                      <a:pt x="26" y="25"/>
                    </a:lnTo>
                    <a:lnTo>
                      <a:pt x="58" y="25"/>
                    </a:lnTo>
                    <a:lnTo>
                      <a:pt x="58" y="44"/>
                    </a:lnTo>
                    <a:lnTo>
                      <a:pt x="28" y="44"/>
                    </a:lnTo>
                    <a:lnTo>
                      <a:pt x="22" y="45"/>
                    </a:lnTo>
                    <a:lnTo>
                      <a:pt x="16" y="46"/>
                    </a:lnTo>
                    <a:lnTo>
                      <a:pt x="12" y="48"/>
                    </a:lnTo>
                    <a:lnTo>
                      <a:pt x="9" y="52"/>
                    </a:lnTo>
                    <a:lnTo>
                      <a:pt x="5" y="56"/>
                    </a:lnTo>
                    <a:lnTo>
                      <a:pt x="1" y="60"/>
                    </a:lnTo>
                    <a:lnTo>
                      <a:pt x="0" y="65"/>
                    </a:lnTo>
                    <a:lnTo>
                      <a:pt x="0" y="69"/>
                    </a:lnTo>
                    <a:lnTo>
                      <a:pt x="0" y="78"/>
                    </a:lnTo>
                    <a:lnTo>
                      <a:pt x="0" y="115"/>
                    </a:lnTo>
                    <a:lnTo>
                      <a:pt x="1" y="120"/>
                    </a:lnTo>
                    <a:lnTo>
                      <a:pt x="5" y="125"/>
                    </a:lnTo>
                    <a:lnTo>
                      <a:pt x="12" y="133"/>
                    </a:lnTo>
                    <a:lnTo>
                      <a:pt x="20" y="139"/>
                    </a:lnTo>
                    <a:lnTo>
                      <a:pt x="26" y="143"/>
                    </a:lnTo>
                    <a:lnTo>
                      <a:pt x="32" y="146"/>
                    </a:lnTo>
                    <a:lnTo>
                      <a:pt x="39" y="148"/>
                    </a:lnTo>
                    <a:lnTo>
                      <a:pt x="46" y="151"/>
                    </a:lnTo>
                    <a:lnTo>
                      <a:pt x="54" y="154"/>
                    </a:lnTo>
                    <a:lnTo>
                      <a:pt x="62" y="155"/>
                    </a:lnTo>
                    <a:lnTo>
                      <a:pt x="70" y="156"/>
                    </a:lnTo>
                    <a:lnTo>
                      <a:pt x="79" y="156"/>
                    </a:lnTo>
                    <a:lnTo>
                      <a:pt x="89" y="156"/>
                    </a:lnTo>
                    <a:lnTo>
                      <a:pt x="98" y="155"/>
                    </a:lnTo>
                    <a:lnTo>
                      <a:pt x="106" y="154"/>
                    </a:lnTo>
                    <a:lnTo>
                      <a:pt x="113" y="151"/>
                    </a:lnTo>
                    <a:lnTo>
                      <a:pt x="120" y="148"/>
                    </a:lnTo>
                    <a:lnTo>
                      <a:pt x="126" y="146"/>
                    </a:lnTo>
                    <a:lnTo>
                      <a:pt x="132" y="143"/>
                    </a:lnTo>
                    <a:lnTo>
                      <a:pt x="136" y="139"/>
                    </a:lnTo>
                    <a:lnTo>
                      <a:pt x="144" y="133"/>
                    </a:lnTo>
                    <a:lnTo>
                      <a:pt x="150" y="125"/>
                    </a:lnTo>
                    <a:lnTo>
                      <a:pt x="154" y="120"/>
                    </a:lnTo>
                    <a:lnTo>
                      <a:pt x="154" y="115"/>
                    </a:lnTo>
                    <a:lnTo>
                      <a:pt x="154" y="78"/>
                    </a:lnTo>
                    <a:lnTo>
                      <a:pt x="154" y="69"/>
                    </a:lnTo>
                    <a:lnTo>
                      <a:pt x="154" y="65"/>
                    </a:lnTo>
                    <a:lnTo>
                      <a:pt x="153" y="60"/>
                    </a:lnTo>
                    <a:lnTo>
                      <a:pt x="150" y="56"/>
                    </a:lnTo>
                    <a:lnTo>
                      <a:pt x="147" y="52"/>
                    </a:lnTo>
                    <a:lnTo>
                      <a:pt x="142" y="48"/>
                    </a:lnTo>
                    <a:lnTo>
                      <a:pt x="138" y="46"/>
                    </a:lnTo>
                    <a:lnTo>
                      <a:pt x="133" y="45"/>
                    </a:lnTo>
                    <a:lnTo>
                      <a:pt x="127" y="44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909" name="Freeform 287"/>
              <p:cNvSpPr>
                <a:spLocks/>
              </p:cNvSpPr>
              <p:nvPr/>
            </p:nvSpPr>
            <p:spPr bwMode="auto">
              <a:xfrm>
                <a:off x="2646364" y="3454400"/>
                <a:ext cx="244475" cy="247650"/>
              </a:xfrm>
              <a:custGeom>
                <a:avLst/>
                <a:gdLst>
                  <a:gd name="T0" fmla="*/ 99 w 154"/>
                  <a:gd name="T1" fmla="*/ 44 h 156"/>
                  <a:gd name="T2" fmla="*/ 132 w 154"/>
                  <a:gd name="T3" fmla="*/ 25 h 156"/>
                  <a:gd name="T4" fmla="*/ 139 w 154"/>
                  <a:gd name="T5" fmla="*/ 25 h 156"/>
                  <a:gd name="T6" fmla="*/ 144 w 154"/>
                  <a:gd name="T7" fmla="*/ 22 h 156"/>
                  <a:gd name="T8" fmla="*/ 148 w 154"/>
                  <a:gd name="T9" fmla="*/ 18 h 156"/>
                  <a:gd name="T10" fmla="*/ 149 w 154"/>
                  <a:gd name="T11" fmla="*/ 13 h 156"/>
                  <a:gd name="T12" fmla="*/ 148 w 154"/>
                  <a:gd name="T13" fmla="*/ 8 h 156"/>
                  <a:gd name="T14" fmla="*/ 144 w 154"/>
                  <a:gd name="T15" fmla="*/ 4 h 156"/>
                  <a:gd name="T16" fmla="*/ 139 w 154"/>
                  <a:gd name="T17" fmla="*/ 1 h 156"/>
                  <a:gd name="T18" fmla="*/ 132 w 154"/>
                  <a:gd name="T19" fmla="*/ 0 h 156"/>
                  <a:gd name="T20" fmla="*/ 26 w 154"/>
                  <a:gd name="T21" fmla="*/ 0 h 156"/>
                  <a:gd name="T22" fmla="*/ 19 w 154"/>
                  <a:gd name="T23" fmla="*/ 1 h 156"/>
                  <a:gd name="T24" fmla="*/ 14 w 154"/>
                  <a:gd name="T25" fmla="*/ 4 h 156"/>
                  <a:gd name="T26" fmla="*/ 10 w 154"/>
                  <a:gd name="T27" fmla="*/ 8 h 156"/>
                  <a:gd name="T28" fmla="*/ 9 w 154"/>
                  <a:gd name="T29" fmla="*/ 13 h 156"/>
                  <a:gd name="T30" fmla="*/ 10 w 154"/>
                  <a:gd name="T31" fmla="*/ 18 h 156"/>
                  <a:gd name="T32" fmla="*/ 14 w 154"/>
                  <a:gd name="T33" fmla="*/ 22 h 156"/>
                  <a:gd name="T34" fmla="*/ 19 w 154"/>
                  <a:gd name="T35" fmla="*/ 25 h 156"/>
                  <a:gd name="T36" fmla="*/ 26 w 154"/>
                  <a:gd name="T37" fmla="*/ 25 h 156"/>
                  <a:gd name="T38" fmla="*/ 58 w 154"/>
                  <a:gd name="T39" fmla="*/ 44 h 156"/>
                  <a:gd name="T40" fmla="*/ 22 w 154"/>
                  <a:gd name="T41" fmla="*/ 45 h 156"/>
                  <a:gd name="T42" fmla="*/ 12 w 154"/>
                  <a:gd name="T43" fmla="*/ 48 h 156"/>
                  <a:gd name="T44" fmla="*/ 5 w 154"/>
                  <a:gd name="T45" fmla="*/ 56 h 156"/>
                  <a:gd name="T46" fmla="*/ 0 w 154"/>
                  <a:gd name="T47" fmla="*/ 65 h 156"/>
                  <a:gd name="T48" fmla="*/ 0 w 154"/>
                  <a:gd name="T49" fmla="*/ 78 h 156"/>
                  <a:gd name="T50" fmla="*/ 1 w 154"/>
                  <a:gd name="T51" fmla="*/ 120 h 156"/>
                  <a:gd name="T52" fmla="*/ 12 w 154"/>
                  <a:gd name="T53" fmla="*/ 133 h 156"/>
                  <a:gd name="T54" fmla="*/ 26 w 154"/>
                  <a:gd name="T55" fmla="*/ 143 h 156"/>
                  <a:gd name="T56" fmla="*/ 39 w 154"/>
                  <a:gd name="T57" fmla="*/ 148 h 156"/>
                  <a:gd name="T58" fmla="*/ 54 w 154"/>
                  <a:gd name="T59" fmla="*/ 154 h 156"/>
                  <a:gd name="T60" fmla="*/ 70 w 154"/>
                  <a:gd name="T61" fmla="*/ 156 h 156"/>
                  <a:gd name="T62" fmla="*/ 89 w 154"/>
                  <a:gd name="T63" fmla="*/ 156 h 156"/>
                  <a:gd name="T64" fmla="*/ 106 w 154"/>
                  <a:gd name="T65" fmla="*/ 154 h 156"/>
                  <a:gd name="T66" fmla="*/ 120 w 154"/>
                  <a:gd name="T67" fmla="*/ 148 h 156"/>
                  <a:gd name="T68" fmla="*/ 132 w 154"/>
                  <a:gd name="T69" fmla="*/ 143 h 156"/>
                  <a:gd name="T70" fmla="*/ 144 w 154"/>
                  <a:gd name="T71" fmla="*/ 133 h 156"/>
                  <a:gd name="T72" fmla="*/ 154 w 154"/>
                  <a:gd name="T73" fmla="*/ 120 h 156"/>
                  <a:gd name="T74" fmla="*/ 154 w 154"/>
                  <a:gd name="T75" fmla="*/ 78 h 156"/>
                  <a:gd name="T76" fmla="*/ 154 w 154"/>
                  <a:gd name="T77" fmla="*/ 65 h 156"/>
                  <a:gd name="T78" fmla="*/ 150 w 154"/>
                  <a:gd name="T79" fmla="*/ 56 h 156"/>
                  <a:gd name="T80" fmla="*/ 142 w 154"/>
                  <a:gd name="T81" fmla="*/ 48 h 156"/>
                  <a:gd name="T82" fmla="*/ 133 w 154"/>
                  <a:gd name="T83" fmla="*/ 45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154" h="156">
                    <a:moveTo>
                      <a:pt x="127" y="44"/>
                    </a:moveTo>
                    <a:lnTo>
                      <a:pt x="99" y="44"/>
                    </a:lnTo>
                    <a:lnTo>
                      <a:pt x="99" y="25"/>
                    </a:lnTo>
                    <a:lnTo>
                      <a:pt x="132" y="25"/>
                    </a:lnTo>
                    <a:lnTo>
                      <a:pt x="135" y="25"/>
                    </a:lnTo>
                    <a:lnTo>
                      <a:pt x="139" y="25"/>
                    </a:lnTo>
                    <a:lnTo>
                      <a:pt x="140" y="24"/>
                    </a:lnTo>
                    <a:lnTo>
                      <a:pt x="144" y="22"/>
                    </a:lnTo>
                    <a:lnTo>
                      <a:pt x="147" y="21"/>
                    </a:lnTo>
                    <a:lnTo>
                      <a:pt x="148" y="18"/>
                    </a:lnTo>
                    <a:lnTo>
                      <a:pt x="149" y="16"/>
                    </a:lnTo>
                    <a:lnTo>
                      <a:pt x="149" y="13"/>
                    </a:lnTo>
                    <a:lnTo>
                      <a:pt x="149" y="11"/>
                    </a:lnTo>
                    <a:lnTo>
                      <a:pt x="148" y="8"/>
                    </a:lnTo>
                    <a:lnTo>
                      <a:pt x="147" y="6"/>
                    </a:lnTo>
                    <a:lnTo>
                      <a:pt x="144" y="4"/>
                    </a:lnTo>
                    <a:lnTo>
                      <a:pt x="140" y="2"/>
                    </a:lnTo>
                    <a:lnTo>
                      <a:pt x="139" y="1"/>
                    </a:lnTo>
                    <a:lnTo>
                      <a:pt x="135" y="0"/>
                    </a:lnTo>
                    <a:lnTo>
                      <a:pt x="132" y="0"/>
                    </a:lnTo>
                    <a:lnTo>
                      <a:pt x="78" y="0"/>
                    </a:lnTo>
                    <a:lnTo>
                      <a:pt x="26" y="0"/>
                    </a:lnTo>
                    <a:lnTo>
                      <a:pt x="22" y="0"/>
                    </a:lnTo>
                    <a:lnTo>
                      <a:pt x="19" y="1"/>
                    </a:lnTo>
                    <a:lnTo>
                      <a:pt x="16" y="2"/>
                    </a:lnTo>
                    <a:lnTo>
                      <a:pt x="14" y="4"/>
                    </a:lnTo>
                    <a:lnTo>
                      <a:pt x="12" y="6"/>
                    </a:lnTo>
                    <a:lnTo>
                      <a:pt x="10" y="8"/>
                    </a:lnTo>
                    <a:lnTo>
                      <a:pt x="9" y="11"/>
                    </a:lnTo>
                    <a:lnTo>
                      <a:pt x="9" y="13"/>
                    </a:lnTo>
                    <a:lnTo>
                      <a:pt x="9" y="16"/>
                    </a:lnTo>
                    <a:lnTo>
                      <a:pt x="10" y="18"/>
                    </a:lnTo>
                    <a:lnTo>
                      <a:pt x="12" y="21"/>
                    </a:lnTo>
                    <a:lnTo>
                      <a:pt x="14" y="22"/>
                    </a:lnTo>
                    <a:lnTo>
                      <a:pt x="16" y="24"/>
                    </a:lnTo>
                    <a:lnTo>
                      <a:pt x="19" y="25"/>
                    </a:lnTo>
                    <a:lnTo>
                      <a:pt x="22" y="25"/>
                    </a:lnTo>
                    <a:lnTo>
                      <a:pt x="26" y="25"/>
                    </a:lnTo>
                    <a:lnTo>
                      <a:pt x="58" y="25"/>
                    </a:lnTo>
                    <a:lnTo>
                      <a:pt x="58" y="44"/>
                    </a:lnTo>
                    <a:lnTo>
                      <a:pt x="28" y="44"/>
                    </a:lnTo>
                    <a:lnTo>
                      <a:pt x="22" y="45"/>
                    </a:lnTo>
                    <a:lnTo>
                      <a:pt x="16" y="46"/>
                    </a:lnTo>
                    <a:lnTo>
                      <a:pt x="12" y="48"/>
                    </a:lnTo>
                    <a:lnTo>
                      <a:pt x="9" y="52"/>
                    </a:lnTo>
                    <a:lnTo>
                      <a:pt x="5" y="56"/>
                    </a:lnTo>
                    <a:lnTo>
                      <a:pt x="1" y="60"/>
                    </a:lnTo>
                    <a:lnTo>
                      <a:pt x="0" y="65"/>
                    </a:lnTo>
                    <a:lnTo>
                      <a:pt x="0" y="69"/>
                    </a:lnTo>
                    <a:lnTo>
                      <a:pt x="0" y="78"/>
                    </a:lnTo>
                    <a:lnTo>
                      <a:pt x="0" y="115"/>
                    </a:lnTo>
                    <a:lnTo>
                      <a:pt x="1" y="120"/>
                    </a:lnTo>
                    <a:lnTo>
                      <a:pt x="5" y="125"/>
                    </a:lnTo>
                    <a:lnTo>
                      <a:pt x="12" y="133"/>
                    </a:lnTo>
                    <a:lnTo>
                      <a:pt x="20" y="139"/>
                    </a:lnTo>
                    <a:lnTo>
                      <a:pt x="26" y="143"/>
                    </a:lnTo>
                    <a:lnTo>
                      <a:pt x="32" y="146"/>
                    </a:lnTo>
                    <a:lnTo>
                      <a:pt x="39" y="148"/>
                    </a:lnTo>
                    <a:lnTo>
                      <a:pt x="46" y="151"/>
                    </a:lnTo>
                    <a:lnTo>
                      <a:pt x="54" y="154"/>
                    </a:lnTo>
                    <a:lnTo>
                      <a:pt x="62" y="155"/>
                    </a:lnTo>
                    <a:lnTo>
                      <a:pt x="70" y="156"/>
                    </a:lnTo>
                    <a:lnTo>
                      <a:pt x="79" y="156"/>
                    </a:lnTo>
                    <a:lnTo>
                      <a:pt x="89" y="156"/>
                    </a:lnTo>
                    <a:lnTo>
                      <a:pt x="98" y="155"/>
                    </a:lnTo>
                    <a:lnTo>
                      <a:pt x="106" y="154"/>
                    </a:lnTo>
                    <a:lnTo>
                      <a:pt x="113" y="151"/>
                    </a:lnTo>
                    <a:lnTo>
                      <a:pt x="120" y="148"/>
                    </a:lnTo>
                    <a:lnTo>
                      <a:pt x="126" y="146"/>
                    </a:lnTo>
                    <a:lnTo>
                      <a:pt x="132" y="143"/>
                    </a:lnTo>
                    <a:lnTo>
                      <a:pt x="136" y="139"/>
                    </a:lnTo>
                    <a:lnTo>
                      <a:pt x="144" y="133"/>
                    </a:lnTo>
                    <a:lnTo>
                      <a:pt x="150" y="125"/>
                    </a:lnTo>
                    <a:lnTo>
                      <a:pt x="154" y="120"/>
                    </a:lnTo>
                    <a:lnTo>
                      <a:pt x="154" y="115"/>
                    </a:lnTo>
                    <a:lnTo>
                      <a:pt x="154" y="78"/>
                    </a:lnTo>
                    <a:lnTo>
                      <a:pt x="154" y="69"/>
                    </a:lnTo>
                    <a:lnTo>
                      <a:pt x="154" y="65"/>
                    </a:lnTo>
                    <a:lnTo>
                      <a:pt x="153" y="60"/>
                    </a:lnTo>
                    <a:lnTo>
                      <a:pt x="150" y="56"/>
                    </a:lnTo>
                    <a:lnTo>
                      <a:pt x="147" y="52"/>
                    </a:lnTo>
                    <a:lnTo>
                      <a:pt x="142" y="48"/>
                    </a:lnTo>
                    <a:lnTo>
                      <a:pt x="138" y="46"/>
                    </a:lnTo>
                    <a:lnTo>
                      <a:pt x="133" y="45"/>
                    </a:lnTo>
                    <a:lnTo>
                      <a:pt x="127" y="44"/>
                    </a:lnTo>
                    <a:close/>
                  </a:path>
                </a:pathLst>
              </a:custGeom>
              <a:noFill/>
              <a:ln w="12700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910" name="Line 288"/>
              <p:cNvSpPr>
                <a:spLocks noChangeShapeType="1"/>
              </p:cNvSpPr>
              <p:nvPr/>
            </p:nvSpPr>
            <p:spPr bwMode="auto">
              <a:xfrm>
                <a:off x="2738439" y="3494088"/>
                <a:ext cx="65088" cy="0"/>
              </a:xfrm>
              <a:prstGeom prst="line">
                <a:avLst/>
              </a:prstGeom>
              <a:noFill/>
              <a:ln w="12700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911" name="Line 289"/>
              <p:cNvSpPr>
                <a:spLocks noChangeShapeType="1"/>
              </p:cNvSpPr>
              <p:nvPr/>
            </p:nvSpPr>
            <p:spPr bwMode="auto">
              <a:xfrm>
                <a:off x="2738439" y="3524250"/>
                <a:ext cx="65088" cy="0"/>
              </a:xfrm>
              <a:prstGeom prst="line">
                <a:avLst/>
              </a:prstGeom>
              <a:noFill/>
              <a:ln w="12700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sp>
          <p:nvSpPr>
            <p:cNvPr id="966" name="Rectangle 943"/>
            <p:cNvSpPr>
              <a:spLocks noChangeArrowheads="1"/>
            </p:cNvSpPr>
            <p:nvPr/>
          </p:nvSpPr>
          <p:spPr bwMode="auto">
            <a:xfrm flipH="1">
              <a:off x="871075" y="2123343"/>
              <a:ext cx="684545" cy="123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ja-JP" altLang="en-US" sz="800" dirty="0">
                  <a:solidFill>
                    <a:srgbClr val="000000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大阪府</a:t>
              </a:r>
              <a:r>
                <a:rPr lang="ja-JP" altLang="en-US" sz="800" dirty="0" smtClean="0">
                  <a:solidFill>
                    <a:srgbClr val="000000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知事</a:t>
              </a:r>
              <a:endParaRPr kumimoji="0" lang="ja-JP" altLang="ja-JP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67" name="Rectangle 943"/>
            <p:cNvSpPr>
              <a:spLocks noChangeArrowheads="1"/>
            </p:cNvSpPr>
            <p:nvPr/>
          </p:nvSpPr>
          <p:spPr bwMode="auto">
            <a:xfrm flipH="1">
              <a:off x="880112" y="2777038"/>
              <a:ext cx="684545" cy="123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ja-JP" altLang="en-US" sz="800" dirty="0">
                  <a:solidFill>
                    <a:srgbClr val="000000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大阪</a:t>
              </a:r>
              <a:r>
                <a:rPr lang="ja-JP" altLang="en-US" sz="800" dirty="0" smtClean="0">
                  <a:solidFill>
                    <a:srgbClr val="000000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市長</a:t>
              </a:r>
              <a:endParaRPr kumimoji="0" lang="ja-JP" altLang="ja-JP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68" name="Rectangle 943"/>
            <p:cNvSpPr>
              <a:spLocks noChangeArrowheads="1"/>
            </p:cNvSpPr>
            <p:nvPr/>
          </p:nvSpPr>
          <p:spPr bwMode="auto">
            <a:xfrm flipH="1">
              <a:off x="2130986" y="3773171"/>
              <a:ext cx="817301" cy="6155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ja-JP" altLang="en-US" sz="800" dirty="0"/>
                <a:t>　石毛博行</a:t>
              </a:r>
              <a:endParaRPr lang="en-US" altLang="ja-JP" sz="800" dirty="0"/>
            </a:p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en-US" sz="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rPr>
                <a:t>公益社団</a:t>
              </a:r>
              <a:r>
                <a:rPr lang="ja-JP" altLang="en-US" sz="800" dirty="0"/>
                <a:t>法人</a:t>
              </a:r>
              <a:endParaRPr lang="en-US" altLang="ja-JP" sz="800" dirty="0"/>
            </a:p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ja-JP" sz="800" dirty="0"/>
                <a:t>2025</a:t>
              </a:r>
              <a:r>
                <a:rPr lang="ja-JP" altLang="en-US" sz="800" dirty="0"/>
                <a:t>年日本国際</a:t>
              </a:r>
              <a:endParaRPr lang="en-US" altLang="ja-JP" sz="800" dirty="0"/>
            </a:p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ja-JP" altLang="en-US" sz="800" dirty="0"/>
                <a:t>博覧会協会</a:t>
              </a:r>
              <a:endParaRPr lang="en-US" altLang="ja-JP" sz="800" dirty="0"/>
            </a:p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ja-JP" altLang="en-US" sz="800" dirty="0"/>
                <a:t>事務総長</a:t>
              </a:r>
              <a:endParaRPr kumimoji="0" lang="ja-JP" altLang="ja-JP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969" name="Rectangle 943"/>
            <p:cNvSpPr>
              <a:spLocks noChangeArrowheads="1"/>
            </p:cNvSpPr>
            <p:nvPr/>
          </p:nvSpPr>
          <p:spPr bwMode="auto">
            <a:xfrm flipH="1">
              <a:off x="1887025" y="1404891"/>
              <a:ext cx="792871" cy="4924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ja-JP" altLang="en-US" sz="800" dirty="0"/>
                <a:t>　松本正義</a:t>
              </a:r>
              <a:endParaRPr lang="en-US" altLang="ja-JP" sz="800" dirty="0"/>
            </a:p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en-US" sz="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rPr>
                <a:t>公益社団</a:t>
              </a:r>
              <a:r>
                <a:rPr lang="ja-JP" altLang="en-US" sz="800" dirty="0"/>
                <a:t>法人</a:t>
              </a:r>
              <a:endParaRPr lang="en-US" altLang="ja-JP" sz="800" dirty="0"/>
            </a:p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ja-JP" altLang="en-US" sz="800" dirty="0"/>
                <a:t>関西経済連合会</a:t>
              </a:r>
              <a:endParaRPr lang="en-US" altLang="ja-JP" sz="800" dirty="0"/>
            </a:p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en-US" sz="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rPr>
                <a:t>会長</a:t>
              </a:r>
              <a:endParaRPr kumimoji="0" lang="ja-JP" altLang="ja-JP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970" name="Rectangle 943"/>
            <p:cNvSpPr>
              <a:spLocks noChangeArrowheads="1"/>
            </p:cNvSpPr>
            <p:nvPr/>
          </p:nvSpPr>
          <p:spPr bwMode="auto">
            <a:xfrm flipH="1">
              <a:off x="2698722" y="1450384"/>
              <a:ext cx="80672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ja-JP" altLang="en-US" sz="800" dirty="0"/>
                <a:t>　鳥井信吾</a:t>
              </a:r>
              <a:endParaRPr lang="en-US" altLang="ja-JP" sz="800" dirty="0"/>
            </a:p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en-US" sz="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rPr>
                <a:t>大阪商工会議所</a:t>
              </a:r>
              <a:endParaRPr lang="en-US" altLang="ja-JP" sz="800" dirty="0"/>
            </a:p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en-US" sz="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rPr>
                <a:t>会頭</a:t>
              </a:r>
              <a:endParaRPr kumimoji="0" lang="ja-JP" altLang="ja-JP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971" name="Rectangle 943"/>
            <p:cNvSpPr>
              <a:spLocks noChangeArrowheads="1"/>
            </p:cNvSpPr>
            <p:nvPr/>
          </p:nvSpPr>
          <p:spPr bwMode="auto">
            <a:xfrm flipH="1">
              <a:off x="3478553" y="1389051"/>
              <a:ext cx="844301" cy="4924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ja-JP" altLang="en-US" sz="800" dirty="0"/>
                <a:t>　生駒京子</a:t>
              </a:r>
              <a:endParaRPr lang="en-US" altLang="ja-JP" sz="800" dirty="0"/>
            </a:p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en-US" sz="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rPr>
                <a:t>一般社団法人</a:t>
              </a:r>
              <a:endParaRPr kumimoji="0" lang="en-US" altLang="ja-JP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ja-JP" altLang="en-US" sz="800" dirty="0"/>
                <a:t>関西経済同友会</a:t>
              </a:r>
              <a:endParaRPr lang="en-US" altLang="ja-JP" sz="800" dirty="0"/>
            </a:p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ja-JP" altLang="en-US" sz="800" dirty="0"/>
                <a:t>代表幹事</a:t>
              </a:r>
              <a:endParaRPr kumimoji="0" lang="ja-JP" altLang="ja-JP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grpSp>
          <p:nvGrpSpPr>
            <p:cNvPr id="974" name="グループ化 973"/>
            <p:cNvGrpSpPr/>
            <p:nvPr/>
          </p:nvGrpSpPr>
          <p:grpSpPr>
            <a:xfrm>
              <a:off x="1222385" y="2299750"/>
              <a:ext cx="473075" cy="379412"/>
              <a:chOff x="-1633420" y="4500130"/>
              <a:chExt cx="473075" cy="379412"/>
            </a:xfrm>
          </p:grpSpPr>
          <p:pic>
            <p:nvPicPr>
              <p:cNvPr id="975" name="Picture 304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1566745" y="4562042"/>
                <a:ext cx="406400" cy="3175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976" name="Freeform 305"/>
              <p:cNvSpPr>
                <a:spLocks/>
              </p:cNvSpPr>
              <p:nvPr/>
            </p:nvSpPr>
            <p:spPr bwMode="auto">
              <a:xfrm>
                <a:off x="-1633420" y="4500130"/>
                <a:ext cx="382588" cy="293687"/>
              </a:xfrm>
              <a:custGeom>
                <a:avLst/>
                <a:gdLst>
                  <a:gd name="T0" fmla="*/ 67 w 241"/>
                  <a:gd name="T1" fmla="*/ 66 h 185"/>
                  <a:gd name="T2" fmla="*/ 39 w 241"/>
                  <a:gd name="T3" fmla="*/ 27 h 185"/>
                  <a:gd name="T4" fmla="*/ 38 w 241"/>
                  <a:gd name="T5" fmla="*/ 18 h 185"/>
                  <a:gd name="T6" fmla="*/ 34 w 241"/>
                  <a:gd name="T7" fmla="*/ 12 h 185"/>
                  <a:gd name="T8" fmla="*/ 28 w 241"/>
                  <a:gd name="T9" fmla="*/ 7 h 185"/>
                  <a:gd name="T10" fmla="*/ 20 w 241"/>
                  <a:gd name="T11" fmla="*/ 6 h 185"/>
                  <a:gd name="T12" fmla="*/ 12 w 241"/>
                  <a:gd name="T13" fmla="*/ 7 h 185"/>
                  <a:gd name="T14" fmla="*/ 6 w 241"/>
                  <a:gd name="T15" fmla="*/ 12 h 185"/>
                  <a:gd name="T16" fmla="*/ 2 w 241"/>
                  <a:gd name="T17" fmla="*/ 18 h 185"/>
                  <a:gd name="T18" fmla="*/ 0 w 241"/>
                  <a:gd name="T19" fmla="*/ 27 h 185"/>
                  <a:gd name="T20" fmla="*/ 0 w 241"/>
                  <a:gd name="T21" fmla="*/ 154 h 185"/>
                  <a:gd name="T22" fmla="*/ 2 w 241"/>
                  <a:gd name="T23" fmla="*/ 163 h 185"/>
                  <a:gd name="T24" fmla="*/ 6 w 241"/>
                  <a:gd name="T25" fmla="*/ 169 h 185"/>
                  <a:gd name="T26" fmla="*/ 12 w 241"/>
                  <a:gd name="T27" fmla="*/ 174 h 185"/>
                  <a:gd name="T28" fmla="*/ 20 w 241"/>
                  <a:gd name="T29" fmla="*/ 175 h 185"/>
                  <a:gd name="T30" fmla="*/ 28 w 241"/>
                  <a:gd name="T31" fmla="*/ 174 h 185"/>
                  <a:gd name="T32" fmla="*/ 34 w 241"/>
                  <a:gd name="T33" fmla="*/ 169 h 185"/>
                  <a:gd name="T34" fmla="*/ 38 w 241"/>
                  <a:gd name="T35" fmla="*/ 163 h 185"/>
                  <a:gd name="T36" fmla="*/ 39 w 241"/>
                  <a:gd name="T37" fmla="*/ 154 h 185"/>
                  <a:gd name="T38" fmla="*/ 67 w 241"/>
                  <a:gd name="T39" fmla="*/ 115 h 185"/>
                  <a:gd name="T40" fmla="*/ 68 w 241"/>
                  <a:gd name="T41" fmla="*/ 158 h 185"/>
                  <a:gd name="T42" fmla="*/ 75 w 241"/>
                  <a:gd name="T43" fmla="*/ 171 h 185"/>
                  <a:gd name="T44" fmla="*/ 86 w 241"/>
                  <a:gd name="T45" fmla="*/ 180 h 185"/>
                  <a:gd name="T46" fmla="*/ 101 w 241"/>
                  <a:gd name="T47" fmla="*/ 185 h 185"/>
                  <a:gd name="T48" fmla="*/ 121 w 241"/>
                  <a:gd name="T49" fmla="*/ 185 h 185"/>
                  <a:gd name="T50" fmla="*/ 185 w 241"/>
                  <a:gd name="T51" fmla="*/ 184 h 185"/>
                  <a:gd name="T52" fmla="*/ 205 w 241"/>
                  <a:gd name="T53" fmla="*/ 171 h 185"/>
                  <a:gd name="T54" fmla="*/ 221 w 241"/>
                  <a:gd name="T55" fmla="*/ 154 h 185"/>
                  <a:gd name="T56" fmla="*/ 229 w 241"/>
                  <a:gd name="T57" fmla="*/ 139 h 185"/>
                  <a:gd name="T58" fmla="*/ 237 w 241"/>
                  <a:gd name="T59" fmla="*/ 120 h 185"/>
                  <a:gd name="T60" fmla="*/ 241 w 241"/>
                  <a:gd name="T61" fmla="*/ 102 h 185"/>
                  <a:gd name="T62" fmla="*/ 241 w 241"/>
                  <a:gd name="T63" fmla="*/ 79 h 185"/>
                  <a:gd name="T64" fmla="*/ 237 w 241"/>
                  <a:gd name="T65" fmla="*/ 58 h 185"/>
                  <a:gd name="T66" fmla="*/ 229 w 241"/>
                  <a:gd name="T67" fmla="*/ 41 h 185"/>
                  <a:gd name="T68" fmla="*/ 221 w 241"/>
                  <a:gd name="T69" fmla="*/ 27 h 185"/>
                  <a:gd name="T70" fmla="*/ 205 w 241"/>
                  <a:gd name="T71" fmla="*/ 12 h 185"/>
                  <a:gd name="T72" fmla="*/ 185 w 241"/>
                  <a:gd name="T73" fmla="*/ 0 h 185"/>
                  <a:gd name="T74" fmla="*/ 120 w 241"/>
                  <a:gd name="T75" fmla="*/ 0 h 185"/>
                  <a:gd name="T76" fmla="*/ 101 w 241"/>
                  <a:gd name="T77" fmla="*/ 0 h 185"/>
                  <a:gd name="T78" fmla="*/ 86 w 241"/>
                  <a:gd name="T79" fmla="*/ 4 h 185"/>
                  <a:gd name="T80" fmla="*/ 75 w 241"/>
                  <a:gd name="T81" fmla="*/ 14 h 185"/>
                  <a:gd name="T82" fmla="*/ 68 w 241"/>
                  <a:gd name="T83" fmla="*/ 25 h 1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241" h="185">
                    <a:moveTo>
                      <a:pt x="67" y="33"/>
                    </a:moveTo>
                    <a:lnTo>
                      <a:pt x="67" y="66"/>
                    </a:lnTo>
                    <a:lnTo>
                      <a:pt x="39" y="66"/>
                    </a:lnTo>
                    <a:lnTo>
                      <a:pt x="39" y="27"/>
                    </a:lnTo>
                    <a:lnTo>
                      <a:pt x="39" y="23"/>
                    </a:lnTo>
                    <a:lnTo>
                      <a:pt x="38" y="18"/>
                    </a:lnTo>
                    <a:lnTo>
                      <a:pt x="36" y="16"/>
                    </a:lnTo>
                    <a:lnTo>
                      <a:pt x="34" y="12"/>
                    </a:lnTo>
                    <a:lnTo>
                      <a:pt x="32" y="9"/>
                    </a:lnTo>
                    <a:lnTo>
                      <a:pt x="28" y="7"/>
                    </a:lnTo>
                    <a:lnTo>
                      <a:pt x="24" y="6"/>
                    </a:lnTo>
                    <a:lnTo>
                      <a:pt x="20" y="6"/>
                    </a:lnTo>
                    <a:lnTo>
                      <a:pt x="16" y="6"/>
                    </a:lnTo>
                    <a:lnTo>
                      <a:pt x="12" y="7"/>
                    </a:lnTo>
                    <a:lnTo>
                      <a:pt x="8" y="9"/>
                    </a:lnTo>
                    <a:lnTo>
                      <a:pt x="6" y="12"/>
                    </a:lnTo>
                    <a:lnTo>
                      <a:pt x="3" y="16"/>
                    </a:lnTo>
                    <a:lnTo>
                      <a:pt x="2" y="18"/>
                    </a:lnTo>
                    <a:lnTo>
                      <a:pt x="0" y="23"/>
                    </a:lnTo>
                    <a:lnTo>
                      <a:pt x="0" y="27"/>
                    </a:lnTo>
                    <a:lnTo>
                      <a:pt x="0" y="91"/>
                    </a:lnTo>
                    <a:lnTo>
                      <a:pt x="0" y="154"/>
                    </a:lnTo>
                    <a:lnTo>
                      <a:pt x="0" y="158"/>
                    </a:lnTo>
                    <a:lnTo>
                      <a:pt x="2" y="163"/>
                    </a:lnTo>
                    <a:lnTo>
                      <a:pt x="3" y="166"/>
                    </a:lnTo>
                    <a:lnTo>
                      <a:pt x="6" y="169"/>
                    </a:lnTo>
                    <a:lnTo>
                      <a:pt x="8" y="171"/>
                    </a:lnTo>
                    <a:lnTo>
                      <a:pt x="12" y="174"/>
                    </a:lnTo>
                    <a:lnTo>
                      <a:pt x="16" y="175"/>
                    </a:lnTo>
                    <a:lnTo>
                      <a:pt x="20" y="175"/>
                    </a:lnTo>
                    <a:lnTo>
                      <a:pt x="24" y="175"/>
                    </a:lnTo>
                    <a:lnTo>
                      <a:pt x="28" y="174"/>
                    </a:lnTo>
                    <a:lnTo>
                      <a:pt x="32" y="171"/>
                    </a:lnTo>
                    <a:lnTo>
                      <a:pt x="34" y="169"/>
                    </a:lnTo>
                    <a:lnTo>
                      <a:pt x="36" y="166"/>
                    </a:lnTo>
                    <a:lnTo>
                      <a:pt x="38" y="163"/>
                    </a:lnTo>
                    <a:lnTo>
                      <a:pt x="39" y="158"/>
                    </a:lnTo>
                    <a:lnTo>
                      <a:pt x="39" y="154"/>
                    </a:lnTo>
                    <a:lnTo>
                      <a:pt x="39" y="115"/>
                    </a:lnTo>
                    <a:lnTo>
                      <a:pt x="67" y="115"/>
                    </a:lnTo>
                    <a:lnTo>
                      <a:pt x="67" y="152"/>
                    </a:lnTo>
                    <a:lnTo>
                      <a:pt x="68" y="158"/>
                    </a:lnTo>
                    <a:lnTo>
                      <a:pt x="70" y="166"/>
                    </a:lnTo>
                    <a:lnTo>
                      <a:pt x="75" y="171"/>
                    </a:lnTo>
                    <a:lnTo>
                      <a:pt x="80" y="175"/>
                    </a:lnTo>
                    <a:lnTo>
                      <a:pt x="86" y="180"/>
                    </a:lnTo>
                    <a:lnTo>
                      <a:pt x="92" y="184"/>
                    </a:lnTo>
                    <a:lnTo>
                      <a:pt x="101" y="185"/>
                    </a:lnTo>
                    <a:lnTo>
                      <a:pt x="106" y="185"/>
                    </a:lnTo>
                    <a:lnTo>
                      <a:pt x="121" y="185"/>
                    </a:lnTo>
                    <a:lnTo>
                      <a:pt x="177" y="185"/>
                    </a:lnTo>
                    <a:lnTo>
                      <a:pt x="185" y="184"/>
                    </a:lnTo>
                    <a:lnTo>
                      <a:pt x="193" y="180"/>
                    </a:lnTo>
                    <a:lnTo>
                      <a:pt x="205" y="171"/>
                    </a:lnTo>
                    <a:lnTo>
                      <a:pt x="215" y="161"/>
                    </a:lnTo>
                    <a:lnTo>
                      <a:pt x="221" y="154"/>
                    </a:lnTo>
                    <a:lnTo>
                      <a:pt x="225" y="147"/>
                    </a:lnTo>
                    <a:lnTo>
                      <a:pt x="229" y="139"/>
                    </a:lnTo>
                    <a:lnTo>
                      <a:pt x="233" y="131"/>
                    </a:lnTo>
                    <a:lnTo>
                      <a:pt x="237" y="120"/>
                    </a:lnTo>
                    <a:lnTo>
                      <a:pt x="239" y="111"/>
                    </a:lnTo>
                    <a:lnTo>
                      <a:pt x="241" y="102"/>
                    </a:lnTo>
                    <a:lnTo>
                      <a:pt x="241" y="90"/>
                    </a:lnTo>
                    <a:lnTo>
                      <a:pt x="241" y="79"/>
                    </a:lnTo>
                    <a:lnTo>
                      <a:pt x="239" y="67"/>
                    </a:lnTo>
                    <a:lnTo>
                      <a:pt x="237" y="58"/>
                    </a:lnTo>
                    <a:lnTo>
                      <a:pt x="233" y="50"/>
                    </a:lnTo>
                    <a:lnTo>
                      <a:pt x="229" y="41"/>
                    </a:lnTo>
                    <a:lnTo>
                      <a:pt x="225" y="34"/>
                    </a:lnTo>
                    <a:lnTo>
                      <a:pt x="221" y="27"/>
                    </a:lnTo>
                    <a:lnTo>
                      <a:pt x="215" y="21"/>
                    </a:lnTo>
                    <a:lnTo>
                      <a:pt x="205" y="12"/>
                    </a:lnTo>
                    <a:lnTo>
                      <a:pt x="193" y="4"/>
                    </a:lnTo>
                    <a:lnTo>
                      <a:pt x="185" y="0"/>
                    </a:lnTo>
                    <a:lnTo>
                      <a:pt x="177" y="0"/>
                    </a:lnTo>
                    <a:lnTo>
                      <a:pt x="120" y="0"/>
                    </a:lnTo>
                    <a:lnTo>
                      <a:pt x="106" y="0"/>
                    </a:lnTo>
                    <a:lnTo>
                      <a:pt x="101" y="0"/>
                    </a:lnTo>
                    <a:lnTo>
                      <a:pt x="92" y="1"/>
                    </a:lnTo>
                    <a:lnTo>
                      <a:pt x="86" y="4"/>
                    </a:lnTo>
                    <a:lnTo>
                      <a:pt x="80" y="9"/>
                    </a:lnTo>
                    <a:lnTo>
                      <a:pt x="75" y="14"/>
                    </a:lnTo>
                    <a:lnTo>
                      <a:pt x="70" y="20"/>
                    </a:lnTo>
                    <a:lnTo>
                      <a:pt x="68" y="25"/>
                    </a:lnTo>
                    <a:lnTo>
                      <a:pt x="67" y="33"/>
                    </a:lnTo>
                    <a:close/>
                  </a:path>
                </a:pathLst>
              </a:cu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977" name="Line 308"/>
              <p:cNvSpPr>
                <a:spLocks noChangeShapeType="1"/>
              </p:cNvSpPr>
              <p:nvPr/>
            </p:nvSpPr>
            <p:spPr bwMode="auto">
              <a:xfrm flipV="1">
                <a:off x="-1527058" y="4604905"/>
                <a:ext cx="0" cy="77787"/>
              </a:xfrm>
              <a:prstGeom prst="line">
                <a:avLst/>
              </a:prstGeom>
              <a:noFill/>
              <a:ln w="12700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978" name="Line 308"/>
              <p:cNvSpPr>
                <a:spLocks noChangeShapeType="1"/>
              </p:cNvSpPr>
              <p:nvPr/>
            </p:nvSpPr>
            <p:spPr bwMode="auto">
              <a:xfrm flipV="1">
                <a:off x="-1571508" y="4608873"/>
                <a:ext cx="0" cy="77787"/>
              </a:xfrm>
              <a:prstGeom prst="line">
                <a:avLst/>
              </a:prstGeom>
              <a:noFill/>
              <a:ln w="12700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979" name="Freeform 306"/>
              <p:cNvSpPr>
                <a:spLocks/>
              </p:cNvSpPr>
              <p:nvPr/>
            </p:nvSpPr>
            <p:spPr bwMode="auto">
              <a:xfrm>
                <a:off x="-1633420" y="4500130"/>
                <a:ext cx="382588" cy="293687"/>
              </a:xfrm>
              <a:custGeom>
                <a:avLst/>
                <a:gdLst>
                  <a:gd name="T0" fmla="*/ 67 w 241"/>
                  <a:gd name="T1" fmla="*/ 66 h 185"/>
                  <a:gd name="T2" fmla="*/ 39 w 241"/>
                  <a:gd name="T3" fmla="*/ 27 h 185"/>
                  <a:gd name="T4" fmla="*/ 38 w 241"/>
                  <a:gd name="T5" fmla="*/ 18 h 185"/>
                  <a:gd name="T6" fmla="*/ 34 w 241"/>
                  <a:gd name="T7" fmla="*/ 12 h 185"/>
                  <a:gd name="T8" fmla="*/ 28 w 241"/>
                  <a:gd name="T9" fmla="*/ 7 h 185"/>
                  <a:gd name="T10" fmla="*/ 20 w 241"/>
                  <a:gd name="T11" fmla="*/ 6 h 185"/>
                  <a:gd name="T12" fmla="*/ 12 w 241"/>
                  <a:gd name="T13" fmla="*/ 7 h 185"/>
                  <a:gd name="T14" fmla="*/ 6 w 241"/>
                  <a:gd name="T15" fmla="*/ 12 h 185"/>
                  <a:gd name="T16" fmla="*/ 2 w 241"/>
                  <a:gd name="T17" fmla="*/ 18 h 185"/>
                  <a:gd name="T18" fmla="*/ 0 w 241"/>
                  <a:gd name="T19" fmla="*/ 27 h 185"/>
                  <a:gd name="T20" fmla="*/ 0 w 241"/>
                  <a:gd name="T21" fmla="*/ 154 h 185"/>
                  <a:gd name="T22" fmla="*/ 2 w 241"/>
                  <a:gd name="T23" fmla="*/ 163 h 185"/>
                  <a:gd name="T24" fmla="*/ 6 w 241"/>
                  <a:gd name="T25" fmla="*/ 169 h 185"/>
                  <a:gd name="T26" fmla="*/ 12 w 241"/>
                  <a:gd name="T27" fmla="*/ 174 h 185"/>
                  <a:gd name="T28" fmla="*/ 20 w 241"/>
                  <a:gd name="T29" fmla="*/ 175 h 185"/>
                  <a:gd name="T30" fmla="*/ 28 w 241"/>
                  <a:gd name="T31" fmla="*/ 174 h 185"/>
                  <a:gd name="T32" fmla="*/ 34 w 241"/>
                  <a:gd name="T33" fmla="*/ 169 h 185"/>
                  <a:gd name="T34" fmla="*/ 38 w 241"/>
                  <a:gd name="T35" fmla="*/ 163 h 185"/>
                  <a:gd name="T36" fmla="*/ 39 w 241"/>
                  <a:gd name="T37" fmla="*/ 154 h 185"/>
                  <a:gd name="T38" fmla="*/ 67 w 241"/>
                  <a:gd name="T39" fmla="*/ 115 h 185"/>
                  <a:gd name="T40" fmla="*/ 68 w 241"/>
                  <a:gd name="T41" fmla="*/ 158 h 185"/>
                  <a:gd name="T42" fmla="*/ 75 w 241"/>
                  <a:gd name="T43" fmla="*/ 171 h 185"/>
                  <a:gd name="T44" fmla="*/ 86 w 241"/>
                  <a:gd name="T45" fmla="*/ 180 h 185"/>
                  <a:gd name="T46" fmla="*/ 101 w 241"/>
                  <a:gd name="T47" fmla="*/ 185 h 185"/>
                  <a:gd name="T48" fmla="*/ 121 w 241"/>
                  <a:gd name="T49" fmla="*/ 185 h 185"/>
                  <a:gd name="T50" fmla="*/ 185 w 241"/>
                  <a:gd name="T51" fmla="*/ 184 h 185"/>
                  <a:gd name="T52" fmla="*/ 205 w 241"/>
                  <a:gd name="T53" fmla="*/ 171 h 185"/>
                  <a:gd name="T54" fmla="*/ 221 w 241"/>
                  <a:gd name="T55" fmla="*/ 154 h 185"/>
                  <a:gd name="T56" fmla="*/ 229 w 241"/>
                  <a:gd name="T57" fmla="*/ 139 h 185"/>
                  <a:gd name="T58" fmla="*/ 237 w 241"/>
                  <a:gd name="T59" fmla="*/ 120 h 185"/>
                  <a:gd name="T60" fmla="*/ 241 w 241"/>
                  <a:gd name="T61" fmla="*/ 102 h 185"/>
                  <a:gd name="T62" fmla="*/ 241 w 241"/>
                  <a:gd name="T63" fmla="*/ 79 h 185"/>
                  <a:gd name="T64" fmla="*/ 237 w 241"/>
                  <a:gd name="T65" fmla="*/ 58 h 185"/>
                  <a:gd name="T66" fmla="*/ 229 w 241"/>
                  <a:gd name="T67" fmla="*/ 41 h 185"/>
                  <a:gd name="T68" fmla="*/ 221 w 241"/>
                  <a:gd name="T69" fmla="*/ 27 h 185"/>
                  <a:gd name="T70" fmla="*/ 205 w 241"/>
                  <a:gd name="T71" fmla="*/ 12 h 185"/>
                  <a:gd name="T72" fmla="*/ 185 w 241"/>
                  <a:gd name="T73" fmla="*/ 0 h 185"/>
                  <a:gd name="T74" fmla="*/ 120 w 241"/>
                  <a:gd name="T75" fmla="*/ 0 h 185"/>
                  <a:gd name="T76" fmla="*/ 101 w 241"/>
                  <a:gd name="T77" fmla="*/ 0 h 185"/>
                  <a:gd name="T78" fmla="*/ 86 w 241"/>
                  <a:gd name="T79" fmla="*/ 4 h 185"/>
                  <a:gd name="T80" fmla="*/ 75 w 241"/>
                  <a:gd name="T81" fmla="*/ 14 h 185"/>
                  <a:gd name="T82" fmla="*/ 68 w 241"/>
                  <a:gd name="T83" fmla="*/ 25 h 1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241" h="185">
                    <a:moveTo>
                      <a:pt x="67" y="33"/>
                    </a:moveTo>
                    <a:lnTo>
                      <a:pt x="67" y="66"/>
                    </a:lnTo>
                    <a:lnTo>
                      <a:pt x="39" y="66"/>
                    </a:lnTo>
                    <a:lnTo>
                      <a:pt x="39" y="27"/>
                    </a:lnTo>
                    <a:lnTo>
                      <a:pt x="39" y="23"/>
                    </a:lnTo>
                    <a:lnTo>
                      <a:pt x="38" y="18"/>
                    </a:lnTo>
                    <a:lnTo>
                      <a:pt x="36" y="16"/>
                    </a:lnTo>
                    <a:lnTo>
                      <a:pt x="34" y="12"/>
                    </a:lnTo>
                    <a:lnTo>
                      <a:pt x="32" y="9"/>
                    </a:lnTo>
                    <a:lnTo>
                      <a:pt x="28" y="7"/>
                    </a:lnTo>
                    <a:lnTo>
                      <a:pt x="24" y="6"/>
                    </a:lnTo>
                    <a:lnTo>
                      <a:pt x="20" y="6"/>
                    </a:lnTo>
                    <a:lnTo>
                      <a:pt x="16" y="6"/>
                    </a:lnTo>
                    <a:lnTo>
                      <a:pt x="12" y="7"/>
                    </a:lnTo>
                    <a:lnTo>
                      <a:pt x="8" y="9"/>
                    </a:lnTo>
                    <a:lnTo>
                      <a:pt x="6" y="12"/>
                    </a:lnTo>
                    <a:lnTo>
                      <a:pt x="3" y="16"/>
                    </a:lnTo>
                    <a:lnTo>
                      <a:pt x="2" y="18"/>
                    </a:lnTo>
                    <a:lnTo>
                      <a:pt x="0" y="23"/>
                    </a:lnTo>
                    <a:lnTo>
                      <a:pt x="0" y="27"/>
                    </a:lnTo>
                    <a:lnTo>
                      <a:pt x="0" y="91"/>
                    </a:lnTo>
                    <a:lnTo>
                      <a:pt x="0" y="154"/>
                    </a:lnTo>
                    <a:lnTo>
                      <a:pt x="0" y="158"/>
                    </a:lnTo>
                    <a:lnTo>
                      <a:pt x="2" y="163"/>
                    </a:lnTo>
                    <a:lnTo>
                      <a:pt x="3" y="166"/>
                    </a:lnTo>
                    <a:lnTo>
                      <a:pt x="6" y="169"/>
                    </a:lnTo>
                    <a:lnTo>
                      <a:pt x="8" y="171"/>
                    </a:lnTo>
                    <a:lnTo>
                      <a:pt x="12" y="174"/>
                    </a:lnTo>
                    <a:lnTo>
                      <a:pt x="16" y="175"/>
                    </a:lnTo>
                    <a:lnTo>
                      <a:pt x="20" y="175"/>
                    </a:lnTo>
                    <a:lnTo>
                      <a:pt x="24" y="175"/>
                    </a:lnTo>
                    <a:lnTo>
                      <a:pt x="28" y="174"/>
                    </a:lnTo>
                    <a:lnTo>
                      <a:pt x="32" y="171"/>
                    </a:lnTo>
                    <a:lnTo>
                      <a:pt x="34" y="169"/>
                    </a:lnTo>
                    <a:lnTo>
                      <a:pt x="36" y="166"/>
                    </a:lnTo>
                    <a:lnTo>
                      <a:pt x="38" y="163"/>
                    </a:lnTo>
                    <a:lnTo>
                      <a:pt x="39" y="158"/>
                    </a:lnTo>
                    <a:lnTo>
                      <a:pt x="39" y="154"/>
                    </a:lnTo>
                    <a:lnTo>
                      <a:pt x="39" y="115"/>
                    </a:lnTo>
                    <a:lnTo>
                      <a:pt x="67" y="115"/>
                    </a:lnTo>
                    <a:lnTo>
                      <a:pt x="67" y="152"/>
                    </a:lnTo>
                    <a:lnTo>
                      <a:pt x="68" y="158"/>
                    </a:lnTo>
                    <a:lnTo>
                      <a:pt x="70" y="166"/>
                    </a:lnTo>
                    <a:lnTo>
                      <a:pt x="75" y="171"/>
                    </a:lnTo>
                    <a:lnTo>
                      <a:pt x="80" y="175"/>
                    </a:lnTo>
                    <a:lnTo>
                      <a:pt x="86" y="180"/>
                    </a:lnTo>
                    <a:lnTo>
                      <a:pt x="92" y="184"/>
                    </a:lnTo>
                    <a:lnTo>
                      <a:pt x="101" y="185"/>
                    </a:lnTo>
                    <a:lnTo>
                      <a:pt x="106" y="185"/>
                    </a:lnTo>
                    <a:lnTo>
                      <a:pt x="121" y="185"/>
                    </a:lnTo>
                    <a:lnTo>
                      <a:pt x="177" y="185"/>
                    </a:lnTo>
                    <a:lnTo>
                      <a:pt x="185" y="184"/>
                    </a:lnTo>
                    <a:lnTo>
                      <a:pt x="193" y="180"/>
                    </a:lnTo>
                    <a:lnTo>
                      <a:pt x="205" y="171"/>
                    </a:lnTo>
                    <a:lnTo>
                      <a:pt x="215" y="161"/>
                    </a:lnTo>
                    <a:lnTo>
                      <a:pt x="221" y="154"/>
                    </a:lnTo>
                    <a:lnTo>
                      <a:pt x="225" y="147"/>
                    </a:lnTo>
                    <a:lnTo>
                      <a:pt x="229" y="139"/>
                    </a:lnTo>
                    <a:lnTo>
                      <a:pt x="233" y="131"/>
                    </a:lnTo>
                    <a:lnTo>
                      <a:pt x="237" y="120"/>
                    </a:lnTo>
                    <a:lnTo>
                      <a:pt x="239" y="111"/>
                    </a:lnTo>
                    <a:lnTo>
                      <a:pt x="241" y="102"/>
                    </a:lnTo>
                    <a:lnTo>
                      <a:pt x="241" y="90"/>
                    </a:lnTo>
                    <a:lnTo>
                      <a:pt x="241" y="79"/>
                    </a:lnTo>
                    <a:lnTo>
                      <a:pt x="239" y="67"/>
                    </a:lnTo>
                    <a:lnTo>
                      <a:pt x="237" y="58"/>
                    </a:lnTo>
                    <a:lnTo>
                      <a:pt x="233" y="50"/>
                    </a:lnTo>
                    <a:lnTo>
                      <a:pt x="229" y="41"/>
                    </a:lnTo>
                    <a:lnTo>
                      <a:pt x="225" y="34"/>
                    </a:lnTo>
                    <a:lnTo>
                      <a:pt x="221" y="27"/>
                    </a:lnTo>
                    <a:lnTo>
                      <a:pt x="215" y="21"/>
                    </a:lnTo>
                    <a:lnTo>
                      <a:pt x="205" y="12"/>
                    </a:lnTo>
                    <a:lnTo>
                      <a:pt x="193" y="4"/>
                    </a:lnTo>
                    <a:lnTo>
                      <a:pt x="185" y="0"/>
                    </a:lnTo>
                    <a:lnTo>
                      <a:pt x="177" y="0"/>
                    </a:lnTo>
                    <a:lnTo>
                      <a:pt x="120" y="0"/>
                    </a:lnTo>
                    <a:lnTo>
                      <a:pt x="106" y="0"/>
                    </a:lnTo>
                    <a:lnTo>
                      <a:pt x="101" y="0"/>
                    </a:lnTo>
                    <a:lnTo>
                      <a:pt x="92" y="1"/>
                    </a:lnTo>
                    <a:lnTo>
                      <a:pt x="86" y="4"/>
                    </a:lnTo>
                    <a:lnTo>
                      <a:pt x="80" y="9"/>
                    </a:lnTo>
                    <a:lnTo>
                      <a:pt x="75" y="14"/>
                    </a:lnTo>
                    <a:lnTo>
                      <a:pt x="70" y="20"/>
                    </a:lnTo>
                    <a:lnTo>
                      <a:pt x="68" y="25"/>
                    </a:lnTo>
                    <a:lnTo>
                      <a:pt x="67" y="33"/>
                    </a:lnTo>
                    <a:close/>
                  </a:path>
                </a:pathLst>
              </a:custGeom>
              <a:noFill/>
              <a:ln w="12700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980" name="グループ化 979"/>
            <p:cNvGrpSpPr/>
            <p:nvPr/>
          </p:nvGrpSpPr>
          <p:grpSpPr>
            <a:xfrm>
              <a:off x="1215825" y="2959795"/>
              <a:ext cx="473075" cy="379412"/>
              <a:chOff x="-1633420" y="4500130"/>
              <a:chExt cx="473075" cy="379412"/>
            </a:xfrm>
          </p:grpSpPr>
          <p:pic>
            <p:nvPicPr>
              <p:cNvPr id="981" name="Picture 304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1566745" y="4562042"/>
                <a:ext cx="406400" cy="3175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982" name="Freeform 305"/>
              <p:cNvSpPr>
                <a:spLocks/>
              </p:cNvSpPr>
              <p:nvPr/>
            </p:nvSpPr>
            <p:spPr bwMode="auto">
              <a:xfrm>
                <a:off x="-1633420" y="4500130"/>
                <a:ext cx="382588" cy="293687"/>
              </a:xfrm>
              <a:custGeom>
                <a:avLst/>
                <a:gdLst>
                  <a:gd name="T0" fmla="*/ 67 w 241"/>
                  <a:gd name="T1" fmla="*/ 66 h 185"/>
                  <a:gd name="T2" fmla="*/ 39 w 241"/>
                  <a:gd name="T3" fmla="*/ 27 h 185"/>
                  <a:gd name="T4" fmla="*/ 38 w 241"/>
                  <a:gd name="T5" fmla="*/ 18 h 185"/>
                  <a:gd name="T6" fmla="*/ 34 w 241"/>
                  <a:gd name="T7" fmla="*/ 12 h 185"/>
                  <a:gd name="T8" fmla="*/ 28 w 241"/>
                  <a:gd name="T9" fmla="*/ 7 h 185"/>
                  <a:gd name="T10" fmla="*/ 20 w 241"/>
                  <a:gd name="T11" fmla="*/ 6 h 185"/>
                  <a:gd name="T12" fmla="*/ 12 w 241"/>
                  <a:gd name="T13" fmla="*/ 7 h 185"/>
                  <a:gd name="T14" fmla="*/ 6 w 241"/>
                  <a:gd name="T15" fmla="*/ 12 h 185"/>
                  <a:gd name="T16" fmla="*/ 2 w 241"/>
                  <a:gd name="T17" fmla="*/ 18 h 185"/>
                  <a:gd name="T18" fmla="*/ 0 w 241"/>
                  <a:gd name="T19" fmla="*/ 27 h 185"/>
                  <a:gd name="T20" fmla="*/ 0 w 241"/>
                  <a:gd name="T21" fmla="*/ 154 h 185"/>
                  <a:gd name="T22" fmla="*/ 2 w 241"/>
                  <a:gd name="T23" fmla="*/ 163 h 185"/>
                  <a:gd name="T24" fmla="*/ 6 w 241"/>
                  <a:gd name="T25" fmla="*/ 169 h 185"/>
                  <a:gd name="T26" fmla="*/ 12 w 241"/>
                  <a:gd name="T27" fmla="*/ 174 h 185"/>
                  <a:gd name="T28" fmla="*/ 20 w 241"/>
                  <a:gd name="T29" fmla="*/ 175 h 185"/>
                  <a:gd name="T30" fmla="*/ 28 w 241"/>
                  <a:gd name="T31" fmla="*/ 174 h 185"/>
                  <a:gd name="T32" fmla="*/ 34 w 241"/>
                  <a:gd name="T33" fmla="*/ 169 h 185"/>
                  <a:gd name="T34" fmla="*/ 38 w 241"/>
                  <a:gd name="T35" fmla="*/ 163 h 185"/>
                  <a:gd name="T36" fmla="*/ 39 w 241"/>
                  <a:gd name="T37" fmla="*/ 154 h 185"/>
                  <a:gd name="T38" fmla="*/ 67 w 241"/>
                  <a:gd name="T39" fmla="*/ 115 h 185"/>
                  <a:gd name="T40" fmla="*/ 68 w 241"/>
                  <a:gd name="T41" fmla="*/ 158 h 185"/>
                  <a:gd name="T42" fmla="*/ 75 w 241"/>
                  <a:gd name="T43" fmla="*/ 171 h 185"/>
                  <a:gd name="T44" fmla="*/ 86 w 241"/>
                  <a:gd name="T45" fmla="*/ 180 h 185"/>
                  <a:gd name="T46" fmla="*/ 101 w 241"/>
                  <a:gd name="T47" fmla="*/ 185 h 185"/>
                  <a:gd name="T48" fmla="*/ 121 w 241"/>
                  <a:gd name="T49" fmla="*/ 185 h 185"/>
                  <a:gd name="T50" fmla="*/ 185 w 241"/>
                  <a:gd name="T51" fmla="*/ 184 h 185"/>
                  <a:gd name="T52" fmla="*/ 205 w 241"/>
                  <a:gd name="T53" fmla="*/ 171 h 185"/>
                  <a:gd name="T54" fmla="*/ 221 w 241"/>
                  <a:gd name="T55" fmla="*/ 154 h 185"/>
                  <a:gd name="T56" fmla="*/ 229 w 241"/>
                  <a:gd name="T57" fmla="*/ 139 h 185"/>
                  <a:gd name="T58" fmla="*/ 237 w 241"/>
                  <a:gd name="T59" fmla="*/ 120 h 185"/>
                  <a:gd name="T60" fmla="*/ 241 w 241"/>
                  <a:gd name="T61" fmla="*/ 102 h 185"/>
                  <a:gd name="T62" fmla="*/ 241 w 241"/>
                  <a:gd name="T63" fmla="*/ 79 h 185"/>
                  <a:gd name="T64" fmla="*/ 237 w 241"/>
                  <a:gd name="T65" fmla="*/ 58 h 185"/>
                  <a:gd name="T66" fmla="*/ 229 w 241"/>
                  <a:gd name="T67" fmla="*/ 41 h 185"/>
                  <a:gd name="T68" fmla="*/ 221 w 241"/>
                  <a:gd name="T69" fmla="*/ 27 h 185"/>
                  <a:gd name="T70" fmla="*/ 205 w 241"/>
                  <a:gd name="T71" fmla="*/ 12 h 185"/>
                  <a:gd name="T72" fmla="*/ 185 w 241"/>
                  <a:gd name="T73" fmla="*/ 0 h 185"/>
                  <a:gd name="T74" fmla="*/ 120 w 241"/>
                  <a:gd name="T75" fmla="*/ 0 h 185"/>
                  <a:gd name="T76" fmla="*/ 101 w 241"/>
                  <a:gd name="T77" fmla="*/ 0 h 185"/>
                  <a:gd name="T78" fmla="*/ 86 w 241"/>
                  <a:gd name="T79" fmla="*/ 4 h 185"/>
                  <a:gd name="T80" fmla="*/ 75 w 241"/>
                  <a:gd name="T81" fmla="*/ 14 h 185"/>
                  <a:gd name="T82" fmla="*/ 68 w 241"/>
                  <a:gd name="T83" fmla="*/ 25 h 1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241" h="185">
                    <a:moveTo>
                      <a:pt x="67" y="33"/>
                    </a:moveTo>
                    <a:lnTo>
                      <a:pt x="67" y="66"/>
                    </a:lnTo>
                    <a:lnTo>
                      <a:pt x="39" y="66"/>
                    </a:lnTo>
                    <a:lnTo>
                      <a:pt x="39" y="27"/>
                    </a:lnTo>
                    <a:lnTo>
                      <a:pt x="39" y="23"/>
                    </a:lnTo>
                    <a:lnTo>
                      <a:pt x="38" y="18"/>
                    </a:lnTo>
                    <a:lnTo>
                      <a:pt x="36" y="16"/>
                    </a:lnTo>
                    <a:lnTo>
                      <a:pt x="34" y="12"/>
                    </a:lnTo>
                    <a:lnTo>
                      <a:pt x="32" y="9"/>
                    </a:lnTo>
                    <a:lnTo>
                      <a:pt x="28" y="7"/>
                    </a:lnTo>
                    <a:lnTo>
                      <a:pt x="24" y="6"/>
                    </a:lnTo>
                    <a:lnTo>
                      <a:pt x="20" y="6"/>
                    </a:lnTo>
                    <a:lnTo>
                      <a:pt x="16" y="6"/>
                    </a:lnTo>
                    <a:lnTo>
                      <a:pt x="12" y="7"/>
                    </a:lnTo>
                    <a:lnTo>
                      <a:pt x="8" y="9"/>
                    </a:lnTo>
                    <a:lnTo>
                      <a:pt x="6" y="12"/>
                    </a:lnTo>
                    <a:lnTo>
                      <a:pt x="3" y="16"/>
                    </a:lnTo>
                    <a:lnTo>
                      <a:pt x="2" y="18"/>
                    </a:lnTo>
                    <a:lnTo>
                      <a:pt x="0" y="23"/>
                    </a:lnTo>
                    <a:lnTo>
                      <a:pt x="0" y="27"/>
                    </a:lnTo>
                    <a:lnTo>
                      <a:pt x="0" y="91"/>
                    </a:lnTo>
                    <a:lnTo>
                      <a:pt x="0" y="154"/>
                    </a:lnTo>
                    <a:lnTo>
                      <a:pt x="0" y="158"/>
                    </a:lnTo>
                    <a:lnTo>
                      <a:pt x="2" y="163"/>
                    </a:lnTo>
                    <a:lnTo>
                      <a:pt x="3" y="166"/>
                    </a:lnTo>
                    <a:lnTo>
                      <a:pt x="6" y="169"/>
                    </a:lnTo>
                    <a:lnTo>
                      <a:pt x="8" y="171"/>
                    </a:lnTo>
                    <a:lnTo>
                      <a:pt x="12" y="174"/>
                    </a:lnTo>
                    <a:lnTo>
                      <a:pt x="16" y="175"/>
                    </a:lnTo>
                    <a:lnTo>
                      <a:pt x="20" y="175"/>
                    </a:lnTo>
                    <a:lnTo>
                      <a:pt x="24" y="175"/>
                    </a:lnTo>
                    <a:lnTo>
                      <a:pt x="28" y="174"/>
                    </a:lnTo>
                    <a:lnTo>
                      <a:pt x="32" y="171"/>
                    </a:lnTo>
                    <a:lnTo>
                      <a:pt x="34" y="169"/>
                    </a:lnTo>
                    <a:lnTo>
                      <a:pt x="36" y="166"/>
                    </a:lnTo>
                    <a:lnTo>
                      <a:pt x="38" y="163"/>
                    </a:lnTo>
                    <a:lnTo>
                      <a:pt x="39" y="158"/>
                    </a:lnTo>
                    <a:lnTo>
                      <a:pt x="39" y="154"/>
                    </a:lnTo>
                    <a:lnTo>
                      <a:pt x="39" y="115"/>
                    </a:lnTo>
                    <a:lnTo>
                      <a:pt x="67" y="115"/>
                    </a:lnTo>
                    <a:lnTo>
                      <a:pt x="67" y="152"/>
                    </a:lnTo>
                    <a:lnTo>
                      <a:pt x="68" y="158"/>
                    </a:lnTo>
                    <a:lnTo>
                      <a:pt x="70" y="166"/>
                    </a:lnTo>
                    <a:lnTo>
                      <a:pt x="75" y="171"/>
                    </a:lnTo>
                    <a:lnTo>
                      <a:pt x="80" y="175"/>
                    </a:lnTo>
                    <a:lnTo>
                      <a:pt x="86" y="180"/>
                    </a:lnTo>
                    <a:lnTo>
                      <a:pt x="92" y="184"/>
                    </a:lnTo>
                    <a:lnTo>
                      <a:pt x="101" y="185"/>
                    </a:lnTo>
                    <a:lnTo>
                      <a:pt x="106" y="185"/>
                    </a:lnTo>
                    <a:lnTo>
                      <a:pt x="121" y="185"/>
                    </a:lnTo>
                    <a:lnTo>
                      <a:pt x="177" y="185"/>
                    </a:lnTo>
                    <a:lnTo>
                      <a:pt x="185" y="184"/>
                    </a:lnTo>
                    <a:lnTo>
                      <a:pt x="193" y="180"/>
                    </a:lnTo>
                    <a:lnTo>
                      <a:pt x="205" y="171"/>
                    </a:lnTo>
                    <a:lnTo>
                      <a:pt x="215" y="161"/>
                    </a:lnTo>
                    <a:lnTo>
                      <a:pt x="221" y="154"/>
                    </a:lnTo>
                    <a:lnTo>
                      <a:pt x="225" y="147"/>
                    </a:lnTo>
                    <a:lnTo>
                      <a:pt x="229" y="139"/>
                    </a:lnTo>
                    <a:lnTo>
                      <a:pt x="233" y="131"/>
                    </a:lnTo>
                    <a:lnTo>
                      <a:pt x="237" y="120"/>
                    </a:lnTo>
                    <a:lnTo>
                      <a:pt x="239" y="111"/>
                    </a:lnTo>
                    <a:lnTo>
                      <a:pt x="241" y="102"/>
                    </a:lnTo>
                    <a:lnTo>
                      <a:pt x="241" y="90"/>
                    </a:lnTo>
                    <a:lnTo>
                      <a:pt x="241" y="79"/>
                    </a:lnTo>
                    <a:lnTo>
                      <a:pt x="239" y="67"/>
                    </a:lnTo>
                    <a:lnTo>
                      <a:pt x="237" y="58"/>
                    </a:lnTo>
                    <a:lnTo>
                      <a:pt x="233" y="50"/>
                    </a:lnTo>
                    <a:lnTo>
                      <a:pt x="229" y="41"/>
                    </a:lnTo>
                    <a:lnTo>
                      <a:pt x="225" y="34"/>
                    </a:lnTo>
                    <a:lnTo>
                      <a:pt x="221" y="27"/>
                    </a:lnTo>
                    <a:lnTo>
                      <a:pt x="215" y="21"/>
                    </a:lnTo>
                    <a:lnTo>
                      <a:pt x="205" y="12"/>
                    </a:lnTo>
                    <a:lnTo>
                      <a:pt x="193" y="4"/>
                    </a:lnTo>
                    <a:lnTo>
                      <a:pt x="185" y="0"/>
                    </a:lnTo>
                    <a:lnTo>
                      <a:pt x="177" y="0"/>
                    </a:lnTo>
                    <a:lnTo>
                      <a:pt x="120" y="0"/>
                    </a:lnTo>
                    <a:lnTo>
                      <a:pt x="106" y="0"/>
                    </a:lnTo>
                    <a:lnTo>
                      <a:pt x="101" y="0"/>
                    </a:lnTo>
                    <a:lnTo>
                      <a:pt x="92" y="1"/>
                    </a:lnTo>
                    <a:lnTo>
                      <a:pt x="86" y="4"/>
                    </a:lnTo>
                    <a:lnTo>
                      <a:pt x="80" y="9"/>
                    </a:lnTo>
                    <a:lnTo>
                      <a:pt x="75" y="14"/>
                    </a:lnTo>
                    <a:lnTo>
                      <a:pt x="70" y="20"/>
                    </a:lnTo>
                    <a:lnTo>
                      <a:pt x="68" y="25"/>
                    </a:lnTo>
                    <a:lnTo>
                      <a:pt x="67" y="33"/>
                    </a:lnTo>
                    <a:close/>
                  </a:path>
                </a:pathLst>
              </a:cu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983" name="Line 308"/>
              <p:cNvSpPr>
                <a:spLocks noChangeShapeType="1"/>
              </p:cNvSpPr>
              <p:nvPr/>
            </p:nvSpPr>
            <p:spPr bwMode="auto">
              <a:xfrm flipV="1">
                <a:off x="-1527058" y="4604905"/>
                <a:ext cx="0" cy="77787"/>
              </a:xfrm>
              <a:prstGeom prst="line">
                <a:avLst/>
              </a:prstGeom>
              <a:noFill/>
              <a:ln w="12700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984" name="Line 308"/>
              <p:cNvSpPr>
                <a:spLocks noChangeShapeType="1"/>
              </p:cNvSpPr>
              <p:nvPr/>
            </p:nvSpPr>
            <p:spPr bwMode="auto">
              <a:xfrm flipV="1">
                <a:off x="-1571508" y="4608873"/>
                <a:ext cx="0" cy="77787"/>
              </a:xfrm>
              <a:prstGeom prst="line">
                <a:avLst/>
              </a:prstGeom>
              <a:noFill/>
              <a:ln w="12700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985" name="Freeform 306"/>
              <p:cNvSpPr>
                <a:spLocks/>
              </p:cNvSpPr>
              <p:nvPr/>
            </p:nvSpPr>
            <p:spPr bwMode="auto">
              <a:xfrm>
                <a:off x="-1633420" y="4500130"/>
                <a:ext cx="382588" cy="293687"/>
              </a:xfrm>
              <a:custGeom>
                <a:avLst/>
                <a:gdLst>
                  <a:gd name="T0" fmla="*/ 67 w 241"/>
                  <a:gd name="T1" fmla="*/ 66 h 185"/>
                  <a:gd name="T2" fmla="*/ 39 w 241"/>
                  <a:gd name="T3" fmla="*/ 27 h 185"/>
                  <a:gd name="T4" fmla="*/ 38 w 241"/>
                  <a:gd name="T5" fmla="*/ 18 h 185"/>
                  <a:gd name="T6" fmla="*/ 34 w 241"/>
                  <a:gd name="T7" fmla="*/ 12 h 185"/>
                  <a:gd name="T8" fmla="*/ 28 w 241"/>
                  <a:gd name="T9" fmla="*/ 7 h 185"/>
                  <a:gd name="T10" fmla="*/ 20 w 241"/>
                  <a:gd name="T11" fmla="*/ 6 h 185"/>
                  <a:gd name="T12" fmla="*/ 12 w 241"/>
                  <a:gd name="T13" fmla="*/ 7 h 185"/>
                  <a:gd name="T14" fmla="*/ 6 w 241"/>
                  <a:gd name="T15" fmla="*/ 12 h 185"/>
                  <a:gd name="T16" fmla="*/ 2 w 241"/>
                  <a:gd name="T17" fmla="*/ 18 h 185"/>
                  <a:gd name="T18" fmla="*/ 0 w 241"/>
                  <a:gd name="T19" fmla="*/ 27 h 185"/>
                  <a:gd name="T20" fmla="*/ 0 w 241"/>
                  <a:gd name="T21" fmla="*/ 154 h 185"/>
                  <a:gd name="T22" fmla="*/ 2 w 241"/>
                  <a:gd name="T23" fmla="*/ 163 h 185"/>
                  <a:gd name="T24" fmla="*/ 6 w 241"/>
                  <a:gd name="T25" fmla="*/ 169 h 185"/>
                  <a:gd name="T26" fmla="*/ 12 w 241"/>
                  <a:gd name="T27" fmla="*/ 174 h 185"/>
                  <a:gd name="T28" fmla="*/ 20 w 241"/>
                  <a:gd name="T29" fmla="*/ 175 h 185"/>
                  <a:gd name="T30" fmla="*/ 28 w 241"/>
                  <a:gd name="T31" fmla="*/ 174 h 185"/>
                  <a:gd name="T32" fmla="*/ 34 w 241"/>
                  <a:gd name="T33" fmla="*/ 169 h 185"/>
                  <a:gd name="T34" fmla="*/ 38 w 241"/>
                  <a:gd name="T35" fmla="*/ 163 h 185"/>
                  <a:gd name="T36" fmla="*/ 39 w 241"/>
                  <a:gd name="T37" fmla="*/ 154 h 185"/>
                  <a:gd name="T38" fmla="*/ 67 w 241"/>
                  <a:gd name="T39" fmla="*/ 115 h 185"/>
                  <a:gd name="T40" fmla="*/ 68 w 241"/>
                  <a:gd name="T41" fmla="*/ 158 h 185"/>
                  <a:gd name="T42" fmla="*/ 75 w 241"/>
                  <a:gd name="T43" fmla="*/ 171 h 185"/>
                  <a:gd name="T44" fmla="*/ 86 w 241"/>
                  <a:gd name="T45" fmla="*/ 180 h 185"/>
                  <a:gd name="T46" fmla="*/ 101 w 241"/>
                  <a:gd name="T47" fmla="*/ 185 h 185"/>
                  <a:gd name="T48" fmla="*/ 121 w 241"/>
                  <a:gd name="T49" fmla="*/ 185 h 185"/>
                  <a:gd name="T50" fmla="*/ 185 w 241"/>
                  <a:gd name="T51" fmla="*/ 184 h 185"/>
                  <a:gd name="T52" fmla="*/ 205 w 241"/>
                  <a:gd name="T53" fmla="*/ 171 h 185"/>
                  <a:gd name="T54" fmla="*/ 221 w 241"/>
                  <a:gd name="T55" fmla="*/ 154 h 185"/>
                  <a:gd name="T56" fmla="*/ 229 w 241"/>
                  <a:gd name="T57" fmla="*/ 139 h 185"/>
                  <a:gd name="T58" fmla="*/ 237 w 241"/>
                  <a:gd name="T59" fmla="*/ 120 h 185"/>
                  <a:gd name="T60" fmla="*/ 241 w 241"/>
                  <a:gd name="T61" fmla="*/ 102 h 185"/>
                  <a:gd name="T62" fmla="*/ 241 w 241"/>
                  <a:gd name="T63" fmla="*/ 79 h 185"/>
                  <a:gd name="T64" fmla="*/ 237 w 241"/>
                  <a:gd name="T65" fmla="*/ 58 h 185"/>
                  <a:gd name="T66" fmla="*/ 229 w 241"/>
                  <a:gd name="T67" fmla="*/ 41 h 185"/>
                  <a:gd name="T68" fmla="*/ 221 w 241"/>
                  <a:gd name="T69" fmla="*/ 27 h 185"/>
                  <a:gd name="T70" fmla="*/ 205 w 241"/>
                  <a:gd name="T71" fmla="*/ 12 h 185"/>
                  <a:gd name="T72" fmla="*/ 185 w 241"/>
                  <a:gd name="T73" fmla="*/ 0 h 185"/>
                  <a:gd name="T74" fmla="*/ 120 w 241"/>
                  <a:gd name="T75" fmla="*/ 0 h 185"/>
                  <a:gd name="T76" fmla="*/ 101 w 241"/>
                  <a:gd name="T77" fmla="*/ 0 h 185"/>
                  <a:gd name="T78" fmla="*/ 86 w 241"/>
                  <a:gd name="T79" fmla="*/ 4 h 185"/>
                  <a:gd name="T80" fmla="*/ 75 w 241"/>
                  <a:gd name="T81" fmla="*/ 14 h 185"/>
                  <a:gd name="T82" fmla="*/ 68 w 241"/>
                  <a:gd name="T83" fmla="*/ 25 h 1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241" h="185">
                    <a:moveTo>
                      <a:pt x="67" y="33"/>
                    </a:moveTo>
                    <a:lnTo>
                      <a:pt x="67" y="66"/>
                    </a:lnTo>
                    <a:lnTo>
                      <a:pt x="39" y="66"/>
                    </a:lnTo>
                    <a:lnTo>
                      <a:pt x="39" y="27"/>
                    </a:lnTo>
                    <a:lnTo>
                      <a:pt x="39" y="23"/>
                    </a:lnTo>
                    <a:lnTo>
                      <a:pt x="38" y="18"/>
                    </a:lnTo>
                    <a:lnTo>
                      <a:pt x="36" y="16"/>
                    </a:lnTo>
                    <a:lnTo>
                      <a:pt x="34" y="12"/>
                    </a:lnTo>
                    <a:lnTo>
                      <a:pt x="32" y="9"/>
                    </a:lnTo>
                    <a:lnTo>
                      <a:pt x="28" y="7"/>
                    </a:lnTo>
                    <a:lnTo>
                      <a:pt x="24" y="6"/>
                    </a:lnTo>
                    <a:lnTo>
                      <a:pt x="20" y="6"/>
                    </a:lnTo>
                    <a:lnTo>
                      <a:pt x="16" y="6"/>
                    </a:lnTo>
                    <a:lnTo>
                      <a:pt x="12" y="7"/>
                    </a:lnTo>
                    <a:lnTo>
                      <a:pt x="8" y="9"/>
                    </a:lnTo>
                    <a:lnTo>
                      <a:pt x="6" y="12"/>
                    </a:lnTo>
                    <a:lnTo>
                      <a:pt x="3" y="16"/>
                    </a:lnTo>
                    <a:lnTo>
                      <a:pt x="2" y="18"/>
                    </a:lnTo>
                    <a:lnTo>
                      <a:pt x="0" y="23"/>
                    </a:lnTo>
                    <a:lnTo>
                      <a:pt x="0" y="27"/>
                    </a:lnTo>
                    <a:lnTo>
                      <a:pt x="0" y="91"/>
                    </a:lnTo>
                    <a:lnTo>
                      <a:pt x="0" y="154"/>
                    </a:lnTo>
                    <a:lnTo>
                      <a:pt x="0" y="158"/>
                    </a:lnTo>
                    <a:lnTo>
                      <a:pt x="2" y="163"/>
                    </a:lnTo>
                    <a:lnTo>
                      <a:pt x="3" y="166"/>
                    </a:lnTo>
                    <a:lnTo>
                      <a:pt x="6" y="169"/>
                    </a:lnTo>
                    <a:lnTo>
                      <a:pt x="8" y="171"/>
                    </a:lnTo>
                    <a:lnTo>
                      <a:pt x="12" y="174"/>
                    </a:lnTo>
                    <a:lnTo>
                      <a:pt x="16" y="175"/>
                    </a:lnTo>
                    <a:lnTo>
                      <a:pt x="20" y="175"/>
                    </a:lnTo>
                    <a:lnTo>
                      <a:pt x="24" y="175"/>
                    </a:lnTo>
                    <a:lnTo>
                      <a:pt x="28" y="174"/>
                    </a:lnTo>
                    <a:lnTo>
                      <a:pt x="32" y="171"/>
                    </a:lnTo>
                    <a:lnTo>
                      <a:pt x="34" y="169"/>
                    </a:lnTo>
                    <a:lnTo>
                      <a:pt x="36" y="166"/>
                    </a:lnTo>
                    <a:lnTo>
                      <a:pt x="38" y="163"/>
                    </a:lnTo>
                    <a:lnTo>
                      <a:pt x="39" y="158"/>
                    </a:lnTo>
                    <a:lnTo>
                      <a:pt x="39" y="154"/>
                    </a:lnTo>
                    <a:lnTo>
                      <a:pt x="39" y="115"/>
                    </a:lnTo>
                    <a:lnTo>
                      <a:pt x="67" y="115"/>
                    </a:lnTo>
                    <a:lnTo>
                      <a:pt x="67" y="152"/>
                    </a:lnTo>
                    <a:lnTo>
                      <a:pt x="68" y="158"/>
                    </a:lnTo>
                    <a:lnTo>
                      <a:pt x="70" y="166"/>
                    </a:lnTo>
                    <a:lnTo>
                      <a:pt x="75" y="171"/>
                    </a:lnTo>
                    <a:lnTo>
                      <a:pt x="80" y="175"/>
                    </a:lnTo>
                    <a:lnTo>
                      <a:pt x="86" y="180"/>
                    </a:lnTo>
                    <a:lnTo>
                      <a:pt x="92" y="184"/>
                    </a:lnTo>
                    <a:lnTo>
                      <a:pt x="101" y="185"/>
                    </a:lnTo>
                    <a:lnTo>
                      <a:pt x="106" y="185"/>
                    </a:lnTo>
                    <a:lnTo>
                      <a:pt x="121" y="185"/>
                    </a:lnTo>
                    <a:lnTo>
                      <a:pt x="177" y="185"/>
                    </a:lnTo>
                    <a:lnTo>
                      <a:pt x="185" y="184"/>
                    </a:lnTo>
                    <a:lnTo>
                      <a:pt x="193" y="180"/>
                    </a:lnTo>
                    <a:lnTo>
                      <a:pt x="205" y="171"/>
                    </a:lnTo>
                    <a:lnTo>
                      <a:pt x="215" y="161"/>
                    </a:lnTo>
                    <a:lnTo>
                      <a:pt x="221" y="154"/>
                    </a:lnTo>
                    <a:lnTo>
                      <a:pt x="225" y="147"/>
                    </a:lnTo>
                    <a:lnTo>
                      <a:pt x="229" y="139"/>
                    </a:lnTo>
                    <a:lnTo>
                      <a:pt x="233" y="131"/>
                    </a:lnTo>
                    <a:lnTo>
                      <a:pt x="237" y="120"/>
                    </a:lnTo>
                    <a:lnTo>
                      <a:pt x="239" y="111"/>
                    </a:lnTo>
                    <a:lnTo>
                      <a:pt x="241" y="102"/>
                    </a:lnTo>
                    <a:lnTo>
                      <a:pt x="241" y="90"/>
                    </a:lnTo>
                    <a:lnTo>
                      <a:pt x="241" y="79"/>
                    </a:lnTo>
                    <a:lnTo>
                      <a:pt x="239" y="67"/>
                    </a:lnTo>
                    <a:lnTo>
                      <a:pt x="237" y="58"/>
                    </a:lnTo>
                    <a:lnTo>
                      <a:pt x="233" y="50"/>
                    </a:lnTo>
                    <a:lnTo>
                      <a:pt x="229" y="41"/>
                    </a:lnTo>
                    <a:lnTo>
                      <a:pt x="225" y="34"/>
                    </a:lnTo>
                    <a:lnTo>
                      <a:pt x="221" y="27"/>
                    </a:lnTo>
                    <a:lnTo>
                      <a:pt x="215" y="21"/>
                    </a:lnTo>
                    <a:lnTo>
                      <a:pt x="205" y="12"/>
                    </a:lnTo>
                    <a:lnTo>
                      <a:pt x="193" y="4"/>
                    </a:lnTo>
                    <a:lnTo>
                      <a:pt x="185" y="0"/>
                    </a:lnTo>
                    <a:lnTo>
                      <a:pt x="177" y="0"/>
                    </a:lnTo>
                    <a:lnTo>
                      <a:pt x="120" y="0"/>
                    </a:lnTo>
                    <a:lnTo>
                      <a:pt x="106" y="0"/>
                    </a:lnTo>
                    <a:lnTo>
                      <a:pt x="101" y="0"/>
                    </a:lnTo>
                    <a:lnTo>
                      <a:pt x="92" y="1"/>
                    </a:lnTo>
                    <a:lnTo>
                      <a:pt x="86" y="4"/>
                    </a:lnTo>
                    <a:lnTo>
                      <a:pt x="80" y="9"/>
                    </a:lnTo>
                    <a:lnTo>
                      <a:pt x="75" y="14"/>
                    </a:lnTo>
                    <a:lnTo>
                      <a:pt x="70" y="20"/>
                    </a:lnTo>
                    <a:lnTo>
                      <a:pt x="68" y="25"/>
                    </a:lnTo>
                    <a:lnTo>
                      <a:pt x="67" y="33"/>
                    </a:lnTo>
                    <a:close/>
                  </a:path>
                </a:pathLst>
              </a:custGeom>
              <a:noFill/>
              <a:ln w="12700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986" name="グループ化 985"/>
            <p:cNvGrpSpPr/>
            <p:nvPr/>
          </p:nvGrpSpPr>
          <p:grpSpPr>
            <a:xfrm>
              <a:off x="2904565" y="1877435"/>
              <a:ext cx="334962" cy="333375"/>
              <a:chOff x="2646364" y="3454400"/>
              <a:chExt cx="334962" cy="333375"/>
            </a:xfrm>
          </p:grpSpPr>
          <p:pic>
            <p:nvPicPr>
              <p:cNvPr id="987" name="Picture 285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711451" y="3516313"/>
                <a:ext cx="269875" cy="2714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988" name="Freeform 286"/>
              <p:cNvSpPr>
                <a:spLocks/>
              </p:cNvSpPr>
              <p:nvPr/>
            </p:nvSpPr>
            <p:spPr bwMode="auto">
              <a:xfrm>
                <a:off x="2646364" y="3454400"/>
                <a:ext cx="244475" cy="247650"/>
              </a:xfrm>
              <a:custGeom>
                <a:avLst/>
                <a:gdLst>
                  <a:gd name="T0" fmla="*/ 99 w 154"/>
                  <a:gd name="T1" fmla="*/ 44 h 156"/>
                  <a:gd name="T2" fmla="*/ 132 w 154"/>
                  <a:gd name="T3" fmla="*/ 25 h 156"/>
                  <a:gd name="T4" fmla="*/ 139 w 154"/>
                  <a:gd name="T5" fmla="*/ 25 h 156"/>
                  <a:gd name="T6" fmla="*/ 144 w 154"/>
                  <a:gd name="T7" fmla="*/ 22 h 156"/>
                  <a:gd name="T8" fmla="*/ 148 w 154"/>
                  <a:gd name="T9" fmla="*/ 18 h 156"/>
                  <a:gd name="T10" fmla="*/ 149 w 154"/>
                  <a:gd name="T11" fmla="*/ 13 h 156"/>
                  <a:gd name="T12" fmla="*/ 148 w 154"/>
                  <a:gd name="T13" fmla="*/ 8 h 156"/>
                  <a:gd name="T14" fmla="*/ 144 w 154"/>
                  <a:gd name="T15" fmla="*/ 4 h 156"/>
                  <a:gd name="T16" fmla="*/ 139 w 154"/>
                  <a:gd name="T17" fmla="*/ 1 h 156"/>
                  <a:gd name="T18" fmla="*/ 132 w 154"/>
                  <a:gd name="T19" fmla="*/ 0 h 156"/>
                  <a:gd name="T20" fmla="*/ 26 w 154"/>
                  <a:gd name="T21" fmla="*/ 0 h 156"/>
                  <a:gd name="T22" fmla="*/ 19 w 154"/>
                  <a:gd name="T23" fmla="*/ 1 h 156"/>
                  <a:gd name="T24" fmla="*/ 14 w 154"/>
                  <a:gd name="T25" fmla="*/ 4 h 156"/>
                  <a:gd name="T26" fmla="*/ 10 w 154"/>
                  <a:gd name="T27" fmla="*/ 8 h 156"/>
                  <a:gd name="T28" fmla="*/ 9 w 154"/>
                  <a:gd name="T29" fmla="*/ 13 h 156"/>
                  <a:gd name="T30" fmla="*/ 10 w 154"/>
                  <a:gd name="T31" fmla="*/ 18 h 156"/>
                  <a:gd name="T32" fmla="*/ 14 w 154"/>
                  <a:gd name="T33" fmla="*/ 22 h 156"/>
                  <a:gd name="T34" fmla="*/ 19 w 154"/>
                  <a:gd name="T35" fmla="*/ 25 h 156"/>
                  <a:gd name="T36" fmla="*/ 26 w 154"/>
                  <a:gd name="T37" fmla="*/ 25 h 156"/>
                  <a:gd name="T38" fmla="*/ 58 w 154"/>
                  <a:gd name="T39" fmla="*/ 44 h 156"/>
                  <a:gd name="T40" fmla="*/ 22 w 154"/>
                  <a:gd name="T41" fmla="*/ 45 h 156"/>
                  <a:gd name="T42" fmla="*/ 12 w 154"/>
                  <a:gd name="T43" fmla="*/ 48 h 156"/>
                  <a:gd name="T44" fmla="*/ 5 w 154"/>
                  <a:gd name="T45" fmla="*/ 56 h 156"/>
                  <a:gd name="T46" fmla="*/ 0 w 154"/>
                  <a:gd name="T47" fmla="*/ 65 h 156"/>
                  <a:gd name="T48" fmla="*/ 0 w 154"/>
                  <a:gd name="T49" fmla="*/ 78 h 156"/>
                  <a:gd name="T50" fmla="*/ 1 w 154"/>
                  <a:gd name="T51" fmla="*/ 120 h 156"/>
                  <a:gd name="T52" fmla="*/ 12 w 154"/>
                  <a:gd name="T53" fmla="*/ 133 h 156"/>
                  <a:gd name="T54" fmla="*/ 26 w 154"/>
                  <a:gd name="T55" fmla="*/ 143 h 156"/>
                  <a:gd name="T56" fmla="*/ 39 w 154"/>
                  <a:gd name="T57" fmla="*/ 148 h 156"/>
                  <a:gd name="T58" fmla="*/ 54 w 154"/>
                  <a:gd name="T59" fmla="*/ 154 h 156"/>
                  <a:gd name="T60" fmla="*/ 70 w 154"/>
                  <a:gd name="T61" fmla="*/ 156 h 156"/>
                  <a:gd name="T62" fmla="*/ 89 w 154"/>
                  <a:gd name="T63" fmla="*/ 156 h 156"/>
                  <a:gd name="T64" fmla="*/ 106 w 154"/>
                  <a:gd name="T65" fmla="*/ 154 h 156"/>
                  <a:gd name="T66" fmla="*/ 120 w 154"/>
                  <a:gd name="T67" fmla="*/ 148 h 156"/>
                  <a:gd name="T68" fmla="*/ 132 w 154"/>
                  <a:gd name="T69" fmla="*/ 143 h 156"/>
                  <a:gd name="T70" fmla="*/ 144 w 154"/>
                  <a:gd name="T71" fmla="*/ 133 h 156"/>
                  <a:gd name="T72" fmla="*/ 154 w 154"/>
                  <a:gd name="T73" fmla="*/ 120 h 156"/>
                  <a:gd name="T74" fmla="*/ 154 w 154"/>
                  <a:gd name="T75" fmla="*/ 78 h 156"/>
                  <a:gd name="T76" fmla="*/ 154 w 154"/>
                  <a:gd name="T77" fmla="*/ 65 h 156"/>
                  <a:gd name="T78" fmla="*/ 150 w 154"/>
                  <a:gd name="T79" fmla="*/ 56 h 156"/>
                  <a:gd name="T80" fmla="*/ 142 w 154"/>
                  <a:gd name="T81" fmla="*/ 48 h 156"/>
                  <a:gd name="T82" fmla="*/ 133 w 154"/>
                  <a:gd name="T83" fmla="*/ 45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154" h="156">
                    <a:moveTo>
                      <a:pt x="127" y="44"/>
                    </a:moveTo>
                    <a:lnTo>
                      <a:pt x="99" y="44"/>
                    </a:lnTo>
                    <a:lnTo>
                      <a:pt x="99" y="25"/>
                    </a:lnTo>
                    <a:lnTo>
                      <a:pt x="132" y="25"/>
                    </a:lnTo>
                    <a:lnTo>
                      <a:pt x="135" y="25"/>
                    </a:lnTo>
                    <a:lnTo>
                      <a:pt x="139" y="25"/>
                    </a:lnTo>
                    <a:lnTo>
                      <a:pt x="140" y="24"/>
                    </a:lnTo>
                    <a:lnTo>
                      <a:pt x="144" y="22"/>
                    </a:lnTo>
                    <a:lnTo>
                      <a:pt x="147" y="21"/>
                    </a:lnTo>
                    <a:lnTo>
                      <a:pt x="148" y="18"/>
                    </a:lnTo>
                    <a:lnTo>
                      <a:pt x="149" y="16"/>
                    </a:lnTo>
                    <a:lnTo>
                      <a:pt x="149" y="13"/>
                    </a:lnTo>
                    <a:lnTo>
                      <a:pt x="149" y="11"/>
                    </a:lnTo>
                    <a:lnTo>
                      <a:pt x="148" y="8"/>
                    </a:lnTo>
                    <a:lnTo>
                      <a:pt x="147" y="6"/>
                    </a:lnTo>
                    <a:lnTo>
                      <a:pt x="144" y="4"/>
                    </a:lnTo>
                    <a:lnTo>
                      <a:pt x="140" y="2"/>
                    </a:lnTo>
                    <a:lnTo>
                      <a:pt x="139" y="1"/>
                    </a:lnTo>
                    <a:lnTo>
                      <a:pt x="135" y="0"/>
                    </a:lnTo>
                    <a:lnTo>
                      <a:pt x="132" y="0"/>
                    </a:lnTo>
                    <a:lnTo>
                      <a:pt x="78" y="0"/>
                    </a:lnTo>
                    <a:lnTo>
                      <a:pt x="26" y="0"/>
                    </a:lnTo>
                    <a:lnTo>
                      <a:pt x="22" y="0"/>
                    </a:lnTo>
                    <a:lnTo>
                      <a:pt x="19" y="1"/>
                    </a:lnTo>
                    <a:lnTo>
                      <a:pt x="16" y="2"/>
                    </a:lnTo>
                    <a:lnTo>
                      <a:pt x="14" y="4"/>
                    </a:lnTo>
                    <a:lnTo>
                      <a:pt x="12" y="6"/>
                    </a:lnTo>
                    <a:lnTo>
                      <a:pt x="10" y="8"/>
                    </a:lnTo>
                    <a:lnTo>
                      <a:pt x="9" y="11"/>
                    </a:lnTo>
                    <a:lnTo>
                      <a:pt x="9" y="13"/>
                    </a:lnTo>
                    <a:lnTo>
                      <a:pt x="9" y="16"/>
                    </a:lnTo>
                    <a:lnTo>
                      <a:pt x="10" y="18"/>
                    </a:lnTo>
                    <a:lnTo>
                      <a:pt x="12" y="21"/>
                    </a:lnTo>
                    <a:lnTo>
                      <a:pt x="14" y="22"/>
                    </a:lnTo>
                    <a:lnTo>
                      <a:pt x="16" y="24"/>
                    </a:lnTo>
                    <a:lnTo>
                      <a:pt x="19" y="25"/>
                    </a:lnTo>
                    <a:lnTo>
                      <a:pt x="22" y="25"/>
                    </a:lnTo>
                    <a:lnTo>
                      <a:pt x="26" y="25"/>
                    </a:lnTo>
                    <a:lnTo>
                      <a:pt x="58" y="25"/>
                    </a:lnTo>
                    <a:lnTo>
                      <a:pt x="58" y="44"/>
                    </a:lnTo>
                    <a:lnTo>
                      <a:pt x="28" y="44"/>
                    </a:lnTo>
                    <a:lnTo>
                      <a:pt x="22" y="45"/>
                    </a:lnTo>
                    <a:lnTo>
                      <a:pt x="16" y="46"/>
                    </a:lnTo>
                    <a:lnTo>
                      <a:pt x="12" y="48"/>
                    </a:lnTo>
                    <a:lnTo>
                      <a:pt x="9" y="52"/>
                    </a:lnTo>
                    <a:lnTo>
                      <a:pt x="5" y="56"/>
                    </a:lnTo>
                    <a:lnTo>
                      <a:pt x="1" y="60"/>
                    </a:lnTo>
                    <a:lnTo>
                      <a:pt x="0" y="65"/>
                    </a:lnTo>
                    <a:lnTo>
                      <a:pt x="0" y="69"/>
                    </a:lnTo>
                    <a:lnTo>
                      <a:pt x="0" y="78"/>
                    </a:lnTo>
                    <a:lnTo>
                      <a:pt x="0" y="115"/>
                    </a:lnTo>
                    <a:lnTo>
                      <a:pt x="1" y="120"/>
                    </a:lnTo>
                    <a:lnTo>
                      <a:pt x="5" y="125"/>
                    </a:lnTo>
                    <a:lnTo>
                      <a:pt x="12" y="133"/>
                    </a:lnTo>
                    <a:lnTo>
                      <a:pt x="20" y="139"/>
                    </a:lnTo>
                    <a:lnTo>
                      <a:pt x="26" y="143"/>
                    </a:lnTo>
                    <a:lnTo>
                      <a:pt x="32" y="146"/>
                    </a:lnTo>
                    <a:lnTo>
                      <a:pt x="39" y="148"/>
                    </a:lnTo>
                    <a:lnTo>
                      <a:pt x="46" y="151"/>
                    </a:lnTo>
                    <a:lnTo>
                      <a:pt x="54" y="154"/>
                    </a:lnTo>
                    <a:lnTo>
                      <a:pt x="62" y="155"/>
                    </a:lnTo>
                    <a:lnTo>
                      <a:pt x="70" y="156"/>
                    </a:lnTo>
                    <a:lnTo>
                      <a:pt x="79" y="156"/>
                    </a:lnTo>
                    <a:lnTo>
                      <a:pt x="89" y="156"/>
                    </a:lnTo>
                    <a:lnTo>
                      <a:pt x="98" y="155"/>
                    </a:lnTo>
                    <a:lnTo>
                      <a:pt x="106" y="154"/>
                    </a:lnTo>
                    <a:lnTo>
                      <a:pt x="113" y="151"/>
                    </a:lnTo>
                    <a:lnTo>
                      <a:pt x="120" y="148"/>
                    </a:lnTo>
                    <a:lnTo>
                      <a:pt x="126" y="146"/>
                    </a:lnTo>
                    <a:lnTo>
                      <a:pt x="132" y="143"/>
                    </a:lnTo>
                    <a:lnTo>
                      <a:pt x="136" y="139"/>
                    </a:lnTo>
                    <a:lnTo>
                      <a:pt x="144" y="133"/>
                    </a:lnTo>
                    <a:lnTo>
                      <a:pt x="150" y="125"/>
                    </a:lnTo>
                    <a:lnTo>
                      <a:pt x="154" y="120"/>
                    </a:lnTo>
                    <a:lnTo>
                      <a:pt x="154" y="115"/>
                    </a:lnTo>
                    <a:lnTo>
                      <a:pt x="154" y="78"/>
                    </a:lnTo>
                    <a:lnTo>
                      <a:pt x="154" y="69"/>
                    </a:lnTo>
                    <a:lnTo>
                      <a:pt x="154" y="65"/>
                    </a:lnTo>
                    <a:lnTo>
                      <a:pt x="153" y="60"/>
                    </a:lnTo>
                    <a:lnTo>
                      <a:pt x="150" y="56"/>
                    </a:lnTo>
                    <a:lnTo>
                      <a:pt x="147" y="52"/>
                    </a:lnTo>
                    <a:lnTo>
                      <a:pt x="142" y="48"/>
                    </a:lnTo>
                    <a:lnTo>
                      <a:pt x="138" y="46"/>
                    </a:lnTo>
                    <a:lnTo>
                      <a:pt x="133" y="45"/>
                    </a:lnTo>
                    <a:lnTo>
                      <a:pt x="127" y="44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989" name="Freeform 287"/>
              <p:cNvSpPr>
                <a:spLocks/>
              </p:cNvSpPr>
              <p:nvPr/>
            </p:nvSpPr>
            <p:spPr bwMode="auto">
              <a:xfrm>
                <a:off x="2646364" y="3454400"/>
                <a:ext cx="244475" cy="247650"/>
              </a:xfrm>
              <a:custGeom>
                <a:avLst/>
                <a:gdLst>
                  <a:gd name="T0" fmla="*/ 99 w 154"/>
                  <a:gd name="T1" fmla="*/ 44 h 156"/>
                  <a:gd name="T2" fmla="*/ 132 w 154"/>
                  <a:gd name="T3" fmla="*/ 25 h 156"/>
                  <a:gd name="T4" fmla="*/ 139 w 154"/>
                  <a:gd name="T5" fmla="*/ 25 h 156"/>
                  <a:gd name="T6" fmla="*/ 144 w 154"/>
                  <a:gd name="T7" fmla="*/ 22 h 156"/>
                  <a:gd name="T8" fmla="*/ 148 w 154"/>
                  <a:gd name="T9" fmla="*/ 18 h 156"/>
                  <a:gd name="T10" fmla="*/ 149 w 154"/>
                  <a:gd name="T11" fmla="*/ 13 h 156"/>
                  <a:gd name="T12" fmla="*/ 148 w 154"/>
                  <a:gd name="T13" fmla="*/ 8 h 156"/>
                  <a:gd name="T14" fmla="*/ 144 w 154"/>
                  <a:gd name="T15" fmla="*/ 4 h 156"/>
                  <a:gd name="T16" fmla="*/ 139 w 154"/>
                  <a:gd name="T17" fmla="*/ 1 h 156"/>
                  <a:gd name="T18" fmla="*/ 132 w 154"/>
                  <a:gd name="T19" fmla="*/ 0 h 156"/>
                  <a:gd name="T20" fmla="*/ 26 w 154"/>
                  <a:gd name="T21" fmla="*/ 0 h 156"/>
                  <a:gd name="T22" fmla="*/ 19 w 154"/>
                  <a:gd name="T23" fmla="*/ 1 h 156"/>
                  <a:gd name="T24" fmla="*/ 14 w 154"/>
                  <a:gd name="T25" fmla="*/ 4 h 156"/>
                  <a:gd name="T26" fmla="*/ 10 w 154"/>
                  <a:gd name="T27" fmla="*/ 8 h 156"/>
                  <a:gd name="T28" fmla="*/ 9 w 154"/>
                  <a:gd name="T29" fmla="*/ 13 h 156"/>
                  <a:gd name="T30" fmla="*/ 10 w 154"/>
                  <a:gd name="T31" fmla="*/ 18 h 156"/>
                  <a:gd name="T32" fmla="*/ 14 w 154"/>
                  <a:gd name="T33" fmla="*/ 22 h 156"/>
                  <a:gd name="T34" fmla="*/ 19 w 154"/>
                  <a:gd name="T35" fmla="*/ 25 h 156"/>
                  <a:gd name="T36" fmla="*/ 26 w 154"/>
                  <a:gd name="T37" fmla="*/ 25 h 156"/>
                  <a:gd name="T38" fmla="*/ 58 w 154"/>
                  <a:gd name="T39" fmla="*/ 44 h 156"/>
                  <a:gd name="T40" fmla="*/ 22 w 154"/>
                  <a:gd name="T41" fmla="*/ 45 h 156"/>
                  <a:gd name="T42" fmla="*/ 12 w 154"/>
                  <a:gd name="T43" fmla="*/ 48 h 156"/>
                  <a:gd name="T44" fmla="*/ 5 w 154"/>
                  <a:gd name="T45" fmla="*/ 56 h 156"/>
                  <a:gd name="T46" fmla="*/ 0 w 154"/>
                  <a:gd name="T47" fmla="*/ 65 h 156"/>
                  <a:gd name="T48" fmla="*/ 0 w 154"/>
                  <a:gd name="T49" fmla="*/ 78 h 156"/>
                  <a:gd name="T50" fmla="*/ 1 w 154"/>
                  <a:gd name="T51" fmla="*/ 120 h 156"/>
                  <a:gd name="T52" fmla="*/ 12 w 154"/>
                  <a:gd name="T53" fmla="*/ 133 h 156"/>
                  <a:gd name="T54" fmla="*/ 26 w 154"/>
                  <a:gd name="T55" fmla="*/ 143 h 156"/>
                  <a:gd name="T56" fmla="*/ 39 w 154"/>
                  <a:gd name="T57" fmla="*/ 148 h 156"/>
                  <a:gd name="T58" fmla="*/ 54 w 154"/>
                  <a:gd name="T59" fmla="*/ 154 h 156"/>
                  <a:gd name="T60" fmla="*/ 70 w 154"/>
                  <a:gd name="T61" fmla="*/ 156 h 156"/>
                  <a:gd name="T62" fmla="*/ 89 w 154"/>
                  <a:gd name="T63" fmla="*/ 156 h 156"/>
                  <a:gd name="T64" fmla="*/ 106 w 154"/>
                  <a:gd name="T65" fmla="*/ 154 h 156"/>
                  <a:gd name="T66" fmla="*/ 120 w 154"/>
                  <a:gd name="T67" fmla="*/ 148 h 156"/>
                  <a:gd name="T68" fmla="*/ 132 w 154"/>
                  <a:gd name="T69" fmla="*/ 143 h 156"/>
                  <a:gd name="T70" fmla="*/ 144 w 154"/>
                  <a:gd name="T71" fmla="*/ 133 h 156"/>
                  <a:gd name="T72" fmla="*/ 154 w 154"/>
                  <a:gd name="T73" fmla="*/ 120 h 156"/>
                  <a:gd name="T74" fmla="*/ 154 w 154"/>
                  <a:gd name="T75" fmla="*/ 78 h 156"/>
                  <a:gd name="T76" fmla="*/ 154 w 154"/>
                  <a:gd name="T77" fmla="*/ 65 h 156"/>
                  <a:gd name="T78" fmla="*/ 150 w 154"/>
                  <a:gd name="T79" fmla="*/ 56 h 156"/>
                  <a:gd name="T80" fmla="*/ 142 w 154"/>
                  <a:gd name="T81" fmla="*/ 48 h 156"/>
                  <a:gd name="T82" fmla="*/ 133 w 154"/>
                  <a:gd name="T83" fmla="*/ 45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154" h="156">
                    <a:moveTo>
                      <a:pt x="127" y="44"/>
                    </a:moveTo>
                    <a:lnTo>
                      <a:pt x="99" y="44"/>
                    </a:lnTo>
                    <a:lnTo>
                      <a:pt x="99" y="25"/>
                    </a:lnTo>
                    <a:lnTo>
                      <a:pt x="132" y="25"/>
                    </a:lnTo>
                    <a:lnTo>
                      <a:pt x="135" y="25"/>
                    </a:lnTo>
                    <a:lnTo>
                      <a:pt x="139" y="25"/>
                    </a:lnTo>
                    <a:lnTo>
                      <a:pt x="140" y="24"/>
                    </a:lnTo>
                    <a:lnTo>
                      <a:pt x="144" y="22"/>
                    </a:lnTo>
                    <a:lnTo>
                      <a:pt x="147" y="21"/>
                    </a:lnTo>
                    <a:lnTo>
                      <a:pt x="148" y="18"/>
                    </a:lnTo>
                    <a:lnTo>
                      <a:pt x="149" y="16"/>
                    </a:lnTo>
                    <a:lnTo>
                      <a:pt x="149" y="13"/>
                    </a:lnTo>
                    <a:lnTo>
                      <a:pt x="149" y="11"/>
                    </a:lnTo>
                    <a:lnTo>
                      <a:pt x="148" y="8"/>
                    </a:lnTo>
                    <a:lnTo>
                      <a:pt x="147" y="6"/>
                    </a:lnTo>
                    <a:lnTo>
                      <a:pt x="144" y="4"/>
                    </a:lnTo>
                    <a:lnTo>
                      <a:pt x="140" y="2"/>
                    </a:lnTo>
                    <a:lnTo>
                      <a:pt x="139" y="1"/>
                    </a:lnTo>
                    <a:lnTo>
                      <a:pt x="135" y="0"/>
                    </a:lnTo>
                    <a:lnTo>
                      <a:pt x="132" y="0"/>
                    </a:lnTo>
                    <a:lnTo>
                      <a:pt x="78" y="0"/>
                    </a:lnTo>
                    <a:lnTo>
                      <a:pt x="26" y="0"/>
                    </a:lnTo>
                    <a:lnTo>
                      <a:pt x="22" y="0"/>
                    </a:lnTo>
                    <a:lnTo>
                      <a:pt x="19" y="1"/>
                    </a:lnTo>
                    <a:lnTo>
                      <a:pt x="16" y="2"/>
                    </a:lnTo>
                    <a:lnTo>
                      <a:pt x="14" y="4"/>
                    </a:lnTo>
                    <a:lnTo>
                      <a:pt x="12" y="6"/>
                    </a:lnTo>
                    <a:lnTo>
                      <a:pt x="10" y="8"/>
                    </a:lnTo>
                    <a:lnTo>
                      <a:pt x="9" y="11"/>
                    </a:lnTo>
                    <a:lnTo>
                      <a:pt x="9" y="13"/>
                    </a:lnTo>
                    <a:lnTo>
                      <a:pt x="9" y="16"/>
                    </a:lnTo>
                    <a:lnTo>
                      <a:pt x="10" y="18"/>
                    </a:lnTo>
                    <a:lnTo>
                      <a:pt x="12" y="21"/>
                    </a:lnTo>
                    <a:lnTo>
                      <a:pt x="14" y="22"/>
                    </a:lnTo>
                    <a:lnTo>
                      <a:pt x="16" y="24"/>
                    </a:lnTo>
                    <a:lnTo>
                      <a:pt x="19" y="25"/>
                    </a:lnTo>
                    <a:lnTo>
                      <a:pt x="22" y="25"/>
                    </a:lnTo>
                    <a:lnTo>
                      <a:pt x="26" y="25"/>
                    </a:lnTo>
                    <a:lnTo>
                      <a:pt x="58" y="25"/>
                    </a:lnTo>
                    <a:lnTo>
                      <a:pt x="58" y="44"/>
                    </a:lnTo>
                    <a:lnTo>
                      <a:pt x="28" y="44"/>
                    </a:lnTo>
                    <a:lnTo>
                      <a:pt x="22" y="45"/>
                    </a:lnTo>
                    <a:lnTo>
                      <a:pt x="16" y="46"/>
                    </a:lnTo>
                    <a:lnTo>
                      <a:pt x="12" y="48"/>
                    </a:lnTo>
                    <a:lnTo>
                      <a:pt x="9" y="52"/>
                    </a:lnTo>
                    <a:lnTo>
                      <a:pt x="5" y="56"/>
                    </a:lnTo>
                    <a:lnTo>
                      <a:pt x="1" y="60"/>
                    </a:lnTo>
                    <a:lnTo>
                      <a:pt x="0" y="65"/>
                    </a:lnTo>
                    <a:lnTo>
                      <a:pt x="0" y="69"/>
                    </a:lnTo>
                    <a:lnTo>
                      <a:pt x="0" y="78"/>
                    </a:lnTo>
                    <a:lnTo>
                      <a:pt x="0" y="115"/>
                    </a:lnTo>
                    <a:lnTo>
                      <a:pt x="1" y="120"/>
                    </a:lnTo>
                    <a:lnTo>
                      <a:pt x="5" y="125"/>
                    </a:lnTo>
                    <a:lnTo>
                      <a:pt x="12" y="133"/>
                    </a:lnTo>
                    <a:lnTo>
                      <a:pt x="20" y="139"/>
                    </a:lnTo>
                    <a:lnTo>
                      <a:pt x="26" y="143"/>
                    </a:lnTo>
                    <a:lnTo>
                      <a:pt x="32" y="146"/>
                    </a:lnTo>
                    <a:lnTo>
                      <a:pt x="39" y="148"/>
                    </a:lnTo>
                    <a:lnTo>
                      <a:pt x="46" y="151"/>
                    </a:lnTo>
                    <a:lnTo>
                      <a:pt x="54" y="154"/>
                    </a:lnTo>
                    <a:lnTo>
                      <a:pt x="62" y="155"/>
                    </a:lnTo>
                    <a:lnTo>
                      <a:pt x="70" y="156"/>
                    </a:lnTo>
                    <a:lnTo>
                      <a:pt x="79" y="156"/>
                    </a:lnTo>
                    <a:lnTo>
                      <a:pt x="89" y="156"/>
                    </a:lnTo>
                    <a:lnTo>
                      <a:pt x="98" y="155"/>
                    </a:lnTo>
                    <a:lnTo>
                      <a:pt x="106" y="154"/>
                    </a:lnTo>
                    <a:lnTo>
                      <a:pt x="113" y="151"/>
                    </a:lnTo>
                    <a:lnTo>
                      <a:pt x="120" y="148"/>
                    </a:lnTo>
                    <a:lnTo>
                      <a:pt x="126" y="146"/>
                    </a:lnTo>
                    <a:lnTo>
                      <a:pt x="132" y="143"/>
                    </a:lnTo>
                    <a:lnTo>
                      <a:pt x="136" y="139"/>
                    </a:lnTo>
                    <a:lnTo>
                      <a:pt x="144" y="133"/>
                    </a:lnTo>
                    <a:lnTo>
                      <a:pt x="150" y="125"/>
                    </a:lnTo>
                    <a:lnTo>
                      <a:pt x="154" y="120"/>
                    </a:lnTo>
                    <a:lnTo>
                      <a:pt x="154" y="115"/>
                    </a:lnTo>
                    <a:lnTo>
                      <a:pt x="154" y="78"/>
                    </a:lnTo>
                    <a:lnTo>
                      <a:pt x="154" y="69"/>
                    </a:lnTo>
                    <a:lnTo>
                      <a:pt x="154" y="65"/>
                    </a:lnTo>
                    <a:lnTo>
                      <a:pt x="153" y="60"/>
                    </a:lnTo>
                    <a:lnTo>
                      <a:pt x="150" y="56"/>
                    </a:lnTo>
                    <a:lnTo>
                      <a:pt x="147" y="52"/>
                    </a:lnTo>
                    <a:lnTo>
                      <a:pt x="142" y="48"/>
                    </a:lnTo>
                    <a:lnTo>
                      <a:pt x="138" y="46"/>
                    </a:lnTo>
                    <a:lnTo>
                      <a:pt x="133" y="45"/>
                    </a:lnTo>
                    <a:lnTo>
                      <a:pt x="127" y="44"/>
                    </a:lnTo>
                    <a:close/>
                  </a:path>
                </a:pathLst>
              </a:custGeom>
              <a:noFill/>
              <a:ln w="12700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990" name="Line 288"/>
              <p:cNvSpPr>
                <a:spLocks noChangeShapeType="1"/>
              </p:cNvSpPr>
              <p:nvPr/>
            </p:nvSpPr>
            <p:spPr bwMode="auto">
              <a:xfrm>
                <a:off x="2738439" y="3494088"/>
                <a:ext cx="65088" cy="0"/>
              </a:xfrm>
              <a:prstGeom prst="line">
                <a:avLst/>
              </a:prstGeom>
              <a:noFill/>
              <a:ln w="12700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991" name="Line 289"/>
              <p:cNvSpPr>
                <a:spLocks noChangeShapeType="1"/>
              </p:cNvSpPr>
              <p:nvPr/>
            </p:nvSpPr>
            <p:spPr bwMode="auto">
              <a:xfrm>
                <a:off x="2738439" y="3524250"/>
                <a:ext cx="65088" cy="0"/>
              </a:xfrm>
              <a:prstGeom prst="line">
                <a:avLst/>
              </a:prstGeom>
              <a:noFill/>
              <a:ln w="12700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992" name="グループ化 991"/>
            <p:cNvGrpSpPr/>
            <p:nvPr/>
          </p:nvGrpSpPr>
          <p:grpSpPr>
            <a:xfrm>
              <a:off x="3682827" y="1875368"/>
              <a:ext cx="334962" cy="333375"/>
              <a:chOff x="2646364" y="3454400"/>
              <a:chExt cx="334962" cy="333375"/>
            </a:xfrm>
          </p:grpSpPr>
          <p:pic>
            <p:nvPicPr>
              <p:cNvPr id="993" name="Picture 285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711451" y="3516313"/>
                <a:ext cx="269875" cy="2714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994" name="Freeform 286"/>
              <p:cNvSpPr>
                <a:spLocks/>
              </p:cNvSpPr>
              <p:nvPr/>
            </p:nvSpPr>
            <p:spPr bwMode="auto">
              <a:xfrm>
                <a:off x="2646364" y="3454400"/>
                <a:ext cx="244475" cy="247650"/>
              </a:xfrm>
              <a:custGeom>
                <a:avLst/>
                <a:gdLst>
                  <a:gd name="T0" fmla="*/ 99 w 154"/>
                  <a:gd name="T1" fmla="*/ 44 h 156"/>
                  <a:gd name="T2" fmla="*/ 132 w 154"/>
                  <a:gd name="T3" fmla="*/ 25 h 156"/>
                  <a:gd name="T4" fmla="*/ 139 w 154"/>
                  <a:gd name="T5" fmla="*/ 25 h 156"/>
                  <a:gd name="T6" fmla="*/ 144 w 154"/>
                  <a:gd name="T7" fmla="*/ 22 h 156"/>
                  <a:gd name="T8" fmla="*/ 148 w 154"/>
                  <a:gd name="T9" fmla="*/ 18 h 156"/>
                  <a:gd name="T10" fmla="*/ 149 w 154"/>
                  <a:gd name="T11" fmla="*/ 13 h 156"/>
                  <a:gd name="T12" fmla="*/ 148 w 154"/>
                  <a:gd name="T13" fmla="*/ 8 h 156"/>
                  <a:gd name="T14" fmla="*/ 144 w 154"/>
                  <a:gd name="T15" fmla="*/ 4 h 156"/>
                  <a:gd name="T16" fmla="*/ 139 w 154"/>
                  <a:gd name="T17" fmla="*/ 1 h 156"/>
                  <a:gd name="T18" fmla="*/ 132 w 154"/>
                  <a:gd name="T19" fmla="*/ 0 h 156"/>
                  <a:gd name="T20" fmla="*/ 26 w 154"/>
                  <a:gd name="T21" fmla="*/ 0 h 156"/>
                  <a:gd name="T22" fmla="*/ 19 w 154"/>
                  <a:gd name="T23" fmla="*/ 1 h 156"/>
                  <a:gd name="T24" fmla="*/ 14 w 154"/>
                  <a:gd name="T25" fmla="*/ 4 h 156"/>
                  <a:gd name="T26" fmla="*/ 10 w 154"/>
                  <a:gd name="T27" fmla="*/ 8 h 156"/>
                  <a:gd name="T28" fmla="*/ 9 w 154"/>
                  <a:gd name="T29" fmla="*/ 13 h 156"/>
                  <a:gd name="T30" fmla="*/ 10 w 154"/>
                  <a:gd name="T31" fmla="*/ 18 h 156"/>
                  <a:gd name="T32" fmla="*/ 14 w 154"/>
                  <a:gd name="T33" fmla="*/ 22 h 156"/>
                  <a:gd name="T34" fmla="*/ 19 w 154"/>
                  <a:gd name="T35" fmla="*/ 25 h 156"/>
                  <a:gd name="T36" fmla="*/ 26 w 154"/>
                  <a:gd name="T37" fmla="*/ 25 h 156"/>
                  <a:gd name="T38" fmla="*/ 58 w 154"/>
                  <a:gd name="T39" fmla="*/ 44 h 156"/>
                  <a:gd name="T40" fmla="*/ 22 w 154"/>
                  <a:gd name="T41" fmla="*/ 45 h 156"/>
                  <a:gd name="T42" fmla="*/ 12 w 154"/>
                  <a:gd name="T43" fmla="*/ 48 h 156"/>
                  <a:gd name="T44" fmla="*/ 5 w 154"/>
                  <a:gd name="T45" fmla="*/ 56 h 156"/>
                  <a:gd name="T46" fmla="*/ 0 w 154"/>
                  <a:gd name="T47" fmla="*/ 65 h 156"/>
                  <a:gd name="T48" fmla="*/ 0 w 154"/>
                  <a:gd name="T49" fmla="*/ 78 h 156"/>
                  <a:gd name="T50" fmla="*/ 1 w 154"/>
                  <a:gd name="T51" fmla="*/ 120 h 156"/>
                  <a:gd name="T52" fmla="*/ 12 w 154"/>
                  <a:gd name="T53" fmla="*/ 133 h 156"/>
                  <a:gd name="T54" fmla="*/ 26 w 154"/>
                  <a:gd name="T55" fmla="*/ 143 h 156"/>
                  <a:gd name="T56" fmla="*/ 39 w 154"/>
                  <a:gd name="T57" fmla="*/ 148 h 156"/>
                  <a:gd name="T58" fmla="*/ 54 w 154"/>
                  <a:gd name="T59" fmla="*/ 154 h 156"/>
                  <a:gd name="T60" fmla="*/ 70 w 154"/>
                  <a:gd name="T61" fmla="*/ 156 h 156"/>
                  <a:gd name="T62" fmla="*/ 89 w 154"/>
                  <a:gd name="T63" fmla="*/ 156 h 156"/>
                  <a:gd name="T64" fmla="*/ 106 w 154"/>
                  <a:gd name="T65" fmla="*/ 154 h 156"/>
                  <a:gd name="T66" fmla="*/ 120 w 154"/>
                  <a:gd name="T67" fmla="*/ 148 h 156"/>
                  <a:gd name="T68" fmla="*/ 132 w 154"/>
                  <a:gd name="T69" fmla="*/ 143 h 156"/>
                  <a:gd name="T70" fmla="*/ 144 w 154"/>
                  <a:gd name="T71" fmla="*/ 133 h 156"/>
                  <a:gd name="T72" fmla="*/ 154 w 154"/>
                  <a:gd name="T73" fmla="*/ 120 h 156"/>
                  <a:gd name="T74" fmla="*/ 154 w 154"/>
                  <a:gd name="T75" fmla="*/ 78 h 156"/>
                  <a:gd name="T76" fmla="*/ 154 w 154"/>
                  <a:gd name="T77" fmla="*/ 65 h 156"/>
                  <a:gd name="T78" fmla="*/ 150 w 154"/>
                  <a:gd name="T79" fmla="*/ 56 h 156"/>
                  <a:gd name="T80" fmla="*/ 142 w 154"/>
                  <a:gd name="T81" fmla="*/ 48 h 156"/>
                  <a:gd name="T82" fmla="*/ 133 w 154"/>
                  <a:gd name="T83" fmla="*/ 45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154" h="156">
                    <a:moveTo>
                      <a:pt x="127" y="44"/>
                    </a:moveTo>
                    <a:lnTo>
                      <a:pt x="99" y="44"/>
                    </a:lnTo>
                    <a:lnTo>
                      <a:pt x="99" y="25"/>
                    </a:lnTo>
                    <a:lnTo>
                      <a:pt x="132" y="25"/>
                    </a:lnTo>
                    <a:lnTo>
                      <a:pt x="135" y="25"/>
                    </a:lnTo>
                    <a:lnTo>
                      <a:pt x="139" y="25"/>
                    </a:lnTo>
                    <a:lnTo>
                      <a:pt x="140" y="24"/>
                    </a:lnTo>
                    <a:lnTo>
                      <a:pt x="144" y="22"/>
                    </a:lnTo>
                    <a:lnTo>
                      <a:pt x="147" y="21"/>
                    </a:lnTo>
                    <a:lnTo>
                      <a:pt x="148" y="18"/>
                    </a:lnTo>
                    <a:lnTo>
                      <a:pt x="149" y="16"/>
                    </a:lnTo>
                    <a:lnTo>
                      <a:pt x="149" y="13"/>
                    </a:lnTo>
                    <a:lnTo>
                      <a:pt x="149" y="11"/>
                    </a:lnTo>
                    <a:lnTo>
                      <a:pt x="148" y="8"/>
                    </a:lnTo>
                    <a:lnTo>
                      <a:pt x="147" y="6"/>
                    </a:lnTo>
                    <a:lnTo>
                      <a:pt x="144" y="4"/>
                    </a:lnTo>
                    <a:lnTo>
                      <a:pt x="140" y="2"/>
                    </a:lnTo>
                    <a:lnTo>
                      <a:pt x="139" y="1"/>
                    </a:lnTo>
                    <a:lnTo>
                      <a:pt x="135" y="0"/>
                    </a:lnTo>
                    <a:lnTo>
                      <a:pt x="132" y="0"/>
                    </a:lnTo>
                    <a:lnTo>
                      <a:pt x="78" y="0"/>
                    </a:lnTo>
                    <a:lnTo>
                      <a:pt x="26" y="0"/>
                    </a:lnTo>
                    <a:lnTo>
                      <a:pt x="22" y="0"/>
                    </a:lnTo>
                    <a:lnTo>
                      <a:pt x="19" y="1"/>
                    </a:lnTo>
                    <a:lnTo>
                      <a:pt x="16" y="2"/>
                    </a:lnTo>
                    <a:lnTo>
                      <a:pt x="14" y="4"/>
                    </a:lnTo>
                    <a:lnTo>
                      <a:pt x="12" y="6"/>
                    </a:lnTo>
                    <a:lnTo>
                      <a:pt x="10" y="8"/>
                    </a:lnTo>
                    <a:lnTo>
                      <a:pt x="9" y="11"/>
                    </a:lnTo>
                    <a:lnTo>
                      <a:pt x="9" y="13"/>
                    </a:lnTo>
                    <a:lnTo>
                      <a:pt x="9" y="16"/>
                    </a:lnTo>
                    <a:lnTo>
                      <a:pt x="10" y="18"/>
                    </a:lnTo>
                    <a:lnTo>
                      <a:pt x="12" y="21"/>
                    </a:lnTo>
                    <a:lnTo>
                      <a:pt x="14" y="22"/>
                    </a:lnTo>
                    <a:lnTo>
                      <a:pt x="16" y="24"/>
                    </a:lnTo>
                    <a:lnTo>
                      <a:pt x="19" y="25"/>
                    </a:lnTo>
                    <a:lnTo>
                      <a:pt x="22" y="25"/>
                    </a:lnTo>
                    <a:lnTo>
                      <a:pt x="26" y="25"/>
                    </a:lnTo>
                    <a:lnTo>
                      <a:pt x="58" y="25"/>
                    </a:lnTo>
                    <a:lnTo>
                      <a:pt x="58" y="44"/>
                    </a:lnTo>
                    <a:lnTo>
                      <a:pt x="28" y="44"/>
                    </a:lnTo>
                    <a:lnTo>
                      <a:pt x="22" y="45"/>
                    </a:lnTo>
                    <a:lnTo>
                      <a:pt x="16" y="46"/>
                    </a:lnTo>
                    <a:lnTo>
                      <a:pt x="12" y="48"/>
                    </a:lnTo>
                    <a:lnTo>
                      <a:pt x="9" y="52"/>
                    </a:lnTo>
                    <a:lnTo>
                      <a:pt x="5" y="56"/>
                    </a:lnTo>
                    <a:lnTo>
                      <a:pt x="1" y="60"/>
                    </a:lnTo>
                    <a:lnTo>
                      <a:pt x="0" y="65"/>
                    </a:lnTo>
                    <a:lnTo>
                      <a:pt x="0" y="69"/>
                    </a:lnTo>
                    <a:lnTo>
                      <a:pt x="0" y="78"/>
                    </a:lnTo>
                    <a:lnTo>
                      <a:pt x="0" y="115"/>
                    </a:lnTo>
                    <a:lnTo>
                      <a:pt x="1" y="120"/>
                    </a:lnTo>
                    <a:lnTo>
                      <a:pt x="5" y="125"/>
                    </a:lnTo>
                    <a:lnTo>
                      <a:pt x="12" y="133"/>
                    </a:lnTo>
                    <a:lnTo>
                      <a:pt x="20" y="139"/>
                    </a:lnTo>
                    <a:lnTo>
                      <a:pt x="26" y="143"/>
                    </a:lnTo>
                    <a:lnTo>
                      <a:pt x="32" y="146"/>
                    </a:lnTo>
                    <a:lnTo>
                      <a:pt x="39" y="148"/>
                    </a:lnTo>
                    <a:lnTo>
                      <a:pt x="46" y="151"/>
                    </a:lnTo>
                    <a:lnTo>
                      <a:pt x="54" y="154"/>
                    </a:lnTo>
                    <a:lnTo>
                      <a:pt x="62" y="155"/>
                    </a:lnTo>
                    <a:lnTo>
                      <a:pt x="70" y="156"/>
                    </a:lnTo>
                    <a:lnTo>
                      <a:pt x="79" y="156"/>
                    </a:lnTo>
                    <a:lnTo>
                      <a:pt x="89" y="156"/>
                    </a:lnTo>
                    <a:lnTo>
                      <a:pt x="98" y="155"/>
                    </a:lnTo>
                    <a:lnTo>
                      <a:pt x="106" y="154"/>
                    </a:lnTo>
                    <a:lnTo>
                      <a:pt x="113" y="151"/>
                    </a:lnTo>
                    <a:lnTo>
                      <a:pt x="120" y="148"/>
                    </a:lnTo>
                    <a:lnTo>
                      <a:pt x="126" y="146"/>
                    </a:lnTo>
                    <a:lnTo>
                      <a:pt x="132" y="143"/>
                    </a:lnTo>
                    <a:lnTo>
                      <a:pt x="136" y="139"/>
                    </a:lnTo>
                    <a:lnTo>
                      <a:pt x="144" y="133"/>
                    </a:lnTo>
                    <a:lnTo>
                      <a:pt x="150" y="125"/>
                    </a:lnTo>
                    <a:lnTo>
                      <a:pt x="154" y="120"/>
                    </a:lnTo>
                    <a:lnTo>
                      <a:pt x="154" y="115"/>
                    </a:lnTo>
                    <a:lnTo>
                      <a:pt x="154" y="78"/>
                    </a:lnTo>
                    <a:lnTo>
                      <a:pt x="154" y="69"/>
                    </a:lnTo>
                    <a:lnTo>
                      <a:pt x="154" y="65"/>
                    </a:lnTo>
                    <a:lnTo>
                      <a:pt x="153" y="60"/>
                    </a:lnTo>
                    <a:lnTo>
                      <a:pt x="150" y="56"/>
                    </a:lnTo>
                    <a:lnTo>
                      <a:pt x="147" y="52"/>
                    </a:lnTo>
                    <a:lnTo>
                      <a:pt x="142" y="48"/>
                    </a:lnTo>
                    <a:lnTo>
                      <a:pt x="138" y="46"/>
                    </a:lnTo>
                    <a:lnTo>
                      <a:pt x="133" y="45"/>
                    </a:lnTo>
                    <a:lnTo>
                      <a:pt x="127" y="44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995" name="Freeform 287"/>
              <p:cNvSpPr>
                <a:spLocks/>
              </p:cNvSpPr>
              <p:nvPr/>
            </p:nvSpPr>
            <p:spPr bwMode="auto">
              <a:xfrm>
                <a:off x="2646364" y="3454400"/>
                <a:ext cx="244475" cy="247650"/>
              </a:xfrm>
              <a:custGeom>
                <a:avLst/>
                <a:gdLst>
                  <a:gd name="T0" fmla="*/ 99 w 154"/>
                  <a:gd name="T1" fmla="*/ 44 h 156"/>
                  <a:gd name="T2" fmla="*/ 132 w 154"/>
                  <a:gd name="T3" fmla="*/ 25 h 156"/>
                  <a:gd name="T4" fmla="*/ 139 w 154"/>
                  <a:gd name="T5" fmla="*/ 25 h 156"/>
                  <a:gd name="T6" fmla="*/ 144 w 154"/>
                  <a:gd name="T7" fmla="*/ 22 h 156"/>
                  <a:gd name="T8" fmla="*/ 148 w 154"/>
                  <a:gd name="T9" fmla="*/ 18 h 156"/>
                  <a:gd name="T10" fmla="*/ 149 w 154"/>
                  <a:gd name="T11" fmla="*/ 13 h 156"/>
                  <a:gd name="T12" fmla="*/ 148 w 154"/>
                  <a:gd name="T13" fmla="*/ 8 h 156"/>
                  <a:gd name="T14" fmla="*/ 144 w 154"/>
                  <a:gd name="T15" fmla="*/ 4 h 156"/>
                  <a:gd name="T16" fmla="*/ 139 w 154"/>
                  <a:gd name="T17" fmla="*/ 1 h 156"/>
                  <a:gd name="T18" fmla="*/ 132 w 154"/>
                  <a:gd name="T19" fmla="*/ 0 h 156"/>
                  <a:gd name="T20" fmla="*/ 26 w 154"/>
                  <a:gd name="T21" fmla="*/ 0 h 156"/>
                  <a:gd name="T22" fmla="*/ 19 w 154"/>
                  <a:gd name="T23" fmla="*/ 1 h 156"/>
                  <a:gd name="T24" fmla="*/ 14 w 154"/>
                  <a:gd name="T25" fmla="*/ 4 h 156"/>
                  <a:gd name="T26" fmla="*/ 10 w 154"/>
                  <a:gd name="T27" fmla="*/ 8 h 156"/>
                  <a:gd name="T28" fmla="*/ 9 w 154"/>
                  <a:gd name="T29" fmla="*/ 13 h 156"/>
                  <a:gd name="T30" fmla="*/ 10 w 154"/>
                  <a:gd name="T31" fmla="*/ 18 h 156"/>
                  <a:gd name="T32" fmla="*/ 14 w 154"/>
                  <a:gd name="T33" fmla="*/ 22 h 156"/>
                  <a:gd name="T34" fmla="*/ 19 w 154"/>
                  <a:gd name="T35" fmla="*/ 25 h 156"/>
                  <a:gd name="T36" fmla="*/ 26 w 154"/>
                  <a:gd name="T37" fmla="*/ 25 h 156"/>
                  <a:gd name="T38" fmla="*/ 58 w 154"/>
                  <a:gd name="T39" fmla="*/ 44 h 156"/>
                  <a:gd name="T40" fmla="*/ 22 w 154"/>
                  <a:gd name="T41" fmla="*/ 45 h 156"/>
                  <a:gd name="T42" fmla="*/ 12 w 154"/>
                  <a:gd name="T43" fmla="*/ 48 h 156"/>
                  <a:gd name="T44" fmla="*/ 5 w 154"/>
                  <a:gd name="T45" fmla="*/ 56 h 156"/>
                  <a:gd name="T46" fmla="*/ 0 w 154"/>
                  <a:gd name="T47" fmla="*/ 65 h 156"/>
                  <a:gd name="T48" fmla="*/ 0 w 154"/>
                  <a:gd name="T49" fmla="*/ 78 h 156"/>
                  <a:gd name="T50" fmla="*/ 1 w 154"/>
                  <a:gd name="T51" fmla="*/ 120 h 156"/>
                  <a:gd name="T52" fmla="*/ 12 w 154"/>
                  <a:gd name="T53" fmla="*/ 133 h 156"/>
                  <a:gd name="T54" fmla="*/ 26 w 154"/>
                  <a:gd name="T55" fmla="*/ 143 h 156"/>
                  <a:gd name="T56" fmla="*/ 39 w 154"/>
                  <a:gd name="T57" fmla="*/ 148 h 156"/>
                  <a:gd name="T58" fmla="*/ 54 w 154"/>
                  <a:gd name="T59" fmla="*/ 154 h 156"/>
                  <a:gd name="T60" fmla="*/ 70 w 154"/>
                  <a:gd name="T61" fmla="*/ 156 h 156"/>
                  <a:gd name="T62" fmla="*/ 89 w 154"/>
                  <a:gd name="T63" fmla="*/ 156 h 156"/>
                  <a:gd name="T64" fmla="*/ 106 w 154"/>
                  <a:gd name="T65" fmla="*/ 154 h 156"/>
                  <a:gd name="T66" fmla="*/ 120 w 154"/>
                  <a:gd name="T67" fmla="*/ 148 h 156"/>
                  <a:gd name="T68" fmla="*/ 132 w 154"/>
                  <a:gd name="T69" fmla="*/ 143 h 156"/>
                  <a:gd name="T70" fmla="*/ 144 w 154"/>
                  <a:gd name="T71" fmla="*/ 133 h 156"/>
                  <a:gd name="T72" fmla="*/ 154 w 154"/>
                  <a:gd name="T73" fmla="*/ 120 h 156"/>
                  <a:gd name="T74" fmla="*/ 154 w 154"/>
                  <a:gd name="T75" fmla="*/ 78 h 156"/>
                  <a:gd name="T76" fmla="*/ 154 w 154"/>
                  <a:gd name="T77" fmla="*/ 65 h 156"/>
                  <a:gd name="T78" fmla="*/ 150 w 154"/>
                  <a:gd name="T79" fmla="*/ 56 h 156"/>
                  <a:gd name="T80" fmla="*/ 142 w 154"/>
                  <a:gd name="T81" fmla="*/ 48 h 156"/>
                  <a:gd name="T82" fmla="*/ 133 w 154"/>
                  <a:gd name="T83" fmla="*/ 45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154" h="156">
                    <a:moveTo>
                      <a:pt x="127" y="44"/>
                    </a:moveTo>
                    <a:lnTo>
                      <a:pt x="99" y="44"/>
                    </a:lnTo>
                    <a:lnTo>
                      <a:pt x="99" y="25"/>
                    </a:lnTo>
                    <a:lnTo>
                      <a:pt x="132" y="25"/>
                    </a:lnTo>
                    <a:lnTo>
                      <a:pt x="135" y="25"/>
                    </a:lnTo>
                    <a:lnTo>
                      <a:pt x="139" y="25"/>
                    </a:lnTo>
                    <a:lnTo>
                      <a:pt x="140" y="24"/>
                    </a:lnTo>
                    <a:lnTo>
                      <a:pt x="144" y="22"/>
                    </a:lnTo>
                    <a:lnTo>
                      <a:pt x="147" y="21"/>
                    </a:lnTo>
                    <a:lnTo>
                      <a:pt x="148" y="18"/>
                    </a:lnTo>
                    <a:lnTo>
                      <a:pt x="149" y="16"/>
                    </a:lnTo>
                    <a:lnTo>
                      <a:pt x="149" y="13"/>
                    </a:lnTo>
                    <a:lnTo>
                      <a:pt x="149" y="11"/>
                    </a:lnTo>
                    <a:lnTo>
                      <a:pt x="148" y="8"/>
                    </a:lnTo>
                    <a:lnTo>
                      <a:pt x="147" y="6"/>
                    </a:lnTo>
                    <a:lnTo>
                      <a:pt x="144" y="4"/>
                    </a:lnTo>
                    <a:lnTo>
                      <a:pt x="140" y="2"/>
                    </a:lnTo>
                    <a:lnTo>
                      <a:pt x="139" y="1"/>
                    </a:lnTo>
                    <a:lnTo>
                      <a:pt x="135" y="0"/>
                    </a:lnTo>
                    <a:lnTo>
                      <a:pt x="132" y="0"/>
                    </a:lnTo>
                    <a:lnTo>
                      <a:pt x="78" y="0"/>
                    </a:lnTo>
                    <a:lnTo>
                      <a:pt x="26" y="0"/>
                    </a:lnTo>
                    <a:lnTo>
                      <a:pt x="22" y="0"/>
                    </a:lnTo>
                    <a:lnTo>
                      <a:pt x="19" y="1"/>
                    </a:lnTo>
                    <a:lnTo>
                      <a:pt x="16" y="2"/>
                    </a:lnTo>
                    <a:lnTo>
                      <a:pt x="14" y="4"/>
                    </a:lnTo>
                    <a:lnTo>
                      <a:pt x="12" y="6"/>
                    </a:lnTo>
                    <a:lnTo>
                      <a:pt x="10" y="8"/>
                    </a:lnTo>
                    <a:lnTo>
                      <a:pt x="9" y="11"/>
                    </a:lnTo>
                    <a:lnTo>
                      <a:pt x="9" y="13"/>
                    </a:lnTo>
                    <a:lnTo>
                      <a:pt x="9" y="16"/>
                    </a:lnTo>
                    <a:lnTo>
                      <a:pt x="10" y="18"/>
                    </a:lnTo>
                    <a:lnTo>
                      <a:pt x="12" y="21"/>
                    </a:lnTo>
                    <a:lnTo>
                      <a:pt x="14" y="22"/>
                    </a:lnTo>
                    <a:lnTo>
                      <a:pt x="16" y="24"/>
                    </a:lnTo>
                    <a:lnTo>
                      <a:pt x="19" y="25"/>
                    </a:lnTo>
                    <a:lnTo>
                      <a:pt x="22" y="25"/>
                    </a:lnTo>
                    <a:lnTo>
                      <a:pt x="26" y="25"/>
                    </a:lnTo>
                    <a:lnTo>
                      <a:pt x="58" y="25"/>
                    </a:lnTo>
                    <a:lnTo>
                      <a:pt x="58" y="44"/>
                    </a:lnTo>
                    <a:lnTo>
                      <a:pt x="28" y="44"/>
                    </a:lnTo>
                    <a:lnTo>
                      <a:pt x="22" y="45"/>
                    </a:lnTo>
                    <a:lnTo>
                      <a:pt x="16" y="46"/>
                    </a:lnTo>
                    <a:lnTo>
                      <a:pt x="12" y="48"/>
                    </a:lnTo>
                    <a:lnTo>
                      <a:pt x="9" y="52"/>
                    </a:lnTo>
                    <a:lnTo>
                      <a:pt x="5" y="56"/>
                    </a:lnTo>
                    <a:lnTo>
                      <a:pt x="1" y="60"/>
                    </a:lnTo>
                    <a:lnTo>
                      <a:pt x="0" y="65"/>
                    </a:lnTo>
                    <a:lnTo>
                      <a:pt x="0" y="69"/>
                    </a:lnTo>
                    <a:lnTo>
                      <a:pt x="0" y="78"/>
                    </a:lnTo>
                    <a:lnTo>
                      <a:pt x="0" y="115"/>
                    </a:lnTo>
                    <a:lnTo>
                      <a:pt x="1" y="120"/>
                    </a:lnTo>
                    <a:lnTo>
                      <a:pt x="5" y="125"/>
                    </a:lnTo>
                    <a:lnTo>
                      <a:pt x="12" y="133"/>
                    </a:lnTo>
                    <a:lnTo>
                      <a:pt x="20" y="139"/>
                    </a:lnTo>
                    <a:lnTo>
                      <a:pt x="26" y="143"/>
                    </a:lnTo>
                    <a:lnTo>
                      <a:pt x="32" y="146"/>
                    </a:lnTo>
                    <a:lnTo>
                      <a:pt x="39" y="148"/>
                    </a:lnTo>
                    <a:lnTo>
                      <a:pt x="46" y="151"/>
                    </a:lnTo>
                    <a:lnTo>
                      <a:pt x="54" y="154"/>
                    </a:lnTo>
                    <a:lnTo>
                      <a:pt x="62" y="155"/>
                    </a:lnTo>
                    <a:lnTo>
                      <a:pt x="70" y="156"/>
                    </a:lnTo>
                    <a:lnTo>
                      <a:pt x="79" y="156"/>
                    </a:lnTo>
                    <a:lnTo>
                      <a:pt x="89" y="156"/>
                    </a:lnTo>
                    <a:lnTo>
                      <a:pt x="98" y="155"/>
                    </a:lnTo>
                    <a:lnTo>
                      <a:pt x="106" y="154"/>
                    </a:lnTo>
                    <a:lnTo>
                      <a:pt x="113" y="151"/>
                    </a:lnTo>
                    <a:lnTo>
                      <a:pt x="120" y="148"/>
                    </a:lnTo>
                    <a:lnTo>
                      <a:pt x="126" y="146"/>
                    </a:lnTo>
                    <a:lnTo>
                      <a:pt x="132" y="143"/>
                    </a:lnTo>
                    <a:lnTo>
                      <a:pt x="136" y="139"/>
                    </a:lnTo>
                    <a:lnTo>
                      <a:pt x="144" y="133"/>
                    </a:lnTo>
                    <a:lnTo>
                      <a:pt x="150" y="125"/>
                    </a:lnTo>
                    <a:lnTo>
                      <a:pt x="154" y="120"/>
                    </a:lnTo>
                    <a:lnTo>
                      <a:pt x="154" y="115"/>
                    </a:lnTo>
                    <a:lnTo>
                      <a:pt x="154" y="78"/>
                    </a:lnTo>
                    <a:lnTo>
                      <a:pt x="154" y="69"/>
                    </a:lnTo>
                    <a:lnTo>
                      <a:pt x="154" y="65"/>
                    </a:lnTo>
                    <a:lnTo>
                      <a:pt x="153" y="60"/>
                    </a:lnTo>
                    <a:lnTo>
                      <a:pt x="150" y="56"/>
                    </a:lnTo>
                    <a:lnTo>
                      <a:pt x="147" y="52"/>
                    </a:lnTo>
                    <a:lnTo>
                      <a:pt x="142" y="48"/>
                    </a:lnTo>
                    <a:lnTo>
                      <a:pt x="138" y="46"/>
                    </a:lnTo>
                    <a:lnTo>
                      <a:pt x="133" y="45"/>
                    </a:lnTo>
                    <a:lnTo>
                      <a:pt x="127" y="44"/>
                    </a:lnTo>
                    <a:close/>
                  </a:path>
                </a:pathLst>
              </a:custGeom>
              <a:noFill/>
              <a:ln w="12700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996" name="Line 288"/>
              <p:cNvSpPr>
                <a:spLocks noChangeShapeType="1"/>
              </p:cNvSpPr>
              <p:nvPr/>
            </p:nvSpPr>
            <p:spPr bwMode="auto">
              <a:xfrm>
                <a:off x="2738439" y="3494088"/>
                <a:ext cx="65088" cy="0"/>
              </a:xfrm>
              <a:prstGeom prst="line">
                <a:avLst/>
              </a:prstGeom>
              <a:noFill/>
              <a:ln w="12700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997" name="Line 289"/>
              <p:cNvSpPr>
                <a:spLocks noChangeShapeType="1"/>
              </p:cNvSpPr>
              <p:nvPr/>
            </p:nvSpPr>
            <p:spPr bwMode="auto">
              <a:xfrm>
                <a:off x="2738439" y="3524250"/>
                <a:ext cx="65088" cy="0"/>
              </a:xfrm>
              <a:prstGeom prst="line">
                <a:avLst/>
              </a:prstGeom>
              <a:noFill/>
              <a:ln w="12700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1000" name="グループ化 999"/>
            <p:cNvGrpSpPr/>
            <p:nvPr/>
          </p:nvGrpSpPr>
          <p:grpSpPr>
            <a:xfrm>
              <a:off x="2315465" y="3475466"/>
              <a:ext cx="334966" cy="312737"/>
              <a:chOff x="2097317" y="4461990"/>
              <a:chExt cx="471487" cy="433388"/>
            </a:xfrm>
          </p:grpSpPr>
          <p:grpSp>
            <p:nvGrpSpPr>
              <p:cNvPr id="1001" name="グループ化 1000"/>
              <p:cNvGrpSpPr/>
              <p:nvPr/>
            </p:nvGrpSpPr>
            <p:grpSpPr>
              <a:xfrm>
                <a:off x="2097317" y="4461990"/>
                <a:ext cx="471487" cy="433388"/>
                <a:chOff x="2097317" y="4461990"/>
                <a:chExt cx="471487" cy="433388"/>
              </a:xfrm>
            </p:grpSpPr>
            <p:pic>
              <p:nvPicPr>
                <p:cNvPr id="1003" name="Picture 1202"/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171929" y="4525490"/>
                  <a:ext cx="396875" cy="3698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004" name="Freeform 1203"/>
                <p:cNvSpPr>
                  <a:spLocks/>
                </p:cNvSpPr>
                <p:nvPr/>
              </p:nvSpPr>
              <p:spPr bwMode="auto">
                <a:xfrm>
                  <a:off x="2097317" y="4461990"/>
                  <a:ext cx="368300" cy="344488"/>
                </a:xfrm>
                <a:custGeom>
                  <a:avLst/>
                  <a:gdLst>
                    <a:gd name="T0" fmla="*/ 84 w 232"/>
                    <a:gd name="T1" fmla="*/ 157 h 217"/>
                    <a:gd name="T2" fmla="*/ 34 w 232"/>
                    <a:gd name="T3" fmla="*/ 183 h 217"/>
                    <a:gd name="T4" fmla="*/ 24 w 232"/>
                    <a:gd name="T5" fmla="*/ 183 h 217"/>
                    <a:gd name="T6" fmla="*/ 15 w 232"/>
                    <a:gd name="T7" fmla="*/ 186 h 217"/>
                    <a:gd name="T8" fmla="*/ 10 w 232"/>
                    <a:gd name="T9" fmla="*/ 192 h 217"/>
                    <a:gd name="T10" fmla="*/ 8 w 232"/>
                    <a:gd name="T11" fmla="*/ 199 h 217"/>
                    <a:gd name="T12" fmla="*/ 10 w 232"/>
                    <a:gd name="T13" fmla="*/ 206 h 217"/>
                    <a:gd name="T14" fmla="*/ 15 w 232"/>
                    <a:gd name="T15" fmla="*/ 212 h 217"/>
                    <a:gd name="T16" fmla="*/ 24 w 232"/>
                    <a:gd name="T17" fmla="*/ 216 h 217"/>
                    <a:gd name="T18" fmla="*/ 34 w 232"/>
                    <a:gd name="T19" fmla="*/ 217 h 217"/>
                    <a:gd name="T20" fmla="*/ 193 w 232"/>
                    <a:gd name="T21" fmla="*/ 217 h 217"/>
                    <a:gd name="T22" fmla="*/ 204 w 232"/>
                    <a:gd name="T23" fmla="*/ 216 h 217"/>
                    <a:gd name="T24" fmla="*/ 211 w 232"/>
                    <a:gd name="T25" fmla="*/ 212 h 217"/>
                    <a:gd name="T26" fmla="*/ 218 w 232"/>
                    <a:gd name="T27" fmla="*/ 206 h 217"/>
                    <a:gd name="T28" fmla="*/ 219 w 232"/>
                    <a:gd name="T29" fmla="*/ 199 h 217"/>
                    <a:gd name="T30" fmla="*/ 218 w 232"/>
                    <a:gd name="T31" fmla="*/ 192 h 217"/>
                    <a:gd name="T32" fmla="*/ 211 w 232"/>
                    <a:gd name="T33" fmla="*/ 186 h 217"/>
                    <a:gd name="T34" fmla="*/ 204 w 232"/>
                    <a:gd name="T35" fmla="*/ 183 h 217"/>
                    <a:gd name="T36" fmla="*/ 193 w 232"/>
                    <a:gd name="T37" fmla="*/ 183 h 217"/>
                    <a:gd name="T38" fmla="*/ 145 w 232"/>
                    <a:gd name="T39" fmla="*/ 157 h 217"/>
                    <a:gd name="T40" fmla="*/ 198 w 232"/>
                    <a:gd name="T41" fmla="*/ 155 h 217"/>
                    <a:gd name="T42" fmla="*/ 214 w 232"/>
                    <a:gd name="T43" fmla="*/ 150 h 217"/>
                    <a:gd name="T44" fmla="*/ 225 w 232"/>
                    <a:gd name="T45" fmla="*/ 139 h 217"/>
                    <a:gd name="T46" fmla="*/ 232 w 232"/>
                    <a:gd name="T47" fmla="*/ 127 h 217"/>
                    <a:gd name="T48" fmla="*/ 232 w 232"/>
                    <a:gd name="T49" fmla="*/ 108 h 217"/>
                    <a:gd name="T50" fmla="*/ 230 w 232"/>
                    <a:gd name="T51" fmla="*/ 51 h 217"/>
                    <a:gd name="T52" fmla="*/ 214 w 232"/>
                    <a:gd name="T53" fmla="*/ 32 h 217"/>
                    <a:gd name="T54" fmla="*/ 193 w 232"/>
                    <a:gd name="T55" fmla="*/ 18 h 217"/>
                    <a:gd name="T56" fmla="*/ 174 w 232"/>
                    <a:gd name="T57" fmla="*/ 11 h 217"/>
                    <a:gd name="T58" fmla="*/ 151 w 232"/>
                    <a:gd name="T59" fmla="*/ 3 h 217"/>
                    <a:gd name="T60" fmla="*/ 127 w 232"/>
                    <a:gd name="T61" fmla="*/ 0 h 217"/>
                    <a:gd name="T62" fmla="*/ 99 w 232"/>
                    <a:gd name="T63" fmla="*/ 0 h 217"/>
                    <a:gd name="T64" fmla="*/ 73 w 232"/>
                    <a:gd name="T65" fmla="*/ 3 h 217"/>
                    <a:gd name="T66" fmla="*/ 52 w 232"/>
                    <a:gd name="T67" fmla="*/ 11 h 217"/>
                    <a:gd name="T68" fmla="*/ 34 w 232"/>
                    <a:gd name="T69" fmla="*/ 18 h 217"/>
                    <a:gd name="T70" fmla="*/ 15 w 232"/>
                    <a:gd name="T71" fmla="*/ 32 h 217"/>
                    <a:gd name="T72" fmla="*/ 0 w 232"/>
                    <a:gd name="T73" fmla="*/ 51 h 217"/>
                    <a:gd name="T74" fmla="*/ 0 w 232"/>
                    <a:gd name="T75" fmla="*/ 109 h 217"/>
                    <a:gd name="T76" fmla="*/ 0 w 232"/>
                    <a:gd name="T77" fmla="*/ 127 h 217"/>
                    <a:gd name="T78" fmla="*/ 6 w 232"/>
                    <a:gd name="T79" fmla="*/ 139 h 217"/>
                    <a:gd name="T80" fmla="*/ 19 w 232"/>
                    <a:gd name="T81" fmla="*/ 150 h 217"/>
                    <a:gd name="T82" fmla="*/ 32 w 232"/>
                    <a:gd name="T83" fmla="*/ 155 h 2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232" h="217">
                      <a:moveTo>
                        <a:pt x="42" y="157"/>
                      </a:moveTo>
                      <a:lnTo>
                        <a:pt x="84" y="157"/>
                      </a:lnTo>
                      <a:lnTo>
                        <a:pt x="84" y="183"/>
                      </a:lnTo>
                      <a:lnTo>
                        <a:pt x="34" y="183"/>
                      </a:lnTo>
                      <a:lnTo>
                        <a:pt x="29" y="183"/>
                      </a:lnTo>
                      <a:lnTo>
                        <a:pt x="24" y="183"/>
                      </a:lnTo>
                      <a:lnTo>
                        <a:pt x="21" y="185"/>
                      </a:lnTo>
                      <a:lnTo>
                        <a:pt x="15" y="186"/>
                      </a:lnTo>
                      <a:lnTo>
                        <a:pt x="12" y="189"/>
                      </a:lnTo>
                      <a:lnTo>
                        <a:pt x="10" y="192"/>
                      </a:lnTo>
                      <a:lnTo>
                        <a:pt x="8" y="196"/>
                      </a:lnTo>
                      <a:lnTo>
                        <a:pt x="8" y="199"/>
                      </a:lnTo>
                      <a:lnTo>
                        <a:pt x="8" y="203"/>
                      </a:lnTo>
                      <a:lnTo>
                        <a:pt x="10" y="206"/>
                      </a:lnTo>
                      <a:lnTo>
                        <a:pt x="12" y="210"/>
                      </a:lnTo>
                      <a:lnTo>
                        <a:pt x="15" y="212"/>
                      </a:lnTo>
                      <a:lnTo>
                        <a:pt x="21" y="215"/>
                      </a:lnTo>
                      <a:lnTo>
                        <a:pt x="24" y="216"/>
                      </a:lnTo>
                      <a:lnTo>
                        <a:pt x="29" y="217"/>
                      </a:lnTo>
                      <a:lnTo>
                        <a:pt x="34" y="217"/>
                      </a:lnTo>
                      <a:lnTo>
                        <a:pt x="115" y="217"/>
                      </a:lnTo>
                      <a:lnTo>
                        <a:pt x="193" y="217"/>
                      </a:lnTo>
                      <a:lnTo>
                        <a:pt x="198" y="217"/>
                      </a:lnTo>
                      <a:lnTo>
                        <a:pt x="204" y="216"/>
                      </a:lnTo>
                      <a:lnTo>
                        <a:pt x="208" y="215"/>
                      </a:lnTo>
                      <a:lnTo>
                        <a:pt x="211" y="212"/>
                      </a:lnTo>
                      <a:lnTo>
                        <a:pt x="214" y="210"/>
                      </a:lnTo>
                      <a:lnTo>
                        <a:pt x="218" y="206"/>
                      </a:lnTo>
                      <a:lnTo>
                        <a:pt x="219" y="203"/>
                      </a:lnTo>
                      <a:lnTo>
                        <a:pt x="219" y="199"/>
                      </a:lnTo>
                      <a:lnTo>
                        <a:pt x="219" y="196"/>
                      </a:lnTo>
                      <a:lnTo>
                        <a:pt x="218" y="192"/>
                      </a:lnTo>
                      <a:lnTo>
                        <a:pt x="214" y="189"/>
                      </a:lnTo>
                      <a:lnTo>
                        <a:pt x="211" y="186"/>
                      </a:lnTo>
                      <a:lnTo>
                        <a:pt x="208" y="185"/>
                      </a:lnTo>
                      <a:lnTo>
                        <a:pt x="204" y="183"/>
                      </a:lnTo>
                      <a:lnTo>
                        <a:pt x="198" y="183"/>
                      </a:lnTo>
                      <a:lnTo>
                        <a:pt x="193" y="183"/>
                      </a:lnTo>
                      <a:lnTo>
                        <a:pt x="145" y="183"/>
                      </a:lnTo>
                      <a:lnTo>
                        <a:pt x="145" y="157"/>
                      </a:lnTo>
                      <a:lnTo>
                        <a:pt x="191" y="157"/>
                      </a:lnTo>
                      <a:lnTo>
                        <a:pt x="198" y="155"/>
                      </a:lnTo>
                      <a:lnTo>
                        <a:pt x="208" y="154"/>
                      </a:lnTo>
                      <a:lnTo>
                        <a:pt x="214" y="150"/>
                      </a:lnTo>
                      <a:lnTo>
                        <a:pt x="219" y="145"/>
                      </a:lnTo>
                      <a:lnTo>
                        <a:pt x="225" y="139"/>
                      </a:lnTo>
                      <a:lnTo>
                        <a:pt x="230" y="134"/>
                      </a:lnTo>
                      <a:lnTo>
                        <a:pt x="232" y="127"/>
                      </a:lnTo>
                      <a:lnTo>
                        <a:pt x="232" y="121"/>
                      </a:lnTo>
                      <a:lnTo>
                        <a:pt x="232" y="108"/>
                      </a:lnTo>
                      <a:lnTo>
                        <a:pt x="232" y="58"/>
                      </a:lnTo>
                      <a:lnTo>
                        <a:pt x="230" y="51"/>
                      </a:lnTo>
                      <a:lnTo>
                        <a:pt x="225" y="43"/>
                      </a:lnTo>
                      <a:lnTo>
                        <a:pt x="214" y="32"/>
                      </a:lnTo>
                      <a:lnTo>
                        <a:pt x="202" y="23"/>
                      </a:lnTo>
                      <a:lnTo>
                        <a:pt x="193" y="18"/>
                      </a:lnTo>
                      <a:lnTo>
                        <a:pt x="185" y="14"/>
                      </a:lnTo>
                      <a:lnTo>
                        <a:pt x="174" y="11"/>
                      </a:lnTo>
                      <a:lnTo>
                        <a:pt x="164" y="7"/>
                      </a:lnTo>
                      <a:lnTo>
                        <a:pt x="151" y="3"/>
                      </a:lnTo>
                      <a:lnTo>
                        <a:pt x="139" y="1"/>
                      </a:lnTo>
                      <a:lnTo>
                        <a:pt x="127" y="0"/>
                      </a:lnTo>
                      <a:lnTo>
                        <a:pt x="113" y="0"/>
                      </a:lnTo>
                      <a:lnTo>
                        <a:pt x="99" y="0"/>
                      </a:lnTo>
                      <a:lnTo>
                        <a:pt x="84" y="1"/>
                      </a:lnTo>
                      <a:lnTo>
                        <a:pt x="73" y="3"/>
                      </a:lnTo>
                      <a:lnTo>
                        <a:pt x="63" y="7"/>
                      </a:lnTo>
                      <a:lnTo>
                        <a:pt x="52" y="11"/>
                      </a:lnTo>
                      <a:lnTo>
                        <a:pt x="43" y="14"/>
                      </a:lnTo>
                      <a:lnTo>
                        <a:pt x="34" y="18"/>
                      </a:lnTo>
                      <a:lnTo>
                        <a:pt x="27" y="23"/>
                      </a:lnTo>
                      <a:lnTo>
                        <a:pt x="15" y="32"/>
                      </a:lnTo>
                      <a:lnTo>
                        <a:pt x="6" y="43"/>
                      </a:lnTo>
                      <a:lnTo>
                        <a:pt x="0" y="51"/>
                      </a:lnTo>
                      <a:lnTo>
                        <a:pt x="0" y="58"/>
                      </a:lnTo>
                      <a:lnTo>
                        <a:pt x="0" y="109"/>
                      </a:lnTo>
                      <a:lnTo>
                        <a:pt x="0" y="121"/>
                      </a:lnTo>
                      <a:lnTo>
                        <a:pt x="0" y="127"/>
                      </a:lnTo>
                      <a:lnTo>
                        <a:pt x="2" y="134"/>
                      </a:lnTo>
                      <a:lnTo>
                        <a:pt x="6" y="139"/>
                      </a:lnTo>
                      <a:lnTo>
                        <a:pt x="12" y="145"/>
                      </a:lnTo>
                      <a:lnTo>
                        <a:pt x="19" y="150"/>
                      </a:lnTo>
                      <a:lnTo>
                        <a:pt x="25" y="154"/>
                      </a:lnTo>
                      <a:lnTo>
                        <a:pt x="32" y="155"/>
                      </a:lnTo>
                      <a:lnTo>
                        <a:pt x="42" y="157"/>
                      </a:lnTo>
                      <a:close/>
                    </a:path>
                  </a:pathLst>
                </a:custGeom>
                <a:solidFill>
                  <a:srgbClr val="0070C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1005" name="Line 1205"/>
                <p:cNvSpPr>
                  <a:spLocks noChangeShapeType="1"/>
                </p:cNvSpPr>
                <p:nvPr/>
              </p:nvSpPr>
              <p:spPr bwMode="auto">
                <a:xfrm flipH="1">
                  <a:off x="2230667" y="4752502"/>
                  <a:ext cx="96838" cy="0"/>
                </a:xfrm>
                <a:prstGeom prst="line">
                  <a:avLst/>
                </a:prstGeom>
                <a:noFill/>
                <a:ln w="12700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1006" name="Line 1206"/>
                <p:cNvSpPr>
                  <a:spLocks noChangeShapeType="1"/>
                </p:cNvSpPr>
                <p:nvPr/>
              </p:nvSpPr>
              <p:spPr bwMode="auto">
                <a:xfrm flipH="1">
                  <a:off x="2230667" y="4711227"/>
                  <a:ext cx="96838" cy="0"/>
                </a:xfrm>
                <a:prstGeom prst="line">
                  <a:avLst/>
                </a:prstGeom>
                <a:noFill/>
                <a:ln w="12700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</p:grpSp>
          <p:sp>
            <p:nvSpPr>
              <p:cNvPr id="1002" name="Freeform 1204"/>
              <p:cNvSpPr>
                <a:spLocks/>
              </p:cNvSpPr>
              <p:nvPr/>
            </p:nvSpPr>
            <p:spPr bwMode="auto">
              <a:xfrm>
                <a:off x="2097317" y="4461990"/>
                <a:ext cx="368300" cy="344488"/>
              </a:xfrm>
              <a:custGeom>
                <a:avLst/>
                <a:gdLst>
                  <a:gd name="T0" fmla="*/ 84 w 232"/>
                  <a:gd name="T1" fmla="*/ 157 h 217"/>
                  <a:gd name="T2" fmla="*/ 34 w 232"/>
                  <a:gd name="T3" fmla="*/ 183 h 217"/>
                  <a:gd name="T4" fmla="*/ 24 w 232"/>
                  <a:gd name="T5" fmla="*/ 183 h 217"/>
                  <a:gd name="T6" fmla="*/ 15 w 232"/>
                  <a:gd name="T7" fmla="*/ 186 h 217"/>
                  <a:gd name="T8" fmla="*/ 10 w 232"/>
                  <a:gd name="T9" fmla="*/ 192 h 217"/>
                  <a:gd name="T10" fmla="*/ 8 w 232"/>
                  <a:gd name="T11" fmla="*/ 199 h 217"/>
                  <a:gd name="T12" fmla="*/ 10 w 232"/>
                  <a:gd name="T13" fmla="*/ 206 h 217"/>
                  <a:gd name="T14" fmla="*/ 15 w 232"/>
                  <a:gd name="T15" fmla="*/ 212 h 217"/>
                  <a:gd name="T16" fmla="*/ 24 w 232"/>
                  <a:gd name="T17" fmla="*/ 216 h 217"/>
                  <a:gd name="T18" fmla="*/ 34 w 232"/>
                  <a:gd name="T19" fmla="*/ 217 h 217"/>
                  <a:gd name="T20" fmla="*/ 193 w 232"/>
                  <a:gd name="T21" fmla="*/ 217 h 217"/>
                  <a:gd name="T22" fmla="*/ 204 w 232"/>
                  <a:gd name="T23" fmla="*/ 216 h 217"/>
                  <a:gd name="T24" fmla="*/ 211 w 232"/>
                  <a:gd name="T25" fmla="*/ 212 h 217"/>
                  <a:gd name="T26" fmla="*/ 218 w 232"/>
                  <a:gd name="T27" fmla="*/ 206 h 217"/>
                  <a:gd name="T28" fmla="*/ 219 w 232"/>
                  <a:gd name="T29" fmla="*/ 199 h 217"/>
                  <a:gd name="T30" fmla="*/ 218 w 232"/>
                  <a:gd name="T31" fmla="*/ 192 h 217"/>
                  <a:gd name="T32" fmla="*/ 211 w 232"/>
                  <a:gd name="T33" fmla="*/ 186 h 217"/>
                  <a:gd name="T34" fmla="*/ 204 w 232"/>
                  <a:gd name="T35" fmla="*/ 183 h 217"/>
                  <a:gd name="T36" fmla="*/ 193 w 232"/>
                  <a:gd name="T37" fmla="*/ 183 h 217"/>
                  <a:gd name="T38" fmla="*/ 145 w 232"/>
                  <a:gd name="T39" fmla="*/ 157 h 217"/>
                  <a:gd name="T40" fmla="*/ 198 w 232"/>
                  <a:gd name="T41" fmla="*/ 155 h 217"/>
                  <a:gd name="T42" fmla="*/ 214 w 232"/>
                  <a:gd name="T43" fmla="*/ 150 h 217"/>
                  <a:gd name="T44" fmla="*/ 225 w 232"/>
                  <a:gd name="T45" fmla="*/ 139 h 217"/>
                  <a:gd name="T46" fmla="*/ 232 w 232"/>
                  <a:gd name="T47" fmla="*/ 127 h 217"/>
                  <a:gd name="T48" fmla="*/ 232 w 232"/>
                  <a:gd name="T49" fmla="*/ 108 h 217"/>
                  <a:gd name="T50" fmla="*/ 230 w 232"/>
                  <a:gd name="T51" fmla="*/ 51 h 217"/>
                  <a:gd name="T52" fmla="*/ 214 w 232"/>
                  <a:gd name="T53" fmla="*/ 32 h 217"/>
                  <a:gd name="T54" fmla="*/ 193 w 232"/>
                  <a:gd name="T55" fmla="*/ 18 h 217"/>
                  <a:gd name="T56" fmla="*/ 174 w 232"/>
                  <a:gd name="T57" fmla="*/ 11 h 217"/>
                  <a:gd name="T58" fmla="*/ 151 w 232"/>
                  <a:gd name="T59" fmla="*/ 3 h 217"/>
                  <a:gd name="T60" fmla="*/ 127 w 232"/>
                  <a:gd name="T61" fmla="*/ 0 h 217"/>
                  <a:gd name="T62" fmla="*/ 99 w 232"/>
                  <a:gd name="T63" fmla="*/ 0 h 217"/>
                  <a:gd name="T64" fmla="*/ 73 w 232"/>
                  <a:gd name="T65" fmla="*/ 3 h 217"/>
                  <a:gd name="T66" fmla="*/ 52 w 232"/>
                  <a:gd name="T67" fmla="*/ 11 h 217"/>
                  <a:gd name="T68" fmla="*/ 34 w 232"/>
                  <a:gd name="T69" fmla="*/ 18 h 217"/>
                  <a:gd name="T70" fmla="*/ 15 w 232"/>
                  <a:gd name="T71" fmla="*/ 32 h 217"/>
                  <a:gd name="T72" fmla="*/ 0 w 232"/>
                  <a:gd name="T73" fmla="*/ 51 h 217"/>
                  <a:gd name="T74" fmla="*/ 0 w 232"/>
                  <a:gd name="T75" fmla="*/ 109 h 217"/>
                  <a:gd name="T76" fmla="*/ 0 w 232"/>
                  <a:gd name="T77" fmla="*/ 127 h 217"/>
                  <a:gd name="T78" fmla="*/ 6 w 232"/>
                  <a:gd name="T79" fmla="*/ 139 h 217"/>
                  <a:gd name="T80" fmla="*/ 19 w 232"/>
                  <a:gd name="T81" fmla="*/ 150 h 217"/>
                  <a:gd name="T82" fmla="*/ 32 w 232"/>
                  <a:gd name="T83" fmla="*/ 155 h 2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232" h="217">
                    <a:moveTo>
                      <a:pt x="42" y="157"/>
                    </a:moveTo>
                    <a:lnTo>
                      <a:pt x="84" y="157"/>
                    </a:lnTo>
                    <a:lnTo>
                      <a:pt x="84" y="183"/>
                    </a:lnTo>
                    <a:lnTo>
                      <a:pt x="34" y="183"/>
                    </a:lnTo>
                    <a:lnTo>
                      <a:pt x="29" y="183"/>
                    </a:lnTo>
                    <a:lnTo>
                      <a:pt x="24" y="183"/>
                    </a:lnTo>
                    <a:lnTo>
                      <a:pt x="21" y="185"/>
                    </a:lnTo>
                    <a:lnTo>
                      <a:pt x="15" y="186"/>
                    </a:lnTo>
                    <a:lnTo>
                      <a:pt x="12" y="189"/>
                    </a:lnTo>
                    <a:lnTo>
                      <a:pt x="10" y="192"/>
                    </a:lnTo>
                    <a:lnTo>
                      <a:pt x="8" y="196"/>
                    </a:lnTo>
                    <a:lnTo>
                      <a:pt x="8" y="199"/>
                    </a:lnTo>
                    <a:lnTo>
                      <a:pt x="8" y="203"/>
                    </a:lnTo>
                    <a:lnTo>
                      <a:pt x="10" y="206"/>
                    </a:lnTo>
                    <a:lnTo>
                      <a:pt x="12" y="210"/>
                    </a:lnTo>
                    <a:lnTo>
                      <a:pt x="15" y="212"/>
                    </a:lnTo>
                    <a:lnTo>
                      <a:pt x="21" y="215"/>
                    </a:lnTo>
                    <a:lnTo>
                      <a:pt x="24" y="216"/>
                    </a:lnTo>
                    <a:lnTo>
                      <a:pt x="29" y="217"/>
                    </a:lnTo>
                    <a:lnTo>
                      <a:pt x="34" y="217"/>
                    </a:lnTo>
                    <a:lnTo>
                      <a:pt x="115" y="217"/>
                    </a:lnTo>
                    <a:lnTo>
                      <a:pt x="193" y="217"/>
                    </a:lnTo>
                    <a:lnTo>
                      <a:pt x="198" y="217"/>
                    </a:lnTo>
                    <a:lnTo>
                      <a:pt x="204" y="216"/>
                    </a:lnTo>
                    <a:lnTo>
                      <a:pt x="208" y="215"/>
                    </a:lnTo>
                    <a:lnTo>
                      <a:pt x="211" y="212"/>
                    </a:lnTo>
                    <a:lnTo>
                      <a:pt x="214" y="210"/>
                    </a:lnTo>
                    <a:lnTo>
                      <a:pt x="218" y="206"/>
                    </a:lnTo>
                    <a:lnTo>
                      <a:pt x="219" y="203"/>
                    </a:lnTo>
                    <a:lnTo>
                      <a:pt x="219" y="199"/>
                    </a:lnTo>
                    <a:lnTo>
                      <a:pt x="219" y="196"/>
                    </a:lnTo>
                    <a:lnTo>
                      <a:pt x="218" y="192"/>
                    </a:lnTo>
                    <a:lnTo>
                      <a:pt x="214" y="189"/>
                    </a:lnTo>
                    <a:lnTo>
                      <a:pt x="211" y="186"/>
                    </a:lnTo>
                    <a:lnTo>
                      <a:pt x="208" y="185"/>
                    </a:lnTo>
                    <a:lnTo>
                      <a:pt x="204" y="183"/>
                    </a:lnTo>
                    <a:lnTo>
                      <a:pt x="198" y="183"/>
                    </a:lnTo>
                    <a:lnTo>
                      <a:pt x="193" y="183"/>
                    </a:lnTo>
                    <a:lnTo>
                      <a:pt x="145" y="183"/>
                    </a:lnTo>
                    <a:lnTo>
                      <a:pt x="145" y="157"/>
                    </a:lnTo>
                    <a:lnTo>
                      <a:pt x="191" y="157"/>
                    </a:lnTo>
                    <a:lnTo>
                      <a:pt x="198" y="155"/>
                    </a:lnTo>
                    <a:lnTo>
                      <a:pt x="208" y="154"/>
                    </a:lnTo>
                    <a:lnTo>
                      <a:pt x="214" y="150"/>
                    </a:lnTo>
                    <a:lnTo>
                      <a:pt x="219" y="145"/>
                    </a:lnTo>
                    <a:lnTo>
                      <a:pt x="225" y="139"/>
                    </a:lnTo>
                    <a:lnTo>
                      <a:pt x="230" y="134"/>
                    </a:lnTo>
                    <a:lnTo>
                      <a:pt x="232" y="127"/>
                    </a:lnTo>
                    <a:lnTo>
                      <a:pt x="232" y="121"/>
                    </a:lnTo>
                    <a:lnTo>
                      <a:pt x="232" y="108"/>
                    </a:lnTo>
                    <a:lnTo>
                      <a:pt x="232" y="58"/>
                    </a:lnTo>
                    <a:lnTo>
                      <a:pt x="230" y="51"/>
                    </a:lnTo>
                    <a:lnTo>
                      <a:pt x="225" y="43"/>
                    </a:lnTo>
                    <a:lnTo>
                      <a:pt x="214" y="32"/>
                    </a:lnTo>
                    <a:lnTo>
                      <a:pt x="202" y="23"/>
                    </a:lnTo>
                    <a:lnTo>
                      <a:pt x="193" y="18"/>
                    </a:lnTo>
                    <a:lnTo>
                      <a:pt x="185" y="14"/>
                    </a:lnTo>
                    <a:lnTo>
                      <a:pt x="174" y="11"/>
                    </a:lnTo>
                    <a:lnTo>
                      <a:pt x="164" y="7"/>
                    </a:lnTo>
                    <a:lnTo>
                      <a:pt x="151" y="3"/>
                    </a:lnTo>
                    <a:lnTo>
                      <a:pt x="139" y="1"/>
                    </a:lnTo>
                    <a:lnTo>
                      <a:pt x="127" y="0"/>
                    </a:lnTo>
                    <a:lnTo>
                      <a:pt x="113" y="0"/>
                    </a:lnTo>
                    <a:lnTo>
                      <a:pt x="99" y="0"/>
                    </a:lnTo>
                    <a:lnTo>
                      <a:pt x="84" y="1"/>
                    </a:lnTo>
                    <a:lnTo>
                      <a:pt x="73" y="3"/>
                    </a:lnTo>
                    <a:lnTo>
                      <a:pt x="63" y="7"/>
                    </a:lnTo>
                    <a:lnTo>
                      <a:pt x="52" y="11"/>
                    </a:lnTo>
                    <a:lnTo>
                      <a:pt x="43" y="14"/>
                    </a:lnTo>
                    <a:lnTo>
                      <a:pt x="34" y="18"/>
                    </a:lnTo>
                    <a:lnTo>
                      <a:pt x="27" y="23"/>
                    </a:lnTo>
                    <a:lnTo>
                      <a:pt x="15" y="32"/>
                    </a:lnTo>
                    <a:lnTo>
                      <a:pt x="6" y="43"/>
                    </a:lnTo>
                    <a:lnTo>
                      <a:pt x="0" y="51"/>
                    </a:lnTo>
                    <a:lnTo>
                      <a:pt x="0" y="58"/>
                    </a:lnTo>
                    <a:lnTo>
                      <a:pt x="0" y="109"/>
                    </a:lnTo>
                    <a:lnTo>
                      <a:pt x="0" y="121"/>
                    </a:lnTo>
                    <a:lnTo>
                      <a:pt x="0" y="127"/>
                    </a:lnTo>
                    <a:lnTo>
                      <a:pt x="2" y="134"/>
                    </a:lnTo>
                    <a:lnTo>
                      <a:pt x="6" y="139"/>
                    </a:lnTo>
                    <a:lnTo>
                      <a:pt x="12" y="145"/>
                    </a:lnTo>
                    <a:lnTo>
                      <a:pt x="19" y="150"/>
                    </a:lnTo>
                    <a:lnTo>
                      <a:pt x="25" y="154"/>
                    </a:lnTo>
                    <a:lnTo>
                      <a:pt x="32" y="155"/>
                    </a:lnTo>
                    <a:lnTo>
                      <a:pt x="42" y="157"/>
                    </a:lnTo>
                    <a:close/>
                  </a:path>
                </a:pathLst>
              </a:custGeom>
              <a:noFill/>
              <a:ln w="12700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1007" name="グループ化 1006"/>
            <p:cNvGrpSpPr/>
            <p:nvPr/>
          </p:nvGrpSpPr>
          <p:grpSpPr>
            <a:xfrm>
              <a:off x="4890448" y="3475466"/>
              <a:ext cx="334966" cy="312737"/>
              <a:chOff x="2097317" y="4461990"/>
              <a:chExt cx="471487" cy="433388"/>
            </a:xfrm>
          </p:grpSpPr>
          <p:grpSp>
            <p:nvGrpSpPr>
              <p:cNvPr id="1008" name="グループ化 1007"/>
              <p:cNvGrpSpPr/>
              <p:nvPr/>
            </p:nvGrpSpPr>
            <p:grpSpPr>
              <a:xfrm>
                <a:off x="2097317" y="4461990"/>
                <a:ext cx="471487" cy="433388"/>
                <a:chOff x="2097317" y="4461990"/>
                <a:chExt cx="471487" cy="433388"/>
              </a:xfrm>
            </p:grpSpPr>
            <p:pic>
              <p:nvPicPr>
                <p:cNvPr id="1010" name="Picture 1202"/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171929" y="4525490"/>
                  <a:ext cx="396875" cy="3698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011" name="Freeform 1203"/>
                <p:cNvSpPr>
                  <a:spLocks/>
                </p:cNvSpPr>
                <p:nvPr/>
              </p:nvSpPr>
              <p:spPr bwMode="auto">
                <a:xfrm>
                  <a:off x="2097317" y="4461990"/>
                  <a:ext cx="368300" cy="344488"/>
                </a:xfrm>
                <a:custGeom>
                  <a:avLst/>
                  <a:gdLst>
                    <a:gd name="T0" fmla="*/ 84 w 232"/>
                    <a:gd name="T1" fmla="*/ 157 h 217"/>
                    <a:gd name="T2" fmla="*/ 34 w 232"/>
                    <a:gd name="T3" fmla="*/ 183 h 217"/>
                    <a:gd name="T4" fmla="*/ 24 w 232"/>
                    <a:gd name="T5" fmla="*/ 183 h 217"/>
                    <a:gd name="T6" fmla="*/ 15 w 232"/>
                    <a:gd name="T7" fmla="*/ 186 h 217"/>
                    <a:gd name="T8" fmla="*/ 10 w 232"/>
                    <a:gd name="T9" fmla="*/ 192 h 217"/>
                    <a:gd name="T10" fmla="*/ 8 w 232"/>
                    <a:gd name="T11" fmla="*/ 199 h 217"/>
                    <a:gd name="T12" fmla="*/ 10 w 232"/>
                    <a:gd name="T13" fmla="*/ 206 h 217"/>
                    <a:gd name="T14" fmla="*/ 15 w 232"/>
                    <a:gd name="T15" fmla="*/ 212 h 217"/>
                    <a:gd name="T16" fmla="*/ 24 w 232"/>
                    <a:gd name="T17" fmla="*/ 216 h 217"/>
                    <a:gd name="T18" fmla="*/ 34 w 232"/>
                    <a:gd name="T19" fmla="*/ 217 h 217"/>
                    <a:gd name="T20" fmla="*/ 193 w 232"/>
                    <a:gd name="T21" fmla="*/ 217 h 217"/>
                    <a:gd name="T22" fmla="*/ 204 w 232"/>
                    <a:gd name="T23" fmla="*/ 216 h 217"/>
                    <a:gd name="T24" fmla="*/ 211 w 232"/>
                    <a:gd name="T25" fmla="*/ 212 h 217"/>
                    <a:gd name="T26" fmla="*/ 218 w 232"/>
                    <a:gd name="T27" fmla="*/ 206 h 217"/>
                    <a:gd name="T28" fmla="*/ 219 w 232"/>
                    <a:gd name="T29" fmla="*/ 199 h 217"/>
                    <a:gd name="T30" fmla="*/ 218 w 232"/>
                    <a:gd name="T31" fmla="*/ 192 h 217"/>
                    <a:gd name="T32" fmla="*/ 211 w 232"/>
                    <a:gd name="T33" fmla="*/ 186 h 217"/>
                    <a:gd name="T34" fmla="*/ 204 w 232"/>
                    <a:gd name="T35" fmla="*/ 183 h 217"/>
                    <a:gd name="T36" fmla="*/ 193 w 232"/>
                    <a:gd name="T37" fmla="*/ 183 h 217"/>
                    <a:gd name="T38" fmla="*/ 145 w 232"/>
                    <a:gd name="T39" fmla="*/ 157 h 217"/>
                    <a:gd name="T40" fmla="*/ 198 w 232"/>
                    <a:gd name="T41" fmla="*/ 155 h 217"/>
                    <a:gd name="T42" fmla="*/ 214 w 232"/>
                    <a:gd name="T43" fmla="*/ 150 h 217"/>
                    <a:gd name="T44" fmla="*/ 225 w 232"/>
                    <a:gd name="T45" fmla="*/ 139 h 217"/>
                    <a:gd name="T46" fmla="*/ 232 w 232"/>
                    <a:gd name="T47" fmla="*/ 127 h 217"/>
                    <a:gd name="T48" fmla="*/ 232 w 232"/>
                    <a:gd name="T49" fmla="*/ 108 h 217"/>
                    <a:gd name="T50" fmla="*/ 230 w 232"/>
                    <a:gd name="T51" fmla="*/ 51 h 217"/>
                    <a:gd name="T52" fmla="*/ 214 w 232"/>
                    <a:gd name="T53" fmla="*/ 32 h 217"/>
                    <a:gd name="T54" fmla="*/ 193 w 232"/>
                    <a:gd name="T55" fmla="*/ 18 h 217"/>
                    <a:gd name="T56" fmla="*/ 174 w 232"/>
                    <a:gd name="T57" fmla="*/ 11 h 217"/>
                    <a:gd name="T58" fmla="*/ 151 w 232"/>
                    <a:gd name="T59" fmla="*/ 3 h 217"/>
                    <a:gd name="T60" fmla="*/ 127 w 232"/>
                    <a:gd name="T61" fmla="*/ 0 h 217"/>
                    <a:gd name="T62" fmla="*/ 99 w 232"/>
                    <a:gd name="T63" fmla="*/ 0 h 217"/>
                    <a:gd name="T64" fmla="*/ 73 w 232"/>
                    <a:gd name="T65" fmla="*/ 3 h 217"/>
                    <a:gd name="T66" fmla="*/ 52 w 232"/>
                    <a:gd name="T67" fmla="*/ 11 h 217"/>
                    <a:gd name="T68" fmla="*/ 34 w 232"/>
                    <a:gd name="T69" fmla="*/ 18 h 217"/>
                    <a:gd name="T70" fmla="*/ 15 w 232"/>
                    <a:gd name="T71" fmla="*/ 32 h 217"/>
                    <a:gd name="T72" fmla="*/ 0 w 232"/>
                    <a:gd name="T73" fmla="*/ 51 h 217"/>
                    <a:gd name="T74" fmla="*/ 0 w 232"/>
                    <a:gd name="T75" fmla="*/ 109 h 217"/>
                    <a:gd name="T76" fmla="*/ 0 w 232"/>
                    <a:gd name="T77" fmla="*/ 127 h 217"/>
                    <a:gd name="T78" fmla="*/ 6 w 232"/>
                    <a:gd name="T79" fmla="*/ 139 h 217"/>
                    <a:gd name="T80" fmla="*/ 19 w 232"/>
                    <a:gd name="T81" fmla="*/ 150 h 217"/>
                    <a:gd name="T82" fmla="*/ 32 w 232"/>
                    <a:gd name="T83" fmla="*/ 155 h 2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232" h="217">
                      <a:moveTo>
                        <a:pt x="42" y="157"/>
                      </a:moveTo>
                      <a:lnTo>
                        <a:pt x="84" y="157"/>
                      </a:lnTo>
                      <a:lnTo>
                        <a:pt x="84" y="183"/>
                      </a:lnTo>
                      <a:lnTo>
                        <a:pt x="34" y="183"/>
                      </a:lnTo>
                      <a:lnTo>
                        <a:pt x="29" y="183"/>
                      </a:lnTo>
                      <a:lnTo>
                        <a:pt x="24" y="183"/>
                      </a:lnTo>
                      <a:lnTo>
                        <a:pt x="21" y="185"/>
                      </a:lnTo>
                      <a:lnTo>
                        <a:pt x="15" y="186"/>
                      </a:lnTo>
                      <a:lnTo>
                        <a:pt x="12" y="189"/>
                      </a:lnTo>
                      <a:lnTo>
                        <a:pt x="10" y="192"/>
                      </a:lnTo>
                      <a:lnTo>
                        <a:pt x="8" y="196"/>
                      </a:lnTo>
                      <a:lnTo>
                        <a:pt x="8" y="199"/>
                      </a:lnTo>
                      <a:lnTo>
                        <a:pt x="8" y="203"/>
                      </a:lnTo>
                      <a:lnTo>
                        <a:pt x="10" y="206"/>
                      </a:lnTo>
                      <a:lnTo>
                        <a:pt x="12" y="210"/>
                      </a:lnTo>
                      <a:lnTo>
                        <a:pt x="15" y="212"/>
                      </a:lnTo>
                      <a:lnTo>
                        <a:pt x="21" y="215"/>
                      </a:lnTo>
                      <a:lnTo>
                        <a:pt x="24" y="216"/>
                      </a:lnTo>
                      <a:lnTo>
                        <a:pt x="29" y="217"/>
                      </a:lnTo>
                      <a:lnTo>
                        <a:pt x="34" y="217"/>
                      </a:lnTo>
                      <a:lnTo>
                        <a:pt x="115" y="217"/>
                      </a:lnTo>
                      <a:lnTo>
                        <a:pt x="193" y="217"/>
                      </a:lnTo>
                      <a:lnTo>
                        <a:pt x="198" y="217"/>
                      </a:lnTo>
                      <a:lnTo>
                        <a:pt x="204" y="216"/>
                      </a:lnTo>
                      <a:lnTo>
                        <a:pt x="208" y="215"/>
                      </a:lnTo>
                      <a:lnTo>
                        <a:pt x="211" y="212"/>
                      </a:lnTo>
                      <a:lnTo>
                        <a:pt x="214" y="210"/>
                      </a:lnTo>
                      <a:lnTo>
                        <a:pt x="218" y="206"/>
                      </a:lnTo>
                      <a:lnTo>
                        <a:pt x="219" y="203"/>
                      </a:lnTo>
                      <a:lnTo>
                        <a:pt x="219" y="199"/>
                      </a:lnTo>
                      <a:lnTo>
                        <a:pt x="219" y="196"/>
                      </a:lnTo>
                      <a:lnTo>
                        <a:pt x="218" y="192"/>
                      </a:lnTo>
                      <a:lnTo>
                        <a:pt x="214" y="189"/>
                      </a:lnTo>
                      <a:lnTo>
                        <a:pt x="211" y="186"/>
                      </a:lnTo>
                      <a:lnTo>
                        <a:pt x="208" y="185"/>
                      </a:lnTo>
                      <a:lnTo>
                        <a:pt x="204" y="183"/>
                      </a:lnTo>
                      <a:lnTo>
                        <a:pt x="198" y="183"/>
                      </a:lnTo>
                      <a:lnTo>
                        <a:pt x="193" y="183"/>
                      </a:lnTo>
                      <a:lnTo>
                        <a:pt x="145" y="183"/>
                      </a:lnTo>
                      <a:lnTo>
                        <a:pt x="145" y="157"/>
                      </a:lnTo>
                      <a:lnTo>
                        <a:pt x="191" y="157"/>
                      </a:lnTo>
                      <a:lnTo>
                        <a:pt x="198" y="155"/>
                      </a:lnTo>
                      <a:lnTo>
                        <a:pt x="208" y="154"/>
                      </a:lnTo>
                      <a:lnTo>
                        <a:pt x="214" y="150"/>
                      </a:lnTo>
                      <a:lnTo>
                        <a:pt x="219" y="145"/>
                      </a:lnTo>
                      <a:lnTo>
                        <a:pt x="225" y="139"/>
                      </a:lnTo>
                      <a:lnTo>
                        <a:pt x="230" y="134"/>
                      </a:lnTo>
                      <a:lnTo>
                        <a:pt x="232" y="127"/>
                      </a:lnTo>
                      <a:lnTo>
                        <a:pt x="232" y="121"/>
                      </a:lnTo>
                      <a:lnTo>
                        <a:pt x="232" y="108"/>
                      </a:lnTo>
                      <a:lnTo>
                        <a:pt x="232" y="58"/>
                      </a:lnTo>
                      <a:lnTo>
                        <a:pt x="230" y="51"/>
                      </a:lnTo>
                      <a:lnTo>
                        <a:pt x="225" y="43"/>
                      </a:lnTo>
                      <a:lnTo>
                        <a:pt x="214" y="32"/>
                      </a:lnTo>
                      <a:lnTo>
                        <a:pt x="202" y="23"/>
                      </a:lnTo>
                      <a:lnTo>
                        <a:pt x="193" y="18"/>
                      </a:lnTo>
                      <a:lnTo>
                        <a:pt x="185" y="14"/>
                      </a:lnTo>
                      <a:lnTo>
                        <a:pt x="174" y="11"/>
                      </a:lnTo>
                      <a:lnTo>
                        <a:pt x="164" y="7"/>
                      </a:lnTo>
                      <a:lnTo>
                        <a:pt x="151" y="3"/>
                      </a:lnTo>
                      <a:lnTo>
                        <a:pt x="139" y="1"/>
                      </a:lnTo>
                      <a:lnTo>
                        <a:pt x="127" y="0"/>
                      </a:lnTo>
                      <a:lnTo>
                        <a:pt x="113" y="0"/>
                      </a:lnTo>
                      <a:lnTo>
                        <a:pt x="99" y="0"/>
                      </a:lnTo>
                      <a:lnTo>
                        <a:pt x="84" y="1"/>
                      </a:lnTo>
                      <a:lnTo>
                        <a:pt x="73" y="3"/>
                      </a:lnTo>
                      <a:lnTo>
                        <a:pt x="63" y="7"/>
                      </a:lnTo>
                      <a:lnTo>
                        <a:pt x="52" y="11"/>
                      </a:lnTo>
                      <a:lnTo>
                        <a:pt x="43" y="14"/>
                      </a:lnTo>
                      <a:lnTo>
                        <a:pt x="34" y="18"/>
                      </a:lnTo>
                      <a:lnTo>
                        <a:pt x="27" y="23"/>
                      </a:lnTo>
                      <a:lnTo>
                        <a:pt x="15" y="32"/>
                      </a:lnTo>
                      <a:lnTo>
                        <a:pt x="6" y="43"/>
                      </a:lnTo>
                      <a:lnTo>
                        <a:pt x="0" y="51"/>
                      </a:lnTo>
                      <a:lnTo>
                        <a:pt x="0" y="58"/>
                      </a:lnTo>
                      <a:lnTo>
                        <a:pt x="0" y="109"/>
                      </a:lnTo>
                      <a:lnTo>
                        <a:pt x="0" y="121"/>
                      </a:lnTo>
                      <a:lnTo>
                        <a:pt x="0" y="127"/>
                      </a:lnTo>
                      <a:lnTo>
                        <a:pt x="2" y="134"/>
                      </a:lnTo>
                      <a:lnTo>
                        <a:pt x="6" y="139"/>
                      </a:lnTo>
                      <a:lnTo>
                        <a:pt x="12" y="145"/>
                      </a:lnTo>
                      <a:lnTo>
                        <a:pt x="19" y="150"/>
                      </a:lnTo>
                      <a:lnTo>
                        <a:pt x="25" y="154"/>
                      </a:lnTo>
                      <a:lnTo>
                        <a:pt x="32" y="155"/>
                      </a:lnTo>
                      <a:lnTo>
                        <a:pt x="42" y="157"/>
                      </a:lnTo>
                      <a:close/>
                    </a:path>
                  </a:pathLst>
                </a:custGeom>
                <a:solidFill>
                  <a:srgbClr val="92D05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1012" name="Line 1205"/>
                <p:cNvSpPr>
                  <a:spLocks noChangeShapeType="1"/>
                </p:cNvSpPr>
                <p:nvPr/>
              </p:nvSpPr>
              <p:spPr bwMode="auto">
                <a:xfrm flipH="1">
                  <a:off x="2230667" y="4752502"/>
                  <a:ext cx="96838" cy="0"/>
                </a:xfrm>
                <a:prstGeom prst="line">
                  <a:avLst/>
                </a:prstGeom>
                <a:noFill/>
                <a:ln w="12700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1013" name="Line 1206"/>
                <p:cNvSpPr>
                  <a:spLocks noChangeShapeType="1"/>
                </p:cNvSpPr>
                <p:nvPr/>
              </p:nvSpPr>
              <p:spPr bwMode="auto">
                <a:xfrm flipH="1">
                  <a:off x="2230667" y="4711227"/>
                  <a:ext cx="96838" cy="0"/>
                </a:xfrm>
                <a:prstGeom prst="line">
                  <a:avLst/>
                </a:prstGeom>
                <a:noFill/>
                <a:ln w="12700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</p:grpSp>
          <p:sp>
            <p:nvSpPr>
              <p:cNvPr id="1009" name="Freeform 1204"/>
              <p:cNvSpPr>
                <a:spLocks/>
              </p:cNvSpPr>
              <p:nvPr/>
            </p:nvSpPr>
            <p:spPr bwMode="auto">
              <a:xfrm>
                <a:off x="2097317" y="4461990"/>
                <a:ext cx="368300" cy="344488"/>
              </a:xfrm>
              <a:custGeom>
                <a:avLst/>
                <a:gdLst>
                  <a:gd name="T0" fmla="*/ 84 w 232"/>
                  <a:gd name="T1" fmla="*/ 157 h 217"/>
                  <a:gd name="T2" fmla="*/ 34 w 232"/>
                  <a:gd name="T3" fmla="*/ 183 h 217"/>
                  <a:gd name="T4" fmla="*/ 24 w 232"/>
                  <a:gd name="T5" fmla="*/ 183 h 217"/>
                  <a:gd name="T6" fmla="*/ 15 w 232"/>
                  <a:gd name="T7" fmla="*/ 186 h 217"/>
                  <a:gd name="T8" fmla="*/ 10 w 232"/>
                  <a:gd name="T9" fmla="*/ 192 h 217"/>
                  <a:gd name="T10" fmla="*/ 8 w 232"/>
                  <a:gd name="T11" fmla="*/ 199 h 217"/>
                  <a:gd name="T12" fmla="*/ 10 w 232"/>
                  <a:gd name="T13" fmla="*/ 206 h 217"/>
                  <a:gd name="T14" fmla="*/ 15 w 232"/>
                  <a:gd name="T15" fmla="*/ 212 h 217"/>
                  <a:gd name="T16" fmla="*/ 24 w 232"/>
                  <a:gd name="T17" fmla="*/ 216 h 217"/>
                  <a:gd name="T18" fmla="*/ 34 w 232"/>
                  <a:gd name="T19" fmla="*/ 217 h 217"/>
                  <a:gd name="T20" fmla="*/ 193 w 232"/>
                  <a:gd name="T21" fmla="*/ 217 h 217"/>
                  <a:gd name="T22" fmla="*/ 204 w 232"/>
                  <a:gd name="T23" fmla="*/ 216 h 217"/>
                  <a:gd name="T24" fmla="*/ 211 w 232"/>
                  <a:gd name="T25" fmla="*/ 212 h 217"/>
                  <a:gd name="T26" fmla="*/ 218 w 232"/>
                  <a:gd name="T27" fmla="*/ 206 h 217"/>
                  <a:gd name="T28" fmla="*/ 219 w 232"/>
                  <a:gd name="T29" fmla="*/ 199 h 217"/>
                  <a:gd name="T30" fmla="*/ 218 w 232"/>
                  <a:gd name="T31" fmla="*/ 192 h 217"/>
                  <a:gd name="T32" fmla="*/ 211 w 232"/>
                  <a:gd name="T33" fmla="*/ 186 h 217"/>
                  <a:gd name="T34" fmla="*/ 204 w 232"/>
                  <a:gd name="T35" fmla="*/ 183 h 217"/>
                  <a:gd name="T36" fmla="*/ 193 w 232"/>
                  <a:gd name="T37" fmla="*/ 183 h 217"/>
                  <a:gd name="T38" fmla="*/ 145 w 232"/>
                  <a:gd name="T39" fmla="*/ 157 h 217"/>
                  <a:gd name="T40" fmla="*/ 198 w 232"/>
                  <a:gd name="T41" fmla="*/ 155 h 217"/>
                  <a:gd name="T42" fmla="*/ 214 w 232"/>
                  <a:gd name="T43" fmla="*/ 150 h 217"/>
                  <a:gd name="T44" fmla="*/ 225 w 232"/>
                  <a:gd name="T45" fmla="*/ 139 h 217"/>
                  <a:gd name="T46" fmla="*/ 232 w 232"/>
                  <a:gd name="T47" fmla="*/ 127 h 217"/>
                  <a:gd name="T48" fmla="*/ 232 w 232"/>
                  <a:gd name="T49" fmla="*/ 108 h 217"/>
                  <a:gd name="T50" fmla="*/ 230 w 232"/>
                  <a:gd name="T51" fmla="*/ 51 h 217"/>
                  <a:gd name="T52" fmla="*/ 214 w 232"/>
                  <a:gd name="T53" fmla="*/ 32 h 217"/>
                  <a:gd name="T54" fmla="*/ 193 w 232"/>
                  <a:gd name="T55" fmla="*/ 18 h 217"/>
                  <a:gd name="T56" fmla="*/ 174 w 232"/>
                  <a:gd name="T57" fmla="*/ 11 h 217"/>
                  <a:gd name="T58" fmla="*/ 151 w 232"/>
                  <a:gd name="T59" fmla="*/ 3 h 217"/>
                  <a:gd name="T60" fmla="*/ 127 w 232"/>
                  <a:gd name="T61" fmla="*/ 0 h 217"/>
                  <a:gd name="T62" fmla="*/ 99 w 232"/>
                  <a:gd name="T63" fmla="*/ 0 h 217"/>
                  <a:gd name="T64" fmla="*/ 73 w 232"/>
                  <a:gd name="T65" fmla="*/ 3 h 217"/>
                  <a:gd name="T66" fmla="*/ 52 w 232"/>
                  <a:gd name="T67" fmla="*/ 11 h 217"/>
                  <a:gd name="T68" fmla="*/ 34 w 232"/>
                  <a:gd name="T69" fmla="*/ 18 h 217"/>
                  <a:gd name="T70" fmla="*/ 15 w 232"/>
                  <a:gd name="T71" fmla="*/ 32 h 217"/>
                  <a:gd name="T72" fmla="*/ 0 w 232"/>
                  <a:gd name="T73" fmla="*/ 51 h 217"/>
                  <a:gd name="T74" fmla="*/ 0 w 232"/>
                  <a:gd name="T75" fmla="*/ 109 h 217"/>
                  <a:gd name="T76" fmla="*/ 0 w 232"/>
                  <a:gd name="T77" fmla="*/ 127 h 217"/>
                  <a:gd name="T78" fmla="*/ 6 w 232"/>
                  <a:gd name="T79" fmla="*/ 139 h 217"/>
                  <a:gd name="T80" fmla="*/ 19 w 232"/>
                  <a:gd name="T81" fmla="*/ 150 h 217"/>
                  <a:gd name="T82" fmla="*/ 32 w 232"/>
                  <a:gd name="T83" fmla="*/ 155 h 2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232" h="217">
                    <a:moveTo>
                      <a:pt x="42" y="157"/>
                    </a:moveTo>
                    <a:lnTo>
                      <a:pt x="84" y="157"/>
                    </a:lnTo>
                    <a:lnTo>
                      <a:pt x="84" y="183"/>
                    </a:lnTo>
                    <a:lnTo>
                      <a:pt x="34" y="183"/>
                    </a:lnTo>
                    <a:lnTo>
                      <a:pt x="29" y="183"/>
                    </a:lnTo>
                    <a:lnTo>
                      <a:pt x="24" y="183"/>
                    </a:lnTo>
                    <a:lnTo>
                      <a:pt x="21" y="185"/>
                    </a:lnTo>
                    <a:lnTo>
                      <a:pt x="15" y="186"/>
                    </a:lnTo>
                    <a:lnTo>
                      <a:pt x="12" y="189"/>
                    </a:lnTo>
                    <a:lnTo>
                      <a:pt x="10" y="192"/>
                    </a:lnTo>
                    <a:lnTo>
                      <a:pt x="8" y="196"/>
                    </a:lnTo>
                    <a:lnTo>
                      <a:pt x="8" y="199"/>
                    </a:lnTo>
                    <a:lnTo>
                      <a:pt x="8" y="203"/>
                    </a:lnTo>
                    <a:lnTo>
                      <a:pt x="10" y="206"/>
                    </a:lnTo>
                    <a:lnTo>
                      <a:pt x="12" y="210"/>
                    </a:lnTo>
                    <a:lnTo>
                      <a:pt x="15" y="212"/>
                    </a:lnTo>
                    <a:lnTo>
                      <a:pt x="21" y="215"/>
                    </a:lnTo>
                    <a:lnTo>
                      <a:pt x="24" y="216"/>
                    </a:lnTo>
                    <a:lnTo>
                      <a:pt x="29" y="217"/>
                    </a:lnTo>
                    <a:lnTo>
                      <a:pt x="34" y="217"/>
                    </a:lnTo>
                    <a:lnTo>
                      <a:pt x="115" y="217"/>
                    </a:lnTo>
                    <a:lnTo>
                      <a:pt x="193" y="217"/>
                    </a:lnTo>
                    <a:lnTo>
                      <a:pt x="198" y="217"/>
                    </a:lnTo>
                    <a:lnTo>
                      <a:pt x="204" y="216"/>
                    </a:lnTo>
                    <a:lnTo>
                      <a:pt x="208" y="215"/>
                    </a:lnTo>
                    <a:lnTo>
                      <a:pt x="211" y="212"/>
                    </a:lnTo>
                    <a:lnTo>
                      <a:pt x="214" y="210"/>
                    </a:lnTo>
                    <a:lnTo>
                      <a:pt x="218" y="206"/>
                    </a:lnTo>
                    <a:lnTo>
                      <a:pt x="219" y="203"/>
                    </a:lnTo>
                    <a:lnTo>
                      <a:pt x="219" y="199"/>
                    </a:lnTo>
                    <a:lnTo>
                      <a:pt x="219" y="196"/>
                    </a:lnTo>
                    <a:lnTo>
                      <a:pt x="218" y="192"/>
                    </a:lnTo>
                    <a:lnTo>
                      <a:pt x="214" y="189"/>
                    </a:lnTo>
                    <a:lnTo>
                      <a:pt x="211" y="186"/>
                    </a:lnTo>
                    <a:lnTo>
                      <a:pt x="208" y="185"/>
                    </a:lnTo>
                    <a:lnTo>
                      <a:pt x="204" y="183"/>
                    </a:lnTo>
                    <a:lnTo>
                      <a:pt x="198" y="183"/>
                    </a:lnTo>
                    <a:lnTo>
                      <a:pt x="193" y="183"/>
                    </a:lnTo>
                    <a:lnTo>
                      <a:pt x="145" y="183"/>
                    </a:lnTo>
                    <a:lnTo>
                      <a:pt x="145" y="157"/>
                    </a:lnTo>
                    <a:lnTo>
                      <a:pt x="191" y="157"/>
                    </a:lnTo>
                    <a:lnTo>
                      <a:pt x="198" y="155"/>
                    </a:lnTo>
                    <a:lnTo>
                      <a:pt x="208" y="154"/>
                    </a:lnTo>
                    <a:lnTo>
                      <a:pt x="214" y="150"/>
                    </a:lnTo>
                    <a:lnTo>
                      <a:pt x="219" y="145"/>
                    </a:lnTo>
                    <a:lnTo>
                      <a:pt x="225" y="139"/>
                    </a:lnTo>
                    <a:lnTo>
                      <a:pt x="230" y="134"/>
                    </a:lnTo>
                    <a:lnTo>
                      <a:pt x="232" y="127"/>
                    </a:lnTo>
                    <a:lnTo>
                      <a:pt x="232" y="121"/>
                    </a:lnTo>
                    <a:lnTo>
                      <a:pt x="232" y="108"/>
                    </a:lnTo>
                    <a:lnTo>
                      <a:pt x="232" y="58"/>
                    </a:lnTo>
                    <a:lnTo>
                      <a:pt x="230" y="51"/>
                    </a:lnTo>
                    <a:lnTo>
                      <a:pt x="225" y="43"/>
                    </a:lnTo>
                    <a:lnTo>
                      <a:pt x="214" y="32"/>
                    </a:lnTo>
                    <a:lnTo>
                      <a:pt x="202" y="23"/>
                    </a:lnTo>
                    <a:lnTo>
                      <a:pt x="193" y="18"/>
                    </a:lnTo>
                    <a:lnTo>
                      <a:pt x="185" y="14"/>
                    </a:lnTo>
                    <a:lnTo>
                      <a:pt x="174" y="11"/>
                    </a:lnTo>
                    <a:lnTo>
                      <a:pt x="164" y="7"/>
                    </a:lnTo>
                    <a:lnTo>
                      <a:pt x="151" y="3"/>
                    </a:lnTo>
                    <a:lnTo>
                      <a:pt x="139" y="1"/>
                    </a:lnTo>
                    <a:lnTo>
                      <a:pt x="127" y="0"/>
                    </a:lnTo>
                    <a:lnTo>
                      <a:pt x="113" y="0"/>
                    </a:lnTo>
                    <a:lnTo>
                      <a:pt x="99" y="0"/>
                    </a:lnTo>
                    <a:lnTo>
                      <a:pt x="84" y="1"/>
                    </a:lnTo>
                    <a:lnTo>
                      <a:pt x="73" y="3"/>
                    </a:lnTo>
                    <a:lnTo>
                      <a:pt x="63" y="7"/>
                    </a:lnTo>
                    <a:lnTo>
                      <a:pt x="52" y="11"/>
                    </a:lnTo>
                    <a:lnTo>
                      <a:pt x="43" y="14"/>
                    </a:lnTo>
                    <a:lnTo>
                      <a:pt x="34" y="18"/>
                    </a:lnTo>
                    <a:lnTo>
                      <a:pt x="27" y="23"/>
                    </a:lnTo>
                    <a:lnTo>
                      <a:pt x="15" y="32"/>
                    </a:lnTo>
                    <a:lnTo>
                      <a:pt x="6" y="43"/>
                    </a:lnTo>
                    <a:lnTo>
                      <a:pt x="0" y="51"/>
                    </a:lnTo>
                    <a:lnTo>
                      <a:pt x="0" y="58"/>
                    </a:lnTo>
                    <a:lnTo>
                      <a:pt x="0" y="109"/>
                    </a:lnTo>
                    <a:lnTo>
                      <a:pt x="0" y="121"/>
                    </a:lnTo>
                    <a:lnTo>
                      <a:pt x="0" y="127"/>
                    </a:lnTo>
                    <a:lnTo>
                      <a:pt x="2" y="134"/>
                    </a:lnTo>
                    <a:lnTo>
                      <a:pt x="6" y="139"/>
                    </a:lnTo>
                    <a:lnTo>
                      <a:pt x="12" y="145"/>
                    </a:lnTo>
                    <a:lnTo>
                      <a:pt x="19" y="150"/>
                    </a:lnTo>
                    <a:lnTo>
                      <a:pt x="25" y="154"/>
                    </a:lnTo>
                    <a:lnTo>
                      <a:pt x="32" y="155"/>
                    </a:lnTo>
                    <a:lnTo>
                      <a:pt x="42" y="157"/>
                    </a:lnTo>
                    <a:close/>
                  </a:path>
                </a:pathLst>
              </a:custGeom>
              <a:noFill/>
              <a:ln w="12700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1077" name="グループ化 1076"/>
            <p:cNvGrpSpPr/>
            <p:nvPr/>
          </p:nvGrpSpPr>
          <p:grpSpPr>
            <a:xfrm>
              <a:off x="5437342" y="3472282"/>
              <a:ext cx="334966" cy="312737"/>
              <a:chOff x="2097317" y="4461990"/>
              <a:chExt cx="471487" cy="433388"/>
            </a:xfrm>
          </p:grpSpPr>
          <p:grpSp>
            <p:nvGrpSpPr>
              <p:cNvPr id="1078" name="グループ化 1077"/>
              <p:cNvGrpSpPr/>
              <p:nvPr/>
            </p:nvGrpSpPr>
            <p:grpSpPr>
              <a:xfrm>
                <a:off x="2097317" y="4461990"/>
                <a:ext cx="471487" cy="433388"/>
                <a:chOff x="2097317" y="4461990"/>
                <a:chExt cx="471487" cy="433388"/>
              </a:xfrm>
            </p:grpSpPr>
            <p:pic>
              <p:nvPicPr>
                <p:cNvPr id="1080" name="Picture 1202"/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171929" y="4525490"/>
                  <a:ext cx="396875" cy="3698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081" name="Freeform 1203"/>
                <p:cNvSpPr>
                  <a:spLocks/>
                </p:cNvSpPr>
                <p:nvPr/>
              </p:nvSpPr>
              <p:spPr bwMode="auto">
                <a:xfrm>
                  <a:off x="2097317" y="4461990"/>
                  <a:ext cx="368300" cy="344488"/>
                </a:xfrm>
                <a:custGeom>
                  <a:avLst/>
                  <a:gdLst>
                    <a:gd name="T0" fmla="*/ 84 w 232"/>
                    <a:gd name="T1" fmla="*/ 157 h 217"/>
                    <a:gd name="T2" fmla="*/ 34 w 232"/>
                    <a:gd name="T3" fmla="*/ 183 h 217"/>
                    <a:gd name="T4" fmla="*/ 24 w 232"/>
                    <a:gd name="T5" fmla="*/ 183 h 217"/>
                    <a:gd name="T6" fmla="*/ 15 w 232"/>
                    <a:gd name="T7" fmla="*/ 186 h 217"/>
                    <a:gd name="T8" fmla="*/ 10 w 232"/>
                    <a:gd name="T9" fmla="*/ 192 h 217"/>
                    <a:gd name="T10" fmla="*/ 8 w 232"/>
                    <a:gd name="T11" fmla="*/ 199 h 217"/>
                    <a:gd name="T12" fmla="*/ 10 w 232"/>
                    <a:gd name="T13" fmla="*/ 206 h 217"/>
                    <a:gd name="T14" fmla="*/ 15 w 232"/>
                    <a:gd name="T15" fmla="*/ 212 h 217"/>
                    <a:gd name="T16" fmla="*/ 24 w 232"/>
                    <a:gd name="T17" fmla="*/ 216 h 217"/>
                    <a:gd name="T18" fmla="*/ 34 w 232"/>
                    <a:gd name="T19" fmla="*/ 217 h 217"/>
                    <a:gd name="T20" fmla="*/ 193 w 232"/>
                    <a:gd name="T21" fmla="*/ 217 h 217"/>
                    <a:gd name="T22" fmla="*/ 204 w 232"/>
                    <a:gd name="T23" fmla="*/ 216 h 217"/>
                    <a:gd name="T24" fmla="*/ 211 w 232"/>
                    <a:gd name="T25" fmla="*/ 212 h 217"/>
                    <a:gd name="T26" fmla="*/ 218 w 232"/>
                    <a:gd name="T27" fmla="*/ 206 h 217"/>
                    <a:gd name="T28" fmla="*/ 219 w 232"/>
                    <a:gd name="T29" fmla="*/ 199 h 217"/>
                    <a:gd name="T30" fmla="*/ 218 w 232"/>
                    <a:gd name="T31" fmla="*/ 192 h 217"/>
                    <a:gd name="T32" fmla="*/ 211 w 232"/>
                    <a:gd name="T33" fmla="*/ 186 h 217"/>
                    <a:gd name="T34" fmla="*/ 204 w 232"/>
                    <a:gd name="T35" fmla="*/ 183 h 217"/>
                    <a:gd name="T36" fmla="*/ 193 w 232"/>
                    <a:gd name="T37" fmla="*/ 183 h 217"/>
                    <a:gd name="T38" fmla="*/ 145 w 232"/>
                    <a:gd name="T39" fmla="*/ 157 h 217"/>
                    <a:gd name="T40" fmla="*/ 198 w 232"/>
                    <a:gd name="T41" fmla="*/ 155 h 217"/>
                    <a:gd name="T42" fmla="*/ 214 w 232"/>
                    <a:gd name="T43" fmla="*/ 150 h 217"/>
                    <a:gd name="T44" fmla="*/ 225 w 232"/>
                    <a:gd name="T45" fmla="*/ 139 h 217"/>
                    <a:gd name="T46" fmla="*/ 232 w 232"/>
                    <a:gd name="T47" fmla="*/ 127 h 217"/>
                    <a:gd name="T48" fmla="*/ 232 w 232"/>
                    <a:gd name="T49" fmla="*/ 108 h 217"/>
                    <a:gd name="T50" fmla="*/ 230 w 232"/>
                    <a:gd name="T51" fmla="*/ 51 h 217"/>
                    <a:gd name="T52" fmla="*/ 214 w 232"/>
                    <a:gd name="T53" fmla="*/ 32 h 217"/>
                    <a:gd name="T54" fmla="*/ 193 w 232"/>
                    <a:gd name="T55" fmla="*/ 18 h 217"/>
                    <a:gd name="T56" fmla="*/ 174 w 232"/>
                    <a:gd name="T57" fmla="*/ 11 h 217"/>
                    <a:gd name="T58" fmla="*/ 151 w 232"/>
                    <a:gd name="T59" fmla="*/ 3 h 217"/>
                    <a:gd name="T60" fmla="*/ 127 w 232"/>
                    <a:gd name="T61" fmla="*/ 0 h 217"/>
                    <a:gd name="T62" fmla="*/ 99 w 232"/>
                    <a:gd name="T63" fmla="*/ 0 h 217"/>
                    <a:gd name="T64" fmla="*/ 73 w 232"/>
                    <a:gd name="T65" fmla="*/ 3 h 217"/>
                    <a:gd name="T66" fmla="*/ 52 w 232"/>
                    <a:gd name="T67" fmla="*/ 11 h 217"/>
                    <a:gd name="T68" fmla="*/ 34 w 232"/>
                    <a:gd name="T69" fmla="*/ 18 h 217"/>
                    <a:gd name="T70" fmla="*/ 15 w 232"/>
                    <a:gd name="T71" fmla="*/ 32 h 217"/>
                    <a:gd name="T72" fmla="*/ 0 w 232"/>
                    <a:gd name="T73" fmla="*/ 51 h 217"/>
                    <a:gd name="T74" fmla="*/ 0 w 232"/>
                    <a:gd name="T75" fmla="*/ 109 h 217"/>
                    <a:gd name="T76" fmla="*/ 0 w 232"/>
                    <a:gd name="T77" fmla="*/ 127 h 217"/>
                    <a:gd name="T78" fmla="*/ 6 w 232"/>
                    <a:gd name="T79" fmla="*/ 139 h 217"/>
                    <a:gd name="T80" fmla="*/ 19 w 232"/>
                    <a:gd name="T81" fmla="*/ 150 h 217"/>
                    <a:gd name="T82" fmla="*/ 32 w 232"/>
                    <a:gd name="T83" fmla="*/ 155 h 2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232" h="217">
                      <a:moveTo>
                        <a:pt x="42" y="157"/>
                      </a:moveTo>
                      <a:lnTo>
                        <a:pt x="84" y="157"/>
                      </a:lnTo>
                      <a:lnTo>
                        <a:pt x="84" y="183"/>
                      </a:lnTo>
                      <a:lnTo>
                        <a:pt x="34" y="183"/>
                      </a:lnTo>
                      <a:lnTo>
                        <a:pt x="29" y="183"/>
                      </a:lnTo>
                      <a:lnTo>
                        <a:pt x="24" y="183"/>
                      </a:lnTo>
                      <a:lnTo>
                        <a:pt x="21" y="185"/>
                      </a:lnTo>
                      <a:lnTo>
                        <a:pt x="15" y="186"/>
                      </a:lnTo>
                      <a:lnTo>
                        <a:pt x="12" y="189"/>
                      </a:lnTo>
                      <a:lnTo>
                        <a:pt x="10" y="192"/>
                      </a:lnTo>
                      <a:lnTo>
                        <a:pt x="8" y="196"/>
                      </a:lnTo>
                      <a:lnTo>
                        <a:pt x="8" y="199"/>
                      </a:lnTo>
                      <a:lnTo>
                        <a:pt x="8" y="203"/>
                      </a:lnTo>
                      <a:lnTo>
                        <a:pt x="10" y="206"/>
                      </a:lnTo>
                      <a:lnTo>
                        <a:pt x="12" y="210"/>
                      </a:lnTo>
                      <a:lnTo>
                        <a:pt x="15" y="212"/>
                      </a:lnTo>
                      <a:lnTo>
                        <a:pt x="21" y="215"/>
                      </a:lnTo>
                      <a:lnTo>
                        <a:pt x="24" y="216"/>
                      </a:lnTo>
                      <a:lnTo>
                        <a:pt x="29" y="217"/>
                      </a:lnTo>
                      <a:lnTo>
                        <a:pt x="34" y="217"/>
                      </a:lnTo>
                      <a:lnTo>
                        <a:pt x="115" y="217"/>
                      </a:lnTo>
                      <a:lnTo>
                        <a:pt x="193" y="217"/>
                      </a:lnTo>
                      <a:lnTo>
                        <a:pt x="198" y="217"/>
                      </a:lnTo>
                      <a:lnTo>
                        <a:pt x="204" y="216"/>
                      </a:lnTo>
                      <a:lnTo>
                        <a:pt x="208" y="215"/>
                      </a:lnTo>
                      <a:lnTo>
                        <a:pt x="211" y="212"/>
                      </a:lnTo>
                      <a:lnTo>
                        <a:pt x="214" y="210"/>
                      </a:lnTo>
                      <a:lnTo>
                        <a:pt x="218" y="206"/>
                      </a:lnTo>
                      <a:lnTo>
                        <a:pt x="219" y="203"/>
                      </a:lnTo>
                      <a:lnTo>
                        <a:pt x="219" y="199"/>
                      </a:lnTo>
                      <a:lnTo>
                        <a:pt x="219" y="196"/>
                      </a:lnTo>
                      <a:lnTo>
                        <a:pt x="218" y="192"/>
                      </a:lnTo>
                      <a:lnTo>
                        <a:pt x="214" y="189"/>
                      </a:lnTo>
                      <a:lnTo>
                        <a:pt x="211" y="186"/>
                      </a:lnTo>
                      <a:lnTo>
                        <a:pt x="208" y="185"/>
                      </a:lnTo>
                      <a:lnTo>
                        <a:pt x="204" y="183"/>
                      </a:lnTo>
                      <a:lnTo>
                        <a:pt x="198" y="183"/>
                      </a:lnTo>
                      <a:lnTo>
                        <a:pt x="193" y="183"/>
                      </a:lnTo>
                      <a:lnTo>
                        <a:pt x="145" y="183"/>
                      </a:lnTo>
                      <a:lnTo>
                        <a:pt x="145" y="157"/>
                      </a:lnTo>
                      <a:lnTo>
                        <a:pt x="191" y="157"/>
                      </a:lnTo>
                      <a:lnTo>
                        <a:pt x="198" y="155"/>
                      </a:lnTo>
                      <a:lnTo>
                        <a:pt x="208" y="154"/>
                      </a:lnTo>
                      <a:lnTo>
                        <a:pt x="214" y="150"/>
                      </a:lnTo>
                      <a:lnTo>
                        <a:pt x="219" y="145"/>
                      </a:lnTo>
                      <a:lnTo>
                        <a:pt x="225" y="139"/>
                      </a:lnTo>
                      <a:lnTo>
                        <a:pt x="230" y="134"/>
                      </a:lnTo>
                      <a:lnTo>
                        <a:pt x="232" y="127"/>
                      </a:lnTo>
                      <a:lnTo>
                        <a:pt x="232" y="121"/>
                      </a:lnTo>
                      <a:lnTo>
                        <a:pt x="232" y="108"/>
                      </a:lnTo>
                      <a:lnTo>
                        <a:pt x="232" y="58"/>
                      </a:lnTo>
                      <a:lnTo>
                        <a:pt x="230" y="51"/>
                      </a:lnTo>
                      <a:lnTo>
                        <a:pt x="225" y="43"/>
                      </a:lnTo>
                      <a:lnTo>
                        <a:pt x="214" y="32"/>
                      </a:lnTo>
                      <a:lnTo>
                        <a:pt x="202" y="23"/>
                      </a:lnTo>
                      <a:lnTo>
                        <a:pt x="193" y="18"/>
                      </a:lnTo>
                      <a:lnTo>
                        <a:pt x="185" y="14"/>
                      </a:lnTo>
                      <a:lnTo>
                        <a:pt x="174" y="11"/>
                      </a:lnTo>
                      <a:lnTo>
                        <a:pt x="164" y="7"/>
                      </a:lnTo>
                      <a:lnTo>
                        <a:pt x="151" y="3"/>
                      </a:lnTo>
                      <a:lnTo>
                        <a:pt x="139" y="1"/>
                      </a:lnTo>
                      <a:lnTo>
                        <a:pt x="127" y="0"/>
                      </a:lnTo>
                      <a:lnTo>
                        <a:pt x="113" y="0"/>
                      </a:lnTo>
                      <a:lnTo>
                        <a:pt x="99" y="0"/>
                      </a:lnTo>
                      <a:lnTo>
                        <a:pt x="84" y="1"/>
                      </a:lnTo>
                      <a:lnTo>
                        <a:pt x="73" y="3"/>
                      </a:lnTo>
                      <a:lnTo>
                        <a:pt x="63" y="7"/>
                      </a:lnTo>
                      <a:lnTo>
                        <a:pt x="52" y="11"/>
                      </a:lnTo>
                      <a:lnTo>
                        <a:pt x="43" y="14"/>
                      </a:lnTo>
                      <a:lnTo>
                        <a:pt x="34" y="18"/>
                      </a:lnTo>
                      <a:lnTo>
                        <a:pt x="27" y="23"/>
                      </a:lnTo>
                      <a:lnTo>
                        <a:pt x="15" y="32"/>
                      </a:lnTo>
                      <a:lnTo>
                        <a:pt x="6" y="43"/>
                      </a:lnTo>
                      <a:lnTo>
                        <a:pt x="0" y="51"/>
                      </a:lnTo>
                      <a:lnTo>
                        <a:pt x="0" y="58"/>
                      </a:lnTo>
                      <a:lnTo>
                        <a:pt x="0" y="109"/>
                      </a:lnTo>
                      <a:lnTo>
                        <a:pt x="0" y="121"/>
                      </a:lnTo>
                      <a:lnTo>
                        <a:pt x="0" y="127"/>
                      </a:lnTo>
                      <a:lnTo>
                        <a:pt x="2" y="134"/>
                      </a:lnTo>
                      <a:lnTo>
                        <a:pt x="6" y="139"/>
                      </a:lnTo>
                      <a:lnTo>
                        <a:pt x="12" y="145"/>
                      </a:lnTo>
                      <a:lnTo>
                        <a:pt x="19" y="150"/>
                      </a:lnTo>
                      <a:lnTo>
                        <a:pt x="25" y="154"/>
                      </a:lnTo>
                      <a:lnTo>
                        <a:pt x="32" y="155"/>
                      </a:lnTo>
                      <a:lnTo>
                        <a:pt x="42" y="157"/>
                      </a:lnTo>
                      <a:close/>
                    </a:path>
                  </a:pathLst>
                </a:custGeom>
                <a:solidFill>
                  <a:srgbClr val="92D05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1082" name="Line 1205"/>
                <p:cNvSpPr>
                  <a:spLocks noChangeShapeType="1"/>
                </p:cNvSpPr>
                <p:nvPr/>
              </p:nvSpPr>
              <p:spPr bwMode="auto">
                <a:xfrm flipH="1">
                  <a:off x="2230667" y="4752502"/>
                  <a:ext cx="96838" cy="0"/>
                </a:xfrm>
                <a:prstGeom prst="line">
                  <a:avLst/>
                </a:prstGeom>
                <a:noFill/>
                <a:ln w="12700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1083" name="Line 1206"/>
                <p:cNvSpPr>
                  <a:spLocks noChangeShapeType="1"/>
                </p:cNvSpPr>
                <p:nvPr/>
              </p:nvSpPr>
              <p:spPr bwMode="auto">
                <a:xfrm flipH="1">
                  <a:off x="2230667" y="4711227"/>
                  <a:ext cx="96838" cy="0"/>
                </a:xfrm>
                <a:prstGeom prst="line">
                  <a:avLst/>
                </a:prstGeom>
                <a:noFill/>
                <a:ln w="12700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</p:grpSp>
          <p:sp>
            <p:nvSpPr>
              <p:cNvPr id="1079" name="Freeform 1204"/>
              <p:cNvSpPr>
                <a:spLocks/>
              </p:cNvSpPr>
              <p:nvPr/>
            </p:nvSpPr>
            <p:spPr bwMode="auto">
              <a:xfrm>
                <a:off x="2097317" y="4461990"/>
                <a:ext cx="368300" cy="344488"/>
              </a:xfrm>
              <a:custGeom>
                <a:avLst/>
                <a:gdLst>
                  <a:gd name="T0" fmla="*/ 84 w 232"/>
                  <a:gd name="T1" fmla="*/ 157 h 217"/>
                  <a:gd name="T2" fmla="*/ 34 w 232"/>
                  <a:gd name="T3" fmla="*/ 183 h 217"/>
                  <a:gd name="T4" fmla="*/ 24 w 232"/>
                  <a:gd name="T5" fmla="*/ 183 h 217"/>
                  <a:gd name="T6" fmla="*/ 15 w 232"/>
                  <a:gd name="T7" fmla="*/ 186 h 217"/>
                  <a:gd name="T8" fmla="*/ 10 w 232"/>
                  <a:gd name="T9" fmla="*/ 192 h 217"/>
                  <a:gd name="T10" fmla="*/ 8 w 232"/>
                  <a:gd name="T11" fmla="*/ 199 h 217"/>
                  <a:gd name="T12" fmla="*/ 10 w 232"/>
                  <a:gd name="T13" fmla="*/ 206 h 217"/>
                  <a:gd name="T14" fmla="*/ 15 w 232"/>
                  <a:gd name="T15" fmla="*/ 212 h 217"/>
                  <a:gd name="T16" fmla="*/ 24 w 232"/>
                  <a:gd name="T17" fmla="*/ 216 h 217"/>
                  <a:gd name="T18" fmla="*/ 34 w 232"/>
                  <a:gd name="T19" fmla="*/ 217 h 217"/>
                  <a:gd name="T20" fmla="*/ 193 w 232"/>
                  <a:gd name="T21" fmla="*/ 217 h 217"/>
                  <a:gd name="T22" fmla="*/ 204 w 232"/>
                  <a:gd name="T23" fmla="*/ 216 h 217"/>
                  <a:gd name="T24" fmla="*/ 211 w 232"/>
                  <a:gd name="T25" fmla="*/ 212 h 217"/>
                  <a:gd name="T26" fmla="*/ 218 w 232"/>
                  <a:gd name="T27" fmla="*/ 206 h 217"/>
                  <a:gd name="T28" fmla="*/ 219 w 232"/>
                  <a:gd name="T29" fmla="*/ 199 h 217"/>
                  <a:gd name="T30" fmla="*/ 218 w 232"/>
                  <a:gd name="T31" fmla="*/ 192 h 217"/>
                  <a:gd name="T32" fmla="*/ 211 w 232"/>
                  <a:gd name="T33" fmla="*/ 186 h 217"/>
                  <a:gd name="T34" fmla="*/ 204 w 232"/>
                  <a:gd name="T35" fmla="*/ 183 h 217"/>
                  <a:gd name="T36" fmla="*/ 193 w 232"/>
                  <a:gd name="T37" fmla="*/ 183 h 217"/>
                  <a:gd name="T38" fmla="*/ 145 w 232"/>
                  <a:gd name="T39" fmla="*/ 157 h 217"/>
                  <a:gd name="T40" fmla="*/ 198 w 232"/>
                  <a:gd name="T41" fmla="*/ 155 h 217"/>
                  <a:gd name="T42" fmla="*/ 214 w 232"/>
                  <a:gd name="T43" fmla="*/ 150 h 217"/>
                  <a:gd name="T44" fmla="*/ 225 w 232"/>
                  <a:gd name="T45" fmla="*/ 139 h 217"/>
                  <a:gd name="T46" fmla="*/ 232 w 232"/>
                  <a:gd name="T47" fmla="*/ 127 h 217"/>
                  <a:gd name="T48" fmla="*/ 232 w 232"/>
                  <a:gd name="T49" fmla="*/ 108 h 217"/>
                  <a:gd name="T50" fmla="*/ 230 w 232"/>
                  <a:gd name="T51" fmla="*/ 51 h 217"/>
                  <a:gd name="T52" fmla="*/ 214 w 232"/>
                  <a:gd name="T53" fmla="*/ 32 h 217"/>
                  <a:gd name="T54" fmla="*/ 193 w 232"/>
                  <a:gd name="T55" fmla="*/ 18 h 217"/>
                  <a:gd name="T56" fmla="*/ 174 w 232"/>
                  <a:gd name="T57" fmla="*/ 11 h 217"/>
                  <a:gd name="T58" fmla="*/ 151 w 232"/>
                  <a:gd name="T59" fmla="*/ 3 h 217"/>
                  <a:gd name="T60" fmla="*/ 127 w 232"/>
                  <a:gd name="T61" fmla="*/ 0 h 217"/>
                  <a:gd name="T62" fmla="*/ 99 w 232"/>
                  <a:gd name="T63" fmla="*/ 0 h 217"/>
                  <a:gd name="T64" fmla="*/ 73 w 232"/>
                  <a:gd name="T65" fmla="*/ 3 h 217"/>
                  <a:gd name="T66" fmla="*/ 52 w 232"/>
                  <a:gd name="T67" fmla="*/ 11 h 217"/>
                  <a:gd name="T68" fmla="*/ 34 w 232"/>
                  <a:gd name="T69" fmla="*/ 18 h 217"/>
                  <a:gd name="T70" fmla="*/ 15 w 232"/>
                  <a:gd name="T71" fmla="*/ 32 h 217"/>
                  <a:gd name="T72" fmla="*/ 0 w 232"/>
                  <a:gd name="T73" fmla="*/ 51 h 217"/>
                  <a:gd name="T74" fmla="*/ 0 w 232"/>
                  <a:gd name="T75" fmla="*/ 109 h 217"/>
                  <a:gd name="T76" fmla="*/ 0 w 232"/>
                  <a:gd name="T77" fmla="*/ 127 h 217"/>
                  <a:gd name="T78" fmla="*/ 6 w 232"/>
                  <a:gd name="T79" fmla="*/ 139 h 217"/>
                  <a:gd name="T80" fmla="*/ 19 w 232"/>
                  <a:gd name="T81" fmla="*/ 150 h 217"/>
                  <a:gd name="T82" fmla="*/ 32 w 232"/>
                  <a:gd name="T83" fmla="*/ 155 h 2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232" h="217">
                    <a:moveTo>
                      <a:pt x="42" y="157"/>
                    </a:moveTo>
                    <a:lnTo>
                      <a:pt x="84" y="157"/>
                    </a:lnTo>
                    <a:lnTo>
                      <a:pt x="84" y="183"/>
                    </a:lnTo>
                    <a:lnTo>
                      <a:pt x="34" y="183"/>
                    </a:lnTo>
                    <a:lnTo>
                      <a:pt x="29" y="183"/>
                    </a:lnTo>
                    <a:lnTo>
                      <a:pt x="24" y="183"/>
                    </a:lnTo>
                    <a:lnTo>
                      <a:pt x="21" y="185"/>
                    </a:lnTo>
                    <a:lnTo>
                      <a:pt x="15" y="186"/>
                    </a:lnTo>
                    <a:lnTo>
                      <a:pt x="12" y="189"/>
                    </a:lnTo>
                    <a:lnTo>
                      <a:pt x="10" y="192"/>
                    </a:lnTo>
                    <a:lnTo>
                      <a:pt x="8" y="196"/>
                    </a:lnTo>
                    <a:lnTo>
                      <a:pt x="8" y="199"/>
                    </a:lnTo>
                    <a:lnTo>
                      <a:pt x="8" y="203"/>
                    </a:lnTo>
                    <a:lnTo>
                      <a:pt x="10" y="206"/>
                    </a:lnTo>
                    <a:lnTo>
                      <a:pt x="12" y="210"/>
                    </a:lnTo>
                    <a:lnTo>
                      <a:pt x="15" y="212"/>
                    </a:lnTo>
                    <a:lnTo>
                      <a:pt x="21" y="215"/>
                    </a:lnTo>
                    <a:lnTo>
                      <a:pt x="24" y="216"/>
                    </a:lnTo>
                    <a:lnTo>
                      <a:pt x="29" y="217"/>
                    </a:lnTo>
                    <a:lnTo>
                      <a:pt x="34" y="217"/>
                    </a:lnTo>
                    <a:lnTo>
                      <a:pt x="115" y="217"/>
                    </a:lnTo>
                    <a:lnTo>
                      <a:pt x="193" y="217"/>
                    </a:lnTo>
                    <a:lnTo>
                      <a:pt x="198" y="217"/>
                    </a:lnTo>
                    <a:lnTo>
                      <a:pt x="204" y="216"/>
                    </a:lnTo>
                    <a:lnTo>
                      <a:pt x="208" y="215"/>
                    </a:lnTo>
                    <a:lnTo>
                      <a:pt x="211" y="212"/>
                    </a:lnTo>
                    <a:lnTo>
                      <a:pt x="214" y="210"/>
                    </a:lnTo>
                    <a:lnTo>
                      <a:pt x="218" y="206"/>
                    </a:lnTo>
                    <a:lnTo>
                      <a:pt x="219" y="203"/>
                    </a:lnTo>
                    <a:lnTo>
                      <a:pt x="219" y="199"/>
                    </a:lnTo>
                    <a:lnTo>
                      <a:pt x="219" y="196"/>
                    </a:lnTo>
                    <a:lnTo>
                      <a:pt x="218" y="192"/>
                    </a:lnTo>
                    <a:lnTo>
                      <a:pt x="214" y="189"/>
                    </a:lnTo>
                    <a:lnTo>
                      <a:pt x="211" y="186"/>
                    </a:lnTo>
                    <a:lnTo>
                      <a:pt x="208" y="185"/>
                    </a:lnTo>
                    <a:lnTo>
                      <a:pt x="204" y="183"/>
                    </a:lnTo>
                    <a:lnTo>
                      <a:pt x="198" y="183"/>
                    </a:lnTo>
                    <a:lnTo>
                      <a:pt x="193" y="183"/>
                    </a:lnTo>
                    <a:lnTo>
                      <a:pt x="145" y="183"/>
                    </a:lnTo>
                    <a:lnTo>
                      <a:pt x="145" y="157"/>
                    </a:lnTo>
                    <a:lnTo>
                      <a:pt x="191" y="157"/>
                    </a:lnTo>
                    <a:lnTo>
                      <a:pt x="198" y="155"/>
                    </a:lnTo>
                    <a:lnTo>
                      <a:pt x="208" y="154"/>
                    </a:lnTo>
                    <a:lnTo>
                      <a:pt x="214" y="150"/>
                    </a:lnTo>
                    <a:lnTo>
                      <a:pt x="219" y="145"/>
                    </a:lnTo>
                    <a:lnTo>
                      <a:pt x="225" y="139"/>
                    </a:lnTo>
                    <a:lnTo>
                      <a:pt x="230" y="134"/>
                    </a:lnTo>
                    <a:lnTo>
                      <a:pt x="232" y="127"/>
                    </a:lnTo>
                    <a:lnTo>
                      <a:pt x="232" y="121"/>
                    </a:lnTo>
                    <a:lnTo>
                      <a:pt x="232" y="108"/>
                    </a:lnTo>
                    <a:lnTo>
                      <a:pt x="232" y="58"/>
                    </a:lnTo>
                    <a:lnTo>
                      <a:pt x="230" y="51"/>
                    </a:lnTo>
                    <a:lnTo>
                      <a:pt x="225" y="43"/>
                    </a:lnTo>
                    <a:lnTo>
                      <a:pt x="214" y="32"/>
                    </a:lnTo>
                    <a:lnTo>
                      <a:pt x="202" y="23"/>
                    </a:lnTo>
                    <a:lnTo>
                      <a:pt x="193" y="18"/>
                    </a:lnTo>
                    <a:lnTo>
                      <a:pt x="185" y="14"/>
                    </a:lnTo>
                    <a:lnTo>
                      <a:pt x="174" y="11"/>
                    </a:lnTo>
                    <a:lnTo>
                      <a:pt x="164" y="7"/>
                    </a:lnTo>
                    <a:lnTo>
                      <a:pt x="151" y="3"/>
                    </a:lnTo>
                    <a:lnTo>
                      <a:pt x="139" y="1"/>
                    </a:lnTo>
                    <a:lnTo>
                      <a:pt x="127" y="0"/>
                    </a:lnTo>
                    <a:lnTo>
                      <a:pt x="113" y="0"/>
                    </a:lnTo>
                    <a:lnTo>
                      <a:pt x="99" y="0"/>
                    </a:lnTo>
                    <a:lnTo>
                      <a:pt x="84" y="1"/>
                    </a:lnTo>
                    <a:lnTo>
                      <a:pt x="73" y="3"/>
                    </a:lnTo>
                    <a:lnTo>
                      <a:pt x="63" y="7"/>
                    </a:lnTo>
                    <a:lnTo>
                      <a:pt x="52" y="11"/>
                    </a:lnTo>
                    <a:lnTo>
                      <a:pt x="43" y="14"/>
                    </a:lnTo>
                    <a:lnTo>
                      <a:pt x="34" y="18"/>
                    </a:lnTo>
                    <a:lnTo>
                      <a:pt x="27" y="23"/>
                    </a:lnTo>
                    <a:lnTo>
                      <a:pt x="15" y="32"/>
                    </a:lnTo>
                    <a:lnTo>
                      <a:pt x="6" y="43"/>
                    </a:lnTo>
                    <a:lnTo>
                      <a:pt x="0" y="51"/>
                    </a:lnTo>
                    <a:lnTo>
                      <a:pt x="0" y="58"/>
                    </a:lnTo>
                    <a:lnTo>
                      <a:pt x="0" y="109"/>
                    </a:lnTo>
                    <a:lnTo>
                      <a:pt x="0" y="121"/>
                    </a:lnTo>
                    <a:lnTo>
                      <a:pt x="0" y="127"/>
                    </a:lnTo>
                    <a:lnTo>
                      <a:pt x="2" y="134"/>
                    </a:lnTo>
                    <a:lnTo>
                      <a:pt x="6" y="139"/>
                    </a:lnTo>
                    <a:lnTo>
                      <a:pt x="12" y="145"/>
                    </a:lnTo>
                    <a:lnTo>
                      <a:pt x="19" y="150"/>
                    </a:lnTo>
                    <a:lnTo>
                      <a:pt x="25" y="154"/>
                    </a:lnTo>
                    <a:lnTo>
                      <a:pt x="32" y="155"/>
                    </a:lnTo>
                    <a:lnTo>
                      <a:pt x="42" y="157"/>
                    </a:lnTo>
                    <a:close/>
                  </a:path>
                </a:pathLst>
              </a:custGeom>
              <a:noFill/>
              <a:ln w="12700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1084" name="グループ化 1083"/>
            <p:cNvGrpSpPr/>
            <p:nvPr/>
          </p:nvGrpSpPr>
          <p:grpSpPr>
            <a:xfrm>
              <a:off x="5978007" y="3470275"/>
              <a:ext cx="334966" cy="312737"/>
              <a:chOff x="2097317" y="4461990"/>
              <a:chExt cx="471487" cy="433388"/>
            </a:xfrm>
          </p:grpSpPr>
          <p:grpSp>
            <p:nvGrpSpPr>
              <p:cNvPr id="1085" name="グループ化 1084"/>
              <p:cNvGrpSpPr/>
              <p:nvPr/>
            </p:nvGrpSpPr>
            <p:grpSpPr>
              <a:xfrm>
                <a:off x="2097317" y="4461990"/>
                <a:ext cx="471487" cy="433388"/>
                <a:chOff x="2097317" y="4461990"/>
                <a:chExt cx="471487" cy="433388"/>
              </a:xfrm>
            </p:grpSpPr>
            <p:pic>
              <p:nvPicPr>
                <p:cNvPr id="1087" name="Picture 1202"/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171929" y="4525490"/>
                  <a:ext cx="396875" cy="3698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088" name="Freeform 1203"/>
                <p:cNvSpPr>
                  <a:spLocks/>
                </p:cNvSpPr>
                <p:nvPr/>
              </p:nvSpPr>
              <p:spPr bwMode="auto">
                <a:xfrm>
                  <a:off x="2097317" y="4461990"/>
                  <a:ext cx="368300" cy="344488"/>
                </a:xfrm>
                <a:custGeom>
                  <a:avLst/>
                  <a:gdLst>
                    <a:gd name="T0" fmla="*/ 84 w 232"/>
                    <a:gd name="T1" fmla="*/ 157 h 217"/>
                    <a:gd name="T2" fmla="*/ 34 w 232"/>
                    <a:gd name="T3" fmla="*/ 183 h 217"/>
                    <a:gd name="T4" fmla="*/ 24 w 232"/>
                    <a:gd name="T5" fmla="*/ 183 h 217"/>
                    <a:gd name="T6" fmla="*/ 15 w 232"/>
                    <a:gd name="T7" fmla="*/ 186 h 217"/>
                    <a:gd name="T8" fmla="*/ 10 w 232"/>
                    <a:gd name="T9" fmla="*/ 192 h 217"/>
                    <a:gd name="T10" fmla="*/ 8 w 232"/>
                    <a:gd name="T11" fmla="*/ 199 h 217"/>
                    <a:gd name="T12" fmla="*/ 10 w 232"/>
                    <a:gd name="T13" fmla="*/ 206 h 217"/>
                    <a:gd name="T14" fmla="*/ 15 w 232"/>
                    <a:gd name="T15" fmla="*/ 212 h 217"/>
                    <a:gd name="T16" fmla="*/ 24 w 232"/>
                    <a:gd name="T17" fmla="*/ 216 h 217"/>
                    <a:gd name="T18" fmla="*/ 34 w 232"/>
                    <a:gd name="T19" fmla="*/ 217 h 217"/>
                    <a:gd name="T20" fmla="*/ 193 w 232"/>
                    <a:gd name="T21" fmla="*/ 217 h 217"/>
                    <a:gd name="T22" fmla="*/ 204 w 232"/>
                    <a:gd name="T23" fmla="*/ 216 h 217"/>
                    <a:gd name="T24" fmla="*/ 211 w 232"/>
                    <a:gd name="T25" fmla="*/ 212 h 217"/>
                    <a:gd name="T26" fmla="*/ 218 w 232"/>
                    <a:gd name="T27" fmla="*/ 206 h 217"/>
                    <a:gd name="T28" fmla="*/ 219 w 232"/>
                    <a:gd name="T29" fmla="*/ 199 h 217"/>
                    <a:gd name="T30" fmla="*/ 218 w 232"/>
                    <a:gd name="T31" fmla="*/ 192 h 217"/>
                    <a:gd name="T32" fmla="*/ 211 w 232"/>
                    <a:gd name="T33" fmla="*/ 186 h 217"/>
                    <a:gd name="T34" fmla="*/ 204 w 232"/>
                    <a:gd name="T35" fmla="*/ 183 h 217"/>
                    <a:gd name="T36" fmla="*/ 193 w 232"/>
                    <a:gd name="T37" fmla="*/ 183 h 217"/>
                    <a:gd name="T38" fmla="*/ 145 w 232"/>
                    <a:gd name="T39" fmla="*/ 157 h 217"/>
                    <a:gd name="T40" fmla="*/ 198 w 232"/>
                    <a:gd name="T41" fmla="*/ 155 h 217"/>
                    <a:gd name="T42" fmla="*/ 214 w 232"/>
                    <a:gd name="T43" fmla="*/ 150 h 217"/>
                    <a:gd name="T44" fmla="*/ 225 w 232"/>
                    <a:gd name="T45" fmla="*/ 139 h 217"/>
                    <a:gd name="T46" fmla="*/ 232 w 232"/>
                    <a:gd name="T47" fmla="*/ 127 h 217"/>
                    <a:gd name="T48" fmla="*/ 232 w 232"/>
                    <a:gd name="T49" fmla="*/ 108 h 217"/>
                    <a:gd name="T50" fmla="*/ 230 w 232"/>
                    <a:gd name="T51" fmla="*/ 51 h 217"/>
                    <a:gd name="T52" fmla="*/ 214 w 232"/>
                    <a:gd name="T53" fmla="*/ 32 h 217"/>
                    <a:gd name="T54" fmla="*/ 193 w 232"/>
                    <a:gd name="T55" fmla="*/ 18 h 217"/>
                    <a:gd name="T56" fmla="*/ 174 w 232"/>
                    <a:gd name="T57" fmla="*/ 11 h 217"/>
                    <a:gd name="T58" fmla="*/ 151 w 232"/>
                    <a:gd name="T59" fmla="*/ 3 h 217"/>
                    <a:gd name="T60" fmla="*/ 127 w 232"/>
                    <a:gd name="T61" fmla="*/ 0 h 217"/>
                    <a:gd name="T62" fmla="*/ 99 w 232"/>
                    <a:gd name="T63" fmla="*/ 0 h 217"/>
                    <a:gd name="T64" fmla="*/ 73 w 232"/>
                    <a:gd name="T65" fmla="*/ 3 h 217"/>
                    <a:gd name="T66" fmla="*/ 52 w 232"/>
                    <a:gd name="T67" fmla="*/ 11 h 217"/>
                    <a:gd name="T68" fmla="*/ 34 w 232"/>
                    <a:gd name="T69" fmla="*/ 18 h 217"/>
                    <a:gd name="T70" fmla="*/ 15 w 232"/>
                    <a:gd name="T71" fmla="*/ 32 h 217"/>
                    <a:gd name="T72" fmla="*/ 0 w 232"/>
                    <a:gd name="T73" fmla="*/ 51 h 217"/>
                    <a:gd name="T74" fmla="*/ 0 w 232"/>
                    <a:gd name="T75" fmla="*/ 109 h 217"/>
                    <a:gd name="T76" fmla="*/ 0 w 232"/>
                    <a:gd name="T77" fmla="*/ 127 h 217"/>
                    <a:gd name="T78" fmla="*/ 6 w 232"/>
                    <a:gd name="T79" fmla="*/ 139 h 217"/>
                    <a:gd name="T80" fmla="*/ 19 w 232"/>
                    <a:gd name="T81" fmla="*/ 150 h 217"/>
                    <a:gd name="T82" fmla="*/ 32 w 232"/>
                    <a:gd name="T83" fmla="*/ 155 h 2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232" h="217">
                      <a:moveTo>
                        <a:pt x="42" y="157"/>
                      </a:moveTo>
                      <a:lnTo>
                        <a:pt x="84" y="157"/>
                      </a:lnTo>
                      <a:lnTo>
                        <a:pt x="84" y="183"/>
                      </a:lnTo>
                      <a:lnTo>
                        <a:pt x="34" y="183"/>
                      </a:lnTo>
                      <a:lnTo>
                        <a:pt x="29" y="183"/>
                      </a:lnTo>
                      <a:lnTo>
                        <a:pt x="24" y="183"/>
                      </a:lnTo>
                      <a:lnTo>
                        <a:pt x="21" y="185"/>
                      </a:lnTo>
                      <a:lnTo>
                        <a:pt x="15" y="186"/>
                      </a:lnTo>
                      <a:lnTo>
                        <a:pt x="12" y="189"/>
                      </a:lnTo>
                      <a:lnTo>
                        <a:pt x="10" y="192"/>
                      </a:lnTo>
                      <a:lnTo>
                        <a:pt x="8" y="196"/>
                      </a:lnTo>
                      <a:lnTo>
                        <a:pt x="8" y="199"/>
                      </a:lnTo>
                      <a:lnTo>
                        <a:pt x="8" y="203"/>
                      </a:lnTo>
                      <a:lnTo>
                        <a:pt x="10" y="206"/>
                      </a:lnTo>
                      <a:lnTo>
                        <a:pt x="12" y="210"/>
                      </a:lnTo>
                      <a:lnTo>
                        <a:pt x="15" y="212"/>
                      </a:lnTo>
                      <a:lnTo>
                        <a:pt x="21" y="215"/>
                      </a:lnTo>
                      <a:lnTo>
                        <a:pt x="24" y="216"/>
                      </a:lnTo>
                      <a:lnTo>
                        <a:pt x="29" y="217"/>
                      </a:lnTo>
                      <a:lnTo>
                        <a:pt x="34" y="217"/>
                      </a:lnTo>
                      <a:lnTo>
                        <a:pt x="115" y="217"/>
                      </a:lnTo>
                      <a:lnTo>
                        <a:pt x="193" y="217"/>
                      </a:lnTo>
                      <a:lnTo>
                        <a:pt x="198" y="217"/>
                      </a:lnTo>
                      <a:lnTo>
                        <a:pt x="204" y="216"/>
                      </a:lnTo>
                      <a:lnTo>
                        <a:pt x="208" y="215"/>
                      </a:lnTo>
                      <a:lnTo>
                        <a:pt x="211" y="212"/>
                      </a:lnTo>
                      <a:lnTo>
                        <a:pt x="214" y="210"/>
                      </a:lnTo>
                      <a:lnTo>
                        <a:pt x="218" y="206"/>
                      </a:lnTo>
                      <a:lnTo>
                        <a:pt x="219" y="203"/>
                      </a:lnTo>
                      <a:lnTo>
                        <a:pt x="219" y="199"/>
                      </a:lnTo>
                      <a:lnTo>
                        <a:pt x="219" y="196"/>
                      </a:lnTo>
                      <a:lnTo>
                        <a:pt x="218" y="192"/>
                      </a:lnTo>
                      <a:lnTo>
                        <a:pt x="214" y="189"/>
                      </a:lnTo>
                      <a:lnTo>
                        <a:pt x="211" y="186"/>
                      </a:lnTo>
                      <a:lnTo>
                        <a:pt x="208" y="185"/>
                      </a:lnTo>
                      <a:lnTo>
                        <a:pt x="204" y="183"/>
                      </a:lnTo>
                      <a:lnTo>
                        <a:pt x="198" y="183"/>
                      </a:lnTo>
                      <a:lnTo>
                        <a:pt x="193" y="183"/>
                      </a:lnTo>
                      <a:lnTo>
                        <a:pt x="145" y="183"/>
                      </a:lnTo>
                      <a:lnTo>
                        <a:pt x="145" y="157"/>
                      </a:lnTo>
                      <a:lnTo>
                        <a:pt x="191" y="157"/>
                      </a:lnTo>
                      <a:lnTo>
                        <a:pt x="198" y="155"/>
                      </a:lnTo>
                      <a:lnTo>
                        <a:pt x="208" y="154"/>
                      </a:lnTo>
                      <a:lnTo>
                        <a:pt x="214" y="150"/>
                      </a:lnTo>
                      <a:lnTo>
                        <a:pt x="219" y="145"/>
                      </a:lnTo>
                      <a:lnTo>
                        <a:pt x="225" y="139"/>
                      </a:lnTo>
                      <a:lnTo>
                        <a:pt x="230" y="134"/>
                      </a:lnTo>
                      <a:lnTo>
                        <a:pt x="232" y="127"/>
                      </a:lnTo>
                      <a:lnTo>
                        <a:pt x="232" y="121"/>
                      </a:lnTo>
                      <a:lnTo>
                        <a:pt x="232" y="108"/>
                      </a:lnTo>
                      <a:lnTo>
                        <a:pt x="232" y="58"/>
                      </a:lnTo>
                      <a:lnTo>
                        <a:pt x="230" y="51"/>
                      </a:lnTo>
                      <a:lnTo>
                        <a:pt x="225" y="43"/>
                      </a:lnTo>
                      <a:lnTo>
                        <a:pt x="214" y="32"/>
                      </a:lnTo>
                      <a:lnTo>
                        <a:pt x="202" y="23"/>
                      </a:lnTo>
                      <a:lnTo>
                        <a:pt x="193" y="18"/>
                      </a:lnTo>
                      <a:lnTo>
                        <a:pt x="185" y="14"/>
                      </a:lnTo>
                      <a:lnTo>
                        <a:pt x="174" y="11"/>
                      </a:lnTo>
                      <a:lnTo>
                        <a:pt x="164" y="7"/>
                      </a:lnTo>
                      <a:lnTo>
                        <a:pt x="151" y="3"/>
                      </a:lnTo>
                      <a:lnTo>
                        <a:pt x="139" y="1"/>
                      </a:lnTo>
                      <a:lnTo>
                        <a:pt x="127" y="0"/>
                      </a:lnTo>
                      <a:lnTo>
                        <a:pt x="113" y="0"/>
                      </a:lnTo>
                      <a:lnTo>
                        <a:pt x="99" y="0"/>
                      </a:lnTo>
                      <a:lnTo>
                        <a:pt x="84" y="1"/>
                      </a:lnTo>
                      <a:lnTo>
                        <a:pt x="73" y="3"/>
                      </a:lnTo>
                      <a:lnTo>
                        <a:pt x="63" y="7"/>
                      </a:lnTo>
                      <a:lnTo>
                        <a:pt x="52" y="11"/>
                      </a:lnTo>
                      <a:lnTo>
                        <a:pt x="43" y="14"/>
                      </a:lnTo>
                      <a:lnTo>
                        <a:pt x="34" y="18"/>
                      </a:lnTo>
                      <a:lnTo>
                        <a:pt x="27" y="23"/>
                      </a:lnTo>
                      <a:lnTo>
                        <a:pt x="15" y="32"/>
                      </a:lnTo>
                      <a:lnTo>
                        <a:pt x="6" y="43"/>
                      </a:lnTo>
                      <a:lnTo>
                        <a:pt x="0" y="51"/>
                      </a:lnTo>
                      <a:lnTo>
                        <a:pt x="0" y="58"/>
                      </a:lnTo>
                      <a:lnTo>
                        <a:pt x="0" y="109"/>
                      </a:lnTo>
                      <a:lnTo>
                        <a:pt x="0" y="121"/>
                      </a:lnTo>
                      <a:lnTo>
                        <a:pt x="0" y="127"/>
                      </a:lnTo>
                      <a:lnTo>
                        <a:pt x="2" y="134"/>
                      </a:lnTo>
                      <a:lnTo>
                        <a:pt x="6" y="139"/>
                      </a:lnTo>
                      <a:lnTo>
                        <a:pt x="12" y="145"/>
                      </a:lnTo>
                      <a:lnTo>
                        <a:pt x="19" y="150"/>
                      </a:lnTo>
                      <a:lnTo>
                        <a:pt x="25" y="154"/>
                      </a:lnTo>
                      <a:lnTo>
                        <a:pt x="32" y="155"/>
                      </a:lnTo>
                      <a:lnTo>
                        <a:pt x="42" y="157"/>
                      </a:lnTo>
                      <a:close/>
                    </a:path>
                  </a:pathLst>
                </a:custGeom>
                <a:solidFill>
                  <a:srgbClr val="92D05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1089" name="Line 1205"/>
                <p:cNvSpPr>
                  <a:spLocks noChangeShapeType="1"/>
                </p:cNvSpPr>
                <p:nvPr/>
              </p:nvSpPr>
              <p:spPr bwMode="auto">
                <a:xfrm flipH="1">
                  <a:off x="2230667" y="4752502"/>
                  <a:ext cx="96838" cy="0"/>
                </a:xfrm>
                <a:prstGeom prst="line">
                  <a:avLst/>
                </a:prstGeom>
                <a:noFill/>
                <a:ln w="12700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1090" name="Line 1206"/>
                <p:cNvSpPr>
                  <a:spLocks noChangeShapeType="1"/>
                </p:cNvSpPr>
                <p:nvPr/>
              </p:nvSpPr>
              <p:spPr bwMode="auto">
                <a:xfrm flipH="1">
                  <a:off x="2230667" y="4711227"/>
                  <a:ext cx="96838" cy="0"/>
                </a:xfrm>
                <a:prstGeom prst="line">
                  <a:avLst/>
                </a:prstGeom>
                <a:noFill/>
                <a:ln w="12700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</p:grpSp>
          <p:sp>
            <p:nvSpPr>
              <p:cNvPr id="1086" name="Freeform 1204"/>
              <p:cNvSpPr>
                <a:spLocks/>
              </p:cNvSpPr>
              <p:nvPr/>
            </p:nvSpPr>
            <p:spPr bwMode="auto">
              <a:xfrm>
                <a:off x="2097317" y="4461990"/>
                <a:ext cx="368300" cy="344488"/>
              </a:xfrm>
              <a:custGeom>
                <a:avLst/>
                <a:gdLst>
                  <a:gd name="T0" fmla="*/ 84 w 232"/>
                  <a:gd name="T1" fmla="*/ 157 h 217"/>
                  <a:gd name="T2" fmla="*/ 34 w 232"/>
                  <a:gd name="T3" fmla="*/ 183 h 217"/>
                  <a:gd name="T4" fmla="*/ 24 w 232"/>
                  <a:gd name="T5" fmla="*/ 183 h 217"/>
                  <a:gd name="T6" fmla="*/ 15 w 232"/>
                  <a:gd name="T7" fmla="*/ 186 h 217"/>
                  <a:gd name="T8" fmla="*/ 10 w 232"/>
                  <a:gd name="T9" fmla="*/ 192 h 217"/>
                  <a:gd name="T10" fmla="*/ 8 w 232"/>
                  <a:gd name="T11" fmla="*/ 199 h 217"/>
                  <a:gd name="T12" fmla="*/ 10 w 232"/>
                  <a:gd name="T13" fmla="*/ 206 h 217"/>
                  <a:gd name="T14" fmla="*/ 15 w 232"/>
                  <a:gd name="T15" fmla="*/ 212 h 217"/>
                  <a:gd name="T16" fmla="*/ 24 w 232"/>
                  <a:gd name="T17" fmla="*/ 216 h 217"/>
                  <a:gd name="T18" fmla="*/ 34 w 232"/>
                  <a:gd name="T19" fmla="*/ 217 h 217"/>
                  <a:gd name="T20" fmla="*/ 193 w 232"/>
                  <a:gd name="T21" fmla="*/ 217 h 217"/>
                  <a:gd name="T22" fmla="*/ 204 w 232"/>
                  <a:gd name="T23" fmla="*/ 216 h 217"/>
                  <a:gd name="T24" fmla="*/ 211 w 232"/>
                  <a:gd name="T25" fmla="*/ 212 h 217"/>
                  <a:gd name="T26" fmla="*/ 218 w 232"/>
                  <a:gd name="T27" fmla="*/ 206 h 217"/>
                  <a:gd name="T28" fmla="*/ 219 w 232"/>
                  <a:gd name="T29" fmla="*/ 199 h 217"/>
                  <a:gd name="T30" fmla="*/ 218 w 232"/>
                  <a:gd name="T31" fmla="*/ 192 h 217"/>
                  <a:gd name="T32" fmla="*/ 211 w 232"/>
                  <a:gd name="T33" fmla="*/ 186 h 217"/>
                  <a:gd name="T34" fmla="*/ 204 w 232"/>
                  <a:gd name="T35" fmla="*/ 183 h 217"/>
                  <a:gd name="T36" fmla="*/ 193 w 232"/>
                  <a:gd name="T37" fmla="*/ 183 h 217"/>
                  <a:gd name="T38" fmla="*/ 145 w 232"/>
                  <a:gd name="T39" fmla="*/ 157 h 217"/>
                  <a:gd name="T40" fmla="*/ 198 w 232"/>
                  <a:gd name="T41" fmla="*/ 155 h 217"/>
                  <a:gd name="T42" fmla="*/ 214 w 232"/>
                  <a:gd name="T43" fmla="*/ 150 h 217"/>
                  <a:gd name="T44" fmla="*/ 225 w 232"/>
                  <a:gd name="T45" fmla="*/ 139 h 217"/>
                  <a:gd name="T46" fmla="*/ 232 w 232"/>
                  <a:gd name="T47" fmla="*/ 127 h 217"/>
                  <a:gd name="T48" fmla="*/ 232 w 232"/>
                  <a:gd name="T49" fmla="*/ 108 h 217"/>
                  <a:gd name="T50" fmla="*/ 230 w 232"/>
                  <a:gd name="T51" fmla="*/ 51 h 217"/>
                  <a:gd name="T52" fmla="*/ 214 w 232"/>
                  <a:gd name="T53" fmla="*/ 32 h 217"/>
                  <a:gd name="T54" fmla="*/ 193 w 232"/>
                  <a:gd name="T55" fmla="*/ 18 h 217"/>
                  <a:gd name="T56" fmla="*/ 174 w 232"/>
                  <a:gd name="T57" fmla="*/ 11 h 217"/>
                  <a:gd name="T58" fmla="*/ 151 w 232"/>
                  <a:gd name="T59" fmla="*/ 3 h 217"/>
                  <a:gd name="T60" fmla="*/ 127 w 232"/>
                  <a:gd name="T61" fmla="*/ 0 h 217"/>
                  <a:gd name="T62" fmla="*/ 99 w 232"/>
                  <a:gd name="T63" fmla="*/ 0 h 217"/>
                  <a:gd name="T64" fmla="*/ 73 w 232"/>
                  <a:gd name="T65" fmla="*/ 3 h 217"/>
                  <a:gd name="T66" fmla="*/ 52 w 232"/>
                  <a:gd name="T67" fmla="*/ 11 h 217"/>
                  <a:gd name="T68" fmla="*/ 34 w 232"/>
                  <a:gd name="T69" fmla="*/ 18 h 217"/>
                  <a:gd name="T70" fmla="*/ 15 w 232"/>
                  <a:gd name="T71" fmla="*/ 32 h 217"/>
                  <a:gd name="T72" fmla="*/ 0 w 232"/>
                  <a:gd name="T73" fmla="*/ 51 h 217"/>
                  <a:gd name="T74" fmla="*/ 0 w 232"/>
                  <a:gd name="T75" fmla="*/ 109 h 217"/>
                  <a:gd name="T76" fmla="*/ 0 w 232"/>
                  <a:gd name="T77" fmla="*/ 127 h 217"/>
                  <a:gd name="T78" fmla="*/ 6 w 232"/>
                  <a:gd name="T79" fmla="*/ 139 h 217"/>
                  <a:gd name="T80" fmla="*/ 19 w 232"/>
                  <a:gd name="T81" fmla="*/ 150 h 217"/>
                  <a:gd name="T82" fmla="*/ 32 w 232"/>
                  <a:gd name="T83" fmla="*/ 155 h 2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232" h="217">
                    <a:moveTo>
                      <a:pt x="42" y="157"/>
                    </a:moveTo>
                    <a:lnTo>
                      <a:pt x="84" y="157"/>
                    </a:lnTo>
                    <a:lnTo>
                      <a:pt x="84" y="183"/>
                    </a:lnTo>
                    <a:lnTo>
                      <a:pt x="34" y="183"/>
                    </a:lnTo>
                    <a:lnTo>
                      <a:pt x="29" y="183"/>
                    </a:lnTo>
                    <a:lnTo>
                      <a:pt x="24" y="183"/>
                    </a:lnTo>
                    <a:lnTo>
                      <a:pt x="21" y="185"/>
                    </a:lnTo>
                    <a:lnTo>
                      <a:pt x="15" y="186"/>
                    </a:lnTo>
                    <a:lnTo>
                      <a:pt x="12" y="189"/>
                    </a:lnTo>
                    <a:lnTo>
                      <a:pt x="10" y="192"/>
                    </a:lnTo>
                    <a:lnTo>
                      <a:pt x="8" y="196"/>
                    </a:lnTo>
                    <a:lnTo>
                      <a:pt x="8" y="199"/>
                    </a:lnTo>
                    <a:lnTo>
                      <a:pt x="8" y="203"/>
                    </a:lnTo>
                    <a:lnTo>
                      <a:pt x="10" y="206"/>
                    </a:lnTo>
                    <a:lnTo>
                      <a:pt x="12" y="210"/>
                    </a:lnTo>
                    <a:lnTo>
                      <a:pt x="15" y="212"/>
                    </a:lnTo>
                    <a:lnTo>
                      <a:pt x="21" y="215"/>
                    </a:lnTo>
                    <a:lnTo>
                      <a:pt x="24" y="216"/>
                    </a:lnTo>
                    <a:lnTo>
                      <a:pt x="29" y="217"/>
                    </a:lnTo>
                    <a:lnTo>
                      <a:pt x="34" y="217"/>
                    </a:lnTo>
                    <a:lnTo>
                      <a:pt x="115" y="217"/>
                    </a:lnTo>
                    <a:lnTo>
                      <a:pt x="193" y="217"/>
                    </a:lnTo>
                    <a:lnTo>
                      <a:pt x="198" y="217"/>
                    </a:lnTo>
                    <a:lnTo>
                      <a:pt x="204" y="216"/>
                    </a:lnTo>
                    <a:lnTo>
                      <a:pt x="208" y="215"/>
                    </a:lnTo>
                    <a:lnTo>
                      <a:pt x="211" y="212"/>
                    </a:lnTo>
                    <a:lnTo>
                      <a:pt x="214" y="210"/>
                    </a:lnTo>
                    <a:lnTo>
                      <a:pt x="218" y="206"/>
                    </a:lnTo>
                    <a:lnTo>
                      <a:pt x="219" y="203"/>
                    </a:lnTo>
                    <a:lnTo>
                      <a:pt x="219" y="199"/>
                    </a:lnTo>
                    <a:lnTo>
                      <a:pt x="219" y="196"/>
                    </a:lnTo>
                    <a:lnTo>
                      <a:pt x="218" y="192"/>
                    </a:lnTo>
                    <a:lnTo>
                      <a:pt x="214" y="189"/>
                    </a:lnTo>
                    <a:lnTo>
                      <a:pt x="211" y="186"/>
                    </a:lnTo>
                    <a:lnTo>
                      <a:pt x="208" y="185"/>
                    </a:lnTo>
                    <a:lnTo>
                      <a:pt x="204" y="183"/>
                    </a:lnTo>
                    <a:lnTo>
                      <a:pt x="198" y="183"/>
                    </a:lnTo>
                    <a:lnTo>
                      <a:pt x="193" y="183"/>
                    </a:lnTo>
                    <a:lnTo>
                      <a:pt x="145" y="183"/>
                    </a:lnTo>
                    <a:lnTo>
                      <a:pt x="145" y="157"/>
                    </a:lnTo>
                    <a:lnTo>
                      <a:pt x="191" y="157"/>
                    </a:lnTo>
                    <a:lnTo>
                      <a:pt x="198" y="155"/>
                    </a:lnTo>
                    <a:lnTo>
                      <a:pt x="208" y="154"/>
                    </a:lnTo>
                    <a:lnTo>
                      <a:pt x="214" y="150"/>
                    </a:lnTo>
                    <a:lnTo>
                      <a:pt x="219" y="145"/>
                    </a:lnTo>
                    <a:lnTo>
                      <a:pt x="225" y="139"/>
                    </a:lnTo>
                    <a:lnTo>
                      <a:pt x="230" y="134"/>
                    </a:lnTo>
                    <a:lnTo>
                      <a:pt x="232" y="127"/>
                    </a:lnTo>
                    <a:lnTo>
                      <a:pt x="232" y="121"/>
                    </a:lnTo>
                    <a:lnTo>
                      <a:pt x="232" y="108"/>
                    </a:lnTo>
                    <a:lnTo>
                      <a:pt x="232" y="58"/>
                    </a:lnTo>
                    <a:lnTo>
                      <a:pt x="230" y="51"/>
                    </a:lnTo>
                    <a:lnTo>
                      <a:pt x="225" y="43"/>
                    </a:lnTo>
                    <a:lnTo>
                      <a:pt x="214" y="32"/>
                    </a:lnTo>
                    <a:lnTo>
                      <a:pt x="202" y="23"/>
                    </a:lnTo>
                    <a:lnTo>
                      <a:pt x="193" y="18"/>
                    </a:lnTo>
                    <a:lnTo>
                      <a:pt x="185" y="14"/>
                    </a:lnTo>
                    <a:lnTo>
                      <a:pt x="174" y="11"/>
                    </a:lnTo>
                    <a:lnTo>
                      <a:pt x="164" y="7"/>
                    </a:lnTo>
                    <a:lnTo>
                      <a:pt x="151" y="3"/>
                    </a:lnTo>
                    <a:lnTo>
                      <a:pt x="139" y="1"/>
                    </a:lnTo>
                    <a:lnTo>
                      <a:pt x="127" y="0"/>
                    </a:lnTo>
                    <a:lnTo>
                      <a:pt x="113" y="0"/>
                    </a:lnTo>
                    <a:lnTo>
                      <a:pt x="99" y="0"/>
                    </a:lnTo>
                    <a:lnTo>
                      <a:pt x="84" y="1"/>
                    </a:lnTo>
                    <a:lnTo>
                      <a:pt x="73" y="3"/>
                    </a:lnTo>
                    <a:lnTo>
                      <a:pt x="63" y="7"/>
                    </a:lnTo>
                    <a:lnTo>
                      <a:pt x="52" y="11"/>
                    </a:lnTo>
                    <a:lnTo>
                      <a:pt x="43" y="14"/>
                    </a:lnTo>
                    <a:lnTo>
                      <a:pt x="34" y="18"/>
                    </a:lnTo>
                    <a:lnTo>
                      <a:pt x="27" y="23"/>
                    </a:lnTo>
                    <a:lnTo>
                      <a:pt x="15" y="32"/>
                    </a:lnTo>
                    <a:lnTo>
                      <a:pt x="6" y="43"/>
                    </a:lnTo>
                    <a:lnTo>
                      <a:pt x="0" y="51"/>
                    </a:lnTo>
                    <a:lnTo>
                      <a:pt x="0" y="58"/>
                    </a:lnTo>
                    <a:lnTo>
                      <a:pt x="0" y="109"/>
                    </a:lnTo>
                    <a:lnTo>
                      <a:pt x="0" y="121"/>
                    </a:lnTo>
                    <a:lnTo>
                      <a:pt x="0" y="127"/>
                    </a:lnTo>
                    <a:lnTo>
                      <a:pt x="2" y="134"/>
                    </a:lnTo>
                    <a:lnTo>
                      <a:pt x="6" y="139"/>
                    </a:lnTo>
                    <a:lnTo>
                      <a:pt x="12" y="145"/>
                    </a:lnTo>
                    <a:lnTo>
                      <a:pt x="19" y="150"/>
                    </a:lnTo>
                    <a:lnTo>
                      <a:pt x="25" y="154"/>
                    </a:lnTo>
                    <a:lnTo>
                      <a:pt x="32" y="155"/>
                    </a:lnTo>
                    <a:lnTo>
                      <a:pt x="42" y="157"/>
                    </a:lnTo>
                    <a:close/>
                  </a:path>
                </a:pathLst>
              </a:custGeom>
              <a:noFill/>
              <a:ln w="12700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561" name="グループ化 560"/>
            <p:cNvGrpSpPr/>
            <p:nvPr/>
          </p:nvGrpSpPr>
          <p:grpSpPr>
            <a:xfrm>
              <a:off x="5089967" y="1869282"/>
              <a:ext cx="334962" cy="333375"/>
              <a:chOff x="2646364" y="3454400"/>
              <a:chExt cx="334962" cy="333375"/>
            </a:xfrm>
          </p:grpSpPr>
          <p:pic>
            <p:nvPicPr>
              <p:cNvPr id="562" name="Picture 285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711451" y="3516313"/>
                <a:ext cx="269875" cy="2714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563" name="Freeform 286"/>
              <p:cNvSpPr>
                <a:spLocks/>
              </p:cNvSpPr>
              <p:nvPr/>
            </p:nvSpPr>
            <p:spPr bwMode="auto">
              <a:xfrm>
                <a:off x="2646364" y="3454400"/>
                <a:ext cx="244475" cy="247650"/>
              </a:xfrm>
              <a:custGeom>
                <a:avLst/>
                <a:gdLst>
                  <a:gd name="T0" fmla="*/ 99 w 154"/>
                  <a:gd name="T1" fmla="*/ 44 h 156"/>
                  <a:gd name="T2" fmla="*/ 132 w 154"/>
                  <a:gd name="T3" fmla="*/ 25 h 156"/>
                  <a:gd name="T4" fmla="*/ 139 w 154"/>
                  <a:gd name="T5" fmla="*/ 25 h 156"/>
                  <a:gd name="T6" fmla="*/ 144 w 154"/>
                  <a:gd name="T7" fmla="*/ 22 h 156"/>
                  <a:gd name="T8" fmla="*/ 148 w 154"/>
                  <a:gd name="T9" fmla="*/ 18 h 156"/>
                  <a:gd name="T10" fmla="*/ 149 w 154"/>
                  <a:gd name="T11" fmla="*/ 13 h 156"/>
                  <a:gd name="T12" fmla="*/ 148 w 154"/>
                  <a:gd name="T13" fmla="*/ 8 h 156"/>
                  <a:gd name="T14" fmla="*/ 144 w 154"/>
                  <a:gd name="T15" fmla="*/ 4 h 156"/>
                  <a:gd name="T16" fmla="*/ 139 w 154"/>
                  <a:gd name="T17" fmla="*/ 1 h 156"/>
                  <a:gd name="T18" fmla="*/ 132 w 154"/>
                  <a:gd name="T19" fmla="*/ 0 h 156"/>
                  <a:gd name="T20" fmla="*/ 26 w 154"/>
                  <a:gd name="T21" fmla="*/ 0 h 156"/>
                  <a:gd name="T22" fmla="*/ 19 w 154"/>
                  <a:gd name="T23" fmla="*/ 1 h 156"/>
                  <a:gd name="T24" fmla="*/ 14 w 154"/>
                  <a:gd name="T25" fmla="*/ 4 h 156"/>
                  <a:gd name="T26" fmla="*/ 10 w 154"/>
                  <a:gd name="T27" fmla="*/ 8 h 156"/>
                  <a:gd name="T28" fmla="*/ 9 w 154"/>
                  <a:gd name="T29" fmla="*/ 13 h 156"/>
                  <a:gd name="T30" fmla="*/ 10 w 154"/>
                  <a:gd name="T31" fmla="*/ 18 h 156"/>
                  <a:gd name="T32" fmla="*/ 14 w 154"/>
                  <a:gd name="T33" fmla="*/ 22 h 156"/>
                  <a:gd name="T34" fmla="*/ 19 w 154"/>
                  <a:gd name="T35" fmla="*/ 25 h 156"/>
                  <a:gd name="T36" fmla="*/ 26 w 154"/>
                  <a:gd name="T37" fmla="*/ 25 h 156"/>
                  <a:gd name="T38" fmla="*/ 58 w 154"/>
                  <a:gd name="T39" fmla="*/ 44 h 156"/>
                  <a:gd name="T40" fmla="*/ 22 w 154"/>
                  <a:gd name="T41" fmla="*/ 45 h 156"/>
                  <a:gd name="T42" fmla="*/ 12 w 154"/>
                  <a:gd name="T43" fmla="*/ 48 h 156"/>
                  <a:gd name="T44" fmla="*/ 5 w 154"/>
                  <a:gd name="T45" fmla="*/ 56 h 156"/>
                  <a:gd name="T46" fmla="*/ 0 w 154"/>
                  <a:gd name="T47" fmla="*/ 65 h 156"/>
                  <a:gd name="T48" fmla="*/ 0 w 154"/>
                  <a:gd name="T49" fmla="*/ 78 h 156"/>
                  <a:gd name="T50" fmla="*/ 1 w 154"/>
                  <a:gd name="T51" fmla="*/ 120 h 156"/>
                  <a:gd name="T52" fmla="*/ 12 w 154"/>
                  <a:gd name="T53" fmla="*/ 133 h 156"/>
                  <a:gd name="T54" fmla="*/ 26 w 154"/>
                  <a:gd name="T55" fmla="*/ 143 h 156"/>
                  <a:gd name="T56" fmla="*/ 39 w 154"/>
                  <a:gd name="T57" fmla="*/ 148 h 156"/>
                  <a:gd name="T58" fmla="*/ 54 w 154"/>
                  <a:gd name="T59" fmla="*/ 154 h 156"/>
                  <a:gd name="T60" fmla="*/ 70 w 154"/>
                  <a:gd name="T61" fmla="*/ 156 h 156"/>
                  <a:gd name="T62" fmla="*/ 89 w 154"/>
                  <a:gd name="T63" fmla="*/ 156 h 156"/>
                  <a:gd name="T64" fmla="*/ 106 w 154"/>
                  <a:gd name="T65" fmla="*/ 154 h 156"/>
                  <a:gd name="T66" fmla="*/ 120 w 154"/>
                  <a:gd name="T67" fmla="*/ 148 h 156"/>
                  <a:gd name="T68" fmla="*/ 132 w 154"/>
                  <a:gd name="T69" fmla="*/ 143 h 156"/>
                  <a:gd name="T70" fmla="*/ 144 w 154"/>
                  <a:gd name="T71" fmla="*/ 133 h 156"/>
                  <a:gd name="T72" fmla="*/ 154 w 154"/>
                  <a:gd name="T73" fmla="*/ 120 h 156"/>
                  <a:gd name="T74" fmla="*/ 154 w 154"/>
                  <a:gd name="T75" fmla="*/ 78 h 156"/>
                  <a:gd name="T76" fmla="*/ 154 w 154"/>
                  <a:gd name="T77" fmla="*/ 65 h 156"/>
                  <a:gd name="T78" fmla="*/ 150 w 154"/>
                  <a:gd name="T79" fmla="*/ 56 h 156"/>
                  <a:gd name="T80" fmla="*/ 142 w 154"/>
                  <a:gd name="T81" fmla="*/ 48 h 156"/>
                  <a:gd name="T82" fmla="*/ 133 w 154"/>
                  <a:gd name="T83" fmla="*/ 45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154" h="156">
                    <a:moveTo>
                      <a:pt x="127" y="44"/>
                    </a:moveTo>
                    <a:lnTo>
                      <a:pt x="99" y="44"/>
                    </a:lnTo>
                    <a:lnTo>
                      <a:pt x="99" y="25"/>
                    </a:lnTo>
                    <a:lnTo>
                      <a:pt x="132" y="25"/>
                    </a:lnTo>
                    <a:lnTo>
                      <a:pt x="135" y="25"/>
                    </a:lnTo>
                    <a:lnTo>
                      <a:pt x="139" y="25"/>
                    </a:lnTo>
                    <a:lnTo>
                      <a:pt x="140" y="24"/>
                    </a:lnTo>
                    <a:lnTo>
                      <a:pt x="144" y="22"/>
                    </a:lnTo>
                    <a:lnTo>
                      <a:pt x="147" y="21"/>
                    </a:lnTo>
                    <a:lnTo>
                      <a:pt x="148" y="18"/>
                    </a:lnTo>
                    <a:lnTo>
                      <a:pt x="149" y="16"/>
                    </a:lnTo>
                    <a:lnTo>
                      <a:pt x="149" y="13"/>
                    </a:lnTo>
                    <a:lnTo>
                      <a:pt x="149" y="11"/>
                    </a:lnTo>
                    <a:lnTo>
                      <a:pt x="148" y="8"/>
                    </a:lnTo>
                    <a:lnTo>
                      <a:pt x="147" y="6"/>
                    </a:lnTo>
                    <a:lnTo>
                      <a:pt x="144" y="4"/>
                    </a:lnTo>
                    <a:lnTo>
                      <a:pt x="140" y="2"/>
                    </a:lnTo>
                    <a:lnTo>
                      <a:pt x="139" y="1"/>
                    </a:lnTo>
                    <a:lnTo>
                      <a:pt x="135" y="0"/>
                    </a:lnTo>
                    <a:lnTo>
                      <a:pt x="132" y="0"/>
                    </a:lnTo>
                    <a:lnTo>
                      <a:pt x="78" y="0"/>
                    </a:lnTo>
                    <a:lnTo>
                      <a:pt x="26" y="0"/>
                    </a:lnTo>
                    <a:lnTo>
                      <a:pt x="22" y="0"/>
                    </a:lnTo>
                    <a:lnTo>
                      <a:pt x="19" y="1"/>
                    </a:lnTo>
                    <a:lnTo>
                      <a:pt x="16" y="2"/>
                    </a:lnTo>
                    <a:lnTo>
                      <a:pt x="14" y="4"/>
                    </a:lnTo>
                    <a:lnTo>
                      <a:pt x="12" y="6"/>
                    </a:lnTo>
                    <a:lnTo>
                      <a:pt x="10" y="8"/>
                    </a:lnTo>
                    <a:lnTo>
                      <a:pt x="9" y="11"/>
                    </a:lnTo>
                    <a:lnTo>
                      <a:pt x="9" y="13"/>
                    </a:lnTo>
                    <a:lnTo>
                      <a:pt x="9" y="16"/>
                    </a:lnTo>
                    <a:lnTo>
                      <a:pt x="10" y="18"/>
                    </a:lnTo>
                    <a:lnTo>
                      <a:pt x="12" y="21"/>
                    </a:lnTo>
                    <a:lnTo>
                      <a:pt x="14" y="22"/>
                    </a:lnTo>
                    <a:lnTo>
                      <a:pt x="16" y="24"/>
                    </a:lnTo>
                    <a:lnTo>
                      <a:pt x="19" y="25"/>
                    </a:lnTo>
                    <a:lnTo>
                      <a:pt x="22" y="25"/>
                    </a:lnTo>
                    <a:lnTo>
                      <a:pt x="26" y="25"/>
                    </a:lnTo>
                    <a:lnTo>
                      <a:pt x="58" y="25"/>
                    </a:lnTo>
                    <a:lnTo>
                      <a:pt x="58" y="44"/>
                    </a:lnTo>
                    <a:lnTo>
                      <a:pt x="28" y="44"/>
                    </a:lnTo>
                    <a:lnTo>
                      <a:pt x="22" y="45"/>
                    </a:lnTo>
                    <a:lnTo>
                      <a:pt x="16" y="46"/>
                    </a:lnTo>
                    <a:lnTo>
                      <a:pt x="12" y="48"/>
                    </a:lnTo>
                    <a:lnTo>
                      <a:pt x="9" y="52"/>
                    </a:lnTo>
                    <a:lnTo>
                      <a:pt x="5" y="56"/>
                    </a:lnTo>
                    <a:lnTo>
                      <a:pt x="1" y="60"/>
                    </a:lnTo>
                    <a:lnTo>
                      <a:pt x="0" y="65"/>
                    </a:lnTo>
                    <a:lnTo>
                      <a:pt x="0" y="69"/>
                    </a:lnTo>
                    <a:lnTo>
                      <a:pt x="0" y="78"/>
                    </a:lnTo>
                    <a:lnTo>
                      <a:pt x="0" y="115"/>
                    </a:lnTo>
                    <a:lnTo>
                      <a:pt x="1" y="120"/>
                    </a:lnTo>
                    <a:lnTo>
                      <a:pt x="5" y="125"/>
                    </a:lnTo>
                    <a:lnTo>
                      <a:pt x="12" y="133"/>
                    </a:lnTo>
                    <a:lnTo>
                      <a:pt x="20" y="139"/>
                    </a:lnTo>
                    <a:lnTo>
                      <a:pt x="26" y="143"/>
                    </a:lnTo>
                    <a:lnTo>
                      <a:pt x="32" y="146"/>
                    </a:lnTo>
                    <a:lnTo>
                      <a:pt x="39" y="148"/>
                    </a:lnTo>
                    <a:lnTo>
                      <a:pt x="46" y="151"/>
                    </a:lnTo>
                    <a:lnTo>
                      <a:pt x="54" y="154"/>
                    </a:lnTo>
                    <a:lnTo>
                      <a:pt x="62" y="155"/>
                    </a:lnTo>
                    <a:lnTo>
                      <a:pt x="70" y="156"/>
                    </a:lnTo>
                    <a:lnTo>
                      <a:pt x="79" y="156"/>
                    </a:lnTo>
                    <a:lnTo>
                      <a:pt x="89" y="156"/>
                    </a:lnTo>
                    <a:lnTo>
                      <a:pt x="98" y="155"/>
                    </a:lnTo>
                    <a:lnTo>
                      <a:pt x="106" y="154"/>
                    </a:lnTo>
                    <a:lnTo>
                      <a:pt x="113" y="151"/>
                    </a:lnTo>
                    <a:lnTo>
                      <a:pt x="120" y="148"/>
                    </a:lnTo>
                    <a:lnTo>
                      <a:pt x="126" y="146"/>
                    </a:lnTo>
                    <a:lnTo>
                      <a:pt x="132" y="143"/>
                    </a:lnTo>
                    <a:lnTo>
                      <a:pt x="136" y="139"/>
                    </a:lnTo>
                    <a:lnTo>
                      <a:pt x="144" y="133"/>
                    </a:lnTo>
                    <a:lnTo>
                      <a:pt x="150" y="125"/>
                    </a:lnTo>
                    <a:lnTo>
                      <a:pt x="154" y="120"/>
                    </a:lnTo>
                    <a:lnTo>
                      <a:pt x="154" y="115"/>
                    </a:lnTo>
                    <a:lnTo>
                      <a:pt x="154" y="78"/>
                    </a:lnTo>
                    <a:lnTo>
                      <a:pt x="154" y="69"/>
                    </a:lnTo>
                    <a:lnTo>
                      <a:pt x="154" y="65"/>
                    </a:lnTo>
                    <a:lnTo>
                      <a:pt x="153" y="60"/>
                    </a:lnTo>
                    <a:lnTo>
                      <a:pt x="150" y="56"/>
                    </a:lnTo>
                    <a:lnTo>
                      <a:pt x="147" y="52"/>
                    </a:lnTo>
                    <a:lnTo>
                      <a:pt x="142" y="48"/>
                    </a:lnTo>
                    <a:lnTo>
                      <a:pt x="138" y="46"/>
                    </a:lnTo>
                    <a:lnTo>
                      <a:pt x="133" y="45"/>
                    </a:lnTo>
                    <a:lnTo>
                      <a:pt x="127" y="44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64" name="Freeform 287"/>
              <p:cNvSpPr>
                <a:spLocks/>
              </p:cNvSpPr>
              <p:nvPr/>
            </p:nvSpPr>
            <p:spPr bwMode="auto">
              <a:xfrm>
                <a:off x="2646364" y="3454400"/>
                <a:ext cx="244475" cy="247650"/>
              </a:xfrm>
              <a:custGeom>
                <a:avLst/>
                <a:gdLst>
                  <a:gd name="T0" fmla="*/ 99 w 154"/>
                  <a:gd name="T1" fmla="*/ 44 h 156"/>
                  <a:gd name="T2" fmla="*/ 132 w 154"/>
                  <a:gd name="T3" fmla="*/ 25 h 156"/>
                  <a:gd name="T4" fmla="*/ 139 w 154"/>
                  <a:gd name="T5" fmla="*/ 25 h 156"/>
                  <a:gd name="T6" fmla="*/ 144 w 154"/>
                  <a:gd name="T7" fmla="*/ 22 h 156"/>
                  <a:gd name="T8" fmla="*/ 148 w 154"/>
                  <a:gd name="T9" fmla="*/ 18 h 156"/>
                  <a:gd name="T10" fmla="*/ 149 w 154"/>
                  <a:gd name="T11" fmla="*/ 13 h 156"/>
                  <a:gd name="T12" fmla="*/ 148 w 154"/>
                  <a:gd name="T13" fmla="*/ 8 h 156"/>
                  <a:gd name="T14" fmla="*/ 144 w 154"/>
                  <a:gd name="T15" fmla="*/ 4 h 156"/>
                  <a:gd name="T16" fmla="*/ 139 w 154"/>
                  <a:gd name="T17" fmla="*/ 1 h 156"/>
                  <a:gd name="T18" fmla="*/ 132 w 154"/>
                  <a:gd name="T19" fmla="*/ 0 h 156"/>
                  <a:gd name="T20" fmla="*/ 26 w 154"/>
                  <a:gd name="T21" fmla="*/ 0 h 156"/>
                  <a:gd name="T22" fmla="*/ 19 w 154"/>
                  <a:gd name="T23" fmla="*/ 1 h 156"/>
                  <a:gd name="T24" fmla="*/ 14 w 154"/>
                  <a:gd name="T25" fmla="*/ 4 h 156"/>
                  <a:gd name="T26" fmla="*/ 10 w 154"/>
                  <a:gd name="T27" fmla="*/ 8 h 156"/>
                  <a:gd name="T28" fmla="*/ 9 w 154"/>
                  <a:gd name="T29" fmla="*/ 13 h 156"/>
                  <a:gd name="T30" fmla="*/ 10 w 154"/>
                  <a:gd name="T31" fmla="*/ 18 h 156"/>
                  <a:gd name="T32" fmla="*/ 14 w 154"/>
                  <a:gd name="T33" fmla="*/ 22 h 156"/>
                  <a:gd name="T34" fmla="*/ 19 w 154"/>
                  <a:gd name="T35" fmla="*/ 25 h 156"/>
                  <a:gd name="T36" fmla="*/ 26 w 154"/>
                  <a:gd name="T37" fmla="*/ 25 h 156"/>
                  <a:gd name="T38" fmla="*/ 58 w 154"/>
                  <a:gd name="T39" fmla="*/ 44 h 156"/>
                  <a:gd name="T40" fmla="*/ 22 w 154"/>
                  <a:gd name="T41" fmla="*/ 45 h 156"/>
                  <a:gd name="T42" fmla="*/ 12 w 154"/>
                  <a:gd name="T43" fmla="*/ 48 h 156"/>
                  <a:gd name="T44" fmla="*/ 5 w 154"/>
                  <a:gd name="T45" fmla="*/ 56 h 156"/>
                  <a:gd name="T46" fmla="*/ 0 w 154"/>
                  <a:gd name="T47" fmla="*/ 65 h 156"/>
                  <a:gd name="T48" fmla="*/ 0 w 154"/>
                  <a:gd name="T49" fmla="*/ 78 h 156"/>
                  <a:gd name="T50" fmla="*/ 1 w 154"/>
                  <a:gd name="T51" fmla="*/ 120 h 156"/>
                  <a:gd name="T52" fmla="*/ 12 w 154"/>
                  <a:gd name="T53" fmla="*/ 133 h 156"/>
                  <a:gd name="T54" fmla="*/ 26 w 154"/>
                  <a:gd name="T55" fmla="*/ 143 h 156"/>
                  <a:gd name="T56" fmla="*/ 39 w 154"/>
                  <a:gd name="T57" fmla="*/ 148 h 156"/>
                  <a:gd name="T58" fmla="*/ 54 w 154"/>
                  <a:gd name="T59" fmla="*/ 154 h 156"/>
                  <a:gd name="T60" fmla="*/ 70 w 154"/>
                  <a:gd name="T61" fmla="*/ 156 h 156"/>
                  <a:gd name="T62" fmla="*/ 89 w 154"/>
                  <a:gd name="T63" fmla="*/ 156 h 156"/>
                  <a:gd name="T64" fmla="*/ 106 w 154"/>
                  <a:gd name="T65" fmla="*/ 154 h 156"/>
                  <a:gd name="T66" fmla="*/ 120 w 154"/>
                  <a:gd name="T67" fmla="*/ 148 h 156"/>
                  <a:gd name="T68" fmla="*/ 132 w 154"/>
                  <a:gd name="T69" fmla="*/ 143 h 156"/>
                  <a:gd name="T70" fmla="*/ 144 w 154"/>
                  <a:gd name="T71" fmla="*/ 133 h 156"/>
                  <a:gd name="T72" fmla="*/ 154 w 154"/>
                  <a:gd name="T73" fmla="*/ 120 h 156"/>
                  <a:gd name="T74" fmla="*/ 154 w 154"/>
                  <a:gd name="T75" fmla="*/ 78 h 156"/>
                  <a:gd name="T76" fmla="*/ 154 w 154"/>
                  <a:gd name="T77" fmla="*/ 65 h 156"/>
                  <a:gd name="T78" fmla="*/ 150 w 154"/>
                  <a:gd name="T79" fmla="*/ 56 h 156"/>
                  <a:gd name="T80" fmla="*/ 142 w 154"/>
                  <a:gd name="T81" fmla="*/ 48 h 156"/>
                  <a:gd name="T82" fmla="*/ 133 w 154"/>
                  <a:gd name="T83" fmla="*/ 45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154" h="156">
                    <a:moveTo>
                      <a:pt x="127" y="44"/>
                    </a:moveTo>
                    <a:lnTo>
                      <a:pt x="99" y="44"/>
                    </a:lnTo>
                    <a:lnTo>
                      <a:pt x="99" y="25"/>
                    </a:lnTo>
                    <a:lnTo>
                      <a:pt x="132" y="25"/>
                    </a:lnTo>
                    <a:lnTo>
                      <a:pt x="135" y="25"/>
                    </a:lnTo>
                    <a:lnTo>
                      <a:pt x="139" y="25"/>
                    </a:lnTo>
                    <a:lnTo>
                      <a:pt x="140" y="24"/>
                    </a:lnTo>
                    <a:lnTo>
                      <a:pt x="144" y="22"/>
                    </a:lnTo>
                    <a:lnTo>
                      <a:pt x="147" y="21"/>
                    </a:lnTo>
                    <a:lnTo>
                      <a:pt x="148" y="18"/>
                    </a:lnTo>
                    <a:lnTo>
                      <a:pt x="149" y="16"/>
                    </a:lnTo>
                    <a:lnTo>
                      <a:pt x="149" y="13"/>
                    </a:lnTo>
                    <a:lnTo>
                      <a:pt x="149" y="11"/>
                    </a:lnTo>
                    <a:lnTo>
                      <a:pt x="148" y="8"/>
                    </a:lnTo>
                    <a:lnTo>
                      <a:pt x="147" y="6"/>
                    </a:lnTo>
                    <a:lnTo>
                      <a:pt x="144" y="4"/>
                    </a:lnTo>
                    <a:lnTo>
                      <a:pt x="140" y="2"/>
                    </a:lnTo>
                    <a:lnTo>
                      <a:pt x="139" y="1"/>
                    </a:lnTo>
                    <a:lnTo>
                      <a:pt x="135" y="0"/>
                    </a:lnTo>
                    <a:lnTo>
                      <a:pt x="132" y="0"/>
                    </a:lnTo>
                    <a:lnTo>
                      <a:pt x="78" y="0"/>
                    </a:lnTo>
                    <a:lnTo>
                      <a:pt x="26" y="0"/>
                    </a:lnTo>
                    <a:lnTo>
                      <a:pt x="22" y="0"/>
                    </a:lnTo>
                    <a:lnTo>
                      <a:pt x="19" y="1"/>
                    </a:lnTo>
                    <a:lnTo>
                      <a:pt x="16" y="2"/>
                    </a:lnTo>
                    <a:lnTo>
                      <a:pt x="14" y="4"/>
                    </a:lnTo>
                    <a:lnTo>
                      <a:pt x="12" y="6"/>
                    </a:lnTo>
                    <a:lnTo>
                      <a:pt x="10" y="8"/>
                    </a:lnTo>
                    <a:lnTo>
                      <a:pt x="9" y="11"/>
                    </a:lnTo>
                    <a:lnTo>
                      <a:pt x="9" y="13"/>
                    </a:lnTo>
                    <a:lnTo>
                      <a:pt x="9" y="16"/>
                    </a:lnTo>
                    <a:lnTo>
                      <a:pt x="10" y="18"/>
                    </a:lnTo>
                    <a:lnTo>
                      <a:pt x="12" y="21"/>
                    </a:lnTo>
                    <a:lnTo>
                      <a:pt x="14" y="22"/>
                    </a:lnTo>
                    <a:lnTo>
                      <a:pt x="16" y="24"/>
                    </a:lnTo>
                    <a:lnTo>
                      <a:pt x="19" y="25"/>
                    </a:lnTo>
                    <a:lnTo>
                      <a:pt x="22" y="25"/>
                    </a:lnTo>
                    <a:lnTo>
                      <a:pt x="26" y="25"/>
                    </a:lnTo>
                    <a:lnTo>
                      <a:pt x="58" y="25"/>
                    </a:lnTo>
                    <a:lnTo>
                      <a:pt x="58" y="44"/>
                    </a:lnTo>
                    <a:lnTo>
                      <a:pt x="28" y="44"/>
                    </a:lnTo>
                    <a:lnTo>
                      <a:pt x="22" y="45"/>
                    </a:lnTo>
                    <a:lnTo>
                      <a:pt x="16" y="46"/>
                    </a:lnTo>
                    <a:lnTo>
                      <a:pt x="12" y="48"/>
                    </a:lnTo>
                    <a:lnTo>
                      <a:pt x="9" y="52"/>
                    </a:lnTo>
                    <a:lnTo>
                      <a:pt x="5" y="56"/>
                    </a:lnTo>
                    <a:lnTo>
                      <a:pt x="1" y="60"/>
                    </a:lnTo>
                    <a:lnTo>
                      <a:pt x="0" y="65"/>
                    </a:lnTo>
                    <a:lnTo>
                      <a:pt x="0" y="69"/>
                    </a:lnTo>
                    <a:lnTo>
                      <a:pt x="0" y="78"/>
                    </a:lnTo>
                    <a:lnTo>
                      <a:pt x="0" y="115"/>
                    </a:lnTo>
                    <a:lnTo>
                      <a:pt x="1" y="120"/>
                    </a:lnTo>
                    <a:lnTo>
                      <a:pt x="5" y="125"/>
                    </a:lnTo>
                    <a:lnTo>
                      <a:pt x="12" y="133"/>
                    </a:lnTo>
                    <a:lnTo>
                      <a:pt x="20" y="139"/>
                    </a:lnTo>
                    <a:lnTo>
                      <a:pt x="26" y="143"/>
                    </a:lnTo>
                    <a:lnTo>
                      <a:pt x="32" y="146"/>
                    </a:lnTo>
                    <a:lnTo>
                      <a:pt x="39" y="148"/>
                    </a:lnTo>
                    <a:lnTo>
                      <a:pt x="46" y="151"/>
                    </a:lnTo>
                    <a:lnTo>
                      <a:pt x="54" y="154"/>
                    </a:lnTo>
                    <a:lnTo>
                      <a:pt x="62" y="155"/>
                    </a:lnTo>
                    <a:lnTo>
                      <a:pt x="70" y="156"/>
                    </a:lnTo>
                    <a:lnTo>
                      <a:pt x="79" y="156"/>
                    </a:lnTo>
                    <a:lnTo>
                      <a:pt x="89" y="156"/>
                    </a:lnTo>
                    <a:lnTo>
                      <a:pt x="98" y="155"/>
                    </a:lnTo>
                    <a:lnTo>
                      <a:pt x="106" y="154"/>
                    </a:lnTo>
                    <a:lnTo>
                      <a:pt x="113" y="151"/>
                    </a:lnTo>
                    <a:lnTo>
                      <a:pt x="120" y="148"/>
                    </a:lnTo>
                    <a:lnTo>
                      <a:pt x="126" y="146"/>
                    </a:lnTo>
                    <a:lnTo>
                      <a:pt x="132" y="143"/>
                    </a:lnTo>
                    <a:lnTo>
                      <a:pt x="136" y="139"/>
                    </a:lnTo>
                    <a:lnTo>
                      <a:pt x="144" y="133"/>
                    </a:lnTo>
                    <a:lnTo>
                      <a:pt x="150" y="125"/>
                    </a:lnTo>
                    <a:lnTo>
                      <a:pt x="154" y="120"/>
                    </a:lnTo>
                    <a:lnTo>
                      <a:pt x="154" y="115"/>
                    </a:lnTo>
                    <a:lnTo>
                      <a:pt x="154" y="78"/>
                    </a:lnTo>
                    <a:lnTo>
                      <a:pt x="154" y="69"/>
                    </a:lnTo>
                    <a:lnTo>
                      <a:pt x="154" y="65"/>
                    </a:lnTo>
                    <a:lnTo>
                      <a:pt x="153" y="60"/>
                    </a:lnTo>
                    <a:lnTo>
                      <a:pt x="150" y="56"/>
                    </a:lnTo>
                    <a:lnTo>
                      <a:pt x="147" y="52"/>
                    </a:lnTo>
                    <a:lnTo>
                      <a:pt x="142" y="48"/>
                    </a:lnTo>
                    <a:lnTo>
                      <a:pt x="138" y="46"/>
                    </a:lnTo>
                    <a:lnTo>
                      <a:pt x="133" y="45"/>
                    </a:lnTo>
                    <a:lnTo>
                      <a:pt x="127" y="44"/>
                    </a:lnTo>
                    <a:close/>
                  </a:path>
                </a:pathLst>
              </a:custGeom>
              <a:noFill/>
              <a:ln w="12700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65" name="Line 288"/>
              <p:cNvSpPr>
                <a:spLocks noChangeShapeType="1"/>
              </p:cNvSpPr>
              <p:nvPr/>
            </p:nvSpPr>
            <p:spPr bwMode="auto">
              <a:xfrm>
                <a:off x="2738439" y="3494088"/>
                <a:ext cx="65088" cy="0"/>
              </a:xfrm>
              <a:prstGeom prst="line">
                <a:avLst/>
              </a:prstGeom>
              <a:noFill/>
              <a:ln w="12700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66" name="Line 289"/>
              <p:cNvSpPr>
                <a:spLocks noChangeShapeType="1"/>
              </p:cNvSpPr>
              <p:nvPr/>
            </p:nvSpPr>
            <p:spPr bwMode="auto">
              <a:xfrm>
                <a:off x="2738439" y="3524250"/>
                <a:ext cx="65088" cy="0"/>
              </a:xfrm>
              <a:prstGeom prst="line">
                <a:avLst/>
              </a:prstGeom>
              <a:noFill/>
              <a:ln w="12700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567" name="グループ化 566"/>
            <p:cNvGrpSpPr/>
            <p:nvPr/>
          </p:nvGrpSpPr>
          <p:grpSpPr>
            <a:xfrm>
              <a:off x="5783151" y="1860299"/>
              <a:ext cx="334962" cy="333375"/>
              <a:chOff x="2646364" y="3454400"/>
              <a:chExt cx="334962" cy="333375"/>
            </a:xfrm>
          </p:grpSpPr>
          <p:pic>
            <p:nvPicPr>
              <p:cNvPr id="568" name="Picture 285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711451" y="3516313"/>
                <a:ext cx="269875" cy="2714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569" name="Freeform 286"/>
              <p:cNvSpPr>
                <a:spLocks/>
              </p:cNvSpPr>
              <p:nvPr/>
            </p:nvSpPr>
            <p:spPr bwMode="auto">
              <a:xfrm>
                <a:off x="2646364" y="3454400"/>
                <a:ext cx="244475" cy="247650"/>
              </a:xfrm>
              <a:custGeom>
                <a:avLst/>
                <a:gdLst>
                  <a:gd name="T0" fmla="*/ 99 w 154"/>
                  <a:gd name="T1" fmla="*/ 44 h 156"/>
                  <a:gd name="T2" fmla="*/ 132 w 154"/>
                  <a:gd name="T3" fmla="*/ 25 h 156"/>
                  <a:gd name="T4" fmla="*/ 139 w 154"/>
                  <a:gd name="T5" fmla="*/ 25 h 156"/>
                  <a:gd name="T6" fmla="*/ 144 w 154"/>
                  <a:gd name="T7" fmla="*/ 22 h 156"/>
                  <a:gd name="T8" fmla="*/ 148 w 154"/>
                  <a:gd name="T9" fmla="*/ 18 h 156"/>
                  <a:gd name="T10" fmla="*/ 149 w 154"/>
                  <a:gd name="T11" fmla="*/ 13 h 156"/>
                  <a:gd name="T12" fmla="*/ 148 w 154"/>
                  <a:gd name="T13" fmla="*/ 8 h 156"/>
                  <a:gd name="T14" fmla="*/ 144 w 154"/>
                  <a:gd name="T15" fmla="*/ 4 h 156"/>
                  <a:gd name="T16" fmla="*/ 139 w 154"/>
                  <a:gd name="T17" fmla="*/ 1 h 156"/>
                  <a:gd name="T18" fmla="*/ 132 w 154"/>
                  <a:gd name="T19" fmla="*/ 0 h 156"/>
                  <a:gd name="T20" fmla="*/ 26 w 154"/>
                  <a:gd name="T21" fmla="*/ 0 h 156"/>
                  <a:gd name="T22" fmla="*/ 19 w 154"/>
                  <a:gd name="T23" fmla="*/ 1 h 156"/>
                  <a:gd name="T24" fmla="*/ 14 w 154"/>
                  <a:gd name="T25" fmla="*/ 4 h 156"/>
                  <a:gd name="T26" fmla="*/ 10 w 154"/>
                  <a:gd name="T27" fmla="*/ 8 h 156"/>
                  <a:gd name="T28" fmla="*/ 9 w 154"/>
                  <a:gd name="T29" fmla="*/ 13 h 156"/>
                  <a:gd name="T30" fmla="*/ 10 w 154"/>
                  <a:gd name="T31" fmla="*/ 18 h 156"/>
                  <a:gd name="T32" fmla="*/ 14 w 154"/>
                  <a:gd name="T33" fmla="*/ 22 h 156"/>
                  <a:gd name="T34" fmla="*/ 19 w 154"/>
                  <a:gd name="T35" fmla="*/ 25 h 156"/>
                  <a:gd name="T36" fmla="*/ 26 w 154"/>
                  <a:gd name="T37" fmla="*/ 25 h 156"/>
                  <a:gd name="T38" fmla="*/ 58 w 154"/>
                  <a:gd name="T39" fmla="*/ 44 h 156"/>
                  <a:gd name="T40" fmla="*/ 22 w 154"/>
                  <a:gd name="T41" fmla="*/ 45 h 156"/>
                  <a:gd name="T42" fmla="*/ 12 w 154"/>
                  <a:gd name="T43" fmla="*/ 48 h 156"/>
                  <a:gd name="T44" fmla="*/ 5 w 154"/>
                  <a:gd name="T45" fmla="*/ 56 h 156"/>
                  <a:gd name="T46" fmla="*/ 0 w 154"/>
                  <a:gd name="T47" fmla="*/ 65 h 156"/>
                  <a:gd name="T48" fmla="*/ 0 w 154"/>
                  <a:gd name="T49" fmla="*/ 78 h 156"/>
                  <a:gd name="T50" fmla="*/ 1 w 154"/>
                  <a:gd name="T51" fmla="*/ 120 h 156"/>
                  <a:gd name="T52" fmla="*/ 12 w 154"/>
                  <a:gd name="T53" fmla="*/ 133 h 156"/>
                  <a:gd name="T54" fmla="*/ 26 w 154"/>
                  <a:gd name="T55" fmla="*/ 143 h 156"/>
                  <a:gd name="T56" fmla="*/ 39 w 154"/>
                  <a:gd name="T57" fmla="*/ 148 h 156"/>
                  <a:gd name="T58" fmla="*/ 54 w 154"/>
                  <a:gd name="T59" fmla="*/ 154 h 156"/>
                  <a:gd name="T60" fmla="*/ 70 w 154"/>
                  <a:gd name="T61" fmla="*/ 156 h 156"/>
                  <a:gd name="T62" fmla="*/ 89 w 154"/>
                  <a:gd name="T63" fmla="*/ 156 h 156"/>
                  <a:gd name="T64" fmla="*/ 106 w 154"/>
                  <a:gd name="T65" fmla="*/ 154 h 156"/>
                  <a:gd name="T66" fmla="*/ 120 w 154"/>
                  <a:gd name="T67" fmla="*/ 148 h 156"/>
                  <a:gd name="T68" fmla="*/ 132 w 154"/>
                  <a:gd name="T69" fmla="*/ 143 h 156"/>
                  <a:gd name="T70" fmla="*/ 144 w 154"/>
                  <a:gd name="T71" fmla="*/ 133 h 156"/>
                  <a:gd name="T72" fmla="*/ 154 w 154"/>
                  <a:gd name="T73" fmla="*/ 120 h 156"/>
                  <a:gd name="T74" fmla="*/ 154 w 154"/>
                  <a:gd name="T75" fmla="*/ 78 h 156"/>
                  <a:gd name="T76" fmla="*/ 154 w 154"/>
                  <a:gd name="T77" fmla="*/ 65 h 156"/>
                  <a:gd name="T78" fmla="*/ 150 w 154"/>
                  <a:gd name="T79" fmla="*/ 56 h 156"/>
                  <a:gd name="T80" fmla="*/ 142 w 154"/>
                  <a:gd name="T81" fmla="*/ 48 h 156"/>
                  <a:gd name="T82" fmla="*/ 133 w 154"/>
                  <a:gd name="T83" fmla="*/ 45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154" h="156">
                    <a:moveTo>
                      <a:pt x="127" y="44"/>
                    </a:moveTo>
                    <a:lnTo>
                      <a:pt x="99" y="44"/>
                    </a:lnTo>
                    <a:lnTo>
                      <a:pt x="99" y="25"/>
                    </a:lnTo>
                    <a:lnTo>
                      <a:pt x="132" y="25"/>
                    </a:lnTo>
                    <a:lnTo>
                      <a:pt x="135" y="25"/>
                    </a:lnTo>
                    <a:lnTo>
                      <a:pt x="139" y="25"/>
                    </a:lnTo>
                    <a:lnTo>
                      <a:pt x="140" y="24"/>
                    </a:lnTo>
                    <a:lnTo>
                      <a:pt x="144" y="22"/>
                    </a:lnTo>
                    <a:lnTo>
                      <a:pt x="147" y="21"/>
                    </a:lnTo>
                    <a:lnTo>
                      <a:pt x="148" y="18"/>
                    </a:lnTo>
                    <a:lnTo>
                      <a:pt x="149" y="16"/>
                    </a:lnTo>
                    <a:lnTo>
                      <a:pt x="149" y="13"/>
                    </a:lnTo>
                    <a:lnTo>
                      <a:pt x="149" y="11"/>
                    </a:lnTo>
                    <a:lnTo>
                      <a:pt x="148" y="8"/>
                    </a:lnTo>
                    <a:lnTo>
                      <a:pt x="147" y="6"/>
                    </a:lnTo>
                    <a:lnTo>
                      <a:pt x="144" y="4"/>
                    </a:lnTo>
                    <a:lnTo>
                      <a:pt x="140" y="2"/>
                    </a:lnTo>
                    <a:lnTo>
                      <a:pt x="139" y="1"/>
                    </a:lnTo>
                    <a:lnTo>
                      <a:pt x="135" y="0"/>
                    </a:lnTo>
                    <a:lnTo>
                      <a:pt x="132" y="0"/>
                    </a:lnTo>
                    <a:lnTo>
                      <a:pt x="78" y="0"/>
                    </a:lnTo>
                    <a:lnTo>
                      <a:pt x="26" y="0"/>
                    </a:lnTo>
                    <a:lnTo>
                      <a:pt x="22" y="0"/>
                    </a:lnTo>
                    <a:lnTo>
                      <a:pt x="19" y="1"/>
                    </a:lnTo>
                    <a:lnTo>
                      <a:pt x="16" y="2"/>
                    </a:lnTo>
                    <a:lnTo>
                      <a:pt x="14" y="4"/>
                    </a:lnTo>
                    <a:lnTo>
                      <a:pt x="12" y="6"/>
                    </a:lnTo>
                    <a:lnTo>
                      <a:pt x="10" y="8"/>
                    </a:lnTo>
                    <a:lnTo>
                      <a:pt x="9" y="11"/>
                    </a:lnTo>
                    <a:lnTo>
                      <a:pt x="9" y="13"/>
                    </a:lnTo>
                    <a:lnTo>
                      <a:pt x="9" y="16"/>
                    </a:lnTo>
                    <a:lnTo>
                      <a:pt x="10" y="18"/>
                    </a:lnTo>
                    <a:lnTo>
                      <a:pt x="12" y="21"/>
                    </a:lnTo>
                    <a:lnTo>
                      <a:pt x="14" y="22"/>
                    </a:lnTo>
                    <a:lnTo>
                      <a:pt x="16" y="24"/>
                    </a:lnTo>
                    <a:lnTo>
                      <a:pt x="19" y="25"/>
                    </a:lnTo>
                    <a:lnTo>
                      <a:pt x="22" y="25"/>
                    </a:lnTo>
                    <a:lnTo>
                      <a:pt x="26" y="25"/>
                    </a:lnTo>
                    <a:lnTo>
                      <a:pt x="58" y="25"/>
                    </a:lnTo>
                    <a:lnTo>
                      <a:pt x="58" y="44"/>
                    </a:lnTo>
                    <a:lnTo>
                      <a:pt x="28" y="44"/>
                    </a:lnTo>
                    <a:lnTo>
                      <a:pt x="22" y="45"/>
                    </a:lnTo>
                    <a:lnTo>
                      <a:pt x="16" y="46"/>
                    </a:lnTo>
                    <a:lnTo>
                      <a:pt x="12" y="48"/>
                    </a:lnTo>
                    <a:lnTo>
                      <a:pt x="9" y="52"/>
                    </a:lnTo>
                    <a:lnTo>
                      <a:pt x="5" y="56"/>
                    </a:lnTo>
                    <a:lnTo>
                      <a:pt x="1" y="60"/>
                    </a:lnTo>
                    <a:lnTo>
                      <a:pt x="0" y="65"/>
                    </a:lnTo>
                    <a:lnTo>
                      <a:pt x="0" y="69"/>
                    </a:lnTo>
                    <a:lnTo>
                      <a:pt x="0" y="78"/>
                    </a:lnTo>
                    <a:lnTo>
                      <a:pt x="0" y="115"/>
                    </a:lnTo>
                    <a:lnTo>
                      <a:pt x="1" y="120"/>
                    </a:lnTo>
                    <a:lnTo>
                      <a:pt x="5" y="125"/>
                    </a:lnTo>
                    <a:lnTo>
                      <a:pt x="12" y="133"/>
                    </a:lnTo>
                    <a:lnTo>
                      <a:pt x="20" y="139"/>
                    </a:lnTo>
                    <a:lnTo>
                      <a:pt x="26" y="143"/>
                    </a:lnTo>
                    <a:lnTo>
                      <a:pt x="32" y="146"/>
                    </a:lnTo>
                    <a:lnTo>
                      <a:pt x="39" y="148"/>
                    </a:lnTo>
                    <a:lnTo>
                      <a:pt x="46" y="151"/>
                    </a:lnTo>
                    <a:lnTo>
                      <a:pt x="54" y="154"/>
                    </a:lnTo>
                    <a:lnTo>
                      <a:pt x="62" y="155"/>
                    </a:lnTo>
                    <a:lnTo>
                      <a:pt x="70" y="156"/>
                    </a:lnTo>
                    <a:lnTo>
                      <a:pt x="79" y="156"/>
                    </a:lnTo>
                    <a:lnTo>
                      <a:pt x="89" y="156"/>
                    </a:lnTo>
                    <a:lnTo>
                      <a:pt x="98" y="155"/>
                    </a:lnTo>
                    <a:lnTo>
                      <a:pt x="106" y="154"/>
                    </a:lnTo>
                    <a:lnTo>
                      <a:pt x="113" y="151"/>
                    </a:lnTo>
                    <a:lnTo>
                      <a:pt x="120" y="148"/>
                    </a:lnTo>
                    <a:lnTo>
                      <a:pt x="126" y="146"/>
                    </a:lnTo>
                    <a:lnTo>
                      <a:pt x="132" y="143"/>
                    </a:lnTo>
                    <a:lnTo>
                      <a:pt x="136" y="139"/>
                    </a:lnTo>
                    <a:lnTo>
                      <a:pt x="144" y="133"/>
                    </a:lnTo>
                    <a:lnTo>
                      <a:pt x="150" y="125"/>
                    </a:lnTo>
                    <a:lnTo>
                      <a:pt x="154" y="120"/>
                    </a:lnTo>
                    <a:lnTo>
                      <a:pt x="154" y="115"/>
                    </a:lnTo>
                    <a:lnTo>
                      <a:pt x="154" y="78"/>
                    </a:lnTo>
                    <a:lnTo>
                      <a:pt x="154" y="69"/>
                    </a:lnTo>
                    <a:lnTo>
                      <a:pt x="154" y="65"/>
                    </a:lnTo>
                    <a:lnTo>
                      <a:pt x="153" y="60"/>
                    </a:lnTo>
                    <a:lnTo>
                      <a:pt x="150" y="56"/>
                    </a:lnTo>
                    <a:lnTo>
                      <a:pt x="147" y="52"/>
                    </a:lnTo>
                    <a:lnTo>
                      <a:pt x="142" y="48"/>
                    </a:lnTo>
                    <a:lnTo>
                      <a:pt x="138" y="46"/>
                    </a:lnTo>
                    <a:lnTo>
                      <a:pt x="133" y="45"/>
                    </a:lnTo>
                    <a:lnTo>
                      <a:pt x="127" y="44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70" name="Freeform 287"/>
              <p:cNvSpPr>
                <a:spLocks/>
              </p:cNvSpPr>
              <p:nvPr/>
            </p:nvSpPr>
            <p:spPr bwMode="auto">
              <a:xfrm>
                <a:off x="2646364" y="3454400"/>
                <a:ext cx="244475" cy="247650"/>
              </a:xfrm>
              <a:custGeom>
                <a:avLst/>
                <a:gdLst>
                  <a:gd name="T0" fmla="*/ 99 w 154"/>
                  <a:gd name="T1" fmla="*/ 44 h 156"/>
                  <a:gd name="T2" fmla="*/ 132 w 154"/>
                  <a:gd name="T3" fmla="*/ 25 h 156"/>
                  <a:gd name="T4" fmla="*/ 139 w 154"/>
                  <a:gd name="T5" fmla="*/ 25 h 156"/>
                  <a:gd name="T6" fmla="*/ 144 w 154"/>
                  <a:gd name="T7" fmla="*/ 22 h 156"/>
                  <a:gd name="T8" fmla="*/ 148 w 154"/>
                  <a:gd name="T9" fmla="*/ 18 h 156"/>
                  <a:gd name="T10" fmla="*/ 149 w 154"/>
                  <a:gd name="T11" fmla="*/ 13 h 156"/>
                  <a:gd name="T12" fmla="*/ 148 w 154"/>
                  <a:gd name="T13" fmla="*/ 8 h 156"/>
                  <a:gd name="T14" fmla="*/ 144 w 154"/>
                  <a:gd name="T15" fmla="*/ 4 h 156"/>
                  <a:gd name="T16" fmla="*/ 139 w 154"/>
                  <a:gd name="T17" fmla="*/ 1 h 156"/>
                  <a:gd name="T18" fmla="*/ 132 w 154"/>
                  <a:gd name="T19" fmla="*/ 0 h 156"/>
                  <a:gd name="T20" fmla="*/ 26 w 154"/>
                  <a:gd name="T21" fmla="*/ 0 h 156"/>
                  <a:gd name="T22" fmla="*/ 19 w 154"/>
                  <a:gd name="T23" fmla="*/ 1 h 156"/>
                  <a:gd name="T24" fmla="*/ 14 w 154"/>
                  <a:gd name="T25" fmla="*/ 4 h 156"/>
                  <a:gd name="T26" fmla="*/ 10 w 154"/>
                  <a:gd name="T27" fmla="*/ 8 h 156"/>
                  <a:gd name="T28" fmla="*/ 9 w 154"/>
                  <a:gd name="T29" fmla="*/ 13 h 156"/>
                  <a:gd name="T30" fmla="*/ 10 w 154"/>
                  <a:gd name="T31" fmla="*/ 18 h 156"/>
                  <a:gd name="T32" fmla="*/ 14 w 154"/>
                  <a:gd name="T33" fmla="*/ 22 h 156"/>
                  <a:gd name="T34" fmla="*/ 19 w 154"/>
                  <a:gd name="T35" fmla="*/ 25 h 156"/>
                  <a:gd name="T36" fmla="*/ 26 w 154"/>
                  <a:gd name="T37" fmla="*/ 25 h 156"/>
                  <a:gd name="T38" fmla="*/ 58 w 154"/>
                  <a:gd name="T39" fmla="*/ 44 h 156"/>
                  <a:gd name="T40" fmla="*/ 22 w 154"/>
                  <a:gd name="T41" fmla="*/ 45 h 156"/>
                  <a:gd name="T42" fmla="*/ 12 w 154"/>
                  <a:gd name="T43" fmla="*/ 48 h 156"/>
                  <a:gd name="T44" fmla="*/ 5 w 154"/>
                  <a:gd name="T45" fmla="*/ 56 h 156"/>
                  <a:gd name="T46" fmla="*/ 0 w 154"/>
                  <a:gd name="T47" fmla="*/ 65 h 156"/>
                  <a:gd name="T48" fmla="*/ 0 w 154"/>
                  <a:gd name="T49" fmla="*/ 78 h 156"/>
                  <a:gd name="T50" fmla="*/ 1 w 154"/>
                  <a:gd name="T51" fmla="*/ 120 h 156"/>
                  <a:gd name="T52" fmla="*/ 12 w 154"/>
                  <a:gd name="T53" fmla="*/ 133 h 156"/>
                  <a:gd name="T54" fmla="*/ 26 w 154"/>
                  <a:gd name="T55" fmla="*/ 143 h 156"/>
                  <a:gd name="T56" fmla="*/ 39 w 154"/>
                  <a:gd name="T57" fmla="*/ 148 h 156"/>
                  <a:gd name="T58" fmla="*/ 54 w 154"/>
                  <a:gd name="T59" fmla="*/ 154 h 156"/>
                  <a:gd name="T60" fmla="*/ 70 w 154"/>
                  <a:gd name="T61" fmla="*/ 156 h 156"/>
                  <a:gd name="T62" fmla="*/ 89 w 154"/>
                  <a:gd name="T63" fmla="*/ 156 h 156"/>
                  <a:gd name="T64" fmla="*/ 106 w 154"/>
                  <a:gd name="T65" fmla="*/ 154 h 156"/>
                  <a:gd name="T66" fmla="*/ 120 w 154"/>
                  <a:gd name="T67" fmla="*/ 148 h 156"/>
                  <a:gd name="T68" fmla="*/ 132 w 154"/>
                  <a:gd name="T69" fmla="*/ 143 h 156"/>
                  <a:gd name="T70" fmla="*/ 144 w 154"/>
                  <a:gd name="T71" fmla="*/ 133 h 156"/>
                  <a:gd name="T72" fmla="*/ 154 w 154"/>
                  <a:gd name="T73" fmla="*/ 120 h 156"/>
                  <a:gd name="T74" fmla="*/ 154 w 154"/>
                  <a:gd name="T75" fmla="*/ 78 h 156"/>
                  <a:gd name="T76" fmla="*/ 154 w 154"/>
                  <a:gd name="T77" fmla="*/ 65 h 156"/>
                  <a:gd name="T78" fmla="*/ 150 w 154"/>
                  <a:gd name="T79" fmla="*/ 56 h 156"/>
                  <a:gd name="T80" fmla="*/ 142 w 154"/>
                  <a:gd name="T81" fmla="*/ 48 h 156"/>
                  <a:gd name="T82" fmla="*/ 133 w 154"/>
                  <a:gd name="T83" fmla="*/ 45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154" h="156">
                    <a:moveTo>
                      <a:pt x="127" y="44"/>
                    </a:moveTo>
                    <a:lnTo>
                      <a:pt x="99" y="44"/>
                    </a:lnTo>
                    <a:lnTo>
                      <a:pt x="99" y="25"/>
                    </a:lnTo>
                    <a:lnTo>
                      <a:pt x="132" y="25"/>
                    </a:lnTo>
                    <a:lnTo>
                      <a:pt x="135" y="25"/>
                    </a:lnTo>
                    <a:lnTo>
                      <a:pt x="139" y="25"/>
                    </a:lnTo>
                    <a:lnTo>
                      <a:pt x="140" y="24"/>
                    </a:lnTo>
                    <a:lnTo>
                      <a:pt x="144" y="22"/>
                    </a:lnTo>
                    <a:lnTo>
                      <a:pt x="147" y="21"/>
                    </a:lnTo>
                    <a:lnTo>
                      <a:pt x="148" y="18"/>
                    </a:lnTo>
                    <a:lnTo>
                      <a:pt x="149" y="16"/>
                    </a:lnTo>
                    <a:lnTo>
                      <a:pt x="149" y="13"/>
                    </a:lnTo>
                    <a:lnTo>
                      <a:pt x="149" y="11"/>
                    </a:lnTo>
                    <a:lnTo>
                      <a:pt x="148" y="8"/>
                    </a:lnTo>
                    <a:lnTo>
                      <a:pt x="147" y="6"/>
                    </a:lnTo>
                    <a:lnTo>
                      <a:pt x="144" y="4"/>
                    </a:lnTo>
                    <a:lnTo>
                      <a:pt x="140" y="2"/>
                    </a:lnTo>
                    <a:lnTo>
                      <a:pt x="139" y="1"/>
                    </a:lnTo>
                    <a:lnTo>
                      <a:pt x="135" y="0"/>
                    </a:lnTo>
                    <a:lnTo>
                      <a:pt x="132" y="0"/>
                    </a:lnTo>
                    <a:lnTo>
                      <a:pt x="78" y="0"/>
                    </a:lnTo>
                    <a:lnTo>
                      <a:pt x="26" y="0"/>
                    </a:lnTo>
                    <a:lnTo>
                      <a:pt x="22" y="0"/>
                    </a:lnTo>
                    <a:lnTo>
                      <a:pt x="19" y="1"/>
                    </a:lnTo>
                    <a:lnTo>
                      <a:pt x="16" y="2"/>
                    </a:lnTo>
                    <a:lnTo>
                      <a:pt x="14" y="4"/>
                    </a:lnTo>
                    <a:lnTo>
                      <a:pt x="12" y="6"/>
                    </a:lnTo>
                    <a:lnTo>
                      <a:pt x="10" y="8"/>
                    </a:lnTo>
                    <a:lnTo>
                      <a:pt x="9" y="11"/>
                    </a:lnTo>
                    <a:lnTo>
                      <a:pt x="9" y="13"/>
                    </a:lnTo>
                    <a:lnTo>
                      <a:pt x="9" y="16"/>
                    </a:lnTo>
                    <a:lnTo>
                      <a:pt x="10" y="18"/>
                    </a:lnTo>
                    <a:lnTo>
                      <a:pt x="12" y="21"/>
                    </a:lnTo>
                    <a:lnTo>
                      <a:pt x="14" y="22"/>
                    </a:lnTo>
                    <a:lnTo>
                      <a:pt x="16" y="24"/>
                    </a:lnTo>
                    <a:lnTo>
                      <a:pt x="19" y="25"/>
                    </a:lnTo>
                    <a:lnTo>
                      <a:pt x="22" y="25"/>
                    </a:lnTo>
                    <a:lnTo>
                      <a:pt x="26" y="25"/>
                    </a:lnTo>
                    <a:lnTo>
                      <a:pt x="58" y="25"/>
                    </a:lnTo>
                    <a:lnTo>
                      <a:pt x="58" y="44"/>
                    </a:lnTo>
                    <a:lnTo>
                      <a:pt x="28" y="44"/>
                    </a:lnTo>
                    <a:lnTo>
                      <a:pt x="22" y="45"/>
                    </a:lnTo>
                    <a:lnTo>
                      <a:pt x="16" y="46"/>
                    </a:lnTo>
                    <a:lnTo>
                      <a:pt x="12" y="48"/>
                    </a:lnTo>
                    <a:lnTo>
                      <a:pt x="9" y="52"/>
                    </a:lnTo>
                    <a:lnTo>
                      <a:pt x="5" y="56"/>
                    </a:lnTo>
                    <a:lnTo>
                      <a:pt x="1" y="60"/>
                    </a:lnTo>
                    <a:lnTo>
                      <a:pt x="0" y="65"/>
                    </a:lnTo>
                    <a:lnTo>
                      <a:pt x="0" y="69"/>
                    </a:lnTo>
                    <a:lnTo>
                      <a:pt x="0" y="78"/>
                    </a:lnTo>
                    <a:lnTo>
                      <a:pt x="0" y="115"/>
                    </a:lnTo>
                    <a:lnTo>
                      <a:pt x="1" y="120"/>
                    </a:lnTo>
                    <a:lnTo>
                      <a:pt x="5" y="125"/>
                    </a:lnTo>
                    <a:lnTo>
                      <a:pt x="12" y="133"/>
                    </a:lnTo>
                    <a:lnTo>
                      <a:pt x="20" y="139"/>
                    </a:lnTo>
                    <a:lnTo>
                      <a:pt x="26" y="143"/>
                    </a:lnTo>
                    <a:lnTo>
                      <a:pt x="32" y="146"/>
                    </a:lnTo>
                    <a:lnTo>
                      <a:pt x="39" y="148"/>
                    </a:lnTo>
                    <a:lnTo>
                      <a:pt x="46" y="151"/>
                    </a:lnTo>
                    <a:lnTo>
                      <a:pt x="54" y="154"/>
                    </a:lnTo>
                    <a:lnTo>
                      <a:pt x="62" y="155"/>
                    </a:lnTo>
                    <a:lnTo>
                      <a:pt x="70" y="156"/>
                    </a:lnTo>
                    <a:lnTo>
                      <a:pt x="79" y="156"/>
                    </a:lnTo>
                    <a:lnTo>
                      <a:pt x="89" y="156"/>
                    </a:lnTo>
                    <a:lnTo>
                      <a:pt x="98" y="155"/>
                    </a:lnTo>
                    <a:lnTo>
                      <a:pt x="106" y="154"/>
                    </a:lnTo>
                    <a:lnTo>
                      <a:pt x="113" y="151"/>
                    </a:lnTo>
                    <a:lnTo>
                      <a:pt x="120" y="148"/>
                    </a:lnTo>
                    <a:lnTo>
                      <a:pt x="126" y="146"/>
                    </a:lnTo>
                    <a:lnTo>
                      <a:pt x="132" y="143"/>
                    </a:lnTo>
                    <a:lnTo>
                      <a:pt x="136" y="139"/>
                    </a:lnTo>
                    <a:lnTo>
                      <a:pt x="144" y="133"/>
                    </a:lnTo>
                    <a:lnTo>
                      <a:pt x="150" y="125"/>
                    </a:lnTo>
                    <a:lnTo>
                      <a:pt x="154" y="120"/>
                    </a:lnTo>
                    <a:lnTo>
                      <a:pt x="154" y="115"/>
                    </a:lnTo>
                    <a:lnTo>
                      <a:pt x="154" y="78"/>
                    </a:lnTo>
                    <a:lnTo>
                      <a:pt x="154" y="69"/>
                    </a:lnTo>
                    <a:lnTo>
                      <a:pt x="154" y="65"/>
                    </a:lnTo>
                    <a:lnTo>
                      <a:pt x="153" y="60"/>
                    </a:lnTo>
                    <a:lnTo>
                      <a:pt x="150" y="56"/>
                    </a:lnTo>
                    <a:lnTo>
                      <a:pt x="147" y="52"/>
                    </a:lnTo>
                    <a:lnTo>
                      <a:pt x="142" y="48"/>
                    </a:lnTo>
                    <a:lnTo>
                      <a:pt x="138" y="46"/>
                    </a:lnTo>
                    <a:lnTo>
                      <a:pt x="133" y="45"/>
                    </a:lnTo>
                    <a:lnTo>
                      <a:pt x="127" y="44"/>
                    </a:lnTo>
                    <a:close/>
                  </a:path>
                </a:pathLst>
              </a:custGeom>
              <a:noFill/>
              <a:ln w="12700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71" name="Line 288"/>
              <p:cNvSpPr>
                <a:spLocks noChangeShapeType="1"/>
              </p:cNvSpPr>
              <p:nvPr/>
            </p:nvSpPr>
            <p:spPr bwMode="auto">
              <a:xfrm>
                <a:off x="2738439" y="3494088"/>
                <a:ext cx="65088" cy="0"/>
              </a:xfrm>
              <a:prstGeom prst="line">
                <a:avLst/>
              </a:prstGeom>
              <a:noFill/>
              <a:ln w="12700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72" name="Line 289"/>
              <p:cNvSpPr>
                <a:spLocks noChangeShapeType="1"/>
              </p:cNvSpPr>
              <p:nvPr/>
            </p:nvSpPr>
            <p:spPr bwMode="auto">
              <a:xfrm>
                <a:off x="2738439" y="3524250"/>
                <a:ext cx="65088" cy="0"/>
              </a:xfrm>
              <a:prstGeom prst="line">
                <a:avLst/>
              </a:prstGeom>
              <a:noFill/>
              <a:ln w="12700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sp>
          <p:nvSpPr>
            <p:cNvPr id="579" name="Rectangle 943"/>
            <p:cNvSpPr>
              <a:spLocks noChangeArrowheads="1"/>
            </p:cNvSpPr>
            <p:nvPr/>
          </p:nvSpPr>
          <p:spPr bwMode="auto">
            <a:xfrm flipH="1">
              <a:off x="4996030" y="1380490"/>
              <a:ext cx="762153" cy="4924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lvl="0" defTabSz="914400"/>
              <a:r>
                <a:rPr lang="ja-JP" altLang="en-US" sz="800" dirty="0"/>
                <a:t>　 </a:t>
              </a:r>
              <a:r>
                <a:rPr lang="ja-JP" altLang="en-US" sz="800" dirty="0" smtClean="0"/>
                <a:t>渡辺　学</a:t>
              </a:r>
              <a:endParaRPr lang="en-US" altLang="ja-JP" sz="800" dirty="0" smtClean="0"/>
            </a:p>
            <a:p>
              <a:pPr lvl="0" defTabSz="914400"/>
              <a:r>
                <a:rPr kumimoji="0" lang="ja-JP" altLang="en-US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国土</a:t>
              </a:r>
              <a:r>
                <a:rPr kumimoji="0" lang="ja-JP" altLang="en-US" sz="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rPr>
                <a:t>交通省</a:t>
              </a:r>
              <a:endParaRPr lang="en-US" altLang="ja-JP" sz="800" dirty="0"/>
            </a:p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ja-JP" altLang="en-US" sz="800" dirty="0"/>
                <a:t>近畿地方整備局</a:t>
              </a:r>
              <a:endParaRPr lang="en-US" altLang="ja-JP" sz="800" dirty="0"/>
            </a:p>
            <a:p>
              <a:pPr defTabSz="914400"/>
              <a:r>
                <a:rPr lang="ja-JP" altLang="en-US" sz="800" dirty="0" smtClean="0"/>
                <a:t>局長</a:t>
              </a:r>
              <a:endParaRPr lang="en-US" altLang="ja-JP" sz="800" dirty="0"/>
            </a:p>
          </p:txBody>
        </p:sp>
        <p:sp>
          <p:nvSpPr>
            <p:cNvPr id="580" name="Rectangle 943"/>
            <p:cNvSpPr>
              <a:spLocks noChangeArrowheads="1"/>
            </p:cNvSpPr>
            <p:nvPr/>
          </p:nvSpPr>
          <p:spPr bwMode="auto">
            <a:xfrm flipH="1">
              <a:off x="5753001" y="1366029"/>
              <a:ext cx="751152" cy="4924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lvl="0" defTabSz="914400"/>
              <a:r>
                <a:rPr lang="ja-JP" altLang="en-US" sz="800" dirty="0" smtClean="0"/>
                <a:t>　金井</a:t>
              </a:r>
              <a:r>
                <a:rPr lang="ja-JP" altLang="en-US" sz="800" smtClean="0"/>
                <a:t>　昭彦</a:t>
              </a:r>
              <a:endParaRPr lang="en-US" altLang="ja-JP" sz="800" dirty="0" smtClean="0"/>
            </a:p>
            <a:p>
              <a:pPr lvl="0" defTabSz="914400"/>
              <a:r>
                <a:rPr kumimoji="0" lang="ja-JP" altLang="en-US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国土</a:t>
              </a:r>
              <a:r>
                <a:rPr kumimoji="0" lang="ja-JP" altLang="en-US" sz="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rPr>
                <a:t>交通省</a:t>
              </a:r>
              <a:endParaRPr lang="en-US" altLang="ja-JP" sz="800" dirty="0"/>
            </a:p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ja-JP" altLang="en-US" sz="800" dirty="0"/>
                <a:t>近畿運輸局</a:t>
              </a:r>
              <a:endParaRPr lang="en-US" altLang="ja-JP" sz="800" dirty="0"/>
            </a:p>
            <a:p>
              <a:pPr defTabSz="914400"/>
              <a:r>
                <a:rPr lang="ja-JP" altLang="en-US" sz="800" dirty="0" smtClean="0"/>
                <a:t>局長</a:t>
              </a:r>
              <a:endParaRPr lang="en-US" altLang="ja-JP" sz="800" dirty="0"/>
            </a:p>
          </p:txBody>
        </p:sp>
        <p:sp>
          <p:nvSpPr>
            <p:cNvPr id="582" name="Rectangle 943"/>
            <p:cNvSpPr>
              <a:spLocks noChangeArrowheads="1"/>
            </p:cNvSpPr>
            <p:nvPr/>
          </p:nvSpPr>
          <p:spPr bwMode="auto">
            <a:xfrm flipH="1">
              <a:off x="5355835" y="3789295"/>
              <a:ext cx="461997" cy="4924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ja-JP" altLang="en-US" sz="800" dirty="0"/>
                <a:t>　尾植</a:t>
              </a:r>
              <a:endParaRPr lang="en-US" altLang="ja-JP" sz="800" dirty="0"/>
            </a:p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ja-JP" altLang="en-US" sz="800" dirty="0"/>
                <a:t>府市万博</a:t>
              </a:r>
              <a:endParaRPr lang="en-US" altLang="ja-JP" sz="800" dirty="0"/>
            </a:p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ja-JP" altLang="en-US" sz="800" dirty="0"/>
                <a:t>推進局</a:t>
              </a:r>
              <a:endParaRPr lang="en-US" altLang="ja-JP" sz="800" dirty="0"/>
            </a:p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ja-JP" altLang="en-US" sz="800" dirty="0"/>
                <a:t>理事</a:t>
              </a:r>
              <a:endParaRPr lang="en-US" altLang="ja-JP" sz="800" dirty="0"/>
            </a:p>
          </p:txBody>
        </p:sp>
        <p:sp>
          <p:nvSpPr>
            <p:cNvPr id="584" name="Rectangle 943"/>
            <p:cNvSpPr>
              <a:spLocks noChangeArrowheads="1"/>
            </p:cNvSpPr>
            <p:nvPr/>
          </p:nvSpPr>
          <p:spPr bwMode="auto">
            <a:xfrm flipH="1">
              <a:off x="5930136" y="3770454"/>
              <a:ext cx="582215" cy="4924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ja-JP" altLang="en-US" sz="800" dirty="0"/>
                <a:t>　石塚</a:t>
              </a:r>
              <a:endParaRPr lang="en-US" altLang="ja-JP" sz="800" dirty="0"/>
            </a:p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ja-JP" altLang="en-US" sz="800" dirty="0"/>
                <a:t>博覧会協会</a:t>
              </a:r>
              <a:endParaRPr lang="en-US" altLang="ja-JP" sz="800" dirty="0"/>
            </a:p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ja-JP" altLang="en-US" sz="800" dirty="0"/>
                <a:t>運営事業局</a:t>
              </a:r>
              <a:endParaRPr lang="en-US" altLang="ja-JP" sz="800" dirty="0"/>
            </a:p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ja-JP" altLang="en-US" sz="800" dirty="0"/>
                <a:t>局長</a:t>
              </a:r>
              <a:endParaRPr lang="en-US" altLang="ja-JP" sz="800" dirty="0"/>
            </a:p>
          </p:txBody>
        </p:sp>
        <p:sp>
          <p:nvSpPr>
            <p:cNvPr id="558" name="Rectangle 943"/>
            <p:cNvSpPr>
              <a:spLocks noChangeArrowheads="1"/>
            </p:cNvSpPr>
            <p:nvPr/>
          </p:nvSpPr>
          <p:spPr bwMode="auto">
            <a:xfrm flipH="1">
              <a:off x="4762666" y="3773105"/>
              <a:ext cx="493678" cy="4924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lvl="0" defTabSz="914400"/>
              <a:r>
                <a:rPr lang="ja-JP" altLang="en-US" sz="800" dirty="0"/>
                <a:t>　彌園</a:t>
              </a:r>
              <a:endParaRPr lang="en-US" altLang="ja-JP" sz="800" dirty="0"/>
            </a:p>
            <a:p>
              <a:pPr lvl="0" defTabSz="914400"/>
              <a:r>
                <a:rPr lang="ja-JP" altLang="en-US" sz="800" dirty="0"/>
                <a:t>府市万博</a:t>
              </a:r>
              <a:endParaRPr lang="en-US" altLang="ja-JP" sz="800" dirty="0"/>
            </a:p>
            <a:p>
              <a:pPr lvl="0" defTabSz="914400"/>
              <a:r>
                <a:rPr lang="ja-JP" altLang="en-US" sz="800" dirty="0"/>
                <a:t>推進局</a:t>
              </a:r>
              <a:endParaRPr lang="en-US" altLang="ja-JP" sz="800" dirty="0"/>
            </a:p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ja-JP" altLang="en-US" sz="800" dirty="0"/>
                <a:t>局長</a:t>
              </a:r>
              <a:endParaRPr lang="en-US" altLang="ja-JP" sz="800" dirty="0"/>
            </a:p>
          </p:txBody>
        </p:sp>
        <p:grpSp>
          <p:nvGrpSpPr>
            <p:cNvPr id="559" name="グループ化 558"/>
            <p:cNvGrpSpPr/>
            <p:nvPr/>
          </p:nvGrpSpPr>
          <p:grpSpPr>
            <a:xfrm>
              <a:off x="4428310" y="1878378"/>
              <a:ext cx="334962" cy="333375"/>
              <a:chOff x="2646364" y="3454400"/>
              <a:chExt cx="334962" cy="333375"/>
            </a:xfrm>
          </p:grpSpPr>
          <p:pic>
            <p:nvPicPr>
              <p:cNvPr id="560" name="Picture 285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711451" y="3516313"/>
                <a:ext cx="269875" cy="2714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583" name="Freeform 286"/>
              <p:cNvSpPr>
                <a:spLocks/>
              </p:cNvSpPr>
              <p:nvPr/>
            </p:nvSpPr>
            <p:spPr bwMode="auto">
              <a:xfrm>
                <a:off x="2646364" y="3454400"/>
                <a:ext cx="244475" cy="247650"/>
              </a:xfrm>
              <a:custGeom>
                <a:avLst/>
                <a:gdLst>
                  <a:gd name="T0" fmla="*/ 99 w 154"/>
                  <a:gd name="T1" fmla="*/ 44 h 156"/>
                  <a:gd name="T2" fmla="*/ 132 w 154"/>
                  <a:gd name="T3" fmla="*/ 25 h 156"/>
                  <a:gd name="T4" fmla="*/ 139 w 154"/>
                  <a:gd name="T5" fmla="*/ 25 h 156"/>
                  <a:gd name="T6" fmla="*/ 144 w 154"/>
                  <a:gd name="T7" fmla="*/ 22 h 156"/>
                  <a:gd name="T8" fmla="*/ 148 w 154"/>
                  <a:gd name="T9" fmla="*/ 18 h 156"/>
                  <a:gd name="T10" fmla="*/ 149 w 154"/>
                  <a:gd name="T11" fmla="*/ 13 h 156"/>
                  <a:gd name="T12" fmla="*/ 148 w 154"/>
                  <a:gd name="T13" fmla="*/ 8 h 156"/>
                  <a:gd name="T14" fmla="*/ 144 w 154"/>
                  <a:gd name="T15" fmla="*/ 4 h 156"/>
                  <a:gd name="T16" fmla="*/ 139 w 154"/>
                  <a:gd name="T17" fmla="*/ 1 h 156"/>
                  <a:gd name="T18" fmla="*/ 132 w 154"/>
                  <a:gd name="T19" fmla="*/ 0 h 156"/>
                  <a:gd name="T20" fmla="*/ 26 w 154"/>
                  <a:gd name="T21" fmla="*/ 0 h 156"/>
                  <a:gd name="T22" fmla="*/ 19 w 154"/>
                  <a:gd name="T23" fmla="*/ 1 h 156"/>
                  <a:gd name="T24" fmla="*/ 14 w 154"/>
                  <a:gd name="T25" fmla="*/ 4 h 156"/>
                  <a:gd name="T26" fmla="*/ 10 w 154"/>
                  <a:gd name="T27" fmla="*/ 8 h 156"/>
                  <a:gd name="T28" fmla="*/ 9 w 154"/>
                  <a:gd name="T29" fmla="*/ 13 h 156"/>
                  <a:gd name="T30" fmla="*/ 10 w 154"/>
                  <a:gd name="T31" fmla="*/ 18 h 156"/>
                  <a:gd name="T32" fmla="*/ 14 w 154"/>
                  <a:gd name="T33" fmla="*/ 22 h 156"/>
                  <a:gd name="T34" fmla="*/ 19 w 154"/>
                  <a:gd name="T35" fmla="*/ 25 h 156"/>
                  <a:gd name="T36" fmla="*/ 26 w 154"/>
                  <a:gd name="T37" fmla="*/ 25 h 156"/>
                  <a:gd name="T38" fmla="*/ 58 w 154"/>
                  <a:gd name="T39" fmla="*/ 44 h 156"/>
                  <a:gd name="T40" fmla="*/ 22 w 154"/>
                  <a:gd name="T41" fmla="*/ 45 h 156"/>
                  <a:gd name="T42" fmla="*/ 12 w 154"/>
                  <a:gd name="T43" fmla="*/ 48 h 156"/>
                  <a:gd name="T44" fmla="*/ 5 w 154"/>
                  <a:gd name="T45" fmla="*/ 56 h 156"/>
                  <a:gd name="T46" fmla="*/ 0 w 154"/>
                  <a:gd name="T47" fmla="*/ 65 h 156"/>
                  <a:gd name="T48" fmla="*/ 0 w 154"/>
                  <a:gd name="T49" fmla="*/ 78 h 156"/>
                  <a:gd name="T50" fmla="*/ 1 w 154"/>
                  <a:gd name="T51" fmla="*/ 120 h 156"/>
                  <a:gd name="T52" fmla="*/ 12 w 154"/>
                  <a:gd name="T53" fmla="*/ 133 h 156"/>
                  <a:gd name="T54" fmla="*/ 26 w 154"/>
                  <a:gd name="T55" fmla="*/ 143 h 156"/>
                  <a:gd name="T56" fmla="*/ 39 w 154"/>
                  <a:gd name="T57" fmla="*/ 148 h 156"/>
                  <a:gd name="T58" fmla="*/ 54 w 154"/>
                  <a:gd name="T59" fmla="*/ 154 h 156"/>
                  <a:gd name="T60" fmla="*/ 70 w 154"/>
                  <a:gd name="T61" fmla="*/ 156 h 156"/>
                  <a:gd name="T62" fmla="*/ 89 w 154"/>
                  <a:gd name="T63" fmla="*/ 156 h 156"/>
                  <a:gd name="T64" fmla="*/ 106 w 154"/>
                  <a:gd name="T65" fmla="*/ 154 h 156"/>
                  <a:gd name="T66" fmla="*/ 120 w 154"/>
                  <a:gd name="T67" fmla="*/ 148 h 156"/>
                  <a:gd name="T68" fmla="*/ 132 w 154"/>
                  <a:gd name="T69" fmla="*/ 143 h 156"/>
                  <a:gd name="T70" fmla="*/ 144 w 154"/>
                  <a:gd name="T71" fmla="*/ 133 h 156"/>
                  <a:gd name="T72" fmla="*/ 154 w 154"/>
                  <a:gd name="T73" fmla="*/ 120 h 156"/>
                  <a:gd name="T74" fmla="*/ 154 w 154"/>
                  <a:gd name="T75" fmla="*/ 78 h 156"/>
                  <a:gd name="T76" fmla="*/ 154 w 154"/>
                  <a:gd name="T77" fmla="*/ 65 h 156"/>
                  <a:gd name="T78" fmla="*/ 150 w 154"/>
                  <a:gd name="T79" fmla="*/ 56 h 156"/>
                  <a:gd name="T80" fmla="*/ 142 w 154"/>
                  <a:gd name="T81" fmla="*/ 48 h 156"/>
                  <a:gd name="T82" fmla="*/ 133 w 154"/>
                  <a:gd name="T83" fmla="*/ 45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154" h="156">
                    <a:moveTo>
                      <a:pt x="127" y="44"/>
                    </a:moveTo>
                    <a:lnTo>
                      <a:pt x="99" y="44"/>
                    </a:lnTo>
                    <a:lnTo>
                      <a:pt x="99" y="25"/>
                    </a:lnTo>
                    <a:lnTo>
                      <a:pt x="132" y="25"/>
                    </a:lnTo>
                    <a:lnTo>
                      <a:pt x="135" y="25"/>
                    </a:lnTo>
                    <a:lnTo>
                      <a:pt x="139" y="25"/>
                    </a:lnTo>
                    <a:lnTo>
                      <a:pt x="140" y="24"/>
                    </a:lnTo>
                    <a:lnTo>
                      <a:pt x="144" y="22"/>
                    </a:lnTo>
                    <a:lnTo>
                      <a:pt x="147" y="21"/>
                    </a:lnTo>
                    <a:lnTo>
                      <a:pt x="148" y="18"/>
                    </a:lnTo>
                    <a:lnTo>
                      <a:pt x="149" y="16"/>
                    </a:lnTo>
                    <a:lnTo>
                      <a:pt x="149" y="13"/>
                    </a:lnTo>
                    <a:lnTo>
                      <a:pt x="149" y="11"/>
                    </a:lnTo>
                    <a:lnTo>
                      <a:pt x="148" y="8"/>
                    </a:lnTo>
                    <a:lnTo>
                      <a:pt x="147" y="6"/>
                    </a:lnTo>
                    <a:lnTo>
                      <a:pt x="144" y="4"/>
                    </a:lnTo>
                    <a:lnTo>
                      <a:pt x="140" y="2"/>
                    </a:lnTo>
                    <a:lnTo>
                      <a:pt x="139" y="1"/>
                    </a:lnTo>
                    <a:lnTo>
                      <a:pt x="135" y="0"/>
                    </a:lnTo>
                    <a:lnTo>
                      <a:pt x="132" y="0"/>
                    </a:lnTo>
                    <a:lnTo>
                      <a:pt x="78" y="0"/>
                    </a:lnTo>
                    <a:lnTo>
                      <a:pt x="26" y="0"/>
                    </a:lnTo>
                    <a:lnTo>
                      <a:pt x="22" y="0"/>
                    </a:lnTo>
                    <a:lnTo>
                      <a:pt x="19" y="1"/>
                    </a:lnTo>
                    <a:lnTo>
                      <a:pt x="16" y="2"/>
                    </a:lnTo>
                    <a:lnTo>
                      <a:pt x="14" y="4"/>
                    </a:lnTo>
                    <a:lnTo>
                      <a:pt x="12" y="6"/>
                    </a:lnTo>
                    <a:lnTo>
                      <a:pt x="10" y="8"/>
                    </a:lnTo>
                    <a:lnTo>
                      <a:pt x="9" y="11"/>
                    </a:lnTo>
                    <a:lnTo>
                      <a:pt x="9" y="13"/>
                    </a:lnTo>
                    <a:lnTo>
                      <a:pt x="9" y="16"/>
                    </a:lnTo>
                    <a:lnTo>
                      <a:pt x="10" y="18"/>
                    </a:lnTo>
                    <a:lnTo>
                      <a:pt x="12" y="21"/>
                    </a:lnTo>
                    <a:lnTo>
                      <a:pt x="14" y="22"/>
                    </a:lnTo>
                    <a:lnTo>
                      <a:pt x="16" y="24"/>
                    </a:lnTo>
                    <a:lnTo>
                      <a:pt x="19" y="25"/>
                    </a:lnTo>
                    <a:lnTo>
                      <a:pt x="22" y="25"/>
                    </a:lnTo>
                    <a:lnTo>
                      <a:pt x="26" y="25"/>
                    </a:lnTo>
                    <a:lnTo>
                      <a:pt x="58" y="25"/>
                    </a:lnTo>
                    <a:lnTo>
                      <a:pt x="58" y="44"/>
                    </a:lnTo>
                    <a:lnTo>
                      <a:pt x="28" y="44"/>
                    </a:lnTo>
                    <a:lnTo>
                      <a:pt x="22" y="45"/>
                    </a:lnTo>
                    <a:lnTo>
                      <a:pt x="16" y="46"/>
                    </a:lnTo>
                    <a:lnTo>
                      <a:pt x="12" y="48"/>
                    </a:lnTo>
                    <a:lnTo>
                      <a:pt x="9" y="52"/>
                    </a:lnTo>
                    <a:lnTo>
                      <a:pt x="5" y="56"/>
                    </a:lnTo>
                    <a:lnTo>
                      <a:pt x="1" y="60"/>
                    </a:lnTo>
                    <a:lnTo>
                      <a:pt x="0" y="65"/>
                    </a:lnTo>
                    <a:lnTo>
                      <a:pt x="0" y="69"/>
                    </a:lnTo>
                    <a:lnTo>
                      <a:pt x="0" y="78"/>
                    </a:lnTo>
                    <a:lnTo>
                      <a:pt x="0" y="115"/>
                    </a:lnTo>
                    <a:lnTo>
                      <a:pt x="1" y="120"/>
                    </a:lnTo>
                    <a:lnTo>
                      <a:pt x="5" y="125"/>
                    </a:lnTo>
                    <a:lnTo>
                      <a:pt x="12" y="133"/>
                    </a:lnTo>
                    <a:lnTo>
                      <a:pt x="20" y="139"/>
                    </a:lnTo>
                    <a:lnTo>
                      <a:pt x="26" y="143"/>
                    </a:lnTo>
                    <a:lnTo>
                      <a:pt x="32" y="146"/>
                    </a:lnTo>
                    <a:lnTo>
                      <a:pt x="39" y="148"/>
                    </a:lnTo>
                    <a:lnTo>
                      <a:pt x="46" y="151"/>
                    </a:lnTo>
                    <a:lnTo>
                      <a:pt x="54" y="154"/>
                    </a:lnTo>
                    <a:lnTo>
                      <a:pt x="62" y="155"/>
                    </a:lnTo>
                    <a:lnTo>
                      <a:pt x="70" y="156"/>
                    </a:lnTo>
                    <a:lnTo>
                      <a:pt x="79" y="156"/>
                    </a:lnTo>
                    <a:lnTo>
                      <a:pt x="89" y="156"/>
                    </a:lnTo>
                    <a:lnTo>
                      <a:pt x="98" y="155"/>
                    </a:lnTo>
                    <a:lnTo>
                      <a:pt x="106" y="154"/>
                    </a:lnTo>
                    <a:lnTo>
                      <a:pt x="113" y="151"/>
                    </a:lnTo>
                    <a:lnTo>
                      <a:pt x="120" y="148"/>
                    </a:lnTo>
                    <a:lnTo>
                      <a:pt x="126" y="146"/>
                    </a:lnTo>
                    <a:lnTo>
                      <a:pt x="132" y="143"/>
                    </a:lnTo>
                    <a:lnTo>
                      <a:pt x="136" y="139"/>
                    </a:lnTo>
                    <a:lnTo>
                      <a:pt x="144" y="133"/>
                    </a:lnTo>
                    <a:lnTo>
                      <a:pt x="150" y="125"/>
                    </a:lnTo>
                    <a:lnTo>
                      <a:pt x="154" y="120"/>
                    </a:lnTo>
                    <a:lnTo>
                      <a:pt x="154" y="115"/>
                    </a:lnTo>
                    <a:lnTo>
                      <a:pt x="154" y="78"/>
                    </a:lnTo>
                    <a:lnTo>
                      <a:pt x="154" y="69"/>
                    </a:lnTo>
                    <a:lnTo>
                      <a:pt x="154" y="65"/>
                    </a:lnTo>
                    <a:lnTo>
                      <a:pt x="153" y="60"/>
                    </a:lnTo>
                    <a:lnTo>
                      <a:pt x="150" y="56"/>
                    </a:lnTo>
                    <a:lnTo>
                      <a:pt x="147" y="52"/>
                    </a:lnTo>
                    <a:lnTo>
                      <a:pt x="142" y="48"/>
                    </a:lnTo>
                    <a:lnTo>
                      <a:pt x="138" y="46"/>
                    </a:lnTo>
                    <a:lnTo>
                      <a:pt x="133" y="45"/>
                    </a:lnTo>
                    <a:lnTo>
                      <a:pt x="127" y="44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85" name="Freeform 287"/>
              <p:cNvSpPr>
                <a:spLocks/>
              </p:cNvSpPr>
              <p:nvPr/>
            </p:nvSpPr>
            <p:spPr bwMode="auto">
              <a:xfrm>
                <a:off x="2646364" y="3454400"/>
                <a:ext cx="244475" cy="247650"/>
              </a:xfrm>
              <a:custGeom>
                <a:avLst/>
                <a:gdLst>
                  <a:gd name="T0" fmla="*/ 99 w 154"/>
                  <a:gd name="T1" fmla="*/ 44 h 156"/>
                  <a:gd name="T2" fmla="*/ 132 w 154"/>
                  <a:gd name="T3" fmla="*/ 25 h 156"/>
                  <a:gd name="T4" fmla="*/ 139 w 154"/>
                  <a:gd name="T5" fmla="*/ 25 h 156"/>
                  <a:gd name="T6" fmla="*/ 144 w 154"/>
                  <a:gd name="T7" fmla="*/ 22 h 156"/>
                  <a:gd name="T8" fmla="*/ 148 w 154"/>
                  <a:gd name="T9" fmla="*/ 18 h 156"/>
                  <a:gd name="T10" fmla="*/ 149 w 154"/>
                  <a:gd name="T11" fmla="*/ 13 h 156"/>
                  <a:gd name="T12" fmla="*/ 148 w 154"/>
                  <a:gd name="T13" fmla="*/ 8 h 156"/>
                  <a:gd name="T14" fmla="*/ 144 w 154"/>
                  <a:gd name="T15" fmla="*/ 4 h 156"/>
                  <a:gd name="T16" fmla="*/ 139 w 154"/>
                  <a:gd name="T17" fmla="*/ 1 h 156"/>
                  <a:gd name="T18" fmla="*/ 132 w 154"/>
                  <a:gd name="T19" fmla="*/ 0 h 156"/>
                  <a:gd name="T20" fmla="*/ 26 w 154"/>
                  <a:gd name="T21" fmla="*/ 0 h 156"/>
                  <a:gd name="T22" fmla="*/ 19 w 154"/>
                  <a:gd name="T23" fmla="*/ 1 h 156"/>
                  <a:gd name="T24" fmla="*/ 14 w 154"/>
                  <a:gd name="T25" fmla="*/ 4 h 156"/>
                  <a:gd name="T26" fmla="*/ 10 w 154"/>
                  <a:gd name="T27" fmla="*/ 8 h 156"/>
                  <a:gd name="T28" fmla="*/ 9 w 154"/>
                  <a:gd name="T29" fmla="*/ 13 h 156"/>
                  <a:gd name="T30" fmla="*/ 10 w 154"/>
                  <a:gd name="T31" fmla="*/ 18 h 156"/>
                  <a:gd name="T32" fmla="*/ 14 w 154"/>
                  <a:gd name="T33" fmla="*/ 22 h 156"/>
                  <a:gd name="T34" fmla="*/ 19 w 154"/>
                  <a:gd name="T35" fmla="*/ 25 h 156"/>
                  <a:gd name="T36" fmla="*/ 26 w 154"/>
                  <a:gd name="T37" fmla="*/ 25 h 156"/>
                  <a:gd name="T38" fmla="*/ 58 w 154"/>
                  <a:gd name="T39" fmla="*/ 44 h 156"/>
                  <a:gd name="T40" fmla="*/ 22 w 154"/>
                  <a:gd name="T41" fmla="*/ 45 h 156"/>
                  <a:gd name="T42" fmla="*/ 12 w 154"/>
                  <a:gd name="T43" fmla="*/ 48 h 156"/>
                  <a:gd name="T44" fmla="*/ 5 w 154"/>
                  <a:gd name="T45" fmla="*/ 56 h 156"/>
                  <a:gd name="T46" fmla="*/ 0 w 154"/>
                  <a:gd name="T47" fmla="*/ 65 h 156"/>
                  <a:gd name="T48" fmla="*/ 0 w 154"/>
                  <a:gd name="T49" fmla="*/ 78 h 156"/>
                  <a:gd name="T50" fmla="*/ 1 w 154"/>
                  <a:gd name="T51" fmla="*/ 120 h 156"/>
                  <a:gd name="T52" fmla="*/ 12 w 154"/>
                  <a:gd name="T53" fmla="*/ 133 h 156"/>
                  <a:gd name="T54" fmla="*/ 26 w 154"/>
                  <a:gd name="T55" fmla="*/ 143 h 156"/>
                  <a:gd name="T56" fmla="*/ 39 w 154"/>
                  <a:gd name="T57" fmla="*/ 148 h 156"/>
                  <a:gd name="T58" fmla="*/ 54 w 154"/>
                  <a:gd name="T59" fmla="*/ 154 h 156"/>
                  <a:gd name="T60" fmla="*/ 70 w 154"/>
                  <a:gd name="T61" fmla="*/ 156 h 156"/>
                  <a:gd name="T62" fmla="*/ 89 w 154"/>
                  <a:gd name="T63" fmla="*/ 156 h 156"/>
                  <a:gd name="T64" fmla="*/ 106 w 154"/>
                  <a:gd name="T65" fmla="*/ 154 h 156"/>
                  <a:gd name="T66" fmla="*/ 120 w 154"/>
                  <a:gd name="T67" fmla="*/ 148 h 156"/>
                  <a:gd name="T68" fmla="*/ 132 w 154"/>
                  <a:gd name="T69" fmla="*/ 143 h 156"/>
                  <a:gd name="T70" fmla="*/ 144 w 154"/>
                  <a:gd name="T71" fmla="*/ 133 h 156"/>
                  <a:gd name="T72" fmla="*/ 154 w 154"/>
                  <a:gd name="T73" fmla="*/ 120 h 156"/>
                  <a:gd name="T74" fmla="*/ 154 w 154"/>
                  <a:gd name="T75" fmla="*/ 78 h 156"/>
                  <a:gd name="T76" fmla="*/ 154 w 154"/>
                  <a:gd name="T77" fmla="*/ 65 h 156"/>
                  <a:gd name="T78" fmla="*/ 150 w 154"/>
                  <a:gd name="T79" fmla="*/ 56 h 156"/>
                  <a:gd name="T80" fmla="*/ 142 w 154"/>
                  <a:gd name="T81" fmla="*/ 48 h 156"/>
                  <a:gd name="T82" fmla="*/ 133 w 154"/>
                  <a:gd name="T83" fmla="*/ 45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154" h="156">
                    <a:moveTo>
                      <a:pt x="127" y="44"/>
                    </a:moveTo>
                    <a:lnTo>
                      <a:pt x="99" y="44"/>
                    </a:lnTo>
                    <a:lnTo>
                      <a:pt x="99" y="25"/>
                    </a:lnTo>
                    <a:lnTo>
                      <a:pt x="132" y="25"/>
                    </a:lnTo>
                    <a:lnTo>
                      <a:pt x="135" y="25"/>
                    </a:lnTo>
                    <a:lnTo>
                      <a:pt x="139" y="25"/>
                    </a:lnTo>
                    <a:lnTo>
                      <a:pt x="140" y="24"/>
                    </a:lnTo>
                    <a:lnTo>
                      <a:pt x="144" y="22"/>
                    </a:lnTo>
                    <a:lnTo>
                      <a:pt x="147" y="21"/>
                    </a:lnTo>
                    <a:lnTo>
                      <a:pt x="148" y="18"/>
                    </a:lnTo>
                    <a:lnTo>
                      <a:pt x="149" y="16"/>
                    </a:lnTo>
                    <a:lnTo>
                      <a:pt x="149" y="13"/>
                    </a:lnTo>
                    <a:lnTo>
                      <a:pt x="149" y="11"/>
                    </a:lnTo>
                    <a:lnTo>
                      <a:pt x="148" y="8"/>
                    </a:lnTo>
                    <a:lnTo>
                      <a:pt x="147" y="6"/>
                    </a:lnTo>
                    <a:lnTo>
                      <a:pt x="144" y="4"/>
                    </a:lnTo>
                    <a:lnTo>
                      <a:pt x="140" y="2"/>
                    </a:lnTo>
                    <a:lnTo>
                      <a:pt x="139" y="1"/>
                    </a:lnTo>
                    <a:lnTo>
                      <a:pt x="135" y="0"/>
                    </a:lnTo>
                    <a:lnTo>
                      <a:pt x="132" y="0"/>
                    </a:lnTo>
                    <a:lnTo>
                      <a:pt x="78" y="0"/>
                    </a:lnTo>
                    <a:lnTo>
                      <a:pt x="26" y="0"/>
                    </a:lnTo>
                    <a:lnTo>
                      <a:pt x="22" y="0"/>
                    </a:lnTo>
                    <a:lnTo>
                      <a:pt x="19" y="1"/>
                    </a:lnTo>
                    <a:lnTo>
                      <a:pt x="16" y="2"/>
                    </a:lnTo>
                    <a:lnTo>
                      <a:pt x="14" y="4"/>
                    </a:lnTo>
                    <a:lnTo>
                      <a:pt x="12" y="6"/>
                    </a:lnTo>
                    <a:lnTo>
                      <a:pt x="10" y="8"/>
                    </a:lnTo>
                    <a:lnTo>
                      <a:pt x="9" y="11"/>
                    </a:lnTo>
                    <a:lnTo>
                      <a:pt x="9" y="13"/>
                    </a:lnTo>
                    <a:lnTo>
                      <a:pt x="9" y="16"/>
                    </a:lnTo>
                    <a:lnTo>
                      <a:pt x="10" y="18"/>
                    </a:lnTo>
                    <a:lnTo>
                      <a:pt x="12" y="21"/>
                    </a:lnTo>
                    <a:lnTo>
                      <a:pt x="14" y="22"/>
                    </a:lnTo>
                    <a:lnTo>
                      <a:pt x="16" y="24"/>
                    </a:lnTo>
                    <a:lnTo>
                      <a:pt x="19" y="25"/>
                    </a:lnTo>
                    <a:lnTo>
                      <a:pt x="22" y="25"/>
                    </a:lnTo>
                    <a:lnTo>
                      <a:pt x="26" y="25"/>
                    </a:lnTo>
                    <a:lnTo>
                      <a:pt x="58" y="25"/>
                    </a:lnTo>
                    <a:lnTo>
                      <a:pt x="58" y="44"/>
                    </a:lnTo>
                    <a:lnTo>
                      <a:pt x="28" y="44"/>
                    </a:lnTo>
                    <a:lnTo>
                      <a:pt x="22" y="45"/>
                    </a:lnTo>
                    <a:lnTo>
                      <a:pt x="16" y="46"/>
                    </a:lnTo>
                    <a:lnTo>
                      <a:pt x="12" y="48"/>
                    </a:lnTo>
                    <a:lnTo>
                      <a:pt x="9" y="52"/>
                    </a:lnTo>
                    <a:lnTo>
                      <a:pt x="5" y="56"/>
                    </a:lnTo>
                    <a:lnTo>
                      <a:pt x="1" y="60"/>
                    </a:lnTo>
                    <a:lnTo>
                      <a:pt x="0" y="65"/>
                    </a:lnTo>
                    <a:lnTo>
                      <a:pt x="0" y="69"/>
                    </a:lnTo>
                    <a:lnTo>
                      <a:pt x="0" y="78"/>
                    </a:lnTo>
                    <a:lnTo>
                      <a:pt x="0" y="115"/>
                    </a:lnTo>
                    <a:lnTo>
                      <a:pt x="1" y="120"/>
                    </a:lnTo>
                    <a:lnTo>
                      <a:pt x="5" y="125"/>
                    </a:lnTo>
                    <a:lnTo>
                      <a:pt x="12" y="133"/>
                    </a:lnTo>
                    <a:lnTo>
                      <a:pt x="20" y="139"/>
                    </a:lnTo>
                    <a:lnTo>
                      <a:pt x="26" y="143"/>
                    </a:lnTo>
                    <a:lnTo>
                      <a:pt x="32" y="146"/>
                    </a:lnTo>
                    <a:lnTo>
                      <a:pt x="39" y="148"/>
                    </a:lnTo>
                    <a:lnTo>
                      <a:pt x="46" y="151"/>
                    </a:lnTo>
                    <a:lnTo>
                      <a:pt x="54" y="154"/>
                    </a:lnTo>
                    <a:lnTo>
                      <a:pt x="62" y="155"/>
                    </a:lnTo>
                    <a:lnTo>
                      <a:pt x="70" y="156"/>
                    </a:lnTo>
                    <a:lnTo>
                      <a:pt x="79" y="156"/>
                    </a:lnTo>
                    <a:lnTo>
                      <a:pt x="89" y="156"/>
                    </a:lnTo>
                    <a:lnTo>
                      <a:pt x="98" y="155"/>
                    </a:lnTo>
                    <a:lnTo>
                      <a:pt x="106" y="154"/>
                    </a:lnTo>
                    <a:lnTo>
                      <a:pt x="113" y="151"/>
                    </a:lnTo>
                    <a:lnTo>
                      <a:pt x="120" y="148"/>
                    </a:lnTo>
                    <a:lnTo>
                      <a:pt x="126" y="146"/>
                    </a:lnTo>
                    <a:lnTo>
                      <a:pt x="132" y="143"/>
                    </a:lnTo>
                    <a:lnTo>
                      <a:pt x="136" y="139"/>
                    </a:lnTo>
                    <a:lnTo>
                      <a:pt x="144" y="133"/>
                    </a:lnTo>
                    <a:lnTo>
                      <a:pt x="150" y="125"/>
                    </a:lnTo>
                    <a:lnTo>
                      <a:pt x="154" y="120"/>
                    </a:lnTo>
                    <a:lnTo>
                      <a:pt x="154" y="115"/>
                    </a:lnTo>
                    <a:lnTo>
                      <a:pt x="154" y="78"/>
                    </a:lnTo>
                    <a:lnTo>
                      <a:pt x="154" y="69"/>
                    </a:lnTo>
                    <a:lnTo>
                      <a:pt x="154" y="65"/>
                    </a:lnTo>
                    <a:lnTo>
                      <a:pt x="153" y="60"/>
                    </a:lnTo>
                    <a:lnTo>
                      <a:pt x="150" y="56"/>
                    </a:lnTo>
                    <a:lnTo>
                      <a:pt x="147" y="52"/>
                    </a:lnTo>
                    <a:lnTo>
                      <a:pt x="142" y="48"/>
                    </a:lnTo>
                    <a:lnTo>
                      <a:pt x="138" y="46"/>
                    </a:lnTo>
                    <a:lnTo>
                      <a:pt x="133" y="45"/>
                    </a:lnTo>
                    <a:lnTo>
                      <a:pt x="127" y="44"/>
                    </a:lnTo>
                    <a:close/>
                  </a:path>
                </a:pathLst>
              </a:custGeom>
              <a:noFill/>
              <a:ln w="12700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86" name="Line 288"/>
              <p:cNvSpPr>
                <a:spLocks noChangeShapeType="1"/>
              </p:cNvSpPr>
              <p:nvPr/>
            </p:nvSpPr>
            <p:spPr bwMode="auto">
              <a:xfrm>
                <a:off x="2738439" y="3494088"/>
                <a:ext cx="65088" cy="0"/>
              </a:xfrm>
              <a:prstGeom prst="line">
                <a:avLst/>
              </a:prstGeom>
              <a:noFill/>
              <a:ln w="12700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99" name="Line 289"/>
              <p:cNvSpPr>
                <a:spLocks noChangeShapeType="1"/>
              </p:cNvSpPr>
              <p:nvPr/>
            </p:nvSpPr>
            <p:spPr bwMode="auto">
              <a:xfrm>
                <a:off x="2738439" y="3524250"/>
                <a:ext cx="65088" cy="0"/>
              </a:xfrm>
              <a:prstGeom prst="line">
                <a:avLst/>
              </a:prstGeom>
              <a:noFill/>
              <a:ln w="12700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sp>
          <p:nvSpPr>
            <p:cNvPr id="603" name="Rectangle 943"/>
            <p:cNvSpPr>
              <a:spLocks noChangeArrowheads="1"/>
            </p:cNvSpPr>
            <p:nvPr/>
          </p:nvSpPr>
          <p:spPr bwMode="auto">
            <a:xfrm flipH="1">
              <a:off x="4276557" y="1399098"/>
              <a:ext cx="745160" cy="4924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lvl="0" defTabSz="914400"/>
              <a:r>
                <a:rPr lang="ja-JP" altLang="en-US" sz="800" dirty="0" smtClean="0"/>
                <a:t>　伊吹　英明</a:t>
              </a:r>
              <a:r>
                <a:rPr lang="ja-JP" altLang="en-US" sz="800" dirty="0"/>
                <a:t>　</a:t>
              </a:r>
              <a:endParaRPr lang="en-US" altLang="ja-JP" sz="800" dirty="0"/>
            </a:p>
            <a:p>
              <a:pPr lvl="0" defTabSz="914400"/>
              <a:r>
                <a:rPr kumimoji="0" lang="ja-JP" altLang="en-US" sz="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rPr>
                <a:t>経済産業省</a:t>
              </a:r>
              <a:endParaRPr lang="en-US" altLang="ja-JP" sz="800" dirty="0"/>
            </a:p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ja-JP" altLang="en-US" sz="800" dirty="0"/>
                <a:t>近畿経済産業局</a:t>
              </a:r>
              <a:endParaRPr lang="en-US" altLang="ja-JP" sz="800" dirty="0"/>
            </a:p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ja-JP" altLang="en-US" sz="800" dirty="0" smtClean="0"/>
                <a:t>局長</a:t>
              </a:r>
              <a:endParaRPr lang="en-US" altLang="ja-JP" sz="800" dirty="0"/>
            </a:p>
          </p:txBody>
        </p:sp>
        <p:sp>
          <p:nvSpPr>
            <p:cNvPr id="615" name="Rectangle 943"/>
            <p:cNvSpPr>
              <a:spLocks noChangeArrowheads="1"/>
            </p:cNvSpPr>
            <p:nvPr/>
          </p:nvSpPr>
          <p:spPr bwMode="auto">
            <a:xfrm flipH="1">
              <a:off x="3844646" y="3773171"/>
              <a:ext cx="710858" cy="4924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lvl="0" defTabSz="914400"/>
              <a:r>
                <a:rPr lang="ja-JP" altLang="en-US" sz="800" dirty="0"/>
                <a:t>　阪部　光雄</a:t>
              </a:r>
              <a:endParaRPr lang="en-US" altLang="ja-JP" sz="800" dirty="0" smtClean="0"/>
            </a:p>
            <a:p>
              <a:pPr lvl="0" defTabSz="914400"/>
              <a:r>
                <a:rPr lang="ja-JP" altLang="en-US" sz="800" dirty="0" smtClean="0"/>
                <a:t>近畿</a:t>
              </a:r>
              <a:r>
                <a:rPr lang="ja-JP" altLang="en-US" sz="800" dirty="0"/>
                <a:t>バス団体協議会</a:t>
              </a:r>
              <a:endParaRPr lang="en-US" altLang="ja-JP" sz="800" dirty="0"/>
            </a:p>
            <a:p>
              <a:pPr defTabSz="914400"/>
              <a:r>
                <a:rPr lang="ja-JP" altLang="en-US" sz="800" dirty="0" smtClean="0"/>
                <a:t>会長</a:t>
              </a:r>
              <a:r>
                <a:rPr lang="en-US" altLang="ja-JP" sz="800" dirty="0"/>
                <a:t>(</a:t>
              </a:r>
              <a:r>
                <a:rPr lang="ja-JP" altLang="en-US" sz="800" dirty="0"/>
                <a:t>代理出席</a:t>
              </a:r>
              <a:r>
                <a:rPr lang="en-US" altLang="ja-JP" sz="800" dirty="0" smtClean="0"/>
                <a:t>)</a:t>
              </a:r>
              <a:endParaRPr lang="en-US" altLang="ja-JP" sz="800" dirty="0"/>
            </a:p>
          </p:txBody>
        </p:sp>
        <p:grpSp>
          <p:nvGrpSpPr>
            <p:cNvPr id="616" name="グループ化 615"/>
            <p:cNvGrpSpPr/>
            <p:nvPr/>
          </p:nvGrpSpPr>
          <p:grpSpPr>
            <a:xfrm>
              <a:off x="4029125" y="3475466"/>
              <a:ext cx="334966" cy="312737"/>
              <a:chOff x="2097317" y="4461990"/>
              <a:chExt cx="471487" cy="433388"/>
            </a:xfrm>
          </p:grpSpPr>
          <p:grpSp>
            <p:nvGrpSpPr>
              <p:cNvPr id="617" name="グループ化 616"/>
              <p:cNvGrpSpPr/>
              <p:nvPr/>
            </p:nvGrpSpPr>
            <p:grpSpPr>
              <a:xfrm>
                <a:off x="2097317" y="4461990"/>
                <a:ext cx="471487" cy="433388"/>
                <a:chOff x="2097317" y="4461990"/>
                <a:chExt cx="471487" cy="433388"/>
              </a:xfrm>
            </p:grpSpPr>
            <p:pic>
              <p:nvPicPr>
                <p:cNvPr id="619" name="Picture 1202"/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171929" y="4525490"/>
                  <a:ext cx="396875" cy="3698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620" name="Freeform 1203"/>
                <p:cNvSpPr>
                  <a:spLocks/>
                </p:cNvSpPr>
                <p:nvPr/>
              </p:nvSpPr>
              <p:spPr bwMode="auto">
                <a:xfrm>
                  <a:off x="2097317" y="4461990"/>
                  <a:ext cx="368300" cy="344488"/>
                </a:xfrm>
                <a:custGeom>
                  <a:avLst/>
                  <a:gdLst>
                    <a:gd name="T0" fmla="*/ 84 w 232"/>
                    <a:gd name="T1" fmla="*/ 157 h 217"/>
                    <a:gd name="T2" fmla="*/ 34 w 232"/>
                    <a:gd name="T3" fmla="*/ 183 h 217"/>
                    <a:gd name="T4" fmla="*/ 24 w 232"/>
                    <a:gd name="T5" fmla="*/ 183 h 217"/>
                    <a:gd name="T6" fmla="*/ 15 w 232"/>
                    <a:gd name="T7" fmla="*/ 186 h 217"/>
                    <a:gd name="T8" fmla="*/ 10 w 232"/>
                    <a:gd name="T9" fmla="*/ 192 h 217"/>
                    <a:gd name="T10" fmla="*/ 8 w 232"/>
                    <a:gd name="T11" fmla="*/ 199 h 217"/>
                    <a:gd name="T12" fmla="*/ 10 w 232"/>
                    <a:gd name="T13" fmla="*/ 206 h 217"/>
                    <a:gd name="T14" fmla="*/ 15 w 232"/>
                    <a:gd name="T15" fmla="*/ 212 h 217"/>
                    <a:gd name="T16" fmla="*/ 24 w 232"/>
                    <a:gd name="T17" fmla="*/ 216 h 217"/>
                    <a:gd name="T18" fmla="*/ 34 w 232"/>
                    <a:gd name="T19" fmla="*/ 217 h 217"/>
                    <a:gd name="T20" fmla="*/ 193 w 232"/>
                    <a:gd name="T21" fmla="*/ 217 h 217"/>
                    <a:gd name="T22" fmla="*/ 204 w 232"/>
                    <a:gd name="T23" fmla="*/ 216 h 217"/>
                    <a:gd name="T24" fmla="*/ 211 w 232"/>
                    <a:gd name="T25" fmla="*/ 212 h 217"/>
                    <a:gd name="T26" fmla="*/ 218 w 232"/>
                    <a:gd name="T27" fmla="*/ 206 h 217"/>
                    <a:gd name="T28" fmla="*/ 219 w 232"/>
                    <a:gd name="T29" fmla="*/ 199 h 217"/>
                    <a:gd name="T30" fmla="*/ 218 w 232"/>
                    <a:gd name="T31" fmla="*/ 192 h 217"/>
                    <a:gd name="T32" fmla="*/ 211 w 232"/>
                    <a:gd name="T33" fmla="*/ 186 h 217"/>
                    <a:gd name="T34" fmla="*/ 204 w 232"/>
                    <a:gd name="T35" fmla="*/ 183 h 217"/>
                    <a:gd name="T36" fmla="*/ 193 w 232"/>
                    <a:gd name="T37" fmla="*/ 183 h 217"/>
                    <a:gd name="T38" fmla="*/ 145 w 232"/>
                    <a:gd name="T39" fmla="*/ 157 h 217"/>
                    <a:gd name="T40" fmla="*/ 198 w 232"/>
                    <a:gd name="T41" fmla="*/ 155 h 217"/>
                    <a:gd name="T42" fmla="*/ 214 w 232"/>
                    <a:gd name="T43" fmla="*/ 150 h 217"/>
                    <a:gd name="T44" fmla="*/ 225 w 232"/>
                    <a:gd name="T45" fmla="*/ 139 h 217"/>
                    <a:gd name="T46" fmla="*/ 232 w 232"/>
                    <a:gd name="T47" fmla="*/ 127 h 217"/>
                    <a:gd name="T48" fmla="*/ 232 w 232"/>
                    <a:gd name="T49" fmla="*/ 108 h 217"/>
                    <a:gd name="T50" fmla="*/ 230 w 232"/>
                    <a:gd name="T51" fmla="*/ 51 h 217"/>
                    <a:gd name="T52" fmla="*/ 214 w 232"/>
                    <a:gd name="T53" fmla="*/ 32 h 217"/>
                    <a:gd name="T54" fmla="*/ 193 w 232"/>
                    <a:gd name="T55" fmla="*/ 18 h 217"/>
                    <a:gd name="T56" fmla="*/ 174 w 232"/>
                    <a:gd name="T57" fmla="*/ 11 h 217"/>
                    <a:gd name="T58" fmla="*/ 151 w 232"/>
                    <a:gd name="T59" fmla="*/ 3 h 217"/>
                    <a:gd name="T60" fmla="*/ 127 w 232"/>
                    <a:gd name="T61" fmla="*/ 0 h 217"/>
                    <a:gd name="T62" fmla="*/ 99 w 232"/>
                    <a:gd name="T63" fmla="*/ 0 h 217"/>
                    <a:gd name="T64" fmla="*/ 73 w 232"/>
                    <a:gd name="T65" fmla="*/ 3 h 217"/>
                    <a:gd name="T66" fmla="*/ 52 w 232"/>
                    <a:gd name="T67" fmla="*/ 11 h 217"/>
                    <a:gd name="T68" fmla="*/ 34 w 232"/>
                    <a:gd name="T69" fmla="*/ 18 h 217"/>
                    <a:gd name="T70" fmla="*/ 15 w 232"/>
                    <a:gd name="T71" fmla="*/ 32 h 217"/>
                    <a:gd name="T72" fmla="*/ 0 w 232"/>
                    <a:gd name="T73" fmla="*/ 51 h 217"/>
                    <a:gd name="T74" fmla="*/ 0 w 232"/>
                    <a:gd name="T75" fmla="*/ 109 h 217"/>
                    <a:gd name="T76" fmla="*/ 0 w 232"/>
                    <a:gd name="T77" fmla="*/ 127 h 217"/>
                    <a:gd name="T78" fmla="*/ 6 w 232"/>
                    <a:gd name="T79" fmla="*/ 139 h 217"/>
                    <a:gd name="T80" fmla="*/ 19 w 232"/>
                    <a:gd name="T81" fmla="*/ 150 h 217"/>
                    <a:gd name="T82" fmla="*/ 32 w 232"/>
                    <a:gd name="T83" fmla="*/ 155 h 2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232" h="217">
                      <a:moveTo>
                        <a:pt x="42" y="157"/>
                      </a:moveTo>
                      <a:lnTo>
                        <a:pt x="84" y="157"/>
                      </a:lnTo>
                      <a:lnTo>
                        <a:pt x="84" y="183"/>
                      </a:lnTo>
                      <a:lnTo>
                        <a:pt x="34" y="183"/>
                      </a:lnTo>
                      <a:lnTo>
                        <a:pt x="29" y="183"/>
                      </a:lnTo>
                      <a:lnTo>
                        <a:pt x="24" y="183"/>
                      </a:lnTo>
                      <a:lnTo>
                        <a:pt x="21" y="185"/>
                      </a:lnTo>
                      <a:lnTo>
                        <a:pt x="15" y="186"/>
                      </a:lnTo>
                      <a:lnTo>
                        <a:pt x="12" y="189"/>
                      </a:lnTo>
                      <a:lnTo>
                        <a:pt x="10" y="192"/>
                      </a:lnTo>
                      <a:lnTo>
                        <a:pt x="8" y="196"/>
                      </a:lnTo>
                      <a:lnTo>
                        <a:pt x="8" y="199"/>
                      </a:lnTo>
                      <a:lnTo>
                        <a:pt x="8" y="203"/>
                      </a:lnTo>
                      <a:lnTo>
                        <a:pt x="10" y="206"/>
                      </a:lnTo>
                      <a:lnTo>
                        <a:pt x="12" y="210"/>
                      </a:lnTo>
                      <a:lnTo>
                        <a:pt x="15" y="212"/>
                      </a:lnTo>
                      <a:lnTo>
                        <a:pt x="21" y="215"/>
                      </a:lnTo>
                      <a:lnTo>
                        <a:pt x="24" y="216"/>
                      </a:lnTo>
                      <a:lnTo>
                        <a:pt x="29" y="217"/>
                      </a:lnTo>
                      <a:lnTo>
                        <a:pt x="34" y="217"/>
                      </a:lnTo>
                      <a:lnTo>
                        <a:pt x="115" y="217"/>
                      </a:lnTo>
                      <a:lnTo>
                        <a:pt x="193" y="217"/>
                      </a:lnTo>
                      <a:lnTo>
                        <a:pt x="198" y="217"/>
                      </a:lnTo>
                      <a:lnTo>
                        <a:pt x="204" y="216"/>
                      </a:lnTo>
                      <a:lnTo>
                        <a:pt x="208" y="215"/>
                      </a:lnTo>
                      <a:lnTo>
                        <a:pt x="211" y="212"/>
                      </a:lnTo>
                      <a:lnTo>
                        <a:pt x="214" y="210"/>
                      </a:lnTo>
                      <a:lnTo>
                        <a:pt x="218" y="206"/>
                      </a:lnTo>
                      <a:lnTo>
                        <a:pt x="219" y="203"/>
                      </a:lnTo>
                      <a:lnTo>
                        <a:pt x="219" y="199"/>
                      </a:lnTo>
                      <a:lnTo>
                        <a:pt x="219" y="196"/>
                      </a:lnTo>
                      <a:lnTo>
                        <a:pt x="218" y="192"/>
                      </a:lnTo>
                      <a:lnTo>
                        <a:pt x="214" y="189"/>
                      </a:lnTo>
                      <a:lnTo>
                        <a:pt x="211" y="186"/>
                      </a:lnTo>
                      <a:lnTo>
                        <a:pt x="208" y="185"/>
                      </a:lnTo>
                      <a:lnTo>
                        <a:pt x="204" y="183"/>
                      </a:lnTo>
                      <a:lnTo>
                        <a:pt x="198" y="183"/>
                      </a:lnTo>
                      <a:lnTo>
                        <a:pt x="193" y="183"/>
                      </a:lnTo>
                      <a:lnTo>
                        <a:pt x="145" y="183"/>
                      </a:lnTo>
                      <a:lnTo>
                        <a:pt x="145" y="157"/>
                      </a:lnTo>
                      <a:lnTo>
                        <a:pt x="191" y="157"/>
                      </a:lnTo>
                      <a:lnTo>
                        <a:pt x="198" y="155"/>
                      </a:lnTo>
                      <a:lnTo>
                        <a:pt x="208" y="154"/>
                      </a:lnTo>
                      <a:lnTo>
                        <a:pt x="214" y="150"/>
                      </a:lnTo>
                      <a:lnTo>
                        <a:pt x="219" y="145"/>
                      </a:lnTo>
                      <a:lnTo>
                        <a:pt x="225" y="139"/>
                      </a:lnTo>
                      <a:lnTo>
                        <a:pt x="230" y="134"/>
                      </a:lnTo>
                      <a:lnTo>
                        <a:pt x="232" y="127"/>
                      </a:lnTo>
                      <a:lnTo>
                        <a:pt x="232" y="121"/>
                      </a:lnTo>
                      <a:lnTo>
                        <a:pt x="232" y="108"/>
                      </a:lnTo>
                      <a:lnTo>
                        <a:pt x="232" y="58"/>
                      </a:lnTo>
                      <a:lnTo>
                        <a:pt x="230" y="51"/>
                      </a:lnTo>
                      <a:lnTo>
                        <a:pt x="225" y="43"/>
                      </a:lnTo>
                      <a:lnTo>
                        <a:pt x="214" y="32"/>
                      </a:lnTo>
                      <a:lnTo>
                        <a:pt x="202" y="23"/>
                      </a:lnTo>
                      <a:lnTo>
                        <a:pt x="193" y="18"/>
                      </a:lnTo>
                      <a:lnTo>
                        <a:pt x="185" y="14"/>
                      </a:lnTo>
                      <a:lnTo>
                        <a:pt x="174" y="11"/>
                      </a:lnTo>
                      <a:lnTo>
                        <a:pt x="164" y="7"/>
                      </a:lnTo>
                      <a:lnTo>
                        <a:pt x="151" y="3"/>
                      </a:lnTo>
                      <a:lnTo>
                        <a:pt x="139" y="1"/>
                      </a:lnTo>
                      <a:lnTo>
                        <a:pt x="127" y="0"/>
                      </a:lnTo>
                      <a:lnTo>
                        <a:pt x="113" y="0"/>
                      </a:lnTo>
                      <a:lnTo>
                        <a:pt x="99" y="0"/>
                      </a:lnTo>
                      <a:lnTo>
                        <a:pt x="84" y="1"/>
                      </a:lnTo>
                      <a:lnTo>
                        <a:pt x="73" y="3"/>
                      </a:lnTo>
                      <a:lnTo>
                        <a:pt x="63" y="7"/>
                      </a:lnTo>
                      <a:lnTo>
                        <a:pt x="52" y="11"/>
                      </a:lnTo>
                      <a:lnTo>
                        <a:pt x="43" y="14"/>
                      </a:lnTo>
                      <a:lnTo>
                        <a:pt x="34" y="18"/>
                      </a:lnTo>
                      <a:lnTo>
                        <a:pt x="27" y="23"/>
                      </a:lnTo>
                      <a:lnTo>
                        <a:pt x="15" y="32"/>
                      </a:lnTo>
                      <a:lnTo>
                        <a:pt x="6" y="43"/>
                      </a:lnTo>
                      <a:lnTo>
                        <a:pt x="0" y="51"/>
                      </a:lnTo>
                      <a:lnTo>
                        <a:pt x="0" y="58"/>
                      </a:lnTo>
                      <a:lnTo>
                        <a:pt x="0" y="109"/>
                      </a:lnTo>
                      <a:lnTo>
                        <a:pt x="0" y="121"/>
                      </a:lnTo>
                      <a:lnTo>
                        <a:pt x="0" y="127"/>
                      </a:lnTo>
                      <a:lnTo>
                        <a:pt x="2" y="134"/>
                      </a:lnTo>
                      <a:lnTo>
                        <a:pt x="6" y="139"/>
                      </a:lnTo>
                      <a:lnTo>
                        <a:pt x="12" y="145"/>
                      </a:lnTo>
                      <a:lnTo>
                        <a:pt x="19" y="150"/>
                      </a:lnTo>
                      <a:lnTo>
                        <a:pt x="25" y="154"/>
                      </a:lnTo>
                      <a:lnTo>
                        <a:pt x="32" y="155"/>
                      </a:lnTo>
                      <a:lnTo>
                        <a:pt x="42" y="157"/>
                      </a:lnTo>
                      <a:close/>
                    </a:path>
                  </a:pathLst>
                </a:custGeom>
                <a:solidFill>
                  <a:srgbClr val="0070C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621" name="Line 1205"/>
                <p:cNvSpPr>
                  <a:spLocks noChangeShapeType="1"/>
                </p:cNvSpPr>
                <p:nvPr/>
              </p:nvSpPr>
              <p:spPr bwMode="auto">
                <a:xfrm flipH="1">
                  <a:off x="2230667" y="4752502"/>
                  <a:ext cx="96838" cy="0"/>
                </a:xfrm>
                <a:prstGeom prst="line">
                  <a:avLst/>
                </a:prstGeom>
                <a:noFill/>
                <a:ln w="12700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622" name="Line 1206"/>
                <p:cNvSpPr>
                  <a:spLocks noChangeShapeType="1"/>
                </p:cNvSpPr>
                <p:nvPr/>
              </p:nvSpPr>
              <p:spPr bwMode="auto">
                <a:xfrm flipH="1">
                  <a:off x="2230667" y="4711227"/>
                  <a:ext cx="96838" cy="0"/>
                </a:xfrm>
                <a:prstGeom prst="line">
                  <a:avLst/>
                </a:prstGeom>
                <a:noFill/>
                <a:ln w="12700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</p:grpSp>
          <p:sp>
            <p:nvSpPr>
              <p:cNvPr id="618" name="Freeform 1204"/>
              <p:cNvSpPr>
                <a:spLocks/>
              </p:cNvSpPr>
              <p:nvPr/>
            </p:nvSpPr>
            <p:spPr bwMode="auto">
              <a:xfrm>
                <a:off x="2097317" y="4461990"/>
                <a:ext cx="368300" cy="344488"/>
              </a:xfrm>
              <a:custGeom>
                <a:avLst/>
                <a:gdLst>
                  <a:gd name="T0" fmla="*/ 84 w 232"/>
                  <a:gd name="T1" fmla="*/ 157 h 217"/>
                  <a:gd name="T2" fmla="*/ 34 w 232"/>
                  <a:gd name="T3" fmla="*/ 183 h 217"/>
                  <a:gd name="T4" fmla="*/ 24 w 232"/>
                  <a:gd name="T5" fmla="*/ 183 h 217"/>
                  <a:gd name="T6" fmla="*/ 15 w 232"/>
                  <a:gd name="T7" fmla="*/ 186 h 217"/>
                  <a:gd name="T8" fmla="*/ 10 w 232"/>
                  <a:gd name="T9" fmla="*/ 192 h 217"/>
                  <a:gd name="T10" fmla="*/ 8 w 232"/>
                  <a:gd name="T11" fmla="*/ 199 h 217"/>
                  <a:gd name="T12" fmla="*/ 10 w 232"/>
                  <a:gd name="T13" fmla="*/ 206 h 217"/>
                  <a:gd name="T14" fmla="*/ 15 w 232"/>
                  <a:gd name="T15" fmla="*/ 212 h 217"/>
                  <a:gd name="T16" fmla="*/ 24 w 232"/>
                  <a:gd name="T17" fmla="*/ 216 h 217"/>
                  <a:gd name="T18" fmla="*/ 34 w 232"/>
                  <a:gd name="T19" fmla="*/ 217 h 217"/>
                  <a:gd name="T20" fmla="*/ 193 w 232"/>
                  <a:gd name="T21" fmla="*/ 217 h 217"/>
                  <a:gd name="T22" fmla="*/ 204 w 232"/>
                  <a:gd name="T23" fmla="*/ 216 h 217"/>
                  <a:gd name="T24" fmla="*/ 211 w 232"/>
                  <a:gd name="T25" fmla="*/ 212 h 217"/>
                  <a:gd name="T26" fmla="*/ 218 w 232"/>
                  <a:gd name="T27" fmla="*/ 206 h 217"/>
                  <a:gd name="T28" fmla="*/ 219 w 232"/>
                  <a:gd name="T29" fmla="*/ 199 h 217"/>
                  <a:gd name="T30" fmla="*/ 218 w 232"/>
                  <a:gd name="T31" fmla="*/ 192 h 217"/>
                  <a:gd name="T32" fmla="*/ 211 w 232"/>
                  <a:gd name="T33" fmla="*/ 186 h 217"/>
                  <a:gd name="T34" fmla="*/ 204 w 232"/>
                  <a:gd name="T35" fmla="*/ 183 h 217"/>
                  <a:gd name="T36" fmla="*/ 193 w 232"/>
                  <a:gd name="T37" fmla="*/ 183 h 217"/>
                  <a:gd name="T38" fmla="*/ 145 w 232"/>
                  <a:gd name="T39" fmla="*/ 157 h 217"/>
                  <a:gd name="T40" fmla="*/ 198 w 232"/>
                  <a:gd name="T41" fmla="*/ 155 h 217"/>
                  <a:gd name="T42" fmla="*/ 214 w 232"/>
                  <a:gd name="T43" fmla="*/ 150 h 217"/>
                  <a:gd name="T44" fmla="*/ 225 w 232"/>
                  <a:gd name="T45" fmla="*/ 139 h 217"/>
                  <a:gd name="T46" fmla="*/ 232 w 232"/>
                  <a:gd name="T47" fmla="*/ 127 h 217"/>
                  <a:gd name="T48" fmla="*/ 232 w 232"/>
                  <a:gd name="T49" fmla="*/ 108 h 217"/>
                  <a:gd name="T50" fmla="*/ 230 w 232"/>
                  <a:gd name="T51" fmla="*/ 51 h 217"/>
                  <a:gd name="T52" fmla="*/ 214 w 232"/>
                  <a:gd name="T53" fmla="*/ 32 h 217"/>
                  <a:gd name="T54" fmla="*/ 193 w 232"/>
                  <a:gd name="T55" fmla="*/ 18 h 217"/>
                  <a:gd name="T56" fmla="*/ 174 w 232"/>
                  <a:gd name="T57" fmla="*/ 11 h 217"/>
                  <a:gd name="T58" fmla="*/ 151 w 232"/>
                  <a:gd name="T59" fmla="*/ 3 h 217"/>
                  <a:gd name="T60" fmla="*/ 127 w 232"/>
                  <a:gd name="T61" fmla="*/ 0 h 217"/>
                  <a:gd name="T62" fmla="*/ 99 w 232"/>
                  <a:gd name="T63" fmla="*/ 0 h 217"/>
                  <a:gd name="T64" fmla="*/ 73 w 232"/>
                  <a:gd name="T65" fmla="*/ 3 h 217"/>
                  <a:gd name="T66" fmla="*/ 52 w 232"/>
                  <a:gd name="T67" fmla="*/ 11 h 217"/>
                  <a:gd name="T68" fmla="*/ 34 w 232"/>
                  <a:gd name="T69" fmla="*/ 18 h 217"/>
                  <a:gd name="T70" fmla="*/ 15 w 232"/>
                  <a:gd name="T71" fmla="*/ 32 h 217"/>
                  <a:gd name="T72" fmla="*/ 0 w 232"/>
                  <a:gd name="T73" fmla="*/ 51 h 217"/>
                  <a:gd name="T74" fmla="*/ 0 w 232"/>
                  <a:gd name="T75" fmla="*/ 109 h 217"/>
                  <a:gd name="T76" fmla="*/ 0 w 232"/>
                  <a:gd name="T77" fmla="*/ 127 h 217"/>
                  <a:gd name="T78" fmla="*/ 6 w 232"/>
                  <a:gd name="T79" fmla="*/ 139 h 217"/>
                  <a:gd name="T80" fmla="*/ 19 w 232"/>
                  <a:gd name="T81" fmla="*/ 150 h 217"/>
                  <a:gd name="T82" fmla="*/ 32 w 232"/>
                  <a:gd name="T83" fmla="*/ 155 h 2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232" h="217">
                    <a:moveTo>
                      <a:pt x="42" y="157"/>
                    </a:moveTo>
                    <a:lnTo>
                      <a:pt x="84" y="157"/>
                    </a:lnTo>
                    <a:lnTo>
                      <a:pt x="84" y="183"/>
                    </a:lnTo>
                    <a:lnTo>
                      <a:pt x="34" y="183"/>
                    </a:lnTo>
                    <a:lnTo>
                      <a:pt x="29" y="183"/>
                    </a:lnTo>
                    <a:lnTo>
                      <a:pt x="24" y="183"/>
                    </a:lnTo>
                    <a:lnTo>
                      <a:pt x="21" y="185"/>
                    </a:lnTo>
                    <a:lnTo>
                      <a:pt x="15" y="186"/>
                    </a:lnTo>
                    <a:lnTo>
                      <a:pt x="12" y="189"/>
                    </a:lnTo>
                    <a:lnTo>
                      <a:pt x="10" y="192"/>
                    </a:lnTo>
                    <a:lnTo>
                      <a:pt x="8" y="196"/>
                    </a:lnTo>
                    <a:lnTo>
                      <a:pt x="8" y="199"/>
                    </a:lnTo>
                    <a:lnTo>
                      <a:pt x="8" y="203"/>
                    </a:lnTo>
                    <a:lnTo>
                      <a:pt x="10" y="206"/>
                    </a:lnTo>
                    <a:lnTo>
                      <a:pt x="12" y="210"/>
                    </a:lnTo>
                    <a:lnTo>
                      <a:pt x="15" y="212"/>
                    </a:lnTo>
                    <a:lnTo>
                      <a:pt x="21" y="215"/>
                    </a:lnTo>
                    <a:lnTo>
                      <a:pt x="24" y="216"/>
                    </a:lnTo>
                    <a:lnTo>
                      <a:pt x="29" y="217"/>
                    </a:lnTo>
                    <a:lnTo>
                      <a:pt x="34" y="217"/>
                    </a:lnTo>
                    <a:lnTo>
                      <a:pt x="115" y="217"/>
                    </a:lnTo>
                    <a:lnTo>
                      <a:pt x="193" y="217"/>
                    </a:lnTo>
                    <a:lnTo>
                      <a:pt x="198" y="217"/>
                    </a:lnTo>
                    <a:lnTo>
                      <a:pt x="204" y="216"/>
                    </a:lnTo>
                    <a:lnTo>
                      <a:pt x="208" y="215"/>
                    </a:lnTo>
                    <a:lnTo>
                      <a:pt x="211" y="212"/>
                    </a:lnTo>
                    <a:lnTo>
                      <a:pt x="214" y="210"/>
                    </a:lnTo>
                    <a:lnTo>
                      <a:pt x="218" y="206"/>
                    </a:lnTo>
                    <a:lnTo>
                      <a:pt x="219" y="203"/>
                    </a:lnTo>
                    <a:lnTo>
                      <a:pt x="219" y="199"/>
                    </a:lnTo>
                    <a:lnTo>
                      <a:pt x="219" y="196"/>
                    </a:lnTo>
                    <a:lnTo>
                      <a:pt x="218" y="192"/>
                    </a:lnTo>
                    <a:lnTo>
                      <a:pt x="214" y="189"/>
                    </a:lnTo>
                    <a:lnTo>
                      <a:pt x="211" y="186"/>
                    </a:lnTo>
                    <a:lnTo>
                      <a:pt x="208" y="185"/>
                    </a:lnTo>
                    <a:lnTo>
                      <a:pt x="204" y="183"/>
                    </a:lnTo>
                    <a:lnTo>
                      <a:pt x="198" y="183"/>
                    </a:lnTo>
                    <a:lnTo>
                      <a:pt x="193" y="183"/>
                    </a:lnTo>
                    <a:lnTo>
                      <a:pt x="145" y="183"/>
                    </a:lnTo>
                    <a:lnTo>
                      <a:pt x="145" y="157"/>
                    </a:lnTo>
                    <a:lnTo>
                      <a:pt x="191" y="157"/>
                    </a:lnTo>
                    <a:lnTo>
                      <a:pt x="198" y="155"/>
                    </a:lnTo>
                    <a:lnTo>
                      <a:pt x="208" y="154"/>
                    </a:lnTo>
                    <a:lnTo>
                      <a:pt x="214" y="150"/>
                    </a:lnTo>
                    <a:lnTo>
                      <a:pt x="219" y="145"/>
                    </a:lnTo>
                    <a:lnTo>
                      <a:pt x="225" y="139"/>
                    </a:lnTo>
                    <a:lnTo>
                      <a:pt x="230" y="134"/>
                    </a:lnTo>
                    <a:lnTo>
                      <a:pt x="232" y="127"/>
                    </a:lnTo>
                    <a:lnTo>
                      <a:pt x="232" y="121"/>
                    </a:lnTo>
                    <a:lnTo>
                      <a:pt x="232" y="108"/>
                    </a:lnTo>
                    <a:lnTo>
                      <a:pt x="232" y="58"/>
                    </a:lnTo>
                    <a:lnTo>
                      <a:pt x="230" y="51"/>
                    </a:lnTo>
                    <a:lnTo>
                      <a:pt x="225" y="43"/>
                    </a:lnTo>
                    <a:lnTo>
                      <a:pt x="214" y="32"/>
                    </a:lnTo>
                    <a:lnTo>
                      <a:pt x="202" y="23"/>
                    </a:lnTo>
                    <a:lnTo>
                      <a:pt x="193" y="18"/>
                    </a:lnTo>
                    <a:lnTo>
                      <a:pt x="185" y="14"/>
                    </a:lnTo>
                    <a:lnTo>
                      <a:pt x="174" y="11"/>
                    </a:lnTo>
                    <a:lnTo>
                      <a:pt x="164" y="7"/>
                    </a:lnTo>
                    <a:lnTo>
                      <a:pt x="151" y="3"/>
                    </a:lnTo>
                    <a:lnTo>
                      <a:pt x="139" y="1"/>
                    </a:lnTo>
                    <a:lnTo>
                      <a:pt x="127" y="0"/>
                    </a:lnTo>
                    <a:lnTo>
                      <a:pt x="113" y="0"/>
                    </a:lnTo>
                    <a:lnTo>
                      <a:pt x="99" y="0"/>
                    </a:lnTo>
                    <a:lnTo>
                      <a:pt x="84" y="1"/>
                    </a:lnTo>
                    <a:lnTo>
                      <a:pt x="73" y="3"/>
                    </a:lnTo>
                    <a:lnTo>
                      <a:pt x="63" y="7"/>
                    </a:lnTo>
                    <a:lnTo>
                      <a:pt x="52" y="11"/>
                    </a:lnTo>
                    <a:lnTo>
                      <a:pt x="43" y="14"/>
                    </a:lnTo>
                    <a:lnTo>
                      <a:pt x="34" y="18"/>
                    </a:lnTo>
                    <a:lnTo>
                      <a:pt x="27" y="23"/>
                    </a:lnTo>
                    <a:lnTo>
                      <a:pt x="15" y="32"/>
                    </a:lnTo>
                    <a:lnTo>
                      <a:pt x="6" y="43"/>
                    </a:lnTo>
                    <a:lnTo>
                      <a:pt x="0" y="51"/>
                    </a:lnTo>
                    <a:lnTo>
                      <a:pt x="0" y="58"/>
                    </a:lnTo>
                    <a:lnTo>
                      <a:pt x="0" y="109"/>
                    </a:lnTo>
                    <a:lnTo>
                      <a:pt x="0" y="121"/>
                    </a:lnTo>
                    <a:lnTo>
                      <a:pt x="0" y="127"/>
                    </a:lnTo>
                    <a:lnTo>
                      <a:pt x="2" y="134"/>
                    </a:lnTo>
                    <a:lnTo>
                      <a:pt x="6" y="139"/>
                    </a:lnTo>
                    <a:lnTo>
                      <a:pt x="12" y="145"/>
                    </a:lnTo>
                    <a:lnTo>
                      <a:pt x="19" y="150"/>
                    </a:lnTo>
                    <a:lnTo>
                      <a:pt x="25" y="154"/>
                    </a:lnTo>
                    <a:lnTo>
                      <a:pt x="32" y="155"/>
                    </a:lnTo>
                    <a:lnTo>
                      <a:pt x="42" y="157"/>
                    </a:lnTo>
                    <a:close/>
                  </a:path>
                </a:pathLst>
              </a:custGeom>
              <a:noFill/>
              <a:ln w="12700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sp>
          <p:nvSpPr>
            <p:cNvPr id="645" name="Rectangle 943"/>
            <p:cNvSpPr>
              <a:spLocks noChangeArrowheads="1"/>
            </p:cNvSpPr>
            <p:nvPr/>
          </p:nvSpPr>
          <p:spPr bwMode="auto">
            <a:xfrm flipH="1">
              <a:off x="2999501" y="3773171"/>
              <a:ext cx="81730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lvl="0" defTabSz="914400"/>
              <a:r>
                <a:rPr lang="ja-JP" altLang="en-US" sz="800" dirty="0"/>
                <a:t>　南條　正幸</a:t>
              </a:r>
              <a:endParaRPr lang="en-US" altLang="ja-JP" sz="800" dirty="0" smtClean="0"/>
            </a:p>
            <a:p>
              <a:pPr lvl="0" defTabSz="914400"/>
              <a:r>
                <a:rPr lang="ja-JP" altLang="en-US" sz="800" dirty="0" smtClean="0"/>
                <a:t>関西</a:t>
              </a:r>
              <a:r>
                <a:rPr lang="ja-JP" altLang="en-US" sz="800" dirty="0"/>
                <a:t>鉄道協会</a:t>
              </a:r>
              <a:endParaRPr lang="en-US" altLang="ja-JP" sz="800" dirty="0"/>
            </a:p>
            <a:p>
              <a:pPr defTabSz="914400"/>
              <a:r>
                <a:rPr lang="ja-JP" altLang="en-US" sz="800" dirty="0" smtClean="0"/>
                <a:t>会長</a:t>
              </a:r>
              <a:r>
                <a:rPr lang="en-US" altLang="ja-JP" sz="800" dirty="0"/>
                <a:t>(</a:t>
              </a:r>
              <a:r>
                <a:rPr lang="ja-JP" altLang="en-US" sz="800" dirty="0"/>
                <a:t>代理出席</a:t>
              </a:r>
              <a:r>
                <a:rPr lang="en-US" altLang="ja-JP" sz="800" dirty="0" smtClean="0"/>
                <a:t>)</a:t>
              </a:r>
              <a:endParaRPr lang="en-US" altLang="ja-JP" sz="800" dirty="0"/>
            </a:p>
          </p:txBody>
        </p:sp>
        <p:grpSp>
          <p:nvGrpSpPr>
            <p:cNvPr id="646" name="グループ化 645"/>
            <p:cNvGrpSpPr/>
            <p:nvPr/>
          </p:nvGrpSpPr>
          <p:grpSpPr>
            <a:xfrm>
              <a:off x="3183980" y="3475466"/>
              <a:ext cx="334966" cy="312737"/>
              <a:chOff x="2097317" y="4461990"/>
              <a:chExt cx="471487" cy="433388"/>
            </a:xfrm>
          </p:grpSpPr>
          <p:grpSp>
            <p:nvGrpSpPr>
              <p:cNvPr id="647" name="グループ化 646"/>
              <p:cNvGrpSpPr/>
              <p:nvPr/>
            </p:nvGrpSpPr>
            <p:grpSpPr>
              <a:xfrm>
                <a:off x="2097317" y="4461990"/>
                <a:ext cx="471487" cy="433388"/>
                <a:chOff x="2097317" y="4461990"/>
                <a:chExt cx="471487" cy="433388"/>
              </a:xfrm>
            </p:grpSpPr>
            <p:pic>
              <p:nvPicPr>
                <p:cNvPr id="649" name="Picture 1202"/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171929" y="4525490"/>
                  <a:ext cx="396875" cy="3698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650" name="Freeform 1203"/>
                <p:cNvSpPr>
                  <a:spLocks/>
                </p:cNvSpPr>
                <p:nvPr/>
              </p:nvSpPr>
              <p:spPr bwMode="auto">
                <a:xfrm>
                  <a:off x="2097317" y="4461990"/>
                  <a:ext cx="368300" cy="344488"/>
                </a:xfrm>
                <a:custGeom>
                  <a:avLst/>
                  <a:gdLst>
                    <a:gd name="T0" fmla="*/ 84 w 232"/>
                    <a:gd name="T1" fmla="*/ 157 h 217"/>
                    <a:gd name="T2" fmla="*/ 34 w 232"/>
                    <a:gd name="T3" fmla="*/ 183 h 217"/>
                    <a:gd name="T4" fmla="*/ 24 w 232"/>
                    <a:gd name="T5" fmla="*/ 183 h 217"/>
                    <a:gd name="T6" fmla="*/ 15 w 232"/>
                    <a:gd name="T7" fmla="*/ 186 h 217"/>
                    <a:gd name="T8" fmla="*/ 10 w 232"/>
                    <a:gd name="T9" fmla="*/ 192 h 217"/>
                    <a:gd name="T10" fmla="*/ 8 w 232"/>
                    <a:gd name="T11" fmla="*/ 199 h 217"/>
                    <a:gd name="T12" fmla="*/ 10 w 232"/>
                    <a:gd name="T13" fmla="*/ 206 h 217"/>
                    <a:gd name="T14" fmla="*/ 15 w 232"/>
                    <a:gd name="T15" fmla="*/ 212 h 217"/>
                    <a:gd name="T16" fmla="*/ 24 w 232"/>
                    <a:gd name="T17" fmla="*/ 216 h 217"/>
                    <a:gd name="T18" fmla="*/ 34 w 232"/>
                    <a:gd name="T19" fmla="*/ 217 h 217"/>
                    <a:gd name="T20" fmla="*/ 193 w 232"/>
                    <a:gd name="T21" fmla="*/ 217 h 217"/>
                    <a:gd name="T22" fmla="*/ 204 w 232"/>
                    <a:gd name="T23" fmla="*/ 216 h 217"/>
                    <a:gd name="T24" fmla="*/ 211 w 232"/>
                    <a:gd name="T25" fmla="*/ 212 h 217"/>
                    <a:gd name="T26" fmla="*/ 218 w 232"/>
                    <a:gd name="T27" fmla="*/ 206 h 217"/>
                    <a:gd name="T28" fmla="*/ 219 w 232"/>
                    <a:gd name="T29" fmla="*/ 199 h 217"/>
                    <a:gd name="T30" fmla="*/ 218 w 232"/>
                    <a:gd name="T31" fmla="*/ 192 h 217"/>
                    <a:gd name="T32" fmla="*/ 211 w 232"/>
                    <a:gd name="T33" fmla="*/ 186 h 217"/>
                    <a:gd name="T34" fmla="*/ 204 w 232"/>
                    <a:gd name="T35" fmla="*/ 183 h 217"/>
                    <a:gd name="T36" fmla="*/ 193 w 232"/>
                    <a:gd name="T37" fmla="*/ 183 h 217"/>
                    <a:gd name="T38" fmla="*/ 145 w 232"/>
                    <a:gd name="T39" fmla="*/ 157 h 217"/>
                    <a:gd name="T40" fmla="*/ 198 w 232"/>
                    <a:gd name="T41" fmla="*/ 155 h 217"/>
                    <a:gd name="T42" fmla="*/ 214 w 232"/>
                    <a:gd name="T43" fmla="*/ 150 h 217"/>
                    <a:gd name="T44" fmla="*/ 225 w 232"/>
                    <a:gd name="T45" fmla="*/ 139 h 217"/>
                    <a:gd name="T46" fmla="*/ 232 w 232"/>
                    <a:gd name="T47" fmla="*/ 127 h 217"/>
                    <a:gd name="T48" fmla="*/ 232 w 232"/>
                    <a:gd name="T49" fmla="*/ 108 h 217"/>
                    <a:gd name="T50" fmla="*/ 230 w 232"/>
                    <a:gd name="T51" fmla="*/ 51 h 217"/>
                    <a:gd name="T52" fmla="*/ 214 w 232"/>
                    <a:gd name="T53" fmla="*/ 32 h 217"/>
                    <a:gd name="T54" fmla="*/ 193 w 232"/>
                    <a:gd name="T55" fmla="*/ 18 h 217"/>
                    <a:gd name="T56" fmla="*/ 174 w 232"/>
                    <a:gd name="T57" fmla="*/ 11 h 217"/>
                    <a:gd name="T58" fmla="*/ 151 w 232"/>
                    <a:gd name="T59" fmla="*/ 3 h 217"/>
                    <a:gd name="T60" fmla="*/ 127 w 232"/>
                    <a:gd name="T61" fmla="*/ 0 h 217"/>
                    <a:gd name="T62" fmla="*/ 99 w 232"/>
                    <a:gd name="T63" fmla="*/ 0 h 217"/>
                    <a:gd name="T64" fmla="*/ 73 w 232"/>
                    <a:gd name="T65" fmla="*/ 3 h 217"/>
                    <a:gd name="T66" fmla="*/ 52 w 232"/>
                    <a:gd name="T67" fmla="*/ 11 h 217"/>
                    <a:gd name="T68" fmla="*/ 34 w 232"/>
                    <a:gd name="T69" fmla="*/ 18 h 217"/>
                    <a:gd name="T70" fmla="*/ 15 w 232"/>
                    <a:gd name="T71" fmla="*/ 32 h 217"/>
                    <a:gd name="T72" fmla="*/ 0 w 232"/>
                    <a:gd name="T73" fmla="*/ 51 h 217"/>
                    <a:gd name="T74" fmla="*/ 0 w 232"/>
                    <a:gd name="T75" fmla="*/ 109 h 217"/>
                    <a:gd name="T76" fmla="*/ 0 w 232"/>
                    <a:gd name="T77" fmla="*/ 127 h 217"/>
                    <a:gd name="T78" fmla="*/ 6 w 232"/>
                    <a:gd name="T79" fmla="*/ 139 h 217"/>
                    <a:gd name="T80" fmla="*/ 19 w 232"/>
                    <a:gd name="T81" fmla="*/ 150 h 217"/>
                    <a:gd name="T82" fmla="*/ 32 w 232"/>
                    <a:gd name="T83" fmla="*/ 155 h 2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232" h="217">
                      <a:moveTo>
                        <a:pt x="42" y="157"/>
                      </a:moveTo>
                      <a:lnTo>
                        <a:pt x="84" y="157"/>
                      </a:lnTo>
                      <a:lnTo>
                        <a:pt x="84" y="183"/>
                      </a:lnTo>
                      <a:lnTo>
                        <a:pt x="34" y="183"/>
                      </a:lnTo>
                      <a:lnTo>
                        <a:pt x="29" y="183"/>
                      </a:lnTo>
                      <a:lnTo>
                        <a:pt x="24" y="183"/>
                      </a:lnTo>
                      <a:lnTo>
                        <a:pt x="21" y="185"/>
                      </a:lnTo>
                      <a:lnTo>
                        <a:pt x="15" y="186"/>
                      </a:lnTo>
                      <a:lnTo>
                        <a:pt x="12" y="189"/>
                      </a:lnTo>
                      <a:lnTo>
                        <a:pt x="10" y="192"/>
                      </a:lnTo>
                      <a:lnTo>
                        <a:pt x="8" y="196"/>
                      </a:lnTo>
                      <a:lnTo>
                        <a:pt x="8" y="199"/>
                      </a:lnTo>
                      <a:lnTo>
                        <a:pt x="8" y="203"/>
                      </a:lnTo>
                      <a:lnTo>
                        <a:pt x="10" y="206"/>
                      </a:lnTo>
                      <a:lnTo>
                        <a:pt x="12" y="210"/>
                      </a:lnTo>
                      <a:lnTo>
                        <a:pt x="15" y="212"/>
                      </a:lnTo>
                      <a:lnTo>
                        <a:pt x="21" y="215"/>
                      </a:lnTo>
                      <a:lnTo>
                        <a:pt x="24" y="216"/>
                      </a:lnTo>
                      <a:lnTo>
                        <a:pt x="29" y="217"/>
                      </a:lnTo>
                      <a:lnTo>
                        <a:pt x="34" y="217"/>
                      </a:lnTo>
                      <a:lnTo>
                        <a:pt x="115" y="217"/>
                      </a:lnTo>
                      <a:lnTo>
                        <a:pt x="193" y="217"/>
                      </a:lnTo>
                      <a:lnTo>
                        <a:pt x="198" y="217"/>
                      </a:lnTo>
                      <a:lnTo>
                        <a:pt x="204" y="216"/>
                      </a:lnTo>
                      <a:lnTo>
                        <a:pt x="208" y="215"/>
                      </a:lnTo>
                      <a:lnTo>
                        <a:pt x="211" y="212"/>
                      </a:lnTo>
                      <a:lnTo>
                        <a:pt x="214" y="210"/>
                      </a:lnTo>
                      <a:lnTo>
                        <a:pt x="218" y="206"/>
                      </a:lnTo>
                      <a:lnTo>
                        <a:pt x="219" y="203"/>
                      </a:lnTo>
                      <a:lnTo>
                        <a:pt x="219" y="199"/>
                      </a:lnTo>
                      <a:lnTo>
                        <a:pt x="219" y="196"/>
                      </a:lnTo>
                      <a:lnTo>
                        <a:pt x="218" y="192"/>
                      </a:lnTo>
                      <a:lnTo>
                        <a:pt x="214" y="189"/>
                      </a:lnTo>
                      <a:lnTo>
                        <a:pt x="211" y="186"/>
                      </a:lnTo>
                      <a:lnTo>
                        <a:pt x="208" y="185"/>
                      </a:lnTo>
                      <a:lnTo>
                        <a:pt x="204" y="183"/>
                      </a:lnTo>
                      <a:lnTo>
                        <a:pt x="198" y="183"/>
                      </a:lnTo>
                      <a:lnTo>
                        <a:pt x="193" y="183"/>
                      </a:lnTo>
                      <a:lnTo>
                        <a:pt x="145" y="183"/>
                      </a:lnTo>
                      <a:lnTo>
                        <a:pt x="145" y="157"/>
                      </a:lnTo>
                      <a:lnTo>
                        <a:pt x="191" y="157"/>
                      </a:lnTo>
                      <a:lnTo>
                        <a:pt x="198" y="155"/>
                      </a:lnTo>
                      <a:lnTo>
                        <a:pt x="208" y="154"/>
                      </a:lnTo>
                      <a:lnTo>
                        <a:pt x="214" y="150"/>
                      </a:lnTo>
                      <a:lnTo>
                        <a:pt x="219" y="145"/>
                      </a:lnTo>
                      <a:lnTo>
                        <a:pt x="225" y="139"/>
                      </a:lnTo>
                      <a:lnTo>
                        <a:pt x="230" y="134"/>
                      </a:lnTo>
                      <a:lnTo>
                        <a:pt x="232" y="127"/>
                      </a:lnTo>
                      <a:lnTo>
                        <a:pt x="232" y="121"/>
                      </a:lnTo>
                      <a:lnTo>
                        <a:pt x="232" y="108"/>
                      </a:lnTo>
                      <a:lnTo>
                        <a:pt x="232" y="58"/>
                      </a:lnTo>
                      <a:lnTo>
                        <a:pt x="230" y="51"/>
                      </a:lnTo>
                      <a:lnTo>
                        <a:pt x="225" y="43"/>
                      </a:lnTo>
                      <a:lnTo>
                        <a:pt x="214" y="32"/>
                      </a:lnTo>
                      <a:lnTo>
                        <a:pt x="202" y="23"/>
                      </a:lnTo>
                      <a:lnTo>
                        <a:pt x="193" y="18"/>
                      </a:lnTo>
                      <a:lnTo>
                        <a:pt x="185" y="14"/>
                      </a:lnTo>
                      <a:lnTo>
                        <a:pt x="174" y="11"/>
                      </a:lnTo>
                      <a:lnTo>
                        <a:pt x="164" y="7"/>
                      </a:lnTo>
                      <a:lnTo>
                        <a:pt x="151" y="3"/>
                      </a:lnTo>
                      <a:lnTo>
                        <a:pt x="139" y="1"/>
                      </a:lnTo>
                      <a:lnTo>
                        <a:pt x="127" y="0"/>
                      </a:lnTo>
                      <a:lnTo>
                        <a:pt x="113" y="0"/>
                      </a:lnTo>
                      <a:lnTo>
                        <a:pt x="99" y="0"/>
                      </a:lnTo>
                      <a:lnTo>
                        <a:pt x="84" y="1"/>
                      </a:lnTo>
                      <a:lnTo>
                        <a:pt x="73" y="3"/>
                      </a:lnTo>
                      <a:lnTo>
                        <a:pt x="63" y="7"/>
                      </a:lnTo>
                      <a:lnTo>
                        <a:pt x="52" y="11"/>
                      </a:lnTo>
                      <a:lnTo>
                        <a:pt x="43" y="14"/>
                      </a:lnTo>
                      <a:lnTo>
                        <a:pt x="34" y="18"/>
                      </a:lnTo>
                      <a:lnTo>
                        <a:pt x="27" y="23"/>
                      </a:lnTo>
                      <a:lnTo>
                        <a:pt x="15" y="32"/>
                      </a:lnTo>
                      <a:lnTo>
                        <a:pt x="6" y="43"/>
                      </a:lnTo>
                      <a:lnTo>
                        <a:pt x="0" y="51"/>
                      </a:lnTo>
                      <a:lnTo>
                        <a:pt x="0" y="58"/>
                      </a:lnTo>
                      <a:lnTo>
                        <a:pt x="0" y="109"/>
                      </a:lnTo>
                      <a:lnTo>
                        <a:pt x="0" y="121"/>
                      </a:lnTo>
                      <a:lnTo>
                        <a:pt x="0" y="127"/>
                      </a:lnTo>
                      <a:lnTo>
                        <a:pt x="2" y="134"/>
                      </a:lnTo>
                      <a:lnTo>
                        <a:pt x="6" y="139"/>
                      </a:lnTo>
                      <a:lnTo>
                        <a:pt x="12" y="145"/>
                      </a:lnTo>
                      <a:lnTo>
                        <a:pt x="19" y="150"/>
                      </a:lnTo>
                      <a:lnTo>
                        <a:pt x="25" y="154"/>
                      </a:lnTo>
                      <a:lnTo>
                        <a:pt x="32" y="155"/>
                      </a:lnTo>
                      <a:lnTo>
                        <a:pt x="42" y="157"/>
                      </a:lnTo>
                      <a:close/>
                    </a:path>
                  </a:pathLst>
                </a:custGeom>
                <a:solidFill>
                  <a:srgbClr val="0070C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651" name="Line 1205"/>
                <p:cNvSpPr>
                  <a:spLocks noChangeShapeType="1"/>
                </p:cNvSpPr>
                <p:nvPr/>
              </p:nvSpPr>
              <p:spPr bwMode="auto">
                <a:xfrm flipH="1">
                  <a:off x="2230667" y="4752502"/>
                  <a:ext cx="96838" cy="0"/>
                </a:xfrm>
                <a:prstGeom prst="line">
                  <a:avLst/>
                </a:prstGeom>
                <a:noFill/>
                <a:ln w="12700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652" name="Line 1206"/>
                <p:cNvSpPr>
                  <a:spLocks noChangeShapeType="1"/>
                </p:cNvSpPr>
                <p:nvPr/>
              </p:nvSpPr>
              <p:spPr bwMode="auto">
                <a:xfrm flipH="1">
                  <a:off x="2230667" y="4711227"/>
                  <a:ext cx="96838" cy="0"/>
                </a:xfrm>
                <a:prstGeom prst="line">
                  <a:avLst/>
                </a:prstGeom>
                <a:noFill/>
                <a:ln w="12700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</p:grpSp>
          <p:sp>
            <p:nvSpPr>
              <p:cNvPr id="648" name="Freeform 1204"/>
              <p:cNvSpPr>
                <a:spLocks/>
              </p:cNvSpPr>
              <p:nvPr/>
            </p:nvSpPr>
            <p:spPr bwMode="auto">
              <a:xfrm>
                <a:off x="2097317" y="4461990"/>
                <a:ext cx="368300" cy="344488"/>
              </a:xfrm>
              <a:custGeom>
                <a:avLst/>
                <a:gdLst>
                  <a:gd name="T0" fmla="*/ 84 w 232"/>
                  <a:gd name="T1" fmla="*/ 157 h 217"/>
                  <a:gd name="T2" fmla="*/ 34 w 232"/>
                  <a:gd name="T3" fmla="*/ 183 h 217"/>
                  <a:gd name="T4" fmla="*/ 24 w 232"/>
                  <a:gd name="T5" fmla="*/ 183 h 217"/>
                  <a:gd name="T6" fmla="*/ 15 w 232"/>
                  <a:gd name="T7" fmla="*/ 186 h 217"/>
                  <a:gd name="T8" fmla="*/ 10 w 232"/>
                  <a:gd name="T9" fmla="*/ 192 h 217"/>
                  <a:gd name="T10" fmla="*/ 8 w 232"/>
                  <a:gd name="T11" fmla="*/ 199 h 217"/>
                  <a:gd name="T12" fmla="*/ 10 w 232"/>
                  <a:gd name="T13" fmla="*/ 206 h 217"/>
                  <a:gd name="T14" fmla="*/ 15 w 232"/>
                  <a:gd name="T15" fmla="*/ 212 h 217"/>
                  <a:gd name="T16" fmla="*/ 24 w 232"/>
                  <a:gd name="T17" fmla="*/ 216 h 217"/>
                  <a:gd name="T18" fmla="*/ 34 w 232"/>
                  <a:gd name="T19" fmla="*/ 217 h 217"/>
                  <a:gd name="T20" fmla="*/ 193 w 232"/>
                  <a:gd name="T21" fmla="*/ 217 h 217"/>
                  <a:gd name="T22" fmla="*/ 204 w 232"/>
                  <a:gd name="T23" fmla="*/ 216 h 217"/>
                  <a:gd name="T24" fmla="*/ 211 w 232"/>
                  <a:gd name="T25" fmla="*/ 212 h 217"/>
                  <a:gd name="T26" fmla="*/ 218 w 232"/>
                  <a:gd name="T27" fmla="*/ 206 h 217"/>
                  <a:gd name="T28" fmla="*/ 219 w 232"/>
                  <a:gd name="T29" fmla="*/ 199 h 217"/>
                  <a:gd name="T30" fmla="*/ 218 w 232"/>
                  <a:gd name="T31" fmla="*/ 192 h 217"/>
                  <a:gd name="T32" fmla="*/ 211 w 232"/>
                  <a:gd name="T33" fmla="*/ 186 h 217"/>
                  <a:gd name="T34" fmla="*/ 204 w 232"/>
                  <a:gd name="T35" fmla="*/ 183 h 217"/>
                  <a:gd name="T36" fmla="*/ 193 w 232"/>
                  <a:gd name="T37" fmla="*/ 183 h 217"/>
                  <a:gd name="T38" fmla="*/ 145 w 232"/>
                  <a:gd name="T39" fmla="*/ 157 h 217"/>
                  <a:gd name="T40" fmla="*/ 198 w 232"/>
                  <a:gd name="T41" fmla="*/ 155 h 217"/>
                  <a:gd name="T42" fmla="*/ 214 w 232"/>
                  <a:gd name="T43" fmla="*/ 150 h 217"/>
                  <a:gd name="T44" fmla="*/ 225 w 232"/>
                  <a:gd name="T45" fmla="*/ 139 h 217"/>
                  <a:gd name="T46" fmla="*/ 232 w 232"/>
                  <a:gd name="T47" fmla="*/ 127 h 217"/>
                  <a:gd name="T48" fmla="*/ 232 w 232"/>
                  <a:gd name="T49" fmla="*/ 108 h 217"/>
                  <a:gd name="T50" fmla="*/ 230 w 232"/>
                  <a:gd name="T51" fmla="*/ 51 h 217"/>
                  <a:gd name="T52" fmla="*/ 214 w 232"/>
                  <a:gd name="T53" fmla="*/ 32 h 217"/>
                  <a:gd name="T54" fmla="*/ 193 w 232"/>
                  <a:gd name="T55" fmla="*/ 18 h 217"/>
                  <a:gd name="T56" fmla="*/ 174 w 232"/>
                  <a:gd name="T57" fmla="*/ 11 h 217"/>
                  <a:gd name="T58" fmla="*/ 151 w 232"/>
                  <a:gd name="T59" fmla="*/ 3 h 217"/>
                  <a:gd name="T60" fmla="*/ 127 w 232"/>
                  <a:gd name="T61" fmla="*/ 0 h 217"/>
                  <a:gd name="T62" fmla="*/ 99 w 232"/>
                  <a:gd name="T63" fmla="*/ 0 h 217"/>
                  <a:gd name="T64" fmla="*/ 73 w 232"/>
                  <a:gd name="T65" fmla="*/ 3 h 217"/>
                  <a:gd name="T66" fmla="*/ 52 w 232"/>
                  <a:gd name="T67" fmla="*/ 11 h 217"/>
                  <a:gd name="T68" fmla="*/ 34 w 232"/>
                  <a:gd name="T69" fmla="*/ 18 h 217"/>
                  <a:gd name="T70" fmla="*/ 15 w 232"/>
                  <a:gd name="T71" fmla="*/ 32 h 217"/>
                  <a:gd name="T72" fmla="*/ 0 w 232"/>
                  <a:gd name="T73" fmla="*/ 51 h 217"/>
                  <a:gd name="T74" fmla="*/ 0 w 232"/>
                  <a:gd name="T75" fmla="*/ 109 h 217"/>
                  <a:gd name="T76" fmla="*/ 0 w 232"/>
                  <a:gd name="T77" fmla="*/ 127 h 217"/>
                  <a:gd name="T78" fmla="*/ 6 w 232"/>
                  <a:gd name="T79" fmla="*/ 139 h 217"/>
                  <a:gd name="T80" fmla="*/ 19 w 232"/>
                  <a:gd name="T81" fmla="*/ 150 h 217"/>
                  <a:gd name="T82" fmla="*/ 32 w 232"/>
                  <a:gd name="T83" fmla="*/ 155 h 2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232" h="217">
                    <a:moveTo>
                      <a:pt x="42" y="157"/>
                    </a:moveTo>
                    <a:lnTo>
                      <a:pt x="84" y="157"/>
                    </a:lnTo>
                    <a:lnTo>
                      <a:pt x="84" y="183"/>
                    </a:lnTo>
                    <a:lnTo>
                      <a:pt x="34" y="183"/>
                    </a:lnTo>
                    <a:lnTo>
                      <a:pt x="29" y="183"/>
                    </a:lnTo>
                    <a:lnTo>
                      <a:pt x="24" y="183"/>
                    </a:lnTo>
                    <a:lnTo>
                      <a:pt x="21" y="185"/>
                    </a:lnTo>
                    <a:lnTo>
                      <a:pt x="15" y="186"/>
                    </a:lnTo>
                    <a:lnTo>
                      <a:pt x="12" y="189"/>
                    </a:lnTo>
                    <a:lnTo>
                      <a:pt x="10" y="192"/>
                    </a:lnTo>
                    <a:lnTo>
                      <a:pt x="8" y="196"/>
                    </a:lnTo>
                    <a:lnTo>
                      <a:pt x="8" y="199"/>
                    </a:lnTo>
                    <a:lnTo>
                      <a:pt x="8" y="203"/>
                    </a:lnTo>
                    <a:lnTo>
                      <a:pt x="10" y="206"/>
                    </a:lnTo>
                    <a:lnTo>
                      <a:pt x="12" y="210"/>
                    </a:lnTo>
                    <a:lnTo>
                      <a:pt x="15" y="212"/>
                    </a:lnTo>
                    <a:lnTo>
                      <a:pt x="21" y="215"/>
                    </a:lnTo>
                    <a:lnTo>
                      <a:pt x="24" y="216"/>
                    </a:lnTo>
                    <a:lnTo>
                      <a:pt x="29" y="217"/>
                    </a:lnTo>
                    <a:lnTo>
                      <a:pt x="34" y="217"/>
                    </a:lnTo>
                    <a:lnTo>
                      <a:pt x="115" y="217"/>
                    </a:lnTo>
                    <a:lnTo>
                      <a:pt x="193" y="217"/>
                    </a:lnTo>
                    <a:lnTo>
                      <a:pt x="198" y="217"/>
                    </a:lnTo>
                    <a:lnTo>
                      <a:pt x="204" y="216"/>
                    </a:lnTo>
                    <a:lnTo>
                      <a:pt x="208" y="215"/>
                    </a:lnTo>
                    <a:lnTo>
                      <a:pt x="211" y="212"/>
                    </a:lnTo>
                    <a:lnTo>
                      <a:pt x="214" y="210"/>
                    </a:lnTo>
                    <a:lnTo>
                      <a:pt x="218" y="206"/>
                    </a:lnTo>
                    <a:lnTo>
                      <a:pt x="219" y="203"/>
                    </a:lnTo>
                    <a:lnTo>
                      <a:pt x="219" y="199"/>
                    </a:lnTo>
                    <a:lnTo>
                      <a:pt x="219" y="196"/>
                    </a:lnTo>
                    <a:lnTo>
                      <a:pt x="218" y="192"/>
                    </a:lnTo>
                    <a:lnTo>
                      <a:pt x="214" y="189"/>
                    </a:lnTo>
                    <a:lnTo>
                      <a:pt x="211" y="186"/>
                    </a:lnTo>
                    <a:lnTo>
                      <a:pt x="208" y="185"/>
                    </a:lnTo>
                    <a:lnTo>
                      <a:pt x="204" y="183"/>
                    </a:lnTo>
                    <a:lnTo>
                      <a:pt x="198" y="183"/>
                    </a:lnTo>
                    <a:lnTo>
                      <a:pt x="193" y="183"/>
                    </a:lnTo>
                    <a:lnTo>
                      <a:pt x="145" y="183"/>
                    </a:lnTo>
                    <a:lnTo>
                      <a:pt x="145" y="157"/>
                    </a:lnTo>
                    <a:lnTo>
                      <a:pt x="191" y="157"/>
                    </a:lnTo>
                    <a:lnTo>
                      <a:pt x="198" y="155"/>
                    </a:lnTo>
                    <a:lnTo>
                      <a:pt x="208" y="154"/>
                    </a:lnTo>
                    <a:lnTo>
                      <a:pt x="214" y="150"/>
                    </a:lnTo>
                    <a:lnTo>
                      <a:pt x="219" y="145"/>
                    </a:lnTo>
                    <a:lnTo>
                      <a:pt x="225" y="139"/>
                    </a:lnTo>
                    <a:lnTo>
                      <a:pt x="230" y="134"/>
                    </a:lnTo>
                    <a:lnTo>
                      <a:pt x="232" y="127"/>
                    </a:lnTo>
                    <a:lnTo>
                      <a:pt x="232" y="121"/>
                    </a:lnTo>
                    <a:lnTo>
                      <a:pt x="232" y="108"/>
                    </a:lnTo>
                    <a:lnTo>
                      <a:pt x="232" y="58"/>
                    </a:lnTo>
                    <a:lnTo>
                      <a:pt x="230" y="51"/>
                    </a:lnTo>
                    <a:lnTo>
                      <a:pt x="225" y="43"/>
                    </a:lnTo>
                    <a:lnTo>
                      <a:pt x="214" y="32"/>
                    </a:lnTo>
                    <a:lnTo>
                      <a:pt x="202" y="23"/>
                    </a:lnTo>
                    <a:lnTo>
                      <a:pt x="193" y="18"/>
                    </a:lnTo>
                    <a:lnTo>
                      <a:pt x="185" y="14"/>
                    </a:lnTo>
                    <a:lnTo>
                      <a:pt x="174" y="11"/>
                    </a:lnTo>
                    <a:lnTo>
                      <a:pt x="164" y="7"/>
                    </a:lnTo>
                    <a:lnTo>
                      <a:pt x="151" y="3"/>
                    </a:lnTo>
                    <a:lnTo>
                      <a:pt x="139" y="1"/>
                    </a:lnTo>
                    <a:lnTo>
                      <a:pt x="127" y="0"/>
                    </a:lnTo>
                    <a:lnTo>
                      <a:pt x="113" y="0"/>
                    </a:lnTo>
                    <a:lnTo>
                      <a:pt x="99" y="0"/>
                    </a:lnTo>
                    <a:lnTo>
                      <a:pt x="84" y="1"/>
                    </a:lnTo>
                    <a:lnTo>
                      <a:pt x="73" y="3"/>
                    </a:lnTo>
                    <a:lnTo>
                      <a:pt x="63" y="7"/>
                    </a:lnTo>
                    <a:lnTo>
                      <a:pt x="52" y="11"/>
                    </a:lnTo>
                    <a:lnTo>
                      <a:pt x="43" y="14"/>
                    </a:lnTo>
                    <a:lnTo>
                      <a:pt x="34" y="18"/>
                    </a:lnTo>
                    <a:lnTo>
                      <a:pt x="27" y="23"/>
                    </a:lnTo>
                    <a:lnTo>
                      <a:pt x="15" y="32"/>
                    </a:lnTo>
                    <a:lnTo>
                      <a:pt x="6" y="43"/>
                    </a:lnTo>
                    <a:lnTo>
                      <a:pt x="0" y="51"/>
                    </a:lnTo>
                    <a:lnTo>
                      <a:pt x="0" y="58"/>
                    </a:lnTo>
                    <a:lnTo>
                      <a:pt x="0" y="109"/>
                    </a:lnTo>
                    <a:lnTo>
                      <a:pt x="0" y="121"/>
                    </a:lnTo>
                    <a:lnTo>
                      <a:pt x="0" y="127"/>
                    </a:lnTo>
                    <a:lnTo>
                      <a:pt x="2" y="134"/>
                    </a:lnTo>
                    <a:lnTo>
                      <a:pt x="6" y="139"/>
                    </a:lnTo>
                    <a:lnTo>
                      <a:pt x="12" y="145"/>
                    </a:lnTo>
                    <a:lnTo>
                      <a:pt x="19" y="150"/>
                    </a:lnTo>
                    <a:lnTo>
                      <a:pt x="25" y="154"/>
                    </a:lnTo>
                    <a:lnTo>
                      <a:pt x="32" y="155"/>
                    </a:lnTo>
                    <a:lnTo>
                      <a:pt x="42" y="157"/>
                    </a:lnTo>
                    <a:close/>
                  </a:path>
                </a:pathLst>
              </a:custGeom>
              <a:noFill/>
              <a:ln w="12700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4858948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165</Words>
  <Application>Microsoft Office PowerPoint</Application>
  <PresentationFormat>画面に合わせる (4:3)</PresentationFormat>
  <Paragraphs>61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Meiryo UI</vt:lpstr>
      <vt:lpstr>ＭＳ Ｐゴシック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modified xsi:type="dcterms:W3CDTF">2022-12-26T04:00:02Z</dcterms:modified>
</cp:coreProperties>
</file>