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95" r:id="rId1"/>
  </p:sldMasterIdLst>
  <p:notesMasterIdLst>
    <p:notesMasterId r:id="rId3"/>
  </p:notesMasterIdLst>
  <p:handoutMasterIdLst>
    <p:handoutMasterId r:id="rId4"/>
  </p:handoutMasterIdLst>
  <p:sldIdLst>
    <p:sldId id="396" r:id="rId2"/>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C6"/>
    <a:srgbClr val="010099"/>
    <a:srgbClr val="E3E3F4"/>
    <a:srgbClr val="DEE3EA"/>
    <a:srgbClr val="FFCC66"/>
    <a:srgbClr val="FF9966"/>
    <a:srgbClr val="FF6600"/>
    <a:srgbClr val="FFCC00"/>
    <a:srgbClr val="FFCC99"/>
    <a:srgbClr val="FF84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54" autoAdjust="0"/>
    <p:restoredTop sz="96318" autoAdjust="0"/>
  </p:normalViewPr>
  <p:slideViewPr>
    <p:cSldViewPr>
      <p:cViewPr varScale="1">
        <p:scale>
          <a:sx n="109" d="100"/>
          <a:sy n="109" d="100"/>
        </p:scale>
        <p:origin x="810" y="108"/>
      </p:cViewPr>
      <p:guideLst>
        <p:guide orient="horz" pos="2160"/>
        <p:guide pos="3840"/>
      </p:guideLst>
    </p:cSldViewPr>
  </p:slideViewPr>
  <p:notesTextViewPr>
    <p:cViewPr>
      <p:scale>
        <a:sx n="75" d="100"/>
        <a:sy n="75"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2E35933-A35E-499F-8CDD-EE5AC16B544B}" type="datetimeFigureOut">
              <a:rPr kumimoji="1" lang="ja-JP" altLang="en-US" smtClean="0"/>
              <a:t>2025/9/25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53A8F399-3D5D-489C-A01F-6208197DE96E}" type="slidenum">
              <a:rPr kumimoji="1" lang="ja-JP" altLang="en-US" smtClean="0"/>
              <a:t>‹#›</a:t>
            </a:fld>
            <a:endParaRPr kumimoji="1" lang="ja-JP" altLang="en-US"/>
          </a:p>
        </p:txBody>
      </p:sp>
    </p:spTree>
    <p:extLst>
      <p:ext uri="{BB962C8B-B14F-4D97-AF65-F5344CB8AC3E}">
        <p14:creationId xmlns:p14="http://schemas.microsoft.com/office/powerpoint/2010/main" val="27605008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6" cy="498693"/>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1"/>
            <a:ext cx="2949786" cy="498693"/>
          </a:xfrm>
          <a:prstGeom prst="rect">
            <a:avLst/>
          </a:prstGeom>
        </p:spPr>
        <p:txBody>
          <a:bodyPr vert="horz" lIns="91424" tIns="45712" rIns="91424" bIns="45712" rtlCol="0"/>
          <a:lstStyle>
            <a:lvl1pPr algn="r">
              <a:defRPr sz="1200"/>
            </a:lvl1pPr>
          </a:lstStyle>
          <a:p>
            <a:fld id="{CA49738D-D75D-40B1-BF46-FC9ACBB15E75}"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8692"/>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6" cy="498692"/>
          </a:xfrm>
          <a:prstGeom prst="rect">
            <a:avLst/>
          </a:prstGeom>
        </p:spPr>
        <p:txBody>
          <a:bodyPr vert="horz" lIns="91424" tIns="45712" rIns="91424" bIns="45712" rtlCol="0" anchor="b"/>
          <a:lstStyle>
            <a:lvl1pPr algn="r">
              <a:defRPr sz="1200"/>
            </a:lvl1pPr>
          </a:lstStyle>
          <a:p>
            <a:fld id="{22E5198F-549A-4508-B579-8CA394E94788}" type="slidenum">
              <a:rPr kumimoji="1" lang="ja-JP" altLang="en-US" smtClean="0"/>
              <a:t>‹#›</a:t>
            </a:fld>
            <a:endParaRPr kumimoji="1" lang="ja-JP" altLang="en-US"/>
          </a:p>
        </p:txBody>
      </p:sp>
    </p:spTree>
    <p:extLst>
      <p:ext uri="{BB962C8B-B14F-4D97-AF65-F5344CB8AC3E}">
        <p14:creationId xmlns:p14="http://schemas.microsoft.com/office/powerpoint/2010/main" val="90826783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2E5198F-549A-4508-B579-8CA394E94788}" type="slidenum">
              <a:rPr kumimoji="1" lang="ja-JP" altLang="en-US" smtClean="0"/>
              <a:t>0</a:t>
            </a:fld>
            <a:endParaRPr kumimoji="1" lang="ja-JP" altLang="en-US"/>
          </a:p>
        </p:txBody>
      </p:sp>
    </p:spTree>
    <p:extLst>
      <p:ext uri="{BB962C8B-B14F-4D97-AF65-F5344CB8AC3E}">
        <p14:creationId xmlns:p14="http://schemas.microsoft.com/office/powerpoint/2010/main" val="3997116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E827E-404A-42BE-A160-655696A58482}"/>
              </a:ext>
            </a:extLst>
          </p:cNvPr>
          <p:cNvSpPr>
            <a:spLocks noGrp="1"/>
          </p:cNvSpPr>
          <p:nvPr>
            <p:ph type="title"/>
          </p:nvPr>
        </p:nvSpPr>
        <p:spPr>
          <a:xfrm>
            <a:off x="2518467" y="3429000"/>
            <a:ext cx="7155068" cy="0"/>
          </a:xfrm>
          <a:ln>
            <a:solidFill>
              <a:schemeClr val="tx1"/>
            </a:solidFill>
          </a:ln>
        </p:spPr>
        <p:txBody>
          <a:bodyPr/>
          <a:lstStyle>
            <a:lvl1pPr algn="ctr">
              <a:defRPr sz="3200">
                <a:solidFill>
                  <a:schemeClr val="tx1"/>
                </a:solidFill>
              </a:defRPr>
            </a:lvl1pPr>
          </a:lstStyle>
          <a:p>
            <a:endParaRPr kumimoji="1" lang="ja-JP" altLang="en-US" dirty="0"/>
          </a:p>
        </p:txBody>
      </p:sp>
      <p:sp>
        <p:nvSpPr>
          <p:cNvPr id="3" name="フッター プレースホルダー 2">
            <a:extLst>
              <a:ext uri="{FF2B5EF4-FFF2-40B4-BE49-F238E27FC236}">
                <a16:creationId xmlns:a16="http://schemas.microsoft.com/office/drawing/2014/main" id="{5C185BAD-3CED-4FEE-B5D8-BCE844DC3652}"/>
              </a:ext>
            </a:extLst>
          </p:cNvPr>
          <p:cNvSpPr>
            <a:spLocks noGrp="1"/>
          </p:cNvSpPr>
          <p:nvPr>
            <p:ph type="ftr" sz="quarter" idx="10"/>
          </p:nvPr>
        </p:nvSpPr>
        <p:spPr/>
        <p:txBody>
          <a:bodyPr/>
          <a:lstStyle/>
          <a:p>
            <a:r>
              <a:rPr kumimoji="1" lang="en-US" altLang="ja-JP" dirty="0"/>
              <a:t>Copyright.</a:t>
            </a:r>
            <a:endParaRPr kumimoji="1" lang="ja-JP" altLang="en-US" dirty="0"/>
          </a:p>
        </p:txBody>
      </p:sp>
      <p:sp>
        <p:nvSpPr>
          <p:cNvPr id="4" name="スライド番号プレースホルダー 3">
            <a:extLst>
              <a:ext uri="{FF2B5EF4-FFF2-40B4-BE49-F238E27FC236}">
                <a16:creationId xmlns:a16="http://schemas.microsoft.com/office/drawing/2014/main" id="{080AAF1B-0C4A-4398-BA98-D5B176AA5AB3}"/>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6" name="テキスト プレースホルダー 5">
            <a:extLst>
              <a:ext uri="{FF2B5EF4-FFF2-40B4-BE49-F238E27FC236}">
                <a16:creationId xmlns:a16="http://schemas.microsoft.com/office/drawing/2014/main" id="{46F9050E-5634-4EA3-B360-83633D8E5801}"/>
              </a:ext>
            </a:extLst>
          </p:cNvPr>
          <p:cNvSpPr>
            <a:spLocks noGrp="1"/>
          </p:cNvSpPr>
          <p:nvPr>
            <p:ph type="body" sz="quarter" idx="12" hasCustomPrompt="1"/>
          </p:nvPr>
        </p:nvSpPr>
        <p:spPr>
          <a:xfrm>
            <a:off x="3838575" y="3778252"/>
            <a:ext cx="4383088" cy="1190561"/>
          </a:xfrm>
        </p:spPr>
        <p:txBody>
          <a:bodyPr anchor="t"/>
          <a:lstStyle>
            <a:lvl1pPr algn="ctr">
              <a:defRPr>
                <a:solidFill>
                  <a:schemeClr val="tx1"/>
                </a:solidFill>
              </a:defRPr>
            </a:lvl1pPr>
          </a:lstStyle>
          <a:p>
            <a:pPr lvl="0"/>
            <a:r>
              <a:rPr kumimoji="1" lang="ja-JP" altLang="en-US" dirty="0"/>
              <a:t>社名を入力</a:t>
            </a:r>
          </a:p>
        </p:txBody>
      </p:sp>
      <p:sp>
        <p:nvSpPr>
          <p:cNvPr id="7" name="テキスト プレースホルダー 5">
            <a:extLst>
              <a:ext uri="{FF2B5EF4-FFF2-40B4-BE49-F238E27FC236}">
                <a16:creationId xmlns:a16="http://schemas.microsoft.com/office/drawing/2014/main" id="{CB53B960-D380-426E-B01A-8F0A5A8ADEC4}"/>
              </a:ext>
            </a:extLst>
          </p:cNvPr>
          <p:cNvSpPr>
            <a:spLocks noGrp="1"/>
          </p:cNvSpPr>
          <p:nvPr>
            <p:ph type="body" sz="quarter" idx="13" hasCustomPrompt="1"/>
          </p:nvPr>
        </p:nvSpPr>
        <p:spPr>
          <a:xfrm>
            <a:off x="3838575" y="5318060"/>
            <a:ext cx="4383088" cy="691536"/>
          </a:xfrm>
        </p:spPr>
        <p:txBody>
          <a:bodyPr anchor="t"/>
          <a:lstStyle>
            <a:lvl1pPr algn="ctr">
              <a:defRPr>
                <a:solidFill>
                  <a:schemeClr val="tx1"/>
                </a:solidFill>
              </a:defRPr>
            </a:lvl1pPr>
          </a:lstStyle>
          <a:p>
            <a:pPr lvl="0"/>
            <a:r>
              <a:rPr kumimoji="1" lang="en-US" altLang="ja-JP" dirty="0"/>
              <a:t>YYYY</a:t>
            </a:r>
            <a:r>
              <a:rPr kumimoji="1" lang="ja-JP" altLang="en-US" dirty="0"/>
              <a:t>年</a:t>
            </a:r>
            <a:r>
              <a:rPr kumimoji="1" lang="en-US" altLang="ja-JP" dirty="0"/>
              <a:t>MM</a:t>
            </a:r>
            <a:r>
              <a:rPr kumimoji="1" lang="ja-JP" altLang="en-US" dirty="0"/>
              <a:t>月</a:t>
            </a:r>
            <a:r>
              <a:rPr kumimoji="1" lang="en-US" altLang="ja-JP" dirty="0"/>
              <a:t>DD</a:t>
            </a:r>
            <a:r>
              <a:rPr kumimoji="1" lang="ja-JP" altLang="en-US" dirty="0"/>
              <a:t>日</a:t>
            </a:r>
          </a:p>
        </p:txBody>
      </p:sp>
    </p:spTree>
    <p:extLst>
      <p:ext uri="{BB962C8B-B14F-4D97-AF65-F5344CB8AC3E}">
        <p14:creationId xmlns:p14="http://schemas.microsoft.com/office/powerpoint/2010/main" val="398397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B9311E-F68C-4701-8498-2CBBFCEB1049}"/>
              </a:ext>
            </a:extLst>
          </p:cNvPr>
          <p:cNvSpPr>
            <a:spLocks noGrp="1"/>
          </p:cNvSpPr>
          <p:nvPr>
            <p:ph type="title" hasCustomPrompt="1"/>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dirty="0"/>
              <a:t>目次</a:t>
            </a:r>
          </a:p>
        </p:txBody>
      </p:sp>
      <p:sp>
        <p:nvSpPr>
          <p:cNvPr id="3" name="フッター プレースホルダー 2">
            <a:extLst>
              <a:ext uri="{FF2B5EF4-FFF2-40B4-BE49-F238E27FC236}">
                <a16:creationId xmlns:a16="http://schemas.microsoft.com/office/drawing/2014/main" id="{726A25F4-89DE-4F58-A545-DCC51937764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CBE4C7E5-2C2C-4C1B-900C-4FEF0C6CAA85}"/>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10" name="テキスト プレースホルダー 10">
            <a:extLst>
              <a:ext uri="{FF2B5EF4-FFF2-40B4-BE49-F238E27FC236}">
                <a16:creationId xmlns:a16="http://schemas.microsoft.com/office/drawing/2014/main" id="{B232D7A6-1B18-4CC4-A924-F02DD2F66F69}"/>
              </a:ext>
            </a:extLst>
          </p:cNvPr>
          <p:cNvSpPr>
            <a:spLocks noGrp="1"/>
          </p:cNvSpPr>
          <p:nvPr>
            <p:ph type="body" sz="quarter" idx="15"/>
          </p:nvPr>
        </p:nvSpPr>
        <p:spPr>
          <a:xfrm>
            <a:off x="594774" y="1278867"/>
            <a:ext cx="4986519" cy="461963"/>
          </a:xfrm>
        </p:spPr>
        <p:txBody>
          <a:bodyPr vert="horz" lIns="91440" tIns="45720" rIns="91440" bIns="45720" rtlCol="0" anchor="ctr">
            <a:normAutofit/>
          </a:bodyPr>
          <a:lstStyle>
            <a:lvl1pPr marL="342891" indent="-342891">
              <a:buFont typeface="+mj-lt"/>
              <a:buAutoNum type="arabicPeriod"/>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1" name="テキスト プレースホルダー 10">
            <a:extLst>
              <a:ext uri="{FF2B5EF4-FFF2-40B4-BE49-F238E27FC236}">
                <a16:creationId xmlns:a16="http://schemas.microsoft.com/office/drawing/2014/main" id="{1D37A1EA-B107-467D-9EA7-A3D6FABE26C3}"/>
              </a:ext>
            </a:extLst>
          </p:cNvPr>
          <p:cNvSpPr>
            <a:spLocks noGrp="1"/>
          </p:cNvSpPr>
          <p:nvPr>
            <p:ph type="body" sz="quarter" idx="16"/>
          </p:nvPr>
        </p:nvSpPr>
        <p:spPr>
          <a:xfrm>
            <a:off x="1388854" y="1805677"/>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6" name="テキスト プレースホルダー 10">
            <a:extLst>
              <a:ext uri="{FF2B5EF4-FFF2-40B4-BE49-F238E27FC236}">
                <a16:creationId xmlns:a16="http://schemas.microsoft.com/office/drawing/2014/main" id="{A45A46C7-FB65-47F1-94C1-05E67F7DF2E6}"/>
              </a:ext>
            </a:extLst>
          </p:cNvPr>
          <p:cNvSpPr>
            <a:spLocks noGrp="1"/>
          </p:cNvSpPr>
          <p:nvPr>
            <p:ph type="body" sz="quarter" idx="17"/>
          </p:nvPr>
        </p:nvSpPr>
        <p:spPr>
          <a:xfrm>
            <a:off x="594774" y="2466166"/>
            <a:ext cx="4986519" cy="461963"/>
          </a:xfrm>
        </p:spPr>
        <p:txBody>
          <a:bodyPr vert="horz" lIns="91440" tIns="45720" rIns="91440" bIns="45720" rtlCol="0" anchor="ctr">
            <a:normAutofit/>
          </a:bodyPr>
          <a:lstStyle>
            <a:lvl1pPr marL="342891" indent="-342891">
              <a:buFont typeface="+mj-lt"/>
              <a:buAutoNum type="arabicPeriod" startAt="2"/>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7" name="テキスト プレースホルダー 10">
            <a:extLst>
              <a:ext uri="{FF2B5EF4-FFF2-40B4-BE49-F238E27FC236}">
                <a16:creationId xmlns:a16="http://schemas.microsoft.com/office/drawing/2014/main" id="{BDA459BE-460D-4F78-B310-CBE8E344E11C}"/>
              </a:ext>
            </a:extLst>
          </p:cNvPr>
          <p:cNvSpPr>
            <a:spLocks noGrp="1"/>
          </p:cNvSpPr>
          <p:nvPr>
            <p:ph type="body" sz="quarter" idx="18"/>
          </p:nvPr>
        </p:nvSpPr>
        <p:spPr>
          <a:xfrm>
            <a:off x="1388854" y="2992976"/>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8" name="テキスト プレースホルダー 10">
            <a:extLst>
              <a:ext uri="{FF2B5EF4-FFF2-40B4-BE49-F238E27FC236}">
                <a16:creationId xmlns:a16="http://schemas.microsoft.com/office/drawing/2014/main" id="{7DFE000D-6490-4E4D-9F07-B21C1565A624}"/>
              </a:ext>
            </a:extLst>
          </p:cNvPr>
          <p:cNvSpPr>
            <a:spLocks noGrp="1"/>
          </p:cNvSpPr>
          <p:nvPr>
            <p:ph type="body" sz="quarter" idx="19"/>
          </p:nvPr>
        </p:nvSpPr>
        <p:spPr>
          <a:xfrm>
            <a:off x="594774" y="3653465"/>
            <a:ext cx="4986519" cy="461963"/>
          </a:xfrm>
        </p:spPr>
        <p:txBody>
          <a:bodyPr vert="horz" lIns="91440" tIns="45720" rIns="91440" bIns="45720" rtlCol="0" anchor="ctr">
            <a:normAutofit/>
          </a:bodyPr>
          <a:lstStyle>
            <a:lvl1pPr marL="342891" indent="-342891">
              <a:buFont typeface="+mj-lt"/>
              <a:buAutoNum type="arabicPeriod" startAt="3"/>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テキスト プレースホルダー 10">
            <a:extLst>
              <a:ext uri="{FF2B5EF4-FFF2-40B4-BE49-F238E27FC236}">
                <a16:creationId xmlns:a16="http://schemas.microsoft.com/office/drawing/2014/main" id="{51BD221F-7778-4158-AD40-43DC207610AA}"/>
              </a:ext>
            </a:extLst>
          </p:cNvPr>
          <p:cNvSpPr>
            <a:spLocks noGrp="1"/>
          </p:cNvSpPr>
          <p:nvPr>
            <p:ph type="body" sz="quarter" idx="20"/>
          </p:nvPr>
        </p:nvSpPr>
        <p:spPr>
          <a:xfrm>
            <a:off x="1388854" y="4180275"/>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0" name="テキスト プレースホルダー 10">
            <a:extLst>
              <a:ext uri="{FF2B5EF4-FFF2-40B4-BE49-F238E27FC236}">
                <a16:creationId xmlns:a16="http://schemas.microsoft.com/office/drawing/2014/main" id="{672ECA52-B525-4ECC-9C17-A9871980178E}"/>
              </a:ext>
            </a:extLst>
          </p:cNvPr>
          <p:cNvSpPr>
            <a:spLocks noGrp="1"/>
          </p:cNvSpPr>
          <p:nvPr>
            <p:ph type="body" sz="quarter" idx="21"/>
          </p:nvPr>
        </p:nvSpPr>
        <p:spPr>
          <a:xfrm>
            <a:off x="594774" y="4840763"/>
            <a:ext cx="4986519" cy="461963"/>
          </a:xfrm>
        </p:spPr>
        <p:txBody>
          <a:bodyPr vert="horz" lIns="91440" tIns="45720" rIns="91440" bIns="45720" rtlCol="0" anchor="ctr">
            <a:normAutofit/>
          </a:bodyPr>
          <a:lstStyle>
            <a:lvl1pPr marL="342891" indent="-342891">
              <a:buFont typeface="+mj-lt"/>
              <a:buAutoNum type="arabicPeriod" startAt="4"/>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F4E1AEC3-31B1-442D-AC49-AE9546106451}"/>
              </a:ext>
            </a:extLst>
          </p:cNvPr>
          <p:cNvSpPr>
            <a:spLocks noGrp="1"/>
          </p:cNvSpPr>
          <p:nvPr>
            <p:ph type="body" sz="quarter" idx="22"/>
          </p:nvPr>
        </p:nvSpPr>
        <p:spPr>
          <a:xfrm>
            <a:off x="1388854" y="5367573"/>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3" name="テキスト プレースホルダー 10">
            <a:extLst>
              <a:ext uri="{FF2B5EF4-FFF2-40B4-BE49-F238E27FC236}">
                <a16:creationId xmlns:a16="http://schemas.microsoft.com/office/drawing/2014/main" id="{3174BAEE-3703-4FAF-9CE2-38E78FAF8440}"/>
              </a:ext>
            </a:extLst>
          </p:cNvPr>
          <p:cNvSpPr>
            <a:spLocks noGrp="1"/>
          </p:cNvSpPr>
          <p:nvPr>
            <p:ph type="body" sz="quarter" idx="23"/>
          </p:nvPr>
        </p:nvSpPr>
        <p:spPr>
          <a:xfrm>
            <a:off x="6610710" y="1278867"/>
            <a:ext cx="4986519" cy="461963"/>
          </a:xfrm>
        </p:spPr>
        <p:txBody>
          <a:bodyPr vert="horz" lIns="91440" tIns="45720" rIns="91440" bIns="45720" rtlCol="0" anchor="ctr">
            <a:normAutofit/>
          </a:bodyPr>
          <a:lstStyle>
            <a:lvl1pPr marL="342891" indent="-342891">
              <a:buFont typeface="+mj-lt"/>
              <a:buAutoNum type="arabicPeriod" startAt="5"/>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4" name="テキスト プレースホルダー 10">
            <a:extLst>
              <a:ext uri="{FF2B5EF4-FFF2-40B4-BE49-F238E27FC236}">
                <a16:creationId xmlns:a16="http://schemas.microsoft.com/office/drawing/2014/main" id="{8C0D46B9-C098-4D3C-9E08-F8230D32C2B9}"/>
              </a:ext>
            </a:extLst>
          </p:cNvPr>
          <p:cNvSpPr>
            <a:spLocks noGrp="1"/>
          </p:cNvSpPr>
          <p:nvPr>
            <p:ph type="body" sz="quarter" idx="24"/>
          </p:nvPr>
        </p:nvSpPr>
        <p:spPr>
          <a:xfrm>
            <a:off x="7404790" y="1805677"/>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5" name="テキスト プレースホルダー 10">
            <a:extLst>
              <a:ext uri="{FF2B5EF4-FFF2-40B4-BE49-F238E27FC236}">
                <a16:creationId xmlns:a16="http://schemas.microsoft.com/office/drawing/2014/main" id="{D92F9985-ADEF-46FC-9E07-EDED4BBAEC73}"/>
              </a:ext>
            </a:extLst>
          </p:cNvPr>
          <p:cNvSpPr>
            <a:spLocks noGrp="1"/>
          </p:cNvSpPr>
          <p:nvPr>
            <p:ph type="body" sz="quarter" idx="25"/>
          </p:nvPr>
        </p:nvSpPr>
        <p:spPr>
          <a:xfrm>
            <a:off x="6610710" y="2466166"/>
            <a:ext cx="4986519" cy="461963"/>
          </a:xfrm>
        </p:spPr>
        <p:txBody>
          <a:bodyPr vert="horz" lIns="91440" tIns="45720" rIns="91440" bIns="45720" rtlCol="0" anchor="ctr">
            <a:normAutofit/>
          </a:bodyPr>
          <a:lstStyle>
            <a:lvl1pPr marL="342891" indent="-342891">
              <a:buFont typeface="+mj-lt"/>
              <a:buAutoNum type="arabicPeriod" startAt="6"/>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6" name="テキスト プレースホルダー 10">
            <a:extLst>
              <a:ext uri="{FF2B5EF4-FFF2-40B4-BE49-F238E27FC236}">
                <a16:creationId xmlns:a16="http://schemas.microsoft.com/office/drawing/2014/main" id="{8DD7843F-0DD5-4CD6-8DE3-D446C4AB15A9}"/>
              </a:ext>
            </a:extLst>
          </p:cNvPr>
          <p:cNvSpPr>
            <a:spLocks noGrp="1"/>
          </p:cNvSpPr>
          <p:nvPr>
            <p:ph type="body" sz="quarter" idx="26"/>
          </p:nvPr>
        </p:nvSpPr>
        <p:spPr>
          <a:xfrm>
            <a:off x="7404790" y="2992976"/>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7" name="テキスト プレースホルダー 10">
            <a:extLst>
              <a:ext uri="{FF2B5EF4-FFF2-40B4-BE49-F238E27FC236}">
                <a16:creationId xmlns:a16="http://schemas.microsoft.com/office/drawing/2014/main" id="{E3B37C08-FD62-45B5-B86A-B33221D08036}"/>
              </a:ext>
            </a:extLst>
          </p:cNvPr>
          <p:cNvSpPr>
            <a:spLocks noGrp="1"/>
          </p:cNvSpPr>
          <p:nvPr>
            <p:ph type="body" sz="quarter" idx="27"/>
          </p:nvPr>
        </p:nvSpPr>
        <p:spPr>
          <a:xfrm>
            <a:off x="6610710" y="3653465"/>
            <a:ext cx="4986519" cy="461963"/>
          </a:xfrm>
        </p:spPr>
        <p:txBody>
          <a:bodyPr vert="horz" lIns="91440" tIns="45720" rIns="91440" bIns="45720" rtlCol="0" anchor="ctr">
            <a:normAutofit/>
          </a:bodyPr>
          <a:lstStyle>
            <a:lvl1pPr marL="342891" indent="-342891">
              <a:buFont typeface="+mj-lt"/>
              <a:buAutoNum type="arabicPeriod" startAt="7"/>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8" name="テキスト プレースホルダー 10">
            <a:extLst>
              <a:ext uri="{FF2B5EF4-FFF2-40B4-BE49-F238E27FC236}">
                <a16:creationId xmlns:a16="http://schemas.microsoft.com/office/drawing/2014/main" id="{1D15F835-CF97-486F-9613-085CA72CEF4A}"/>
              </a:ext>
            </a:extLst>
          </p:cNvPr>
          <p:cNvSpPr>
            <a:spLocks noGrp="1"/>
          </p:cNvSpPr>
          <p:nvPr>
            <p:ph type="body" sz="quarter" idx="28"/>
          </p:nvPr>
        </p:nvSpPr>
        <p:spPr>
          <a:xfrm>
            <a:off x="7404790" y="4180275"/>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9" name="テキスト プレースホルダー 10">
            <a:extLst>
              <a:ext uri="{FF2B5EF4-FFF2-40B4-BE49-F238E27FC236}">
                <a16:creationId xmlns:a16="http://schemas.microsoft.com/office/drawing/2014/main" id="{F2C67A84-1E01-4055-BF39-C79D941903C2}"/>
              </a:ext>
            </a:extLst>
          </p:cNvPr>
          <p:cNvSpPr>
            <a:spLocks noGrp="1"/>
          </p:cNvSpPr>
          <p:nvPr>
            <p:ph type="body" sz="quarter" idx="29"/>
          </p:nvPr>
        </p:nvSpPr>
        <p:spPr>
          <a:xfrm>
            <a:off x="6610710" y="4840763"/>
            <a:ext cx="4986519" cy="461963"/>
          </a:xfrm>
        </p:spPr>
        <p:txBody>
          <a:bodyPr vert="horz" lIns="91440" tIns="45720" rIns="91440" bIns="45720" rtlCol="0" anchor="ctr">
            <a:normAutofit/>
          </a:bodyPr>
          <a:lstStyle>
            <a:lvl1pPr marL="342891" indent="-342891">
              <a:buFont typeface="+mj-lt"/>
              <a:buAutoNum type="arabicPeriod" startAt="8"/>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30" name="テキスト プレースホルダー 10">
            <a:extLst>
              <a:ext uri="{FF2B5EF4-FFF2-40B4-BE49-F238E27FC236}">
                <a16:creationId xmlns:a16="http://schemas.microsoft.com/office/drawing/2014/main" id="{1B3DBAB1-B141-4CC4-94E2-42A670EE2665}"/>
              </a:ext>
            </a:extLst>
          </p:cNvPr>
          <p:cNvSpPr>
            <a:spLocks noGrp="1"/>
          </p:cNvSpPr>
          <p:nvPr>
            <p:ph type="body" sz="quarter" idx="30"/>
          </p:nvPr>
        </p:nvSpPr>
        <p:spPr>
          <a:xfrm>
            <a:off x="7404790" y="5367573"/>
            <a:ext cx="4192439" cy="461964"/>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Tree>
    <p:extLst>
      <p:ext uri="{BB962C8B-B14F-4D97-AF65-F5344CB8AC3E}">
        <p14:creationId xmlns:p14="http://schemas.microsoft.com/office/powerpoint/2010/main" val="1170970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FA1F23-6C64-4634-BF2B-AD12EC7D6C81}"/>
              </a:ext>
            </a:extLst>
          </p:cNvPr>
          <p:cNvSpPr>
            <a:spLocks noGrp="1"/>
          </p:cNvSpPr>
          <p:nvPr>
            <p:ph type="title"/>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AF4C9291-5E73-44DA-8560-45BA94E68900}"/>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F5344135-B3C5-4EF6-9EF4-C784FF64B2A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5" name="テキスト プレースホルダー 6">
            <a:extLst>
              <a:ext uri="{FF2B5EF4-FFF2-40B4-BE49-F238E27FC236}">
                <a16:creationId xmlns:a16="http://schemas.microsoft.com/office/drawing/2014/main" id="{E9887C17-8B9A-47B2-A86D-F88C21E78BDF}"/>
              </a:ext>
            </a:extLst>
          </p:cNvPr>
          <p:cNvSpPr>
            <a:spLocks noGrp="1"/>
          </p:cNvSpPr>
          <p:nvPr>
            <p:ph type="body" sz="quarter" idx="13"/>
          </p:nvPr>
        </p:nvSpPr>
        <p:spPr>
          <a:xfrm>
            <a:off x="860138" y="1035052"/>
            <a:ext cx="10471727" cy="1130169"/>
          </a:xfrm>
        </p:spPr>
        <p:txBody>
          <a:bodyPr anchor="ctr"/>
          <a:lstStyle>
            <a:lvl1pPr>
              <a:lnSpc>
                <a:spcPct val="120000"/>
              </a:lnSpc>
              <a:spcBef>
                <a:spcPts val="0"/>
              </a:spcBef>
              <a:spcAft>
                <a:spcPts val="600"/>
              </a:spcAft>
              <a:defRPr>
                <a:solidFill>
                  <a:schemeClr val="tx1"/>
                </a:solidFill>
                <a:latin typeface="+mj-ea"/>
                <a:ea typeface="+mj-ea"/>
              </a:defRPr>
            </a:lvl1pPr>
          </a:lstStyle>
          <a:p>
            <a:pPr lvl="0"/>
            <a:endParaRPr kumimoji="1" lang="en-US" altLang="ja-JP" dirty="0"/>
          </a:p>
        </p:txBody>
      </p:sp>
    </p:spTree>
    <p:extLst>
      <p:ext uri="{BB962C8B-B14F-4D97-AF65-F5344CB8AC3E}">
        <p14:creationId xmlns:p14="http://schemas.microsoft.com/office/powerpoint/2010/main" val="277932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649C9-9451-4710-BBC0-5FF3CE6D45C8}"/>
              </a:ext>
            </a:extLst>
          </p:cNvPr>
          <p:cNvSpPr>
            <a:spLocks noGrp="1"/>
          </p:cNvSpPr>
          <p:nvPr>
            <p:ph type="title"/>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98CBD575-29FA-494E-9B81-C708AFC83310}"/>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514B820E-70FB-4D14-8A4F-7BE3FC1761C6}"/>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6" name="図プレースホルダー 5">
            <a:extLst>
              <a:ext uri="{FF2B5EF4-FFF2-40B4-BE49-F238E27FC236}">
                <a16:creationId xmlns:a16="http://schemas.microsoft.com/office/drawing/2014/main" id="{FF6A98DB-7857-49EC-A11C-28A89071BE30}"/>
              </a:ext>
            </a:extLst>
          </p:cNvPr>
          <p:cNvSpPr>
            <a:spLocks noGrp="1"/>
          </p:cNvSpPr>
          <p:nvPr>
            <p:ph type="pic" sz="quarter" idx="12"/>
          </p:nvPr>
        </p:nvSpPr>
        <p:spPr>
          <a:xfrm>
            <a:off x="860138" y="2570511"/>
            <a:ext cx="1575693" cy="1575692"/>
          </a:xfrm>
        </p:spPr>
        <p:txBody>
          <a:bodyPr/>
          <a:lstStyle>
            <a:lvl1pPr>
              <a:defRPr>
                <a:solidFill>
                  <a:schemeClr val="tx1"/>
                </a:solidFill>
              </a:defRPr>
            </a:lvl1pPr>
          </a:lstStyle>
          <a:p>
            <a:endParaRPr kumimoji="1" lang="ja-JP" altLang="en-US"/>
          </a:p>
        </p:txBody>
      </p:sp>
      <p:sp>
        <p:nvSpPr>
          <p:cNvPr id="7" name="テキスト プレースホルダー 6">
            <a:extLst>
              <a:ext uri="{FF2B5EF4-FFF2-40B4-BE49-F238E27FC236}">
                <a16:creationId xmlns:a16="http://schemas.microsoft.com/office/drawing/2014/main" id="{61643707-E63B-4303-BBA0-B3E17558ADB8}"/>
              </a:ext>
            </a:extLst>
          </p:cNvPr>
          <p:cNvSpPr>
            <a:spLocks noGrp="1"/>
          </p:cNvSpPr>
          <p:nvPr>
            <p:ph type="body" sz="quarter" idx="13"/>
          </p:nvPr>
        </p:nvSpPr>
        <p:spPr>
          <a:xfrm>
            <a:off x="860138" y="1035052"/>
            <a:ext cx="10471727" cy="1130169"/>
          </a:xfrm>
        </p:spPr>
        <p:txBody>
          <a:bodyPr anchor="ctr"/>
          <a:lstStyle>
            <a:lvl1pPr>
              <a:lnSpc>
                <a:spcPct val="120000"/>
              </a:lnSpc>
              <a:spcBef>
                <a:spcPts val="0"/>
              </a:spcBef>
              <a:spcAft>
                <a:spcPts val="600"/>
              </a:spcAft>
              <a:defRPr>
                <a:solidFill>
                  <a:schemeClr val="tx1"/>
                </a:solidFill>
                <a:latin typeface="+mj-ea"/>
                <a:ea typeface="+mj-ea"/>
              </a:defRPr>
            </a:lvl1pPr>
          </a:lstStyle>
          <a:p>
            <a:pPr lvl="0"/>
            <a:endParaRPr kumimoji="1" lang="en-US" altLang="ja-JP" dirty="0"/>
          </a:p>
        </p:txBody>
      </p:sp>
      <p:sp>
        <p:nvSpPr>
          <p:cNvPr id="11" name="テキスト プレースホルダー 10">
            <a:extLst>
              <a:ext uri="{FF2B5EF4-FFF2-40B4-BE49-F238E27FC236}">
                <a16:creationId xmlns:a16="http://schemas.microsoft.com/office/drawing/2014/main" id="{39EC3E60-5FF9-43F9-8AD4-F033A66A8EF5}"/>
              </a:ext>
            </a:extLst>
          </p:cNvPr>
          <p:cNvSpPr>
            <a:spLocks noGrp="1"/>
          </p:cNvSpPr>
          <p:nvPr>
            <p:ph type="body" sz="quarter" idx="15"/>
          </p:nvPr>
        </p:nvSpPr>
        <p:spPr>
          <a:xfrm>
            <a:off x="2509840" y="2561257"/>
            <a:ext cx="3451225" cy="461963"/>
          </a:xfrm>
        </p:spPr>
        <p:txBody>
          <a:bodyPr vert="horz" lIns="91440" tIns="45720" rIns="91440" bIns="45720" rtlCol="0" anchor="ctr">
            <a:normAutofit/>
          </a:bodyPr>
          <a:lstStyle>
            <a:lvl1pPr>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2" name="テキスト プレースホルダー 10">
            <a:extLst>
              <a:ext uri="{FF2B5EF4-FFF2-40B4-BE49-F238E27FC236}">
                <a16:creationId xmlns:a16="http://schemas.microsoft.com/office/drawing/2014/main" id="{5ED937E5-48EC-4A82-B3AA-E9FC891BD40A}"/>
              </a:ext>
            </a:extLst>
          </p:cNvPr>
          <p:cNvSpPr>
            <a:spLocks noGrp="1"/>
          </p:cNvSpPr>
          <p:nvPr>
            <p:ph type="body" sz="quarter" idx="16"/>
          </p:nvPr>
        </p:nvSpPr>
        <p:spPr>
          <a:xfrm>
            <a:off x="2509840" y="3079752"/>
            <a:ext cx="3451225" cy="1056437"/>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3" name="図プレースホルダー 5">
            <a:extLst>
              <a:ext uri="{FF2B5EF4-FFF2-40B4-BE49-F238E27FC236}">
                <a16:creationId xmlns:a16="http://schemas.microsoft.com/office/drawing/2014/main" id="{F368B07E-D19D-4FD9-B132-3AF05B9CBD69}"/>
              </a:ext>
            </a:extLst>
          </p:cNvPr>
          <p:cNvSpPr>
            <a:spLocks noGrp="1"/>
          </p:cNvSpPr>
          <p:nvPr>
            <p:ph type="pic" sz="quarter" idx="17"/>
          </p:nvPr>
        </p:nvSpPr>
        <p:spPr>
          <a:xfrm>
            <a:off x="860138" y="4551495"/>
            <a:ext cx="1575693" cy="1575692"/>
          </a:xfrm>
        </p:spPr>
        <p:txBody>
          <a:bodyPr/>
          <a:lstStyle>
            <a:lvl1pPr>
              <a:defRPr>
                <a:solidFill>
                  <a:schemeClr val="tx1"/>
                </a:solidFill>
              </a:defRPr>
            </a:lvl1pPr>
          </a:lstStyle>
          <a:p>
            <a:endParaRPr kumimoji="1" lang="ja-JP" altLang="en-US"/>
          </a:p>
        </p:txBody>
      </p:sp>
      <p:sp>
        <p:nvSpPr>
          <p:cNvPr id="14" name="テキスト プレースホルダー 10">
            <a:extLst>
              <a:ext uri="{FF2B5EF4-FFF2-40B4-BE49-F238E27FC236}">
                <a16:creationId xmlns:a16="http://schemas.microsoft.com/office/drawing/2014/main" id="{EA776627-E2E3-4A45-BFBB-46BB399FF536}"/>
              </a:ext>
            </a:extLst>
          </p:cNvPr>
          <p:cNvSpPr>
            <a:spLocks noGrp="1"/>
          </p:cNvSpPr>
          <p:nvPr>
            <p:ph type="body" sz="quarter" idx="18"/>
          </p:nvPr>
        </p:nvSpPr>
        <p:spPr>
          <a:xfrm>
            <a:off x="2509840" y="4552257"/>
            <a:ext cx="3451225" cy="461963"/>
          </a:xfrm>
        </p:spPr>
        <p:txBody>
          <a:bodyPr vert="horz" lIns="91440" tIns="45720" rIns="91440" bIns="45720" rtlCol="0" anchor="ctr">
            <a:normAutofit/>
          </a:bodyPr>
          <a:lstStyle>
            <a:lvl1pPr>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5" name="テキスト プレースホルダー 10">
            <a:extLst>
              <a:ext uri="{FF2B5EF4-FFF2-40B4-BE49-F238E27FC236}">
                <a16:creationId xmlns:a16="http://schemas.microsoft.com/office/drawing/2014/main" id="{2B8986B2-EC3B-4774-A78B-4174DB6AE6F0}"/>
              </a:ext>
            </a:extLst>
          </p:cNvPr>
          <p:cNvSpPr>
            <a:spLocks noGrp="1"/>
          </p:cNvSpPr>
          <p:nvPr>
            <p:ph type="body" sz="quarter" idx="19"/>
          </p:nvPr>
        </p:nvSpPr>
        <p:spPr>
          <a:xfrm>
            <a:off x="2509840" y="5070752"/>
            <a:ext cx="3451225" cy="1056437"/>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6" name="図プレースホルダー 5">
            <a:extLst>
              <a:ext uri="{FF2B5EF4-FFF2-40B4-BE49-F238E27FC236}">
                <a16:creationId xmlns:a16="http://schemas.microsoft.com/office/drawing/2014/main" id="{C1F940A7-7255-42E4-A9AD-2018D8DC6154}"/>
              </a:ext>
            </a:extLst>
          </p:cNvPr>
          <p:cNvSpPr>
            <a:spLocks noGrp="1"/>
          </p:cNvSpPr>
          <p:nvPr>
            <p:ph type="pic" sz="quarter" idx="20"/>
          </p:nvPr>
        </p:nvSpPr>
        <p:spPr>
          <a:xfrm>
            <a:off x="6299884" y="2570511"/>
            <a:ext cx="1575693" cy="1575692"/>
          </a:xfrm>
        </p:spPr>
        <p:txBody>
          <a:bodyPr/>
          <a:lstStyle>
            <a:lvl1pPr>
              <a:defRPr>
                <a:solidFill>
                  <a:schemeClr val="tx1"/>
                </a:solidFill>
              </a:defRPr>
            </a:lvl1pPr>
          </a:lstStyle>
          <a:p>
            <a:endParaRPr kumimoji="1" lang="ja-JP" altLang="en-US"/>
          </a:p>
        </p:txBody>
      </p:sp>
      <p:sp>
        <p:nvSpPr>
          <p:cNvPr id="17" name="テキスト プレースホルダー 10">
            <a:extLst>
              <a:ext uri="{FF2B5EF4-FFF2-40B4-BE49-F238E27FC236}">
                <a16:creationId xmlns:a16="http://schemas.microsoft.com/office/drawing/2014/main" id="{9533D2B4-C674-46B8-8FCA-13D1DA479AAF}"/>
              </a:ext>
            </a:extLst>
          </p:cNvPr>
          <p:cNvSpPr>
            <a:spLocks noGrp="1"/>
          </p:cNvSpPr>
          <p:nvPr>
            <p:ph type="body" sz="quarter" idx="21"/>
          </p:nvPr>
        </p:nvSpPr>
        <p:spPr>
          <a:xfrm>
            <a:off x="7949586" y="2561257"/>
            <a:ext cx="3451225" cy="461963"/>
          </a:xfrm>
        </p:spPr>
        <p:txBody>
          <a:bodyPr vert="horz" lIns="91440" tIns="45720" rIns="91440" bIns="45720" rtlCol="0" anchor="ctr">
            <a:normAutofit/>
          </a:bodyPr>
          <a:lstStyle>
            <a:lvl1pPr>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8" name="テキスト プレースホルダー 10">
            <a:extLst>
              <a:ext uri="{FF2B5EF4-FFF2-40B4-BE49-F238E27FC236}">
                <a16:creationId xmlns:a16="http://schemas.microsoft.com/office/drawing/2014/main" id="{A1C4A968-9834-4D2F-9D2C-2BE825D8D509}"/>
              </a:ext>
            </a:extLst>
          </p:cNvPr>
          <p:cNvSpPr>
            <a:spLocks noGrp="1"/>
          </p:cNvSpPr>
          <p:nvPr>
            <p:ph type="body" sz="quarter" idx="22"/>
          </p:nvPr>
        </p:nvSpPr>
        <p:spPr>
          <a:xfrm>
            <a:off x="7949586" y="3079752"/>
            <a:ext cx="3451225" cy="1056437"/>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図プレースホルダー 5">
            <a:extLst>
              <a:ext uri="{FF2B5EF4-FFF2-40B4-BE49-F238E27FC236}">
                <a16:creationId xmlns:a16="http://schemas.microsoft.com/office/drawing/2014/main" id="{C1A95DD1-3B80-4F92-BD21-822E9638A63B}"/>
              </a:ext>
            </a:extLst>
          </p:cNvPr>
          <p:cNvSpPr>
            <a:spLocks noGrp="1"/>
          </p:cNvSpPr>
          <p:nvPr>
            <p:ph type="pic" sz="quarter" idx="23"/>
          </p:nvPr>
        </p:nvSpPr>
        <p:spPr>
          <a:xfrm>
            <a:off x="6299884" y="4551495"/>
            <a:ext cx="1575693" cy="1575692"/>
          </a:xfrm>
        </p:spPr>
        <p:txBody>
          <a:bodyPr/>
          <a:lstStyle>
            <a:lvl1pPr>
              <a:defRPr>
                <a:solidFill>
                  <a:schemeClr val="tx1"/>
                </a:solidFill>
              </a:defRPr>
            </a:lvl1pPr>
          </a:lstStyle>
          <a:p>
            <a:endParaRPr kumimoji="1" lang="ja-JP" altLang="en-US"/>
          </a:p>
        </p:txBody>
      </p:sp>
      <p:sp>
        <p:nvSpPr>
          <p:cNvPr id="20" name="テキスト プレースホルダー 10">
            <a:extLst>
              <a:ext uri="{FF2B5EF4-FFF2-40B4-BE49-F238E27FC236}">
                <a16:creationId xmlns:a16="http://schemas.microsoft.com/office/drawing/2014/main" id="{8A087231-1587-4E2B-8255-4BFC170F3FB6}"/>
              </a:ext>
            </a:extLst>
          </p:cNvPr>
          <p:cNvSpPr>
            <a:spLocks noGrp="1"/>
          </p:cNvSpPr>
          <p:nvPr>
            <p:ph type="body" sz="quarter" idx="24"/>
          </p:nvPr>
        </p:nvSpPr>
        <p:spPr>
          <a:xfrm>
            <a:off x="7949586" y="4552257"/>
            <a:ext cx="3451225" cy="461963"/>
          </a:xfrm>
        </p:spPr>
        <p:txBody>
          <a:bodyPr vert="horz" lIns="91440" tIns="45720" rIns="91440" bIns="45720" rtlCol="0" anchor="ctr">
            <a:normAutofit/>
          </a:bodyPr>
          <a:lstStyle>
            <a:lvl1pPr>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400C5617-C855-4741-879A-0DBA54454F35}"/>
              </a:ext>
            </a:extLst>
          </p:cNvPr>
          <p:cNvSpPr>
            <a:spLocks noGrp="1"/>
          </p:cNvSpPr>
          <p:nvPr>
            <p:ph type="body" sz="quarter" idx="25"/>
          </p:nvPr>
        </p:nvSpPr>
        <p:spPr>
          <a:xfrm>
            <a:off x="7949586" y="5070752"/>
            <a:ext cx="3451225" cy="1056437"/>
          </a:xfrm>
        </p:spPr>
        <p:txBody>
          <a:bodyPr vert="horz" lIns="91440" tIns="45720" rIns="91440" bIns="45720" rtlCol="0" anchor="ctr">
            <a:normAutofit/>
          </a:bodyPr>
          <a:lstStyle>
            <a:lvl1pPr algn="jus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Tree>
    <p:extLst>
      <p:ext uri="{BB962C8B-B14F-4D97-AF65-F5344CB8AC3E}">
        <p14:creationId xmlns:p14="http://schemas.microsoft.com/office/powerpoint/2010/main" val="10308232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3182502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335901" y="0"/>
            <a:ext cx="11523307" cy="648072"/>
          </a:xfrm>
          <a:ln>
            <a:noFill/>
          </a:ln>
        </p:spPr>
        <p:txBody>
          <a:bodyPr anchor="ct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42520563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901" y="620688"/>
            <a:ext cx="11523307" cy="0"/>
          </a:xfrm>
          <a:prstGeom prst="rect">
            <a:avLst/>
          </a:prstGeom>
          <a:ln>
            <a:solidFill>
              <a:schemeClr val="tx1"/>
            </a:solidFill>
          </a:ln>
        </p:spPr>
        <p:txBody>
          <a:bodyPr vert="horz" lIns="91440" tIns="45720" rIns="91440" bIns="45720" rtlCol="0" anchor="b">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5901" y="1129006"/>
            <a:ext cx="11523307" cy="5047959"/>
          </a:xfrm>
          <a:prstGeom prst="rect">
            <a:avLst/>
          </a:prstGeom>
        </p:spPr>
        <p:txBody>
          <a:bodyPr vert="horz" lIns="91440" tIns="45720" rIns="91440" bIns="45720" rtlCol="0">
            <a:normAutofit/>
          </a:bodyPr>
          <a:lstStyle/>
          <a:p>
            <a:pPr lvl="0"/>
            <a:r>
              <a:rPr lang="ja-JP" altLang="en-US" dirty="0"/>
              <a:t>マスター テキストの書式設定</a:t>
            </a:r>
          </a:p>
        </p:txBody>
      </p:sp>
      <p:sp>
        <p:nvSpPr>
          <p:cNvPr id="5" name="Footer Placeholder 4"/>
          <p:cNvSpPr>
            <a:spLocks noGrp="1"/>
          </p:cNvSpPr>
          <p:nvPr>
            <p:ph type="ftr" sz="quarter" idx="3"/>
          </p:nvPr>
        </p:nvSpPr>
        <p:spPr>
          <a:xfrm>
            <a:off x="335902" y="6356352"/>
            <a:ext cx="2520820" cy="365125"/>
          </a:xfrm>
          <a:prstGeom prst="rect">
            <a:avLst/>
          </a:prstGeom>
        </p:spPr>
        <p:txBody>
          <a:bodyPr vert="horz" lIns="91440" tIns="45720" rIns="91440" bIns="45720" rtlCol="0" anchor="ctr"/>
          <a:lstStyle>
            <a:lvl1pPr algn="l">
              <a:defRPr sz="1200">
                <a:solidFill>
                  <a:schemeClr val="tx1">
                    <a:lumMod val="40000"/>
                    <a:lumOff val="60000"/>
                  </a:schemeClr>
                </a:solidFill>
              </a:defRPr>
            </a:lvl1pPr>
          </a:lstStyle>
          <a:p>
            <a:r>
              <a:rPr kumimoji="1" lang="en-US" altLang="ja-JP"/>
              <a:t>Copyright.</a:t>
            </a:r>
            <a:endParaRPr kumimoji="1" lang="ja-JP" altLang="en-US" dirty="0"/>
          </a:p>
        </p:txBody>
      </p:sp>
      <p:sp>
        <p:nvSpPr>
          <p:cNvPr id="6" name="Slide Number Placeholder 5"/>
          <p:cNvSpPr>
            <a:spLocks noGrp="1"/>
          </p:cNvSpPr>
          <p:nvPr>
            <p:ph type="sldNum" sz="quarter" idx="4"/>
          </p:nvPr>
        </p:nvSpPr>
        <p:spPr>
          <a:xfrm>
            <a:off x="11150082" y="6356352"/>
            <a:ext cx="706017" cy="365125"/>
          </a:xfrm>
          <a:prstGeom prst="rect">
            <a:avLst/>
          </a:prstGeom>
        </p:spPr>
        <p:txBody>
          <a:bodyPr vert="horz" lIns="91440" tIns="45720" rIns="91440" bIns="45720" rtlCol="0" anchor="ctr"/>
          <a:lstStyle>
            <a:lvl1pPr algn="r">
              <a:defRPr sz="1200">
                <a:solidFill>
                  <a:schemeClr val="tx1">
                    <a:lumMod val="40000"/>
                    <a:lumOff val="60000"/>
                  </a:schemeClr>
                </a:solidFill>
              </a:defRPr>
            </a:lvl1p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403208211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Lst>
  <p:hf hdr="0" ftr="0" dt="0"/>
  <p:txStyles>
    <p:titleStyle>
      <a:lvl1pPr algn="l" defTabSz="914377" rtl="0" eaLnBrk="1" latinLnBrk="0" hangingPunct="1">
        <a:lnSpc>
          <a:spcPct val="90000"/>
        </a:lnSpc>
        <a:spcBef>
          <a:spcPct val="0"/>
        </a:spcBef>
        <a:buNone/>
        <a:defRPr kumimoji="1" sz="2000" kern="1200">
          <a:solidFill>
            <a:schemeClr val="tx1"/>
          </a:solidFill>
          <a:latin typeface="+mj-ea"/>
          <a:ea typeface="+mj-ea"/>
          <a:cs typeface="+mj-cs"/>
        </a:defRPr>
      </a:lvl1pPr>
    </p:titleStyle>
    <p:bodyStyle>
      <a:lvl1pPr marL="0" indent="0" algn="l" defTabSz="914377" rtl="0" eaLnBrk="1" latinLnBrk="0" hangingPunct="1">
        <a:lnSpc>
          <a:spcPct val="90000"/>
        </a:lnSpc>
        <a:spcBef>
          <a:spcPts val="1000"/>
        </a:spcBef>
        <a:buFont typeface="+mj-lt"/>
        <a:buNone/>
        <a:defRPr kumimoji="1" sz="1800" kern="1200">
          <a:solidFill>
            <a:schemeClr val="tx1"/>
          </a:solidFill>
          <a:latin typeface="+mn-lt"/>
          <a:ea typeface="+mn-ea"/>
          <a:cs typeface="+mn-cs"/>
        </a:defRPr>
      </a:lvl1pPr>
      <a:lvl2pPr marL="457189" indent="0" algn="l" defTabSz="914377" rtl="0" eaLnBrk="1" latinLnBrk="0" hangingPunct="1">
        <a:lnSpc>
          <a:spcPct val="90000"/>
        </a:lnSpc>
        <a:spcBef>
          <a:spcPts val="500"/>
        </a:spcBef>
        <a:buFontTx/>
        <a:buNone/>
        <a:defRPr kumimoji="1" sz="2400" kern="1200">
          <a:solidFill>
            <a:schemeClr val="tx1"/>
          </a:solidFill>
          <a:latin typeface="+mn-lt"/>
          <a:ea typeface="+mn-ea"/>
          <a:cs typeface="+mn-cs"/>
        </a:defRPr>
      </a:lvl2pPr>
      <a:lvl3pPr marL="914377" indent="0" algn="l" defTabSz="914377" rtl="0" eaLnBrk="1" latinLnBrk="0" hangingPunct="1">
        <a:lnSpc>
          <a:spcPct val="90000"/>
        </a:lnSpc>
        <a:spcBef>
          <a:spcPts val="500"/>
        </a:spcBef>
        <a:buFontTx/>
        <a:buNone/>
        <a:defRPr kumimoji="1" sz="2000" kern="1200">
          <a:solidFill>
            <a:schemeClr val="tx1"/>
          </a:solidFill>
          <a:latin typeface="+mn-lt"/>
          <a:ea typeface="+mn-ea"/>
          <a:cs typeface="+mn-cs"/>
        </a:defRPr>
      </a:lvl3pPr>
      <a:lvl4pPr marL="1371566" indent="0" algn="l" defTabSz="914377" rtl="0" eaLnBrk="1" latinLnBrk="0" hangingPunct="1">
        <a:lnSpc>
          <a:spcPct val="90000"/>
        </a:lnSpc>
        <a:spcBef>
          <a:spcPts val="500"/>
        </a:spcBef>
        <a:buFontTx/>
        <a:buNone/>
        <a:defRPr kumimoji="1" sz="1800" kern="1200">
          <a:solidFill>
            <a:schemeClr val="tx1"/>
          </a:solidFill>
          <a:latin typeface="+mn-lt"/>
          <a:ea typeface="+mn-ea"/>
          <a:cs typeface="+mn-cs"/>
        </a:defRPr>
      </a:lvl4pPr>
      <a:lvl5pPr marL="1828754" indent="0" algn="l" defTabSz="914377"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113975" y="1844824"/>
            <a:ext cx="11964052" cy="4968551"/>
          </a:xfrm>
          <a:prstGeom prst="rect">
            <a:avLst/>
          </a:prstGeom>
          <a:noFill/>
          <a:ln w="53975" cmpd="thinThick">
            <a:solidFill>
              <a:srgbClr val="009FC6"/>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nSpc>
                <a:spcPts val="900"/>
              </a:lnSpc>
              <a:spcBef>
                <a:spcPts val="600"/>
              </a:spcBef>
            </a:pPr>
            <a:endParaRPr lang="en-US" altLang="ja-JP" b="1" dirty="0">
              <a:solidFill>
                <a:prstClr val="black"/>
              </a:solidFill>
              <a:latin typeface="メイリオ"/>
            </a:endParaRPr>
          </a:p>
          <a:p>
            <a:pPr lvl="0">
              <a:lnSpc>
                <a:spcPts val="2400"/>
              </a:lnSpc>
              <a:spcBef>
                <a:spcPts val="600"/>
              </a:spcBef>
            </a:pPr>
            <a:r>
              <a:rPr lang="ja-JP" altLang="en-US" b="1" dirty="0">
                <a:solidFill>
                  <a:prstClr val="black"/>
                </a:solidFill>
                <a:latin typeface="メイリオ"/>
              </a:rPr>
              <a:t>① 対象学生</a:t>
            </a:r>
            <a:endParaRPr lang="en-US" altLang="ja-JP" b="1" dirty="0">
              <a:solidFill>
                <a:prstClr val="black"/>
              </a:solidFill>
              <a:latin typeface="メイリオ"/>
            </a:endParaRPr>
          </a:p>
          <a:p>
            <a:pPr lvl="0">
              <a:lnSpc>
                <a:spcPts val="2400"/>
              </a:lnSpc>
              <a:spcBef>
                <a:spcPts val="600"/>
              </a:spcBef>
            </a:pPr>
            <a:r>
              <a:rPr lang="ja-JP" altLang="en-US" b="1" dirty="0">
                <a:solidFill>
                  <a:prstClr val="black"/>
                </a:solidFill>
                <a:latin typeface="メイリオ"/>
              </a:rPr>
              <a:t>　 </a:t>
            </a:r>
            <a:r>
              <a:rPr lang="ja-JP" altLang="en-US" b="1" u="sng" dirty="0">
                <a:solidFill>
                  <a:srgbClr val="FF0000"/>
                </a:solidFill>
                <a:latin typeface="メイリオ"/>
              </a:rPr>
              <a:t>大阪公立大学、大阪府立大学、大阪市立大学及び大阪公立大学工業高等専門学校に通う府民</a:t>
            </a:r>
            <a:endParaRPr lang="en-US" altLang="ja-JP" b="1" u="sng" dirty="0">
              <a:solidFill>
                <a:srgbClr val="FF0000"/>
              </a:solidFill>
              <a:latin typeface="メイリオ"/>
            </a:endParaRPr>
          </a:p>
          <a:p>
            <a:pPr lvl="0">
              <a:lnSpc>
                <a:spcPts val="900"/>
              </a:lnSpc>
              <a:spcBef>
                <a:spcPts val="600"/>
              </a:spcBef>
            </a:pPr>
            <a:endParaRPr lang="en-US" altLang="ja-JP" sz="1600" dirty="0">
              <a:solidFill>
                <a:prstClr val="black"/>
              </a:solidFill>
              <a:latin typeface="メイリオ"/>
            </a:endParaRPr>
          </a:p>
          <a:p>
            <a:pPr lvl="0">
              <a:lnSpc>
                <a:spcPts val="2400"/>
              </a:lnSpc>
              <a:spcBef>
                <a:spcPts val="600"/>
              </a:spcBef>
            </a:pPr>
            <a:r>
              <a:rPr lang="ja-JP" altLang="en-US" b="1" dirty="0">
                <a:solidFill>
                  <a:prstClr val="black"/>
                </a:solidFill>
                <a:latin typeface="メイリオ"/>
              </a:rPr>
              <a:t>② 実施時期</a:t>
            </a:r>
            <a:endParaRPr lang="en-US" altLang="ja-JP" b="1" dirty="0">
              <a:solidFill>
                <a:prstClr val="black"/>
              </a:solidFill>
              <a:latin typeface="メイリオ"/>
            </a:endParaRPr>
          </a:p>
          <a:p>
            <a:pPr lvl="0">
              <a:lnSpc>
                <a:spcPts val="2400"/>
              </a:lnSpc>
              <a:spcBef>
                <a:spcPts val="600"/>
              </a:spcBef>
            </a:pPr>
            <a:r>
              <a:rPr lang="ja-JP" altLang="en-US" b="1" dirty="0">
                <a:solidFill>
                  <a:prstClr val="black"/>
                </a:solidFill>
                <a:latin typeface="メイリオ"/>
              </a:rPr>
              <a:t>　 令和６年度から順次適用し、</a:t>
            </a:r>
            <a:r>
              <a:rPr lang="ja-JP" altLang="en-US" b="1" u="sng" dirty="0">
                <a:solidFill>
                  <a:srgbClr val="FF0000"/>
                </a:solidFill>
                <a:latin typeface="メイリオ"/>
              </a:rPr>
              <a:t>令和８年度に全学年で入学金・授業料の完全無償化をめざす</a:t>
            </a:r>
            <a:endParaRPr lang="en-US" altLang="ja-JP" b="1" u="sng" dirty="0">
              <a:solidFill>
                <a:srgbClr val="FF0000"/>
              </a:solidFill>
              <a:latin typeface="メイリオ"/>
            </a:endParaRPr>
          </a:p>
          <a:p>
            <a:pPr lvl="0">
              <a:lnSpc>
                <a:spcPts val="1800"/>
              </a:lnSpc>
              <a:spcBef>
                <a:spcPts val="600"/>
              </a:spcBef>
            </a:pPr>
            <a:endParaRPr lang="en-US" altLang="ja-JP" sz="1600" b="1" u="sng" dirty="0">
              <a:solidFill>
                <a:srgbClr val="FF0000"/>
              </a:solidFill>
              <a:latin typeface="メイリオ"/>
            </a:endParaRPr>
          </a:p>
          <a:p>
            <a:pPr lvl="0">
              <a:lnSpc>
                <a:spcPts val="1800"/>
              </a:lnSpc>
              <a:spcBef>
                <a:spcPts val="600"/>
              </a:spcBef>
            </a:pPr>
            <a:endParaRPr lang="en-US" altLang="ja-JP" sz="1600" b="1" u="sng" dirty="0">
              <a:solidFill>
                <a:srgbClr val="FF0000"/>
              </a:solidFill>
              <a:latin typeface="メイリオ"/>
            </a:endParaRPr>
          </a:p>
          <a:p>
            <a:pPr lvl="0">
              <a:lnSpc>
                <a:spcPts val="1800"/>
              </a:lnSpc>
              <a:spcBef>
                <a:spcPts val="600"/>
              </a:spcBef>
            </a:pPr>
            <a:endParaRPr lang="en-US" altLang="ja-JP" sz="1600" b="1" u="sng" dirty="0">
              <a:solidFill>
                <a:srgbClr val="FF0000"/>
              </a:solidFill>
              <a:latin typeface="メイリオ"/>
            </a:endParaRPr>
          </a:p>
          <a:p>
            <a:pPr lvl="0">
              <a:lnSpc>
                <a:spcPts val="1800"/>
              </a:lnSpc>
              <a:spcBef>
                <a:spcPts val="600"/>
              </a:spcBef>
            </a:pPr>
            <a:endParaRPr lang="en-US" altLang="ja-JP" sz="1600" b="1" u="sng" dirty="0">
              <a:solidFill>
                <a:srgbClr val="FF0000"/>
              </a:solidFill>
              <a:latin typeface="メイリオ"/>
            </a:endParaRPr>
          </a:p>
          <a:p>
            <a:pPr lvl="0">
              <a:lnSpc>
                <a:spcPts val="1800"/>
              </a:lnSpc>
              <a:spcBef>
                <a:spcPts val="600"/>
              </a:spcBef>
            </a:pPr>
            <a:endParaRPr lang="en-US" altLang="ja-JP" sz="1600" b="1" u="sng" dirty="0">
              <a:solidFill>
                <a:srgbClr val="FF0000"/>
              </a:solidFill>
              <a:latin typeface="メイリオ"/>
            </a:endParaRPr>
          </a:p>
          <a:p>
            <a:pPr lvl="0">
              <a:lnSpc>
                <a:spcPts val="900"/>
              </a:lnSpc>
              <a:spcBef>
                <a:spcPts val="600"/>
              </a:spcBef>
            </a:pPr>
            <a:endParaRPr lang="en-US" altLang="ja-JP" b="1" dirty="0">
              <a:solidFill>
                <a:prstClr val="black"/>
              </a:solidFill>
              <a:latin typeface="メイリオ"/>
            </a:endParaRPr>
          </a:p>
          <a:p>
            <a:pPr lvl="0">
              <a:lnSpc>
                <a:spcPts val="900"/>
              </a:lnSpc>
              <a:spcBef>
                <a:spcPts val="600"/>
              </a:spcBef>
            </a:pPr>
            <a:endParaRPr lang="en-US" altLang="ja-JP" b="1" dirty="0">
              <a:solidFill>
                <a:prstClr val="black"/>
              </a:solidFill>
              <a:latin typeface="メイリオ"/>
            </a:endParaRPr>
          </a:p>
          <a:p>
            <a:pPr lvl="0">
              <a:lnSpc>
                <a:spcPts val="2400"/>
              </a:lnSpc>
              <a:spcBef>
                <a:spcPts val="600"/>
              </a:spcBef>
            </a:pPr>
            <a:r>
              <a:rPr lang="ja-JP" altLang="en-US" b="1" dirty="0">
                <a:solidFill>
                  <a:prstClr val="black"/>
                </a:solidFill>
                <a:latin typeface="メイリオ"/>
              </a:rPr>
              <a:t>③ 完全無償化の方法</a:t>
            </a:r>
            <a:endParaRPr lang="en-US" altLang="ja-JP" sz="1600" b="1" u="sng" dirty="0">
              <a:solidFill>
                <a:srgbClr val="FF0000"/>
              </a:solidFill>
              <a:latin typeface="メイリオ"/>
            </a:endParaRPr>
          </a:p>
          <a:p>
            <a:pPr lvl="0">
              <a:spcBef>
                <a:spcPts val="600"/>
              </a:spcBef>
            </a:pPr>
            <a:r>
              <a:rPr lang="ja-JP" altLang="en-US" sz="1600" b="1" dirty="0">
                <a:solidFill>
                  <a:srgbClr val="FF0000"/>
                </a:solidFill>
                <a:latin typeface="メイリオ"/>
              </a:rPr>
              <a:t>　 </a:t>
            </a:r>
            <a:r>
              <a:rPr lang="ja-JP" altLang="en-US" b="1" dirty="0">
                <a:solidFill>
                  <a:prstClr val="black"/>
                </a:solidFill>
                <a:latin typeface="メイリオ"/>
              </a:rPr>
              <a:t>国の高等教育の修学支援新制度に加えて、府の授業料等支援補助金を公立大学法人大阪へ交付することにより</a:t>
            </a:r>
            <a:endParaRPr lang="en-US" altLang="ja-JP" b="1" dirty="0">
              <a:solidFill>
                <a:prstClr val="black"/>
              </a:solidFill>
              <a:latin typeface="メイリオ"/>
            </a:endParaRPr>
          </a:p>
          <a:p>
            <a:pPr lvl="0">
              <a:spcBef>
                <a:spcPts val="600"/>
              </a:spcBef>
            </a:pPr>
            <a:r>
              <a:rPr lang="ja-JP" altLang="en-US" b="1" dirty="0">
                <a:solidFill>
                  <a:prstClr val="black"/>
                </a:solidFill>
                <a:latin typeface="メイリオ"/>
              </a:rPr>
              <a:t>　 入学金・授業料を無償化</a:t>
            </a:r>
          </a:p>
        </p:txBody>
      </p:sp>
      <p:sp>
        <p:nvSpPr>
          <p:cNvPr id="4" name="正方形/長方形 3"/>
          <p:cNvSpPr/>
          <p:nvPr/>
        </p:nvSpPr>
        <p:spPr>
          <a:xfrm>
            <a:off x="0" y="3708"/>
            <a:ext cx="12192000" cy="461665"/>
          </a:xfrm>
          <a:prstGeom prst="rect">
            <a:avLst/>
          </a:prstGeom>
          <a:solidFill>
            <a:srgbClr val="01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lt1"/>
                </a:solidFill>
                <a:latin typeface="UD デジタル 教科書体 NK-B" panose="02020700000000000000" pitchFamily="18" charset="-128"/>
                <a:ea typeface="UD デジタル 教科書体 NK-B" panose="02020700000000000000" pitchFamily="18" charset="-128"/>
              </a:rPr>
              <a:t>大阪公立大学等の入学金・授業料無償化について</a:t>
            </a:r>
          </a:p>
        </p:txBody>
      </p:sp>
      <p:sp>
        <p:nvSpPr>
          <p:cNvPr id="21" name="角丸四角形 20">
            <a:extLst>
              <a:ext uri="{FF2B5EF4-FFF2-40B4-BE49-F238E27FC236}">
                <a16:creationId xmlns:a16="http://schemas.microsoft.com/office/drawing/2014/main" id="{5C313315-0BA0-45A3-FDEB-AF6B71FD5277}"/>
              </a:ext>
            </a:extLst>
          </p:cNvPr>
          <p:cNvSpPr/>
          <p:nvPr/>
        </p:nvSpPr>
        <p:spPr>
          <a:xfrm>
            <a:off x="113974" y="541718"/>
            <a:ext cx="11964052" cy="1051237"/>
          </a:xfrm>
          <a:prstGeom prst="round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nSpc>
                <a:spcPts val="2400"/>
              </a:lnSpc>
              <a:spcAft>
                <a:spcPts val="600"/>
              </a:spcAft>
            </a:pPr>
            <a:r>
              <a:rPr kumimoji="1" lang="ja-JP" altLang="en-US" b="1" dirty="0">
                <a:solidFill>
                  <a:schemeClr val="tx1"/>
                </a:solidFill>
                <a:latin typeface="+mn-ea"/>
              </a:rPr>
              <a:t>大阪の全ての子どもたちを対象に、「所得や世帯の子どもの人数に制限なく、自らの可能性を追求できる社会の実現」、「子育て世帯の教育費負担を軽減し、子育てしやすいまち・大阪の実現」に向けて、⼤阪公⽴⼤学等の授業料等の完全無償化をめざす</a:t>
            </a:r>
            <a:endParaRPr kumimoji="1" lang="en-US" altLang="ja-JP" b="1" dirty="0">
              <a:solidFill>
                <a:schemeClr val="tx1"/>
              </a:solidFill>
              <a:latin typeface="+mn-ea"/>
            </a:endParaRPr>
          </a:p>
        </p:txBody>
      </p:sp>
      <p:pic>
        <p:nvPicPr>
          <p:cNvPr id="8" name="図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08401" y="35885"/>
            <a:ext cx="1185464" cy="396000"/>
          </a:xfrm>
          <a:prstGeom prst="rect">
            <a:avLst/>
          </a:prstGeom>
          <a:solidFill>
            <a:schemeClr val="bg1"/>
          </a:solidFill>
        </p:spPr>
      </p:pic>
      <p:sp>
        <p:nvSpPr>
          <p:cNvPr id="33" name="正方形/長方形 32"/>
          <p:cNvSpPr/>
          <p:nvPr/>
        </p:nvSpPr>
        <p:spPr>
          <a:xfrm>
            <a:off x="208401" y="1674862"/>
            <a:ext cx="3005951" cy="400110"/>
          </a:xfrm>
          <a:prstGeom prst="rect">
            <a:avLst/>
          </a:prstGeom>
          <a:solidFill>
            <a:schemeClr val="bg1"/>
          </a:solidFill>
        </p:spPr>
        <p:txBody>
          <a:bodyPr wrap="none">
            <a:spAutoFit/>
          </a:bodyPr>
          <a:lstStyle/>
          <a:p>
            <a:pPr lvl="0" algn="ctr">
              <a:lnSpc>
                <a:spcPts val="2400"/>
              </a:lnSpc>
              <a:spcBef>
                <a:spcPts val="600"/>
              </a:spcBef>
            </a:pPr>
            <a:r>
              <a:rPr lang="ja-JP" altLang="en-US" sz="2000" b="1" dirty="0">
                <a:solidFill>
                  <a:prstClr val="black"/>
                </a:solidFill>
                <a:latin typeface="メイリオ"/>
              </a:rPr>
              <a:t>＜新制度（案）の概要＞</a:t>
            </a:r>
            <a:endParaRPr lang="zh-CN" altLang="en-US" sz="2000" b="1" dirty="0">
              <a:solidFill>
                <a:prstClr val="black"/>
              </a:solidFill>
              <a:latin typeface="メイリオ"/>
            </a:endParaRPr>
          </a:p>
        </p:txBody>
      </p:sp>
      <p:graphicFrame>
        <p:nvGraphicFramePr>
          <p:cNvPr id="42" name="表 41">
            <a:extLst>
              <a:ext uri="{FF2B5EF4-FFF2-40B4-BE49-F238E27FC236}">
                <a16:creationId xmlns:a16="http://schemas.microsoft.com/office/drawing/2014/main" id="{AB52D725-8C63-49C2-AFD6-8FE0E9E0BD1A}"/>
              </a:ext>
            </a:extLst>
          </p:cNvPr>
          <p:cNvGraphicFramePr>
            <a:graphicFrameLocks noGrp="1"/>
          </p:cNvGraphicFramePr>
          <p:nvPr>
            <p:extLst>
              <p:ext uri="{D42A27DB-BD31-4B8C-83A1-F6EECF244321}">
                <p14:modId xmlns:p14="http://schemas.microsoft.com/office/powerpoint/2010/main" val="2915425820"/>
              </p:ext>
            </p:extLst>
          </p:nvPr>
        </p:nvGraphicFramePr>
        <p:xfrm>
          <a:off x="678212" y="4068636"/>
          <a:ext cx="10513169" cy="1327418"/>
        </p:xfrm>
        <a:graphic>
          <a:graphicData uri="http://schemas.openxmlformats.org/drawingml/2006/table">
            <a:tbl>
              <a:tblPr/>
              <a:tblGrid>
                <a:gridCol w="1739621">
                  <a:extLst>
                    <a:ext uri="{9D8B030D-6E8A-4147-A177-3AD203B41FA5}">
                      <a16:colId xmlns:a16="http://schemas.microsoft.com/office/drawing/2014/main" val="2379402031"/>
                    </a:ext>
                  </a:extLst>
                </a:gridCol>
                <a:gridCol w="2783399">
                  <a:extLst>
                    <a:ext uri="{9D8B030D-6E8A-4147-A177-3AD203B41FA5}">
                      <a16:colId xmlns:a16="http://schemas.microsoft.com/office/drawing/2014/main" val="2242345916"/>
                    </a:ext>
                  </a:extLst>
                </a:gridCol>
                <a:gridCol w="2960951">
                  <a:extLst>
                    <a:ext uri="{9D8B030D-6E8A-4147-A177-3AD203B41FA5}">
                      <a16:colId xmlns:a16="http://schemas.microsoft.com/office/drawing/2014/main" val="712513397"/>
                    </a:ext>
                  </a:extLst>
                </a:gridCol>
                <a:gridCol w="3029198">
                  <a:extLst>
                    <a:ext uri="{9D8B030D-6E8A-4147-A177-3AD203B41FA5}">
                      <a16:colId xmlns:a16="http://schemas.microsoft.com/office/drawing/2014/main" val="3134198764"/>
                    </a:ext>
                  </a:extLst>
                </a:gridCol>
              </a:tblGrid>
              <a:tr h="290730">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ctr">
                        <a:lnSpc>
                          <a:spcPct val="100000"/>
                        </a:lnSpc>
                      </a:pPr>
                      <a:r>
                        <a:rPr kumimoji="1" lang="ja-JP" altLang="en-US" sz="1200" b="0" dirty="0">
                          <a:solidFill>
                            <a:schemeClr val="tx1"/>
                          </a:solidFill>
                          <a:latin typeface="+mn-ea"/>
                          <a:ea typeface="+mn-ea"/>
                        </a:rPr>
                        <a:t>年度</a:t>
                      </a:r>
                    </a:p>
                  </a:txBody>
                  <a:tcPr marL="72000" marR="72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ctr">
                        <a:lnSpc>
                          <a:spcPct val="100000"/>
                        </a:lnSpc>
                      </a:pPr>
                      <a:r>
                        <a:rPr kumimoji="1" lang="ja-JP" altLang="en-US" sz="1200" b="0" dirty="0">
                          <a:solidFill>
                            <a:schemeClr val="tx1"/>
                          </a:solidFill>
                          <a:latin typeface="+mn-ea"/>
                          <a:ea typeface="+mn-ea"/>
                        </a:rPr>
                        <a:t>令和６</a:t>
                      </a:r>
                    </a:p>
                  </a:txBody>
                  <a:tcPr marL="72000" marR="72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ctr">
                        <a:lnSpc>
                          <a:spcPct val="100000"/>
                        </a:lnSpc>
                      </a:pPr>
                      <a:r>
                        <a:rPr kumimoji="1" lang="ja-JP" altLang="en-US" sz="1200" b="0" dirty="0">
                          <a:solidFill>
                            <a:schemeClr val="tx1"/>
                          </a:solidFill>
                          <a:latin typeface="+mn-ea"/>
                          <a:ea typeface="+mn-ea"/>
                        </a:rPr>
                        <a:t>令和７</a:t>
                      </a:r>
                    </a:p>
                  </a:txBody>
                  <a:tcPr marL="72000" marR="72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ctr">
                        <a:lnSpc>
                          <a:spcPct val="100000"/>
                        </a:lnSpc>
                      </a:pPr>
                      <a:r>
                        <a:rPr kumimoji="1" lang="ja-JP" altLang="en-US" sz="1200" b="0" dirty="0">
                          <a:solidFill>
                            <a:schemeClr val="tx1"/>
                          </a:solidFill>
                          <a:latin typeface="+mn-ea"/>
                          <a:ea typeface="+mn-ea"/>
                        </a:rPr>
                        <a:t>令和８</a:t>
                      </a:r>
                    </a:p>
                  </a:txBody>
                  <a:tcPr marL="72000" marR="72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1955109808"/>
                  </a:ext>
                </a:extLst>
              </a:tr>
              <a:tr h="707936">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n-ea"/>
                          <a:ea typeface="+mn-ea"/>
                        </a:rPr>
                        <a:t>新制度の対象学年</a:t>
                      </a:r>
                      <a:endParaRPr lang="ja-JP" altLang="en-US" sz="1200" b="0" i="0" u="none" strike="noStrike" dirty="0">
                        <a:solidFill>
                          <a:srgbClr val="000000"/>
                        </a:solidFill>
                        <a:effectLst/>
                        <a:latin typeface="+mn-ea"/>
                        <a:ea typeface="+mn-ea"/>
                      </a:endParaRPr>
                    </a:p>
                  </a:txBody>
                  <a:tcPr marL="9525" marR="9525"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l" rtl="0" fontAlgn="ctr">
                        <a:lnSpc>
                          <a:spcPct val="100000"/>
                        </a:lnSpc>
                      </a:pPr>
                      <a:r>
                        <a:rPr lang="ja-JP" altLang="en-US" sz="1200" b="0" i="0" u="none" strike="noStrike" dirty="0">
                          <a:solidFill>
                            <a:schemeClr val="tx1"/>
                          </a:solidFill>
                          <a:effectLst/>
                          <a:latin typeface="+mn-ea"/>
                          <a:ea typeface="+mn-ea"/>
                        </a:rPr>
                        <a:t> ・大学</a:t>
                      </a:r>
                      <a:r>
                        <a:rPr lang="en-US" altLang="ja-JP" sz="1200" b="0" i="0" u="none" strike="noStrike" dirty="0">
                          <a:solidFill>
                            <a:schemeClr val="tx1"/>
                          </a:solidFill>
                          <a:effectLst/>
                          <a:latin typeface="+mn-ea"/>
                          <a:ea typeface="+mn-ea"/>
                        </a:rPr>
                        <a:t>4</a:t>
                      </a:r>
                      <a:r>
                        <a:rPr lang="ja-JP" altLang="en-US" sz="1200" b="0" i="0" u="none" strike="noStrike" dirty="0">
                          <a:solidFill>
                            <a:schemeClr val="tx1"/>
                          </a:solidFill>
                          <a:effectLst/>
                          <a:latin typeface="+mn-ea"/>
                          <a:ea typeface="+mn-ea"/>
                        </a:rPr>
                        <a:t>年</a:t>
                      </a:r>
                      <a:r>
                        <a:rPr lang="en-US" altLang="ja-JP" sz="1200" b="0" i="0" u="none" strike="noStrike" dirty="0">
                          <a:solidFill>
                            <a:schemeClr val="tx1"/>
                          </a:solidFill>
                          <a:effectLst/>
                          <a:latin typeface="+mn-ea"/>
                          <a:ea typeface="+mn-ea"/>
                        </a:rPr>
                        <a:t> </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年制の場合は</a:t>
                      </a:r>
                      <a:r>
                        <a:rPr lang="en-US" altLang="ja-JP" sz="1200" b="0" i="0" u="none" strike="noStrike" dirty="0">
                          <a:solidFill>
                            <a:schemeClr val="tx1"/>
                          </a:solidFill>
                          <a:effectLst/>
                          <a:latin typeface="+mn-ea"/>
                          <a:ea typeface="+mn-ea"/>
                        </a:rPr>
                        <a:t>4</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・大学院</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年、法科大学院</a:t>
                      </a:r>
                      <a:r>
                        <a:rPr lang="en-US" altLang="ja-JP" sz="1200" b="0" i="0" u="none" strike="noStrike" dirty="0">
                          <a:solidFill>
                            <a:schemeClr val="tx1"/>
                          </a:solidFill>
                          <a:effectLst/>
                          <a:latin typeface="+mn-ea"/>
                          <a:ea typeface="+mn-ea"/>
                        </a:rPr>
                        <a:t>3</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・高専専攻科</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年</a:t>
                      </a:r>
                    </a:p>
                  </a:txBody>
                  <a:tcPr marL="9525" marR="9525"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l" rtl="0" fontAlgn="ctr">
                        <a:lnSpc>
                          <a:spcPct val="100000"/>
                        </a:lnSpc>
                      </a:pPr>
                      <a:r>
                        <a:rPr lang="ja-JP" altLang="en-US" sz="1200" b="0" i="0" u="none" strike="noStrike" dirty="0">
                          <a:solidFill>
                            <a:schemeClr val="tx1"/>
                          </a:solidFill>
                          <a:effectLst/>
                          <a:latin typeface="+mn-ea"/>
                          <a:ea typeface="+mn-ea"/>
                        </a:rPr>
                        <a:t> ・大学</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4</a:t>
                      </a:r>
                      <a:r>
                        <a:rPr lang="ja-JP" altLang="en-US" sz="1200" b="0" i="0" u="none" strike="noStrike" dirty="0">
                          <a:solidFill>
                            <a:schemeClr val="tx1"/>
                          </a:solidFill>
                          <a:effectLst/>
                          <a:latin typeface="+mn-ea"/>
                          <a:ea typeface="+mn-ea"/>
                        </a:rPr>
                        <a:t>年</a:t>
                      </a:r>
                      <a:r>
                        <a:rPr lang="en-US" altLang="ja-JP" sz="1200" b="0" i="0" u="none" strike="noStrike" dirty="0">
                          <a:solidFill>
                            <a:schemeClr val="tx1"/>
                          </a:solidFill>
                          <a:effectLst/>
                          <a:latin typeface="+mn-ea"/>
                          <a:ea typeface="+mn-ea"/>
                        </a:rPr>
                        <a:t> </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年制の場合は</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・大学院</a:t>
                      </a:r>
                      <a:r>
                        <a:rPr lang="en-US" altLang="ja-JP" sz="1200" b="0" i="0" u="none" strike="noStrike" dirty="0">
                          <a:solidFill>
                            <a:schemeClr val="tx1"/>
                          </a:solidFill>
                          <a:effectLst/>
                          <a:latin typeface="+mn-ea"/>
                          <a:ea typeface="+mn-ea"/>
                        </a:rPr>
                        <a:t>1</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年、法科大学院</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3</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・高専本科</a:t>
                      </a:r>
                      <a:r>
                        <a:rPr lang="en-US" altLang="ja-JP" sz="1200" b="0" i="0" u="none" strike="noStrike" dirty="0">
                          <a:solidFill>
                            <a:schemeClr val="tx1"/>
                          </a:solidFill>
                          <a:effectLst/>
                          <a:latin typeface="+mn-ea"/>
                          <a:ea typeface="+mn-ea"/>
                        </a:rPr>
                        <a:t>5</a:t>
                      </a:r>
                      <a:r>
                        <a:rPr lang="ja-JP" altLang="en-US" sz="1200" b="0" i="0" u="none" strike="noStrike" dirty="0">
                          <a:solidFill>
                            <a:schemeClr val="tx1"/>
                          </a:solidFill>
                          <a:effectLst/>
                          <a:latin typeface="+mn-ea"/>
                          <a:ea typeface="+mn-ea"/>
                        </a:rPr>
                        <a:t>年、専攻科</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年</a:t>
                      </a:r>
                    </a:p>
                  </a:txBody>
                  <a:tcPr marL="9525" marR="9525"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419515" rtl="0" eaLnBrk="1" latinLnBrk="0" hangingPunct="1">
                        <a:defRPr kumimoji="1" sz="2800" kern="1200">
                          <a:solidFill>
                            <a:schemeClr val="tx1"/>
                          </a:solidFill>
                          <a:latin typeface="Calibri" panose="020F0502020204030204"/>
                        </a:defRPr>
                      </a:lvl1pPr>
                      <a:lvl2pPr marL="709757" algn="l" defTabSz="1419515" rtl="0" eaLnBrk="1" latinLnBrk="0" hangingPunct="1">
                        <a:defRPr kumimoji="1" sz="2800" kern="1200">
                          <a:solidFill>
                            <a:schemeClr val="tx1"/>
                          </a:solidFill>
                          <a:latin typeface="Calibri" panose="020F0502020204030204"/>
                        </a:defRPr>
                      </a:lvl2pPr>
                      <a:lvl3pPr marL="1419515" algn="l" defTabSz="1419515" rtl="0" eaLnBrk="1" latinLnBrk="0" hangingPunct="1">
                        <a:defRPr kumimoji="1" sz="2800" kern="1200">
                          <a:solidFill>
                            <a:schemeClr val="tx1"/>
                          </a:solidFill>
                          <a:latin typeface="Calibri" panose="020F0502020204030204"/>
                        </a:defRPr>
                      </a:lvl3pPr>
                      <a:lvl4pPr marL="2129272" algn="l" defTabSz="1419515" rtl="0" eaLnBrk="1" latinLnBrk="0" hangingPunct="1">
                        <a:defRPr kumimoji="1" sz="2800" kern="1200">
                          <a:solidFill>
                            <a:schemeClr val="tx1"/>
                          </a:solidFill>
                          <a:latin typeface="Calibri" panose="020F0502020204030204"/>
                        </a:defRPr>
                      </a:lvl4pPr>
                      <a:lvl5pPr marL="2839029" algn="l" defTabSz="1419515" rtl="0" eaLnBrk="1" latinLnBrk="0" hangingPunct="1">
                        <a:defRPr kumimoji="1" sz="2800" kern="1200">
                          <a:solidFill>
                            <a:schemeClr val="tx1"/>
                          </a:solidFill>
                          <a:latin typeface="Calibri" panose="020F0502020204030204"/>
                        </a:defRPr>
                      </a:lvl5pPr>
                      <a:lvl6pPr marL="3548786" algn="l" defTabSz="1419515" rtl="0" eaLnBrk="1" latinLnBrk="0" hangingPunct="1">
                        <a:defRPr kumimoji="1" sz="2800" kern="1200">
                          <a:solidFill>
                            <a:schemeClr val="tx1"/>
                          </a:solidFill>
                          <a:latin typeface="Calibri" panose="020F0502020204030204"/>
                        </a:defRPr>
                      </a:lvl6pPr>
                      <a:lvl7pPr marL="4258544" algn="l" defTabSz="1419515" rtl="0" eaLnBrk="1" latinLnBrk="0" hangingPunct="1">
                        <a:defRPr kumimoji="1" sz="2800" kern="1200">
                          <a:solidFill>
                            <a:schemeClr val="tx1"/>
                          </a:solidFill>
                          <a:latin typeface="Calibri" panose="020F0502020204030204"/>
                        </a:defRPr>
                      </a:lvl7pPr>
                      <a:lvl8pPr marL="4968301" algn="l" defTabSz="1419515" rtl="0" eaLnBrk="1" latinLnBrk="0" hangingPunct="1">
                        <a:defRPr kumimoji="1" sz="2800" kern="1200">
                          <a:solidFill>
                            <a:schemeClr val="tx1"/>
                          </a:solidFill>
                          <a:latin typeface="Calibri" panose="020F0502020204030204"/>
                        </a:defRPr>
                      </a:lvl8pPr>
                      <a:lvl9pPr marL="5678058" algn="l" defTabSz="1419515" rtl="0" eaLnBrk="1" latinLnBrk="0" hangingPunct="1">
                        <a:defRPr kumimoji="1" sz="2800" kern="1200">
                          <a:solidFill>
                            <a:schemeClr val="tx1"/>
                          </a:solidFill>
                          <a:latin typeface="Calibri" panose="020F0502020204030204"/>
                        </a:defRPr>
                      </a:lvl9pPr>
                    </a:lstStyle>
                    <a:p>
                      <a:pPr algn="l" rtl="0" fontAlgn="ctr">
                        <a:lnSpc>
                          <a:spcPct val="100000"/>
                        </a:lnSpc>
                      </a:pPr>
                      <a:r>
                        <a:rPr lang="ja-JP" altLang="en-US" sz="1200" b="0" i="0" u="none" strike="noStrike" dirty="0">
                          <a:solidFill>
                            <a:schemeClr val="tx1"/>
                          </a:solidFill>
                          <a:effectLst/>
                          <a:latin typeface="+mn-ea"/>
                          <a:ea typeface="+mn-ea"/>
                        </a:rPr>
                        <a:t> ・大学</a:t>
                      </a:r>
                      <a:r>
                        <a:rPr lang="en-US" altLang="ja-JP" sz="1200" b="0" i="0" u="none" strike="noStrike" dirty="0">
                          <a:solidFill>
                            <a:schemeClr val="tx1"/>
                          </a:solidFill>
                          <a:effectLst/>
                          <a:latin typeface="+mn-ea"/>
                          <a:ea typeface="+mn-ea"/>
                        </a:rPr>
                        <a:t>1</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4</a:t>
                      </a:r>
                      <a:r>
                        <a:rPr lang="ja-JP" altLang="en-US" sz="1200" b="0" i="0" u="none" strike="noStrike" dirty="0">
                          <a:solidFill>
                            <a:schemeClr val="tx1"/>
                          </a:solidFill>
                          <a:effectLst/>
                          <a:latin typeface="+mn-ea"/>
                          <a:ea typeface="+mn-ea"/>
                        </a:rPr>
                        <a:t>年</a:t>
                      </a:r>
                      <a:r>
                        <a:rPr lang="en-US" altLang="ja-JP" sz="1200" b="0" i="0" u="none" strike="noStrike" dirty="0">
                          <a:solidFill>
                            <a:schemeClr val="tx1"/>
                          </a:solidFill>
                          <a:effectLst/>
                          <a:latin typeface="+mn-ea"/>
                          <a:ea typeface="+mn-ea"/>
                        </a:rPr>
                        <a:t> </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年制の場合は</a:t>
                      </a:r>
                      <a:r>
                        <a:rPr lang="en-US" altLang="ja-JP" sz="1200" b="0" i="0" u="none" strike="noStrike" dirty="0">
                          <a:solidFill>
                            <a:schemeClr val="tx1"/>
                          </a:solidFill>
                          <a:effectLst/>
                          <a:latin typeface="+mn-ea"/>
                          <a:ea typeface="+mn-ea"/>
                        </a:rPr>
                        <a:t>1</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6</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・大学院</a:t>
                      </a:r>
                      <a:r>
                        <a:rPr lang="en-US" altLang="ja-JP" sz="1200" b="0" i="0" u="none" strike="noStrike" dirty="0">
                          <a:solidFill>
                            <a:schemeClr val="tx1"/>
                          </a:solidFill>
                          <a:effectLst/>
                          <a:latin typeface="+mn-ea"/>
                          <a:ea typeface="+mn-ea"/>
                        </a:rPr>
                        <a:t>1</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2</a:t>
                      </a:r>
                      <a:r>
                        <a:rPr lang="ja-JP" altLang="en-US" sz="1200" b="0" i="0" u="none" strike="noStrike" dirty="0">
                          <a:solidFill>
                            <a:schemeClr val="tx1"/>
                          </a:solidFill>
                          <a:effectLst/>
                          <a:latin typeface="+mn-ea"/>
                          <a:ea typeface="+mn-ea"/>
                        </a:rPr>
                        <a:t>年、法科大学院</a:t>
                      </a:r>
                      <a:r>
                        <a:rPr lang="en-US" altLang="ja-JP" sz="1200" b="0" i="0" u="none" strike="noStrike" dirty="0">
                          <a:solidFill>
                            <a:schemeClr val="tx1"/>
                          </a:solidFill>
                          <a:effectLst/>
                          <a:latin typeface="+mn-ea"/>
                          <a:ea typeface="+mn-ea"/>
                        </a:rPr>
                        <a:t>1</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3</a:t>
                      </a:r>
                      <a:r>
                        <a:rPr lang="ja-JP" altLang="en-US" sz="1200" b="0" i="0" u="none" strike="noStrike" dirty="0">
                          <a:solidFill>
                            <a:schemeClr val="tx1"/>
                          </a:solidFill>
                          <a:effectLst/>
                          <a:latin typeface="+mn-ea"/>
                          <a:ea typeface="+mn-ea"/>
                        </a:rPr>
                        <a:t>年</a:t>
                      </a:r>
                      <a:endParaRPr lang="en-US" altLang="ja-JP" sz="1200" b="0" i="0" u="none" strike="noStrike" dirty="0">
                        <a:solidFill>
                          <a:schemeClr val="tx1"/>
                        </a:solidFill>
                        <a:effectLst/>
                        <a:latin typeface="+mn-ea"/>
                        <a:ea typeface="+mn-ea"/>
                      </a:endParaRPr>
                    </a:p>
                    <a:p>
                      <a:pPr algn="l" rtl="0" fontAlgn="ctr">
                        <a:lnSpc>
                          <a:spcPct val="100000"/>
                        </a:lnSpc>
                      </a:pPr>
                      <a:r>
                        <a:rPr lang="ja-JP" altLang="en-US" sz="1200" b="0" i="0" u="none" strike="noStrike" dirty="0">
                          <a:solidFill>
                            <a:schemeClr val="tx1"/>
                          </a:solidFill>
                          <a:effectLst/>
                          <a:latin typeface="+mn-ea"/>
                          <a:ea typeface="+mn-ea"/>
                        </a:rPr>
                        <a:t> ・高専本科</a:t>
                      </a:r>
                      <a:r>
                        <a:rPr lang="en-US" altLang="ja-JP" sz="1200" b="0" i="0" u="none" strike="noStrike" dirty="0">
                          <a:solidFill>
                            <a:schemeClr val="tx1"/>
                          </a:solidFill>
                          <a:effectLst/>
                          <a:latin typeface="+mn-ea"/>
                          <a:ea typeface="+mn-ea"/>
                        </a:rPr>
                        <a:t>4</a:t>
                      </a:r>
                      <a:r>
                        <a:rPr lang="ja-JP" altLang="en-US" sz="1200" b="0" i="0" u="none" strike="noStrike" dirty="0">
                          <a:solidFill>
                            <a:schemeClr val="tx1"/>
                          </a:solidFill>
                          <a:effectLst/>
                          <a:latin typeface="+mn-ea"/>
                          <a:ea typeface="+mn-ea"/>
                        </a:rPr>
                        <a:t>・</a:t>
                      </a:r>
                      <a:r>
                        <a:rPr lang="en-US" altLang="ja-JP" sz="1200" b="0" i="0" u="none" strike="noStrike" dirty="0">
                          <a:solidFill>
                            <a:schemeClr val="tx1"/>
                          </a:solidFill>
                          <a:effectLst/>
                          <a:latin typeface="+mn-ea"/>
                          <a:ea typeface="+mn-ea"/>
                        </a:rPr>
                        <a:t>5</a:t>
                      </a:r>
                      <a:r>
                        <a:rPr lang="ja-JP" altLang="en-US" sz="1200" b="0" i="0" u="none" strike="noStrike" dirty="0">
                          <a:solidFill>
                            <a:schemeClr val="tx1"/>
                          </a:solidFill>
                          <a:effectLst/>
                          <a:latin typeface="+mn-ea"/>
                          <a:ea typeface="+mn-ea"/>
                        </a:rPr>
                        <a:t>年</a:t>
                      </a:r>
                    </a:p>
                  </a:txBody>
                  <a:tcPr marL="9525" marR="9525"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60554349"/>
                  </a:ext>
                </a:extLst>
              </a:tr>
              <a:tr h="32875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n-ea"/>
                          <a:ea typeface="+mn-ea"/>
                        </a:rPr>
                        <a:t>所要額（現行制度含む）</a:t>
                      </a:r>
                    </a:p>
                  </a:txBody>
                  <a:tcPr marL="9525" marR="9525"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rtl="0" fontAlgn="ctr">
                        <a:lnSpc>
                          <a:spcPct val="100000"/>
                        </a:lnSpc>
                      </a:pPr>
                      <a:r>
                        <a:rPr lang="ja-JP" altLang="en-US" sz="1400" b="0" i="0" u="none" strike="noStrike" dirty="0">
                          <a:solidFill>
                            <a:schemeClr val="tx1"/>
                          </a:solidFill>
                          <a:effectLst/>
                          <a:latin typeface="+mn-ea"/>
                          <a:ea typeface="+mn-ea"/>
                        </a:rPr>
                        <a:t>９億円（</a:t>
                      </a:r>
                      <a:r>
                        <a:rPr lang="en-US" altLang="ja-JP" sz="1400" b="0" i="0" u="none" strike="noStrike" dirty="0">
                          <a:solidFill>
                            <a:schemeClr val="tx1"/>
                          </a:solidFill>
                          <a:effectLst/>
                          <a:latin typeface="+mn-ea"/>
                          <a:ea typeface="+mn-ea"/>
                        </a:rPr>
                        <a:t>21</a:t>
                      </a:r>
                      <a:r>
                        <a:rPr lang="ja-JP" altLang="en-US" sz="1400" b="0" i="0" u="none" strike="noStrike" dirty="0">
                          <a:solidFill>
                            <a:schemeClr val="tx1"/>
                          </a:solidFill>
                          <a:effectLst/>
                          <a:latin typeface="+mn-ea"/>
                          <a:ea typeface="+mn-ea"/>
                        </a:rPr>
                        <a:t>億円）</a:t>
                      </a:r>
                    </a:p>
                  </a:txBody>
                  <a:tcPr marL="9525" marR="9525"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rtl="0" fontAlgn="ctr">
                        <a:lnSpc>
                          <a:spcPct val="100000"/>
                        </a:lnSpc>
                      </a:pPr>
                      <a:r>
                        <a:rPr lang="en-US" altLang="ja-JP" sz="1400" b="0" i="0" u="none" strike="noStrike" dirty="0">
                          <a:solidFill>
                            <a:schemeClr val="tx1"/>
                          </a:solidFill>
                          <a:effectLst/>
                          <a:latin typeface="+mn-ea"/>
                          <a:ea typeface="+mn-ea"/>
                        </a:rPr>
                        <a:t>25</a:t>
                      </a:r>
                      <a:r>
                        <a:rPr lang="ja-JP" altLang="en-US" sz="1400" b="0" i="0" u="none" strike="noStrike" dirty="0">
                          <a:solidFill>
                            <a:schemeClr val="tx1"/>
                          </a:solidFill>
                          <a:effectLst/>
                          <a:latin typeface="+mn-ea"/>
                          <a:ea typeface="+mn-ea"/>
                        </a:rPr>
                        <a:t>億円（</a:t>
                      </a:r>
                      <a:r>
                        <a:rPr lang="en-US" altLang="ja-JP" sz="1400" b="0" i="0" u="none" strike="noStrike" dirty="0">
                          <a:solidFill>
                            <a:schemeClr val="tx1"/>
                          </a:solidFill>
                          <a:effectLst/>
                          <a:latin typeface="+mn-ea"/>
                          <a:ea typeface="+mn-ea"/>
                        </a:rPr>
                        <a:t>37</a:t>
                      </a:r>
                      <a:r>
                        <a:rPr lang="ja-JP" altLang="en-US" sz="1400" b="0" i="0" u="none" strike="noStrike" dirty="0">
                          <a:solidFill>
                            <a:schemeClr val="tx1"/>
                          </a:solidFill>
                          <a:effectLst/>
                          <a:latin typeface="+mn-ea"/>
                          <a:ea typeface="+mn-ea"/>
                        </a:rPr>
                        <a:t>億円）</a:t>
                      </a:r>
                    </a:p>
                  </a:txBody>
                  <a:tcPr marL="9525" marR="9525"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rtl="0" fontAlgn="ctr">
                        <a:lnSpc>
                          <a:spcPct val="100000"/>
                        </a:lnSpc>
                      </a:pPr>
                      <a:r>
                        <a:rPr lang="ja-JP" altLang="en-US" sz="1400" b="0" i="0" u="none" strike="noStrike" dirty="0">
                          <a:solidFill>
                            <a:schemeClr val="tx1"/>
                          </a:solidFill>
                          <a:effectLst/>
                          <a:latin typeface="+mn-ea"/>
                          <a:ea typeface="+mn-ea"/>
                        </a:rPr>
                        <a:t>　　</a:t>
                      </a:r>
                      <a:r>
                        <a:rPr lang="en-US" altLang="ja-JP" sz="1400" b="0" i="0" u="none" strike="noStrike" dirty="0">
                          <a:solidFill>
                            <a:schemeClr val="tx1"/>
                          </a:solidFill>
                          <a:effectLst/>
                          <a:latin typeface="+mn-ea"/>
                          <a:ea typeface="+mn-ea"/>
                        </a:rPr>
                        <a:t>33</a:t>
                      </a:r>
                      <a:r>
                        <a:rPr lang="ja-JP" altLang="en-US" sz="1400" b="0" i="0" u="none" strike="noStrike" dirty="0">
                          <a:solidFill>
                            <a:schemeClr val="tx1"/>
                          </a:solidFill>
                          <a:effectLst/>
                          <a:latin typeface="+mn-ea"/>
                          <a:ea typeface="+mn-ea"/>
                        </a:rPr>
                        <a:t>億円（制度完成時 </a:t>
                      </a:r>
                      <a:r>
                        <a:rPr lang="en-US" altLang="ja-JP" sz="1400" b="0" i="0" u="none" strike="noStrike" dirty="0">
                          <a:solidFill>
                            <a:schemeClr val="tx1"/>
                          </a:solidFill>
                          <a:effectLst/>
                          <a:latin typeface="+mn-ea"/>
                          <a:ea typeface="+mn-ea"/>
                        </a:rPr>
                        <a:t>45</a:t>
                      </a:r>
                      <a:r>
                        <a:rPr lang="ja-JP" altLang="en-US" sz="1400" b="0" i="0" u="none" strike="noStrike" dirty="0">
                          <a:solidFill>
                            <a:schemeClr val="tx1"/>
                          </a:solidFill>
                          <a:effectLst/>
                          <a:latin typeface="+mn-ea"/>
                          <a:ea typeface="+mn-ea"/>
                        </a:rPr>
                        <a:t>億円）</a:t>
                      </a:r>
                    </a:p>
                  </a:txBody>
                  <a:tcPr marL="9525" marR="9525"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112174414"/>
                  </a:ext>
                </a:extLst>
              </a:tr>
            </a:tbl>
          </a:graphicData>
        </a:graphic>
      </p:graphicFrame>
      <p:sp>
        <p:nvSpPr>
          <p:cNvPr id="45" name="正方形/長方形 44">
            <a:extLst>
              <a:ext uri="{FF2B5EF4-FFF2-40B4-BE49-F238E27FC236}">
                <a16:creationId xmlns:a16="http://schemas.microsoft.com/office/drawing/2014/main" id="{354FC726-F451-4DE0-AE05-19D3197E3D36}"/>
              </a:ext>
            </a:extLst>
          </p:cNvPr>
          <p:cNvSpPr/>
          <p:nvPr/>
        </p:nvSpPr>
        <p:spPr>
          <a:xfrm>
            <a:off x="663286" y="3808026"/>
            <a:ext cx="7881892" cy="200146"/>
          </a:xfrm>
          <a:prstGeom prst="rect">
            <a:avLst/>
          </a:prstGeom>
          <a:noFill/>
          <a:ln w="12700" cap="flat" cmpd="sng" algn="ctr">
            <a:noFill/>
            <a:prstDash val="sysDot"/>
            <a:miter lim="800000"/>
          </a:ln>
          <a:effectLst/>
        </p:spPr>
        <p:txBody>
          <a:bodyPr rtlCol="0" anchor="t"/>
          <a:lstStyle/>
          <a:p>
            <a:pPr>
              <a:spcAft>
                <a:spcPts val="600"/>
              </a:spcAft>
              <a:defRPr/>
            </a:pPr>
            <a:r>
              <a:rPr kumimoji="0" lang="ja-JP" altLang="en-US" sz="1200" kern="0" dirty="0">
                <a:latin typeface="+mn-ea"/>
              </a:rPr>
              <a:t>新制度の対象学年及び制度拡充にかかる所要額（推計）</a:t>
            </a:r>
            <a:r>
              <a:rPr lang="ja-JP" altLang="en-US" sz="1200" kern="0" dirty="0">
                <a:solidFill>
                  <a:prstClr val="black"/>
                </a:solidFill>
                <a:latin typeface="+mn-ea"/>
              </a:rPr>
              <a:t>（所要額は、国制度分を除く）</a:t>
            </a:r>
            <a:endParaRPr lang="en-US" altLang="ja-JP" sz="1200" kern="0" dirty="0">
              <a:solidFill>
                <a:prstClr val="black"/>
              </a:solidFill>
              <a:latin typeface="+mn-ea"/>
            </a:endParaRPr>
          </a:p>
        </p:txBody>
      </p:sp>
      <p:sp>
        <p:nvSpPr>
          <p:cNvPr id="36" name="正方形/長方形 35"/>
          <p:cNvSpPr/>
          <p:nvPr/>
        </p:nvSpPr>
        <p:spPr>
          <a:xfrm>
            <a:off x="3062464" y="5396054"/>
            <a:ext cx="8459476" cy="253916"/>
          </a:xfrm>
          <a:prstGeom prst="rect">
            <a:avLst/>
          </a:prstGeom>
        </p:spPr>
        <p:txBody>
          <a:bodyPr wrap="square">
            <a:spAutoFit/>
          </a:bodyPr>
          <a:lstStyle/>
          <a:p>
            <a:r>
              <a:rPr lang="en-US" altLang="ja-JP" sz="1050" dirty="0">
                <a:latin typeface="+mn-ea"/>
              </a:rPr>
              <a:t>※</a:t>
            </a:r>
            <a:r>
              <a:rPr lang="ja-JP" altLang="en-US" sz="1050" dirty="0">
                <a:latin typeface="+mn-ea"/>
              </a:rPr>
              <a:t>高専本科</a:t>
            </a:r>
            <a:r>
              <a:rPr lang="en-US" altLang="ja-JP" sz="1050" dirty="0">
                <a:latin typeface="+mn-ea"/>
              </a:rPr>
              <a:t>1</a:t>
            </a:r>
            <a:r>
              <a:rPr lang="ja-JP" altLang="en-US" sz="1050" dirty="0">
                <a:latin typeface="+mn-ea"/>
              </a:rPr>
              <a:t>～</a:t>
            </a:r>
            <a:r>
              <a:rPr lang="en-US" altLang="ja-JP" sz="1050" dirty="0">
                <a:latin typeface="+mn-ea"/>
              </a:rPr>
              <a:t>3</a:t>
            </a:r>
            <a:r>
              <a:rPr lang="ja-JP" altLang="en-US" sz="1050" dirty="0">
                <a:latin typeface="+mn-ea"/>
              </a:rPr>
              <a:t>年については、高校等授業料無償化制度の対象　</a:t>
            </a:r>
            <a:r>
              <a:rPr lang="en-US" altLang="ja-JP" sz="1050" dirty="0">
                <a:latin typeface="+mn-ea"/>
              </a:rPr>
              <a:t>※</a:t>
            </a:r>
            <a:r>
              <a:rPr lang="ja-JP" altLang="en-US" sz="1050" dirty="0">
                <a:latin typeface="+mn-ea"/>
              </a:rPr>
              <a:t>高専専攻科は、令和７年度から募集停止（令和８年度 専攻科廃止）</a:t>
            </a:r>
          </a:p>
        </p:txBody>
      </p:sp>
      <p:sp>
        <p:nvSpPr>
          <p:cNvPr id="2" name="正方形/長方形 1"/>
          <p:cNvSpPr/>
          <p:nvPr/>
        </p:nvSpPr>
        <p:spPr>
          <a:xfrm>
            <a:off x="10929362" y="22030"/>
            <a:ext cx="1176374" cy="41670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spcAft>
                <a:spcPts val="600"/>
              </a:spcAft>
            </a:pP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資料２－２</a:t>
            </a:r>
          </a:p>
        </p:txBody>
      </p:sp>
    </p:spTree>
    <p:extLst>
      <p:ext uri="{BB962C8B-B14F-4D97-AF65-F5344CB8AC3E}">
        <p14:creationId xmlns:p14="http://schemas.microsoft.com/office/powerpoint/2010/main" val="2190479161"/>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メイリオ‗SegoeUI">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accent1"/>
          </a:solidFill>
        </a:ln>
        <a:effectLst/>
      </a:spPr>
      <a:bodyPr rtlCol="0" anchor="ctr"/>
      <a:lstStyle>
        <a:defPPr algn="ctr">
          <a:lnSpc>
            <a:spcPct val="130000"/>
          </a:lnSpc>
          <a:spcAft>
            <a:spcPts val="600"/>
          </a:spcAft>
          <a:defRPr kumimoji="1" sz="1600" dirty="0">
            <a:solidFill>
              <a:schemeClr val="tx1"/>
            </a:solidFill>
            <a:latin typeface="+mn-ea"/>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lnSpc>
            <a:spcPct val="130000"/>
          </a:lnSpc>
          <a:spcAft>
            <a:spcPts val="600"/>
          </a:spcAft>
          <a:defRPr kumimoji="1" sz="1600" dirty="0" smtClean="0">
            <a:latin typeface="+mn-ea"/>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407</Words>
  <Application>Microsoft Office PowerPoint</Application>
  <PresentationFormat>ワイド画面</PresentationFormat>
  <Paragraphs>41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NK-B</vt:lpstr>
      <vt:lpstr>メイリオ</vt:lpstr>
      <vt:lpstr>游ゴシック</vt:lpstr>
      <vt:lpstr>Arial</vt:lpstr>
      <vt:lpstr>Segoe UI</vt:lpstr>
      <vt:lpstr>1_Office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2025-09-25T05:15:07Z</dcterms:modified>
</cp:coreProperties>
</file>