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95" r:id="rId1"/>
  </p:sldMasterIdLst>
  <p:notesMasterIdLst>
    <p:notesMasterId r:id="rId38"/>
  </p:notesMasterIdLst>
  <p:handoutMasterIdLst>
    <p:handoutMasterId r:id="rId39"/>
  </p:handoutMasterIdLst>
  <p:sldIdLst>
    <p:sldId id="424" r:id="rId2"/>
    <p:sldId id="322" r:id="rId3"/>
    <p:sldId id="323" r:id="rId4"/>
    <p:sldId id="520" r:id="rId5"/>
    <p:sldId id="521" r:id="rId6"/>
    <p:sldId id="568" r:id="rId7"/>
    <p:sldId id="567" r:id="rId8"/>
    <p:sldId id="562" r:id="rId9"/>
    <p:sldId id="448" r:id="rId10"/>
    <p:sldId id="348" r:id="rId11"/>
    <p:sldId id="554" r:id="rId12"/>
    <p:sldId id="555" r:id="rId13"/>
    <p:sldId id="556" r:id="rId14"/>
    <p:sldId id="557" r:id="rId15"/>
    <p:sldId id="558" r:id="rId16"/>
    <p:sldId id="559" r:id="rId17"/>
    <p:sldId id="560" r:id="rId18"/>
    <p:sldId id="528" r:id="rId19"/>
    <p:sldId id="510" r:id="rId20"/>
    <p:sldId id="544" r:id="rId21"/>
    <p:sldId id="564" r:id="rId22"/>
    <p:sldId id="546" r:id="rId23"/>
    <p:sldId id="547" r:id="rId24"/>
    <p:sldId id="569" r:id="rId25"/>
    <p:sldId id="549" r:id="rId26"/>
    <p:sldId id="550" r:id="rId27"/>
    <p:sldId id="566" r:id="rId28"/>
    <p:sldId id="374" r:id="rId29"/>
    <p:sldId id="502" r:id="rId30"/>
    <p:sldId id="523" r:id="rId31"/>
    <p:sldId id="511" r:id="rId32"/>
    <p:sldId id="512" r:id="rId33"/>
    <p:sldId id="325" r:id="rId34"/>
    <p:sldId id="504" r:id="rId35"/>
    <p:sldId id="501" r:id="rId36"/>
    <p:sldId id="563" r:id="rId37"/>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F"/>
    <a:srgbClr val="E6E6E6"/>
    <a:srgbClr val="1F4E79"/>
    <a:srgbClr val="F1A641"/>
    <a:srgbClr val="50341D"/>
    <a:srgbClr val="F4BC70"/>
    <a:srgbClr val="9FE6FF"/>
    <a:srgbClr val="FE0000"/>
    <a:srgbClr val="03B0EF"/>
    <a:srgbClr val="E3D4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5095" autoAdjust="0"/>
  </p:normalViewPr>
  <p:slideViewPr>
    <p:cSldViewPr>
      <p:cViewPr varScale="1">
        <p:scale>
          <a:sx n="113" d="100"/>
          <a:sy n="113" d="100"/>
        </p:scale>
        <p:origin x="648" y="96"/>
      </p:cViewPr>
      <p:guideLst>
        <p:guide orient="horz" pos="2160"/>
        <p:guide pos="3840"/>
      </p:guideLst>
    </p:cSldViewPr>
  </p:slideViewPr>
  <p:notesTextViewPr>
    <p:cViewPr>
      <p:scale>
        <a:sx n="75" d="100"/>
        <a:sy n="75" d="100"/>
      </p:scale>
      <p:origin x="0" y="0"/>
    </p:cViewPr>
  </p:notesTextViewPr>
  <p:sorterViewPr>
    <p:cViewPr>
      <p:scale>
        <a:sx n="100" d="100"/>
        <a:sy n="100" d="100"/>
      </p:scale>
      <p:origin x="0" y="0"/>
    </p:cViewPr>
  </p:sorterViewPr>
  <p:notesViewPr>
    <p:cSldViewPr>
      <p:cViewPr varScale="1">
        <p:scale>
          <a:sx n="81" d="100"/>
          <a:sy n="81" d="100"/>
        </p:scale>
        <p:origin x="3138"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42E35933-A35E-499F-8CDD-EE5AC16B544B}" type="datetimeFigureOut">
              <a:rPr kumimoji="1" lang="ja-JP" altLang="en-US" smtClean="0"/>
              <a:t>2025/9/25</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53A8F399-3D5D-489C-A01F-6208197DE96E}" type="slidenum">
              <a:rPr kumimoji="1" lang="ja-JP" altLang="en-US" smtClean="0"/>
              <a:t>‹#›</a:t>
            </a:fld>
            <a:endParaRPr kumimoji="1" lang="ja-JP" altLang="en-US"/>
          </a:p>
        </p:txBody>
      </p:sp>
    </p:spTree>
    <p:extLst>
      <p:ext uri="{BB962C8B-B14F-4D97-AF65-F5344CB8AC3E}">
        <p14:creationId xmlns:p14="http://schemas.microsoft.com/office/powerpoint/2010/main" val="2760500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786" cy="498693"/>
          </a:xfrm>
          <a:prstGeom prst="rect">
            <a:avLst/>
          </a:prstGeom>
        </p:spPr>
        <p:txBody>
          <a:bodyPr vert="horz" lIns="91424" tIns="45712" rIns="91424"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
            <a:ext cx="2949786" cy="498693"/>
          </a:xfrm>
          <a:prstGeom prst="rect">
            <a:avLst/>
          </a:prstGeom>
        </p:spPr>
        <p:txBody>
          <a:bodyPr vert="horz" lIns="91424" tIns="45712" rIns="91424" bIns="45712" rtlCol="0"/>
          <a:lstStyle>
            <a:lvl1pPr algn="r">
              <a:defRPr sz="1200"/>
            </a:lvl1pPr>
          </a:lstStyle>
          <a:p>
            <a:fld id="{CA49738D-D75D-40B1-BF46-FC9ACBB15E75}" type="datetimeFigureOut">
              <a:rPr kumimoji="1" lang="ja-JP" altLang="en-US" smtClean="0"/>
              <a:t>2025/9/25</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24" tIns="45712" rIns="91424" bIns="45712"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24" tIns="45712" rIns="91424" bIns="457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786" cy="498692"/>
          </a:xfrm>
          <a:prstGeom prst="rect">
            <a:avLst/>
          </a:prstGeom>
        </p:spPr>
        <p:txBody>
          <a:bodyPr vert="horz" lIns="91424" tIns="45712" rIns="91424"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7"/>
            <a:ext cx="2949786" cy="498692"/>
          </a:xfrm>
          <a:prstGeom prst="rect">
            <a:avLst/>
          </a:prstGeom>
        </p:spPr>
        <p:txBody>
          <a:bodyPr vert="horz" lIns="91424" tIns="45712" rIns="91424" bIns="45712" rtlCol="0" anchor="b"/>
          <a:lstStyle>
            <a:lvl1pPr algn="r">
              <a:defRPr sz="1200"/>
            </a:lvl1pPr>
          </a:lstStyle>
          <a:p>
            <a:fld id="{22E5198F-549A-4508-B579-8CA394E94788}" type="slidenum">
              <a:rPr kumimoji="1" lang="ja-JP" altLang="en-US" smtClean="0"/>
              <a:t>‹#›</a:t>
            </a:fld>
            <a:endParaRPr kumimoji="1" lang="ja-JP" altLang="en-US"/>
          </a:p>
        </p:txBody>
      </p:sp>
    </p:spTree>
    <p:extLst>
      <p:ext uri="{BB962C8B-B14F-4D97-AF65-F5344CB8AC3E}">
        <p14:creationId xmlns:p14="http://schemas.microsoft.com/office/powerpoint/2010/main" val="9082678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E5198F-549A-4508-B579-8CA394E947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6815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1142">
              <a:defRPr/>
            </a:pPr>
            <a:fld id="{22E5198F-549A-4508-B579-8CA394E94788}" type="slidenum">
              <a:rPr kumimoji="1" lang="ja-JP" altLang="en-US">
                <a:solidFill>
                  <a:prstClr val="black"/>
                </a:solidFill>
                <a:latin typeface="游ゴシック" panose="020F0502020204030204"/>
                <a:ea typeface="游ゴシック" panose="020B0400000000000000" pitchFamily="50" charset="-128"/>
              </a:rPr>
              <a:pPr defTabSz="461142">
                <a:defRPr/>
              </a:pPr>
              <a:t>23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9760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1142">
              <a:defRPr/>
            </a:pPr>
            <a:fld id="{22E5198F-549A-4508-B579-8CA394E94788}" type="slidenum">
              <a:rPr kumimoji="1" lang="ja-JP" altLang="en-US">
                <a:solidFill>
                  <a:prstClr val="black"/>
                </a:solidFill>
                <a:latin typeface="游ゴシック" panose="020F0502020204030204"/>
                <a:ea typeface="游ゴシック" panose="020B0400000000000000" pitchFamily="50" charset="-128"/>
              </a:rPr>
              <a:pPr defTabSz="461142">
                <a:defRPr/>
              </a:pPr>
              <a:t>24</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2576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30356">
              <a:lnSpc>
                <a:spcPts val="1832"/>
              </a:lnSpc>
              <a:defRPr/>
            </a:pPr>
            <a:endParaRPr lang="en-US" altLang="ja-JP" dirty="0">
              <a:solidFill>
                <a:srgbClr val="080808"/>
              </a:solidFill>
              <a:latin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465190" rtl="0" eaLnBrk="1" fontAlgn="auto" latinLnBrk="0" hangingPunct="1">
              <a:lnSpc>
                <a:spcPct val="100000"/>
              </a:lnSpc>
              <a:spcBef>
                <a:spcPts val="0"/>
              </a:spcBef>
              <a:spcAft>
                <a:spcPts val="0"/>
              </a:spcAft>
              <a:buClrTx/>
              <a:buSzTx/>
              <a:buFontTx/>
              <a:buNone/>
              <a:tabLst/>
              <a:defRPr/>
            </a:pPr>
            <a:fld id="{22E5198F-549A-4508-B579-8CA394E94788}"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6519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05227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7" rtl="0" eaLnBrk="1" fontAlgn="auto" latinLnBrk="0" hangingPunct="1">
              <a:lnSpc>
                <a:spcPts val="18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80808"/>
              </a:solidFill>
              <a:effectLst/>
              <a:uLnTx/>
              <a:uFillTx/>
              <a:latin typeface="游ゴシック" panose="020B0400000000000000" pitchFamily="50" charset="-128"/>
              <a:ea typeface="+mn-ea"/>
              <a:cs typeface="+mn-cs"/>
            </a:endParaRPr>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28</a:t>
            </a:fld>
            <a:endParaRPr kumimoji="1" lang="ja-JP" altLang="en-US"/>
          </a:p>
        </p:txBody>
      </p:sp>
    </p:spTree>
    <p:extLst>
      <p:ext uri="{BB962C8B-B14F-4D97-AF65-F5344CB8AC3E}">
        <p14:creationId xmlns:p14="http://schemas.microsoft.com/office/powerpoint/2010/main" val="341806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E5198F-549A-4508-B579-8CA394E947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10430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30</a:t>
            </a:fld>
            <a:endParaRPr kumimoji="1" lang="ja-JP" altLang="en-US"/>
          </a:p>
        </p:txBody>
      </p:sp>
    </p:spTree>
    <p:extLst>
      <p:ext uri="{BB962C8B-B14F-4D97-AF65-F5344CB8AC3E}">
        <p14:creationId xmlns:p14="http://schemas.microsoft.com/office/powerpoint/2010/main" val="39332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097">
              <a:lnSpc>
                <a:spcPts val="1797"/>
              </a:lnSpc>
              <a:defRPr/>
            </a:pPr>
            <a:endParaRPr lang="en-US" altLang="ja-JP" dirty="0">
              <a:solidFill>
                <a:srgbClr val="080808"/>
              </a:solidFill>
              <a:latin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31</a:t>
            </a:fld>
            <a:endParaRPr kumimoji="1" lang="ja-JP" altLang="en-US"/>
          </a:p>
        </p:txBody>
      </p:sp>
    </p:spTree>
    <p:extLst>
      <p:ext uri="{BB962C8B-B14F-4D97-AF65-F5344CB8AC3E}">
        <p14:creationId xmlns:p14="http://schemas.microsoft.com/office/powerpoint/2010/main" val="3948768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7" rtl="0" eaLnBrk="1" fontAlgn="auto" latinLnBrk="0" hangingPunct="1">
              <a:lnSpc>
                <a:spcPts val="18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80808"/>
              </a:solidFill>
              <a:effectLst/>
              <a:uLnTx/>
              <a:uFillTx/>
              <a:latin typeface="游ゴシック" panose="020B0400000000000000" pitchFamily="50" charset="-128"/>
              <a:ea typeface="+mn-ea"/>
              <a:cs typeface="+mn-cs"/>
            </a:endParaRPr>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33</a:t>
            </a:fld>
            <a:endParaRPr kumimoji="1" lang="ja-JP" altLang="en-US"/>
          </a:p>
        </p:txBody>
      </p:sp>
    </p:spTree>
    <p:extLst>
      <p:ext uri="{BB962C8B-B14F-4D97-AF65-F5344CB8AC3E}">
        <p14:creationId xmlns:p14="http://schemas.microsoft.com/office/powerpoint/2010/main" val="356171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6560" rtl="0" eaLnBrk="1" fontAlgn="auto" latinLnBrk="0" hangingPunct="1">
              <a:lnSpc>
                <a:spcPct val="100000"/>
              </a:lnSpc>
              <a:spcBef>
                <a:spcPts val="0"/>
              </a:spcBef>
              <a:spcAft>
                <a:spcPts val="0"/>
              </a:spcAft>
              <a:buClrTx/>
              <a:buSzTx/>
              <a:buFontTx/>
              <a:buNone/>
              <a:tabLst/>
              <a:defRPr/>
            </a:pPr>
            <a:fld id="{22E5198F-549A-4508-B579-8CA394E94788}"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6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252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6</a:t>
            </a:fld>
            <a:endParaRPr kumimoji="1" lang="ja-JP" altLang="en-US"/>
          </a:p>
        </p:txBody>
      </p:sp>
    </p:spTree>
    <p:extLst>
      <p:ext uri="{BB962C8B-B14F-4D97-AF65-F5344CB8AC3E}">
        <p14:creationId xmlns:p14="http://schemas.microsoft.com/office/powerpoint/2010/main" val="286653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77" rtl="0" eaLnBrk="1" fontAlgn="auto" latinLnBrk="0" hangingPunct="1">
              <a:lnSpc>
                <a:spcPts val="18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80808"/>
              </a:solidFill>
              <a:effectLst/>
              <a:uLnTx/>
              <a:uFillTx/>
              <a:latin typeface="游ゴシック" panose="020B0400000000000000" pitchFamily="50" charset="-128"/>
              <a:ea typeface="+mn-ea"/>
              <a:cs typeface="+mn-cs"/>
            </a:endParaRPr>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8</a:t>
            </a:fld>
            <a:endParaRPr kumimoji="1" lang="ja-JP" altLang="en-US"/>
          </a:p>
        </p:txBody>
      </p:sp>
    </p:spTree>
    <p:extLst>
      <p:ext uri="{BB962C8B-B14F-4D97-AF65-F5344CB8AC3E}">
        <p14:creationId xmlns:p14="http://schemas.microsoft.com/office/powerpoint/2010/main" val="246821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10</a:t>
            </a:fld>
            <a:endParaRPr kumimoji="1" lang="ja-JP" altLang="en-US"/>
          </a:p>
        </p:txBody>
      </p:sp>
    </p:spTree>
    <p:extLst>
      <p:ext uri="{BB962C8B-B14F-4D97-AF65-F5344CB8AC3E}">
        <p14:creationId xmlns:p14="http://schemas.microsoft.com/office/powerpoint/2010/main" val="345618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17</a:t>
            </a:fld>
            <a:endParaRPr kumimoji="1" lang="ja-JP" altLang="en-US"/>
          </a:p>
        </p:txBody>
      </p:sp>
    </p:spTree>
    <p:extLst>
      <p:ext uri="{BB962C8B-B14F-4D97-AF65-F5344CB8AC3E}">
        <p14:creationId xmlns:p14="http://schemas.microsoft.com/office/powerpoint/2010/main" val="286024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097">
              <a:lnSpc>
                <a:spcPts val="1797"/>
              </a:lnSpc>
              <a:defRPr/>
            </a:pPr>
            <a:endParaRPr lang="en-US" altLang="ja-JP" dirty="0">
              <a:solidFill>
                <a:srgbClr val="080808"/>
              </a:solidFill>
              <a:latin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18</a:t>
            </a:fld>
            <a:endParaRPr kumimoji="1" lang="ja-JP" altLang="en-US"/>
          </a:p>
        </p:txBody>
      </p:sp>
    </p:spTree>
    <p:extLst>
      <p:ext uri="{BB962C8B-B14F-4D97-AF65-F5344CB8AC3E}">
        <p14:creationId xmlns:p14="http://schemas.microsoft.com/office/powerpoint/2010/main" val="50548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2E5198F-549A-4508-B579-8CA394E94788}" type="slidenum">
              <a:rPr kumimoji="1" lang="ja-JP" altLang="en-US" smtClean="0"/>
              <a:t>20</a:t>
            </a:fld>
            <a:endParaRPr kumimoji="1" lang="ja-JP" altLang="en-US" dirty="0"/>
          </a:p>
        </p:txBody>
      </p:sp>
    </p:spTree>
    <p:extLst>
      <p:ext uri="{BB962C8B-B14F-4D97-AF65-F5344CB8AC3E}">
        <p14:creationId xmlns:p14="http://schemas.microsoft.com/office/powerpoint/2010/main" val="4413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1142">
              <a:defRPr/>
            </a:pPr>
            <a:fld id="{22E5198F-549A-4508-B579-8CA394E94788}" type="slidenum">
              <a:rPr kumimoji="1" lang="ja-JP" altLang="en-US">
                <a:solidFill>
                  <a:prstClr val="black"/>
                </a:solidFill>
                <a:latin typeface="游ゴシック" panose="020F0502020204030204"/>
                <a:ea typeface="游ゴシック" panose="020B0400000000000000" pitchFamily="50" charset="-128"/>
              </a:rPr>
              <a:pPr defTabSz="461142">
                <a:defRPr/>
              </a:pPr>
              <a:t>22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2714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BE827E-404A-42BE-A160-655696A58482}"/>
              </a:ext>
            </a:extLst>
          </p:cNvPr>
          <p:cNvSpPr>
            <a:spLocks noGrp="1"/>
          </p:cNvSpPr>
          <p:nvPr>
            <p:ph type="title"/>
          </p:nvPr>
        </p:nvSpPr>
        <p:spPr>
          <a:xfrm>
            <a:off x="2518467" y="3429000"/>
            <a:ext cx="7155068" cy="0"/>
          </a:xfrm>
          <a:ln>
            <a:solidFill>
              <a:schemeClr val="tx1"/>
            </a:solidFill>
          </a:ln>
        </p:spPr>
        <p:txBody>
          <a:bodyPr/>
          <a:lstStyle>
            <a:lvl1pPr algn="ctr">
              <a:defRPr sz="3200">
                <a:solidFill>
                  <a:schemeClr val="tx1"/>
                </a:solidFill>
              </a:defRPr>
            </a:lvl1pPr>
          </a:lstStyle>
          <a:p>
            <a:endParaRPr kumimoji="1" lang="ja-JP" altLang="en-US" dirty="0"/>
          </a:p>
        </p:txBody>
      </p:sp>
      <p:sp>
        <p:nvSpPr>
          <p:cNvPr id="3" name="フッター プレースホルダー 2">
            <a:extLst>
              <a:ext uri="{FF2B5EF4-FFF2-40B4-BE49-F238E27FC236}">
                <a16:creationId xmlns:a16="http://schemas.microsoft.com/office/drawing/2014/main" id="{5C185BAD-3CED-4FEE-B5D8-BCE844DC3652}"/>
              </a:ext>
            </a:extLst>
          </p:cNvPr>
          <p:cNvSpPr>
            <a:spLocks noGrp="1"/>
          </p:cNvSpPr>
          <p:nvPr>
            <p:ph type="ftr" sz="quarter" idx="10"/>
          </p:nvPr>
        </p:nvSpPr>
        <p:spPr/>
        <p:txBody>
          <a:bodyPr/>
          <a:lstStyle/>
          <a:p>
            <a:r>
              <a:rPr kumimoji="1" lang="en-US" altLang="ja-JP" dirty="0"/>
              <a:t>Copyright.</a:t>
            </a:r>
            <a:endParaRPr kumimoji="1" lang="ja-JP" altLang="en-US" dirty="0"/>
          </a:p>
        </p:txBody>
      </p:sp>
      <p:sp>
        <p:nvSpPr>
          <p:cNvPr id="4" name="スライド番号プレースホルダー 3">
            <a:extLst>
              <a:ext uri="{FF2B5EF4-FFF2-40B4-BE49-F238E27FC236}">
                <a16:creationId xmlns:a16="http://schemas.microsoft.com/office/drawing/2014/main" id="{080AAF1B-0C4A-4398-BA98-D5B176AA5AB3}"/>
              </a:ext>
            </a:extLst>
          </p:cNvPr>
          <p:cNvSpPr>
            <a:spLocks noGrp="1"/>
          </p:cNvSpPr>
          <p:nvPr>
            <p:ph type="sldNum" sz="quarter" idx="11"/>
          </p:nvPr>
        </p:nvSpPr>
        <p:spPr/>
        <p:txBody>
          <a:bodyPr/>
          <a:lstStyle/>
          <a:p>
            <a:fld id="{5A624458-F4DE-4903-8109-826F45244856}" type="slidenum">
              <a:rPr kumimoji="1" lang="ja-JP" altLang="en-US" smtClean="0"/>
              <a:pPr/>
              <a:t>‹#›</a:t>
            </a:fld>
            <a:endParaRPr kumimoji="1" lang="ja-JP" altLang="en-US"/>
          </a:p>
        </p:txBody>
      </p:sp>
      <p:sp>
        <p:nvSpPr>
          <p:cNvPr id="6" name="テキスト プレースホルダー 5">
            <a:extLst>
              <a:ext uri="{FF2B5EF4-FFF2-40B4-BE49-F238E27FC236}">
                <a16:creationId xmlns:a16="http://schemas.microsoft.com/office/drawing/2014/main" id="{46F9050E-5634-4EA3-B360-83633D8E5801}"/>
              </a:ext>
            </a:extLst>
          </p:cNvPr>
          <p:cNvSpPr>
            <a:spLocks noGrp="1"/>
          </p:cNvSpPr>
          <p:nvPr>
            <p:ph type="body" sz="quarter" idx="12" hasCustomPrompt="1"/>
          </p:nvPr>
        </p:nvSpPr>
        <p:spPr>
          <a:xfrm>
            <a:off x="3838575" y="3778252"/>
            <a:ext cx="4383088" cy="1190561"/>
          </a:xfrm>
        </p:spPr>
        <p:txBody>
          <a:bodyPr anchor="t"/>
          <a:lstStyle>
            <a:lvl1pPr algn="ctr">
              <a:defRPr>
                <a:solidFill>
                  <a:schemeClr val="tx1"/>
                </a:solidFill>
              </a:defRPr>
            </a:lvl1pPr>
          </a:lstStyle>
          <a:p>
            <a:pPr lvl="0"/>
            <a:r>
              <a:rPr kumimoji="1" lang="ja-JP" altLang="en-US" dirty="0"/>
              <a:t>社名を入力</a:t>
            </a:r>
          </a:p>
        </p:txBody>
      </p:sp>
      <p:sp>
        <p:nvSpPr>
          <p:cNvPr id="7" name="テキスト プレースホルダー 5">
            <a:extLst>
              <a:ext uri="{FF2B5EF4-FFF2-40B4-BE49-F238E27FC236}">
                <a16:creationId xmlns:a16="http://schemas.microsoft.com/office/drawing/2014/main" id="{CB53B960-D380-426E-B01A-8F0A5A8ADEC4}"/>
              </a:ext>
            </a:extLst>
          </p:cNvPr>
          <p:cNvSpPr>
            <a:spLocks noGrp="1"/>
          </p:cNvSpPr>
          <p:nvPr>
            <p:ph type="body" sz="quarter" idx="13" hasCustomPrompt="1"/>
          </p:nvPr>
        </p:nvSpPr>
        <p:spPr>
          <a:xfrm>
            <a:off x="3838575" y="5318060"/>
            <a:ext cx="4383088" cy="691536"/>
          </a:xfrm>
        </p:spPr>
        <p:txBody>
          <a:bodyPr anchor="t"/>
          <a:lstStyle>
            <a:lvl1pPr algn="ctr">
              <a:defRPr>
                <a:solidFill>
                  <a:schemeClr val="tx1"/>
                </a:solidFill>
              </a:defRPr>
            </a:lvl1pPr>
          </a:lstStyle>
          <a:p>
            <a:pPr lvl="0"/>
            <a:r>
              <a:rPr kumimoji="1" lang="en-US" altLang="ja-JP" dirty="0"/>
              <a:t>YYYY</a:t>
            </a:r>
            <a:r>
              <a:rPr kumimoji="1" lang="ja-JP" altLang="en-US" dirty="0"/>
              <a:t>年</a:t>
            </a:r>
            <a:r>
              <a:rPr kumimoji="1" lang="en-US" altLang="ja-JP" dirty="0"/>
              <a:t>MM</a:t>
            </a:r>
            <a:r>
              <a:rPr kumimoji="1" lang="ja-JP" altLang="en-US" dirty="0"/>
              <a:t>月</a:t>
            </a:r>
            <a:r>
              <a:rPr kumimoji="1" lang="en-US" altLang="ja-JP" dirty="0"/>
              <a:t>DD</a:t>
            </a:r>
            <a:r>
              <a:rPr kumimoji="1" lang="ja-JP" altLang="en-US" dirty="0"/>
              <a:t>日</a:t>
            </a:r>
          </a:p>
        </p:txBody>
      </p:sp>
    </p:spTree>
    <p:extLst>
      <p:ext uri="{BB962C8B-B14F-4D97-AF65-F5344CB8AC3E}">
        <p14:creationId xmlns:p14="http://schemas.microsoft.com/office/powerpoint/2010/main" val="3983973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B9311E-F68C-4701-8498-2CBBFCEB1049}"/>
              </a:ext>
            </a:extLst>
          </p:cNvPr>
          <p:cNvSpPr>
            <a:spLocks noGrp="1"/>
          </p:cNvSpPr>
          <p:nvPr>
            <p:ph type="title" hasCustomPrompt="1"/>
          </p:nvPr>
        </p:nvSpPr>
        <p:spPr>
          <a:xfrm>
            <a:off x="335901" y="620688"/>
            <a:ext cx="11523307" cy="0"/>
          </a:xfrm>
          <a:ln>
            <a:solidFill>
              <a:schemeClr val="tx1"/>
            </a:solidFill>
          </a:ln>
        </p:spPr>
        <p:txBody>
          <a:bodyPr/>
          <a:lstStyle>
            <a:lvl1pPr>
              <a:defRPr sz="2000">
                <a:solidFill>
                  <a:schemeClr val="tx1"/>
                </a:solidFill>
              </a:defRPr>
            </a:lvl1pPr>
          </a:lstStyle>
          <a:p>
            <a:r>
              <a:rPr kumimoji="1" lang="ja-JP" altLang="en-US" dirty="0"/>
              <a:t>目次</a:t>
            </a:r>
          </a:p>
        </p:txBody>
      </p:sp>
      <p:sp>
        <p:nvSpPr>
          <p:cNvPr id="3" name="フッター プレースホルダー 2">
            <a:extLst>
              <a:ext uri="{FF2B5EF4-FFF2-40B4-BE49-F238E27FC236}">
                <a16:creationId xmlns:a16="http://schemas.microsoft.com/office/drawing/2014/main" id="{726A25F4-89DE-4F58-A545-DCC51937764A}"/>
              </a:ext>
            </a:extLst>
          </p:cNvPr>
          <p:cNvSpPr>
            <a:spLocks noGrp="1"/>
          </p:cNvSpPr>
          <p:nvPr>
            <p:ph type="ftr" sz="quarter" idx="10"/>
          </p:nvPr>
        </p:nvSpPr>
        <p:spPr/>
        <p:txBody>
          <a:bodyPr/>
          <a:lstStyle/>
          <a:p>
            <a:r>
              <a:rPr kumimoji="1" lang="en-US" altLang="ja-JP" dirty="0"/>
              <a:t>Copyright.</a:t>
            </a:r>
            <a:endParaRPr kumimoji="1" lang="ja-JP" altLang="en-US" dirty="0"/>
          </a:p>
        </p:txBody>
      </p:sp>
      <p:sp>
        <p:nvSpPr>
          <p:cNvPr id="4" name="スライド番号プレースホルダー 3">
            <a:extLst>
              <a:ext uri="{FF2B5EF4-FFF2-40B4-BE49-F238E27FC236}">
                <a16:creationId xmlns:a16="http://schemas.microsoft.com/office/drawing/2014/main" id="{CBE4C7E5-2C2C-4C1B-900C-4FEF0C6CAA85}"/>
              </a:ext>
            </a:extLst>
          </p:cNvPr>
          <p:cNvSpPr>
            <a:spLocks noGrp="1"/>
          </p:cNvSpPr>
          <p:nvPr>
            <p:ph type="sldNum" sz="quarter" idx="11"/>
          </p:nvPr>
        </p:nvSpPr>
        <p:spPr/>
        <p:txBody>
          <a:bodyPr/>
          <a:lstStyle/>
          <a:p>
            <a:fld id="{5A624458-F4DE-4903-8109-826F45244856}" type="slidenum">
              <a:rPr kumimoji="1" lang="ja-JP" altLang="en-US" smtClean="0"/>
              <a:pPr/>
              <a:t>‹#›</a:t>
            </a:fld>
            <a:endParaRPr kumimoji="1" lang="ja-JP" altLang="en-US"/>
          </a:p>
        </p:txBody>
      </p:sp>
      <p:sp>
        <p:nvSpPr>
          <p:cNvPr id="10" name="テキスト プレースホルダー 10">
            <a:extLst>
              <a:ext uri="{FF2B5EF4-FFF2-40B4-BE49-F238E27FC236}">
                <a16:creationId xmlns:a16="http://schemas.microsoft.com/office/drawing/2014/main" id="{B232D7A6-1B18-4CC4-A924-F02DD2F66F69}"/>
              </a:ext>
            </a:extLst>
          </p:cNvPr>
          <p:cNvSpPr>
            <a:spLocks noGrp="1"/>
          </p:cNvSpPr>
          <p:nvPr>
            <p:ph type="body" sz="quarter" idx="15"/>
          </p:nvPr>
        </p:nvSpPr>
        <p:spPr>
          <a:xfrm>
            <a:off x="594774" y="1278867"/>
            <a:ext cx="4986519" cy="461963"/>
          </a:xfrm>
        </p:spPr>
        <p:txBody>
          <a:bodyPr vert="horz" lIns="91440" tIns="45720" rIns="91440" bIns="45720" rtlCol="0" anchor="ctr">
            <a:normAutofit/>
          </a:bodyPr>
          <a:lstStyle>
            <a:lvl1pPr marL="342891" indent="-342891">
              <a:buFont typeface="+mj-lt"/>
              <a:buAutoNum type="arabicPeriod"/>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1" name="テキスト プレースホルダー 10">
            <a:extLst>
              <a:ext uri="{FF2B5EF4-FFF2-40B4-BE49-F238E27FC236}">
                <a16:creationId xmlns:a16="http://schemas.microsoft.com/office/drawing/2014/main" id="{1D37A1EA-B107-467D-9EA7-A3D6FABE26C3}"/>
              </a:ext>
            </a:extLst>
          </p:cNvPr>
          <p:cNvSpPr>
            <a:spLocks noGrp="1"/>
          </p:cNvSpPr>
          <p:nvPr>
            <p:ph type="body" sz="quarter" idx="16"/>
          </p:nvPr>
        </p:nvSpPr>
        <p:spPr>
          <a:xfrm>
            <a:off x="1388854" y="1805677"/>
            <a:ext cx="4192439" cy="461964"/>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en-US" altLang="ja-JP" dirty="0"/>
          </a:p>
        </p:txBody>
      </p:sp>
      <p:sp>
        <p:nvSpPr>
          <p:cNvPr id="16" name="テキスト プレースホルダー 10">
            <a:extLst>
              <a:ext uri="{FF2B5EF4-FFF2-40B4-BE49-F238E27FC236}">
                <a16:creationId xmlns:a16="http://schemas.microsoft.com/office/drawing/2014/main" id="{A45A46C7-FB65-47F1-94C1-05E67F7DF2E6}"/>
              </a:ext>
            </a:extLst>
          </p:cNvPr>
          <p:cNvSpPr>
            <a:spLocks noGrp="1"/>
          </p:cNvSpPr>
          <p:nvPr>
            <p:ph type="body" sz="quarter" idx="17"/>
          </p:nvPr>
        </p:nvSpPr>
        <p:spPr>
          <a:xfrm>
            <a:off x="594774" y="2466166"/>
            <a:ext cx="4986519" cy="461963"/>
          </a:xfrm>
        </p:spPr>
        <p:txBody>
          <a:bodyPr vert="horz" lIns="91440" tIns="45720" rIns="91440" bIns="45720" rtlCol="0" anchor="ctr">
            <a:normAutofit/>
          </a:bodyPr>
          <a:lstStyle>
            <a:lvl1pPr marL="342891" indent="-342891">
              <a:buFont typeface="+mj-lt"/>
              <a:buAutoNum type="arabicPeriod" startAt="2"/>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7" name="テキスト プレースホルダー 10">
            <a:extLst>
              <a:ext uri="{FF2B5EF4-FFF2-40B4-BE49-F238E27FC236}">
                <a16:creationId xmlns:a16="http://schemas.microsoft.com/office/drawing/2014/main" id="{BDA459BE-460D-4F78-B310-CBE8E344E11C}"/>
              </a:ext>
            </a:extLst>
          </p:cNvPr>
          <p:cNvSpPr>
            <a:spLocks noGrp="1"/>
          </p:cNvSpPr>
          <p:nvPr>
            <p:ph type="body" sz="quarter" idx="18"/>
          </p:nvPr>
        </p:nvSpPr>
        <p:spPr>
          <a:xfrm>
            <a:off x="1388854" y="2992976"/>
            <a:ext cx="4192439" cy="461964"/>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en-US" altLang="ja-JP" dirty="0"/>
          </a:p>
        </p:txBody>
      </p:sp>
      <p:sp>
        <p:nvSpPr>
          <p:cNvPr id="18" name="テキスト プレースホルダー 10">
            <a:extLst>
              <a:ext uri="{FF2B5EF4-FFF2-40B4-BE49-F238E27FC236}">
                <a16:creationId xmlns:a16="http://schemas.microsoft.com/office/drawing/2014/main" id="{7DFE000D-6490-4E4D-9F07-B21C1565A624}"/>
              </a:ext>
            </a:extLst>
          </p:cNvPr>
          <p:cNvSpPr>
            <a:spLocks noGrp="1"/>
          </p:cNvSpPr>
          <p:nvPr>
            <p:ph type="body" sz="quarter" idx="19"/>
          </p:nvPr>
        </p:nvSpPr>
        <p:spPr>
          <a:xfrm>
            <a:off x="594774" y="3653465"/>
            <a:ext cx="4986519" cy="461963"/>
          </a:xfrm>
        </p:spPr>
        <p:txBody>
          <a:bodyPr vert="horz" lIns="91440" tIns="45720" rIns="91440" bIns="45720" rtlCol="0" anchor="ctr">
            <a:normAutofit/>
          </a:bodyPr>
          <a:lstStyle>
            <a:lvl1pPr marL="342891" indent="-342891">
              <a:buFont typeface="+mj-lt"/>
              <a:buAutoNum type="arabicPeriod" startAt="3"/>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9" name="テキスト プレースホルダー 10">
            <a:extLst>
              <a:ext uri="{FF2B5EF4-FFF2-40B4-BE49-F238E27FC236}">
                <a16:creationId xmlns:a16="http://schemas.microsoft.com/office/drawing/2014/main" id="{51BD221F-7778-4158-AD40-43DC207610AA}"/>
              </a:ext>
            </a:extLst>
          </p:cNvPr>
          <p:cNvSpPr>
            <a:spLocks noGrp="1"/>
          </p:cNvSpPr>
          <p:nvPr>
            <p:ph type="body" sz="quarter" idx="20"/>
          </p:nvPr>
        </p:nvSpPr>
        <p:spPr>
          <a:xfrm>
            <a:off x="1388854" y="4180275"/>
            <a:ext cx="4192439" cy="461964"/>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en-US" altLang="ja-JP" dirty="0"/>
          </a:p>
        </p:txBody>
      </p:sp>
      <p:sp>
        <p:nvSpPr>
          <p:cNvPr id="20" name="テキスト プレースホルダー 10">
            <a:extLst>
              <a:ext uri="{FF2B5EF4-FFF2-40B4-BE49-F238E27FC236}">
                <a16:creationId xmlns:a16="http://schemas.microsoft.com/office/drawing/2014/main" id="{672ECA52-B525-4ECC-9C17-A9871980178E}"/>
              </a:ext>
            </a:extLst>
          </p:cNvPr>
          <p:cNvSpPr>
            <a:spLocks noGrp="1"/>
          </p:cNvSpPr>
          <p:nvPr>
            <p:ph type="body" sz="quarter" idx="21"/>
          </p:nvPr>
        </p:nvSpPr>
        <p:spPr>
          <a:xfrm>
            <a:off x="594774" y="4840763"/>
            <a:ext cx="4986519" cy="461963"/>
          </a:xfrm>
        </p:spPr>
        <p:txBody>
          <a:bodyPr vert="horz" lIns="91440" tIns="45720" rIns="91440" bIns="45720" rtlCol="0" anchor="ctr">
            <a:normAutofit/>
          </a:bodyPr>
          <a:lstStyle>
            <a:lvl1pPr marL="342891" indent="-342891">
              <a:buFont typeface="+mj-lt"/>
              <a:buAutoNum type="arabicPeriod" startAt="4"/>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21" name="テキスト プレースホルダー 10">
            <a:extLst>
              <a:ext uri="{FF2B5EF4-FFF2-40B4-BE49-F238E27FC236}">
                <a16:creationId xmlns:a16="http://schemas.microsoft.com/office/drawing/2014/main" id="{F4E1AEC3-31B1-442D-AC49-AE9546106451}"/>
              </a:ext>
            </a:extLst>
          </p:cNvPr>
          <p:cNvSpPr>
            <a:spLocks noGrp="1"/>
          </p:cNvSpPr>
          <p:nvPr>
            <p:ph type="body" sz="quarter" idx="22"/>
          </p:nvPr>
        </p:nvSpPr>
        <p:spPr>
          <a:xfrm>
            <a:off x="1388854" y="5367573"/>
            <a:ext cx="4192439" cy="461964"/>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en-US" altLang="ja-JP" dirty="0"/>
          </a:p>
        </p:txBody>
      </p:sp>
      <p:sp>
        <p:nvSpPr>
          <p:cNvPr id="23" name="テキスト プレースホルダー 10">
            <a:extLst>
              <a:ext uri="{FF2B5EF4-FFF2-40B4-BE49-F238E27FC236}">
                <a16:creationId xmlns:a16="http://schemas.microsoft.com/office/drawing/2014/main" id="{3174BAEE-3703-4FAF-9CE2-38E78FAF8440}"/>
              </a:ext>
            </a:extLst>
          </p:cNvPr>
          <p:cNvSpPr>
            <a:spLocks noGrp="1"/>
          </p:cNvSpPr>
          <p:nvPr>
            <p:ph type="body" sz="quarter" idx="23"/>
          </p:nvPr>
        </p:nvSpPr>
        <p:spPr>
          <a:xfrm>
            <a:off x="6610710" y="1278867"/>
            <a:ext cx="4986519" cy="461963"/>
          </a:xfrm>
        </p:spPr>
        <p:txBody>
          <a:bodyPr vert="horz" lIns="91440" tIns="45720" rIns="91440" bIns="45720" rtlCol="0" anchor="ctr">
            <a:normAutofit/>
          </a:bodyPr>
          <a:lstStyle>
            <a:lvl1pPr marL="342891" indent="-342891">
              <a:buFont typeface="+mj-lt"/>
              <a:buAutoNum type="arabicPeriod" startAt="5"/>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24" name="テキスト プレースホルダー 10">
            <a:extLst>
              <a:ext uri="{FF2B5EF4-FFF2-40B4-BE49-F238E27FC236}">
                <a16:creationId xmlns:a16="http://schemas.microsoft.com/office/drawing/2014/main" id="{8C0D46B9-C098-4D3C-9E08-F8230D32C2B9}"/>
              </a:ext>
            </a:extLst>
          </p:cNvPr>
          <p:cNvSpPr>
            <a:spLocks noGrp="1"/>
          </p:cNvSpPr>
          <p:nvPr>
            <p:ph type="body" sz="quarter" idx="24"/>
          </p:nvPr>
        </p:nvSpPr>
        <p:spPr>
          <a:xfrm>
            <a:off x="7404790" y="1805677"/>
            <a:ext cx="4192439" cy="461964"/>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en-US" altLang="ja-JP" dirty="0"/>
          </a:p>
        </p:txBody>
      </p:sp>
      <p:sp>
        <p:nvSpPr>
          <p:cNvPr id="25" name="テキスト プレースホルダー 10">
            <a:extLst>
              <a:ext uri="{FF2B5EF4-FFF2-40B4-BE49-F238E27FC236}">
                <a16:creationId xmlns:a16="http://schemas.microsoft.com/office/drawing/2014/main" id="{D92F9985-ADEF-46FC-9E07-EDED4BBAEC73}"/>
              </a:ext>
            </a:extLst>
          </p:cNvPr>
          <p:cNvSpPr>
            <a:spLocks noGrp="1"/>
          </p:cNvSpPr>
          <p:nvPr>
            <p:ph type="body" sz="quarter" idx="25"/>
          </p:nvPr>
        </p:nvSpPr>
        <p:spPr>
          <a:xfrm>
            <a:off x="6610710" y="2466166"/>
            <a:ext cx="4986519" cy="461963"/>
          </a:xfrm>
        </p:spPr>
        <p:txBody>
          <a:bodyPr vert="horz" lIns="91440" tIns="45720" rIns="91440" bIns="45720" rtlCol="0" anchor="ctr">
            <a:normAutofit/>
          </a:bodyPr>
          <a:lstStyle>
            <a:lvl1pPr marL="342891" indent="-342891">
              <a:buFont typeface="+mj-lt"/>
              <a:buAutoNum type="arabicPeriod" startAt="6"/>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26" name="テキスト プレースホルダー 10">
            <a:extLst>
              <a:ext uri="{FF2B5EF4-FFF2-40B4-BE49-F238E27FC236}">
                <a16:creationId xmlns:a16="http://schemas.microsoft.com/office/drawing/2014/main" id="{8DD7843F-0DD5-4CD6-8DE3-D446C4AB15A9}"/>
              </a:ext>
            </a:extLst>
          </p:cNvPr>
          <p:cNvSpPr>
            <a:spLocks noGrp="1"/>
          </p:cNvSpPr>
          <p:nvPr>
            <p:ph type="body" sz="quarter" idx="26"/>
          </p:nvPr>
        </p:nvSpPr>
        <p:spPr>
          <a:xfrm>
            <a:off x="7404790" y="2992976"/>
            <a:ext cx="4192439" cy="461964"/>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en-US" altLang="ja-JP" dirty="0"/>
          </a:p>
        </p:txBody>
      </p:sp>
      <p:sp>
        <p:nvSpPr>
          <p:cNvPr id="27" name="テキスト プレースホルダー 10">
            <a:extLst>
              <a:ext uri="{FF2B5EF4-FFF2-40B4-BE49-F238E27FC236}">
                <a16:creationId xmlns:a16="http://schemas.microsoft.com/office/drawing/2014/main" id="{E3B37C08-FD62-45B5-B86A-B33221D08036}"/>
              </a:ext>
            </a:extLst>
          </p:cNvPr>
          <p:cNvSpPr>
            <a:spLocks noGrp="1"/>
          </p:cNvSpPr>
          <p:nvPr>
            <p:ph type="body" sz="quarter" idx="27"/>
          </p:nvPr>
        </p:nvSpPr>
        <p:spPr>
          <a:xfrm>
            <a:off x="6610710" y="3653465"/>
            <a:ext cx="4986519" cy="461963"/>
          </a:xfrm>
        </p:spPr>
        <p:txBody>
          <a:bodyPr vert="horz" lIns="91440" tIns="45720" rIns="91440" bIns="45720" rtlCol="0" anchor="ctr">
            <a:normAutofit/>
          </a:bodyPr>
          <a:lstStyle>
            <a:lvl1pPr marL="342891" indent="-342891">
              <a:buFont typeface="+mj-lt"/>
              <a:buAutoNum type="arabicPeriod" startAt="7"/>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28" name="テキスト プレースホルダー 10">
            <a:extLst>
              <a:ext uri="{FF2B5EF4-FFF2-40B4-BE49-F238E27FC236}">
                <a16:creationId xmlns:a16="http://schemas.microsoft.com/office/drawing/2014/main" id="{1D15F835-CF97-486F-9613-085CA72CEF4A}"/>
              </a:ext>
            </a:extLst>
          </p:cNvPr>
          <p:cNvSpPr>
            <a:spLocks noGrp="1"/>
          </p:cNvSpPr>
          <p:nvPr>
            <p:ph type="body" sz="quarter" idx="28"/>
          </p:nvPr>
        </p:nvSpPr>
        <p:spPr>
          <a:xfrm>
            <a:off x="7404790" y="4180275"/>
            <a:ext cx="4192439" cy="461964"/>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en-US" altLang="ja-JP" dirty="0"/>
          </a:p>
        </p:txBody>
      </p:sp>
      <p:sp>
        <p:nvSpPr>
          <p:cNvPr id="29" name="テキスト プレースホルダー 10">
            <a:extLst>
              <a:ext uri="{FF2B5EF4-FFF2-40B4-BE49-F238E27FC236}">
                <a16:creationId xmlns:a16="http://schemas.microsoft.com/office/drawing/2014/main" id="{F2C67A84-1E01-4055-BF39-C79D941903C2}"/>
              </a:ext>
            </a:extLst>
          </p:cNvPr>
          <p:cNvSpPr>
            <a:spLocks noGrp="1"/>
          </p:cNvSpPr>
          <p:nvPr>
            <p:ph type="body" sz="quarter" idx="29"/>
          </p:nvPr>
        </p:nvSpPr>
        <p:spPr>
          <a:xfrm>
            <a:off x="6610710" y="4840763"/>
            <a:ext cx="4986519" cy="461963"/>
          </a:xfrm>
        </p:spPr>
        <p:txBody>
          <a:bodyPr vert="horz" lIns="91440" tIns="45720" rIns="91440" bIns="45720" rtlCol="0" anchor="ctr">
            <a:normAutofit/>
          </a:bodyPr>
          <a:lstStyle>
            <a:lvl1pPr marL="342891" indent="-342891">
              <a:buFont typeface="+mj-lt"/>
              <a:buAutoNum type="arabicPeriod" startAt="8"/>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30" name="テキスト プレースホルダー 10">
            <a:extLst>
              <a:ext uri="{FF2B5EF4-FFF2-40B4-BE49-F238E27FC236}">
                <a16:creationId xmlns:a16="http://schemas.microsoft.com/office/drawing/2014/main" id="{1B3DBAB1-B141-4CC4-94E2-42A670EE2665}"/>
              </a:ext>
            </a:extLst>
          </p:cNvPr>
          <p:cNvSpPr>
            <a:spLocks noGrp="1"/>
          </p:cNvSpPr>
          <p:nvPr>
            <p:ph type="body" sz="quarter" idx="30"/>
          </p:nvPr>
        </p:nvSpPr>
        <p:spPr>
          <a:xfrm>
            <a:off x="7404790" y="5367573"/>
            <a:ext cx="4192439" cy="461964"/>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en-US" altLang="ja-JP" dirty="0"/>
          </a:p>
        </p:txBody>
      </p:sp>
    </p:spTree>
    <p:extLst>
      <p:ext uri="{BB962C8B-B14F-4D97-AF65-F5344CB8AC3E}">
        <p14:creationId xmlns:p14="http://schemas.microsoft.com/office/powerpoint/2010/main" val="117097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A1F23-6C64-4634-BF2B-AD12EC7D6C81}"/>
              </a:ext>
            </a:extLst>
          </p:cNvPr>
          <p:cNvSpPr>
            <a:spLocks noGrp="1"/>
          </p:cNvSpPr>
          <p:nvPr>
            <p:ph type="title"/>
          </p:nvPr>
        </p:nvSpPr>
        <p:spPr>
          <a:xfrm>
            <a:off x="335901" y="620688"/>
            <a:ext cx="11523307" cy="0"/>
          </a:xfrm>
          <a:ln>
            <a:solidFill>
              <a:schemeClr val="tx1"/>
            </a:solidFill>
          </a:ln>
        </p:spPr>
        <p:txBody>
          <a:bodyPr/>
          <a:lstStyle>
            <a:lvl1pPr>
              <a:defRPr sz="2000">
                <a:solidFill>
                  <a:schemeClr val="tx1"/>
                </a:solidFill>
              </a:defRPr>
            </a:lvl1pPr>
          </a:lstStyle>
          <a:p>
            <a:r>
              <a:rPr kumimoji="1" lang="ja-JP" altLang="en-US"/>
              <a:t>マスター タイトルの書式設定</a:t>
            </a:r>
          </a:p>
        </p:txBody>
      </p:sp>
      <p:sp>
        <p:nvSpPr>
          <p:cNvPr id="3" name="フッター プレースホルダー 2">
            <a:extLst>
              <a:ext uri="{FF2B5EF4-FFF2-40B4-BE49-F238E27FC236}">
                <a16:creationId xmlns:a16="http://schemas.microsoft.com/office/drawing/2014/main" id="{AF4C9291-5E73-44DA-8560-45BA94E68900}"/>
              </a:ext>
            </a:extLst>
          </p:cNvPr>
          <p:cNvSpPr>
            <a:spLocks noGrp="1"/>
          </p:cNvSpPr>
          <p:nvPr>
            <p:ph type="ftr" sz="quarter" idx="10"/>
          </p:nvPr>
        </p:nvSpPr>
        <p:spPr/>
        <p:txBody>
          <a:bodyPr/>
          <a:lstStyle/>
          <a:p>
            <a:r>
              <a:rPr kumimoji="1" lang="en-US" altLang="ja-JP" dirty="0"/>
              <a:t>Copyright.</a:t>
            </a:r>
            <a:endParaRPr kumimoji="1" lang="ja-JP" altLang="en-US" dirty="0"/>
          </a:p>
        </p:txBody>
      </p:sp>
      <p:sp>
        <p:nvSpPr>
          <p:cNvPr id="4" name="スライド番号プレースホルダー 3">
            <a:extLst>
              <a:ext uri="{FF2B5EF4-FFF2-40B4-BE49-F238E27FC236}">
                <a16:creationId xmlns:a16="http://schemas.microsoft.com/office/drawing/2014/main" id="{F5344135-B3C5-4EF6-9EF4-C784FF64B2A4}"/>
              </a:ext>
            </a:extLst>
          </p:cNvPr>
          <p:cNvSpPr>
            <a:spLocks noGrp="1"/>
          </p:cNvSpPr>
          <p:nvPr>
            <p:ph type="sldNum" sz="quarter" idx="11"/>
          </p:nvPr>
        </p:nvSpPr>
        <p:spPr/>
        <p:txBody>
          <a:bodyPr/>
          <a:lstStyle/>
          <a:p>
            <a:fld id="{5A624458-F4DE-4903-8109-826F45244856}" type="slidenum">
              <a:rPr kumimoji="1" lang="ja-JP" altLang="en-US" smtClean="0"/>
              <a:pPr/>
              <a:t>‹#›</a:t>
            </a:fld>
            <a:endParaRPr kumimoji="1" lang="ja-JP" altLang="en-US"/>
          </a:p>
        </p:txBody>
      </p:sp>
      <p:sp>
        <p:nvSpPr>
          <p:cNvPr id="5" name="テキスト プレースホルダー 6">
            <a:extLst>
              <a:ext uri="{FF2B5EF4-FFF2-40B4-BE49-F238E27FC236}">
                <a16:creationId xmlns:a16="http://schemas.microsoft.com/office/drawing/2014/main" id="{E9887C17-8B9A-47B2-A86D-F88C21E78BDF}"/>
              </a:ext>
            </a:extLst>
          </p:cNvPr>
          <p:cNvSpPr>
            <a:spLocks noGrp="1"/>
          </p:cNvSpPr>
          <p:nvPr>
            <p:ph type="body" sz="quarter" idx="13"/>
          </p:nvPr>
        </p:nvSpPr>
        <p:spPr>
          <a:xfrm>
            <a:off x="860138" y="1035052"/>
            <a:ext cx="10471727" cy="1130169"/>
          </a:xfrm>
        </p:spPr>
        <p:txBody>
          <a:bodyPr anchor="ctr"/>
          <a:lstStyle>
            <a:lvl1pPr>
              <a:lnSpc>
                <a:spcPct val="120000"/>
              </a:lnSpc>
              <a:spcBef>
                <a:spcPts val="0"/>
              </a:spcBef>
              <a:spcAft>
                <a:spcPts val="600"/>
              </a:spcAft>
              <a:defRPr>
                <a:solidFill>
                  <a:schemeClr val="tx1"/>
                </a:solidFill>
                <a:latin typeface="+mj-ea"/>
                <a:ea typeface="+mj-ea"/>
              </a:defRPr>
            </a:lvl1pPr>
          </a:lstStyle>
          <a:p>
            <a:pPr lvl="0"/>
            <a:endParaRPr kumimoji="1" lang="en-US" altLang="ja-JP" dirty="0"/>
          </a:p>
        </p:txBody>
      </p:sp>
    </p:spTree>
    <p:extLst>
      <p:ext uri="{BB962C8B-B14F-4D97-AF65-F5344CB8AC3E}">
        <p14:creationId xmlns:p14="http://schemas.microsoft.com/office/powerpoint/2010/main" val="27793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1649C9-9451-4710-BBC0-5FF3CE6D45C8}"/>
              </a:ext>
            </a:extLst>
          </p:cNvPr>
          <p:cNvSpPr>
            <a:spLocks noGrp="1"/>
          </p:cNvSpPr>
          <p:nvPr>
            <p:ph type="title"/>
          </p:nvPr>
        </p:nvSpPr>
        <p:spPr>
          <a:xfrm>
            <a:off x="335901" y="620688"/>
            <a:ext cx="11523307" cy="0"/>
          </a:xfrm>
          <a:ln>
            <a:solidFill>
              <a:schemeClr val="tx1"/>
            </a:solidFill>
          </a:ln>
        </p:spPr>
        <p:txBody>
          <a:bodyPr/>
          <a:lstStyle>
            <a:lvl1pPr>
              <a:defRPr sz="2000">
                <a:solidFill>
                  <a:schemeClr val="tx1"/>
                </a:solidFill>
              </a:defRPr>
            </a:lvl1pPr>
          </a:lstStyle>
          <a:p>
            <a:r>
              <a:rPr kumimoji="1" lang="ja-JP" altLang="en-US" dirty="0"/>
              <a:t>マスター タイトルの書式設定</a:t>
            </a:r>
          </a:p>
        </p:txBody>
      </p:sp>
      <p:sp>
        <p:nvSpPr>
          <p:cNvPr id="3" name="フッター プレースホルダー 2">
            <a:extLst>
              <a:ext uri="{FF2B5EF4-FFF2-40B4-BE49-F238E27FC236}">
                <a16:creationId xmlns:a16="http://schemas.microsoft.com/office/drawing/2014/main" id="{98CBD575-29FA-494E-9B81-C708AFC83310}"/>
              </a:ext>
            </a:extLst>
          </p:cNvPr>
          <p:cNvSpPr>
            <a:spLocks noGrp="1"/>
          </p:cNvSpPr>
          <p:nvPr>
            <p:ph type="ftr" sz="quarter" idx="10"/>
          </p:nvPr>
        </p:nvSpPr>
        <p:spPr/>
        <p:txBody>
          <a:bodyPr/>
          <a:lstStyle/>
          <a:p>
            <a:r>
              <a:rPr kumimoji="1" lang="en-US" altLang="ja-JP" dirty="0"/>
              <a:t>Copyright.</a:t>
            </a:r>
            <a:endParaRPr kumimoji="1" lang="ja-JP" altLang="en-US" dirty="0"/>
          </a:p>
        </p:txBody>
      </p:sp>
      <p:sp>
        <p:nvSpPr>
          <p:cNvPr id="4" name="スライド番号プレースホルダー 3">
            <a:extLst>
              <a:ext uri="{FF2B5EF4-FFF2-40B4-BE49-F238E27FC236}">
                <a16:creationId xmlns:a16="http://schemas.microsoft.com/office/drawing/2014/main" id="{514B820E-70FB-4D14-8A4F-7BE3FC1761C6}"/>
              </a:ext>
            </a:extLst>
          </p:cNvPr>
          <p:cNvSpPr>
            <a:spLocks noGrp="1"/>
          </p:cNvSpPr>
          <p:nvPr>
            <p:ph type="sldNum" sz="quarter" idx="11"/>
          </p:nvPr>
        </p:nvSpPr>
        <p:spPr/>
        <p:txBody>
          <a:bodyPr/>
          <a:lstStyle/>
          <a:p>
            <a:fld id="{5A624458-F4DE-4903-8109-826F45244856}" type="slidenum">
              <a:rPr kumimoji="1" lang="ja-JP" altLang="en-US" smtClean="0"/>
              <a:pPr/>
              <a:t>‹#›</a:t>
            </a:fld>
            <a:endParaRPr kumimoji="1" lang="ja-JP" altLang="en-US"/>
          </a:p>
        </p:txBody>
      </p:sp>
      <p:sp>
        <p:nvSpPr>
          <p:cNvPr id="6" name="図プレースホルダー 5">
            <a:extLst>
              <a:ext uri="{FF2B5EF4-FFF2-40B4-BE49-F238E27FC236}">
                <a16:creationId xmlns:a16="http://schemas.microsoft.com/office/drawing/2014/main" id="{FF6A98DB-7857-49EC-A11C-28A89071BE30}"/>
              </a:ext>
            </a:extLst>
          </p:cNvPr>
          <p:cNvSpPr>
            <a:spLocks noGrp="1"/>
          </p:cNvSpPr>
          <p:nvPr>
            <p:ph type="pic" sz="quarter" idx="12"/>
          </p:nvPr>
        </p:nvSpPr>
        <p:spPr>
          <a:xfrm>
            <a:off x="860138" y="2570511"/>
            <a:ext cx="1575693" cy="1575692"/>
          </a:xfrm>
        </p:spPr>
        <p:txBody>
          <a:bodyPr/>
          <a:lstStyle>
            <a:lvl1pPr>
              <a:defRPr>
                <a:solidFill>
                  <a:schemeClr val="tx1"/>
                </a:solidFill>
              </a:defRPr>
            </a:lvl1pPr>
          </a:lstStyle>
          <a:p>
            <a:endParaRPr kumimoji="1" lang="ja-JP" altLang="en-US"/>
          </a:p>
        </p:txBody>
      </p:sp>
      <p:sp>
        <p:nvSpPr>
          <p:cNvPr id="7" name="テキスト プレースホルダー 6">
            <a:extLst>
              <a:ext uri="{FF2B5EF4-FFF2-40B4-BE49-F238E27FC236}">
                <a16:creationId xmlns:a16="http://schemas.microsoft.com/office/drawing/2014/main" id="{61643707-E63B-4303-BBA0-B3E17558ADB8}"/>
              </a:ext>
            </a:extLst>
          </p:cNvPr>
          <p:cNvSpPr>
            <a:spLocks noGrp="1"/>
          </p:cNvSpPr>
          <p:nvPr>
            <p:ph type="body" sz="quarter" idx="13"/>
          </p:nvPr>
        </p:nvSpPr>
        <p:spPr>
          <a:xfrm>
            <a:off x="860138" y="1035052"/>
            <a:ext cx="10471727" cy="1130169"/>
          </a:xfrm>
        </p:spPr>
        <p:txBody>
          <a:bodyPr anchor="ctr"/>
          <a:lstStyle>
            <a:lvl1pPr>
              <a:lnSpc>
                <a:spcPct val="120000"/>
              </a:lnSpc>
              <a:spcBef>
                <a:spcPts val="0"/>
              </a:spcBef>
              <a:spcAft>
                <a:spcPts val="600"/>
              </a:spcAft>
              <a:defRPr>
                <a:solidFill>
                  <a:schemeClr val="tx1"/>
                </a:solidFill>
                <a:latin typeface="+mj-ea"/>
                <a:ea typeface="+mj-ea"/>
              </a:defRPr>
            </a:lvl1pPr>
          </a:lstStyle>
          <a:p>
            <a:pPr lvl="0"/>
            <a:endParaRPr kumimoji="1" lang="en-US" altLang="ja-JP" dirty="0"/>
          </a:p>
        </p:txBody>
      </p:sp>
      <p:sp>
        <p:nvSpPr>
          <p:cNvPr id="11" name="テキスト プレースホルダー 10">
            <a:extLst>
              <a:ext uri="{FF2B5EF4-FFF2-40B4-BE49-F238E27FC236}">
                <a16:creationId xmlns:a16="http://schemas.microsoft.com/office/drawing/2014/main" id="{39EC3E60-5FF9-43F9-8AD4-F033A66A8EF5}"/>
              </a:ext>
            </a:extLst>
          </p:cNvPr>
          <p:cNvSpPr>
            <a:spLocks noGrp="1"/>
          </p:cNvSpPr>
          <p:nvPr>
            <p:ph type="body" sz="quarter" idx="15"/>
          </p:nvPr>
        </p:nvSpPr>
        <p:spPr>
          <a:xfrm>
            <a:off x="2509840" y="2561257"/>
            <a:ext cx="3451225" cy="461963"/>
          </a:xfrm>
        </p:spPr>
        <p:txBody>
          <a:bodyPr vert="horz" lIns="91440" tIns="45720" rIns="91440" bIns="45720" rtlCol="0" anchor="ctr">
            <a:normAutofit/>
          </a:bodyPr>
          <a:lstStyle>
            <a:lvl1pPr>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2" name="テキスト プレースホルダー 10">
            <a:extLst>
              <a:ext uri="{FF2B5EF4-FFF2-40B4-BE49-F238E27FC236}">
                <a16:creationId xmlns:a16="http://schemas.microsoft.com/office/drawing/2014/main" id="{5ED937E5-48EC-4A82-B3AA-E9FC891BD40A}"/>
              </a:ext>
            </a:extLst>
          </p:cNvPr>
          <p:cNvSpPr>
            <a:spLocks noGrp="1"/>
          </p:cNvSpPr>
          <p:nvPr>
            <p:ph type="body" sz="quarter" idx="16"/>
          </p:nvPr>
        </p:nvSpPr>
        <p:spPr>
          <a:xfrm>
            <a:off x="2509840" y="3079752"/>
            <a:ext cx="3451225" cy="1056437"/>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3" name="図プレースホルダー 5">
            <a:extLst>
              <a:ext uri="{FF2B5EF4-FFF2-40B4-BE49-F238E27FC236}">
                <a16:creationId xmlns:a16="http://schemas.microsoft.com/office/drawing/2014/main" id="{F368B07E-D19D-4FD9-B132-3AF05B9CBD69}"/>
              </a:ext>
            </a:extLst>
          </p:cNvPr>
          <p:cNvSpPr>
            <a:spLocks noGrp="1"/>
          </p:cNvSpPr>
          <p:nvPr>
            <p:ph type="pic" sz="quarter" idx="17"/>
          </p:nvPr>
        </p:nvSpPr>
        <p:spPr>
          <a:xfrm>
            <a:off x="860138" y="4551495"/>
            <a:ext cx="1575693" cy="1575692"/>
          </a:xfrm>
        </p:spPr>
        <p:txBody>
          <a:bodyPr/>
          <a:lstStyle>
            <a:lvl1pPr>
              <a:defRPr>
                <a:solidFill>
                  <a:schemeClr val="tx1"/>
                </a:solidFill>
              </a:defRPr>
            </a:lvl1pPr>
          </a:lstStyle>
          <a:p>
            <a:endParaRPr kumimoji="1" lang="ja-JP" altLang="en-US"/>
          </a:p>
        </p:txBody>
      </p:sp>
      <p:sp>
        <p:nvSpPr>
          <p:cNvPr id="14" name="テキスト プレースホルダー 10">
            <a:extLst>
              <a:ext uri="{FF2B5EF4-FFF2-40B4-BE49-F238E27FC236}">
                <a16:creationId xmlns:a16="http://schemas.microsoft.com/office/drawing/2014/main" id="{EA776627-E2E3-4A45-BFBB-46BB399FF536}"/>
              </a:ext>
            </a:extLst>
          </p:cNvPr>
          <p:cNvSpPr>
            <a:spLocks noGrp="1"/>
          </p:cNvSpPr>
          <p:nvPr>
            <p:ph type="body" sz="quarter" idx="18"/>
          </p:nvPr>
        </p:nvSpPr>
        <p:spPr>
          <a:xfrm>
            <a:off x="2509840" y="4552257"/>
            <a:ext cx="3451225" cy="461963"/>
          </a:xfrm>
        </p:spPr>
        <p:txBody>
          <a:bodyPr vert="horz" lIns="91440" tIns="45720" rIns="91440" bIns="45720" rtlCol="0" anchor="ctr">
            <a:normAutofit/>
          </a:bodyPr>
          <a:lstStyle>
            <a:lvl1pPr>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5" name="テキスト プレースホルダー 10">
            <a:extLst>
              <a:ext uri="{FF2B5EF4-FFF2-40B4-BE49-F238E27FC236}">
                <a16:creationId xmlns:a16="http://schemas.microsoft.com/office/drawing/2014/main" id="{2B8986B2-EC3B-4774-A78B-4174DB6AE6F0}"/>
              </a:ext>
            </a:extLst>
          </p:cNvPr>
          <p:cNvSpPr>
            <a:spLocks noGrp="1"/>
          </p:cNvSpPr>
          <p:nvPr>
            <p:ph type="body" sz="quarter" idx="19"/>
          </p:nvPr>
        </p:nvSpPr>
        <p:spPr>
          <a:xfrm>
            <a:off x="2509840" y="5070752"/>
            <a:ext cx="3451225" cy="1056437"/>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6" name="図プレースホルダー 5">
            <a:extLst>
              <a:ext uri="{FF2B5EF4-FFF2-40B4-BE49-F238E27FC236}">
                <a16:creationId xmlns:a16="http://schemas.microsoft.com/office/drawing/2014/main" id="{C1F940A7-7255-42E4-A9AD-2018D8DC6154}"/>
              </a:ext>
            </a:extLst>
          </p:cNvPr>
          <p:cNvSpPr>
            <a:spLocks noGrp="1"/>
          </p:cNvSpPr>
          <p:nvPr>
            <p:ph type="pic" sz="quarter" idx="20"/>
          </p:nvPr>
        </p:nvSpPr>
        <p:spPr>
          <a:xfrm>
            <a:off x="6299884" y="2570511"/>
            <a:ext cx="1575693" cy="1575692"/>
          </a:xfrm>
        </p:spPr>
        <p:txBody>
          <a:bodyPr/>
          <a:lstStyle>
            <a:lvl1pPr>
              <a:defRPr>
                <a:solidFill>
                  <a:schemeClr val="tx1"/>
                </a:solidFill>
              </a:defRPr>
            </a:lvl1pPr>
          </a:lstStyle>
          <a:p>
            <a:endParaRPr kumimoji="1" lang="ja-JP" altLang="en-US"/>
          </a:p>
        </p:txBody>
      </p:sp>
      <p:sp>
        <p:nvSpPr>
          <p:cNvPr id="17" name="テキスト プレースホルダー 10">
            <a:extLst>
              <a:ext uri="{FF2B5EF4-FFF2-40B4-BE49-F238E27FC236}">
                <a16:creationId xmlns:a16="http://schemas.microsoft.com/office/drawing/2014/main" id="{9533D2B4-C674-46B8-8FCA-13D1DA479AAF}"/>
              </a:ext>
            </a:extLst>
          </p:cNvPr>
          <p:cNvSpPr>
            <a:spLocks noGrp="1"/>
          </p:cNvSpPr>
          <p:nvPr>
            <p:ph type="body" sz="quarter" idx="21"/>
          </p:nvPr>
        </p:nvSpPr>
        <p:spPr>
          <a:xfrm>
            <a:off x="7949586" y="2561257"/>
            <a:ext cx="3451225" cy="461963"/>
          </a:xfrm>
        </p:spPr>
        <p:txBody>
          <a:bodyPr vert="horz" lIns="91440" tIns="45720" rIns="91440" bIns="45720" rtlCol="0" anchor="ctr">
            <a:normAutofit/>
          </a:bodyPr>
          <a:lstStyle>
            <a:lvl1pPr>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8" name="テキスト プレースホルダー 10">
            <a:extLst>
              <a:ext uri="{FF2B5EF4-FFF2-40B4-BE49-F238E27FC236}">
                <a16:creationId xmlns:a16="http://schemas.microsoft.com/office/drawing/2014/main" id="{A1C4A968-9834-4D2F-9D2C-2BE825D8D509}"/>
              </a:ext>
            </a:extLst>
          </p:cNvPr>
          <p:cNvSpPr>
            <a:spLocks noGrp="1"/>
          </p:cNvSpPr>
          <p:nvPr>
            <p:ph type="body" sz="quarter" idx="22"/>
          </p:nvPr>
        </p:nvSpPr>
        <p:spPr>
          <a:xfrm>
            <a:off x="7949586" y="3079752"/>
            <a:ext cx="3451225" cy="1056437"/>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19" name="図プレースホルダー 5">
            <a:extLst>
              <a:ext uri="{FF2B5EF4-FFF2-40B4-BE49-F238E27FC236}">
                <a16:creationId xmlns:a16="http://schemas.microsoft.com/office/drawing/2014/main" id="{C1A95DD1-3B80-4F92-BD21-822E9638A63B}"/>
              </a:ext>
            </a:extLst>
          </p:cNvPr>
          <p:cNvSpPr>
            <a:spLocks noGrp="1"/>
          </p:cNvSpPr>
          <p:nvPr>
            <p:ph type="pic" sz="quarter" idx="23"/>
          </p:nvPr>
        </p:nvSpPr>
        <p:spPr>
          <a:xfrm>
            <a:off x="6299884" y="4551495"/>
            <a:ext cx="1575693" cy="1575692"/>
          </a:xfrm>
        </p:spPr>
        <p:txBody>
          <a:bodyPr/>
          <a:lstStyle>
            <a:lvl1pPr>
              <a:defRPr>
                <a:solidFill>
                  <a:schemeClr val="tx1"/>
                </a:solidFill>
              </a:defRPr>
            </a:lvl1pPr>
          </a:lstStyle>
          <a:p>
            <a:endParaRPr kumimoji="1" lang="ja-JP" altLang="en-US"/>
          </a:p>
        </p:txBody>
      </p:sp>
      <p:sp>
        <p:nvSpPr>
          <p:cNvPr id="20" name="テキスト プレースホルダー 10">
            <a:extLst>
              <a:ext uri="{FF2B5EF4-FFF2-40B4-BE49-F238E27FC236}">
                <a16:creationId xmlns:a16="http://schemas.microsoft.com/office/drawing/2014/main" id="{8A087231-1587-4E2B-8255-4BFC170F3FB6}"/>
              </a:ext>
            </a:extLst>
          </p:cNvPr>
          <p:cNvSpPr>
            <a:spLocks noGrp="1"/>
          </p:cNvSpPr>
          <p:nvPr>
            <p:ph type="body" sz="quarter" idx="24"/>
          </p:nvPr>
        </p:nvSpPr>
        <p:spPr>
          <a:xfrm>
            <a:off x="7949586" y="4552257"/>
            <a:ext cx="3451225" cy="461963"/>
          </a:xfrm>
        </p:spPr>
        <p:txBody>
          <a:bodyPr vert="horz" lIns="91440" tIns="45720" rIns="91440" bIns="45720" rtlCol="0" anchor="ctr">
            <a:normAutofit/>
          </a:bodyPr>
          <a:lstStyle>
            <a:lvl1pPr>
              <a:defRPr lang="ja-JP" altLang="en-US"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
        <p:nvSpPr>
          <p:cNvPr id="21" name="テキスト プレースホルダー 10">
            <a:extLst>
              <a:ext uri="{FF2B5EF4-FFF2-40B4-BE49-F238E27FC236}">
                <a16:creationId xmlns:a16="http://schemas.microsoft.com/office/drawing/2014/main" id="{400C5617-C855-4741-879A-0DBA54454F35}"/>
              </a:ext>
            </a:extLst>
          </p:cNvPr>
          <p:cNvSpPr>
            <a:spLocks noGrp="1"/>
          </p:cNvSpPr>
          <p:nvPr>
            <p:ph type="body" sz="quarter" idx="25"/>
          </p:nvPr>
        </p:nvSpPr>
        <p:spPr>
          <a:xfrm>
            <a:off x="7949586" y="5070752"/>
            <a:ext cx="3451225" cy="1056437"/>
          </a:xfrm>
        </p:spPr>
        <p:txBody>
          <a:bodyPr vert="horz" lIns="91440" tIns="45720" rIns="91440" bIns="45720" rtlCol="0" anchor="ctr">
            <a:normAutofit/>
          </a:bodyPr>
          <a:lstStyle>
            <a:lvl1pPr algn="just">
              <a:defRPr lang="ja-JP" altLang="en-US" sz="1200" dirty="0">
                <a:solidFill>
                  <a:schemeClr val="tx1"/>
                </a:solidFill>
                <a:latin typeface="+mj-ea"/>
                <a:ea typeface="+mj-ea"/>
              </a:defRPr>
            </a:lvl1pPr>
          </a:lstStyle>
          <a:p>
            <a:pPr lvl="0">
              <a:lnSpc>
                <a:spcPct val="120000"/>
              </a:lnSpc>
              <a:spcBef>
                <a:spcPts val="0"/>
              </a:spcBef>
              <a:spcAft>
                <a:spcPts val="600"/>
              </a:spcAft>
            </a:pPr>
            <a:endParaRPr kumimoji="1" lang="ja-JP" altLang="en-US" dirty="0"/>
          </a:p>
        </p:txBody>
      </p:sp>
    </p:spTree>
    <p:extLst>
      <p:ext uri="{BB962C8B-B14F-4D97-AF65-F5344CB8AC3E}">
        <p14:creationId xmlns:p14="http://schemas.microsoft.com/office/powerpoint/2010/main" val="1030823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92A83B-8B89-40B4-BA95-178BFBB59732}"/>
              </a:ext>
            </a:extLst>
          </p:cNvPr>
          <p:cNvSpPr>
            <a:spLocks noGrp="1"/>
          </p:cNvSpPr>
          <p:nvPr>
            <p:ph type="title"/>
          </p:nvPr>
        </p:nvSpPr>
        <p:spPr>
          <a:xfrm>
            <a:off x="335901" y="620688"/>
            <a:ext cx="11523307" cy="0"/>
          </a:xfrm>
          <a:ln>
            <a:solidFill>
              <a:schemeClr val="tx1"/>
            </a:solidFill>
          </a:ln>
        </p:spPr>
        <p:txBody>
          <a:bodyPr/>
          <a:lstStyle>
            <a:lvl1pPr>
              <a:defRPr sz="2000">
                <a:solidFill>
                  <a:schemeClr val="tx1"/>
                </a:solidFill>
              </a:defRPr>
            </a:lvl1pPr>
          </a:lstStyle>
          <a:p>
            <a:r>
              <a:rPr kumimoji="1" lang="ja-JP" altLang="en-US" dirty="0"/>
              <a:t>マスター タイトルの書式設定</a:t>
            </a:r>
          </a:p>
        </p:txBody>
      </p:sp>
      <p:sp>
        <p:nvSpPr>
          <p:cNvPr id="3" name="フッター プレースホルダー 2">
            <a:extLst>
              <a:ext uri="{FF2B5EF4-FFF2-40B4-BE49-F238E27FC236}">
                <a16:creationId xmlns:a16="http://schemas.microsoft.com/office/drawing/2014/main" id="{86AB1681-B960-4FC6-A3F8-518356A384EA}"/>
              </a:ext>
            </a:extLst>
          </p:cNvPr>
          <p:cNvSpPr>
            <a:spLocks noGrp="1"/>
          </p:cNvSpPr>
          <p:nvPr>
            <p:ph type="ftr" sz="quarter" idx="10"/>
          </p:nvPr>
        </p:nvSpPr>
        <p:spPr/>
        <p:txBody>
          <a:bodyPr/>
          <a:lstStyle/>
          <a:p>
            <a:r>
              <a:rPr kumimoji="1" lang="en-US" altLang="ja-JP" dirty="0"/>
              <a:t>Copyright.</a:t>
            </a:r>
            <a:endParaRPr kumimoji="1" lang="ja-JP" altLang="en-US" dirty="0"/>
          </a:p>
        </p:txBody>
      </p:sp>
      <p:sp>
        <p:nvSpPr>
          <p:cNvPr id="4" name="スライド番号プレースホルダー 3">
            <a:extLst>
              <a:ext uri="{FF2B5EF4-FFF2-40B4-BE49-F238E27FC236}">
                <a16:creationId xmlns:a16="http://schemas.microsoft.com/office/drawing/2014/main" id="{7142CE22-6E39-412F-9B93-B277FD618204}"/>
              </a:ext>
            </a:extLst>
          </p:cNvPr>
          <p:cNvSpPr>
            <a:spLocks noGrp="1"/>
          </p:cNvSpPr>
          <p:nvPr>
            <p:ph type="sldNum" sz="quarter" idx="11"/>
          </p:nvPr>
        </p:nvSpPr>
        <p:spPr/>
        <p:txBody>
          <a:bodyPr/>
          <a:lstStyle/>
          <a:p>
            <a:fld id="{5A624458-F4DE-4903-8109-826F45244856}" type="slidenum">
              <a:rPr kumimoji="1" lang="ja-JP" altLang="en-US" smtClean="0"/>
              <a:pPr/>
              <a:t>‹#›</a:t>
            </a:fld>
            <a:endParaRPr kumimoji="1" lang="ja-JP" altLang="en-US"/>
          </a:p>
        </p:txBody>
      </p:sp>
    </p:spTree>
    <p:extLst>
      <p:ext uri="{BB962C8B-B14F-4D97-AF65-F5344CB8AC3E}">
        <p14:creationId xmlns:p14="http://schemas.microsoft.com/office/powerpoint/2010/main" val="3182502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92A83B-8B89-40B4-BA95-178BFBB59732}"/>
              </a:ext>
            </a:extLst>
          </p:cNvPr>
          <p:cNvSpPr>
            <a:spLocks noGrp="1"/>
          </p:cNvSpPr>
          <p:nvPr>
            <p:ph type="title"/>
          </p:nvPr>
        </p:nvSpPr>
        <p:spPr>
          <a:xfrm>
            <a:off x="335901" y="0"/>
            <a:ext cx="11523307" cy="648072"/>
          </a:xfrm>
          <a:ln>
            <a:noFill/>
          </a:ln>
        </p:spPr>
        <p:txBody>
          <a:bodyPr anchor="ctr"/>
          <a:lstStyle>
            <a:lvl1pPr>
              <a:defRPr sz="2000">
                <a:solidFill>
                  <a:schemeClr val="tx1"/>
                </a:solidFill>
              </a:defRPr>
            </a:lvl1pPr>
          </a:lstStyle>
          <a:p>
            <a:r>
              <a:rPr kumimoji="1" lang="ja-JP" altLang="en-US" dirty="0"/>
              <a:t>マスター タイトルの書式設定</a:t>
            </a:r>
          </a:p>
        </p:txBody>
      </p:sp>
      <p:sp>
        <p:nvSpPr>
          <p:cNvPr id="3" name="フッター プレースホルダー 2">
            <a:extLst>
              <a:ext uri="{FF2B5EF4-FFF2-40B4-BE49-F238E27FC236}">
                <a16:creationId xmlns:a16="http://schemas.microsoft.com/office/drawing/2014/main" id="{86AB1681-B960-4FC6-A3F8-518356A384EA}"/>
              </a:ext>
            </a:extLst>
          </p:cNvPr>
          <p:cNvSpPr>
            <a:spLocks noGrp="1"/>
          </p:cNvSpPr>
          <p:nvPr>
            <p:ph type="ftr" sz="quarter" idx="10"/>
          </p:nvPr>
        </p:nvSpPr>
        <p:spPr/>
        <p:txBody>
          <a:bodyPr/>
          <a:lstStyle/>
          <a:p>
            <a:r>
              <a:rPr kumimoji="1" lang="en-US" altLang="ja-JP" dirty="0"/>
              <a:t>Copyright.</a:t>
            </a:r>
            <a:endParaRPr kumimoji="1" lang="ja-JP" altLang="en-US" dirty="0"/>
          </a:p>
        </p:txBody>
      </p:sp>
      <p:sp>
        <p:nvSpPr>
          <p:cNvPr id="4" name="スライド番号プレースホルダー 3">
            <a:extLst>
              <a:ext uri="{FF2B5EF4-FFF2-40B4-BE49-F238E27FC236}">
                <a16:creationId xmlns:a16="http://schemas.microsoft.com/office/drawing/2014/main" id="{7142CE22-6E39-412F-9B93-B277FD618204}"/>
              </a:ext>
            </a:extLst>
          </p:cNvPr>
          <p:cNvSpPr>
            <a:spLocks noGrp="1"/>
          </p:cNvSpPr>
          <p:nvPr>
            <p:ph type="sldNum" sz="quarter" idx="11"/>
          </p:nvPr>
        </p:nvSpPr>
        <p:spPr/>
        <p:txBody>
          <a:bodyPr/>
          <a:lstStyle/>
          <a:p>
            <a:fld id="{5A624458-F4DE-4903-8109-826F45244856}" type="slidenum">
              <a:rPr kumimoji="1" lang="ja-JP" altLang="en-US" smtClean="0"/>
              <a:pPr/>
              <a:t>‹#›</a:t>
            </a:fld>
            <a:endParaRPr kumimoji="1" lang="ja-JP" altLang="en-US"/>
          </a:p>
        </p:txBody>
      </p:sp>
    </p:spTree>
    <p:extLst>
      <p:ext uri="{BB962C8B-B14F-4D97-AF65-F5344CB8AC3E}">
        <p14:creationId xmlns:p14="http://schemas.microsoft.com/office/powerpoint/2010/main" val="4252056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DBE34F9-A7C2-4E58-BF3F-25354DEA2985}" type="datetime1">
              <a:rPr kumimoji="1" lang="ja-JP" altLang="en-US" smtClean="0"/>
              <a:t>2025/9/25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DC194AA-6D17-4847-8704-31305EF12303}" type="slidenum">
              <a:rPr kumimoji="1" lang="ja-JP" altLang="en-US" smtClean="0"/>
              <a:t>‹#›</a:t>
            </a:fld>
            <a:endParaRPr kumimoji="1" lang="ja-JP" altLang="en-US" dirty="0"/>
          </a:p>
        </p:txBody>
      </p:sp>
    </p:spTree>
    <p:extLst>
      <p:ext uri="{BB962C8B-B14F-4D97-AF65-F5344CB8AC3E}">
        <p14:creationId xmlns:p14="http://schemas.microsoft.com/office/powerpoint/2010/main" val="875521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901" y="620688"/>
            <a:ext cx="11523307" cy="0"/>
          </a:xfrm>
          <a:prstGeom prst="rect">
            <a:avLst/>
          </a:prstGeom>
          <a:ln>
            <a:solidFill>
              <a:schemeClr val="tx1"/>
            </a:solidFill>
          </a:ln>
        </p:spPr>
        <p:txBody>
          <a:bodyPr vert="horz" lIns="91440" tIns="45720" rIns="91440" bIns="45720" rtlCol="0" anchor="b">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35901" y="1129006"/>
            <a:ext cx="11523307" cy="5047959"/>
          </a:xfrm>
          <a:prstGeom prst="rect">
            <a:avLst/>
          </a:prstGeom>
        </p:spPr>
        <p:txBody>
          <a:bodyPr vert="horz" lIns="91440" tIns="45720" rIns="91440" bIns="45720" rtlCol="0">
            <a:normAutofit/>
          </a:bodyPr>
          <a:lstStyle/>
          <a:p>
            <a:pPr lvl="0"/>
            <a:r>
              <a:rPr lang="ja-JP" altLang="en-US" dirty="0"/>
              <a:t>マスター テキストの書式設定</a:t>
            </a:r>
          </a:p>
        </p:txBody>
      </p:sp>
      <p:sp>
        <p:nvSpPr>
          <p:cNvPr id="5" name="Footer Placeholder 4"/>
          <p:cNvSpPr>
            <a:spLocks noGrp="1"/>
          </p:cNvSpPr>
          <p:nvPr>
            <p:ph type="ftr" sz="quarter" idx="3"/>
          </p:nvPr>
        </p:nvSpPr>
        <p:spPr>
          <a:xfrm>
            <a:off x="335902" y="6356352"/>
            <a:ext cx="2520820" cy="365125"/>
          </a:xfrm>
          <a:prstGeom prst="rect">
            <a:avLst/>
          </a:prstGeom>
        </p:spPr>
        <p:txBody>
          <a:bodyPr vert="horz" lIns="91440" tIns="45720" rIns="91440" bIns="45720" rtlCol="0" anchor="ctr"/>
          <a:lstStyle>
            <a:lvl1pPr algn="l">
              <a:defRPr sz="1200">
                <a:solidFill>
                  <a:schemeClr val="tx1">
                    <a:lumMod val="40000"/>
                    <a:lumOff val="60000"/>
                  </a:schemeClr>
                </a:solidFill>
              </a:defRPr>
            </a:lvl1pPr>
          </a:lstStyle>
          <a:p>
            <a:r>
              <a:rPr kumimoji="1" lang="en-US" altLang="ja-JP" dirty="0"/>
              <a:t>Copyright.</a:t>
            </a:r>
            <a:endParaRPr kumimoji="1" lang="ja-JP" altLang="en-US" dirty="0"/>
          </a:p>
        </p:txBody>
      </p:sp>
      <p:sp>
        <p:nvSpPr>
          <p:cNvPr id="6" name="Slide Number Placeholder 5"/>
          <p:cNvSpPr>
            <a:spLocks noGrp="1"/>
          </p:cNvSpPr>
          <p:nvPr>
            <p:ph type="sldNum" sz="quarter" idx="4"/>
          </p:nvPr>
        </p:nvSpPr>
        <p:spPr>
          <a:xfrm>
            <a:off x="11150082" y="6356352"/>
            <a:ext cx="706017" cy="365125"/>
          </a:xfrm>
          <a:prstGeom prst="rect">
            <a:avLst/>
          </a:prstGeom>
        </p:spPr>
        <p:txBody>
          <a:bodyPr vert="horz" lIns="91440" tIns="45720" rIns="91440" bIns="45720" rtlCol="0" anchor="ctr"/>
          <a:lstStyle>
            <a:lvl1pPr algn="r">
              <a:defRPr sz="1200">
                <a:solidFill>
                  <a:schemeClr val="tx1">
                    <a:lumMod val="40000"/>
                    <a:lumOff val="60000"/>
                  </a:schemeClr>
                </a:solidFill>
              </a:defRPr>
            </a:lvl1pPr>
          </a:lstStyle>
          <a:p>
            <a:fld id="{5A624458-F4DE-4903-8109-826F45244856}" type="slidenum">
              <a:rPr kumimoji="1" lang="ja-JP" altLang="en-US" smtClean="0"/>
              <a:pPr/>
              <a:t>‹#›</a:t>
            </a:fld>
            <a:endParaRPr kumimoji="1" lang="ja-JP" altLang="en-US"/>
          </a:p>
        </p:txBody>
      </p:sp>
    </p:spTree>
    <p:extLst>
      <p:ext uri="{BB962C8B-B14F-4D97-AF65-F5344CB8AC3E}">
        <p14:creationId xmlns:p14="http://schemas.microsoft.com/office/powerpoint/2010/main" val="403208211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ftr="0" dt="0"/>
  <p:txStyles>
    <p:titleStyle>
      <a:lvl1pPr algn="l" defTabSz="914377" rtl="0" eaLnBrk="1" latinLnBrk="0" hangingPunct="1">
        <a:lnSpc>
          <a:spcPct val="90000"/>
        </a:lnSpc>
        <a:spcBef>
          <a:spcPct val="0"/>
        </a:spcBef>
        <a:buNone/>
        <a:defRPr kumimoji="1" sz="2000" kern="1200">
          <a:solidFill>
            <a:schemeClr val="tx1"/>
          </a:solidFill>
          <a:latin typeface="+mj-ea"/>
          <a:ea typeface="+mj-ea"/>
          <a:cs typeface="+mj-cs"/>
        </a:defRPr>
      </a:lvl1pPr>
    </p:titleStyle>
    <p:bodyStyle>
      <a:lvl1pPr marL="0" indent="0" algn="l" defTabSz="914377" rtl="0" eaLnBrk="1" latinLnBrk="0" hangingPunct="1">
        <a:lnSpc>
          <a:spcPct val="90000"/>
        </a:lnSpc>
        <a:spcBef>
          <a:spcPts val="1000"/>
        </a:spcBef>
        <a:buFont typeface="+mj-lt"/>
        <a:buNone/>
        <a:defRPr kumimoji="1" sz="18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Tx/>
        <a:buNone/>
        <a:defRPr kumimoji="1" sz="2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Tx/>
        <a:buNone/>
        <a:defRPr kumimoji="1" sz="20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Tx/>
        <a:buNone/>
        <a:defRPr kumimoji="1" sz="18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emf"/><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5.xml"/><Relationship Id="rId6" Type="http://schemas.openxmlformats.org/officeDocument/2006/relationships/image" Target="../media/image105.emf"/><Relationship Id="rId5" Type="http://schemas.openxmlformats.org/officeDocument/2006/relationships/image" Target="../media/image104.png"/><Relationship Id="rId4" Type="http://schemas.openxmlformats.org/officeDocument/2006/relationships/image" Target="../media/image10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130470" y="2586802"/>
            <a:ext cx="9931061" cy="1200329"/>
          </a:xfrm>
          <a:prstGeom prst="rect">
            <a:avLst/>
          </a:prstGeom>
        </p:spPr>
        <p:txBody>
          <a:bodyPr wrap="square" anchor="ctr">
            <a:spAutoFit/>
          </a:bodyPr>
          <a:lstStyle/>
          <a:p>
            <a:pPr algn="ctr">
              <a:lnSpc>
                <a:spcPct val="150000"/>
              </a:lnSpc>
            </a:pPr>
            <a:r>
              <a:rPr kumimoji="1" lang="ja-JP" altLang="en-US" sz="4800" dirty="0">
                <a:solidFill>
                  <a:srgbClr val="000000"/>
                </a:solidFill>
                <a:latin typeface="UD デジタル 教科書体 NK-B" panose="02020700000000000000" pitchFamily="18" charset="-128"/>
                <a:ea typeface="UD デジタル 教科書体 NK-B" panose="02020700000000000000" pitchFamily="18" charset="-128"/>
                <a:cs typeface="+mj-cs"/>
              </a:rPr>
              <a:t>第３回　兵庫・大阪連携会議</a:t>
            </a:r>
            <a:endParaRPr kumimoji="1" lang="en-US" altLang="ja-JP" sz="4800" dirty="0">
              <a:solidFill>
                <a:srgbClr val="000000"/>
              </a:solidFill>
              <a:latin typeface="UD デジタル 教科書体 NK-B" panose="02020700000000000000" pitchFamily="18" charset="-128"/>
              <a:ea typeface="UD デジタル 教科書体 NK-B" panose="02020700000000000000" pitchFamily="18" charset="-128"/>
              <a:cs typeface="+mj-cs"/>
            </a:endParaRPr>
          </a:p>
        </p:txBody>
      </p:sp>
      <p:sp>
        <p:nvSpPr>
          <p:cNvPr id="2" name="正方形/長方形 1"/>
          <p:cNvSpPr/>
          <p:nvPr/>
        </p:nvSpPr>
        <p:spPr>
          <a:xfrm>
            <a:off x="2783632" y="4869160"/>
            <a:ext cx="6624736" cy="764184"/>
          </a:xfrm>
          <a:prstGeom prst="rect">
            <a:avLst/>
          </a:prstGeom>
        </p:spPr>
        <p:txBody>
          <a:bodyPr wrap="square" anchor="ctr">
            <a:spAutoFit/>
          </a:bodyPr>
          <a:lstStyle/>
          <a:p>
            <a:pPr algn="ctr">
              <a:lnSpc>
                <a:spcPct val="150000"/>
              </a:lnSpc>
            </a:pPr>
            <a:r>
              <a:rPr kumimoji="1" lang="en-US" altLang="ja-JP" sz="3200" dirty="0">
                <a:solidFill>
                  <a:srgbClr val="000000"/>
                </a:solidFill>
                <a:latin typeface="UD デジタル 教科書体 NK-B" panose="02020700000000000000" pitchFamily="18" charset="-128"/>
                <a:ea typeface="UD デジタル 教科書体 NK-B" panose="02020700000000000000" pitchFamily="18" charset="-128"/>
                <a:cs typeface="+mj-cs"/>
              </a:rPr>
              <a:t>2023</a:t>
            </a:r>
            <a:r>
              <a:rPr kumimoji="1" lang="ja-JP" altLang="en-US" sz="3200" dirty="0">
                <a:solidFill>
                  <a:srgbClr val="000000"/>
                </a:solidFill>
                <a:latin typeface="UD デジタル 教科書体 NK-B" panose="02020700000000000000" pitchFamily="18" charset="-128"/>
                <a:ea typeface="UD デジタル 教科書体 NK-B" panose="02020700000000000000" pitchFamily="18" charset="-128"/>
                <a:cs typeface="+mj-cs"/>
              </a:rPr>
              <a:t>年９月８日</a:t>
            </a:r>
          </a:p>
        </p:txBody>
      </p:sp>
      <p:cxnSp>
        <p:nvCxnSpPr>
          <p:cNvPr id="4" name="直線コネクタ 3"/>
          <p:cNvCxnSpPr/>
          <p:nvPr/>
        </p:nvCxnSpPr>
        <p:spPr>
          <a:xfrm>
            <a:off x="1130470" y="3737393"/>
            <a:ext cx="100780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3" name="正方形/長方形 2"/>
          <p:cNvSpPr/>
          <p:nvPr/>
        </p:nvSpPr>
        <p:spPr>
          <a:xfrm>
            <a:off x="9843437" y="778835"/>
            <a:ext cx="1365131" cy="72008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2400" dirty="0">
                <a:solidFill>
                  <a:srgbClr val="000000"/>
                </a:solidFill>
                <a:latin typeface="UD デジタル 教科書体 NK-B" panose="02020700000000000000" pitchFamily="18" charset="-128"/>
                <a:ea typeface="UD デジタル 教科書体 NK-B" panose="02020700000000000000" pitchFamily="18" charset="-128"/>
                <a:cs typeface="+mj-cs"/>
              </a:rPr>
              <a:t>資料１</a:t>
            </a:r>
          </a:p>
        </p:txBody>
      </p:sp>
    </p:spTree>
    <p:extLst>
      <p:ext uri="{BB962C8B-B14F-4D97-AF65-F5344CB8AC3E}">
        <p14:creationId xmlns:p14="http://schemas.microsoft.com/office/powerpoint/2010/main" val="153830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4314903" y="3044280"/>
            <a:ext cx="3562194" cy="769441"/>
          </a:xfrm>
          <a:prstGeom prst="rect">
            <a:avLst/>
          </a:prstGeom>
        </p:spPr>
        <p:txBody>
          <a:bodyPr wrap="none">
            <a:spAutoFit/>
          </a:bodyPr>
          <a:lstStyle/>
          <a:p>
            <a:r>
              <a:rPr kumimoji="1" lang="ja-JP" altLang="en-US" sz="4400" b="1" dirty="0">
                <a:solidFill>
                  <a:srgbClr val="000000"/>
                </a:solidFill>
                <a:latin typeface="UD デジタル 教科書体 NK-B" panose="02020700000000000000" pitchFamily="18" charset="-128"/>
                <a:ea typeface="UD デジタル 教科書体 NK-B" panose="02020700000000000000" pitchFamily="18" charset="-128"/>
              </a:rPr>
              <a:t>（２）観光振興</a:t>
            </a:r>
          </a:p>
        </p:txBody>
      </p:sp>
      <p:sp>
        <p:nvSpPr>
          <p:cNvPr id="4"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9</a:t>
            </a:fld>
            <a:endParaRPr kumimoji="1" lang="ja-JP" altLang="en-US" sz="1600" dirty="0">
              <a:solidFill>
                <a:srgbClr val="000000"/>
              </a:solidFill>
            </a:endParaRPr>
          </a:p>
        </p:txBody>
      </p:sp>
    </p:spTree>
    <p:extLst>
      <p:ext uri="{BB962C8B-B14F-4D97-AF65-F5344CB8AC3E}">
        <p14:creationId xmlns:p14="http://schemas.microsoft.com/office/powerpoint/2010/main" val="247630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3708"/>
            <a:ext cx="12192000" cy="461665"/>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latin typeface="UD デジタル 教科書体 NK-B" panose="02020700000000000000" pitchFamily="18" charset="-128"/>
                <a:ea typeface="UD デジタル 教科書体 NK-B" panose="02020700000000000000" pitchFamily="18" charset="-128"/>
              </a:rPr>
              <a:t>2023</a:t>
            </a:r>
            <a:r>
              <a:rPr lang="ja-JP" altLang="en-US" sz="2400" b="1" dirty="0">
                <a:latin typeface="UD デジタル 教科書体 NK-B" panose="02020700000000000000" pitchFamily="18" charset="-128"/>
                <a:ea typeface="UD デジタル 教科書体 NK-B" panose="02020700000000000000" pitchFamily="18" charset="-128"/>
              </a:rPr>
              <a:t>年度の主な取組み</a:t>
            </a:r>
          </a:p>
        </p:txBody>
      </p:sp>
      <p:sp>
        <p:nvSpPr>
          <p:cNvPr id="2" name="角丸四角形 1"/>
          <p:cNvSpPr/>
          <p:nvPr/>
        </p:nvSpPr>
        <p:spPr>
          <a:xfrm>
            <a:off x="361404" y="570473"/>
            <a:ext cx="5616000" cy="342329"/>
          </a:xfrm>
          <a:prstGeom prst="roundRect">
            <a:avLst>
              <a:gd name="adj" fmla="val 50000"/>
            </a:avLst>
          </a:prstGeom>
          <a:solidFill>
            <a:srgbClr val="C55A1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観光メニューの充実</a:t>
            </a:r>
          </a:p>
        </p:txBody>
      </p:sp>
      <p:sp>
        <p:nvSpPr>
          <p:cNvPr id="22" name="角丸四角形 21"/>
          <p:cNvSpPr/>
          <p:nvPr/>
        </p:nvSpPr>
        <p:spPr>
          <a:xfrm>
            <a:off x="6240016" y="570473"/>
            <a:ext cx="5616000" cy="342329"/>
          </a:xfrm>
          <a:prstGeom prst="roundRect">
            <a:avLst>
              <a:gd name="adj" fmla="val 50000"/>
            </a:avLst>
          </a:prstGeom>
          <a:solidFill>
            <a:srgbClr val="C55A1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海上交通</a:t>
            </a:r>
          </a:p>
        </p:txBody>
      </p:sp>
      <p:sp>
        <p:nvSpPr>
          <p:cNvPr id="49" name="楕円 48"/>
          <p:cNvSpPr/>
          <p:nvPr/>
        </p:nvSpPr>
        <p:spPr>
          <a:xfrm>
            <a:off x="7248016" y="1028333"/>
            <a:ext cx="3600000" cy="659371"/>
          </a:xfrm>
          <a:prstGeom prst="ellipse">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50" name="楕円 49"/>
          <p:cNvSpPr/>
          <p:nvPr/>
        </p:nvSpPr>
        <p:spPr>
          <a:xfrm>
            <a:off x="1554915" y="1001892"/>
            <a:ext cx="3360448" cy="659371"/>
          </a:xfrm>
          <a:prstGeom prst="ellipse">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aphicFrame>
        <p:nvGraphicFramePr>
          <p:cNvPr id="57" name="表 56"/>
          <p:cNvGraphicFramePr>
            <a:graphicFrameLocks noGrp="1"/>
          </p:cNvGraphicFramePr>
          <p:nvPr/>
        </p:nvGraphicFramePr>
        <p:xfrm>
          <a:off x="361404" y="880090"/>
          <a:ext cx="11494612" cy="5872326"/>
        </p:xfrm>
        <a:graphic>
          <a:graphicData uri="http://schemas.openxmlformats.org/drawingml/2006/table">
            <a:tbl>
              <a:tblPr firstRow="1" bandRow="1">
                <a:tableStyleId>{5C22544A-7EE6-4342-B048-85BDC9FD1C3A}</a:tableStyleId>
              </a:tblPr>
              <a:tblGrid>
                <a:gridCol w="5796330">
                  <a:extLst>
                    <a:ext uri="{9D8B030D-6E8A-4147-A177-3AD203B41FA5}">
                      <a16:colId xmlns:a16="http://schemas.microsoft.com/office/drawing/2014/main" val="2832323794"/>
                    </a:ext>
                  </a:extLst>
                </a:gridCol>
                <a:gridCol w="5698282">
                  <a:extLst>
                    <a:ext uri="{9D8B030D-6E8A-4147-A177-3AD203B41FA5}">
                      <a16:colId xmlns:a16="http://schemas.microsoft.com/office/drawing/2014/main" val="3743355398"/>
                    </a:ext>
                  </a:extLst>
                </a:gridCol>
              </a:tblGrid>
              <a:tr h="958727">
                <a:tc>
                  <a:txBody>
                    <a:bodyPr/>
                    <a:lstStyle/>
                    <a:p>
                      <a:pPr marL="0" indent="0" algn="ctr">
                        <a:buFont typeface="Wingdings" panose="05000000000000000000" pitchFamily="2" charset="2"/>
                        <a:buNone/>
                      </a:pPr>
                      <a:r>
                        <a:rPr kumimoji="1" lang="ja-JP" altLang="en-US" sz="2400" b="1" i="0" u="none" dirty="0">
                          <a:solidFill>
                            <a:schemeClr val="tx1"/>
                          </a:solidFill>
                          <a:latin typeface="UD デジタル 教科書体 NK-B" panose="02020700000000000000" pitchFamily="18" charset="-128"/>
                          <a:ea typeface="UD デジタル 教科書体 NK-B" panose="02020700000000000000" pitchFamily="18" charset="-128"/>
                        </a:rPr>
                        <a:t>コンテンツの開発、磨き上げ</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航路開設に向けた</a:t>
                      </a:r>
                      <a:endParaRPr kumimoji="1" lang="en-US" altLang="ja-JP" sz="16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24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社会実験の実施</a:t>
                      </a: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539802"/>
                  </a:ext>
                </a:extLst>
              </a:tr>
              <a:tr h="3405125">
                <a:tc rowSpan="2">
                  <a:txBody>
                    <a:bodyPr/>
                    <a:lstStyle/>
                    <a:p>
                      <a:pPr marL="0" marR="0" lvl="0" indent="0" algn="l" defTabSz="914377" rtl="0" eaLnBrk="1" fontAlgn="auto" latinLnBrk="0" hangingPunct="1">
                        <a:lnSpc>
                          <a:spcPts val="2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ts val="9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広域周遊モデルコース等の造成</a:t>
                      </a:r>
                      <a:endParaRPr kumimoji="1" lang="en-US" altLang="ja-JP"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兵庫・大阪の体験型を中心とする観光コンテンツやそれらをつなぐ広域周遊モデル</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コースを造成</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（造成イメージ）</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歴史・文化芸術や食など地域の特色を活かした観光コンテンツを兵庫・大阪</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で各５件以上造成</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（例　兵庫県：「ひょうごフィールドパビリオン」認定プログラムの体験</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大阪府：</a:t>
                      </a: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大阪ナイトミュージアム</a:t>
                      </a: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大阪うまいもん満喫</a:t>
                      </a: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の体験）</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・テーマ別に広域周遊モデルコースを４件以上造成</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200" b="0" i="0" u="none" strike="noStrike" kern="1200" cap="none" spc="0" normalizeH="0" baseline="0" noProof="0" dirty="0" err="1">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Sake&amp;foods</a:t>
                      </a:r>
                      <a:r>
                        <a:rPr kumimoji="1" lang="ja-JP" altLang="en-US" sz="1200" b="0" i="0" u="none" strike="noStrike" kern="1200" cap="none" spc="0" normalizeH="0" baseline="0" noProof="0" dirty="0" err="1">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en-US" altLang="ja-JP" sz="1200" b="0" i="0" u="none" strike="noStrike" kern="1200" cap="none" spc="0" normalizeH="0" baseline="0" noProof="0" dirty="0" err="1">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Craftmanship</a:t>
                      </a: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等）</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・インバウンドはターゲット別に開発、磨き上げ</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（欧米圏個人旅行、アジア圏ファミリー層等）</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indent="0">
                        <a:buFont typeface="Wingdings" panose="05000000000000000000" pitchFamily="2" charset="2"/>
                        <a:buNone/>
                      </a:pPr>
                      <a:endParaRPr kumimoji="1" lang="en-US" altLang="ja-JP" sz="1600" i="0" u="sng" baseline="0" dirty="0">
                        <a:solidFill>
                          <a:schemeClr val="tx1"/>
                        </a:solidFill>
                        <a:latin typeface="UD デジタル 教科書体 NK-B" panose="02020700000000000000" pitchFamily="18" charset="-128"/>
                        <a:ea typeface="UD デジタル 教科書体 NK-B" panose="02020700000000000000" pitchFamily="18" charset="-128"/>
                      </a:endParaRPr>
                    </a:p>
                    <a:p>
                      <a:pPr marL="0" marR="0" lvl="0" indent="0" algn="l" defTabSz="914377"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教育旅行コースの発信</a:t>
                      </a: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教育旅行コース造成のための観光素材集を活用し、学校・ 旅行会社等へ発信</a:t>
                      </a:r>
                      <a:endParaRPr kumimoji="1" lang="en-US" altLang="ja-JP" sz="1200" b="0" i="0" u="none" strike="noStrike" kern="1200" cap="none" spc="0" normalizeH="0" baseline="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 （掲載内容）</a:t>
                      </a: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 </a:t>
                      </a:r>
                      <a:r>
                        <a:rPr kumimoji="1" lang="en-US" altLang="ja-JP" sz="1200" b="0" i="0" u="none" strike="noStrike" kern="1200" cap="none" spc="0" normalizeH="0" baseline="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SDGs</a:t>
                      </a:r>
                      <a:r>
                        <a:rPr kumimoji="1" lang="ja-JP" altLang="en-US" sz="1200" b="0" i="0" u="none" strike="noStrike" kern="1200" cap="none" spc="0" normalizeH="0" baseline="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や歴史をテーマとしたモデルコースや、団体受け入れが可能な</a:t>
                      </a:r>
                      <a:endParaRPr kumimoji="1" lang="en-US" altLang="ja-JP" sz="1200" b="0" i="0" u="none" strike="noStrike" kern="1200" cap="none" spc="0" normalizeH="0" baseline="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施設・プログラム等の観光素材</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社会実験の実施</a:t>
                      </a:r>
                      <a:endParaRPr kumimoji="1" lang="en-US" altLang="ja-JP"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兵庫・大阪で客船を活用した社会実験を実施</a:t>
                      </a:r>
                      <a:r>
                        <a:rPr kumimoji="0" lang="ja-JP" altLang="en-US"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0" lang="en-US" altLang="ja-JP"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兵庫県</a:t>
                      </a:r>
                      <a:r>
                        <a:rPr kumimoji="1" lang="en-US" altLang="ja-JP"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a:t>
                      </a:r>
                      <a:endParaRPr kumimoji="1" lang="ja-JP" altLang="en-US"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① 舞洲～</a:t>
                      </a:r>
                      <a:r>
                        <a:rPr kumimoji="1" lang="en-US" altLang="ja-JP"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クルーズ</a:t>
                      </a:r>
                      <a:r>
                        <a:rPr kumimoji="1" lang="en-US" altLang="ja-JP"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～西宮</a:t>
                      </a:r>
                      <a:endParaRPr kumimoji="1" lang="en-US" altLang="ja-JP"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1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1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西宮以西～（ハイヤー）～淡路島～</a:t>
                      </a:r>
                      <a:r>
                        <a:rPr kumimoji="1" lang="en-US" altLang="ja-JP" sz="11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1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ヘリ</a:t>
                      </a:r>
                      <a:r>
                        <a:rPr kumimoji="1" lang="en-US" altLang="ja-JP" sz="11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1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～直島</a:t>
                      </a:r>
                      <a:endParaRPr kumimoji="1" lang="zh-TW" altLang="en-US" sz="11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小型クルーズ・ヘリで周遊するインバウンド向けツアーの造成</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②クルージング</a:t>
                      </a:r>
                      <a:r>
                        <a:rPr kumimoji="1" lang="en-US" altLang="ja-JP"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MICE</a:t>
                      </a: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モデル事業の実施を支援</a:t>
                      </a: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船上での会議やイベントの開催等、旅客船を活用した新たなクルーズ旅行　　　</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商品の造成を支援　 </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大阪府</a:t>
                      </a:r>
                      <a:r>
                        <a:rPr kumimoji="1" lang="en-US" altLang="ja-JP"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a:t>
                      </a:r>
                      <a:endParaRPr kumimoji="1" lang="ja-JP" altLang="en-US"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➂</a:t>
                      </a: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大阪港～神戸港</a:t>
                      </a:r>
                      <a:endParaRPr kumimoji="1" lang="en-US" altLang="ja-JP"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社会実験（モニターツアー）の実施　  　　 </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④大阪港～堺旧港</a:t>
                      </a:r>
                      <a:endParaRPr kumimoji="1" lang="en-US" altLang="ja-JP" sz="1200" b="1"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海上交通と観光をセットにしたプランの企画・実施</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（特別航路モニターツアー）</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6820114"/>
                  </a:ext>
                </a:extLst>
              </a:tr>
              <a:tr h="1243299">
                <a:tc vMerge="1">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規制緩和の提案</a:t>
                      </a:r>
                      <a:endParaRPr kumimoji="1" lang="en-US" altLang="ja-JP"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兵庫県にて、国への要望実施（６月）</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・人の運送をする不定期航路事業における運航可能日数の延長</a:t>
                      </a:r>
                      <a:b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b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・船員法の一律適用の見直し</a:t>
                      </a:r>
                      <a:endPar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834585"/>
                  </a:ext>
                </a:extLst>
              </a:tr>
            </a:tbl>
          </a:graphicData>
        </a:graphic>
      </p:graphicFrame>
      <p:sp>
        <p:nvSpPr>
          <p:cNvPr id="60" name="正方形/長方形 59"/>
          <p:cNvSpPr/>
          <p:nvPr/>
        </p:nvSpPr>
        <p:spPr>
          <a:xfrm>
            <a:off x="348704" y="1775155"/>
            <a:ext cx="5796000" cy="360000"/>
          </a:xfrm>
          <a:prstGeom prst="rect">
            <a:avLst/>
          </a:prstGeom>
          <a:solidFill>
            <a:srgbClr val="C55A11"/>
          </a:solidFill>
        </p:spPr>
        <p:txBody>
          <a:bodyPr wrap="square" anchor="ctr">
            <a:spAutoFit/>
          </a:bodyPr>
          <a:lstStyle/>
          <a:p>
            <a:pPr lvl="0" defTabSz="914377">
              <a:lnSpc>
                <a:spcPts val="1400"/>
              </a:lnSpc>
            </a:pP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コンテンツ創出</a:t>
            </a:r>
          </a:p>
        </p:txBody>
      </p:sp>
      <p:sp>
        <p:nvSpPr>
          <p:cNvPr id="65" name="正方形/長方形 64"/>
          <p:cNvSpPr/>
          <p:nvPr/>
        </p:nvSpPr>
        <p:spPr>
          <a:xfrm>
            <a:off x="6149196" y="1771541"/>
            <a:ext cx="5724000" cy="360000"/>
          </a:xfrm>
          <a:prstGeom prst="rect">
            <a:avLst/>
          </a:prstGeom>
          <a:solidFill>
            <a:srgbClr val="C55A11"/>
          </a:solidFill>
        </p:spPr>
        <p:txBody>
          <a:bodyPr wrap="square" anchor="ctr">
            <a:spAutoFit/>
          </a:bodyPr>
          <a:lstStyle/>
          <a:p>
            <a:pPr lvl="0" defTabSz="914377">
              <a:lnSpc>
                <a:spcPts val="1400"/>
              </a:lnSpc>
            </a:pP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海上交通の活用による広域周遊の実現に向けた取組み</a:t>
            </a:r>
          </a:p>
        </p:txBody>
      </p:sp>
      <p:pic>
        <p:nvPicPr>
          <p:cNvPr id="70" name="図 6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55841" y="4703616"/>
            <a:ext cx="949057" cy="794862"/>
          </a:xfrm>
          <a:prstGeom prst="rect">
            <a:avLst/>
          </a:prstGeom>
        </p:spPr>
      </p:pic>
      <p:pic>
        <p:nvPicPr>
          <p:cNvPr id="71" name="図 7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815683">
            <a:off x="3419717" y="4754748"/>
            <a:ext cx="972094" cy="642118"/>
          </a:xfrm>
          <a:prstGeom prst="rect">
            <a:avLst/>
          </a:prstGeom>
        </p:spPr>
      </p:pic>
      <p:pic>
        <p:nvPicPr>
          <p:cNvPr id="72" name="図 7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93053" y="6189499"/>
            <a:ext cx="1709926" cy="527673"/>
          </a:xfrm>
          <a:prstGeom prst="rect">
            <a:avLst/>
          </a:prstGeom>
        </p:spPr>
      </p:pic>
      <p:sp>
        <p:nvSpPr>
          <p:cNvPr id="14"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10</a:t>
            </a:fld>
            <a:endParaRPr kumimoji="1" lang="ja-JP" altLang="en-US" sz="1600" dirty="0">
              <a:solidFill>
                <a:srgbClr val="000000"/>
              </a:solidFill>
            </a:endParaRPr>
          </a:p>
        </p:txBody>
      </p:sp>
    </p:spTree>
    <p:extLst>
      <p:ext uri="{BB962C8B-B14F-4D97-AF65-F5344CB8AC3E}">
        <p14:creationId xmlns:p14="http://schemas.microsoft.com/office/powerpoint/2010/main" val="409522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379113" y="3349449"/>
            <a:ext cx="11476985" cy="349224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000"/>
              </a:lnSpc>
              <a:spcBef>
                <a:spcPts val="0"/>
              </a:spcBef>
              <a:spcAft>
                <a:spcPts val="60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ctr" defTabSz="457200" rtl="0" eaLnBrk="1" fontAlgn="auto" latinLnBrk="0" hangingPunct="1">
              <a:lnSpc>
                <a:spcPts val="2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2" name="タイトル 1"/>
          <p:cNvSpPr>
            <a:spLocks noGrp="1"/>
          </p:cNvSpPr>
          <p:nvPr>
            <p:ph type="title"/>
          </p:nvPr>
        </p:nvSpPr>
        <p:spPr>
          <a:xfrm>
            <a:off x="335901" y="814850"/>
            <a:ext cx="11523307" cy="0"/>
          </a:xfrm>
        </p:spPr>
        <p:txBody>
          <a:bodyPr/>
          <a:lstStyle/>
          <a:p>
            <a:r>
              <a:rPr lang="ja-JP" altLang="en-US" sz="2400" b="1" dirty="0">
                <a:latin typeface="UD デジタル 教科書体 NK-B" panose="02020700000000000000" pitchFamily="18" charset="-128"/>
                <a:ea typeface="UD デジタル 教科書体 NK-B" panose="02020700000000000000" pitchFamily="18" charset="-128"/>
              </a:rPr>
              <a:t>＜連携①＞　広域周遊モデルコース等の造成</a:t>
            </a:r>
          </a:p>
        </p:txBody>
      </p:sp>
      <p:sp>
        <p:nvSpPr>
          <p:cNvPr id="4" name="テキスト ボックス 3"/>
          <p:cNvSpPr txBox="1"/>
          <p:nvPr/>
        </p:nvSpPr>
        <p:spPr>
          <a:xfrm>
            <a:off x="470970" y="1783331"/>
            <a:ext cx="2519739" cy="462975"/>
          </a:xfrm>
          <a:prstGeom prst="snip2DiagRect">
            <a:avLst>
              <a:gd name="adj1" fmla="val 0"/>
              <a:gd name="adj2" fmla="val 27330"/>
            </a:avLst>
          </a:prstGeom>
          <a:solidFill>
            <a:srgbClr val="CC628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観光コンテンツの造成</a:t>
            </a:r>
          </a:p>
        </p:txBody>
      </p:sp>
      <p:sp>
        <p:nvSpPr>
          <p:cNvPr id="9" name="正方形/長方形 8"/>
          <p:cNvSpPr/>
          <p:nvPr/>
        </p:nvSpPr>
        <p:spPr>
          <a:xfrm>
            <a:off x="335901" y="3373047"/>
            <a:ext cx="5832648"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現在、造成に向け調整・検討中のコンテンツイメージ</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27" name="正方形/長方形 26"/>
          <p:cNvSpPr/>
          <p:nvPr/>
        </p:nvSpPr>
        <p:spPr>
          <a:xfrm>
            <a:off x="5015880" y="3373047"/>
            <a:ext cx="574632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兵庫・大阪で各５コンテンツ以上造成</a:t>
            </a:r>
          </a:p>
        </p:txBody>
      </p:sp>
      <p:sp>
        <p:nvSpPr>
          <p:cNvPr id="10" name="角丸四角形 9"/>
          <p:cNvSpPr/>
          <p:nvPr/>
        </p:nvSpPr>
        <p:spPr>
          <a:xfrm>
            <a:off x="536092" y="3721032"/>
            <a:ext cx="1980000" cy="369332"/>
          </a:xfrm>
          <a:prstGeom prst="roundRect">
            <a:avLst/>
          </a:prstGeom>
          <a:solidFill>
            <a:srgbClr val="169E7A"/>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兵庫県</a:t>
            </a:r>
          </a:p>
        </p:txBody>
      </p:sp>
      <p:pic>
        <p:nvPicPr>
          <p:cNvPr id="39" name="図 3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16403" y="3849418"/>
            <a:ext cx="1723862" cy="2363986"/>
          </a:xfrm>
          <a:prstGeom prst="rect">
            <a:avLst/>
          </a:prstGeom>
          <a:ln>
            <a:noFill/>
          </a:ln>
          <a:effectLst>
            <a:outerShdw blurRad="292100" dist="139700" dir="2700000" algn="tl" rotWithShape="0">
              <a:srgbClr val="333333">
                <a:alpha val="65000"/>
              </a:srgbClr>
            </a:outerShdw>
          </a:effectLst>
        </p:spPr>
      </p:pic>
      <p:sp>
        <p:nvSpPr>
          <p:cNvPr id="43" name="正方形/長方形 42"/>
          <p:cNvSpPr/>
          <p:nvPr/>
        </p:nvSpPr>
        <p:spPr>
          <a:xfrm>
            <a:off x="3160948" y="6565152"/>
            <a:ext cx="3055645" cy="2539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zh-TW"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海外個人旅行</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Foreign Independent Tour</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50" name="正方形/長方形 49"/>
          <p:cNvSpPr/>
          <p:nvPr/>
        </p:nvSpPr>
        <p:spPr>
          <a:xfrm>
            <a:off x="3160948" y="1860929"/>
            <a:ext cx="3744417" cy="307777"/>
          </a:xfrm>
          <a:prstGeom prst="rect">
            <a:avLst/>
          </a:prstGeom>
          <a:ln>
            <a:no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FF0000"/>
                </a:solidFill>
                <a:effectLst/>
                <a:uLnTx/>
                <a:uFillTx/>
                <a:latin typeface="Segoe UI"/>
                <a:ea typeface="メイリオ"/>
                <a:cs typeface="+mn-cs"/>
              </a:rPr>
              <a:t>※</a:t>
            </a:r>
            <a:r>
              <a:rPr kumimoji="0" lang="ja-JP" altLang="en-US" sz="1400" b="1" i="0" u="none" strike="noStrike" kern="1200" cap="none" spc="0" normalizeH="0" baseline="0" noProof="0" dirty="0">
                <a:ln>
                  <a:noFill/>
                </a:ln>
                <a:solidFill>
                  <a:srgbClr val="FF0000"/>
                </a:solidFill>
                <a:effectLst/>
                <a:uLnTx/>
                <a:uFillTx/>
                <a:latin typeface="Segoe UI"/>
                <a:ea typeface="メイリオ"/>
                <a:cs typeface="+mn-cs"/>
              </a:rPr>
              <a:t>内容調整中（今後変更になる可能性有）</a:t>
            </a:r>
          </a:p>
        </p:txBody>
      </p:sp>
      <p:sp>
        <p:nvSpPr>
          <p:cNvPr id="20" name="正方形/長方形 19"/>
          <p:cNvSpPr/>
          <p:nvPr/>
        </p:nvSpPr>
        <p:spPr>
          <a:xfrm>
            <a:off x="335901" y="893830"/>
            <a:ext cx="11583008" cy="85232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万博開催時における府県への滞在・周遊促進につなげるため、兵庫・大阪の特色を活かしたコンテンツの造成、それらをつなぐ広域周遊モデルコースの開発を実施</a:t>
            </a:r>
            <a:r>
              <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（６～９月頃：観光コンテンツ、モデルコースの造成　</a:t>
            </a:r>
            <a:r>
              <a:rPr kumimoji="1" lang="en-US" altLang="ja-JP"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月頃～：販売促進等、２～３月頃：効果検証）</a:t>
            </a:r>
            <a:endParaRPr kumimoji="1" lang="en-US" altLang="ja-JP"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効果検証を踏まえ、</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2024</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年度の集客・発信プロモーションにつなげていく</a:t>
            </a:r>
          </a:p>
        </p:txBody>
      </p:sp>
      <p:sp>
        <p:nvSpPr>
          <p:cNvPr id="21"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624458-F4DE-4903-8109-826F45244856}" type="slidenum">
              <a:rPr kumimoji="1" lang="ja-JP" altLang="en-US" sz="1600" b="0" i="0" u="none" strike="noStrike" kern="1200" cap="none" spc="0" normalizeH="0" baseline="0" noProof="0" smtClean="0">
                <a:ln>
                  <a:noFill/>
                </a:ln>
                <a:solidFill>
                  <a:prstClr val="black"/>
                </a:solidFill>
                <a:effectLst/>
                <a:uLnTx/>
                <a:uFillTx/>
                <a:latin typeface="Segoe U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6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5" name="正方形/長方形 24"/>
          <p:cNvSpPr/>
          <p:nvPr/>
        </p:nvSpPr>
        <p:spPr>
          <a:xfrm>
            <a:off x="6777454" y="4122023"/>
            <a:ext cx="5141455" cy="2503249"/>
          </a:xfrm>
          <a:prstGeom prst="rect">
            <a:avLst/>
          </a:prstGeom>
        </p:spPr>
        <p:txBody>
          <a:bodyPr wrap="square">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6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「大阪ナイト</a:t>
            </a:r>
            <a:r>
              <a:rPr kumimoji="0" lang="ja-JP" altLang="en-US" sz="1600" b="1" u="sng" noProof="0" dirty="0">
                <a:latin typeface="游ゴシック" panose="020B0400000000000000" pitchFamily="50" charset="-128"/>
                <a:ea typeface="游ゴシック" panose="020B0400000000000000" pitchFamily="50" charset="-128"/>
              </a:rPr>
              <a:t>ミュージアム</a:t>
            </a:r>
            <a:r>
              <a:rPr kumimoji="0" lang="ja-JP" altLang="en-US" sz="16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」体験</a:t>
            </a:r>
            <a:endParaRPr kumimoji="0" lang="en-US" altLang="ja-JP" sz="16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（内容）</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大阪</a:t>
            </a:r>
            <a:r>
              <a:rPr kumimoji="0" lang="ja-JP" altLang="en-US" sz="1400" dirty="0">
                <a:latin typeface="游ゴシック" panose="020B0400000000000000" pitchFamily="50" charset="-128"/>
                <a:ea typeface="游ゴシック" panose="020B0400000000000000" pitchFamily="50" charset="-128"/>
              </a:rPr>
              <a:t>ならでは</a:t>
            </a:r>
            <a:r>
              <a:rPr kumimoji="0" lang="ja-JP" altLang="en-US" sz="1400" dirty="0" err="1">
                <a:latin typeface="游ゴシック" panose="020B0400000000000000" pitchFamily="50" charset="-128"/>
                <a:ea typeface="游ゴシック" panose="020B0400000000000000" pitchFamily="50" charset="-128"/>
              </a:rPr>
              <a:t>の</a:t>
            </a:r>
            <a:r>
              <a:rPr kumimoji="0" lang="ja-JP" altLang="en-US" sz="1400" dirty="0">
                <a:latin typeface="游ゴシック" panose="020B0400000000000000" pitchFamily="50" charset="-128"/>
                <a:ea typeface="游ゴシック" panose="020B0400000000000000" pitchFamily="50" charset="-128"/>
              </a:rPr>
              <a:t>文化芸術</a:t>
            </a:r>
            <a:r>
              <a:rPr kumimoji="0" lang="ja-JP" altLang="en-US" sz="1050" dirty="0">
                <a:latin typeface="游ゴシック" panose="020B0400000000000000" pitchFamily="50" charset="-128"/>
                <a:ea typeface="游ゴシック" panose="020B0400000000000000" pitchFamily="50" charset="-128"/>
              </a:rPr>
              <a:t>（美術館や伝統芸能など）</a:t>
            </a:r>
            <a:endParaRPr kumimoji="0" lang="en-US" altLang="ja-JP" sz="1050" dirty="0">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050" dirty="0">
                <a:latin typeface="游ゴシック" panose="020B0400000000000000" pitchFamily="50" charset="-128"/>
                <a:ea typeface="游ゴシック" panose="020B0400000000000000" pitchFamily="50" charset="-128"/>
              </a:rPr>
              <a:t>　　　　　  </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鑑賞と</a:t>
            </a:r>
            <a:r>
              <a:rPr kumimoji="0" lang="ja-JP" altLang="en-US" sz="1400" dirty="0">
                <a:latin typeface="游ゴシック" panose="020B0400000000000000" pitchFamily="50" charset="-128"/>
                <a:ea typeface="游ゴシック" panose="020B0400000000000000" pitchFamily="50" charset="-128"/>
              </a:rPr>
              <a:t>夜の楽しみ</a:t>
            </a:r>
            <a:r>
              <a:rPr kumimoji="0" lang="ja-JP" altLang="en-US" sz="1050" dirty="0">
                <a:latin typeface="游ゴシック" panose="020B0400000000000000" pitchFamily="50" charset="-128"/>
                <a:ea typeface="游ゴシック" panose="020B0400000000000000" pitchFamily="50" charset="-128"/>
              </a:rPr>
              <a:t>（夜景やディナーなど）</a:t>
            </a:r>
            <a:r>
              <a:rPr kumimoji="0" lang="ja-JP" altLang="en-US" sz="1400" dirty="0">
                <a:latin typeface="游ゴシック" panose="020B0400000000000000" pitchFamily="50" charset="-128"/>
                <a:ea typeface="游ゴシック" panose="020B0400000000000000" pitchFamily="50" charset="-128"/>
              </a:rPr>
              <a:t>を組み合わせた</a:t>
            </a:r>
            <a:endParaRPr kumimoji="0" lang="en-US" altLang="ja-JP" sz="1400" dirty="0">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en-US" altLang="ja-JP" sz="1400" dirty="0">
                <a:latin typeface="游ゴシック" panose="020B0400000000000000" pitchFamily="50" charset="-128"/>
                <a:ea typeface="游ゴシック" panose="020B0400000000000000" pitchFamily="50" charset="-128"/>
              </a:rPr>
              <a:t>               </a:t>
            </a:r>
            <a:r>
              <a:rPr kumimoji="0" lang="ja-JP" altLang="en-US" sz="1400" dirty="0">
                <a:latin typeface="游ゴシック" panose="020B0400000000000000" pitchFamily="50" charset="-128"/>
                <a:ea typeface="游ゴシック" panose="020B0400000000000000" pitchFamily="50" charset="-128"/>
              </a:rPr>
              <a:t>プレミアムな夜の体験</a:t>
            </a:r>
            <a:endPar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（ターゲット）</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欧米の</a:t>
            </a:r>
            <a:r>
              <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FIT</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・団体</a:t>
            </a:r>
            <a:endPar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800"/>
              </a:lnSpc>
              <a:spcBef>
                <a:spcPts val="0"/>
              </a:spcBef>
              <a:spcAft>
                <a:spcPts val="0"/>
              </a:spcAft>
              <a:buClrTx/>
              <a:buSzTx/>
              <a:buFontTx/>
              <a:buNone/>
              <a:tabLst/>
              <a:defRPr/>
            </a:pPr>
            <a:endPar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t>
            </a:r>
            <a:r>
              <a:rPr kumimoji="0" lang="ja-JP" altLang="en-US" sz="16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「大阪うまいもん満喫」体験</a:t>
            </a:r>
            <a:endParaRPr kumimoji="0" lang="en-US" altLang="ja-JP" sz="16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（内容）</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「食の台所」大阪の市場・商店街で</a:t>
            </a:r>
            <a:endPar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dirty="0">
                <a:latin typeface="游ゴシック" panose="020B0400000000000000" pitchFamily="50" charset="-128"/>
                <a:ea typeface="游ゴシック" panose="020B0400000000000000" pitchFamily="50" charset="-128"/>
              </a:rPr>
              <a:t>　　 　　</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食べ歩き、食材を選んで、プロと料理体験</a:t>
            </a:r>
            <a:endPar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（ターゲット）</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欧米・アジアの</a:t>
            </a:r>
            <a:r>
              <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FIT</a:t>
            </a:r>
            <a:endPar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23" name="角丸四角形 22"/>
          <p:cNvSpPr/>
          <p:nvPr/>
        </p:nvSpPr>
        <p:spPr>
          <a:xfrm>
            <a:off x="6919078" y="3685590"/>
            <a:ext cx="1980000" cy="369332"/>
          </a:xfrm>
          <a:prstGeom prst="roundRect">
            <a:avLst/>
          </a:prstGeom>
          <a:solidFill>
            <a:srgbClr val="7C73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大阪府</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8376C46E-F339-4984-8194-6FBED34D0ED3}"/>
              </a:ext>
            </a:extLst>
          </p:cNvPr>
          <p:cNvSpPr/>
          <p:nvPr/>
        </p:nvSpPr>
        <p:spPr>
          <a:xfrm>
            <a:off x="354335" y="4199120"/>
            <a:ext cx="4973220" cy="249299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a:t>
            </a:r>
            <a:r>
              <a:rPr kumimoji="0"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「ひょうごフィールドパビリオン」認定プログ</a:t>
            </a:r>
            <a:endParaRPr kumimoji="0"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ラムを体験</a:t>
            </a:r>
            <a:endParaRPr kumimoji="0"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altLang="ja-JP" sz="15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5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500" b="1" i="0" u="sng" strike="noStrike" kern="1200" cap="none" spc="0" normalizeH="0" baseline="0" noProof="0" dirty="0">
                <a:ln>
                  <a:noFill/>
                </a:ln>
                <a:solidFill>
                  <a:prstClr val="black"/>
                </a:solidFill>
                <a:effectLst/>
                <a:uLnTx/>
                <a:uFillTx/>
                <a:latin typeface="Yu Gothic Medium" panose="020B0500000000000000" pitchFamily="50" charset="-128"/>
                <a:ea typeface="Yu Gothic Medium" panose="020B0500000000000000" pitchFamily="50" charset="-128"/>
                <a:cs typeface="+mn-cs"/>
              </a:rPr>
              <a:t>「豊岡鞄」技術を活かしたものづくり</a:t>
            </a:r>
            <a:endParaRPr kumimoji="0" lang="en-US" altLang="ja-JP" sz="1500" b="1" i="0" u="sng" strike="noStrike" kern="1200" cap="none" spc="0" normalizeH="0" baseline="0" noProof="0" dirty="0">
              <a:ln>
                <a:noFill/>
              </a:ln>
              <a:solidFill>
                <a:prstClr val="black"/>
              </a:solidFill>
              <a:effectLst/>
              <a:uLnTx/>
              <a:uFillTx/>
              <a:latin typeface="Yu Gothic Medium" panose="020B0500000000000000" pitchFamily="50" charset="-128"/>
              <a:ea typeface="Yu Gothic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（内容）</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鞄・革小物製作体験</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（ターゲット）</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欧米・アジアの</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FIT ※</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lang="ja-JP" altLang="en-US" sz="1500" b="1" dirty="0">
                <a:solidFill>
                  <a:prstClr val="black"/>
                </a:solidFill>
                <a:latin typeface="游ゴシック" panose="020B0400000000000000" pitchFamily="50" charset="-128"/>
                <a:ea typeface="游ゴシック" panose="020B0400000000000000" pitchFamily="50" charset="-128"/>
              </a:rPr>
              <a:t>  </a:t>
            </a:r>
            <a:r>
              <a:rPr kumimoji="0" lang="ja-JP" altLang="en-US" sz="15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5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日本六古窯「丹波焼」体験</a:t>
            </a:r>
            <a:endParaRPr kumimoji="0" lang="en-US" altLang="ja-JP" sz="15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（内容）</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陶芸体験</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（ターゲット）</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欧米・アジアの</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FIT</a:t>
            </a: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8" name="図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6274" y="5912704"/>
            <a:ext cx="980981" cy="653893"/>
          </a:xfrm>
          <a:prstGeom prst="rect">
            <a:avLst/>
          </a:prstGeom>
        </p:spPr>
      </p:pic>
      <p:pic>
        <p:nvPicPr>
          <p:cNvPr id="30" name="図 29">
            <a:extLst>
              <a:ext uri="{FF2B5EF4-FFF2-40B4-BE49-F238E27FC236}">
                <a16:creationId xmlns:a16="http://schemas.microsoft.com/office/drawing/2014/main" id="{07991B25-D20C-46E4-9CF5-0E1ABA809A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0478" y="4868532"/>
            <a:ext cx="895402" cy="800068"/>
          </a:xfrm>
          <a:prstGeom prst="rect">
            <a:avLst/>
          </a:prstGeom>
        </p:spPr>
      </p:pic>
      <p:pic>
        <p:nvPicPr>
          <p:cNvPr id="31" name="図 30">
            <a:extLst>
              <a:ext uri="{FF2B5EF4-FFF2-40B4-BE49-F238E27FC236}">
                <a16:creationId xmlns:a16="http://schemas.microsoft.com/office/drawing/2014/main" id="{C0C1B18E-F038-4FA2-9CD5-97B63AC483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040"/>
          <a:stretch/>
        </p:blipFill>
        <p:spPr>
          <a:xfrm>
            <a:off x="4328372" y="5876201"/>
            <a:ext cx="1031136" cy="634377"/>
          </a:xfrm>
          <a:prstGeom prst="rect">
            <a:avLst/>
          </a:prstGeom>
        </p:spPr>
      </p:pic>
      <p:sp>
        <p:nvSpPr>
          <p:cNvPr id="22" name="正方形/長方形 21"/>
          <p:cNvSpPr/>
          <p:nvPr/>
        </p:nvSpPr>
        <p:spPr>
          <a:xfrm>
            <a:off x="379113" y="2286398"/>
            <a:ext cx="11812887" cy="1077218"/>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訪日外国人旅行者は、共通して日本独自の自然・文化・歴史への興味が高い</a:t>
            </a:r>
            <a:endParaRPr kumimoji="0" lang="en-US" altLang="ja-JP"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177800" lvl="0" indent="-177800" defTabSz="457200">
              <a:defRPr/>
            </a:pP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0" lang="ja-JP" altLang="en-US" sz="1600" b="1" dirty="0">
                <a:latin typeface="游ゴシック" panose="020B0400000000000000" pitchFamily="50" charset="-128"/>
                <a:ea typeface="游ゴシック" panose="020B0400000000000000" pitchFamily="50" charset="-128"/>
              </a:rPr>
              <a:t>欧米圏の旅行者は日本文化の体験、アジア圏の旅行者はテーマパーク等のエンタメなど、それぞれで</a:t>
            </a: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ニーズが異なる傾向あり</a:t>
            </a:r>
            <a:endParaRPr kumimoji="0" lang="en-US" altLang="ja-JP"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➡歴史文化・自然が豊かな兵庫、食・エンタメなどに強みをもつ大阪、それぞれの地域の特性を</a:t>
            </a:r>
            <a:r>
              <a:rPr kumimoji="0" lang="ja-JP" altLang="en-US" sz="1600" b="1" dirty="0">
                <a:latin typeface="游ゴシック" panose="020B0400000000000000" pitchFamily="50" charset="-128"/>
                <a:ea typeface="游ゴシック" panose="020B0400000000000000" pitchFamily="50" charset="-128"/>
              </a:rPr>
              <a:t>活かして、</a:t>
            </a:r>
            <a:endParaRPr kumimoji="0" lang="en-US" altLang="ja-JP" sz="1600" b="1" dirty="0">
              <a:latin typeface="游ゴシック" panose="020B0400000000000000" pitchFamily="50" charset="-128"/>
              <a:ea typeface="游ゴシック" panose="020B0400000000000000" pitchFamily="50" charset="-128"/>
            </a:endParaRPr>
          </a:p>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体験型を中心に、</a:t>
            </a:r>
            <a:r>
              <a:rPr kumimoji="0" lang="ja-JP" altLang="en-US" sz="1600" b="1" dirty="0">
                <a:latin typeface="游ゴシック" panose="020B0400000000000000" pitchFamily="50" charset="-128"/>
                <a:ea typeface="游ゴシック" panose="020B0400000000000000" pitchFamily="50" charset="-128"/>
              </a:rPr>
              <a:t>ニーズ</a:t>
            </a: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に応じた観光コンテンツを新たに創出</a:t>
            </a:r>
            <a:endParaRPr kumimoji="0" lang="en-US" altLang="ja-JP"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33" name="正方形/長方形 32"/>
          <p:cNvSpPr/>
          <p:nvPr/>
        </p:nvSpPr>
        <p:spPr>
          <a:xfrm>
            <a:off x="10992330" y="4360729"/>
            <a:ext cx="729687" cy="1692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500" b="0" i="0" u="none" strike="noStrike" kern="1200" cap="none" spc="0" normalizeH="0" baseline="0" noProof="0" dirty="0">
                <a:ln>
                  <a:noFill/>
                </a:ln>
                <a:solidFill>
                  <a:prstClr val="black"/>
                </a:solidFill>
                <a:effectLst/>
                <a:uLnTx/>
                <a:uFillTx/>
                <a:latin typeface="Segoe UI"/>
                <a:ea typeface="メイリオ"/>
                <a:cs typeface="+mn-cs"/>
              </a:rPr>
              <a:t>©(</a:t>
            </a:r>
            <a:r>
              <a:rPr kumimoji="0" lang="zh-TW" altLang="en-US" sz="500" b="0" i="0" u="none" strike="noStrike" kern="1200" cap="none" spc="0" normalizeH="0" baseline="0" noProof="0" dirty="0">
                <a:ln>
                  <a:noFill/>
                </a:ln>
                <a:solidFill>
                  <a:prstClr val="black"/>
                </a:solidFill>
                <a:effectLst/>
                <a:uLnTx/>
                <a:uFillTx/>
                <a:latin typeface="Segoe UI"/>
                <a:ea typeface="メイリオ"/>
                <a:cs typeface="+mn-cs"/>
              </a:rPr>
              <a:t>公財</a:t>
            </a:r>
            <a:r>
              <a:rPr kumimoji="0" lang="en-US" altLang="zh-TW" sz="500" b="0" i="0" u="none" strike="noStrike" kern="1200" cap="none" spc="0" normalizeH="0" baseline="0" noProof="0" dirty="0">
                <a:ln>
                  <a:noFill/>
                </a:ln>
                <a:solidFill>
                  <a:prstClr val="black"/>
                </a:solidFill>
                <a:effectLst/>
                <a:uLnTx/>
                <a:uFillTx/>
                <a:latin typeface="Segoe UI"/>
                <a:ea typeface="メイリオ"/>
                <a:cs typeface="+mn-cs"/>
              </a:rPr>
              <a:t>)</a:t>
            </a:r>
            <a:r>
              <a:rPr kumimoji="0" lang="zh-TW" altLang="en-US" sz="500" b="0" i="0" u="none" strike="noStrike" kern="1200" cap="none" spc="0" normalizeH="0" baseline="0" noProof="0" dirty="0">
                <a:ln>
                  <a:noFill/>
                </a:ln>
                <a:solidFill>
                  <a:prstClr val="black"/>
                </a:solidFill>
                <a:effectLst/>
                <a:uLnTx/>
                <a:uFillTx/>
                <a:latin typeface="Segoe UI"/>
                <a:ea typeface="メイリオ"/>
                <a:cs typeface="+mn-cs"/>
              </a:rPr>
              <a:t>大阪観光局</a:t>
            </a:r>
            <a:endParaRPr kumimoji="0" lang="ja-JP" altLang="en-US" sz="500" b="0"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12" name="図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56549" y="3475252"/>
            <a:ext cx="1366635" cy="909723"/>
          </a:xfrm>
          <a:prstGeom prst="rect">
            <a:avLst/>
          </a:prstGeom>
        </p:spPr>
      </p:pic>
      <p:pic>
        <p:nvPicPr>
          <p:cNvPr id="3" name="図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74950" y="5220493"/>
            <a:ext cx="1160466" cy="773504"/>
          </a:xfrm>
          <a:prstGeom prst="rect">
            <a:avLst/>
          </a:prstGeom>
        </p:spPr>
      </p:pic>
      <p:sp>
        <p:nvSpPr>
          <p:cNvPr id="32" name="正方形/長方形 31"/>
          <p:cNvSpPr/>
          <p:nvPr/>
        </p:nvSpPr>
        <p:spPr>
          <a:xfrm>
            <a:off x="11018183" y="6017568"/>
            <a:ext cx="729687" cy="1692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500" b="0" i="0" u="none" strike="noStrike" kern="1200" cap="none" spc="0" normalizeH="0" baseline="0" noProof="0" dirty="0">
                <a:ln>
                  <a:noFill/>
                </a:ln>
                <a:solidFill>
                  <a:prstClr val="black"/>
                </a:solidFill>
                <a:effectLst/>
                <a:uLnTx/>
                <a:uFillTx/>
                <a:latin typeface="Segoe UI"/>
                <a:ea typeface="メイリオ"/>
                <a:cs typeface="+mn-cs"/>
              </a:rPr>
              <a:t>©(</a:t>
            </a:r>
            <a:r>
              <a:rPr kumimoji="0" lang="zh-TW" altLang="en-US" sz="500" b="0" i="0" u="none" strike="noStrike" kern="1200" cap="none" spc="0" normalizeH="0" baseline="0" noProof="0" dirty="0">
                <a:ln>
                  <a:noFill/>
                </a:ln>
                <a:solidFill>
                  <a:prstClr val="black"/>
                </a:solidFill>
                <a:effectLst/>
                <a:uLnTx/>
                <a:uFillTx/>
                <a:latin typeface="Segoe UI"/>
                <a:ea typeface="メイリオ"/>
                <a:cs typeface="+mn-cs"/>
              </a:rPr>
              <a:t>公財</a:t>
            </a:r>
            <a:r>
              <a:rPr kumimoji="0" lang="en-US" altLang="zh-TW" sz="500" b="0" i="0" u="none" strike="noStrike" kern="1200" cap="none" spc="0" normalizeH="0" baseline="0" noProof="0" dirty="0">
                <a:ln>
                  <a:noFill/>
                </a:ln>
                <a:solidFill>
                  <a:prstClr val="black"/>
                </a:solidFill>
                <a:effectLst/>
                <a:uLnTx/>
                <a:uFillTx/>
                <a:latin typeface="Segoe UI"/>
                <a:ea typeface="メイリオ"/>
                <a:cs typeface="+mn-cs"/>
              </a:rPr>
              <a:t>)</a:t>
            </a:r>
            <a:r>
              <a:rPr kumimoji="0" lang="zh-TW" altLang="en-US" sz="500" b="0" i="0" u="none" strike="noStrike" kern="1200" cap="none" spc="0" normalizeH="0" baseline="0" noProof="0" dirty="0">
                <a:ln>
                  <a:noFill/>
                </a:ln>
                <a:solidFill>
                  <a:prstClr val="black"/>
                </a:solidFill>
                <a:effectLst/>
                <a:uLnTx/>
                <a:uFillTx/>
                <a:latin typeface="Segoe UI"/>
                <a:ea typeface="メイリオ"/>
                <a:cs typeface="+mn-cs"/>
              </a:rPr>
              <a:t>大阪観光局</a:t>
            </a:r>
            <a:endParaRPr kumimoji="0" lang="ja-JP" altLang="en-US" sz="500" b="0" i="0" u="none" strike="noStrike" kern="1200" cap="none" spc="0" normalizeH="0" baseline="0" noProof="0" dirty="0">
              <a:ln>
                <a:noFill/>
              </a:ln>
              <a:solidFill>
                <a:prstClr val="black"/>
              </a:solidFill>
              <a:effectLst/>
              <a:uLnTx/>
              <a:uFillTx/>
              <a:latin typeface="Segoe UI"/>
              <a:ea typeface="メイリオ"/>
              <a:cs typeface="+mn-cs"/>
            </a:endParaRPr>
          </a:p>
        </p:txBody>
      </p:sp>
    </p:spTree>
    <p:extLst>
      <p:ext uri="{BB962C8B-B14F-4D97-AF65-F5344CB8AC3E}">
        <p14:creationId xmlns:p14="http://schemas.microsoft.com/office/powerpoint/2010/main" val="3903101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525505" y="5514939"/>
            <a:ext cx="5282463" cy="113129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spcAft>
                <a:spcPts val="600"/>
              </a:spcAft>
            </a:pPr>
            <a:endParaRPr kumimoji="1" lang="en-US" altLang="ja-JP" sz="1600" dirty="0">
              <a:solidFill>
                <a:schemeClr val="tx1"/>
              </a:solidFill>
              <a:latin typeface="+mn-ea"/>
            </a:endParaRPr>
          </a:p>
          <a:p>
            <a:pPr algn="ctr">
              <a:lnSpc>
                <a:spcPts val="2000"/>
              </a:lnSpc>
              <a:spcAft>
                <a:spcPts val="600"/>
              </a:spcAft>
            </a:pPr>
            <a:endParaRPr kumimoji="1" lang="ja-JP" altLang="en-US" sz="1600" dirty="0">
              <a:solidFill>
                <a:schemeClr val="tx1"/>
              </a:solidFill>
              <a:latin typeface="+mn-ea"/>
            </a:endParaRPr>
          </a:p>
        </p:txBody>
      </p:sp>
      <p:sp>
        <p:nvSpPr>
          <p:cNvPr id="40" name="正方形/長方形 39"/>
          <p:cNvSpPr/>
          <p:nvPr/>
        </p:nvSpPr>
        <p:spPr>
          <a:xfrm>
            <a:off x="525505" y="2232801"/>
            <a:ext cx="5282463" cy="2643692"/>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spcAft>
                <a:spcPts val="600"/>
              </a:spcAft>
            </a:pPr>
            <a:endParaRPr kumimoji="1" lang="en-US" altLang="ja-JP" sz="1600" dirty="0">
              <a:solidFill>
                <a:schemeClr val="tx1"/>
              </a:solidFill>
              <a:latin typeface="+mn-ea"/>
            </a:endParaRPr>
          </a:p>
          <a:p>
            <a:pPr algn="ctr">
              <a:lnSpc>
                <a:spcPts val="2000"/>
              </a:lnSpc>
              <a:spcAft>
                <a:spcPts val="600"/>
              </a:spcAft>
            </a:pPr>
            <a:endParaRPr kumimoji="1" lang="ja-JP" altLang="en-US" sz="1600" dirty="0">
              <a:solidFill>
                <a:schemeClr val="tx1"/>
              </a:solidFill>
              <a:latin typeface="+mn-ea"/>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53940" y="678783"/>
            <a:ext cx="5070652" cy="5860131"/>
          </a:xfrm>
          <a:prstGeom prst="rect">
            <a:avLst/>
          </a:prstGeom>
          <a:ln>
            <a:noFill/>
          </a:ln>
          <a:effectLst>
            <a:outerShdw blurRad="190500" algn="tl" rotWithShape="0">
              <a:srgbClr val="000000">
                <a:alpha val="70000"/>
              </a:srgbClr>
            </a:outerShdw>
          </a:effectLst>
        </p:spPr>
      </p:pic>
      <p:sp>
        <p:nvSpPr>
          <p:cNvPr id="8" name="正方形/長方形 7"/>
          <p:cNvSpPr/>
          <p:nvPr/>
        </p:nvSpPr>
        <p:spPr>
          <a:xfrm>
            <a:off x="213889" y="1403753"/>
            <a:ext cx="6026127" cy="830997"/>
          </a:xfrm>
          <a:prstGeom prst="rect">
            <a:avLst/>
          </a:prstGeom>
        </p:spPr>
        <p:txBody>
          <a:bodyPr wrap="square">
            <a:spAutoFit/>
          </a:bodyPr>
          <a:lstStyle/>
          <a:p>
            <a:pPr marL="177800" indent="-177800"/>
            <a:r>
              <a:rPr lang="ja-JP" altLang="en-US" sz="1600" b="1" dirty="0">
                <a:latin typeface="游ゴシック" panose="020B0400000000000000" pitchFamily="50" charset="-128"/>
                <a:ea typeface="游ゴシック" panose="020B0400000000000000" pitchFamily="50" charset="-128"/>
              </a:rPr>
              <a:t>・</a:t>
            </a:r>
            <a:r>
              <a:rPr lang="en-US" altLang="ja-JP" sz="1600" b="1" dirty="0">
                <a:latin typeface="游ゴシック" panose="020B0400000000000000" pitchFamily="50" charset="-128"/>
                <a:ea typeface="游ゴシック" panose="020B0400000000000000" pitchFamily="50" charset="-128"/>
              </a:rPr>
              <a:t>SDGs</a:t>
            </a:r>
            <a:r>
              <a:rPr lang="ja-JP" altLang="en-US" sz="1600" b="1" dirty="0">
                <a:latin typeface="游ゴシック" panose="020B0400000000000000" pitchFamily="50" charset="-128"/>
                <a:ea typeface="游ゴシック" panose="020B0400000000000000" pitchFamily="50" charset="-128"/>
              </a:rPr>
              <a:t>対応を含む兵庫・大阪の特色を活かした観光コンテンツをテーマやストーリー等でつなぎ、大阪・関西万博の来場者を想定した広域周遊モデルコースを造成</a:t>
            </a:r>
          </a:p>
        </p:txBody>
      </p:sp>
      <p:sp>
        <p:nvSpPr>
          <p:cNvPr id="20" name="正方形/長方形 19"/>
          <p:cNvSpPr/>
          <p:nvPr/>
        </p:nvSpPr>
        <p:spPr>
          <a:xfrm>
            <a:off x="502288" y="5541976"/>
            <a:ext cx="6380306" cy="1077218"/>
          </a:xfrm>
          <a:prstGeom prst="rect">
            <a:avLst/>
          </a:prstGeom>
        </p:spPr>
        <p:txBody>
          <a:bodyPr wrap="square">
            <a:spAutoFit/>
          </a:bodyPr>
          <a:lstStyle/>
          <a:p>
            <a:pPr marL="177800" indent="-177800"/>
            <a:r>
              <a:rPr lang="ja-JP" altLang="en-US" sz="1600" b="1" dirty="0">
                <a:latin typeface="游ゴシック" panose="020B0400000000000000" pitchFamily="50" charset="-128"/>
                <a:ea typeface="游ゴシック" panose="020B0400000000000000" pitchFamily="50" charset="-128"/>
              </a:rPr>
              <a:t>・予約サイト等へのコンテンツの売込み</a:t>
            </a:r>
            <a:endParaRPr lang="en-US" altLang="ja-JP" sz="1600" b="1" dirty="0">
              <a:latin typeface="游ゴシック" panose="020B0400000000000000" pitchFamily="50" charset="-128"/>
              <a:ea typeface="游ゴシック" panose="020B0400000000000000" pitchFamily="50" charset="-128"/>
            </a:endParaRPr>
          </a:p>
          <a:p>
            <a:pPr marL="177800" indent="-177800"/>
            <a:r>
              <a:rPr lang="ja-JP" altLang="en-US" sz="1600" b="1" dirty="0">
                <a:latin typeface="游ゴシック" panose="020B0400000000000000" pitchFamily="50" charset="-128"/>
                <a:ea typeface="游ゴシック" panose="020B0400000000000000" pitchFamily="50" charset="-128"/>
              </a:rPr>
              <a:t>　（国内市場、アジア市場、欧米市場）</a:t>
            </a:r>
            <a:endParaRPr lang="en-US" altLang="ja-JP" sz="1600" b="1" dirty="0">
              <a:latin typeface="游ゴシック" panose="020B0400000000000000" pitchFamily="50" charset="-128"/>
              <a:ea typeface="游ゴシック" panose="020B0400000000000000" pitchFamily="50" charset="-128"/>
            </a:endParaRPr>
          </a:p>
          <a:p>
            <a:pPr marL="177800" indent="-177800"/>
            <a:r>
              <a:rPr lang="ja-JP" altLang="en-US" sz="1600" b="1" dirty="0">
                <a:latin typeface="游ゴシック" panose="020B0400000000000000" pitchFamily="50" charset="-128"/>
                <a:ea typeface="游ゴシック" panose="020B0400000000000000" pitchFamily="50" charset="-128"/>
              </a:rPr>
              <a:t>・専用ホームページおよび</a:t>
            </a:r>
            <a:r>
              <a:rPr lang="en-US" altLang="ja-JP" sz="1600" b="1" dirty="0">
                <a:latin typeface="游ゴシック" panose="020B0400000000000000" pitchFamily="50" charset="-128"/>
                <a:ea typeface="游ゴシック" panose="020B0400000000000000" pitchFamily="50" charset="-128"/>
              </a:rPr>
              <a:t>SNS</a:t>
            </a:r>
            <a:r>
              <a:rPr lang="ja-JP" altLang="en-US" sz="1600" b="1" dirty="0" err="1">
                <a:latin typeface="游ゴシック" panose="020B0400000000000000" pitchFamily="50" charset="-128"/>
                <a:ea typeface="游ゴシック" panose="020B0400000000000000" pitchFamily="50" charset="-128"/>
              </a:rPr>
              <a:t>での</a:t>
            </a:r>
            <a:r>
              <a:rPr lang="en-US" altLang="ja-JP" sz="1600" b="1" dirty="0">
                <a:latin typeface="游ゴシック" panose="020B0400000000000000" pitchFamily="50" charset="-128"/>
                <a:ea typeface="游ゴシック" panose="020B0400000000000000" pitchFamily="50" charset="-128"/>
              </a:rPr>
              <a:t>PR</a:t>
            </a:r>
            <a:r>
              <a:rPr lang="ja-JP" altLang="en-US" sz="1600" b="1" dirty="0" err="1">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コンテンツ及び</a:t>
            </a:r>
            <a:endParaRPr lang="en-US" altLang="ja-JP" sz="1600" b="1" dirty="0">
              <a:latin typeface="游ゴシック" panose="020B0400000000000000" pitchFamily="50" charset="-128"/>
              <a:ea typeface="游ゴシック" panose="020B0400000000000000" pitchFamily="50" charset="-128"/>
            </a:endParaRPr>
          </a:p>
          <a:p>
            <a:pPr marL="177800" indent="-177800"/>
            <a:r>
              <a:rPr lang="ja-JP" altLang="en-US" sz="1600" b="1" dirty="0">
                <a:latin typeface="游ゴシック" panose="020B0400000000000000" pitchFamily="50" charset="-128"/>
                <a:ea typeface="游ゴシック" panose="020B0400000000000000" pitchFamily="50" charset="-128"/>
              </a:rPr>
              <a:t>　モデルコースを掲載（多言語（英・中）対応を想定）</a:t>
            </a:r>
          </a:p>
        </p:txBody>
      </p:sp>
      <p:sp>
        <p:nvSpPr>
          <p:cNvPr id="28" name="正方形/長方形 27"/>
          <p:cNvSpPr/>
          <p:nvPr/>
        </p:nvSpPr>
        <p:spPr>
          <a:xfrm>
            <a:off x="521293" y="2232801"/>
            <a:ext cx="4702477" cy="338554"/>
          </a:xfrm>
          <a:prstGeom prst="rect">
            <a:avLst/>
          </a:prstGeom>
        </p:spPr>
        <p:txBody>
          <a:bodyPr wrap="square">
            <a:spAutoFit/>
          </a:bodyPr>
          <a:lstStyle/>
          <a:p>
            <a:pPr marL="177800" indent="-177800"/>
            <a:r>
              <a:rPr lang="ja-JP" altLang="en-US" sz="1600" b="1" dirty="0">
                <a:latin typeface="游ゴシック" panose="020B0400000000000000" pitchFamily="50" charset="-128"/>
                <a:ea typeface="游ゴシック" panose="020B0400000000000000" pitchFamily="50" charset="-128"/>
              </a:rPr>
              <a:t>≪コースイメージ≫</a:t>
            </a:r>
            <a:r>
              <a:rPr lang="en-US" altLang="ja-JP"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４コース以上造成</a:t>
            </a:r>
            <a:endParaRPr lang="en-US" altLang="ja-JP" sz="1600" b="1" dirty="0">
              <a:latin typeface="游ゴシック" panose="020B0400000000000000" pitchFamily="50" charset="-128"/>
              <a:ea typeface="游ゴシック" panose="020B0400000000000000" pitchFamily="50" charset="-128"/>
            </a:endParaRPr>
          </a:p>
        </p:txBody>
      </p:sp>
      <p:sp>
        <p:nvSpPr>
          <p:cNvPr id="35" name="テキスト ボックス 34"/>
          <p:cNvSpPr txBox="1"/>
          <p:nvPr/>
        </p:nvSpPr>
        <p:spPr>
          <a:xfrm>
            <a:off x="291758" y="842201"/>
            <a:ext cx="3427978" cy="462975"/>
          </a:xfrm>
          <a:prstGeom prst="snip2DiagRect">
            <a:avLst>
              <a:gd name="adj1" fmla="val 0"/>
              <a:gd name="adj2" fmla="val 27330"/>
            </a:avLst>
          </a:prstGeom>
          <a:solidFill>
            <a:srgbClr val="CC628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spcAft>
                <a:spcPts val="600"/>
              </a:spcAft>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広域周遊モデルコースの造成</a:t>
            </a:r>
          </a:p>
        </p:txBody>
      </p:sp>
      <p:sp>
        <p:nvSpPr>
          <p:cNvPr id="39" name="角丸四角形 38"/>
          <p:cNvSpPr/>
          <p:nvPr/>
        </p:nvSpPr>
        <p:spPr>
          <a:xfrm>
            <a:off x="623393" y="2570400"/>
            <a:ext cx="5082475" cy="2227056"/>
          </a:xfrm>
          <a:prstGeom prst="roundRect">
            <a:avLst/>
          </a:prstGeom>
          <a:solidFill>
            <a:schemeClr val="bg1"/>
          </a:solidFill>
          <a:ln w="38100">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j-ea"/>
                <a:ea typeface="+mj-ea"/>
                <a:cs typeface="MV Boli" panose="02000500030200090000" pitchFamily="2" charset="0"/>
              </a:rPr>
              <a:t>例）</a:t>
            </a:r>
            <a:r>
              <a:rPr kumimoji="1" lang="en-US" altLang="ja-JP" sz="1600" b="1" dirty="0">
                <a:solidFill>
                  <a:srgbClr val="F1A641"/>
                </a:solidFill>
                <a:latin typeface="+mj-ea"/>
                <a:ea typeface="+mj-ea"/>
                <a:cs typeface="MV Boli" panose="02000500030200090000" pitchFamily="2" charset="0"/>
              </a:rPr>
              <a:t>Sake &amp; Foods</a:t>
            </a:r>
            <a:r>
              <a:rPr kumimoji="1" lang="ja-JP" altLang="en-US" sz="1600" b="1" dirty="0">
                <a:solidFill>
                  <a:srgbClr val="F1A641"/>
                </a:solidFill>
                <a:latin typeface="+mj-ea"/>
                <a:ea typeface="+mj-ea"/>
                <a:cs typeface="MV Boli" panose="02000500030200090000" pitchFamily="2" charset="0"/>
              </a:rPr>
              <a:t>（日本の美食）</a:t>
            </a:r>
            <a:endParaRPr kumimoji="1" lang="en-US" altLang="ja-JP" sz="1600" b="1" dirty="0">
              <a:solidFill>
                <a:srgbClr val="F1A641"/>
              </a:solidFill>
              <a:latin typeface="+mj-ea"/>
              <a:ea typeface="+mj-ea"/>
              <a:cs typeface="MV Boli" panose="02000500030200090000" pitchFamily="2" charset="0"/>
            </a:endParaRPr>
          </a:p>
          <a:p>
            <a:pPr>
              <a:spcAft>
                <a:spcPts val="600"/>
              </a:spcAft>
            </a:pPr>
            <a:r>
              <a:rPr kumimoji="1" lang="ja-JP" altLang="en-US" sz="1600" b="1" dirty="0">
                <a:solidFill>
                  <a:schemeClr val="tx1"/>
                </a:solidFill>
                <a:latin typeface="+mj-ea"/>
                <a:ea typeface="+mj-ea"/>
                <a:cs typeface="MV Boli" panose="02000500030200090000" pitchFamily="2" charset="0"/>
              </a:rPr>
              <a:t>　　</a:t>
            </a:r>
            <a:r>
              <a:rPr kumimoji="1" lang="ja-JP" altLang="en-US" sz="1100" b="1" dirty="0">
                <a:solidFill>
                  <a:schemeClr val="tx1"/>
                </a:solidFill>
                <a:latin typeface="游ゴシック" panose="020B0400000000000000" pitchFamily="50" charset="-128"/>
                <a:ea typeface="游ゴシック" panose="020B0400000000000000" pitchFamily="50" charset="-128"/>
                <a:cs typeface="MV Boli" panose="02000500030200090000" pitchFamily="2" charset="0"/>
              </a:rPr>
              <a:t>地域で育まれ、愛されてきた兵庫・大阪の美食を味わう旅</a:t>
            </a:r>
            <a:endParaRPr kumimoji="1" lang="en-US" altLang="ja-JP" sz="1100" b="1" dirty="0">
              <a:solidFill>
                <a:schemeClr val="tx1"/>
              </a:solidFill>
              <a:latin typeface="游ゴシック" panose="020B0400000000000000" pitchFamily="50" charset="-128"/>
              <a:ea typeface="游ゴシック" panose="020B0400000000000000" pitchFamily="50" charset="-128"/>
              <a:cs typeface="MV Boli" panose="02000500030200090000" pitchFamily="2" charset="0"/>
            </a:endParaRPr>
          </a:p>
          <a:p>
            <a:pPr>
              <a:spcAft>
                <a:spcPts val="600"/>
              </a:spcAft>
            </a:pPr>
            <a:r>
              <a:rPr kumimoji="1" lang="ja-JP" altLang="en-US" sz="1100" b="1" dirty="0">
                <a:solidFill>
                  <a:schemeClr val="tx1"/>
                </a:solidFill>
                <a:latin typeface="游ゴシック" panose="020B0400000000000000" pitchFamily="50" charset="-128"/>
                <a:ea typeface="游ゴシック" panose="020B0400000000000000" pitchFamily="50" charset="-128"/>
                <a:cs typeface="MV Boli" panose="02000500030200090000" pitchFamily="2" charset="0"/>
              </a:rPr>
              <a:t>　　　</a:t>
            </a:r>
            <a:r>
              <a:rPr kumimoji="1" lang="ja-JP" altLang="en-US" sz="1050" dirty="0">
                <a:solidFill>
                  <a:schemeClr val="tx1"/>
                </a:solidFill>
                <a:latin typeface="游ゴシック" panose="020B0400000000000000" pitchFamily="50" charset="-128"/>
                <a:ea typeface="游ゴシック" panose="020B0400000000000000" pitchFamily="50" charset="-128"/>
                <a:cs typeface="MV Boli" panose="02000500030200090000" pitchFamily="2" charset="0"/>
              </a:rPr>
              <a:t>＜兵庫＞日本海の海の幸～出石そば～灘の酒蔵～神戸牛</a:t>
            </a:r>
            <a:endParaRPr kumimoji="1" lang="en-US" altLang="ja-JP" sz="1050" dirty="0">
              <a:solidFill>
                <a:schemeClr val="tx1"/>
              </a:solidFill>
              <a:latin typeface="游ゴシック" panose="020B0400000000000000" pitchFamily="50" charset="-128"/>
              <a:ea typeface="游ゴシック" panose="020B0400000000000000" pitchFamily="50" charset="-128"/>
              <a:cs typeface="MV Boli" panose="02000500030200090000" pitchFamily="2" charset="0"/>
            </a:endParaRPr>
          </a:p>
          <a:p>
            <a:pPr>
              <a:spcAft>
                <a:spcPts val="600"/>
              </a:spcAft>
            </a:pPr>
            <a:r>
              <a:rPr kumimoji="1" lang="ja-JP" altLang="en-US" sz="1050" dirty="0">
                <a:solidFill>
                  <a:schemeClr val="tx1"/>
                </a:solidFill>
                <a:latin typeface="游ゴシック" panose="020B0400000000000000" pitchFamily="50" charset="-128"/>
                <a:ea typeface="游ゴシック" panose="020B0400000000000000" pitchFamily="50" charset="-128"/>
                <a:cs typeface="MV Boli" panose="02000500030200090000" pitchFamily="2" charset="0"/>
              </a:rPr>
              <a:t>　　　＜大阪＞山崎蒸留所のウイスキー～大阪粉もん～大阪湾の海の幸　など</a:t>
            </a:r>
            <a:endParaRPr kumimoji="1" lang="en-US" altLang="ja-JP" sz="1050" dirty="0">
              <a:solidFill>
                <a:schemeClr val="tx1"/>
              </a:solidFill>
              <a:latin typeface="游ゴシック" panose="020B0400000000000000" pitchFamily="50" charset="-128"/>
              <a:ea typeface="游ゴシック" panose="020B0400000000000000" pitchFamily="50" charset="-128"/>
              <a:cs typeface="MV Boli" panose="02000500030200090000" pitchFamily="2" charset="0"/>
            </a:endParaRPr>
          </a:p>
          <a:p>
            <a:pPr>
              <a:spcAft>
                <a:spcPts val="600"/>
              </a:spcAft>
            </a:pPr>
            <a:r>
              <a:rPr kumimoji="1" lang="ja-JP" altLang="en-US" sz="1600" b="1" dirty="0">
                <a:solidFill>
                  <a:schemeClr val="tx1"/>
                </a:solidFill>
                <a:latin typeface="+mj-ea"/>
                <a:ea typeface="+mj-ea"/>
                <a:cs typeface="MV Boli" panose="02000500030200090000" pitchFamily="2" charset="0"/>
              </a:rPr>
              <a:t>　　</a:t>
            </a:r>
            <a:r>
              <a:rPr kumimoji="1" lang="en-US" altLang="ja-JP" sz="1600" b="1" dirty="0" err="1">
                <a:solidFill>
                  <a:srgbClr val="50341D"/>
                </a:solidFill>
                <a:latin typeface="+mj-ea"/>
                <a:ea typeface="+mj-ea"/>
                <a:cs typeface="MV Boli" panose="02000500030200090000" pitchFamily="2" charset="0"/>
              </a:rPr>
              <a:t>Craftmanship</a:t>
            </a:r>
            <a:r>
              <a:rPr kumimoji="1" lang="ja-JP" altLang="en-US" sz="1600" b="1" dirty="0">
                <a:solidFill>
                  <a:srgbClr val="50341D"/>
                </a:solidFill>
                <a:latin typeface="+mj-ea"/>
                <a:ea typeface="+mj-ea"/>
                <a:cs typeface="MV Boli" panose="02000500030200090000" pitchFamily="2" charset="0"/>
              </a:rPr>
              <a:t>（匠の技）</a:t>
            </a:r>
            <a:endParaRPr kumimoji="1" lang="en-US" altLang="ja-JP" sz="1600" b="1" dirty="0">
              <a:solidFill>
                <a:srgbClr val="50341D"/>
              </a:solidFill>
              <a:latin typeface="+mj-ea"/>
              <a:ea typeface="+mj-ea"/>
              <a:cs typeface="MV Boli" panose="02000500030200090000" pitchFamily="2" charset="0"/>
            </a:endParaRPr>
          </a:p>
          <a:p>
            <a:pPr>
              <a:spcAft>
                <a:spcPts val="600"/>
              </a:spcAft>
            </a:pPr>
            <a:r>
              <a:rPr kumimoji="1" lang="ja-JP" altLang="en-US" sz="1100" b="1" dirty="0">
                <a:solidFill>
                  <a:schemeClr val="tx1"/>
                </a:solidFill>
                <a:latin typeface="游ゴシック" panose="020B0400000000000000" pitchFamily="50" charset="-128"/>
                <a:ea typeface="游ゴシック" panose="020B0400000000000000" pitchFamily="50" charset="-128"/>
              </a:rPr>
              <a:t>　　　多様な匠の技による伝統工芸とそれに携わる人々（匠）と出会う旅</a:t>
            </a:r>
            <a:endParaRPr kumimoji="1" lang="en-US" altLang="ja-JP" sz="1100" b="1" dirty="0">
              <a:solidFill>
                <a:schemeClr val="tx1"/>
              </a:solidFill>
              <a:latin typeface="游ゴシック" panose="020B0400000000000000" pitchFamily="50" charset="-128"/>
              <a:ea typeface="游ゴシック" panose="020B0400000000000000" pitchFamily="50" charset="-128"/>
            </a:endParaRPr>
          </a:p>
          <a:p>
            <a:pPr lvl="0">
              <a:spcAft>
                <a:spcPts val="600"/>
              </a:spcAft>
            </a:pPr>
            <a:r>
              <a:rPr kumimoji="1" lang="ja-JP" altLang="en-US" sz="1100" b="1" dirty="0">
                <a:solidFill>
                  <a:schemeClr val="tx1"/>
                </a:solidFill>
                <a:latin typeface="游ゴシック" panose="020B0400000000000000" pitchFamily="50" charset="-128"/>
                <a:ea typeface="游ゴシック" panose="020B0400000000000000" pitchFamily="50" charset="-128"/>
              </a:rPr>
              <a:t>　　　</a:t>
            </a:r>
            <a:r>
              <a:rPr kumimoji="1" lang="en-US" altLang="ja-JP" sz="1050" dirty="0">
                <a:solidFill>
                  <a:schemeClr val="tx1"/>
                </a:solidFill>
                <a:latin typeface="游ゴシック" panose="020B0400000000000000" pitchFamily="50" charset="-128"/>
                <a:ea typeface="游ゴシック" panose="020B0400000000000000" pitchFamily="50" charset="-128"/>
              </a:rPr>
              <a:t>&lt;</a:t>
            </a:r>
            <a:r>
              <a:rPr kumimoji="1" lang="ja-JP" altLang="en-US" sz="1050" dirty="0">
                <a:solidFill>
                  <a:schemeClr val="tx1"/>
                </a:solidFill>
                <a:latin typeface="游ゴシック" panose="020B0400000000000000" pitchFamily="50" charset="-128"/>
                <a:ea typeface="游ゴシック" panose="020B0400000000000000" pitchFamily="50" charset="-128"/>
              </a:rPr>
              <a:t>兵庫</a:t>
            </a:r>
            <a:r>
              <a:rPr kumimoji="1" lang="en-US" altLang="ja-JP" sz="1050" dirty="0">
                <a:solidFill>
                  <a:schemeClr val="tx1"/>
                </a:solidFill>
                <a:latin typeface="游ゴシック" panose="020B0400000000000000" pitchFamily="50" charset="-128"/>
                <a:ea typeface="游ゴシック" panose="020B0400000000000000" pitchFamily="50" charset="-128"/>
              </a:rPr>
              <a:t>&gt;</a:t>
            </a:r>
            <a:r>
              <a:rPr kumimoji="1" lang="ja-JP" altLang="en-US" sz="1050" dirty="0">
                <a:solidFill>
                  <a:schemeClr val="tx1"/>
                </a:solidFill>
                <a:latin typeface="游ゴシック" panose="020B0400000000000000" pitchFamily="50" charset="-128"/>
                <a:ea typeface="游ゴシック" panose="020B0400000000000000" pitchFamily="50" charset="-128"/>
              </a:rPr>
              <a:t>　豊岡カバン～丹波立杭焼～播州織物</a:t>
            </a:r>
            <a:endParaRPr kumimoji="1" lang="en-US" altLang="ja-JP" sz="1050" dirty="0">
              <a:solidFill>
                <a:schemeClr val="tx1"/>
              </a:solidFill>
              <a:latin typeface="游ゴシック" panose="020B0400000000000000" pitchFamily="50" charset="-128"/>
              <a:ea typeface="游ゴシック" panose="020B0400000000000000" pitchFamily="50" charset="-128"/>
            </a:endParaRPr>
          </a:p>
          <a:p>
            <a:pPr lvl="0">
              <a:spcAft>
                <a:spcPts val="600"/>
              </a:spcAft>
            </a:pPr>
            <a:r>
              <a:rPr kumimoji="1" lang="ja-JP" altLang="en-US" sz="1050" dirty="0">
                <a:solidFill>
                  <a:schemeClr val="tx1"/>
                </a:solidFill>
                <a:latin typeface="游ゴシック" panose="020B0400000000000000" pitchFamily="50" charset="-128"/>
                <a:ea typeface="游ゴシック" panose="020B0400000000000000" pitchFamily="50" charset="-128"/>
              </a:rPr>
              <a:t>　　　＜大阪＞　盆栽（池田市）～電子基板（吹田市）～堺刃物　など</a:t>
            </a:r>
          </a:p>
          <a:p>
            <a:pPr lvl="0">
              <a:lnSpc>
                <a:spcPct val="130000"/>
              </a:lnSpc>
              <a:spcAft>
                <a:spcPts val="600"/>
              </a:spcAft>
            </a:pPr>
            <a:r>
              <a:rPr kumimoji="1" lang="ja-JP" altLang="en-US" sz="1050" dirty="0">
                <a:solidFill>
                  <a:schemeClr val="tx1"/>
                </a:solidFill>
                <a:latin typeface="游ゴシック" panose="020B0400000000000000" pitchFamily="50" charset="-128"/>
                <a:ea typeface="游ゴシック" panose="020B0400000000000000" pitchFamily="50" charset="-128"/>
              </a:rPr>
              <a:t>　</a:t>
            </a:r>
            <a:endParaRPr kumimoji="1" lang="ja-JP" altLang="en-US" sz="1600" b="1" dirty="0">
              <a:solidFill>
                <a:schemeClr val="tx1"/>
              </a:solidFill>
              <a:latin typeface="MV Boli" panose="02000500030200090000" pitchFamily="2" charset="0"/>
              <a:cs typeface="MV Boli" panose="02000500030200090000" pitchFamily="2" charset="0"/>
            </a:endParaRPr>
          </a:p>
          <a:p>
            <a:pPr algn="ctr">
              <a:spcAft>
                <a:spcPts val="600"/>
              </a:spcAft>
            </a:pPr>
            <a:endParaRPr kumimoji="1" lang="ja-JP" altLang="en-US" sz="1600" b="1" dirty="0">
              <a:solidFill>
                <a:schemeClr val="tx1"/>
              </a:solidFill>
              <a:latin typeface="MV Boli" panose="02000500030200090000" pitchFamily="2" charset="0"/>
              <a:cs typeface="MV Boli" panose="02000500030200090000" pitchFamily="2" charset="0"/>
            </a:endParaRPr>
          </a:p>
        </p:txBody>
      </p:sp>
      <p:sp>
        <p:nvSpPr>
          <p:cNvPr id="41" name="正方形/長方形 40"/>
          <p:cNvSpPr/>
          <p:nvPr/>
        </p:nvSpPr>
        <p:spPr>
          <a:xfrm>
            <a:off x="3749865" y="841989"/>
            <a:ext cx="2520281" cy="523220"/>
          </a:xfrm>
          <a:prstGeom prst="rect">
            <a:avLst/>
          </a:prstGeom>
          <a:ln>
            <a:noFill/>
          </a:ln>
        </p:spPr>
        <p:txBody>
          <a:bodyPr wrap="square" anchor="ctr">
            <a:spAutoFit/>
          </a:bodyPr>
          <a:lstStyle/>
          <a:p>
            <a:r>
              <a:rPr lang="en-US" altLang="ja-JP" sz="1400" b="1" dirty="0">
                <a:solidFill>
                  <a:srgbClr val="FF0000"/>
                </a:solidFill>
              </a:rPr>
              <a:t>※</a:t>
            </a:r>
            <a:r>
              <a:rPr lang="ja-JP" altLang="en-US" sz="1400" b="1" dirty="0">
                <a:solidFill>
                  <a:srgbClr val="FF0000"/>
                </a:solidFill>
              </a:rPr>
              <a:t>内容調整中</a:t>
            </a:r>
            <a:endParaRPr lang="en-US" altLang="ja-JP" sz="1400" b="1" dirty="0">
              <a:solidFill>
                <a:srgbClr val="FF0000"/>
              </a:solidFill>
            </a:endParaRPr>
          </a:p>
          <a:p>
            <a:r>
              <a:rPr lang="ja-JP" altLang="en-US" sz="1400" b="1" dirty="0">
                <a:solidFill>
                  <a:srgbClr val="FF0000"/>
                </a:solidFill>
              </a:rPr>
              <a:t>（今後変更になる可能性有）</a:t>
            </a:r>
          </a:p>
        </p:txBody>
      </p:sp>
      <p:sp>
        <p:nvSpPr>
          <p:cNvPr id="42" name="テキスト ボックス 41"/>
          <p:cNvSpPr txBox="1"/>
          <p:nvPr/>
        </p:nvSpPr>
        <p:spPr>
          <a:xfrm>
            <a:off x="291758" y="4977747"/>
            <a:ext cx="3427978" cy="462975"/>
          </a:xfrm>
          <a:prstGeom prst="snip2DiagRect">
            <a:avLst>
              <a:gd name="adj1" fmla="val 0"/>
              <a:gd name="adj2" fmla="val 27330"/>
            </a:avLst>
          </a:prstGeom>
          <a:solidFill>
            <a:srgbClr val="CC628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spcAft>
                <a:spcPts val="600"/>
              </a:spcAft>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観光コンテンツ・モデルコースの</a:t>
            </a:r>
            <a:r>
              <a:rPr kumimoji="1" lang="en-US" altLang="ja-JP" sz="1600" dirty="0">
                <a:solidFill>
                  <a:schemeClr val="bg1"/>
                </a:solidFill>
                <a:latin typeface="UD デジタル 教科書体 NK-B" panose="02020700000000000000" pitchFamily="18" charset="-128"/>
                <a:ea typeface="UD デジタル 教科書体 NK-B" panose="02020700000000000000" pitchFamily="18" charset="-128"/>
              </a:rPr>
              <a:t>PR</a:t>
            </a:r>
          </a:p>
        </p:txBody>
      </p:sp>
      <p:sp>
        <p:nvSpPr>
          <p:cNvPr id="14" name="タイトル 1"/>
          <p:cNvSpPr>
            <a:spLocks noGrp="1"/>
          </p:cNvSpPr>
          <p:nvPr>
            <p:ph type="title"/>
          </p:nvPr>
        </p:nvSpPr>
        <p:spPr>
          <a:xfrm>
            <a:off x="335901" y="620688"/>
            <a:ext cx="11523307"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＜連携①＞　広域周遊モデルコース等の造成</a:t>
            </a:r>
          </a:p>
        </p:txBody>
      </p:sp>
      <p:sp>
        <p:nvSpPr>
          <p:cNvPr id="16"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12</a:t>
            </a:fld>
            <a:endParaRPr kumimoji="1" lang="ja-JP" altLang="en-US" sz="1600" dirty="0">
              <a:solidFill>
                <a:srgbClr val="000000"/>
              </a:solidFill>
            </a:endParaRPr>
          </a:p>
        </p:txBody>
      </p:sp>
      <p:pic>
        <p:nvPicPr>
          <p:cNvPr id="17" name="図 16">
            <a:extLst>
              <a:ext uri="{FF2B5EF4-FFF2-40B4-BE49-F238E27FC236}">
                <a16:creationId xmlns:a16="http://schemas.microsoft.com/office/drawing/2014/main" id="{07991B25-D20C-46E4-9CF5-0E1ABA809A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4186" y="5151563"/>
            <a:ext cx="895402" cy="800068"/>
          </a:xfrm>
          <a:prstGeom prst="rect">
            <a:avLst/>
          </a:prstGeom>
        </p:spPr>
      </p:pic>
    </p:spTree>
    <p:extLst>
      <p:ext uri="{BB962C8B-B14F-4D97-AF65-F5344CB8AC3E}">
        <p14:creationId xmlns:p14="http://schemas.microsoft.com/office/powerpoint/2010/main" val="291547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309907" y="707019"/>
            <a:ext cx="11546192" cy="59729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000"/>
              </a:lnSpc>
              <a:spcBef>
                <a:spcPts val="0"/>
              </a:spcBef>
              <a:spcAft>
                <a:spcPts val="60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ctr" defTabSz="457200" rtl="0" eaLnBrk="1" fontAlgn="auto" latinLnBrk="0" hangingPunct="1">
              <a:lnSpc>
                <a:spcPts val="2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2" name="タイトル 1"/>
          <p:cNvSpPr>
            <a:spLocks noGrp="1"/>
          </p:cNvSpPr>
          <p:nvPr>
            <p:ph type="title"/>
          </p:nvPr>
        </p:nvSpPr>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＜連携②＞　兵庫・大阪 教育旅行コース造成のための観光素材集の作成</a:t>
            </a:r>
          </a:p>
        </p:txBody>
      </p:sp>
      <p:sp>
        <p:nvSpPr>
          <p:cNvPr id="37" name="正方形/長方形 36"/>
          <p:cNvSpPr/>
          <p:nvPr/>
        </p:nvSpPr>
        <p:spPr>
          <a:xfrm>
            <a:off x="5735960" y="1405836"/>
            <a:ext cx="2183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≪モデルコース例≫</a:t>
            </a: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8" name="テキスト ボックス 37"/>
          <p:cNvSpPr txBox="1"/>
          <p:nvPr/>
        </p:nvSpPr>
        <p:spPr>
          <a:xfrm>
            <a:off x="309907" y="707019"/>
            <a:ext cx="11762757" cy="553998"/>
          </a:xfrm>
          <a:prstGeom prst="rect">
            <a:avLst/>
          </a:prstGeom>
        </p:spPr>
        <p:txBody>
          <a:bodyPr wrap="square">
            <a:spAutoFit/>
          </a:bodyPr>
          <a:lstStyle>
            <a:defPPr>
              <a:defRPr lang="en-US"/>
            </a:defPPr>
            <a:lvl1pPr marL="177800" indent="-177800">
              <a:defRPr sz="1600" b="1">
                <a:latin typeface="游ゴシック" panose="020B0400000000000000" pitchFamily="50" charset="-128"/>
                <a:ea typeface="游ゴシック" panose="020B0400000000000000" pitchFamily="50" charset="-128"/>
              </a:defRPr>
            </a:lvl1p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大阪・関西万博がめざす「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SDGs</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」や歴史等をテーマにした、兵庫・大阪ならではのモデルコース・観光素材を掲載</a:t>
            </a:r>
          </a:p>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（モデルコース：２コース（万博と</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SDGs</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の体験学習</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万博と兵庫・大阪の歴史にふれる）、観光素材：</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コンテンツ（施設・プログラム））</a:t>
            </a:r>
          </a:p>
        </p:txBody>
      </p:sp>
      <p:sp>
        <p:nvSpPr>
          <p:cNvPr id="18" name="正方形/長方形 17"/>
          <p:cNvSpPr/>
          <p:nvPr/>
        </p:nvSpPr>
        <p:spPr>
          <a:xfrm>
            <a:off x="264968" y="5241001"/>
            <a:ext cx="7096790" cy="1502976"/>
          </a:xfrm>
          <a:prstGeom prst="rect">
            <a:avLst/>
          </a:prstGeom>
        </p:spPr>
        <p:txBody>
          <a:bodyPr wrap="square">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年３月：大阪観光局・ひょうご観光本部</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へ掲載</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a:lnSpc>
                <a:spcPts val="2200"/>
              </a:lnSpc>
              <a:defRPr/>
            </a:pPr>
            <a:r>
              <a:rPr lang="ja-JP" altLang="en-US" sz="1400" dirty="0">
                <a:latin typeface="游ゴシック" panose="020B0400000000000000" pitchFamily="50" charset="-128"/>
                <a:ea typeface="游ゴシック" panose="020B0400000000000000" pitchFamily="50" charset="-128"/>
              </a:rPr>
              <a:t>・</a:t>
            </a:r>
            <a:r>
              <a:rPr lang="en-US" altLang="ja-JP" sz="1400" dirty="0">
                <a:latin typeface="游ゴシック" panose="020B0400000000000000" pitchFamily="50" charset="-128"/>
                <a:ea typeface="游ゴシック" panose="020B0400000000000000" pitchFamily="50" charset="-128"/>
              </a:rPr>
              <a:t>2023</a:t>
            </a:r>
            <a:r>
              <a:rPr lang="ja-JP" altLang="en-US" sz="1400" dirty="0">
                <a:latin typeface="游ゴシック" panose="020B0400000000000000" pitchFamily="50" charset="-128"/>
                <a:ea typeface="游ゴシック" panose="020B0400000000000000" pitchFamily="50" charset="-128"/>
              </a:rPr>
              <a:t>年５月：博覧会協会メールマガジン「教育旅行ニュース」にて素材集を紹介</a:t>
            </a:r>
            <a:endPar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年７月：博覧会協会</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の教育旅行ナビへ掲載</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年９月：大阪観光局が実施する教育旅行セミナーにて素材集を活用予定</a:t>
            </a:r>
          </a:p>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年９月：</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ANA</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の修学旅行公式サイトに掲載予定</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p:cNvSpPr txBox="1"/>
          <p:nvPr/>
        </p:nvSpPr>
        <p:spPr>
          <a:xfrm>
            <a:off x="201261" y="4877285"/>
            <a:ext cx="2304256" cy="307777"/>
          </a:xfrm>
          <a:prstGeom prst="rect">
            <a:avLst/>
          </a:prstGeom>
        </p:spPr>
        <p:txBody>
          <a:bodyPr wrap="square">
            <a:spAutoFit/>
          </a:bodyPr>
          <a:lstStyle>
            <a:defPPr>
              <a:defRPr lang="en-US"/>
            </a:defPPr>
            <a:lvl1pPr>
              <a:defRPr sz="1400" b="1">
                <a:latin typeface="游ゴシック" panose="020B0400000000000000" pitchFamily="50" charset="-128"/>
                <a:ea typeface="游ゴシック" panose="020B04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（活用実績・予定）</a:t>
            </a:r>
          </a:p>
        </p:txBody>
      </p:sp>
      <p:sp>
        <p:nvSpPr>
          <p:cNvPr id="22" name="正方形/長方形 21"/>
          <p:cNvSpPr/>
          <p:nvPr/>
        </p:nvSpPr>
        <p:spPr>
          <a:xfrm>
            <a:off x="234483" y="1405836"/>
            <a:ext cx="218323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≪表紙≫</a:t>
            </a: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35960" y="1694656"/>
            <a:ext cx="6336704" cy="3822576"/>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901" y="1810930"/>
            <a:ext cx="5108174" cy="2626278"/>
          </a:xfrm>
          <a:prstGeom prst="rect">
            <a:avLst/>
          </a:prstGeom>
        </p:spPr>
      </p:pic>
      <p:sp>
        <p:nvSpPr>
          <p:cNvPr id="12"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13</a:t>
            </a:fld>
            <a:endParaRPr kumimoji="1" lang="ja-JP" altLang="en-US" sz="1600" dirty="0">
              <a:solidFill>
                <a:srgbClr val="000000"/>
              </a:solidFill>
            </a:endParaRPr>
          </a:p>
        </p:txBody>
      </p:sp>
    </p:spTree>
    <p:extLst>
      <p:ext uri="{BB962C8B-B14F-4D97-AF65-F5344CB8AC3E}">
        <p14:creationId xmlns:p14="http://schemas.microsoft.com/office/powerpoint/2010/main" val="2986931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397938" y="1087280"/>
            <a:ext cx="11546192" cy="59729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000"/>
              </a:lnSpc>
              <a:spcBef>
                <a:spcPts val="0"/>
              </a:spcBef>
              <a:spcAft>
                <a:spcPts val="60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ctr" defTabSz="457200" rtl="0" eaLnBrk="1" fontAlgn="auto" latinLnBrk="0" hangingPunct="1">
              <a:lnSpc>
                <a:spcPts val="2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39" name="正方形/長方形 38"/>
          <p:cNvSpPr/>
          <p:nvPr/>
        </p:nvSpPr>
        <p:spPr>
          <a:xfrm>
            <a:off x="335901" y="706142"/>
            <a:ext cx="2808312"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≪観光素材例≫</a:t>
            </a: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正方形/長方形 4"/>
          <p:cNvSpPr/>
          <p:nvPr/>
        </p:nvSpPr>
        <p:spPr>
          <a:xfrm>
            <a:off x="397938" y="1106385"/>
            <a:ext cx="9217024"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・施設やプログラムの受け入れ上限人数や、料金等の諸条件を掲載</a:t>
            </a: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・班行動等の自由行動時の計画を立てる際の活用を想定</a:t>
            </a:r>
          </a:p>
        </p:txBody>
      </p:sp>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4975" y="2548644"/>
            <a:ext cx="6098520" cy="4004357"/>
          </a:xfrm>
          <a:prstGeom prst="rect">
            <a:avLst/>
          </a:prstGeom>
        </p:spPr>
      </p:pic>
      <p:sp>
        <p:nvSpPr>
          <p:cNvPr id="8" name="タイトル 1"/>
          <p:cNvSpPr>
            <a:spLocks noGrp="1"/>
          </p:cNvSpPr>
          <p:nvPr>
            <p:ph type="title"/>
          </p:nvPr>
        </p:nvSpPr>
        <p:spPr>
          <a:xfrm>
            <a:off x="335901" y="620688"/>
            <a:ext cx="11523307"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＜連携②＞　兵庫・大阪 教育旅行コース造成のための観光素材集の作成</a:t>
            </a:r>
          </a:p>
        </p:txBody>
      </p:sp>
      <p:sp>
        <p:nvSpPr>
          <p:cNvPr id="9"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14</a:t>
            </a:fld>
            <a:endParaRPr kumimoji="1" lang="ja-JP" altLang="en-US" sz="1600" dirty="0">
              <a:solidFill>
                <a:srgbClr val="000000"/>
              </a:solidFill>
            </a:endParaRPr>
          </a:p>
        </p:txBody>
      </p:sp>
      <p:sp>
        <p:nvSpPr>
          <p:cNvPr id="11" name="角丸四角形 9">
            <a:extLst>
              <a:ext uri="{FF2B5EF4-FFF2-40B4-BE49-F238E27FC236}">
                <a16:creationId xmlns:a16="http://schemas.microsoft.com/office/drawing/2014/main" id="{60976CB3-956D-4199-9EFE-68A878A4FB5A}"/>
              </a:ext>
            </a:extLst>
          </p:cNvPr>
          <p:cNvSpPr/>
          <p:nvPr/>
        </p:nvSpPr>
        <p:spPr>
          <a:xfrm>
            <a:off x="175242" y="1757952"/>
            <a:ext cx="952207" cy="257054"/>
          </a:xfrm>
          <a:prstGeom prst="roundRect">
            <a:avLst/>
          </a:prstGeom>
          <a:solidFill>
            <a:srgbClr val="169E7A"/>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400" b="1" dirty="0">
                <a:solidFill>
                  <a:prstClr val="white"/>
                </a:solidFill>
                <a:latin typeface="游ゴシック" panose="020B0400000000000000" pitchFamily="50" charset="-128"/>
                <a:ea typeface="游ゴシック" panose="020B0400000000000000" pitchFamily="50" charset="-128"/>
              </a:rPr>
              <a:t>兵庫県</a:t>
            </a:r>
          </a:p>
        </p:txBody>
      </p:sp>
      <p:sp>
        <p:nvSpPr>
          <p:cNvPr id="12" name="正方形/長方形 11">
            <a:extLst>
              <a:ext uri="{FF2B5EF4-FFF2-40B4-BE49-F238E27FC236}">
                <a16:creationId xmlns:a16="http://schemas.microsoft.com/office/drawing/2014/main" id="{9A166D84-5A1A-405F-95FE-0A58974A1EB3}"/>
              </a:ext>
            </a:extLst>
          </p:cNvPr>
          <p:cNvSpPr/>
          <p:nvPr/>
        </p:nvSpPr>
        <p:spPr>
          <a:xfrm>
            <a:off x="1127448" y="1729267"/>
            <a:ext cx="4341419" cy="307777"/>
          </a:xfrm>
          <a:prstGeom prst="rect">
            <a:avLst/>
          </a:prstGeom>
        </p:spPr>
        <p:txBody>
          <a:bodyPr wrap="square">
            <a:spAutoFit/>
          </a:bodyPr>
          <a:lstStyle/>
          <a:p>
            <a:pPr lvl="0">
              <a:defRPr/>
            </a:pPr>
            <a:r>
              <a:rPr lang="ja-JP" altLang="en-US" sz="1400" b="1" dirty="0">
                <a:solidFill>
                  <a:prstClr val="black"/>
                </a:solidFill>
                <a:latin typeface="游ゴシック" panose="020B0400000000000000" pitchFamily="50" charset="-128"/>
                <a:ea typeface="游ゴシック" panose="020B0400000000000000" pitchFamily="50" charset="-128"/>
              </a:rPr>
              <a:t>あなたの命を守る</a:t>
            </a:r>
            <a:r>
              <a:rPr lang="en-US" altLang="ja-JP" sz="1400" b="1" dirty="0">
                <a:solidFill>
                  <a:prstClr val="black"/>
                </a:solidFill>
                <a:latin typeface="游ゴシック" panose="020B0400000000000000" pitchFamily="50" charset="-128"/>
                <a:ea typeface="游ゴシック" panose="020B0400000000000000" pitchFamily="50" charset="-128"/>
              </a:rPr>
              <a:t>BOUSAI </a:t>
            </a:r>
            <a:r>
              <a:rPr lang="ja-JP" altLang="en-US" sz="1400" b="1" dirty="0">
                <a:solidFill>
                  <a:prstClr val="black"/>
                </a:solidFill>
                <a:latin typeface="游ゴシック" panose="020B0400000000000000" pitchFamily="50" charset="-128"/>
                <a:ea typeface="游ゴシック" panose="020B0400000000000000" pitchFamily="50" charset="-128"/>
              </a:rPr>
              <a:t>体験・学習プログラム</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12BE6810-FE19-4F73-849C-AB1344D3AE00}"/>
              </a:ext>
            </a:extLst>
          </p:cNvPr>
          <p:cNvSpPr/>
          <p:nvPr/>
        </p:nvSpPr>
        <p:spPr>
          <a:xfrm>
            <a:off x="148665" y="2007633"/>
            <a:ext cx="4218462" cy="646331"/>
          </a:xfrm>
          <a:prstGeom prst="rect">
            <a:avLst/>
          </a:prstGeom>
        </p:spPr>
        <p:txBody>
          <a:bodyPr wrap="square">
            <a:spAutoFit/>
          </a:bodyPr>
          <a:lstStyle/>
          <a:p>
            <a:pPr lvl="0">
              <a:defRPr/>
            </a:pPr>
            <a:r>
              <a:rPr lang="ja-JP" altLang="en-US" sz="1200" dirty="0">
                <a:solidFill>
                  <a:prstClr val="black"/>
                </a:solidFill>
                <a:latin typeface="Yu Gothic UI" panose="020B0500000000000000" pitchFamily="50" charset="-128"/>
                <a:ea typeface="Yu Gothic UI" panose="020B0500000000000000" pitchFamily="50" charset="-128"/>
              </a:rPr>
              <a:t>阪神・淡路大震災の経験と教訓を後生に伝える「人と防災未来センター」 で、「ひょうごフィールドパビリオン」の認定プログラムである防災体験学習により、これからの備えを学び自然災害への対応力を養う。</a:t>
            </a:r>
            <a:endParaRPr kumimoji="0" lang="en-US" altLang="ja-JP" sz="120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endParaRPr>
          </a:p>
        </p:txBody>
      </p:sp>
      <p:pic>
        <p:nvPicPr>
          <p:cNvPr id="14" name="図 13">
            <a:extLst>
              <a:ext uri="{FF2B5EF4-FFF2-40B4-BE49-F238E27FC236}">
                <a16:creationId xmlns:a16="http://schemas.microsoft.com/office/drawing/2014/main" id="{2C7FF048-ED38-4528-AA7E-A3B582BE39BF}"/>
              </a:ext>
            </a:extLst>
          </p:cNvPr>
          <p:cNvPicPr>
            <a:picLocks noChangeAspect="1"/>
          </p:cNvPicPr>
          <p:nvPr/>
        </p:nvPicPr>
        <p:blipFill>
          <a:blip r:embed="rId3"/>
          <a:stretch>
            <a:fillRect/>
          </a:stretch>
        </p:blipFill>
        <p:spPr>
          <a:xfrm>
            <a:off x="4367127" y="2059213"/>
            <a:ext cx="313883" cy="333422"/>
          </a:xfrm>
          <a:prstGeom prst="rect">
            <a:avLst/>
          </a:prstGeom>
        </p:spPr>
      </p:pic>
      <p:pic>
        <p:nvPicPr>
          <p:cNvPr id="15" name="図 14">
            <a:extLst>
              <a:ext uri="{FF2B5EF4-FFF2-40B4-BE49-F238E27FC236}">
                <a16:creationId xmlns:a16="http://schemas.microsoft.com/office/drawing/2014/main" id="{07991B25-D20C-46E4-9CF5-0E1ABA809A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3615" y="2059213"/>
            <a:ext cx="518437" cy="463238"/>
          </a:xfrm>
          <a:prstGeom prst="rect">
            <a:avLst/>
          </a:prstGeom>
        </p:spPr>
      </p:pic>
      <p:sp>
        <p:nvSpPr>
          <p:cNvPr id="16" name="角丸四角形 36">
            <a:extLst>
              <a:ext uri="{FF2B5EF4-FFF2-40B4-BE49-F238E27FC236}">
                <a16:creationId xmlns:a16="http://schemas.microsoft.com/office/drawing/2014/main" id="{1CFF6D0A-E236-4185-894F-071E27D00E3E}"/>
              </a:ext>
            </a:extLst>
          </p:cNvPr>
          <p:cNvSpPr/>
          <p:nvPr/>
        </p:nvSpPr>
        <p:spPr>
          <a:xfrm>
            <a:off x="6090269" y="1742103"/>
            <a:ext cx="952207" cy="251802"/>
          </a:xfrm>
          <a:prstGeom prst="roundRect">
            <a:avLst/>
          </a:prstGeom>
          <a:solidFill>
            <a:srgbClr val="7C73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400" b="1" dirty="0">
                <a:solidFill>
                  <a:prstClr val="white"/>
                </a:solidFill>
                <a:latin typeface="游ゴシック" panose="020B0400000000000000" pitchFamily="50" charset="-128"/>
                <a:ea typeface="游ゴシック" panose="020B0400000000000000" pitchFamily="50" charset="-128"/>
              </a:rPr>
              <a:t>大阪府</a:t>
            </a:r>
            <a:endParaRPr lang="en-US" altLang="ja-JP" sz="1400" b="1" dirty="0">
              <a:solidFill>
                <a:prstClr val="white"/>
              </a:solidFill>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8D8DA412-09F9-4035-A5B8-25F5FCB047A7}"/>
              </a:ext>
            </a:extLst>
          </p:cNvPr>
          <p:cNvSpPr/>
          <p:nvPr/>
        </p:nvSpPr>
        <p:spPr>
          <a:xfrm>
            <a:off x="7058109" y="1715864"/>
            <a:ext cx="4341419"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游ゴシック" panose="020B0400000000000000" pitchFamily="50" charset="-128"/>
                <a:ea typeface="游ゴシック" panose="020B0400000000000000" pitchFamily="50" charset="-128"/>
              </a:rPr>
              <a:t>水都大阪サスティナブルクルーズ</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F54385D6-961F-45DA-96CC-8C6B30EB042D}"/>
              </a:ext>
            </a:extLst>
          </p:cNvPr>
          <p:cNvSpPr/>
          <p:nvPr/>
        </p:nvSpPr>
        <p:spPr>
          <a:xfrm>
            <a:off x="6105902" y="1967666"/>
            <a:ext cx="6055658" cy="646331"/>
          </a:xfrm>
          <a:prstGeom prst="rect">
            <a:avLst/>
          </a:prstGeom>
        </p:spPr>
        <p:txBody>
          <a:bodyPr wrap="square">
            <a:spAutoFit/>
          </a:bodyPr>
          <a:lstStyle/>
          <a:p>
            <a:pPr lvl="0">
              <a:defRPr/>
            </a:pPr>
            <a:r>
              <a:rPr lang="ja-JP" altLang="en-US" sz="1200" dirty="0">
                <a:latin typeface="Yu Gothic UI" panose="020B0500000000000000" pitchFamily="50" charset="-128"/>
                <a:ea typeface="Yu Gothic UI" panose="020B0500000000000000" pitchFamily="50" charset="-128"/>
              </a:rPr>
              <a:t>水上バス「アクアライナー」を貸し切り、水辺の街づくりに取り組まれている方などを特別講師に招いた船内特別講話＆水都大阪クルーズ。大阪城港を出発して、水辺の生き物や大阪の街づくりの歴史などに触れながら、大阪の街づくりの歴史・ そこに住む人々の地域活性の姿を学ぶ。</a:t>
            </a:r>
            <a:endParaRPr kumimoji="0" lang="en-US" altLang="ja-JP" sz="120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endParaRPr>
          </a:p>
        </p:txBody>
      </p:sp>
      <p:pic>
        <p:nvPicPr>
          <p:cNvPr id="19" name="図 18">
            <a:extLst>
              <a:ext uri="{FF2B5EF4-FFF2-40B4-BE49-F238E27FC236}">
                <a16:creationId xmlns:a16="http://schemas.microsoft.com/office/drawing/2014/main" id="{B3258B56-0C28-4D8F-80C7-280569879A4A}"/>
              </a:ext>
            </a:extLst>
          </p:cNvPr>
          <p:cNvPicPr>
            <a:picLocks noChangeAspect="1"/>
          </p:cNvPicPr>
          <p:nvPr/>
        </p:nvPicPr>
        <p:blipFill>
          <a:blip r:embed="rId3"/>
          <a:stretch>
            <a:fillRect/>
          </a:stretch>
        </p:blipFill>
        <p:spPr>
          <a:xfrm>
            <a:off x="9934487" y="1691794"/>
            <a:ext cx="347711" cy="333422"/>
          </a:xfrm>
          <a:prstGeom prst="rect">
            <a:avLst/>
          </a:prstGeom>
        </p:spPr>
      </p:pic>
      <p:pic>
        <p:nvPicPr>
          <p:cNvPr id="21" name="図 20">
            <a:extLst>
              <a:ext uri="{FF2B5EF4-FFF2-40B4-BE49-F238E27FC236}">
                <a16:creationId xmlns:a16="http://schemas.microsoft.com/office/drawing/2014/main" id="{630F0095-66C8-483C-A4F6-739F78234D99}"/>
              </a:ext>
            </a:extLst>
          </p:cNvPr>
          <p:cNvPicPr>
            <a:picLocks noChangeAspect="1"/>
          </p:cNvPicPr>
          <p:nvPr/>
        </p:nvPicPr>
        <p:blipFill>
          <a:blip r:embed="rId5"/>
          <a:stretch>
            <a:fillRect/>
          </a:stretch>
        </p:blipFill>
        <p:spPr>
          <a:xfrm>
            <a:off x="27102" y="2622947"/>
            <a:ext cx="5950628" cy="3437042"/>
          </a:xfrm>
          <a:prstGeom prst="rect">
            <a:avLst/>
          </a:prstGeom>
        </p:spPr>
      </p:pic>
    </p:spTree>
    <p:extLst>
      <p:ext uri="{BB962C8B-B14F-4D97-AF65-F5344CB8AC3E}">
        <p14:creationId xmlns:p14="http://schemas.microsoft.com/office/powerpoint/2010/main" val="4203186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261324" y="620688"/>
            <a:ext cx="11700000"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＜連携③＞　航路開設に向けた社会実験の実施　　</a:t>
            </a:r>
            <a:r>
              <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　</a:t>
            </a:r>
          </a:p>
        </p:txBody>
      </p:sp>
      <p:sp>
        <p:nvSpPr>
          <p:cNvPr id="36" name="テキスト ボックス 35"/>
          <p:cNvSpPr txBox="1"/>
          <p:nvPr/>
        </p:nvSpPr>
        <p:spPr>
          <a:xfrm>
            <a:off x="7186148" y="1298308"/>
            <a:ext cx="5030532" cy="5787977"/>
          </a:xfrm>
          <a:prstGeom prst="rect">
            <a:avLst/>
          </a:prstGeom>
          <a:noFill/>
          <a:ln w="38100">
            <a:noFill/>
            <a:prstDash val="solid"/>
          </a:ln>
        </p:spPr>
        <p:style>
          <a:lnRef idx="2">
            <a:schemeClr val="accent1"/>
          </a:lnRef>
          <a:fillRef idx="1">
            <a:schemeClr val="lt1"/>
          </a:fillRef>
          <a:effectRef idx="0">
            <a:schemeClr val="accent1"/>
          </a:effectRef>
          <a:fontRef idx="minor">
            <a:schemeClr val="dk1"/>
          </a:fontRef>
        </p:style>
        <p:txBody>
          <a:bodyPr wrap="square" tIns="0" bIns="144000" rtlCol="0">
            <a:spAutoFit/>
          </a:bodyPr>
          <a:lstStyle/>
          <a:p>
            <a:pPr>
              <a:lnSpc>
                <a:spcPts val="2000"/>
              </a:lnSpc>
            </a:pPr>
            <a:r>
              <a:rPr kumimoji="1" lang="en-US" altLang="ja-JP" sz="1600" b="1" dirty="0">
                <a:latin typeface="游ゴシック" panose="020B0400000000000000" pitchFamily="50" charset="-128"/>
                <a:ea typeface="游ゴシック" panose="020B0400000000000000" pitchFamily="50" charset="-128"/>
              </a:rPr>
              <a:t>【</a:t>
            </a:r>
            <a:r>
              <a:rPr kumimoji="1" lang="ja-JP" altLang="en-US" sz="1600" b="1" dirty="0">
                <a:latin typeface="游ゴシック" panose="020B0400000000000000" pitchFamily="50" charset="-128"/>
                <a:ea typeface="游ゴシック" panose="020B0400000000000000" pitchFamily="50" charset="-128"/>
              </a:rPr>
              <a:t>兵庫県</a:t>
            </a:r>
            <a:r>
              <a:rPr kumimoji="1" lang="en-US" altLang="ja-JP" sz="1600" b="1" dirty="0">
                <a:latin typeface="游ゴシック" panose="020B0400000000000000" pitchFamily="50" charset="-128"/>
                <a:ea typeface="游ゴシック" panose="020B0400000000000000" pitchFamily="50" charset="-128"/>
              </a:rPr>
              <a:t>】</a:t>
            </a:r>
          </a:p>
          <a:p>
            <a:pPr>
              <a:lnSpc>
                <a:spcPts val="2000"/>
              </a:lnSpc>
            </a:pPr>
            <a:r>
              <a:rPr kumimoji="1" lang="ja-JP" altLang="en-US" sz="1200" b="1" dirty="0">
                <a:latin typeface="游ゴシック" panose="020B0400000000000000" pitchFamily="50" charset="-128"/>
                <a:ea typeface="游ゴシック" panose="020B0400000000000000" pitchFamily="50" charset="-128"/>
              </a:rPr>
              <a:t>  </a:t>
            </a:r>
            <a:r>
              <a:rPr kumimoji="1" lang="ja-JP" altLang="en-US" sz="1400" b="1" dirty="0">
                <a:latin typeface="游ゴシック" panose="020B0400000000000000" pitchFamily="50" charset="-128"/>
                <a:ea typeface="游ゴシック" panose="020B0400000000000000" pitchFamily="50" charset="-128"/>
              </a:rPr>
              <a:t>①</a:t>
            </a:r>
            <a:r>
              <a:rPr kumimoji="1" lang="ja-JP" altLang="en-US" sz="1400" b="1" u="sng" dirty="0">
                <a:latin typeface="游ゴシック" panose="020B0400000000000000" pitchFamily="50" charset="-128"/>
                <a:ea typeface="游ゴシック" panose="020B0400000000000000" pitchFamily="50" charset="-128"/>
              </a:rPr>
              <a:t>舞洲～</a:t>
            </a:r>
            <a:r>
              <a:rPr kumimoji="1" lang="en-US" altLang="ja-JP" sz="1400" b="1" u="sng" dirty="0">
                <a:latin typeface="游ゴシック" panose="020B0400000000000000" pitchFamily="50" charset="-128"/>
                <a:ea typeface="游ゴシック" panose="020B0400000000000000" pitchFamily="50" charset="-128"/>
              </a:rPr>
              <a:t>(</a:t>
            </a:r>
            <a:r>
              <a:rPr kumimoji="1" lang="ja-JP" altLang="en-US" sz="1400" b="1" u="sng" dirty="0">
                <a:latin typeface="游ゴシック" panose="020B0400000000000000" pitchFamily="50" charset="-128"/>
                <a:ea typeface="游ゴシック" panose="020B0400000000000000" pitchFamily="50" charset="-128"/>
              </a:rPr>
              <a:t>クルーズ</a:t>
            </a:r>
            <a:r>
              <a:rPr kumimoji="1" lang="en-US" altLang="ja-JP" sz="1400" b="1" u="sng" dirty="0">
                <a:latin typeface="游ゴシック" panose="020B0400000000000000" pitchFamily="50" charset="-128"/>
                <a:ea typeface="游ゴシック" panose="020B0400000000000000" pitchFamily="50" charset="-128"/>
              </a:rPr>
              <a:t>)</a:t>
            </a:r>
            <a:r>
              <a:rPr kumimoji="1" lang="ja-JP" altLang="en-US" sz="1400" b="1" u="sng" dirty="0">
                <a:latin typeface="游ゴシック" panose="020B0400000000000000" pitchFamily="50" charset="-128"/>
                <a:ea typeface="游ゴシック" panose="020B0400000000000000" pitchFamily="50" charset="-128"/>
              </a:rPr>
              <a:t>～西宮</a:t>
            </a:r>
            <a:endParaRPr kumimoji="1" lang="ja-JP" altLang="en-US" sz="1200" b="1" u="sng" dirty="0">
              <a:latin typeface="游ゴシック" panose="020B0400000000000000" pitchFamily="50" charset="-128"/>
              <a:ea typeface="游ゴシック" panose="020B0400000000000000" pitchFamily="50" charset="-128"/>
            </a:endParaRPr>
          </a:p>
          <a:p>
            <a:pPr>
              <a:lnSpc>
                <a:spcPts val="2000"/>
              </a:lnSpc>
            </a:pPr>
            <a:r>
              <a:rPr kumimoji="1" lang="ja-JP" altLang="en-US" sz="1200" b="1" dirty="0">
                <a:latin typeface="游ゴシック" panose="020B0400000000000000" pitchFamily="50" charset="-128"/>
                <a:ea typeface="游ゴシック" panose="020B0400000000000000" pitchFamily="50" charset="-128"/>
              </a:rPr>
              <a:t>　</a:t>
            </a:r>
            <a:r>
              <a:rPr kumimoji="1" lang="ja-JP" altLang="en-US" sz="1200" dirty="0">
                <a:latin typeface="游ゴシック" panose="020B0400000000000000" pitchFamily="50" charset="-128"/>
                <a:ea typeface="游ゴシック" panose="020B0400000000000000" pitchFamily="50" charset="-128"/>
              </a:rPr>
              <a:t>　</a:t>
            </a:r>
            <a:r>
              <a:rPr kumimoji="1" lang="en-US" altLang="ja-JP"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西宮以西～（ハイヤー）～淡路島～</a:t>
            </a:r>
            <a:r>
              <a:rPr kumimoji="1" lang="en-US" altLang="ja-JP"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ヘリ</a:t>
            </a:r>
            <a:r>
              <a:rPr kumimoji="1" lang="en-US" altLang="ja-JP"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～直島</a:t>
            </a:r>
          </a:p>
          <a:p>
            <a:pPr>
              <a:lnSpc>
                <a:spcPts val="2000"/>
              </a:lnSpc>
            </a:pPr>
            <a:r>
              <a:rPr kumimoji="1" lang="ja-JP" altLang="en-US" sz="1200" b="1" dirty="0">
                <a:latin typeface="游ゴシック" panose="020B0400000000000000" pitchFamily="50" charset="-128"/>
                <a:ea typeface="游ゴシック" panose="020B0400000000000000" pitchFamily="50" charset="-128"/>
              </a:rPr>
              <a:t>　       小型クルーズ・ヘリで周遊するインバウンド向けツアーの造成</a:t>
            </a:r>
          </a:p>
          <a:p>
            <a:pPr>
              <a:lnSpc>
                <a:spcPts val="2000"/>
              </a:lnSpc>
            </a:pPr>
            <a:r>
              <a:rPr kumimoji="1" lang="ja-JP" altLang="en-US" sz="1200" dirty="0">
                <a:latin typeface="游ゴシック" panose="020B0400000000000000" pitchFamily="50" charset="-128"/>
                <a:ea typeface="游ゴシック" panose="020B0400000000000000" pitchFamily="50" charset="-128"/>
              </a:rPr>
              <a:t>　　・内容：インバウンド高付加価値旅行層をターゲットと</a:t>
            </a:r>
          </a:p>
          <a:p>
            <a:pPr>
              <a:lnSpc>
                <a:spcPts val="2000"/>
              </a:lnSpc>
            </a:pPr>
            <a:r>
              <a:rPr kumimoji="1" lang="ja-JP" altLang="en-US" sz="1200" dirty="0">
                <a:latin typeface="游ゴシック" panose="020B0400000000000000" pitchFamily="50" charset="-128"/>
                <a:ea typeface="游ゴシック" panose="020B0400000000000000" pitchFamily="50" charset="-128"/>
              </a:rPr>
              <a:t>　　　　　　する旅行会社を招聘したファムトリップ</a:t>
            </a:r>
          </a:p>
          <a:p>
            <a:pPr>
              <a:lnSpc>
                <a:spcPts val="2000"/>
              </a:lnSpc>
            </a:pPr>
            <a:r>
              <a:rPr kumimoji="1" lang="ja-JP" altLang="en-US" sz="1200" dirty="0">
                <a:latin typeface="游ゴシック" panose="020B0400000000000000" pitchFamily="50" charset="-128"/>
                <a:ea typeface="游ゴシック" panose="020B0400000000000000" pitchFamily="50" charset="-128"/>
              </a:rPr>
              <a:t>　　・日程：</a:t>
            </a:r>
            <a:r>
              <a:rPr kumimoji="1" lang="en-US" altLang="ja-JP" sz="1200" dirty="0">
                <a:latin typeface="游ゴシック" panose="020B0400000000000000" pitchFamily="50" charset="-128"/>
                <a:ea typeface="游ゴシック" panose="020B0400000000000000" pitchFamily="50" charset="-128"/>
              </a:rPr>
              <a:t>2023</a:t>
            </a:r>
            <a:r>
              <a:rPr kumimoji="1" lang="ja-JP" altLang="en-US" sz="1200" dirty="0">
                <a:latin typeface="游ゴシック" panose="020B0400000000000000" pitchFamily="50" charset="-128"/>
                <a:ea typeface="游ゴシック" panose="020B0400000000000000" pitchFamily="50" charset="-128"/>
              </a:rPr>
              <a:t>年</a:t>
            </a:r>
            <a:r>
              <a:rPr kumimoji="1" lang="en-US" altLang="ja-JP" sz="1200" dirty="0">
                <a:latin typeface="游ゴシック" panose="020B0400000000000000" pitchFamily="50" charset="-128"/>
                <a:ea typeface="游ゴシック" panose="020B0400000000000000" pitchFamily="50" charset="-128"/>
              </a:rPr>
              <a:t>10</a:t>
            </a:r>
            <a:r>
              <a:rPr kumimoji="1" lang="ja-JP" altLang="en-US" sz="1200" dirty="0">
                <a:latin typeface="游ゴシック" panose="020B0400000000000000" pitchFamily="50" charset="-128"/>
                <a:ea typeface="游ゴシック" panose="020B0400000000000000" pitchFamily="50" charset="-128"/>
              </a:rPr>
              <a:t>月頃</a:t>
            </a:r>
          </a:p>
          <a:p>
            <a:pPr>
              <a:lnSpc>
                <a:spcPts val="2000"/>
              </a:lnSpc>
            </a:pPr>
            <a:r>
              <a:rPr kumimoji="1" lang="ja-JP" altLang="en-US" sz="1400" b="1" dirty="0">
                <a:latin typeface="游ゴシック" panose="020B0400000000000000" pitchFamily="50" charset="-128"/>
                <a:ea typeface="游ゴシック" panose="020B0400000000000000" pitchFamily="50" charset="-128"/>
              </a:rPr>
              <a:t>  ②</a:t>
            </a:r>
            <a:r>
              <a:rPr kumimoji="1" lang="ja-JP" altLang="en-US" sz="1400" b="1" u="sng" dirty="0">
                <a:latin typeface="游ゴシック" panose="020B0400000000000000" pitchFamily="50" charset="-128"/>
                <a:ea typeface="游ゴシック" panose="020B0400000000000000" pitchFamily="50" charset="-128"/>
              </a:rPr>
              <a:t>クルージング</a:t>
            </a:r>
            <a:r>
              <a:rPr kumimoji="1" lang="en-US" altLang="ja-JP" sz="1400" b="1" u="sng" dirty="0">
                <a:latin typeface="游ゴシック" panose="020B0400000000000000" pitchFamily="50" charset="-128"/>
                <a:ea typeface="游ゴシック" panose="020B0400000000000000" pitchFamily="50" charset="-128"/>
              </a:rPr>
              <a:t>MICE</a:t>
            </a:r>
            <a:r>
              <a:rPr kumimoji="1" lang="ja-JP" altLang="en-US" sz="1400" b="1" u="sng" dirty="0">
                <a:latin typeface="游ゴシック" panose="020B0400000000000000" pitchFamily="50" charset="-128"/>
                <a:ea typeface="游ゴシック" panose="020B0400000000000000" pitchFamily="50" charset="-128"/>
              </a:rPr>
              <a:t>モデル事業の実施を支援</a:t>
            </a:r>
          </a:p>
          <a:p>
            <a:pPr>
              <a:lnSpc>
                <a:spcPts val="2000"/>
              </a:lnSpc>
            </a:pPr>
            <a:r>
              <a:rPr kumimoji="1" lang="ja-JP" altLang="en-US" sz="1200" dirty="0">
                <a:latin typeface="游ゴシック" panose="020B0400000000000000" pitchFamily="50" charset="-128"/>
                <a:ea typeface="游ゴシック" panose="020B0400000000000000" pitchFamily="50" charset="-128"/>
              </a:rPr>
              <a:t>      以下の</a:t>
            </a:r>
            <a:r>
              <a:rPr kumimoji="1" lang="en-US" altLang="ja-JP" sz="1200" dirty="0">
                <a:latin typeface="游ゴシック" panose="020B0400000000000000" pitchFamily="50" charset="-128"/>
                <a:ea typeface="游ゴシック" panose="020B0400000000000000" pitchFamily="50" charset="-128"/>
              </a:rPr>
              <a:t>(a)(b)</a:t>
            </a:r>
            <a:r>
              <a:rPr kumimoji="1" lang="ja-JP" altLang="en-US" sz="1200" dirty="0">
                <a:latin typeface="游ゴシック" panose="020B0400000000000000" pitchFamily="50" charset="-128"/>
                <a:ea typeface="游ゴシック" panose="020B0400000000000000" pitchFamily="50" charset="-128"/>
              </a:rPr>
              <a:t>を満たす商品の運航費及び船内イベント経費等を支援</a:t>
            </a:r>
          </a:p>
          <a:p>
            <a:pPr>
              <a:lnSpc>
                <a:spcPts val="2000"/>
              </a:lnSpc>
            </a:pPr>
            <a:r>
              <a:rPr kumimoji="1" lang="ja-JP" altLang="en-US" sz="1200" dirty="0">
                <a:latin typeface="游ゴシック" panose="020B0400000000000000" pitchFamily="50" charset="-128"/>
                <a:ea typeface="游ゴシック" panose="020B0400000000000000" pitchFamily="50" charset="-128"/>
              </a:rPr>
              <a:t>   　（</a:t>
            </a:r>
            <a:r>
              <a:rPr kumimoji="1" lang="en-US" altLang="ja-JP" sz="1200" dirty="0">
                <a:latin typeface="游ゴシック" panose="020B0400000000000000" pitchFamily="50" charset="-128"/>
                <a:ea typeface="游ゴシック" panose="020B0400000000000000" pitchFamily="50" charset="-128"/>
              </a:rPr>
              <a:t>a</a:t>
            </a:r>
            <a:r>
              <a:rPr kumimoji="1" lang="ja-JP" altLang="en-US" sz="1200" dirty="0">
                <a:latin typeface="游ゴシック" panose="020B0400000000000000" pitchFamily="50" charset="-128"/>
                <a:ea typeface="游ゴシック" panose="020B0400000000000000" pitchFamily="50" charset="-128"/>
              </a:rPr>
              <a:t>）県内の港に寄港または到着するクルーズ</a:t>
            </a:r>
          </a:p>
          <a:p>
            <a:pPr>
              <a:lnSpc>
                <a:spcPts val="2000"/>
              </a:lnSpc>
            </a:pPr>
            <a:r>
              <a:rPr kumimoji="1" lang="ja-JP" altLang="en-US" sz="1200" dirty="0">
                <a:latin typeface="游ゴシック" panose="020B0400000000000000" pitchFamily="50" charset="-128"/>
                <a:ea typeface="游ゴシック" panose="020B0400000000000000" pitchFamily="50" charset="-128"/>
              </a:rPr>
              <a:t>   　（</a:t>
            </a:r>
            <a:r>
              <a:rPr kumimoji="1" lang="en-US" altLang="ja-JP" sz="1200" dirty="0">
                <a:latin typeface="游ゴシック" panose="020B0400000000000000" pitchFamily="50" charset="-128"/>
                <a:ea typeface="游ゴシック" panose="020B0400000000000000" pitchFamily="50" charset="-128"/>
              </a:rPr>
              <a:t>b</a:t>
            </a:r>
            <a:r>
              <a:rPr kumimoji="1" lang="ja-JP" altLang="en-US" sz="1200" dirty="0">
                <a:latin typeface="游ゴシック" panose="020B0400000000000000" pitchFamily="50" charset="-128"/>
                <a:ea typeface="游ゴシック" panose="020B0400000000000000" pitchFamily="50" charset="-128"/>
              </a:rPr>
              <a:t>）</a:t>
            </a:r>
            <a:r>
              <a:rPr kumimoji="1" lang="en-US" altLang="ja-JP" sz="1200" dirty="0">
                <a:latin typeface="游ゴシック" panose="020B0400000000000000" pitchFamily="50" charset="-128"/>
                <a:ea typeface="游ゴシック" panose="020B0400000000000000" pitchFamily="50" charset="-128"/>
              </a:rPr>
              <a:t>2</a:t>
            </a:r>
            <a:r>
              <a:rPr kumimoji="1" lang="ja-JP" altLang="en-US" sz="1200" dirty="0">
                <a:latin typeface="游ゴシック" panose="020B0400000000000000" pitchFamily="50" charset="-128"/>
                <a:ea typeface="游ゴシック" panose="020B0400000000000000" pitchFamily="50" charset="-128"/>
              </a:rPr>
              <a:t>地点間を結ぶクルーズ運航</a:t>
            </a:r>
          </a:p>
          <a:p>
            <a:pPr>
              <a:lnSpc>
                <a:spcPts val="2000"/>
              </a:lnSpc>
            </a:pPr>
            <a:r>
              <a:rPr kumimoji="1" lang="ja-JP" altLang="en-US" sz="1600" dirty="0">
                <a:latin typeface="游ゴシック" panose="020B0400000000000000" pitchFamily="50" charset="-128"/>
                <a:ea typeface="游ゴシック" panose="020B0400000000000000" pitchFamily="50" charset="-128"/>
              </a:rPr>
              <a:t>　 　 </a:t>
            </a:r>
          </a:p>
          <a:p>
            <a:pPr>
              <a:lnSpc>
                <a:spcPts val="2000"/>
              </a:lnSpc>
            </a:pPr>
            <a:r>
              <a:rPr kumimoji="1" lang="en-US" altLang="ja-JP" sz="1600" b="1" dirty="0">
                <a:latin typeface="游ゴシック" panose="020B0400000000000000" pitchFamily="50" charset="-128"/>
                <a:ea typeface="游ゴシック" panose="020B0400000000000000" pitchFamily="50" charset="-128"/>
              </a:rPr>
              <a:t>【</a:t>
            </a:r>
            <a:r>
              <a:rPr kumimoji="1" lang="ja-JP" altLang="en-US" sz="1600" b="1" dirty="0">
                <a:latin typeface="游ゴシック" panose="020B0400000000000000" pitchFamily="50" charset="-128"/>
                <a:ea typeface="游ゴシック" panose="020B0400000000000000" pitchFamily="50" charset="-128"/>
              </a:rPr>
              <a:t>大阪府</a:t>
            </a:r>
            <a:r>
              <a:rPr kumimoji="1" lang="en-US" altLang="ja-JP" sz="1600" b="1" dirty="0">
                <a:latin typeface="游ゴシック" panose="020B0400000000000000" pitchFamily="50" charset="-128"/>
                <a:ea typeface="游ゴシック" panose="020B0400000000000000" pitchFamily="50" charset="-128"/>
              </a:rPr>
              <a:t>】</a:t>
            </a:r>
          </a:p>
          <a:p>
            <a:pPr>
              <a:lnSpc>
                <a:spcPts val="2000"/>
              </a:lnSpc>
            </a:pPr>
            <a:r>
              <a:rPr kumimoji="1" lang="ja-JP" altLang="en-US" sz="1600" b="1" dirty="0">
                <a:latin typeface="游ゴシック" panose="020B0400000000000000" pitchFamily="50" charset="-128"/>
                <a:ea typeface="游ゴシック" panose="020B0400000000000000" pitchFamily="50" charset="-128"/>
              </a:rPr>
              <a:t>  </a:t>
            </a:r>
            <a:r>
              <a:rPr kumimoji="1" lang="ja-JP" altLang="en-US" sz="1400" b="1" dirty="0">
                <a:latin typeface="游ゴシック" panose="020B0400000000000000" pitchFamily="50" charset="-128"/>
                <a:ea typeface="游ゴシック" panose="020B0400000000000000" pitchFamily="50" charset="-128"/>
              </a:rPr>
              <a:t>③ </a:t>
            </a:r>
            <a:r>
              <a:rPr kumimoji="1" lang="ja-JP" altLang="en-US" sz="1400" b="1" u="sng" dirty="0">
                <a:latin typeface="游ゴシック" panose="020B0400000000000000" pitchFamily="50" charset="-128"/>
                <a:ea typeface="游ゴシック" panose="020B0400000000000000" pitchFamily="50" charset="-128"/>
              </a:rPr>
              <a:t>大阪港～神戸港</a:t>
            </a:r>
          </a:p>
          <a:p>
            <a:pPr>
              <a:lnSpc>
                <a:spcPts val="2000"/>
              </a:lnSpc>
            </a:pPr>
            <a:r>
              <a:rPr kumimoji="1" lang="ja-JP" altLang="en-US" sz="1200" b="1" dirty="0">
                <a:latin typeface="游ゴシック" panose="020B0400000000000000" pitchFamily="50" charset="-128"/>
                <a:ea typeface="游ゴシック" panose="020B0400000000000000" pitchFamily="50" charset="-128"/>
              </a:rPr>
              <a:t>       大阪港と神戸港を結ぶモニターツアーの実施</a:t>
            </a:r>
            <a:endParaRPr kumimoji="1" lang="en-US" altLang="ja-JP" sz="1200" b="1" dirty="0">
              <a:latin typeface="游ゴシック" panose="020B0400000000000000" pitchFamily="50" charset="-128"/>
              <a:ea typeface="游ゴシック" panose="020B0400000000000000" pitchFamily="50" charset="-128"/>
            </a:endParaRPr>
          </a:p>
          <a:p>
            <a:pPr>
              <a:lnSpc>
                <a:spcPts val="2000"/>
              </a:lnSpc>
            </a:pPr>
            <a:r>
              <a:rPr kumimoji="1" lang="ja-JP" altLang="en-US" sz="1200" dirty="0">
                <a:latin typeface="游ゴシック" panose="020B0400000000000000" pitchFamily="50" charset="-128"/>
                <a:ea typeface="游ゴシック" panose="020B0400000000000000" pitchFamily="50" charset="-128"/>
              </a:rPr>
              <a:t>　　・内容：大阪港→神戸港（２時間程度）</a:t>
            </a:r>
            <a:endParaRPr kumimoji="1" lang="en-US" altLang="ja-JP" sz="1200" dirty="0">
              <a:latin typeface="游ゴシック" panose="020B0400000000000000" pitchFamily="50" charset="-128"/>
              <a:ea typeface="游ゴシック" panose="020B0400000000000000" pitchFamily="50" charset="-128"/>
            </a:endParaRPr>
          </a:p>
          <a:p>
            <a:pPr>
              <a:lnSpc>
                <a:spcPts val="2000"/>
              </a:lnSpc>
            </a:pPr>
            <a:r>
              <a:rPr kumimoji="1" lang="ja-JP" altLang="en-US" sz="1200" dirty="0">
                <a:latin typeface="游ゴシック" panose="020B0400000000000000" pitchFamily="50" charset="-128"/>
                <a:ea typeface="游ゴシック" panose="020B0400000000000000" pitchFamily="50" charset="-128"/>
              </a:rPr>
              <a:t>　　　　　　神戸港→大阪港（　同　）</a:t>
            </a:r>
            <a:endParaRPr kumimoji="1" lang="en-US" altLang="ja-JP" sz="1200" dirty="0">
              <a:latin typeface="游ゴシック" panose="020B0400000000000000" pitchFamily="50" charset="-128"/>
              <a:ea typeface="游ゴシック" panose="020B0400000000000000" pitchFamily="50" charset="-128"/>
            </a:endParaRPr>
          </a:p>
          <a:p>
            <a:pPr>
              <a:lnSpc>
                <a:spcPts val="2000"/>
              </a:lnSpc>
            </a:pPr>
            <a:r>
              <a:rPr kumimoji="1" lang="ja-JP" altLang="en-US" sz="1200" dirty="0">
                <a:latin typeface="游ゴシック" panose="020B0400000000000000" pitchFamily="50" charset="-128"/>
                <a:ea typeface="游ゴシック" panose="020B0400000000000000" pitchFamily="50" charset="-128"/>
              </a:rPr>
              <a:t>　　　　　　</a:t>
            </a:r>
            <a:r>
              <a:rPr kumimoji="1" lang="en-US" altLang="ja-JP"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船内サービス（飲食やコンテンツ）を提供</a:t>
            </a:r>
            <a:endParaRPr kumimoji="1" lang="en-US" altLang="ja-JP" sz="1200" dirty="0">
              <a:latin typeface="游ゴシック" panose="020B0400000000000000" pitchFamily="50" charset="-128"/>
              <a:ea typeface="游ゴシック" panose="020B0400000000000000" pitchFamily="50" charset="-128"/>
            </a:endParaRPr>
          </a:p>
          <a:p>
            <a:pPr>
              <a:lnSpc>
                <a:spcPts val="2000"/>
              </a:lnSpc>
            </a:pPr>
            <a:r>
              <a:rPr kumimoji="1" lang="ja-JP" altLang="en-US" sz="1200" dirty="0">
                <a:latin typeface="游ゴシック" panose="020B0400000000000000" pitchFamily="50" charset="-128"/>
                <a:ea typeface="游ゴシック" panose="020B0400000000000000" pitchFamily="50" charset="-128"/>
              </a:rPr>
              <a:t>　　・時期：</a:t>
            </a:r>
            <a:r>
              <a:rPr kumimoji="1" lang="en-US" altLang="ja-JP" sz="1200" dirty="0">
                <a:latin typeface="游ゴシック" panose="020B0400000000000000" pitchFamily="50" charset="-128"/>
                <a:ea typeface="游ゴシック" panose="020B0400000000000000" pitchFamily="50" charset="-128"/>
              </a:rPr>
              <a:t>2023</a:t>
            </a:r>
            <a:r>
              <a:rPr kumimoji="1" lang="ja-JP" altLang="en-US" sz="1200" dirty="0">
                <a:latin typeface="游ゴシック" panose="020B0400000000000000" pitchFamily="50" charset="-128"/>
                <a:ea typeface="游ゴシック" panose="020B0400000000000000" pitchFamily="50" charset="-128"/>
              </a:rPr>
              <a:t>年</a:t>
            </a:r>
            <a:r>
              <a:rPr kumimoji="1" lang="en-US" altLang="ja-JP" sz="1200" dirty="0">
                <a:latin typeface="游ゴシック" panose="020B0400000000000000" pitchFamily="50" charset="-128"/>
                <a:ea typeface="游ゴシック" panose="020B0400000000000000" pitchFamily="50" charset="-128"/>
              </a:rPr>
              <a:t>11</a:t>
            </a:r>
            <a:r>
              <a:rPr kumimoji="1" lang="ja-JP" altLang="en-US" sz="1200" dirty="0">
                <a:latin typeface="游ゴシック" panose="020B0400000000000000" pitchFamily="50" charset="-128"/>
                <a:ea typeface="游ゴシック" panose="020B0400000000000000" pitchFamily="50" charset="-128"/>
              </a:rPr>
              <a:t>月～</a:t>
            </a:r>
            <a:r>
              <a:rPr kumimoji="1" lang="en-US" altLang="ja-JP" sz="1200" dirty="0">
                <a:latin typeface="游ゴシック" panose="020B0400000000000000" pitchFamily="50" charset="-128"/>
                <a:ea typeface="游ゴシック" panose="020B0400000000000000" pitchFamily="50" charset="-128"/>
              </a:rPr>
              <a:t>12</a:t>
            </a:r>
            <a:r>
              <a:rPr kumimoji="1" lang="ja-JP" altLang="en-US" sz="1200" dirty="0">
                <a:latin typeface="游ゴシック" panose="020B0400000000000000" pitchFamily="50" charset="-128"/>
                <a:ea typeface="游ゴシック" panose="020B0400000000000000" pitchFamily="50" charset="-128"/>
              </a:rPr>
              <a:t>月頃（予定）</a:t>
            </a:r>
            <a:endParaRPr kumimoji="1" lang="en-US" altLang="ja-JP" sz="1200" dirty="0">
              <a:latin typeface="游ゴシック" panose="020B0400000000000000" pitchFamily="50" charset="-128"/>
              <a:ea typeface="游ゴシック" panose="020B0400000000000000" pitchFamily="50" charset="-128"/>
            </a:endParaRPr>
          </a:p>
          <a:p>
            <a:pPr>
              <a:lnSpc>
                <a:spcPts val="2000"/>
              </a:lnSpc>
            </a:pPr>
            <a:r>
              <a:rPr kumimoji="1" lang="ja-JP" altLang="en-US" sz="1400" dirty="0">
                <a:latin typeface="游ゴシック" panose="020B0400000000000000" pitchFamily="50" charset="-128"/>
                <a:ea typeface="游ゴシック" panose="020B0400000000000000" pitchFamily="50" charset="-128"/>
              </a:rPr>
              <a:t>  </a:t>
            </a:r>
            <a:r>
              <a:rPr kumimoji="1" lang="ja-JP" altLang="en-US" sz="1400" b="1" dirty="0">
                <a:latin typeface="游ゴシック" panose="020B0400000000000000" pitchFamily="50" charset="-128"/>
                <a:ea typeface="游ゴシック" panose="020B0400000000000000" pitchFamily="50" charset="-128"/>
              </a:rPr>
              <a:t>④ </a:t>
            </a:r>
            <a:r>
              <a:rPr kumimoji="1" lang="ja-JP" altLang="en-US" sz="1400" b="1" u="sng" dirty="0">
                <a:latin typeface="游ゴシック" panose="020B0400000000000000" pitchFamily="50" charset="-128"/>
                <a:ea typeface="游ゴシック" panose="020B0400000000000000" pitchFamily="50" charset="-128"/>
              </a:rPr>
              <a:t>大阪港～堺旧港</a:t>
            </a:r>
          </a:p>
          <a:p>
            <a:pPr>
              <a:lnSpc>
                <a:spcPts val="2000"/>
              </a:lnSpc>
            </a:pPr>
            <a:r>
              <a:rPr kumimoji="1" lang="ja-JP" altLang="en-US" sz="1400" b="1" dirty="0">
                <a:latin typeface="游ゴシック" panose="020B0400000000000000" pitchFamily="50" charset="-128"/>
                <a:ea typeface="游ゴシック" panose="020B0400000000000000" pitchFamily="50" charset="-128"/>
              </a:rPr>
              <a:t>　　</a:t>
            </a:r>
            <a:r>
              <a:rPr kumimoji="1" lang="ja-JP" altLang="en-US" sz="1200" b="1" dirty="0">
                <a:latin typeface="游ゴシック" panose="020B0400000000000000" pitchFamily="50" charset="-128"/>
                <a:ea typeface="游ゴシック" panose="020B0400000000000000" pitchFamily="50" charset="-128"/>
              </a:rPr>
              <a:t>海上交通と観光をセットにしたプランの企画・実施</a:t>
            </a:r>
            <a:endParaRPr kumimoji="1" lang="en-US" altLang="ja-JP" sz="1200" b="1" dirty="0">
              <a:latin typeface="游ゴシック" panose="020B0400000000000000" pitchFamily="50" charset="-128"/>
              <a:ea typeface="游ゴシック" panose="020B0400000000000000" pitchFamily="50" charset="-128"/>
            </a:endParaRPr>
          </a:p>
          <a:p>
            <a:pPr>
              <a:lnSpc>
                <a:spcPts val="2000"/>
              </a:lnSpc>
            </a:pPr>
            <a:r>
              <a:rPr kumimoji="1" lang="ja-JP" altLang="en-US" sz="1200" b="1" dirty="0">
                <a:latin typeface="游ゴシック" panose="020B0400000000000000" pitchFamily="50" charset="-128"/>
                <a:ea typeface="游ゴシック" panose="020B0400000000000000" pitchFamily="50" charset="-128"/>
              </a:rPr>
              <a:t>　　（特別航路モニターツアー）　</a:t>
            </a:r>
            <a:r>
              <a:rPr kumimoji="1" lang="en-US" altLang="ja-JP" sz="1200" b="1" dirty="0">
                <a:latin typeface="游ゴシック" panose="020B0400000000000000" pitchFamily="50" charset="-128"/>
                <a:ea typeface="游ゴシック" panose="020B0400000000000000" pitchFamily="50" charset="-128"/>
              </a:rPr>
              <a:t>※</a:t>
            </a:r>
            <a:r>
              <a:rPr kumimoji="1" lang="ja-JP" altLang="en-US" sz="1200" b="1" dirty="0">
                <a:latin typeface="游ゴシック" panose="020B0400000000000000" pitchFamily="50" charset="-128"/>
                <a:ea typeface="游ゴシック" panose="020B0400000000000000" pitchFamily="50" charset="-128"/>
              </a:rPr>
              <a:t>次頁参照</a:t>
            </a:r>
            <a:endParaRPr kumimoji="1" lang="en-US" altLang="ja-JP" sz="1200" b="1" dirty="0">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116446" y="1802652"/>
            <a:ext cx="2646878" cy="338554"/>
          </a:xfrm>
          <a:prstGeom prst="rect">
            <a:avLst/>
          </a:prstGeom>
        </p:spPr>
        <p:txBody>
          <a:bodyPr wrap="none">
            <a:spAutoFit/>
          </a:bodyPr>
          <a:lstStyle/>
          <a:p>
            <a:r>
              <a:rPr lang="ja-JP" altLang="en-US" sz="1600" b="1" dirty="0">
                <a:latin typeface="游ゴシック" panose="020B0400000000000000" pitchFamily="50" charset="-128"/>
                <a:ea typeface="游ゴシック" panose="020B0400000000000000" pitchFamily="50" charset="-128"/>
              </a:rPr>
              <a:t>実現後の航路（イメージ）</a:t>
            </a:r>
          </a:p>
        </p:txBody>
      </p:sp>
      <p:sp>
        <p:nvSpPr>
          <p:cNvPr id="77" name="正方形/長方形 76"/>
          <p:cNvSpPr/>
          <p:nvPr/>
        </p:nvSpPr>
        <p:spPr>
          <a:xfrm>
            <a:off x="261324" y="725368"/>
            <a:ext cx="11700000" cy="47138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r>
              <a:rPr kumimoji="1" lang="en-US" altLang="ja-JP" sz="1600" b="1" dirty="0">
                <a:solidFill>
                  <a:schemeClr val="tx1"/>
                </a:solidFill>
                <a:latin typeface="游ゴシック" panose="020B0400000000000000" pitchFamily="50" charset="-128"/>
                <a:ea typeface="游ゴシック" panose="020B0400000000000000" pitchFamily="50" charset="-128"/>
              </a:rPr>
              <a:t>2023</a:t>
            </a:r>
            <a:r>
              <a:rPr kumimoji="1" lang="ja-JP" altLang="en-US" sz="1600" b="1" dirty="0">
                <a:solidFill>
                  <a:schemeClr val="tx1"/>
                </a:solidFill>
                <a:latin typeface="游ゴシック" panose="020B0400000000000000" pitchFamily="50" charset="-128"/>
                <a:ea typeface="游ゴシック" panose="020B0400000000000000" pitchFamily="50" charset="-128"/>
              </a:rPr>
              <a:t>年度は、兵庫・大阪それぞれで、夢洲を起点とした社会実験を実施</a:t>
            </a:r>
          </a:p>
        </p:txBody>
      </p:sp>
      <p:sp>
        <p:nvSpPr>
          <p:cNvPr id="9"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15</a:t>
            </a:fld>
            <a:endParaRPr kumimoji="1" lang="ja-JP" altLang="en-US" sz="1600" dirty="0">
              <a:solidFill>
                <a:srgbClr val="000000"/>
              </a:solidFill>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1324" y="2159253"/>
            <a:ext cx="6529672" cy="3396111"/>
          </a:xfrm>
          <a:prstGeom prst="rect">
            <a:avLst/>
          </a:prstGeom>
        </p:spPr>
      </p:pic>
    </p:spTree>
    <p:extLst>
      <p:ext uri="{BB962C8B-B14F-4D97-AF65-F5344CB8AC3E}">
        <p14:creationId xmlns:p14="http://schemas.microsoft.com/office/powerpoint/2010/main" val="86759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692996" y="3560370"/>
            <a:ext cx="5360464" cy="1284146"/>
          </a:xfrm>
          <a:prstGeom prst="rect">
            <a:avLst/>
          </a:prstGeom>
          <a:solidFill>
            <a:srgbClr val="FDF0E7"/>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endParaRPr kumimoji="1" lang="ja-JP" altLang="en-US" sz="2000" b="1" dirty="0">
              <a:solidFill>
                <a:schemeClr val="tx1"/>
              </a:solidFill>
              <a:latin typeface="游ゴシック" panose="020B0400000000000000" pitchFamily="50" charset="-128"/>
              <a:ea typeface="游ゴシック" panose="020B0400000000000000" pitchFamily="50" charset="-128"/>
            </a:endParaRPr>
          </a:p>
        </p:txBody>
      </p:sp>
      <p:sp>
        <p:nvSpPr>
          <p:cNvPr id="6" name="タイトル 1"/>
          <p:cNvSpPr>
            <a:spLocks noGrp="1"/>
          </p:cNvSpPr>
          <p:nvPr>
            <p:ph type="title"/>
          </p:nvPr>
        </p:nvSpPr>
        <p:spPr>
          <a:xfrm>
            <a:off x="261324" y="620688"/>
            <a:ext cx="11700000"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a:t>
            </a:r>
            <a:r>
              <a:rPr lang="zh-CN" altLang="en-US" sz="2400" b="1" dirty="0">
                <a:solidFill>
                  <a:srgbClr val="080808"/>
                </a:solidFill>
                <a:latin typeface="UD デジタル 教科書体 NK-B" panose="02020700000000000000" pitchFamily="18" charset="-128"/>
                <a:ea typeface="UD デジタル 教科書体 NK-B" panose="02020700000000000000" pitchFamily="18" charset="-128"/>
              </a:rPr>
              <a:t>大阪港～堺旧港</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a:t>
            </a:r>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2023</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年度</a:t>
            </a:r>
            <a:r>
              <a:rPr lang="zh-CN" altLang="en-US" sz="2400" b="1" dirty="0">
                <a:solidFill>
                  <a:srgbClr val="080808"/>
                </a:solidFill>
                <a:latin typeface="UD デジタル 教科書体 NK-B" panose="02020700000000000000" pitchFamily="18" charset="-128"/>
                <a:ea typeface="UD デジタル 教科書体 NK-B" panose="02020700000000000000" pitchFamily="18" charset="-128"/>
              </a:rPr>
              <a:t>海上交通社会実験</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の概要</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05113" y="828879"/>
            <a:ext cx="3547964" cy="1179573"/>
          </a:xfrm>
          <a:prstGeom prst="roundRect">
            <a:avLst>
              <a:gd name="adj" fmla="val 46850"/>
            </a:avLst>
          </a:prstGeom>
        </p:spPr>
      </p:pic>
      <p:sp>
        <p:nvSpPr>
          <p:cNvPr id="14" name="正方形/長方形 13"/>
          <p:cNvSpPr/>
          <p:nvPr/>
        </p:nvSpPr>
        <p:spPr>
          <a:xfrm>
            <a:off x="468554" y="1358272"/>
            <a:ext cx="9011822" cy="2262158"/>
          </a:xfrm>
          <a:prstGeom prst="rect">
            <a:avLst/>
          </a:prstGeom>
        </p:spPr>
        <p:txBody>
          <a:bodyPr wrap="square">
            <a:spAutoFit/>
          </a:bodyPr>
          <a:lstStyle/>
          <a:p>
            <a:pPr lvl="0"/>
            <a:r>
              <a:rPr lang="ja-JP" altLang="en-US" b="1" dirty="0">
                <a:solidFill>
                  <a:prstClr val="black"/>
                </a:solidFill>
                <a:latin typeface="游ゴシック" panose="020B0400000000000000" pitchFamily="50" charset="-128"/>
                <a:ea typeface="游ゴシック" panose="020B0400000000000000" pitchFamily="50" charset="-128"/>
              </a:rPr>
              <a:t>　 日時　</a:t>
            </a:r>
          </a:p>
          <a:p>
            <a:pPr lvl="0"/>
            <a:r>
              <a:rPr lang="ja-JP" altLang="en-US" b="1" dirty="0">
                <a:solidFill>
                  <a:prstClr val="black"/>
                </a:solidFill>
                <a:latin typeface="游ゴシック" panose="020B0400000000000000" pitchFamily="50" charset="-128"/>
                <a:ea typeface="游ゴシック" panose="020B0400000000000000" pitchFamily="50" charset="-128"/>
              </a:rPr>
              <a:t>　</a:t>
            </a:r>
            <a:r>
              <a:rPr lang="ja-JP" altLang="en-US" dirty="0">
                <a:solidFill>
                  <a:prstClr val="black"/>
                </a:solidFill>
                <a:latin typeface="游ゴシック" panose="020B0400000000000000" pitchFamily="50" charset="-128"/>
                <a:ea typeface="游ゴシック" panose="020B0400000000000000" pitchFamily="50" charset="-128"/>
              </a:rPr>
              <a:t> </a:t>
            </a:r>
            <a:r>
              <a:rPr lang="en-US" altLang="ja-JP" dirty="0">
                <a:solidFill>
                  <a:prstClr val="black"/>
                </a:solidFill>
                <a:latin typeface="游ゴシック" panose="020B0400000000000000" pitchFamily="50" charset="-128"/>
                <a:ea typeface="游ゴシック" panose="020B0400000000000000" pitchFamily="50" charset="-128"/>
              </a:rPr>
              <a:t>10</a:t>
            </a:r>
            <a:r>
              <a:rPr lang="ja-JP" altLang="en-US" dirty="0">
                <a:solidFill>
                  <a:prstClr val="black"/>
                </a:solidFill>
                <a:latin typeface="游ゴシック" panose="020B0400000000000000" pitchFamily="50" charset="-128"/>
                <a:ea typeface="游ゴシック" panose="020B0400000000000000" pitchFamily="50" charset="-128"/>
              </a:rPr>
              <a:t>月７日（土）、８日（日）、９日（月・祝）</a:t>
            </a:r>
            <a:endParaRPr lang="en-US" altLang="ja-JP" dirty="0">
              <a:solidFill>
                <a:prstClr val="black"/>
              </a:solidFill>
              <a:latin typeface="游ゴシック" panose="020B0400000000000000" pitchFamily="50" charset="-128"/>
              <a:ea typeface="游ゴシック" panose="020B0400000000000000" pitchFamily="50" charset="-128"/>
            </a:endParaRPr>
          </a:p>
          <a:p>
            <a:pPr lvl="0">
              <a:lnSpc>
                <a:spcPts val="900"/>
              </a:lnSpc>
            </a:pPr>
            <a:endParaRPr lang="en-US" altLang="ja-JP" b="1" dirty="0">
              <a:solidFill>
                <a:prstClr val="black"/>
              </a:solidFill>
              <a:latin typeface="游ゴシック" panose="020B0400000000000000" pitchFamily="50" charset="-128"/>
              <a:ea typeface="游ゴシック" panose="020B0400000000000000" pitchFamily="50" charset="-128"/>
            </a:endParaRPr>
          </a:p>
          <a:p>
            <a:pPr lvl="0"/>
            <a:r>
              <a:rPr lang="ja-JP" altLang="en-US" b="1" dirty="0">
                <a:solidFill>
                  <a:prstClr val="black"/>
                </a:solidFill>
                <a:latin typeface="游ゴシック" panose="020B0400000000000000" pitchFamily="50" charset="-128"/>
                <a:ea typeface="游ゴシック" panose="020B0400000000000000" pitchFamily="50" charset="-128"/>
              </a:rPr>
              <a:t>　 概要</a:t>
            </a:r>
          </a:p>
          <a:p>
            <a:pPr lvl="0"/>
            <a:r>
              <a:rPr lang="ja-JP" altLang="en-US" dirty="0">
                <a:solidFill>
                  <a:prstClr val="black"/>
                </a:solidFill>
                <a:latin typeface="游ゴシック" panose="020B0400000000000000" pitchFamily="50" charset="-128"/>
                <a:ea typeface="游ゴシック" panose="020B0400000000000000" pitchFamily="50" charset="-128"/>
              </a:rPr>
              <a:t>     大阪・関西万博を契機とした海上交通の実現をめざし、</a:t>
            </a:r>
            <a:r>
              <a:rPr lang="ja-JP" altLang="en-US" b="1" u="sng" dirty="0">
                <a:solidFill>
                  <a:prstClr val="black"/>
                </a:solidFill>
                <a:latin typeface="游ゴシック" panose="020B0400000000000000" pitchFamily="50" charset="-128"/>
                <a:ea typeface="游ゴシック" panose="020B0400000000000000" pitchFamily="50" charset="-128"/>
              </a:rPr>
              <a:t>天保山⇔堺旧港間で</a:t>
            </a:r>
            <a:endParaRPr lang="en-US" altLang="ja-JP" b="1" u="sng" dirty="0">
              <a:solidFill>
                <a:prstClr val="black"/>
              </a:solidFill>
              <a:latin typeface="游ゴシック" panose="020B0400000000000000" pitchFamily="50" charset="-128"/>
              <a:ea typeface="游ゴシック" panose="020B0400000000000000" pitchFamily="50" charset="-128"/>
            </a:endParaRPr>
          </a:p>
          <a:p>
            <a:pPr lvl="0"/>
            <a:r>
              <a:rPr lang="ja-JP" altLang="en-US" b="1" dirty="0">
                <a:solidFill>
                  <a:prstClr val="black"/>
                </a:solidFill>
                <a:latin typeface="游ゴシック" panose="020B0400000000000000" pitchFamily="50" charset="-128"/>
                <a:ea typeface="游ゴシック" panose="020B0400000000000000" pitchFamily="50" charset="-128"/>
              </a:rPr>
              <a:t>　 </a:t>
            </a:r>
            <a:r>
              <a:rPr lang="ja-JP" altLang="en-US" b="1" u="sng" dirty="0">
                <a:solidFill>
                  <a:prstClr val="black"/>
                </a:solidFill>
                <a:latin typeface="游ゴシック" panose="020B0400000000000000" pitchFamily="50" charset="-128"/>
                <a:ea typeface="游ゴシック" panose="020B0400000000000000" pitchFamily="50" charset="-128"/>
              </a:rPr>
              <a:t>それぞれの着地観光をセットにしたモニターツアーを実施</a:t>
            </a:r>
            <a:endParaRPr lang="en-US" altLang="ja-JP" b="1" u="sng" dirty="0">
              <a:solidFill>
                <a:prstClr val="black"/>
              </a:solidFill>
              <a:latin typeface="游ゴシック" panose="020B0400000000000000" pitchFamily="50" charset="-128"/>
              <a:ea typeface="游ゴシック" panose="020B0400000000000000" pitchFamily="50" charset="-128"/>
            </a:endParaRPr>
          </a:p>
          <a:p>
            <a:pPr lvl="0">
              <a:lnSpc>
                <a:spcPts val="900"/>
              </a:lnSpc>
            </a:pPr>
            <a:endParaRPr lang="en-US" altLang="ja-JP" b="1" u="sng" dirty="0">
              <a:solidFill>
                <a:prstClr val="black"/>
              </a:solidFill>
              <a:latin typeface="游ゴシック" panose="020B0400000000000000" pitchFamily="50" charset="-128"/>
              <a:ea typeface="游ゴシック" panose="020B0400000000000000" pitchFamily="50" charset="-128"/>
            </a:endParaRPr>
          </a:p>
          <a:p>
            <a:r>
              <a:rPr lang="ja-JP" altLang="en-US" b="1" dirty="0">
                <a:solidFill>
                  <a:prstClr val="black"/>
                </a:solidFill>
                <a:latin typeface="游ゴシック" panose="020B0400000000000000" pitchFamily="50" charset="-128"/>
                <a:ea typeface="游ゴシック" panose="020B0400000000000000" pitchFamily="50" charset="-128"/>
              </a:rPr>
              <a:t>　 実施ツアー（例）</a:t>
            </a:r>
          </a:p>
          <a:p>
            <a:pPr lvl="0"/>
            <a:endParaRPr lang="ja-JP" altLang="en-US" b="1" u="sng" dirty="0">
              <a:solidFill>
                <a:prstClr val="black"/>
              </a:solidFill>
              <a:latin typeface="游ゴシック" panose="020B0400000000000000" pitchFamily="50" charset="-128"/>
              <a:ea typeface="游ゴシック" panose="020B0400000000000000" pitchFamily="50" charset="-128"/>
            </a:endParaRPr>
          </a:p>
        </p:txBody>
      </p:sp>
      <p:sp>
        <p:nvSpPr>
          <p:cNvPr id="18" name="角丸四角形 17"/>
          <p:cNvSpPr/>
          <p:nvPr/>
        </p:nvSpPr>
        <p:spPr>
          <a:xfrm>
            <a:off x="323666" y="720320"/>
            <a:ext cx="4320413" cy="382374"/>
          </a:xfrm>
          <a:prstGeom prst="roundRect">
            <a:avLst/>
          </a:prstGeom>
          <a:solidFill>
            <a:srgbClr val="009FC6"/>
          </a:solidFill>
        </p:spPr>
        <p:txBody>
          <a:bodyPr wrap="none" anchor="ctr">
            <a:spAutoFit/>
          </a:bodyPr>
          <a:lstStyle/>
          <a:p>
            <a:pPr defTabSz="914377">
              <a:lnSpc>
                <a:spcPct val="90000"/>
              </a:lnSpc>
              <a:spcBef>
                <a:spcPct val="0"/>
              </a:spcBef>
            </a:pPr>
            <a:r>
              <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cs typeface="+mj-cs"/>
              </a:rPr>
              <a:t>天保山⇔堺旧港　特別航路モニターツアー</a:t>
            </a:r>
          </a:p>
        </p:txBody>
      </p:sp>
      <p:pic>
        <p:nvPicPr>
          <p:cNvPr id="19" name="図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824" y="1400842"/>
            <a:ext cx="362068" cy="344389"/>
          </a:xfrm>
          <a:prstGeom prst="rect">
            <a:avLst/>
          </a:prstGeom>
        </p:spPr>
      </p:pic>
      <p:pic>
        <p:nvPicPr>
          <p:cNvPr id="20" name="図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824" y="2002153"/>
            <a:ext cx="362068" cy="344389"/>
          </a:xfrm>
          <a:prstGeom prst="rect">
            <a:avLst/>
          </a:prstGeom>
        </p:spPr>
      </p:pic>
      <p:pic>
        <p:nvPicPr>
          <p:cNvPr id="21" name="図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824" y="2957262"/>
            <a:ext cx="362068" cy="344389"/>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1281" y="3934288"/>
            <a:ext cx="1311958" cy="875732"/>
          </a:xfrm>
          <a:prstGeom prst="rect">
            <a:avLst/>
          </a:prstGeom>
        </p:spPr>
      </p:pic>
      <p:sp>
        <p:nvSpPr>
          <p:cNvPr id="23" name="正方形/長方形 22"/>
          <p:cNvSpPr/>
          <p:nvPr/>
        </p:nvSpPr>
        <p:spPr>
          <a:xfrm>
            <a:off x="746330" y="3988681"/>
            <a:ext cx="3903270" cy="738664"/>
          </a:xfrm>
          <a:prstGeom prst="rect">
            <a:avLst/>
          </a:prstGeom>
        </p:spPr>
        <p:txBody>
          <a:bodyPr wrap="square">
            <a:spAutoFit/>
          </a:bodyPr>
          <a:lstStyle/>
          <a:p>
            <a:r>
              <a:rPr lang="ja-JP" altLang="en-US" sz="1400" dirty="0">
                <a:latin typeface="游ゴシック" panose="020B0400000000000000" pitchFamily="50" charset="-128"/>
                <a:ea typeface="游ゴシック" panose="020B0400000000000000" pitchFamily="50" charset="-128"/>
              </a:rPr>
              <a:t>天保山から堺旧港へ！</a:t>
            </a:r>
            <a:r>
              <a:rPr lang="ja-JP" altLang="en-US" sz="1400" b="1" dirty="0">
                <a:latin typeface="游ゴシック" panose="020B0400000000000000" pitchFamily="50" charset="-128"/>
                <a:ea typeface="游ゴシック" panose="020B0400000000000000" pitchFamily="50" charset="-128"/>
              </a:rPr>
              <a:t>ホテルアゴーラリージェンシーでランチと貸切タクシーで行く世界遺産仁徳天皇陵を巡る歴史の旅♪</a:t>
            </a:r>
          </a:p>
        </p:txBody>
      </p:sp>
      <p:sp>
        <p:nvSpPr>
          <p:cNvPr id="26" name="正方形/長方形 25"/>
          <p:cNvSpPr/>
          <p:nvPr/>
        </p:nvSpPr>
        <p:spPr>
          <a:xfrm>
            <a:off x="6528048" y="3560370"/>
            <a:ext cx="5360464" cy="1284146"/>
          </a:xfrm>
          <a:prstGeom prst="rect">
            <a:avLst/>
          </a:prstGeom>
          <a:solidFill>
            <a:srgbClr val="FDF0E7"/>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endParaRPr kumimoji="1" lang="ja-JP" altLang="en-US" sz="2000" b="1" dirty="0">
              <a:solidFill>
                <a:schemeClr val="tx1"/>
              </a:solidFill>
              <a:latin typeface="游ゴシック" panose="020B0400000000000000" pitchFamily="50" charset="-128"/>
              <a:ea typeface="游ゴシック" panose="020B0400000000000000" pitchFamily="50" charset="-128"/>
            </a:endParaRPr>
          </a:p>
        </p:txBody>
      </p:sp>
      <p:sp>
        <p:nvSpPr>
          <p:cNvPr id="27" name="正方形/長方形 26"/>
          <p:cNvSpPr/>
          <p:nvPr/>
        </p:nvSpPr>
        <p:spPr>
          <a:xfrm>
            <a:off x="692996" y="5351112"/>
            <a:ext cx="5360464" cy="1284146"/>
          </a:xfrm>
          <a:prstGeom prst="rect">
            <a:avLst/>
          </a:prstGeom>
          <a:solidFill>
            <a:srgbClr val="FDF0E7"/>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endParaRPr kumimoji="1" lang="ja-JP" altLang="en-US" sz="2000" b="1" dirty="0">
              <a:solidFill>
                <a:schemeClr val="tx1"/>
              </a:solidFill>
              <a:latin typeface="游ゴシック" panose="020B0400000000000000" pitchFamily="50" charset="-128"/>
              <a:ea typeface="游ゴシック" panose="020B0400000000000000" pitchFamily="50" charset="-128"/>
            </a:endParaRPr>
          </a:p>
        </p:txBody>
      </p:sp>
      <p:sp>
        <p:nvSpPr>
          <p:cNvPr id="28" name="正方形/長方形 27"/>
          <p:cNvSpPr/>
          <p:nvPr/>
        </p:nvSpPr>
        <p:spPr>
          <a:xfrm>
            <a:off x="6528048" y="5348218"/>
            <a:ext cx="5360464" cy="1284146"/>
          </a:xfrm>
          <a:prstGeom prst="rect">
            <a:avLst/>
          </a:prstGeom>
          <a:solidFill>
            <a:srgbClr val="FDF0E7"/>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Aft>
                <a:spcPts val="600"/>
              </a:spcAft>
            </a:pPr>
            <a:endParaRPr kumimoji="1" lang="ja-JP" altLang="en-US" sz="2000" b="1" dirty="0">
              <a:solidFill>
                <a:schemeClr val="tx1"/>
              </a:solidFill>
              <a:latin typeface="游ゴシック" panose="020B0400000000000000" pitchFamily="50" charset="-128"/>
              <a:ea typeface="游ゴシック" panose="020B0400000000000000" pitchFamily="50" charset="-128"/>
            </a:endParaRPr>
          </a:p>
        </p:txBody>
      </p:sp>
      <p:sp>
        <p:nvSpPr>
          <p:cNvPr id="30" name="正方形/長方形 29"/>
          <p:cNvSpPr/>
          <p:nvPr/>
        </p:nvSpPr>
        <p:spPr>
          <a:xfrm>
            <a:off x="6594007" y="4021754"/>
            <a:ext cx="3689387" cy="738664"/>
          </a:xfrm>
          <a:prstGeom prst="rect">
            <a:avLst/>
          </a:prstGeom>
        </p:spPr>
        <p:txBody>
          <a:bodyPr wrap="square">
            <a:spAutoFit/>
          </a:bodyPr>
          <a:lstStyle/>
          <a:p>
            <a:r>
              <a:rPr lang="ja-JP" altLang="en-US" sz="1400" dirty="0">
                <a:latin typeface="游ゴシック" panose="020B0400000000000000" pitchFamily="50" charset="-128"/>
                <a:ea typeface="游ゴシック" panose="020B0400000000000000" pitchFamily="50" charset="-128"/>
              </a:rPr>
              <a:t>天保山から堺旧港へ！</a:t>
            </a:r>
            <a:r>
              <a:rPr lang="ja-JP" altLang="en-US" sz="1400" b="1" dirty="0">
                <a:latin typeface="游ゴシック" panose="020B0400000000000000" pitchFamily="50" charset="-128"/>
                <a:ea typeface="游ゴシック" panose="020B0400000000000000" pitchFamily="50" charset="-128"/>
              </a:rPr>
              <a:t>ホテル アゴーラ リージェンシー 大阪堺の宿泊＆夜は夜景タクシーで堺・高石工場夜景見学ドライブ♪</a:t>
            </a:r>
          </a:p>
        </p:txBody>
      </p:sp>
      <p:pic>
        <p:nvPicPr>
          <p:cNvPr id="31" name="図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12699" y="3934288"/>
            <a:ext cx="1421437" cy="945256"/>
          </a:xfrm>
          <a:prstGeom prst="rect">
            <a:avLst/>
          </a:prstGeom>
        </p:spPr>
      </p:pic>
      <p:sp>
        <p:nvSpPr>
          <p:cNvPr id="32" name="正方形/長方形 31"/>
          <p:cNvSpPr/>
          <p:nvPr/>
        </p:nvSpPr>
        <p:spPr>
          <a:xfrm>
            <a:off x="739729" y="5732102"/>
            <a:ext cx="3958408" cy="738664"/>
          </a:xfrm>
          <a:prstGeom prst="rect">
            <a:avLst/>
          </a:prstGeom>
        </p:spPr>
        <p:txBody>
          <a:bodyPr wrap="square">
            <a:spAutoFit/>
          </a:bodyPr>
          <a:lstStyle/>
          <a:p>
            <a:r>
              <a:rPr lang="ja-JP" altLang="en-US" sz="1400" dirty="0">
                <a:latin typeface="游ゴシック" panose="020B0400000000000000" pitchFamily="50" charset="-128"/>
                <a:ea typeface="游ゴシック" panose="020B0400000000000000" pitchFamily="50" charset="-128"/>
              </a:rPr>
              <a:t>堺旧港から天保山へ！</a:t>
            </a:r>
            <a:r>
              <a:rPr lang="ja-JP" altLang="en-US" sz="1400" b="1" dirty="0">
                <a:latin typeface="游ゴシック" panose="020B0400000000000000" pitchFamily="50" charset="-128"/>
                <a:ea typeface="游ゴシック" panose="020B0400000000000000" pitchFamily="50" charset="-128"/>
              </a:rPr>
              <a:t>大阪の台所 黒門市場で豪華にぎり寿司コースを堪能＆とんぼりリバークルーズで大阪満喫日帰りプラン</a:t>
            </a:r>
          </a:p>
        </p:txBody>
      </p:sp>
      <p:pic>
        <p:nvPicPr>
          <p:cNvPr id="33" name="図 3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98136" y="5616907"/>
            <a:ext cx="1549925" cy="1032638"/>
          </a:xfrm>
          <a:prstGeom prst="rect">
            <a:avLst/>
          </a:prstGeom>
        </p:spPr>
      </p:pic>
      <p:sp>
        <p:nvSpPr>
          <p:cNvPr id="34" name="正方形/長方形 33"/>
          <p:cNvSpPr/>
          <p:nvPr/>
        </p:nvSpPr>
        <p:spPr>
          <a:xfrm>
            <a:off x="6571299" y="5863162"/>
            <a:ext cx="3789222" cy="523220"/>
          </a:xfrm>
          <a:prstGeom prst="rect">
            <a:avLst/>
          </a:prstGeom>
        </p:spPr>
        <p:txBody>
          <a:bodyPr wrap="square">
            <a:spAutoFit/>
          </a:bodyPr>
          <a:lstStyle/>
          <a:p>
            <a:r>
              <a:rPr lang="ja-JP" altLang="en-US" sz="1400" dirty="0">
                <a:latin typeface="游ゴシック" panose="020B0400000000000000" pitchFamily="50" charset="-128"/>
                <a:ea typeface="游ゴシック" panose="020B0400000000000000" pitchFamily="50" charset="-128"/>
              </a:rPr>
              <a:t>堺旧港から天保山へ！</a:t>
            </a:r>
            <a:r>
              <a:rPr lang="ja-JP" altLang="en-US" sz="1400" b="1" dirty="0">
                <a:latin typeface="游ゴシック" panose="020B0400000000000000" pitchFamily="50" charset="-128"/>
                <a:ea typeface="游ゴシック" panose="020B0400000000000000" pitchFamily="50" charset="-128"/>
              </a:rPr>
              <a:t>リーガロイヤルホテル大阪の宿泊セットプラン</a:t>
            </a:r>
          </a:p>
        </p:txBody>
      </p:sp>
      <p:pic>
        <p:nvPicPr>
          <p:cNvPr id="35" name="図 3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38678" y="5675222"/>
            <a:ext cx="1061210" cy="1061210"/>
          </a:xfrm>
          <a:prstGeom prst="rect">
            <a:avLst/>
          </a:prstGeom>
        </p:spPr>
      </p:pic>
      <p:sp>
        <p:nvSpPr>
          <p:cNvPr id="41" name="正方形/長方形 40"/>
          <p:cNvSpPr/>
          <p:nvPr/>
        </p:nvSpPr>
        <p:spPr>
          <a:xfrm>
            <a:off x="652401" y="3337681"/>
            <a:ext cx="5513832" cy="523220"/>
          </a:xfrm>
          <a:prstGeom prst="rect">
            <a:avLst/>
          </a:prstGeom>
          <a:solidFill>
            <a:srgbClr val="010099"/>
          </a:solidFill>
        </p:spPr>
        <p:txBody>
          <a:bodyPr wrap="square">
            <a:spAutoFit/>
          </a:bodyPr>
          <a:lstStyle/>
          <a:p>
            <a:r>
              <a:rPr lang="ja-JP" altLang="en-US" sz="1400" b="1" dirty="0">
                <a:solidFill>
                  <a:schemeClr val="bg1"/>
                </a:solidFill>
                <a:latin typeface="游ゴシック" panose="020B0400000000000000" pitchFamily="50" charset="-128"/>
                <a:ea typeface="游ゴシック" panose="020B0400000000000000" pitchFamily="50" charset="-128"/>
              </a:rPr>
              <a:t>海遊館西はとば出航＆ホテルアゴーラリージェンシーでランチブッフェ＆貸切タクシーで行く世界遺産仁徳天皇陵</a:t>
            </a:r>
          </a:p>
        </p:txBody>
      </p:sp>
      <p:sp>
        <p:nvSpPr>
          <p:cNvPr id="42" name="正方形/長方形 41"/>
          <p:cNvSpPr/>
          <p:nvPr/>
        </p:nvSpPr>
        <p:spPr>
          <a:xfrm>
            <a:off x="6532112" y="3333847"/>
            <a:ext cx="5534027" cy="523220"/>
          </a:xfrm>
          <a:prstGeom prst="rect">
            <a:avLst/>
          </a:prstGeom>
          <a:solidFill>
            <a:srgbClr val="010099"/>
          </a:solidFill>
        </p:spPr>
        <p:txBody>
          <a:bodyPr wrap="square">
            <a:spAutoFit/>
          </a:bodyPr>
          <a:lstStyle/>
          <a:p>
            <a:r>
              <a:rPr lang="ja-JP" altLang="en-US" sz="1400" b="1" dirty="0">
                <a:solidFill>
                  <a:schemeClr val="bg1"/>
                </a:solidFill>
                <a:latin typeface="游ゴシック" panose="020B0400000000000000" pitchFamily="50" charset="-128"/>
                <a:ea typeface="游ゴシック" panose="020B0400000000000000" pitchFamily="50" charset="-128"/>
              </a:rPr>
              <a:t>海遊館西はとば出航＆アゴーラホテル宿泊</a:t>
            </a:r>
            <a:r>
              <a:rPr lang="en-US" altLang="ja-JP" sz="1400" b="1" dirty="0">
                <a:solidFill>
                  <a:schemeClr val="bg1"/>
                </a:solidFill>
                <a:latin typeface="游ゴシック" panose="020B0400000000000000" pitchFamily="50" charset="-128"/>
                <a:ea typeface="游ゴシック" panose="020B0400000000000000" pitchFamily="50" charset="-128"/>
              </a:rPr>
              <a:t>/</a:t>
            </a:r>
            <a:r>
              <a:rPr lang="ja-JP" altLang="en-US" sz="1400" b="1" dirty="0">
                <a:solidFill>
                  <a:schemeClr val="bg1"/>
                </a:solidFill>
                <a:latin typeface="游ゴシック" panose="020B0400000000000000" pitchFamily="50" charset="-128"/>
                <a:ea typeface="游ゴシック" panose="020B0400000000000000" pitchFamily="50" charset="-128"/>
              </a:rPr>
              <a:t>夕食付＆堺・高石工場夜景タクシー</a:t>
            </a:r>
          </a:p>
        </p:txBody>
      </p:sp>
      <p:sp>
        <p:nvSpPr>
          <p:cNvPr id="43" name="正方形/長方形 42"/>
          <p:cNvSpPr/>
          <p:nvPr/>
        </p:nvSpPr>
        <p:spPr>
          <a:xfrm>
            <a:off x="634813" y="5018387"/>
            <a:ext cx="5549009" cy="523220"/>
          </a:xfrm>
          <a:prstGeom prst="rect">
            <a:avLst/>
          </a:prstGeom>
          <a:solidFill>
            <a:srgbClr val="010099"/>
          </a:solidFill>
        </p:spPr>
        <p:txBody>
          <a:bodyPr wrap="square">
            <a:spAutoFit/>
          </a:bodyPr>
          <a:lstStyle/>
          <a:p>
            <a:r>
              <a:rPr lang="ja-JP" altLang="en-US" sz="1400" b="1" dirty="0">
                <a:solidFill>
                  <a:schemeClr val="bg1"/>
                </a:solidFill>
                <a:latin typeface="游ゴシック" panose="020B0400000000000000" pitchFamily="50" charset="-128"/>
                <a:ea typeface="游ゴシック" panose="020B0400000000000000" pitchFamily="50" charset="-128"/>
              </a:rPr>
              <a:t>堺旧港出航 クルージング＆黒門市場で豪華にぎり寿司コース＆</a:t>
            </a:r>
            <a:endParaRPr lang="en-US" altLang="ja-JP" sz="1400" b="1">
              <a:solidFill>
                <a:schemeClr val="bg1"/>
              </a:solidFill>
              <a:latin typeface="游ゴシック" panose="020B0400000000000000" pitchFamily="50" charset="-128"/>
              <a:ea typeface="游ゴシック" panose="020B0400000000000000" pitchFamily="50" charset="-128"/>
            </a:endParaRPr>
          </a:p>
          <a:p>
            <a:r>
              <a:rPr lang="ja-JP" altLang="en-US" sz="1400" b="1">
                <a:solidFill>
                  <a:schemeClr val="bg1"/>
                </a:solidFill>
                <a:latin typeface="游ゴシック" panose="020B0400000000000000" pitchFamily="50" charset="-128"/>
                <a:ea typeface="游ゴシック" panose="020B0400000000000000" pitchFamily="50" charset="-128"/>
              </a:rPr>
              <a:t>とん</a:t>
            </a:r>
            <a:r>
              <a:rPr lang="ja-JP" altLang="en-US" sz="1400" b="1" dirty="0">
                <a:solidFill>
                  <a:schemeClr val="bg1"/>
                </a:solidFill>
                <a:latin typeface="游ゴシック" panose="020B0400000000000000" pitchFamily="50" charset="-128"/>
                <a:ea typeface="游ゴシック" panose="020B0400000000000000" pitchFamily="50" charset="-128"/>
              </a:rPr>
              <a:t>ぼりリバークルーズ</a:t>
            </a:r>
          </a:p>
        </p:txBody>
      </p:sp>
      <p:sp>
        <p:nvSpPr>
          <p:cNvPr id="44" name="正方形/長方形 43"/>
          <p:cNvSpPr/>
          <p:nvPr/>
        </p:nvSpPr>
        <p:spPr>
          <a:xfrm>
            <a:off x="6497364" y="5015773"/>
            <a:ext cx="5524151" cy="523220"/>
          </a:xfrm>
          <a:prstGeom prst="rect">
            <a:avLst/>
          </a:prstGeom>
          <a:solidFill>
            <a:srgbClr val="010099"/>
          </a:solidFill>
        </p:spPr>
        <p:txBody>
          <a:bodyPr wrap="square">
            <a:spAutoFit/>
          </a:bodyPr>
          <a:lstStyle/>
          <a:p>
            <a:r>
              <a:rPr lang="ja-JP" altLang="en-US" sz="1400" b="1" dirty="0">
                <a:solidFill>
                  <a:schemeClr val="bg1"/>
                </a:solidFill>
                <a:latin typeface="游ゴシック" panose="020B0400000000000000" pitchFamily="50" charset="-128"/>
                <a:ea typeface="游ゴシック" panose="020B0400000000000000" pitchFamily="50" charset="-128"/>
              </a:rPr>
              <a:t>堺旧港出航 クルージング＆リーガロイヤルホテル（大阪）宿泊セットプラン</a:t>
            </a:r>
          </a:p>
        </p:txBody>
      </p:sp>
      <p:sp>
        <p:nvSpPr>
          <p:cNvPr id="29"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16</a:t>
            </a:fld>
            <a:endParaRPr kumimoji="1" lang="ja-JP" altLang="en-US" sz="1600" dirty="0">
              <a:solidFill>
                <a:srgbClr val="000000"/>
              </a:solidFill>
            </a:endParaRPr>
          </a:p>
        </p:txBody>
      </p:sp>
      <p:sp>
        <p:nvSpPr>
          <p:cNvPr id="2" name="正方形/長方形 1"/>
          <p:cNvSpPr/>
          <p:nvPr/>
        </p:nvSpPr>
        <p:spPr>
          <a:xfrm>
            <a:off x="6816080" y="6644385"/>
            <a:ext cx="4193777" cy="230832"/>
          </a:xfrm>
          <a:prstGeom prst="rect">
            <a:avLst/>
          </a:prstGeom>
        </p:spPr>
        <p:txBody>
          <a:bodyPr wrap="none">
            <a:spAutoFit/>
          </a:bodyPr>
          <a:lstStyle/>
          <a:p>
            <a:r>
              <a:rPr lang="ja-JP" altLang="en-US" sz="900" dirty="0">
                <a:latin typeface="游ゴシック" panose="020B0400000000000000" pitchFamily="50" charset="-128"/>
                <a:ea typeface="游ゴシック" panose="020B0400000000000000" pitchFamily="50" charset="-128"/>
              </a:rPr>
              <a:t>出典：旅プラスワン</a:t>
            </a:r>
            <a:r>
              <a:rPr lang="en-US" altLang="ja-JP" sz="900" dirty="0">
                <a:latin typeface="游ゴシック" panose="020B0400000000000000" pitchFamily="50" charset="-128"/>
                <a:ea typeface="游ゴシック" panose="020B0400000000000000" pitchFamily="50" charset="-128"/>
              </a:rPr>
              <a:t>HP</a:t>
            </a:r>
            <a:r>
              <a:rPr lang="ja-JP" altLang="en-US" sz="900" dirty="0">
                <a:latin typeface="游ゴシック" panose="020B0400000000000000" pitchFamily="50" charset="-128"/>
                <a:ea typeface="游ゴシック" panose="020B0400000000000000" pitchFamily="50" charset="-128"/>
              </a:rPr>
              <a:t>（</a:t>
            </a:r>
            <a:r>
              <a:rPr lang="en-US" altLang="ja-JP" sz="900" dirty="0">
                <a:latin typeface="游ゴシック" panose="020B0400000000000000" pitchFamily="50" charset="-128"/>
                <a:ea typeface="游ゴシック" panose="020B0400000000000000" pitchFamily="50" charset="-128"/>
              </a:rPr>
              <a:t>https://www.tabione.com/social_experiment/</a:t>
            </a:r>
            <a:r>
              <a:rPr lang="ja-JP" altLang="en-US" sz="900" dirty="0">
                <a:latin typeface="游ゴシック" panose="020B0400000000000000" pitchFamily="50" charset="-128"/>
                <a:ea typeface="游ゴシック" panose="020B0400000000000000" pitchFamily="50" charset="-128"/>
              </a:rPr>
              <a:t>）</a:t>
            </a:r>
          </a:p>
        </p:txBody>
      </p:sp>
    </p:spTree>
    <p:extLst>
      <p:ext uri="{BB962C8B-B14F-4D97-AF65-F5344CB8AC3E}">
        <p14:creationId xmlns:p14="http://schemas.microsoft.com/office/powerpoint/2010/main" val="1004709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フリーフォーム 112"/>
          <p:cNvSpPr/>
          <p:nvPr/>
        </p:nvSpPr>
        <p:spPr>
          <a:xfrm rot="5400000">
            <a:off x="-199287" y="2250387"/>
            <a:ext cx="4968001" cy="3868842"/>
          </a:xfrm>
          <a:custGeom>
            <a:avLst/>
            <a:gdLst>
              <a:gd name="connsiteX0" fmla="*/ 233905 w 4968001"/>
              <a:gd name="connsiteY0" fmla="*/ 268471 h 3868842"/>
              <a:gd name="connsiteX1" fmla="*/ 2574166 w 4968001"/>
              <a:gd name="connsiteY1" fmla="*/ 0 h 3868842"/>
              <a:gd name="connsiteX2" fmla="*/ 4914427 w 4968001"/>
              <a:gd name="connsiteY2" fmla="*/ 268471 h 3868842"/>
              <a:gd name="connsiteX3" fmla="*/ 0 w 4968001"/>
              <a:gd name="connsiteY3" fmla="*/ 3665622 h 3868842"/>
              <a:gd name="connsiteX4" fmla="*/ 0 w 4968001"/>
              <a:gd name="connsiteY4" fmla="*/ 472063 h 3868842"/>
              <a:gd name="connsiteX5" fmla="*/ 203221 w 4968001"/>
              <a:gd name="connsiteY5" fmla="*/ 268843 h 3868842"/>
              <a:gd name="connsiteX6" fmla="*/ 4764781 w 4968001"/>
              <a:gd name="connsiteY6" fmla="*/ 268843 h 3868842"/>
              <a:gd name="connsiteX7" fmla="*/ 4968001 w 4968001"/>
              <a:gd name="connsiteY7" fmla="*/ 472063 h 3868842"/>
              <a:gd name="connsiteX8" fmla="*/ 4968001 w 4968001"/>
              <a:gd name="connsiteY8" fmla="*/ 3665622 h 3868842"/>
              <a:gd name="connsiteX9" fmla="*/ 4764781 w 4968001"/>
              <a:gd name="connsiteY9" fmla="*/ 3868842 h 3868842"/>
              <a:gd name="connsiteX10" fmla="*/ 203221 w 4968001"/>
              <a:gd name="connsiteY10" fmla="*/ 3868842 h 3868842"/>
              <a:gd name="connsiteX11" fmla="*/ 0 w 4968001"/>
              <a:gd name="connsiteY11" fmla="*/ 3665622 h 386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001" h="3868842">
                <a:moveTo>
                  <a:pt x="233905" y="268471"/>
                </a:moveTo>
                <a:lnTo>
                  <a:pt x="2574166" y="0"/>
                </a:lnTo>
                <a:lnTo>
                  <a:pt x="4914427" y="268471"/>
                </a:lnTo>
                <a:close/>
                <a:moveTo>
                  <a:pt x="0" y="3665622"/>
                </a:moveTo>
                <a:lnTo>
                  <a:pt x="0" y="472063"/>
                </a:lnTo>
                <a:cubicBezTo>
                  <a:pt x="0" y="359828"/>
                  <a:pt x="90985" y="268843"/>
                  <a:pt x="203221" y="268843"/>
                </a:cubicBezTo>
                <a:lnTo>
                  <a:pt x="4764781" y="268843"/>
                </a:lnTo>
                <a:cubicBezTo>
                  <a:pt x="4877016" y="268843"/>
                  <a:pt x="4968001" y="359828"/>
                  <a:pt x="4968001" y="472063"/>
                </a:cubicBezTo>
                <a:lnTo>
                  <a:pt x="4968001" y="3665622"/>
                </a:lnTo>
                <a:cubicBezTo>
                  <a:pt x="4968001" y="3777857"/>
                  <a:pt x="4877016" y="3868842"/>
                  <a:pt x="4764781" y="3868842"/>
                </a:cubicBezTo>
                <a:lnTo>
                  <a:pt x="203221" y="3868842"/>
                </a:lnTo>
                <a:cubicBezTo>
                  <a:pt x="90985" y="3868842"/>
                  <a:pt x="0" y="3777857"/>
                  <a:pt x="0" y="3665622"/>
                </a:cubicBezTo>
                <a:close/>
              </a:path>
            </a:pathLst>
          </a:custGeom>
          <a:solidFill>
            <a:srgbClr val="FFF4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04" name="角丸四角形 103"/>
          <p:cNvSpPr/>
          <p:nvPr/>
        </p:nvSpPr>
        <p:spPr>
          <a:xfrm rot="5400000">
            <a:off x="7593774" y="2384807"/>
            <a:ext cx="4968000" cy="3600000"/>
          </a:xfrm>
          <a:prstGeom prst="roundRect">
            <a:avLst>
              <a:gd name="adj" fmla="val 5645"/>
            </a:avLst>
          </a:prstGeom>
          <a:solidFill>
            <a:srgbClr val="BCD1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6" name="タイトル 1"/>
          <p:cNvSpPr>
            <a:spLocks noGrp="1"/>
          </p:cNvSpPr>
          <p:nvPr>
            <p:ph type="title"/>
          </p:nvPr>
        </p:nvSpPr>
        <p:spPr>
          <a:xfrm>
            <a:off x="261324" y="620688"/>
            <a:ext cx="11700000"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＜連携③＞　海上交通の活用による広域周遊の実現に向けた取組み</a:t>
            </a:r>
            <a:endParaRPr kumimoji="1" lang="ja-JP" altLang="en-US" sz="2300" b="1" dirty="0">
              <a:solidFill>
                <a:srgbClr val="080808"/>
              </a:solidFill>
              <a:latin typeface="UD デジタル 教科書体 NK-B" panose="02020700000000000000" pitchFamily="18" charset="-128"/>
              <a:ea typeface="UD デジタル 教科書体 NK-B" panose="02020700000000000000" pitchFamily="18" charset="-128"/>
            </a:endParaRPr>
          </a:p>
        </p:txBody>
      </p:sp>
      <p:sp>
        <p:nvSpPr>
          <p:cNvPr id="5"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17</a:t>
            </a:fld>
            <a:endParaRPr kumimoji="1" lang="ja-JP" altLang="en-US" sz="1600" dirty="0">
              <a:solidFill>
                <a:srgbClr val="000000"/>
              </a:solidFill>
            </a:endParaRPr>
          </a:p>
        </p:txBody>
      </p:sp>
      <p:sp>
        <p:nvSpPr>
          <p:cNvPr id="2" name="正方形/長方形 1"/>
          <p:cNvSpPr/>
          <p:nvPr/>
        </p:nvSpPr>
        <p:spPr>
          <a:xfrm>
            <a:off x="482933" y="2844201"/>
            <a:ext cx="3456384" cy="7727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Wingdings" panose="05000000000000000000" pitchFamily="2" charset="2"/>
              <a:buChar char="Ø"/>
            </a:pPr>
            <a:r>
              <a:rPr kumimoji="1" lang="ja-JP" altLang="en-US" sz="1600" b="1" dirty="0">
                <a:solidFill>
                  <a:schemeClr val="tx1"/>
                </a:solidFill>
                <a:latin typeface="游ゴシック" panose="020B0400000000000000" pitchFamily="50" charset="-128"/>
                <a:ea typeface="游ゴシック" panose="020B0400000000000000" pitchFamily="50" charset="-128"/>
              </a:rPr>
              <a:t>各航路で実現可能性・方策を</a:t>
            </a:r>
            <a:br>
              <a:rPr kumimoji="1" lang="en-US" altLang="ja-JP" sz="1600" b="1" dirty="0">
                <a:solidFill>
                  <a:schemeClr val="tx1"/>
                </a:solidFill>
                <a:latin typeface="游ゴシック" panose="020B0400000000000000" pitchFamily="50" charset="-128"/>
                <a:ea typeface="游ゴシック" panose="020B0400000000000000" pitchFamily="50" charset="-128"/>
              </a:rPr>
            </a:br>
            <a:r>
              <a:rPr kumimoji="1" lang="ja-JP" altLang="en-US" sz="1600" b="1" dirty="0">
                <a:solidFill>
                  <a:schemeClr val="tx1"/>
                </a:solidFill>
                <a:latin typeface="游ゴシック" panose="020B0400000000000000" pitchFamily="50" charset="-128"/>
                <a:ea typeface="游ゴシック" panose="020B0400000000000000" pitchFamily="50" charset="-128"/>
              </a:rPr>
              <a:t>模索する社会実験を実施</a:t>
            </a:r>
          </a:p>
        </p:txBody>
      </p:sp>
      <p:sp>
        <p:nvSpPr>
          <p:cNvPr id="12" name="正方形/長方形 11"/>
          <p:cNvSpPr/>
          <p:nvPr/>
        </p:nvSpPr>
        <p:spPr>
          <a:xfrm>
            <a:off x="317479" y="683895"/>
            <a:ext cx="11546192" cy="81102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600" b="1" dirty="0">
                <a:solidFill>
                  <a:schemeClr val="tx1"/>
                </a:solidFill>
                <a:latin typeface="游ゴシック" panose="020B0400000000000000" pitchFamily="50" charset="-128"/>
                <a:ea typeface="游ゴシック" panose="020B0400000000000000" pitchFamily="50" charset="-128"/>
              </a:rPr>
              <a:t>今年度実施する社会実験において、ベイエリアにおける海上交通実現に向けた方策等を模索。来年度以降、兵庫・大阪の魅力あるコンテンツと結び付けた旅行商品化に取り組むことで、</a:t>
            </a:r>
            <a:r>
              <a:rPr lang="ja-JP" altLang="en-US" sz="1600" b="1" dirty="0">
                <a:solidFill>
                  <a:schemeClr val="tx1"/>
                </a:solidFill>
                <a:latin typeface="游ゴシック" panose="020B0400000000000000" pitchFamily="50" charset="-128"/>
                <a:ea typeface="游ゴシック" panose="020B0400000000000000" pitchFamily="50" charset="-128"/>
              </a:rPr>
              <a:t>海上交通を活用した広域周遊の実現をめざす</a:t>
            </a:r>
            <a:endParaRPr lang="en-US" altLang="ja-JP" sz="1600" b="1" dirty="0">
              <a:solidFill>
                <a:schemeClr val="tx1"/>
              </a:solidFill>
              <a:latin typeface="游ゴシック" panose="020B0400000000000000" pitchFamily="50" charset="-128"/>
              <a:ea typeface="游ゴシック" panose="020B0400000000000000" pitchFamily="50" charset="-128"/>
            </a:endParaRPr>
          </a:p>
        </p:txBody>
      </p:sp>
      <p:grpSp>
        <p:nvGrpSpPr>
          <p:cNvPr id="91" name="グループ化 90"/>
          <p:cNvGrpSpPr/>
          <p:nvPr/>
        </p:nvGrpSpPr>
        <p:grpSpPr>
          <a:xfrm>
            <a:off x="8937886" y="1618289"/>
            <a:ext cx="2281369" cy="474493"/>
            <a:chOff x="3393603" y="2282826"/>
            <a:chExt cx="2281369" cy="474493"/>
          </a:xfrm>
        </p:grpSpPr>
        <p:sp>
          <p:nvSpPr>
            <p:cNvPr id="92" name="正方形/長方形 91"/>
            <p:cNvSpPr/>
            <p:nvPr/>
          </p:nvSpPr>
          <p:spPr>
            <a:xfrm>
              <a:off x="3393603" y="2282826"/>
              <a:ext cx="2273379" cy="461665"/>
            </a:xfrm>
            <a:prstGeom prst="rect">
              <a:avLst/>
            </a:prstGeom>
          </p:spPr>
          <p:txBody>
            <a:bodyPr wrap="none">
              <a:spAutoFit/>
            </a:bodyPr>
            <a:lstStyle/>
            <a:p>
              <a:pPr algn="ctr"/>
              <a:r>
                <a:rPr lang="ja-JP" altLang="en-US" sz="24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将来のめざす姿</a:t>
              </a:r>
              <a:endParaRPr lang="en-US" altLang="ja-JP" sz="24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sp>
          <p:nvSpPr>
            <p:cNvPr id="93" name="正方形/長方形 92"/>
            <p:cNvSpPr/>
            <p:nvPr/>
          </p:nvSpPr>
          <p:spPr>
            <a:xfrm>
              <a:off x="3401594" y="2295654"/>
              <a:ext cx="2273378"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将来の</a:t>
              </a:r>
              <a:r>
                <a:rPr lang="ja-JP" altLang="en-US" sz="24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めざす姿</a:t>
              </a:r>
              <a:endParaRPr lang="en-US" altLang="ja-JP" sz="24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grpSp>
        <p:nvGrpSpPr>
          <p:cNvPr id="100" name="グループ化 99"/>
          <p:cNvGrpSpPr/>
          <p:nvPr/>
        </p:nvGrpSpPr>
        <p:grpSpPr>
          <a:xfrm>
            <a:off x="1725612" y="1619549"/>
            <a:ext cx="800225" cy="470506"/>
            <a:chOff x="4130170" y="2282826"/>
            <a:chExt cx="800225" cy="470506"/>
          </a:xfrm>
        </p:grpSpPr>
        <p:sp>
          <p:nvSpPr>
            <p:cNvPr id="101" name="正方形/長方形 100"/>
            <p:cNvSpPr/>
            <p:nvPr/>
          </p:nvSpPr>
          <p:spPr>
            <a:xfrm>
              <a:off x="4130176" y="2282826"/>
              <a:ext cx="800219"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400" dirty="0">
                  <a:ln w="82550">
                    <a:solidFill>
                      <a:srgbClr val="FFC000">
                        <a:lumMod val="50000"/>
                      </a:srgbClr>
                    </a:solidFill>
                  </a:ln>
                  <a:solidFill>
                    <a:prstClr val="white"/>
                  </a:solidFill>
                  <a:effectLst>
                    <a:outerShdw blurRad="38100" dist="19050" dir="2700000" algn="tl" rotWithShape="0">
                      <a:prstClr val="black">
                        <a:alpha val="40000"/>
                      </a:prstClr>
                    </a:outerShdw>
                  </a:effectLst>
                  <a:latin typeface="UD デジタル 教科書体 NK-B" panose="02020700000000000000" pitchFamily="18" charset="-128"/>
                  <a:ea typeface="UD デジタル 教科書体 NK-B" panose="02020700000000000000" pitchFamily="18" charset="-128"/>
                </a:rPr>
                <a:t>現状</a:t>
              </a:r>
              <a:endParaRPr kumimoji="0" lang="en-US" altLang="ja-JP" sz="2400" b="0" i="0" u="none" strike="noStrike" kern="1200" cap="none" spc="0" normalizeH="0" baseline="0" noProof="0" dirty="0">
                <a:ln w="82550">
                  <a:solidFill>
                    <a:srgbClr val="FFC000">
                      <a:lumMod val="50000"/>
                    </a:srgbClr>
                  </a:solidFill>
                </a:ln>
                <a:solidFill>
                  <a:prstClr val="white"/>
                </a:solidFill>
                <a:effectLst>
                  <a:outerShdw blurRad="38100" dist="19050" dir="2700000" algn="tl" rotWithShape="0">
                    <a:prstClr val="black">
                      <a:alpha val="40000"/>
                    </a:prstClr>
                  </a:outerShdw>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02" name="正方形/長方形 101"/>
            <p:cNvSpPr/>
            <p:nvPr/>
          </p:nvSpPr>
          <p:spPr>
            <a:xfrm>
              <a:off x="4130170" y="2291667"/>
              <a:ext cx="800219"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UD デジタル 教科書体 NK-B" panose="02020700000000000000" pitchFamily="18" charset="-128"/>
                  <a:ea typeface="UD デジタル 教科書体 NK-B" panose="02020700000000000000" pitchFamily="18" charset="-128"/>
                  <a:cs typeface="+mn-cs"/>
                </a:rPr>
                <a:t>現状</a:t>
              </a:r>
            </a:p>
          </p:txBody>
        </p:sp>
      </p:grpSp>
      <p:sp>
        <p:nvSpPr>
          <p:cNvPr id="15" name="正方形/長方形 14"/>
          <p:cNvSpPr/>
          <p:nvPr/>
        </p:nvSpPr>
        <p:spPr>
          <a:xfrm>
            <a:off x="869231" y="2086804"/>
            <a:ext cx="2492990" cy="646331"/>
          </a:xfrm>
          <a:prstGeom prst="rect">
            <a:avLst/>
          </a:prstGeom>
          <a:ln>
            <a:noFill/>
          </a:ln>
        </p:spPr>
        <p:txBody>
          <a:bodyPr wrap="none">
            <a:spAutoFit/>
          </a:bodyPr>
          <a:lstStyle/>
          <a:p>
            <a:pPr algn="ctr"/>
            <a:r>
              <a:rPr lang="ja-JP" altLang="en-US" b="1" i="1" u="sng" dirty="0">
                <a:solidFill>
                  <a:srgbClr val="7F6000"/>
                </a:solidFill>
                <a:latin typeface="游ゴシック" panose="020B0400000000000000" pitchFamily="50" charset="-128"/>
                <a:ea typeface="游ゴシック" panose="020B0400000000000000" pitchFamily="50" charset="-128"/>
              </a:rPr>
              <a:t>兵庫・大阪</a:t>
            </a:r>
            <a:endParaRPr lang="en-US" altLang="ja-JP" b="1" i="1" u="sng" dirty="0">
              <a:solidFill>
                <a:srgbClr val="7F6000"/>
              </a:solidFill>
              <a:latin typeface="游ゴシック" panose="020B0400000000000000" pitchFamily="50" charset="-128"/>
              <a:ea typeface="游ゴシック" panose="020B0400000000000000" pitchFamily="50" charset="-128"/>
            </a:endParaRPr>
          </a:p>
          <a:p>
            <a:pPr algn="ctr"/>
            <a:r>
              <a:rPr lang="ja-JP" altLang="en-US" b="1" i="1" u="sng" dirty="0">
                <a:solidFill>
                  <a:srgbClr val="7F6000"/>
                </a:solidFill>
                <a:latin typeface="游ゴシック" panose="020B0400000000000000" pitchFamily="50" charset="-128"/>
                <a:ea typeface="游ゴシック" panose="020B0400000000000000" pitchFamily="50" charset="-128"/>
              </a:rPr>
              <a:t>それぞれで航路を実証</a:t>
            </a:r>
          </a:p>
        </p:txBody>
      </p:sp>
      <p:pic>
        <p:nvPicPr>
          <p:cNvPr id="20" name="図 1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99190" y="3794132"/>
            <a:ext cx="3302746" cy="2800989"/>
          </a:xfrm>
          <a:prstGeom prst="roundRect">
            <a:avLst>
              <a:gd name="adj" fmla="val 7197"/>
            </a:avLst>
          </a:prstGeom>
          <a:effectLst>
            <a:outerShdw blurRad="50800" dist="38100" dir="8100000" algn="tr" rotWithShape="0">
              <a:prstClr val="black">
                <a:alpha val="40000"/>
              </a:prstClr>
            </a:outerShdw>
          </a:effectLst>
        </p:spPr>
      </p:pic>
      <p:pic>
        <p:nvPicPr>
          <p:cNvPr id="125" name="図 124"/>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8433374" y="3794132"/>
            <a:ext cx="3377203" cy="2807669"/>
          </a:xfrm>
          <a:prstGeom prst="roundRect">
            <a:avLst>
              <a:gd name="adj" fmla="val 7197"/>
            </a:avLst>
          </a:prstGeom>
          <a:effectLst>
            <a:outerShdw blurRad="50800" dist="38100" dir="8100000" algn="tr" rotWithShape="0">
              <a:prstClr val="black">
                <a:alpha val="40000"/>
              </a:prstClr>
            </a:outerShdw>
          </a:effectLst>
        </p:spPr>
      </p:pic>
      <p:sp>
        <p:nvSpPr>
          <p:cNvPr id="115" name="角丸四角形 114"/>
          <p:cNvSpPr/>
          <p:nvPr/>
        </p:nvSpPr>
        <p:spPr>
          <a:xfrm>
            <a:off x="1340659" y="3918009"/>
            <a:ext cx="666638" cy="235966"/>
          </a:xfrm>
          <a:prstGeom prst="roundRect">
            <a:avLst>
              <a:gd name="adj" fmla="val 32617"/>
            </a:avLst>
          </a:prstGeom>
          <a:solidFill>
            <a:srgbClr val="03B0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1050" b="1" dirty="0">
                <a:solidFill>
                  <a:schemeClr val="bg1"/>
                </a:solidFill>
                <a:latin typeface="游ゴシック" panose="020B0400000000000000" pitchFamily="50" charset="-128"/>
                <a:ea typeface="游ゴシック" panose="020B0400000000000000" pitchFamily="50" charset="-128"/>
              </a:rPr>
              <a:t>兵庫県</a:t>
            </a:r>
          </a:p>
        </p:txBody>
      </p:sp>
      <p:sp>
        <p:nvSpPr>
          <p:cNvPr id="130" name="角丸四角形 129"/>
          <p:cNvSpPr/>
          <p:nvPr/>
        </p:nvSpPr>
        <p:spPr>
          <a:xfrm>
            <a:off x="3162549" y="4881069"/>
            <a:ext cx="666638" cy="235966"/>
          </a:xfrm>
          <a:prstGeom prst="roundRect">
            <a:avLst>
              <a:gd name="adj" fmla="val 32617"/>
            </a:avLst>
          </a:prstGeom>
          <a:solidFill>
            <a:srgbClr val="1F4E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1050" b="1" dirty="0">
                <a:solidFill>
                  <a:schemeClr val="bg1"/>
                </a:solidFill>
                <a:latin typeface="游ゴシック" panose="020B0400000000000000" pitchFamily="50" charset="-128"/>
                <a:ea typeface="游ゴシック" panose="020B0400000000000000" pitchFamily="50" charset="-128"/>
              </a:rPr>
              <a:t>大阪府</a:t>
            </a:r>
          </a:p>
        </p:txBody>
      </p:sp>
      <p:grpSp>
        <p:nvGrpSpPr>
          <p:cNvPr id="10" name="グループ化 9"/>
          <p:cNvGrpSpPr/>
          <p:nvPr/>
        </p:nvGrpSpPr>
        <p:grpSpPr>
          <a:xfrm>
            <a:off x="1801797" y="4242394"/>
            <a:ext cx="627858" cy="379109"/>
            <a:chOff x="1657797" y="3803887"/>
            <a:chExt cx="627858" cy="529844"/>
          </a:xfrm>
        </p:grpSpPr>
        <p:sp>
          <p:nvSpPr>
            <p:cNvPr id="4" name="楕円 3"/>
            <p:cNvSpPr/>
            <p:nvPr/>
          </p:nvSpPr>
          <p:spPr>
            <a:xfrm>
              <a:off x="1657797" y="3803887"/>
              <a:ext cx="600312" cy="529844"/>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50" b="1" dirty="0">
                <a:solidFill>
                  <a:schemeClr val="tx1"/>
                </a:solidFill>
                <a:latin typeface="+mn-ea"/>
              </a:endParaRPr>
            </a:p>
          </p:txBody>
        </p:sp>
        <p:sp>
          <p:nvSpPr>
            <p:cNvPr id="9" name="正方形/長方形 8"/>
            <p:cNvSpPr/>
            <p:nvPr/>
          </p:nvSpPr>
          <p:spPr>
            <a:xfrm>
              <a:off x="1677796" y="3894653"/>
              <a:ext cx="607859" cy="261610"/>
            </a:xfrm>
            <a:prstGeom prst="rect">
              <a:avLst/>
            </a:prstGeom>
          </p:spPr>
          <p:txBody>
            <a:bodyPr wrap="none">
              <a:spAutoFit/>
            </a:bodyPr>
            <a:lstStyle/>
            <a:p>
              <a:r>
                <a:rPr lang="ja-JP" altLang="en-US" sz="1050" b="1" dirty="0">
                  <a:latin typeface="游ゴシック" panose="020B0400000000000000" pitchFamily="50" charset="-128"/>
                  <a:ea typeface="游ゴシック" panose="020B0400000000000000" pitchFamily="50" charset="-128"/>
                </a:rPr>
                <a:t>西宮港</a:t>
              </a:r>
            </a:p>
          </p:txBody>
        </p:sp>
      </p:grpSp>
      <p:grpSp>
        <p:nvGrpSpPr>
          <p:cNvPr id="80" name="グループ化 79"/>
          <p:cNvGrpSpPr/>
          <p:nvPr/>
        </p:nvGrpSpPr>
        <p:grpSpPr>
          <a:xfrm>
            <a:off x="1254515" y="4536125"/>
            <a:ext cx="608622" cy="379109"/>
            <a:chOff x="1657797" y="3803887"/>
            <a:chExt cx="608622" cy="529844"/>
          </a:xfrm>
        </p:grpSpPr>
        <p:sp>
          <p:nvSpPr>
            <p:cNvPr id="81" name="楕円 80"/>
            <p:cNvSpPr/>
            <p:nvPr/>
          </p:nvSpPr>
          <p:spPr>
            <a:xfrm>
              <a:off x="1657797" y="3803887"/>
              <a:ext cx="600312" cy="529844"/>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50" b="1" dirty="0">
                <a:solidFill>
                  <a:schemeClr val="tx1"/>
                </a:solidFill>
                <a:latin typeface="+mn-ea"/>
              </a:endParaRPr>
            </a:p>
          </p:txBody>
        </p:sp>
        <p:sp>
          <p:nvSpPr>
            <p:cNvPr id="83" name="正方形/長方形 82"/>
            <p:cNvSpPr/>
            <p:nvPr/>
          </p:nvSpPr>
          <p:spPr>
            <a:xfrm>
              <a:off x="1677796" y="3894653"/>
              <a:ext cx="588623" cy="354874"/>
            </a:xfrm>
            <a:prstGeom prst="rect">
              <a:avLst/>
            </a:prstGeom>
          </p:spPr>
          <p:txBody>
            <a:bodyPr wrap="none">
              <a:spAutoFit/>
            </a:bodyPr>
            <a:lstStyle/>
            <a:p>
              <a:r>
                <a:rPr lang="ja-JP" altLang="en-US" sz="1050" b="1" dirty="0">
                  <a:latin typeface="游ゴシック" panose="020B0400000000000000" pitchFamily="50" charset="-128"/>
                  <a:ea typeface="游ゴシック" panose="020B0400000000000000" pitchFamily="50" charset="-128"/>
                </a:rPr>
                <a:t>神戸港</a:t>
              </a:r>
            </a:p>
          </p:txBody>
        </p:sp>
      </p:grpSp>
      <p:grpSp>
        <p:nvGrpSpPr>
          <p:cNvPr id="84" name="グループ化 83"/>
          <p:cNvGrpSpPr/>
          <p:nvPr/>
        </p:nvGrpSpPr>
        <p:grpSpPr>
          <a:xfrm>
            <a:off x="2600035" y="4536125"/>
            <a:ext cx="608622" cy="379109"/>
            <a:chOff x="1657797" y="3803887"/>
            <a:chExt cx="608622" cy="529844"/>
          </a:xfrm>
        </p:grpSpPr>
        <p:sp>
          <p:nvSpPr>
            <p:cNvPr id="85" name="楕円 84"/>
            <p:cNvSpPr/>
            <p:nvPr/>
          </p:nvSpPr>
          <p:spPr>
            <a:xfrm>
              <a:off x="1657797" y="3803887"/>
              <a:ext cx="600312" cy="529844"/>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50" b="1" dirty="0">
                <a:solidFill>
                  <a:schemeClr val="tx1"/>
                </a:solidFill>
                <a:latin typeface="+mn-ea"/>
              </a:endParaRPr>
            </a:p>
          </p:txBody>
        </p:sp>
        <p:sp>
          <p:nvSpPr>
            <p:cNvPr id="86" name="正方形/長方形 85"/>
            <p:cNvSpPr/>
            <p:nvPr/>
          </p:nvSpPr>
          <p:spPr>
            <a:xfrm>
              <a:off x="1677796" y="3894653"/>
              <a:ext cx="588623" cy="354874"/>
            </a:xfrm>
            <a:prstGeom prst="rect">
              <a:avLst/>
            </a:prstGeom>
          </p:spPr>
          <p:txBody>
            <a:bodyPr wrap="none">
              <a:spAutoFit/>
            </a:bodyPr>
            <a:lstStyle/>
            <a:p>
              <a:r>
                <a:rPr lang="ja-JP" altLang="en-US" sz="1050" b="1" dirty="0">
                  <a:latin typeface="游ゴシック" panose="020B0400000000000000" pitchFamily="50" charset="-128"/>
                  <a:ea typeface="游ゴシック" panose="020B0400000000000000" pitchFamily="50" charset="-128"/>
                </a:rPr>
                <a:t>大阪港</a:t>
              </a:r>
            </a:p>
          </p:txBody>
        </p:sp>
      </p:grpSp>
      <p:grpSp>
        <p:nvGrpSpPr>
          <p:cNvPr id="87" name="グループ化 86"/>
          <p:cNvGrpSpPr/>
          <p:nvPr/>
        </p:nvGrpSpPr>
        <p:grpSpPr>
          <a:xfrm>
            <a:off x="2687888" y="5188958"/>
            <a:ext cx="608622" cy="379109"/>
            <a:chOff x="1657797" y="3803887"/>
            <a:chExt cx="608622" cy="529844"/>
          </a:xfrm>
        </p:grpSpPr>
        <p:sp>
          <p:nvSpPr>
            <p:cNvPr id="88" name="楕円 87"/>
            <p:cNvSpPr/>
            <p:nvPr/>
          </p:nvSpPr>
          <p:spPr>
            <a:xfrm>
              <a:off x="1657797" y="3803887"/>
              <a:ext cx="600312" cy="529844"/>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50" b="1" dirty="0">
                <a:solidFill>
                  <a:schemeClr val="tx1"/>
                </a:solidFill>
                <a:latin typeface="+mn-ea"/>
              </a:endParaRPr>
            </a:p>
          </p:txBody>
        </p:sp>
        <p:sp>
          <p:nvSpPr>
            <p:cNvPr id="89" name="正方形/長方形 88"/>
            <p:cNvSpPr/>
            <p:nvPr/>
          </p:nvSpPr>
          <p:spPr>
            <a:xfrm>
              <a:off x="1677796" y="3894653"/>
              <a:ext cx="588623" cy="354874"/>
            </a:xfrm>
            <a:prstGeom prst="rect">
              <a:avLst/>
            </a:prstGeom>
          </p:spPr>
          <p:txBody>
            <a:bodyPr wrap="none">
              <a:spAutoFit/>
            </a:bodyPr>
            <a:lstStyle/>
            <a:p>
              <a:r>
                <a:rPr lang="ja-JP" altLang="en-US" sz="1050" b="1" dirty="0">
                  <a:latin typeface="游ゴシック" panose="020B0400000000000000" pitchFamily="50" charset="-128"/>
                  <a:ea typeface="游ゴシック" panose="020B0400000000000000" pitchFamily="50" charset="-128"/>
                </a:rPr>
                <a:t>堺旧港</a:t>
              </a:r>
            </a:p>
          </p:txBody>
        </p:sp>
      </p:grpSp>
      <p:sp>
        <p:nvSpPr>
          <p:cNvPr id="162" name="正方形/長方形 161"/>
          <p:cNvSpPr/>
          <p:nvPr/>
        </p:nvSpPr>
        <p:spPr>
          <a:xfrm>
            <a:off x="8932278" y="2087505"/>
            <a:ext cx="2262158" cy="646331"/>
          </a:xfrm>
          <a:prstGeom prst="rect">
            <a:avLst/>
          </a:prstGeom>
          <a:ln>
            <a:noFill/>
          </a:ln>
        </p:spPr>
        <p:txBody>
          <a:bodyPr wrap="none">
            <a:spAutoFit/>
          </a:bodyPr>
          <a:lstStyle/>
          <a:p>
            <a:pPr algn="ctr"/>
            <a:r>
              <a:rPr lang="ja-JP" altLang="en-US" b="1" i="1" u="sng" dirty="0">
                <a:solidFill>
                  <a:srgbClr val="00205F"/>
                </a:solidFill>
                <a:latin typeface="游ゴシック" panose="020B0400000000000000" pitchFamily="50" charset="-128"/>
                <a:ea typeface="游ゴシック" panose="020B0400000000000000" pitchFamily="50" charset="-128"/>
              </a:rPr>
              <a:t>海上交通を活用した</a:t>
            </a:r>
            <a:endParaRPr lang="en-US" altLang="ja-JP" b="1" i="1" u="sng" dirty="0">
              <a:solidFill>
                <a:srgbClr val="00205F"/>
              </a:solidFill>
              <a:latin typeface="游ゴシック" panose="020B0400000000000000" pitchFamily="50" charset="-128"/>
              <a:ea typeface="游ゴシック" panose="020B0400000000000000" pitchFamily="50" charset="-128"/>
            </a:endParaRPr>
          </a:p>
          <a:p>
            <a:pPr algn="ctr"/>
            <a:r>
              <a:rPr lang="ja-JP" altLang="en-US" b="1" i="1" u="sng" dirty="0">
                <a:solidFill>
                  <a:srgbClr val="00205F"/>
                </a:solidFill>
                <a:latin typeface="游ゴシック" panose="020B0400000000000000" pitchFamily="50" charset="-128"/>
                <a:ea typeface="游ゴシック" panose="020B0400000000000000" pitchFamily="50" charset="-128"/>
              </a:rPr>
              <a:t>広域周遊の実現</a:t>
            </a:r>
            <a:endParaRPr lang="en-US" altLang="ja-JP" b="1" i="1" u="sng" dirty="0">
              <a:solidFill>
                <a:srgbClr val="00205F"/>
              </a:solidFill>
              <a:latin typeface="游ゴシック" panose="020B0400000000000000" pitchFamily="50" charset="-128"/>
              <a:ea typeface="游ゴシック" panose="020B0400000000000000" pitchFamily="50" charset="-128"/>
            </a:endParaRPr>
          </a:p>
        </p:txBody>
      </p:sp>
      <p:sp>
        <p:nvSpPr>
          <p:cNvPr id="184" name="正方形/長方形 183"/>
          <p:cNvSpPr/>
          <p:nvPr/>
        </p:nvSpPr>
        <p:spPr>
          <a:xfrm>
            <a:off x="8335165" y="2844201"/>
            <a:ext cx="3456384" cy="7727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Wingdings" panose="05000000000000000000" pitchFamily="2" charset="2"/>
              <a:buChar char="Ø"/>
            </a:pPr>
            <a:r>
              <a:rPr kumimoji="1" lang="ja-JP" altLang="en-US" sz="1600" b="1" dirty="0">
                <a:solidFill>
                  <a:schemeClr val="tx1"/>
                </a:solidFill>
                <a:latin typeface="游ゴシック" panose="020B0400000000000000" pitchFamily="50" charset="-128"/>
                <a:ea typeface="游ゴシック" panose="020B0400000000000000" pitchFamily="50" charset="-128"/>
              </a:rPr>
              <a:t>瀬戸内・淡路島と神戸・西宮・大阪・堺を結ぶ広域周遊が実現</a:t>
            </a:r>
          </a:p>
        </p:txBody>
      </p:sp>
      <p:grpSp>
        <p:nvGrpSpPr>
          <p:cNvPr id="95" name="グループ化 94"/>
          <p:cNvGrpSpPr/>
          <p:nvPr/>
        </p:nvGrpSpPr>
        <p:grpSpPr>
          <a:xfrm>
            <a:off x="2232825" y="4778590"/>
            <a:ext cx="562518" cy="468000"/>
            <a:chOff x="2389913" y="4785238"/>
            <a:chExt cx="584934" cy="473753"/>
          </a:xfrm>
        </p:grpSpPr>
        <p:sp>
          <p:nvSpPr>
            <p:cNvPr id="96" name="楕円 95"/>
            <p:cNvSpPr/>
            <p:nvPr/>
          </p:nvSpPr>
          <p:spPr>
            <a:xfrm>
              <a:off x="2389913" y="4785238"/>
              <a:ext cx="486650" cy="473753"/>
            </a:xfrm>
            <a:prstGeom prst="ellipse">
              <a:avLst/>
            </a:prstGeom>
            <a:solidFill>
              <a:srgbClr val="1379BE"/>
            </a:solidFill>
            <a:ln w="57150">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97" name="テキスト ボックス 96"/>
            <p:cNvSpPr txBox="1"/>
            <p:nvPr/>
          </p:nvSpPr>
          <p:spPr>
            <a:xfrm>
              <a:off x="2396758" y="4811636"/>
              <a:ext cx="578089" cy="436184"/>
            </a:xfrm>
            <a:prstGeom prst="rect">
              <a:avLst/>
            </a:prstGeom>
            <a:noFill/>
          </p:spPr>
          <p:txBody>
            <a:bodyPr wrap="square" rtlCol="0">
              <a:spAutoFit/>
            </a:bodyPr>
            <a:lstStyle/>
            <a:p>
              <a:pPr algn="l"/>
              <a:r>
                <a:rPr kumimoji="1" lang="ja-JP" altLang="en-US" sz="1100" b="1" dirty="0">
                  <a:solidFill>
                    <a:schemeClr val="bg1"/>
                  </a:solidFill>
                  <a:latin typeface="游ゴシック" panose="020B0400000000000000" pitchFamily="50" charset="-128"/>
                  <a:ea typeface="游ゴシック" panose="020B0400000000000000" pitchFamily="50" charset="-128"/>
                </a:rPr>
                <a:t>万博</a:t>
              </a:r>
              <a:endParaRPr kumimoji="1" lang="en-US" altLang="ja-JP" sz="1100" b="1" dirty="0">
                <a:solidFill>
                  <a:schemeClr val="bg1"/>
                </a:solidFill>
                <a:latin typeface="游ゴシック" panose="020B0400000000000000" pitchFamily="50" charset="-128"/>
                <a:ea typeface="游ゴシック" panose="020B0400000000000000" pitchFamily="50" charset="-128"/>
              </a:endParaRPr>
            </a:p>
            <a:p>
              <a:pPr algn="l"/>
              <a:r>
                <a:rPr kumimoji="1" lang="ja-JP" altLang="en-US" sz="1100" b="1" dirty="0">
                  <a:solidFill>
                    <a:schemeClr val="bg1"/>
                  </a:solidFill>
                  <a:latin typeface="游ゴシック" panose="020B0400000000000000" pitchFamily="50" charset="-128"/>
                  <a:ea typeface="游ゴシック" panose="020B0400000000000000" pitchFamily="50" charset="-128"/>
                </a:rPr>
                <a:t>会場</a:t>
              </a:r>
            </a:p>
          </p:txBody>
        </p:sp>
      </p:grpSp>
      <p:sp>
        <p:nvSpPr>
          <p:cNvPr id="126" name="左右矢印 125"/>
          <p:cNvSpPr/>
          <p:nvPr/>
        </p:nvSpPr>
        <p:spPr>
          <a:xfrm rot="12408950">
            <a:off x="2582374" y="5163440"/>
            <a:ext cx="257196" cy="120120"/>
          </a:xfrm>
          <a:prstGeom prst="leftRightArrow">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p:txBody>
      </p:sp>
      <p:sp>
        <p:nvSpPr>
          <p:cNvPr id="127" name="左右矢印 126"/>
          <p:cNvSpPr/>
          <p:nvPr/>
        </p:nvSpPr>
        <p:spPr>
          <a:xfrm rot="9365452">
            <a:off x="2619949" y="4846549"/>
            <a:ext cx="257196" cy="120120"/>
          </a:xfrm>
          <a:prstGeom prst="leftRightArrow">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p:txBody>
      </p:sp>
      <p:sp>
        <p:nvSpPr>
          <p:cNvPr id="128" name="左右矢印 127"/>
          <p:cNvSpPr/>
          <p:nvPr/>
        </p:nvSpPr>
        <p:spPr>
          <a:xfrm rot="13780482">
            <a:off x="2132977" y="4600900"/>
            <a:ext cx="288000" cy="138931"/>
          </a:xfrm>
          <a:prstGeom prst="leftRightArrow">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p:txBody>
      </p:sp>
      <p:sp>
        <p:nvSpPr>
          <p:cNvPr id="129" name="左右矢印 128"/>
          <p:cNvSpPr/>
          <p:nvPr/>
        </p:nvSpPr>
        <p:spPr>
          <a:xfrm rot="11971992">
            <a:off x="1744018" y="4800168"/>
            <a:ext cx="540000" cy="142251"/>
          </a:xfrm>
          <a:prstGeom prst="leftRightArrow">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p:txBody>
      </p:sp>
      <p:sp>
        <p:nvSpPr>
          <p:cNvPr id="179" name="フリーフォーム 178"/>
          <p:cNvSpPr/>
          <p:nvPr/>
        </p:nvSpPr>
        <p:spPr>
          <a:xfrm rot="5400000">
            <a:off x="3765455" y="2251179"/>
            <a:ext cx="4968001" cy="3867255"/>
          </a:xfrm>
          <a:custGeom>
            <a:avLst/>
            <a:gdLst>
              <a:gd name="connsiteX0" fmla="*/ 0 w 4968001"/>
              <a:gd name="connsiteY0" fmla="*/ 3664035 h 3867255"/>
              <a:gd name="connsiteX1" fmla="*/ 0 w 4968001"/>
              <a:gd name="connsiteY1" fmla="*/ 470475 h 3867255"/>
              <a:gd name="connsiteX2" fmla="*/ 162265 w 4968001"/>
              <a:gd name="connsiteY2" fmla="*/ 271383 h 3867255"/>
              <a:gd name="connsiteX3" fmla="*/ 191153 w 4968001"/>
              <a:gd name="connsiteY3" fmla="*/ 268471 h 3867255"/>
              <a:gd name="connsiteX4" fmla="*/ 143741 w 4968001"/>
              <a:gd name="connsiteY4" fmla="*/ 268471 h 3867255"/>
              <a:gd name="connsiteX5" fmla="*/ 2484001 w 4968001"/>
              <a:gd name="connsiteY5" fmla="*/ 0 h 3867255"/>
              <a:gd name="connsiteX6" fmla="*/ 4824261 w 4968001"/>
              <a:gd name="connsiteY6" fmla="*/ 268471 h 3867255"/>
              <a:gd name="connsiteX7" fmla="*/ 4776848 w 4968001"/>
              <a:gd name="connsiteY7" fmla="*/ 268471 h 3867255"/>
              <a:gd name="connsiteX8" fmla="*/ 4805737 w 4968001"/>
              <a:gd name="connsiteY8" fmla="*/ 271383 h 3867255"/>
              <a:gd name="connsiteX9" fmla="*/ 4968001 w 4968001"/>
              <a:gd name="connsiteY9" fmla="*/ 470475 h 3867255"/>
              <a:gd name="connsiteX10" fmla="*/ 4968001 w 4968001"/>
              <a:gd name="connsiteY10" fmla="*/ 3664035 h 3867255"/>
              <a:gd name="connsiteX11" fmla="*/ 4764781 w 4968001"/>
              <a:gd name="connsiteY11" fmla="*/ 3867255 h 3867255"/>
              <a:gd name="connsiteX12" fmla="*/ 203221 w 4968001"/>
              <a:gd name="connsiteY12" fmla="*/ 3867255 h 3867255"/>
              <a:gd name="connsiteX13" fmla="*/ 0 w 4968001"/>
              <a:gd name="connsiteY13" fmla="*/ 3664035 h 386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8001" h="3867255">
                <a:moveTo>
                  <a:pt x="0" y="3664035"/>
                </a:moveTo>
                <a:lnTo>
                  <a:pt x="0" y="470475"/>
                </a:lnTo>
                <a:cubicBezTo>
                  <a:pt x="0" y="372269"/>
                  <a:pt x="69661" y="290333"/>
                  <a:pt x="162265" y="271383"/>
                </a:cubicBezTo>
                <a:lnTo>
                  <a:pt x="191153" y="268471"/>
                </a:lnTo>
                <a:lnTo>
                  <a:pt x="143741" y="268471"/>
                </a:lnTo>
                <a:lnTo>
                  <a:pt x="2484001" y="0"/>
                </a:lnTo>
                <a:lnTo>
                  <a:pt x="4824261" y="268471"/>
                </a:lnTo>
                <a:lnTo>
                  <a:pt x="4776848" y="268471"/>
                </a:lnTo>
                <a:lnTo>
                  <a:pt x="4805737" y="271383"/>
                </a:lnTo>
                <a:cubicBezTo>
                  <a:pt x="4898340" y="290333"/>
                  <a:pt x="4968001" y="372269"/>
                  <a:pt x="4968001" y="470475"/>
                </a:cubicBezTo>
                <a:lnTo>
                  <a:pt x="4968001" y="3664035"/>
                </a:lnTo>
                <a:cubicBezTo>
                  <a:pt x="4968001" y="3776270"/>
                  <a:pt x="4877016" y="3867255"/>
                  <a:pt x="4764781" y="3867255"/>
                </a:cubicBezTo>
                <a:lnTo>
                  <a:pt x="203221" y="3867255"/>
                </a:lnTo>
                <a:cubicBezTo>
                  <a:pt x="90985" y="3867255"/>
                  <a:pt x="0" y="3776270"/>
                  <a:pt x="0" y="3664035"/>
                </a:cubicBezTo>
                <a:close/>
              </a:path>
            </a:pathLst>
          </a:custGeom>
          <a:solidFill>
            <a:srgbClr val="FFCD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pSp>
        <p:nvGrpSpPr>
          <p:cNvPr id="180" name="グループ化 179"/>
          <p:cNvGrpSpPr/>
          <p:nvPr/>
        </p:nvGrpSpPr>
        <p:grpSpPr>
          <a:xfrm>
            <a:off x="5271803" y="1616206"/>
            <a:ext cx="1679335" cy="462630"/>
            <a:chOff x="3437408" y="2392063"/>
            <a:chExt cx="1679335" cy="462630"/>
          </a:xfrm>
        </p:grpSpPr>
        <p:sp>
          <p:nvSpPr>
            <p:cNvPr id="181" name="正方形/長方形 180"/>
            <p:cNvSpPr/>
            <p:nvPr/>
          </p:nvSpPr>
          <p:spPr>
            <a:xfrm>
              <a:off x="3437408" y="2393028"/>
              <a:ext cx="1672253" cy="461665"/>
            </a:xfrm>
            <a:prstGeom prst="rect">
              <a:avLst/>
            </a:prstGeom>
          </p:spPr>
          <p:txBody>
            <a:bodyPr wrap="none">
              <a:spAutoFit/>
            </a:bodyPr>
            <a:lstStyle/>
            <a:p>
              <a:pPr algn="ctr"/>
              <a:r>
                <a:rPr lang="en-US" altLang="ja-JP" sz="2400"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2025</a:t>
              </a:r>
              <a:r>
                <a:rPr lang="ja-JP" altLang="en-US" sz="2400"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年度</a:t>
              </a:r>
            </a:p>
          </p:txBody>
        </p:sp>
        <p:sp>
          <p:nvSpPr>
            <p:cNvPr id="182" name="正方形/長方形 181"/>
            <p:cNvSpPr/>
            <p:nvPr/>
          </p:nvSpPr>
          <p:spPr>
            <a:xfrm>
              <a:off x="3444490" y="2392063"/>
              <a:ext cx="1672253" cy="461665"/>
            </a:xfrm>
            <a:prstGeom prst="rect">
              <a:avLst/>
            </a:prstGeom>
            <a:noFill/>
          </p:spPr>
          <p:txBody>
            <a:bodyPr wrap="none" lIns="91440" tIns="45720" rIns="91440" bIns="45720">
              <a:spAutoFit/>
            </a:bodyPr>
            <a:lstStyle/>
            <a:p>
              <a:pPr algn="ctr"/>
              <a:r>
                <a:rPr lang="en-US" altLang="ja-JP" sz="2400" dirty="0">
                  <a:ln w="0"/>
                  <a:solidFill>
                    <a:schemeClr val="bg1"/>
                  </a:solidFill>
                  <a:latin typeface="UD デジタル 教科書体 NK-B" panose="02020700000000000000" pitchFamily="18" charset="-128"/>
                  <a:ea typeface="UD デジタル 教科書体 NK-B" panose="02020700000000000000" pitchFamily="18" charset="-128"/>
                </a:rPr>
                <a:t>2025</a:t>
              </a:r>
              <a:r>
                <a:rPr lang="ja-JP" altLang="en-US" sz="2400" dirty="0">
                  <a:ln w="0"/>
                  <a:solidFill>
                    <a:schemeClr val="bg1"/>
                  </a:solidFill>
                  <a:latin typeface="UD デジタル 教科書体 NK-B" panose="02020700000000000000" pitchFamily="18" charset="-128"/>
                  <a:ea typeface="UD デジタル 教科書体 NK-B" panose="02020700000000000000" pitchFamily="18" charset="-128"/>
                </a:rPr>
                <a:t>年度</a:t>
              </a:r>
            </a:p>
          </p:txBody>
        </p:sp>
      </p:grpSp>
      <p:sp>
        <p:nvSpPr>
          <p:cNvPr id="183" name="正方形/長方形 182"/>
          <p:cNvSpPr/>
          <p:nvPr/>
        </p:nvSpPr>
        <p:spPr>
          <a:xfrm>
            <a:off x="4622409" y="2087505"/>
            <a:ext cx="3185487" cy="646331"/>
          </a:xfrm>
          <a:prstGeom prst="rect">
            <a:avLst/>
          </a:prstGeom>
          <a:ln>
            <a:noFill/>
          </a:ln>
        </p:spPr>
        <p:txBody>
          <a:bodyPr wrap="none">
            <a:spAutoFit/>
          </a:bodyPr>
          <a:lstStyle/>
          <a:p>
            <a:pPr algn="ctr"/>
            <a:r>
              <a:rPr lang="ja-JP" altLang="en-US" b="1" i="1" u="sng" dirty="0">
                <a:solidFill>
                  <a:srgbClr val="C00000"/>
                </a:solidFill>
                <a:latin typeface="游ゴシック" panose="020B0400000000000000" pitchFamily="50" charset="-128"/>
                <a:ea typeface="游ゴシック" panose="020B0400000000000000" pitchFamily="50" charset="-128"/>
              </a:rPr>
              <a:t>万博会場を中心とした</a:t>
            </a:r>
            <a:endParaRPr lang="en-US" altLang="ja-JP" b="1" i="1" u="sng" dirty="0">
              <a:solidFill>
                <a:srgbClr val="C00000"/>
              </a:solidFill>
              <a:latin typeface="游ゴシック" panose="020B0400000000000000" pitchFamily="50" charset="-128"/>
              <a:ea typeface="游ゴシック" panose="020B0400000000000000" pitchFamily="50" charset="-128"/>
            </a:endParaRPr>
          </a:p>
          <a:p>
            <a:pPr algn="ctr"/>
            <a:r>
              <a:rPr lang="ja-JP" altLang="en-US" b="1" i="1" u="sng" dirty="0">
                <a:solidFill>
                  <a:srgbClr val="C00000"/>
                </a:solidFill>
                <a:latin typeface="游ゴシック" panose="020B0400000000000000" pitchFamily="50" charset="-128"/>
                <a:ea typeface="游ゴシック" panose="020B0400000000000000" pitchFamily="50" charset="-128"/>
              </a:rPr>
              <a:t>海上交通ネットワークの実現</a:t>
            </a:r>
            <a:endParaRPr lang="en-US" altLang="ja-JP" b="1" i="1" u="sng" dirty="0">
              <a:solidFill>
                <a:srgbClr val="C00000"/>
              </a:solidFill>
              <a:latin typeface="游ゴシック" panose="020B0400000000000000" pitchFamily="50" charset="-128"/>
              <a:ea typeface="游ゴシック" panose="020B0400000000000000" pitchFamily="50" charset="-128"/>
            </a:endParaRPr>
          </a:p>
        </p:txBody>
      </p:sp>
      <p:pic>
        <p:nvPicPr>
          <p:cNvPr id="186" name="図 185"/>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478743" y="3816910"/>
            <a:ext cx="3302746" cy="2800989"/>
          </a:xfrm>
          <a:prstGeom prst="roundRect">
            <a:avLst>
              <a:gd name="adj" fmla="val 7197"/>
            </a:avLst>
          </a:prstGeom>
          <a:effectLst>
            <a:outerShdw blurRad="50800" dist="38100" dir="8100000" algn="tr" rotWithShape="0">
              <a:prstClr val="black">
                <a:alpha val="40000"/>
              </a:prstClr>
            </a:outerShdw>
          </a:effectLst>
        </p:spPr>
      </p:pic>
      <p:sp>
        <p:nvSpPr>
          <p:cNvPr id="187" name="正方形/長方形 186"/>
          <p:cNvSpPr/>
          <p:nvPr/>
        </p:nvSpPr>
        <p:spPr>
          <a:xfrm>
            <a:off x="4342743" y="2817415"/>
            <a:ext cx="3919961" cy="7727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Wingdings" panose="05000000000000000000" pitchFamily="2" charset="2"/>
              <a:buChar char="Ø"/>
            </a:pPr>
            <a:r>
              <a:rPr kumimoji="1" lang="ja-JP" altLang="en-US" sz="1600" b="1" dirty="0">
                <a:solidFill>
                  <a:schemeClr val="tx1"/>
                </a:solidFill>
                <a:latin typeface="游ゴシック" panose="020B0400000000000000" pitchFamily="50" charset="-128"/>
                <a:ea typeface="游ゴシック" panose="020B0400000000000000" pitchFamily="50" charset="-128"/>
              </a:rPr>
              <a:t>万博会場を起点として、海上交通を活用した周辺エリアの周遊を実現</a:t>
            </a:r>
            <a:endParaRPr kumimoji="1" lang="en-US" altLang="ja-JP" sz="1600" b="1" dirty="0">
              <a:solidFill>
                <a:schemeClr val="tx1"/>
              </a:solidFill>
              <a:latin typeface="游ゴシック" panose="020B0400000000000000" pitchFamily="50" charset="-128"/>
              <a:ea typeface="游ゴシック" panose="020B0400000000000000" pitchFamily="50" charset="-128"/>
            </a:endParaRPr>
          </a:p>
          <a:p>
            <a:r>
              <a:rPr kumimoji="1" lang="ja-JP" altLang="en-US" sz="1400" b="1" dirty="0">
                <a:solidFill>
                  <a:schemeClr val="tx1"/>
                </a:solidFill>
                <a:latin typeface="游ゴシック" panose="020B0400000000000000" pitchFamily="50" charset="-128"/>
                <a:ea typeface="游ゴシック" panose="020B0400000000000000" pitchFamily="50" charset="-128"/>
              </a:rPr>
              <a:t>　（万博来場者が海上交通プランを利用）</a:t>
            </a:r>
          </a:p>
        </p:txBody>
      </p:sp>
      <p:sp>
        <p:nvSpPr>
          <p:cNvPr id="189" name="左右矢印 188"/>
          <p:cNvSpPr/>
          <p:nvPr/>
        </p:nvSpPr>
        <p:spPr>
          <a:xfrm rot="11471263">
            <a:off x="5375095" y="4825061"/>
            <a:ext cx="770394" cy="142251"/>
          </a:xfrm>
          <a:prstGeom prst="lef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rgbClr val="FF0000"/>
              </a:solidFill>
              <a:latin typeface="游ゴシック" panose="020B0400000000000000" pitchFamily="50" charset="-128"/>
              <a:ea typeface="游ゴシック" panose="020B0400000000000000" pitchFamily="50" charset="-128"/>
            </a:endParaRPr>
          </a:p>
        </p:txBody>
      </p:sp>
      <p:sp>
        <p:nvSpPr>
          <p:cNvPr id="190" name="正方形/長方形 189"/>
          <p:cNvSpPr/>
          <p:nvPr/>
        </p:nvSpPr>
        <p:spPr>
          <a:xfrm>
            <a:off x="5378843" y="3781356"/>
            <a:ext cx="761747" cy="230832"/>
          </a:xfrm>
          <a:prstGeom prst="rect">
            <a:avLst/>
          </a:prstGeom>
          <a:noFill/>
        </p:spPr>
        <p:txBody>
          <a:bodyPr wrap="square" rtlCol="0">
            <a:spAutoFit/>
          </a:bodyPr>
          <a:lstStyle/>
          <a:p>
            <a:r>
              <a:rPr kumimoji="1" lang="ja-JP" altLang="en-US" sz="900" b="1" dirty="0">
                <a:latin typeface="游ゴシック" panose="020B0400000000000000" pitchFamily="50" charset="-128"/>
                <a:ea typeface="游ゴシック" panose="020B0400000000000000" pitchFamily="50" charset="-128"/>
              </a:rPr>
              <a:t>北野異人館</a:t>
            </a:r>
          </a:p>
        </p:txBody>
      </p:sp>
      <p:sp>
        <p:nvSpPr>
          <p:cNvPr id="191" name="正方形/長方形 190"/>
          <p:cNvSpPr/>
          <p:nvPr/>
        </p:nvSpPr>
        <p:spPr>
          <a:xfrm>
            <a:off x="4293679" y="4936007"/>
            <a:ext cx="992579" cy="230832"/>
          </a:xfrm>
          <a:prstGeom prst="rect">
            <a:avLst/>
          </a:prstGeom>
          <a:noFill/>
        </p:spPr>
        <p:txBody>
          <a:bodyPr wrap="square" rtlCol="0">
            <a:spAutoFit/>
          </a:bodyPr>
          <a:lstStyle/>
          <a:p>
            <a:r>
              <a:rPr kumimoji="1" lang="ja-JP" altLang="en-US" sz="900" b="1" dirty="0">
                <a:latin typeface="游ゴシック" panose="020B0400000000000000" pitchFamily="50" charset="-128"/>
                <a:ea typeface="游ゴシック" panose="020B0400000000000000" pitchFamily="50" charset="-128"/>
              </a:rPr>
              <a:t>メリケンパーク</a:t>
            </a:r>
          </a:p>
        </p:txBody>
      </p:sp>
      <p:grpSp>
        <p:nvGrpSpPr>
          <p:cNvPr id="192" name="グループ化 191"/>
          <p:cNvGrpSpPr/>
          <p:nvPr/>
        </p:nvGrpSpPr>
        <p:grpSpPr>
          <a:xfrm>
            <a:off x="6123533" y="4799583"/>
            <a:ext cx="562518" cy="468000"/>
            <a:chOff x="2389913" y="4785238"/>
            <a:chExt cx="584934" cy="473753"/>
          </a:xfrm>
        </p:grpSpPr>
        <p:sp>
          <p:nvSpPr>
            <p:cNvPr id="193" name="楕円 192"/>
            <p:cNvSpPr/>
            <p:nvPr/>
          </p:nvSpPr>
          <p:spPr>
            <a:xfrm>
              <a:off x="2389913" y="4785238"/>
              <a:ext cx="486650" cy="473753"/>
            </a:xfrm>
            <a:prstGeom prst="ellipse">
              <a:avLst/>
            </a:prstGeom>
            <a:solidFill>
              <a:srgbClr val="1379BE"/>
            </a:solidFill>
            <a:ln w="57150">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194" name="テキスト ボックス 193"/>
            <p:cNvSpPr txBox="1"/>
            <p:nvPr/>
          </p:nvSpPr>
          <p:spPr>
            <a:xfrm>
              <a:off x="2396758" y="4811636"/>
              <a:ext cx="578089" cy="436184"/>
            </a:xfrm>
            <a:prstGeom prst="rect">
              <a:avLst/>
            </a:prstGeom>
            <a:noFill/>
          </p:spPr>
          <p:txBody>
            <a:bodyPr wrap="square" rtlCol="0">
              <a:spAutoFit/>
            </a:bodyPr>
            <a:lstStyle/>
            <a:p>
              <a:pPr algn="l"/>
              <a:r>
                <a:rPr kumimoji="1" lang="ja-JP" altLang="en-US" sz="1100" b="1" dirty="0">
                  <a:solidFill>
                    <a:schemeClr val="bg1"/>
                  </a:solidFill>
                  <a:latin typeface="游ゴシック" panose="020B0400000000000000" pitchFamily="50" charset="-128"/>
                  <a:ea typeface="游ゴシック" panose="020B0400000000000000" pitchFamily="50" charset="-128"/>
                </a:rPr>
                <a:t>万博</a:t>
              </a:r>
              <a:endParaRPr kumimoji="1" lang="en-US" altLang="ja-JP" sz="1100" b="1" dirty="0">
                <a:solidFill>
                  <a:schemeClr val="bg1"/>
                </a:solidFill>
                <a:latin typeface="游ゴシック" panose="020B0400000000000000" pitchFamily="50" charset="-128"/>
                <a:ea typeface="游ゴシック" panose="020B0400000000000000" pitchFamily="50" charset="-128"/>
              </a:endParaRPr>
            </a:p>
            <a:p>
              <a:pPr algn="l"/>
              <a:r>
                <a:rPr kumimoji="1" lang="ja-JP" altLang="en-US" sz="1100" b="1" dirty="0">
                  <a:solidFill>
                    <a:schemeClr val="bg1"/>
                  </a:solidFill>
                  <a:latin typeface="游ゴシック" panose="020B0400000000000000" pitchFamily="50" charset="-128"/>
                  <a:ea typeface="游ゴシック" panose="020B0400000000000000" pitchFamily="50" charset="-128"/>
                </a:rPr>
                <a:t>会場</a:t>
              </a:r>
            </a:p>
          </p:txBody>
        </p:sp>
      </p:grpSp>
      <p:sp>
        <p:nvSpPr>
          <p:cNvPr id="195" name="左右矢印 194"/>
          <p:cNvSpPr/>
          <p:nvPr/>
        </p:nvSpPr>
        <p:spPr>
          <a:xfrm rot="13190496">
            <a:off x="6447629" y="5211433"/>
            <a:ext cx="257196" cy="120120"/>
          </a:xfrm>
          <a:prstGeom prst="lef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rgbClr val="FF0000"/>
              </a:solidFill>
              <a:latin typeface="游ゴシック" panose="020B0400000000000000" pitchFamily="50" charset="-128"/>
              <a:ea typeface="游ゴシック" panose="020B0400000000000000" pitchFamily="50" charset="-128"/>
            </a:endParaRPr>
          </a:p>
        </p:txBody>
      </p:sp>
      <p:sp>
        <p:nvSpPr>
          <p:cNvPr id="197" name="テキスト ボックス 196"/>
          <p:cNvSpPr txBox="1"/>
          <p:nvPr/>
        </p:nvSpPr>
        <p:spPr>
          <a:xfrm>
            <a:off x="6726827" y="6303653"/>
            <a:ext cx="1262283" cy="230832"/>
          </a:xfrm>
          <a:prstGeom prst="rect">
            <a:avLst/>
          </a:prstGeom>
          <a:noFill/>
        </p:spPr>
        <p:txBody>
          <a:bodyPr wrap="square" rtlCol="0">
            <a:spAutoFit/>
          </a:bodyPr>
          <a:lstStyle/>
          <a:p>
            <a:pPr algn="l"/>
            <a:r>
              <a:rPr kumimoji="1" lang="ja-JP" altLang="en-US" sz="900" b="1" dirty="0">
                <a:latin typeface="游ゴシック" panose="020B0400000000000000" pitchFamily="50" charset="-128"/>
                <a:ea typeface="游ゴシック" panose="020B0400000000000000" pitchFamily="50" charset="-128"/>
              </a:rPr>
              <a:t>百舌鳥・古市古墳群</a:t>
            </a:r>
          </a:p>
        </p:txBody>
      </p:sp>
      <p:sp>
        <p:nvSpPr>
          <p:cNvPr id="198" name="テキスト ボックス 197"/>
          <p:cNvSpPr txBox="1"/>
          <p:nvPr/>
        </p:nvSpPr>
        <p:spPr>
          <a:xfrm>
            <a:off x="7369075" y="5272060"/>
            <a:ext cx="640363" cy="230832"/>
          </a:xfrm>
          <a:prstGeom prst="rect">
            <a:avLst/>
          </a:prstGeom>
          <a:noFill/>
        </p:spPr>
        <p:txBody>
          <a:bodyPr wrap="square" rtlCol="0">
            <a:spAutoFit/>
          </a:bodyPr>
          <a:lstStyle/>
          <a:p>
            <a:pPr algn="l"/>
            <a:r>
              <a:rPr kumimoji="1" lang="ja-JP" altLang="en-US" sz="900" b="1" dirty="0">
                <a:latin typeface="游ゴシック" panose="020B0400000000000000" pitchFamily="50" charset="-128"/>
                <a:ea typeface="游ゴシック" panose="020B0400000000000000" pitchFamily="50" charset="-128"/>
              </a:rPr>
              <a:t>道頓堀</a:t>
            </a:r>
          </a:p>
        </p:txBody>
      </p:sp>
      <p:sp>
        <p:nvSpPr>
          <p:cNvPr id="199" name="楕円 198"/>
          <p:cNvSpPr/>
          <p:nvPr/>
        </p:nvSpPr>
        <p:spPr>
          <a:xfrm>
            <a:off x="4916868" y="4522857"/>
            <a:ext cx="1901568" cy="1335827"/>
          </a:xfrm>
          <a:prstGeom prst="ellipse">
            <a:avLst/>
          </a:prstGeom>
          <a:noFill/>
          <a:ln w="38100">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pic>
        <p:nvPicPr>
          <p:cNvPr id="200" name="図 19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21074" y="4323600"/>
            <a:ext cx="949250" cy="632833"/>
          </a:xfrm>
          <a:prstGeom prst="roundRect">
            <a:avLst/>
          </a:prstGeom>
        </p:spPr>
      </p:pic>
      <p:grpSp>
        <p:nvGrpSpPr>
          <p:cNvPr id="201" name="グループ化 200"/>
          <p:cNvGrpSpPr/>
          <p:nvPr/>
        </p:nvGrpSpPr>
        <p:grpSpPr>
          <a:xfrm>
            <a:off x="6796750" y="3740868"/>
            <a:ext cx="1574863" cy="917890"/>
            <a:chOff x="12166336" y="6364353"/>
            <a:chExt cx="1840734" cy="1289489"/>
          </a:xfrm>
        </p:grpSpPr>
        <p:sp>
          <p:nvSpPr>
            <p:cNvPr id="202" name="四角形吹き出し 201"/>
            <p:cNvSpPr/>
            <p:nvPr/>
          </p:nvSpPr>
          <p:spPr>
            <a:xfrm>
              <a:off x="12166336" y="6364353"/>
              <a:ext cx="1687185" cy="1289489"/>
            </a:xfrm>
            <a:prstGeom prst="wedgeRectCallout">
              <a:avLst>
                <a:gd name="adj1" fmla="val -57464"/>
                <a:gd name="adj2" fmla="val 72215"/>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b="1" dirty="0">
                  <a:solidFill>
                    <a:schemeClr val="tx1"/>
                  </a:solidFill>
                  <a:latin typeface="游ゴシック" panose="020B0400000000000000" pitchFamily="50" charset="-128"/>
                  <a:ea typeface="游ゴシック" panose="020B0400000000000000" pitchFamily="50" charset="-128"/>
                </a:rPr>
                <a:t>　中之島</a:t>
              </a:r>
              <a:r>
                <a:rPr kumimoji="1" lang="en-US" altLang="ja-JP" sz="1000" b="1" dirty="0">
                  <a:solidFill>
                    <a:schemeClr val="tx1"/>
                  </a:solidFill>
                  <a:latin typeface="游ゴシック" panose="020B0400000000000000" pitchFamily="50" charset="-128"/>
                  <a:ea typeface="游ゴシック" panose="020B0400000000000000" pitchFamily="50" charset="-128"/>
                </a:rPr>
                <a:t>GATE</a:t>
              </a:r>
              <a:endParaRPr kumimoji="1" lang="ja-JP" altLang="en-US" sz="1000" b="1" dirty="0">
                <a:solidFill>
                  <a:schemeClr val="tx1"/>
                </a:solidFill>
                <a:latin typeface="游ゴシック" panose="020B0400000000000000" pitchFamily="50" charset="-128"/>
                <a:ea typeface="游ゴシック" panose="020B0400000000000000" pitchFamily="50" charset="-128"/>
              </a:endParaRPr>
            </a:p>
          </p:txBody>
        </p:sp>
        <p:pic>
          <p:nvPicPr>
            <p:cNvPr id="203" name="図 20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251846" y="6646304"/>
              <a:ext cx="1494753" cy="941656"/>
            </a:xfrm>
            <a:prstGeom prst="rect">
              <a:avLst/>
            </a:prstGeom>
            <a:ln w="12700">
              <a:solidFill>
                <a:schemeClr val="tx1"/>
              </a:solidFill>
            </a:ln>
          </p:spPr>
        </p:pic>
        <p:sp>
          <p:nvSpPr>
            <p:cNvPr id="204" name="正方形/長方形 203"/>
            <p:cNvSpPr/>
            <p:nvPr/>
          </p:nvSpPr>
          <p:spPr>
            <a:xfrm>
              <a:off x="13174012" y="6409479"/>
              <a:ext cx="833058" cy="2294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ctr">
                <a:defRPr/>
              </a:pPr>
              <a:r>
                <a:rPr lang="ja-JP" altLang="en-US" sz="800" b="1"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rPr>
                <a:t>（イメージ</a:t>
              </a:r>
              <a:r>
                <a:rPr lang="ja-JP" altLang="en-US" sz="8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rPr>
                <a:t>）</a:t>
              </a:r>
              <a:endParaRPr lang="en-US" altLang="ja-JP" sz="8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pic>
        <p:nvPicPr>
          <p:cNvPr id="205" name="図 20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32311" y="4741899"/>
            <a:ext cx="807689" cy="538459"/>
          </a:xfrm>
          <a:prstGeom prst="roundRect">
            <a:avLst/>
          </a:prstGeom>
        </p:spPr>
      </p:pic>
      <p:pic>
        <p:nvPicPr>
          <p:cNvPr id="206" name="図 20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78764" y="5759951"/>
            <a:ext cx="795394" cy="530926"/>
          </a:xfrm>
          <a:prstGeom prst="roundRect">
            <a:avLst/>
          </a:prstGeom>
        </p:spPr>
      </p:pic>
      <p:pic>
        <p:nvPicPr>
          <p:cNvPr id="207" name="図 20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48165" y="3983160"/>
            <a:ext cx="817137" cy="544758"/>
          </a:xfrm>
          <a:prstGeom prst="roundRect">
            <a:avLst/>
          </a:prstGeom>
        </p:spPr>
      </p:pic>
      <p:sp>
        <p:nvSpPr>
          <p:cNvPr id="196" name="左右矢印 195"/>
          <p:cNvSpPr/>
          <p:nvPr/>
        </p:nvSpPr>
        <p:spPr>
          <a:xfrm rot="9365452">
            <a:off x="6492286" y="4774992"/>
            <a:ext cx="257196" cy="120120"/>
          </a:xfrm>
          <a:prstGeom prst="lef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rgbClr val="FF0000"/>
              </a:solidFill>
              <a:latin typeface="游ゴシック" panose="020B0400000000000000" pitchFamily="50" charset="-128"/>
              <a:ea typeface="游ゴシック" panose="020B0400000000000000" pitchFamily="50" charset="-128"/>
            </a:endParaRPr>
          </a:p>
        </p:txBody>
      </p:sp>
      <p:sp>
        <p:nvSpPr>
          <p:cNvPr id="188" name="左右矢印 187"/>
          <p:cNvSpPr/>
          <p:nvPr/>
        </p:nvSpPr>
        <p:spPr>
          <a:xfrm rot="13585356">
            <a:off x="5902714" y="4598788"/>
            <a:ext cx="449484" cy="138931"/>
          </a:xfrm>
          <a:prstGeom prst="lef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rgbClr val="FF0000"/>
              </a:solidFill>
              <a:latin typeface="游ゴシック" panose="020B0400000000000000" pitchFamily="50" charset="-128"/>
              <a:ea typeface="游ゴシック" panose="020B0400000000000000" pitchFamily="50" charset="-128"/>
            </a:endParaRPr>
          </a:p>
        </p:txBody>
      </p:sp>
      <p:sp>
        <p:nvSpPr>
          <p:cNvPr id="90" name="楕円 89"/>
          <p:cNvSpPr>
            <a:spLocks noChangeAspect="1"/>
          </p:cNvSpPr>
          <p:nvPr/>
        </p:nvSpPr>
        <p:spPr>
          <a:xfrm>
            <a:off x="9969290" y="4039228"/>
            <a:ext cx="1296000" cy="1296000"/>
          </a:xfrm>
          <a:prstGeom prst="ellipse">
            <a:avLst/>
          </a:prstGeom>
          <a:noFill/>
          <a:ln w="38100">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98" name="楕円 97"/>
          <p:cNvSpPr>
            <a:spLocks noChangeAspect="1"/>
          </p:cNvSpPr>
          <p:nvPr/>
        </p:nvSpPr>
        <p:spPr>
          <a:xfrm>
            <a:off x="9599732" y="4006609"/>
            <a:ext cx="1800000" cy="1800000"/>
          </a:xfrm>
          <a:prstGeom prst="ellipse">
            <a:avLst/>
          </a:prstGeom>
          <a:noFill/>
          <a:ln w="38100">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03" name="楕円 102"/>
          <p:cNvSpPr>
            <a:spLocks noChangeAspect="1"/>
          </p:cNvSpPr>
          <p:nvPr/>
        </p:nvSpPr>
        <p:spPr>
          <a:xfrm>
            <a:off x="8896111" y="3889443"/>
            <a:ext cx="2655922" cy="2655922"/>
          </a:xfrm>
          <a:prstGeom prst="ellipse">
            <a:avLst/>
          </a:prstGeom>
          <a:noFill/>
          <a:ln w="38100">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pSp>
        <p:nvGrpSpPr>
          <p:cNvPr id="167" name="グループ化 166"/>
          <p:cNvGrpSpPr/>
          <p:nvPr/>
        </p:nvGrpSpPr>
        <p:grpSpPr>
          <a:xfrm>
            <a:off x="8302003" y="4508619"/>
            <a:ext cx="600312" cy="379109"/>
            <a:chOff x="1657797" y="3803887"/>
            <a:chExt cx="600312" cy="529844"/>
          </a:xfrm>
        </p:grpSpPr>
        <p:sp>
          <p:nvSpPr>
            <p:cNvPr id="168" name="楕円 167"/>
            <p:cNvSpPr/>
            <p:nvPr/>
          </p:nvSpPr>
          <p:spPr>
            <a:xfrm>
              <a:off x="1657797" y="3803887"/>
              <a:ext cx="600312" cy="529844"/>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50" b="1" dirty="0">
                <a:solidFill>
                  <a:schemeClr val="tx1"/>
                </a:solidFill>
                <a:latin typeface="+mn-ea"/>
              </a:endParaRPr>
            </a:p>
          </p:txBody>
        </p:sp>
        <p:sp>
          <p:nvSpPr>
            <p:cNvPr id="169" name="正方形/長方形 168"/>
            <p:cNvSpPr/>
            <p:nvPr/>
          </p:nvSpPr>
          <p:spPr>
            <a:xfrm>
              <a:off x="1663282" y="3935223"/>
              <a:ext cx="588623" cy="354874"/>
            </a:xfrm>
            <a:prstGeom prst="rect">
              <a:avLst/>
            </a:prstGeom>
          </p:spPr>
          <p:txBody>
            <a:bodyPr wrap="none">
              <a:spAutoFit/>
            </a:bodyPr>
            <a:lstStyle/>
            <a:p>
              <a:r>
                <a:rPr lang="ja-JP" altLang="en-US" sz="1050" b="1" dirty="0">
                  <a:latin typeface="游ゴシック" panose="020B0400000000000000" pitchFamily="50" charset="-128"/>
                  <a:ea typeface="游ゴシック" panose="020B0400000000000000" pitchFamily="50" charset="-128"/>
                </a:rPr>
                <a:t>瀬戸内</a:t>
              </a:r>
            </a:p>
          </p:txBody>
        </p:sp>
      </p:grpSp>
      <p:grpSp>
        <p:nvGrpSpPr>
          <p:cNvPr id="170" name="グループ化 169"/>
          <p:cNvGrpSpPr/>
          <p:nvPr/>
        </p:nvGrpSpPr>
        <p:grpSpPr>
          <a:xfrm>
            <a:off x="8472264" y="5613819"/>
            <a:ext cx="600312" cy="379109"/>
            <a:chOff x="1657797" y="3803887"/>
            <a:chExt cx="600312" cy="529844"/>
          </a:xfrm>
        </p:grpSpPr>
        <p:sp>
          <p:nvSpPr>
            <p:cNvPr id="171" name="楕円 170"/>
            <p:cNvSpPr/>
            <p:nvPr/>
          </p:nvSpPr>
          <p:spPr>
            <a:xfrm>
              <a:off x="1657797" y="3803887"/>
              <a:ext cx="600312" cy="529844"/>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50" b="1" dirty="0">
                <a:solidFill>
                  <a:schemeClr val="tx1"/>
                </a:solidFill>
                <a:latin typeface="+mn-ea"/>
              </a:endParaRPr>
            </a:p>
          </p:txBody>
        </p:sp>
        <p:sp>
          <p:nvSpPr>
            <p:cNvPr id="172" name="正方形/長方形 171"/>
            <p:cNvSpPr/>
            <p:nvPr/>
          </p:nvSpPr>
          <p:spPr>
            <a:xfrm>
              <a:off x="1735852" y="3914938"/>
              <a:ext cx="453970" cy="354874"/>
            </a:xfrm>
            <a:prstGeom prst="rect">
              <a:avLst/>
            </a:prstGeom>
          </p:spPr>
          <p:txBody>
            <a:bodyPr wrap="none">
              <a:spAutoFit/>
            </a:bodyPr>
            <a:lstStyle/>
            <a:p>
              <a:r>
                <a:rPr lang="ja-JP" altLang="en-US" sz="1050" b="1" dirty="0">
                  <a:latin typeface="游ゴシック" panose="020B0400000000000000" pitchFamily="50" charset="-128"/>
                  <a:ea typeface="游ゴシック" panose="020B0400000000000000" pitchFamily="50" charset="-128"/>
                </a:rPr>
                <a:t>淡路</a:t>
              </a:r>
            </a:p>
          </p:txBody>
        </p:sp>
      </p:grpSp>
      <p:grpSp>
        <p:nvGrpSpPr>
          <p:cNvPr id="173" name="グループ化 172"/>
          <p:cNvGrpSpPr/>
          <p:nvPr/>
        </p:nvGrpSpPr>
        <p:grpSpPr>
          <a:xfrm>
            <a:off x="10143870" y="4263764"/>
            <a:ext cx="698053" cy="657014"/>
            <a:chOff x="1645240" y="3663360"/>
            <a:chExt cx="938382" cy="1003290"/>
          </a:xfrm>
        </p:grpSpPr>
        <p:sp>
          <p:nvSpPr>
            <p:cNvPr id="174" name="楕円 173"/>
            <p:cNvSpPr/>
            <p:nvPr/>
          </p:nvSpPr>
          <p:spPr>
            <a:xfrm>
              <a:off x="1645240" y="3663360"/>
              <a:ext cx="938382" cy="1003290"/>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50" b="1" dirty="0">
                <a:solidFill>
                  <a:schemeClr val="tx1"/>
                </a:solidFill>
                <a:latin typeface="+mn-ea"/>
              </a:endParaRPr>
            </a:p>
          </p:txBody>
        </p:sp>
        <p:sp>
          <p:nvSpPr>
            <p:cNvPr id="175" name="正方形/長方形 174"/>
            <p:cNvSpPr/>
            <p:nvPr/>
          </p:nvSpPr>
          <p:spPr>
            <a:xfrm>
              <a:off x="1681658" y="3935310"/>
              <a:ext cx="857927" cy="580701"/>
            </a:xfrm>
            <a:prstGeom prst="rect">
              <a:avLst/>
            </a:prstGeom>
          </p:spPr>
          <p:txBody>
            <a:bodyPr wrap="none">
              <a:spAutoFit/>
            </a:bodyPr>
            <a:lstStyle/>
            <a:p>
              <a:pPr algn="ctr"/>
              <a:r>
                <a:rPr lang="ja-JP" altLang="en-US" sz="1050" b="1" dirty="0">
                  <a:latin typeface="游ゴシック" panose="020B0400000000000000" pitchFamily="50" charset="-128"/>
                  <a:ea typeface="游ゴシック" panose="020B0400000000000000" pitchFamily="50" charset="-128"/>
                </a:rPr>
                <a:t>神戸・西宮</a:t>
              </a:r>
              <a:endParaRPr lang="en-US" altLang="ja-JP" sz="1050" b="1"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・大阪</a:t>
              </a:r>
            </a:p>
          </p:txBody>
        </p:sp>
      </p:grpSp>
      <p:sp>
        <p:nvSpPr>
          <p:cNvPr id="185" name="角丸四角形吹き出し 184"/>
          <p:cNvSpPr/>
          <p:nvPr/>
        </p:nvSpPr>
        <p:spPr>
          <a:xfrm>
            <a:off x="11086840" y="4988627"/>
            <a:ext cx="625784" cy="404413"/>
          </a:xfrm>
          <a:prstGeom prst="wedgeRoundRectCallout">
            <a:avLst>
              <a:gd name="adj1" fmla="val -72259"/>
              <a:gd name="adj2" fmla="val -152278"/>
              <a:gd name="adj3" fmla="val 16667"/>
            </a:avLst>
          </a:prstGeom>
          <a:solidFill>
            <a:schemeClr val="bg1"/>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900" b="1" dirty="0">
                <a:solidFill>
                  <a:schemeClr val="tx1"/>
                </a:solidFill>
                <a:latin typeface="游ゴシック" panose="020B0400000000000000" pitchFamily="50" charset="-128"/>
                <a:ea typeface="游ゴシック" panose="020B0400000000000000" pitchFamily="50" charset="-128"/>
              </a:rPr>
              <a:t>中之島</a:t>
            </a:r>
            <a:r>
              <a:rPr kumimoji="1" lang="en-US" altLang="ja-JP" sz="900" b="1" dirty="0">
                <a:solidFill>
                  <a:schemeClr val="tx1"/>
                </a:solidFill>
                <a:latin typeface="游ゴシック" panose="020B0400000000000000" pitchFamily="50" charset="-128"/>
                <a:ea typeface="游ゴシック" panose="020B0400000000000000" pitchFamily="50" charset="-128"/>
              </a:rPr>
              <a:t>GATE</a:t>
            </a:r>
            <a:endParaRPr kumimoji="1" lang="ja-JP" altLang="en-US" sz="900" b="1" dirty="0">
              <a:solidFill>
                <a:schemeClr val="tx1"/>
              </a:solidFill>
              <a:latin typeface="游ゴシック" panose="020B0400000000000000" pitchFamily="50" charset="-128"/>
              <a:ea typeface="游ゴシック" panose="020B0400000000000000" pitchFamily="50" charset="-128"/>
            </a:endParaRPr>
          </a:p>
        </p:txBody>
      </p:sp>
      <p:sp>
        <p:nvSpPr>
          <p:cNvPr id="8" name="角丸四角形 7"/>
          <p:cNvSpPr/>
          <p:nvPr/>
        </p:nvSpPr>
        <p:spPr>
          <a:xfrm>
            <a:off x="11021757" y="4292199"/>
            <a:ext cx="488905" cy="366559"/>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94" name="正方形/長方形 93"/>
          <p:cNvSpPr/>
          <p:nvPr/>
        </p:nvSpPr>
        <p:spPr>
          <a:xfrm>
            <a:off x="11038159" y="4300870"/>
            <a:ext cx="523976" cy="415498"/>
          </a:xfrm>
          <a:prstGeom prst="rect">
            <a:avLst/>
          </a:prstGeom>
        </p:spPr>
        <p:txBody>
          <a:bodyPr wrap="square">
            <a:spAutoFit/>
          </a:bodyPr>
          <a:lstStyle/>
          <a:p>
            <a:r>
              <a:rPr lang="ja-JP" altLang="en-US" sz="1050" b="1" dirty="0">
                <a:latin typeface="游ゴシック" panose="020B0400000000000000" pitchFamily="50" charset="-128"/>
                <a:ea typeface="游ゴシック" panose="020B0400000000000000" pitchFamily="50" charset="-128"/>
              </a:rPr>
              <a:t>大阪</a:t>
            </a:r>
            <a:endParaRPr lang="en-US" altLang="ja-JP" sz="1050" b="1" dirty="0">
              <a:latin typeface="游ゴシック" panose="020B0400000000000000" pitchFamily="50" charset="-128"/>
              <a:ea typeface="游ゴシック" panose="020B0400000000000000" pitchFamily="50" charset="-128"/>
            </a:endParaRPr>
          </a:p>
          <a:p>
            <a:r>
              <a:rPr lang="ja-JP" altLang="en-US" sz="1050" b="1" dirty="0">
                <a:latin typeface="游ゴシック" panose="020B0400000000000000" pitchFamily="50" charset="-128"/>
                <a:ea typeface="游ゴシック" panose="020B0400000000000000" pitchFamily="50" charset="-128"/>
              </a:rPr>
              <a:t>市内</a:t>
            </a:r>
          </a:p>
        </p:txBody>
      </p:sp>
      <p:grpSp>
        <p:nvGrpSpPr>
          <p:cNvPr id="176" name="グループ化 175"/>
          <p:cNvGrpSpPr/>
          <p:nvPr/>
        </p:nvGrpSpPr>
        <p:grpSpPr>
          <a:xfrm>
            <a:off x="10482520" y="5090803"/>
            <a:ext cx="486270" cy="379109"/>
            <a:chOff x="1657797" y="3803887"/>
            <a:chExt cx="600312" cy="529844"/>
          </a:xfrm>
        </p:grpSpPr>
        <p:sp>
          <p:nvSpPr>
            <p:cNvPr id="177" name="楕円 176"/>
            <p:cNvSpPr/>
            <p:nvPr/>
          </p:nvSpPr>
          <p:spPr>
            <a:xfrm>
              <a:off x="1657797" y="3803887"/>
              <a:ext cx="600312" cy="529844"/>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050" b="1" dirty="0">
                <a:solidFill>
                  <a:schemeClr val="tx1"/>
                </a:solidFill>
                <a:latin typeface="+mn-ea"/>
              </a:endParaRPr>
            </a:p>
          </p:txBody>
        </p:sp>
        <p:sp>
          <p:nvSpPr>
            <p:cNvPr id="178" name="正方形/長方形 177"/>
            <p:cNvSpPr/>
            <p:nvPr/>
          </p:nvSpPr>
          <p:spPr>
            <a:xfrm>
              <a:off x="1782170" y="3909638"/>
              <a:ext cx="319318" cy="354874"/>
            </a:xfrm>
            <a:prstGeom prst="rect">
              <a:avLst/>
            </a:prstGeom>
          </p:spPr>
          <p:txBody>
            <a:bodyPr wrap="none">
              <a:spAutoFit/>
            </a:bodyPr>
            <a:lstStyle/>
            <a:p>
              <a:r>
                <a:rPr lang="ja-JP" altLang="en-US" sz="1050" b="1" dirty="0">
                  <a:latin typeface="游ゴシック" panose="020B0400000000000000" pitchFamily="50" charset="-128"/>
                  <a:ea typeface="游ゴシック" panose="020B0400000000000000" pitchFamily="50" charset="-128"/>
                </a:rPr>
                <a:t>堺</a:t>
              </a:r>
            </a:p>
          </p:txBody>
        </p:sp>
      </p:grpSp>
    </p:spTree>
    <p:extLst>
      <p:ext uri="{BB962C8B-B14F-4D97-AF65-F5344CB8AC3E}">
        <p14:creationId xmlns:p14="http://schemas.microsoft.com/office/powerpoint/2010/main" val="4089059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楕円 19"/>
          <p:cNvSpPr/>
          <p:nvPr/>
        </p:nvSpPr>
        <p:spPr>
          <a:xfrm>
            <a:off x="668647" y="6645023"/>
            <a:ext cx="10964476" cy="146529"/>
          </a:xfrm>
          <a:prstGeom prst="ellipse">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cxnSp>
        <p:nvCxnSpPr>
          <p:cNvPr id="40" name="直線コネクタ 39"/>
          <p:cNvCxnSpPr/>
          <p:nvPr/>
        </p:nvCxnSpPr>
        <p:spPr>
          <a:xfrm>
            <a:off x="9660858" y="744273"/>
            <a:ext cx="0" cy="532800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3" name="テキスト ボックス 92"/>
          <p:cNvSpPr txBox="1"/>
          <p:nvPr/>
        </p:nvSpPr>
        <p:spPr>
          <a:xfrm>
            <a:off x="2877447" y="3736788"/>
            <a:ext cx="6662615" cy="1980000"/>
          </a:xfrm>
          <a:prstGeom prst="homePlate">
            <a:avLst>
              <a:gd name="adj" fmla="val 15013"/>
            </a:avLst>
          </a:prstGeom>
          <a:solidFill>
            <a:srgbClr val="F9D5BD"/>
          </a:solidFill>
          <a:ln w="25400">
            <a:noFill/>
          </a:ln>
        </p:spPr>
        <p:txBody>
          <a:bodyPr wrap="square" rtlCol="0">
            <a:spAutoFit/>
          </a:bodyPr>
          <a:lstStyle/>
          <a:p>
            <a:pPr lvl="0" algn="ctr" defTabSz="914377"/>
            <a:endPar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83" name="角丸四角形 82"/>
          <p:cNvSpPr>
            <a:spLocks/>
          </p:cNvSpPr>
          <p:nvPr/>
        </p:nvSpPr>
        <p:spPr>
          <a:xfrm rot="5400000">
            <a:off x="9937015" y="3567850"/>
            <a:ext cx="1980000" cy="2317876"/>
          </a:xfrm>
          <a:prstGeom prst="roundRect">
            <a:avLst/>
          </a:prstGeom>
          <a:gradFill flip="none" rotWithShape="1">
            <a:gsLst>
              <a:gs pos="0">
                <a:schemeClr val="accent6">
                  <a:lumMod val="0"/>
                  <a:lumOff val="100000"/>
                </a:schemeClr>
              </a:gs>
              <a:gs pos="0">
                <a:schemeClr val="accent6">
                  <a:lumMod val="0"/>
                  <a:lumOff val="100000"/>
                </a:schemeClr>
              </a:gs>
              <a:gs pos="100000">
                <a:schemeClr val="accent2">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00" b="1" dirty="0">
              <a:solidFill>
                <a:srgbClr val="002060"/>
              </a:solidFill>
              <a:latin typeface="UD デジタル 教科書体 NK-B" panose="02020700000000000000" pitchFamily="18" charset="-128"/>
              <a:ea typeface="UD デジタル 教科書体 NK-B" panose="02020700000000000000" pitchFamily="18" charset="-128"/>
            </a:endParaRPr>
          </a:p>
        </p:txBody>
      </p:sp>
      <p:sp>
        <p:nvSpPr>
          <p:cNvPr id="45" name="テキスト ボックス 44"/>
          <p:cNvSpPr txBox="1"/>
          <p:nvPr/>
        </p:nvSpPr>
        <p:spPr>
          <a:xfrm>
            <a:off x="2926547" y="1342017"/>
            <a:ext cx="6613515" cy="2167200"/>
          </a:xfrm>
          <a:prstGeom prst="homePlate">
            <a:avLst>
              <a:gd name="adj" fmla="val 16514"/>
            </a:avLst>
          </a:prstGeom>
          <a:solidFill>
            <a:srgbClr val="F9D5BD"/>
          </a:solidFill>
          <a:ln w="25400">
            <a:noFill/>
          </a:ln>
        </p:spPr>
        <p:txBody>
          <a:bodyPr wrap="square" rtlCol="0">
            <a:spAutoFit/>
          </a:bodyPr>
          <a:lstStyle/>
          <a:p>
            <a:pPr lvl="0" algn="ctr" defTabSz="914377"/>
            <a:endPar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222530" y="621365"/>
            <a:ext cx="11523307" cy="59046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30000"/>
              </a:lnSpc>
              <a:spcBef>
                <a:spcPts val="0"/>
              </a:spcBef>
              <a:spcAft>
                <a:spcPts val="600"/>
              </a:spcAft>
              <a:buClrTx/>
              <a:buSzTx/>
              <a:buFontTx/>
              <a:buNone/>
              <a:tabLst/>
              <a:defRPr/>
            </a:pPr>
            <a:endParaRPr kumimoji="1" lang="ja-JP" altLang="en-US" sz="2000" b="0" i="0" u="none" strike="noStrike" kern="1200" cap="none" spc="0" normalizeH="0" baseline="0" noProof="0" dirty="0">
              <a:ln>
                <a:noFill/>
              </a:ln>
              <a:solidFill>
                <a:srgbClr val="4D4D4D"/>
              </a:solidFill>
              <a:effectLst/>
              <a:uLnTx/>
              <a:uFillTx/>
              <a:latin typeface="メイリオ"/>
              <a:ea typeface="メイリオ"/>
              <a:cs typeface="+mn-cs"/>
            </a:endParaRPr>
          </a:p>
        </p:txBody>
      </p:sp>
      <p:sp>
        <p:nvSpPr>
          <p:cNvPr id="5" name="スライド番号プレースホルダー 2"/>
          <p:cNvSpPr>
            <a:spLocks noGrp="1"/>
          </p:cNvSpPr>
          <p:nvPr>
            <p:ph type="sldNum" sz="quarter" idx="11"/>
          </p:nvPr>
        </p:nvSpPr>
        <p:spPr>
          <a:xfrm>
            <a:off x="11510663" y="6453336"/>
            <a:ext cx="706017" cy="365125"/>
          </a:xfrm>
        </p:spPr>
        <p:txBody>
          <a:bodyPr/>
          <a:lstStyle/>
          <a:p>
            <a:fld id="{5A624458-F4DE-4903-8109-826F45244856}" type="slidenum">
              <a:rPr kumimoji="1" lang="ja-JP" altLang="en-US" sz="1600" smtClean="0">
                <a:solidFill>
                  <a:schemeClr val="tx1"/>
                </a:solidFill>
              </a:rPr>
              <a:pPr/>
              <a:t>18</a:t>
            </a:fld>
            <a:endParaRPr kumimoji="1" lang="ja-JP" altLang="en-US" sz="1600" dirty="0">
              <a:solidFill>
                <a:schemeClr val="tx1"/>
              </a:solidFill>
            </a:endParaRPr>
          </a:p>
        </p:txBody>
      </p:sp>
      <p:sp>
        <p:nvSpPr>
          <p:cNvPr id="14" name="タイトル 1"/>
          <p:cNvSpPr>
            <a:spLocks noGrp="1"/>
          </p:cNvSpPr>
          <p:nvPr>
            <p:ph type="title"/>
          </p:nvPr>
        </p:nvSpPr>
        <p:spPr>
          <a:xfrm>
            <a:off x="261325" y="620688"/>
            <a:ext cx="11523307" cy="0"/>
          </a:xfrm>
        </p:spPr>
        <p:txBody>
          <a:bodyPr/>
          <a:lstStyle/>
          <a:p>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2024</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a:t>
            </a:r>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2025</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年度に向けた連携の方向性</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grpSp>
        <p:nvGrpSpPr>
          <p:cNvPr id="24" name="グループ化 23"/>
          <p:cNvGrpSpPr/>
          <p:nvPr/>
        </p:nvGrpSpPr>
        <p:grpSpPr>
          <a:xfrm>
            <a:off x="5383332" y="718096"/>
            <a:ext cx="1425336" cy="400615"/>
            <a:chOff x="3559290" y="2392523"/>
            <a:chExt cx="1425336" cy="400615"/>
          </a:xfrm>
        </p:grpSpPr>
        <p:sp>
          <p:nvSpPr>
            <p:cNvPr id="25" name="正方形/長方形 24"/>
            <p:cNvSpPr/>
            <p:nvPr/>
          </p:nvSpPr>
          <p:spPr>
            <a:xfrm>
              <a:off x="3562442" y="2393028"/>
              <a:ext cx="1422184" cy="400110"/>
            </a:xfrm>
            <a:prstGeom prst="rect">
              <a:avLst/>
            </a:prstGeom>
          </p:spPr>
          <p:txBody>
            <a:bodyPr wrap="none">
              <a:spAutoFit/>
            </a:bodyPr>
            <a:lstStyle/>
            <a:p>
              <a:pPr algn="ctr"/>
              <a:r>
                <a:rPr lang="en-US" altLang="ja-JP" sz="2000"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20</a:t>
              </a:r>
              <a:r>
                <a:rPr lang="ja-JP" altLang="en-US" sz="2000"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２４年度</a:t>
              </a:r>
            </a:p>
          </p:txBody>
        </p:sp>
        <p:sp>
          <p:nvSpPr>
            <p:cNvPr id="28" name="正方形/長方形 27"/>
            <p:cNvSpPr/>
            <p:nvPr/>
          </p:nvSpPr>
          <p:spPr>
            <a:xfrm>
              <a:off x="3559290" y="2392523"/>
              <a:ext cx="1422184" cy="400110"/>
            </a:xfrm>
            <a:prstGeom prst="rect">
              <a:avLst/>
            </a:prstGeom>
            <a:noFill/>
          </p:spPr>
          <p:txBody>
            <a:bodyPr wrap="none" lIns="91440" tIns="45720" rIns="91440" bIns="45720">
              <a:spAutoFit/>
            </a:bodyPr>
            <a:lstStyle/>
            <a:p>
              <a:pPr algn="ctr"/>
              <a:r>
                <a:rPr lang="en-US" altLang="ja-JP" sz="2000" dirty="0">
                  <a:ln w="0"/>
                  <a:solidFill>
                    <a:schemeClr val="bg1"/>
                  </a:solidFill>
                  <a:latin typeface="UD デジタル 教科書体 NK-B" panose="02020700000000000000" pitchFamily="18" charset="-128"/>
                  <a:ea typeface="UD デジタル 教科書体 NK-B" panose="02020700000000000000" pitchFamily="18" charset="-128"/>
                </a:rPr>
                <a:t>2024</a:t>
              </a:r>
              <a:r>
                <a:rPr lang="ja-JP" altLang="en-US" sz="2000" dirty="0">
                  <a:ln w="0"/>
                  <a:solidFill>
                    <a:schemeClr val="bg1"/>
                  </a:solidFill>
                  <a:latin typeface="UD デジタル 教科書体 NK-B" panose="02020700000000000000" pitchFamily="18" charset="-128"/>
                  <a:ea typeface="UD デジタル 教科書体 NK-B" panose="02020700000000000000" pitchFamily="18" charset="-128"/>
                </a:rPr>
                <a:t>年度</a:t>
              </a:r>
            </a:p>
          </p:txBody>
        </p:sp>
      </p:grpSp>
      <p:grpSp>
        <p:nvGrpSpPr>
          <p:cNvPr id="29" name="グループ化 28"/>
          <p:cNvGrpSpPr/>
          <p:nvPr/>
        </p:nvGrpSpPr>
        <p:grpSpPr>
          <a:xfrm>
            <a:off x="10130031" y="717231"/>
            <a:ext cx="1422188" cy="402850"/>
            <a:chOff x="3819193" y="2280086"/>
            <a:chExt cx="1422188" cy="402850"/>
          </a:xfrm>
        </p:grpSpPr>
        <p:sp>
          <p:nvSpPr>
            <p:cNvPr id="30" name="正方形/長方形 29"/>
            <p:cNvSpPr/>
            <p:nvPr/>
          </p:nvSpPr>
          <p:spPr>
            <a:xfrm>
              <a:off x="3819197" y="2282826"/>
              <a:ext cx="1422184" cy="400110"/>
            </a:xfrm>
            <a:prstGeom prst="rect">
              <a:avLst/>
            </a:prstGeom>
          </p:spPr>
          <p:txBody>
            <a:bodyPr wrap="none">
              <a:spAutoFit/>
            </a:bodyPr>
            <a:lstStyle/>
            <a:p>
              <a:pPr algn="ctr"/>
              <a:r>
                <a:rPr lang="en-US" altLang="ja-JP"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2025</a:t>
              </a:r>
              <a:r>
                <a:rPr lang="ja-JP" altLang="en-US"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en-US" altLang="ja-JP"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sp>
          <p:nvSpPr>
            <p:cNvPr id="31" name="正方形/長方形 30"/>
            <p:cNvSpPr/>
            <p:nvPr/>
          </p:nvSpPr>
          <p:spPr>
            <a:xfrm>
              <a:off x="3819193" y="2280086"/>
              <a:ext cx="1422184" cy="400110"/>
            </a:xfrm>
            <a:prstGeom prst="rect">
              <a:avLst/>
            </a:prstGeom>
            <a:noFill/>
          </p:spPr>
          <p:txBody>
            <a:bodyPr wrap="none" lIns="91440" tIns="45720" rIns="91440" bIns="45720">
              <a:spAutoFit/>
            </a:bodyPr>
            <a:lstStyle/>
            <a:p>
              <a:pPr algn="ctr"/>
              <a:r>
                <a:rPr lang="en-US" altLang="ja-JP" sz="20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2025</a:t>
              </a:r>
              <a:r>
                <a:rPr lang="ja-JP" altLang="en-US" sz="20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en-US" altLang="ja-JP" sz="20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sp>
        <p:nvSpPr>
          <p:cNvPr id="36" name="角丸四角形 35"/>
          <p:cNvSpPr>
            <a:spLocks/>
          </p:cNvSpPr>
          <p:nvPr/>
        </p:nvSpPr>
        <p:spPr>
          <a:xfrm>
            <a:off x="9787442" y="1342017"/>
            <a:ext cx="2252046" cy="2159482"/>
          </a:xfrm>
          <a:prstGeom prst="roundRect">
            <a:avLst/>
          </a:prstGeom>
          <a:gradFill flip="none" rotWithShape="1">
            <a:gsLst>
              <a:gs pos="0">
                <a:schemeClr val="accent6">
                  <a:lumMod val="0"/>
                  <a:lumOff val="100000"/>
                </a:schemeClr>
              </a:gs>
              <a:gs pos="0">
                <a:schemeClr val="accent6">
                  <a:lumMod val="0"/>
                  <a:lumOff val="100000"/>
                </a:schemeClr>
              </a:gs>
              <a:gs pos="100000">
                <a:schemeClr val="accent2">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00" b="1" dirty="0">
              <a:solidFill>
                <a:srgbClr val="002060"/>
              </a:solidFill>
              <a:latin typeface="UD デジタル 教科書体 NK-B" panose="02020700000000000000" pitchFamily="18" charset="-128"/>
              <a:ea typeface="UD デジタル 教科書体 NK-B" panose="02020700000000000000" pitchFamily="18" charset="-128"/>
            </a:endParaRPr>
          </a:p>
        </p:txBody>
      </p:sp>
      <p:grpSp>
        <p:nvGrpSpPr>
          <p:cNvPr id="2" name="グループ化 1"/>
          <p:cNvGrpSpPr/>
          <p:nvPr/>
        </p:nvGrpSpPr>
        <p:grpSpPr>
          <a:xfrm>
            <a:off x="9730093" y="2178614"/>
            <a:ext cx="2421425" cy="592081"/>
            <a:chOff x="14407204" y="1872274"/>
            <a:chExt cx="1222743" cy="220302"/>
          </a:xfrm>
        </p:grpSpPr>
        <p:sp>
          <p:nvSpPr>
            <p:cNvPr id="37" name="正方形/長方形 36"/>
            <p:cNvSpPr/>
            <p:nvPr/>
          </p:nvSpPr>
          <p:spPr>
            <a:xfrm>
              <a:off x="14407204" y="1874992"/>
              <a:ext cx="1222743" cy="217584"/>
            </a:xfrm>
            <a:prstGeom prst="rect">
              <a:avLst/>
            </a:prstGeom>
            <a:noFill/>
          </p:spPr>
          <p:txBody>
            <a:bodyPr vert="horz" wrap="square" lIns="91440" tIns="45720" rIns="91440" bIns="45720">
              <a:spAutoFit/>
            </a:bodyPr>
            <a:lstStyle/>
            <a:p>
              <a:pPr algn="ctr"/>
              <a:r>
                <a:rPr lang="ja-JP" altLang="en-US" sz="1600"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万博来訪者が</a:t>
              </a:r>
            </a:p>
            <a:p>
              <a:pPr algn="ctr"/>
              <a:r>
                <a:rPr lang="ja-JP" altLang="en-US" sz="1600"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兵庫・大阪に滞在・周遊</a:t>
              </a:r>
            </a:p>
          </p:txBody>
        </p:sp>
        <p:sp>
          <p:nvSpPr>
            <p:cNvPr id="38" name="正方形/長方形 37"/>
            <p:cNvSpPr/>
            <p:nvPr/>
          </p:nvSpPr>
          <p:spPr>
            <a:xfrm>
              <a:off x="14445060" y="1872274"/>
              <a:ext cx="1140699" cy="217584"/>
            </a:xfrm>
            <a:prstGeom prst="rect">
              <a:avLst/>
            </a:prstGeom>
            <a:noFill/>
          </p:spPr>
          <p:txBody>
            <a:bodyPr vert="horz" wrap="none" lIns="91440" tIns="45720" rIns="91440" bIns="45720">
              <a:spAutoFit/>
            </a:bodyPr>
            <a:lstStyle/>
            <a:p>
              <a:pPr algn="ctr"/>
              <a:r>
                <a:rPr lang="ja-JP" altLang="en-US" sz="1600" dirty="0">
                  <a:ln w="0"/>
                  <a:solidFill>
                    <a:sysClr val="windowText" lastClr="000000"/>
                  </a:solidFill>
                  <a:latin typeface="UD デジタル 教科書体 NK-B" panose="02020700000000000000" pitchFamily="18" charset="-128"/>
                  <a:ea typeface="UD デジタル 教科書体 NK-B" panose="02020700000000000000" pitchFamily="18" charset="-128"/>
                </a:rPr>
                <a:t>万博来訪者が</a:t>
              </a:r>
            </a:p>
            <a:p>
              <a:pPr algn="ctr"/>
              <a:r>
                <a:rPr lang="ja-JP" altLang="en-US" sz="1600" dirty="0">
                  <a:ln w="0"/>
                  <a:solidFill>
                    <a:sysClr val="windowText" lastClr="000000"/>
                  </a:solidFill>
                  <a:latin typeface="UD デジタル 教科書体 NK-B" panose="02020700000000000000" pitchFamily="18" charset="-128"/>
                  <a:ea typeface="UD デジタル 教科書体 NK-B" panose="02020700000000000000" pitchFamily="18" charset="-128"/>
                </a:rPr>
                <a:t>兵庫・大阪に滞在・周遊</a:t>
              </a:r>
            </a:p>
          </p:txBody>
        </p:sp>
      </p:grpSp>
      <p:sp>
        <p:nvSpPr>
          <p:cNvPr id="50" name="角丸四角形 49"/>
          <p:cNvSpPr/>
          <p:nvPr/>
        </p:nvSpPr>
        <p:spPr>
          <a:xfrm>
            <a:off x="320985" y="6160123"/>
            <a:ext cx="11610354" cy="590390"/>
          </a:xfrm>
          <a:prstGeom prst="roundRect">
            <a:avLst>
              <a:gd name="adj" fmla="val 203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51440" rtlCol="0" anchor="t" anchorCtr="0"/>
          <a:lstStyle/>
          <a:p>
            <a:pPr defTabSz="326663"/>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51" name="角丸四角形 50"/>
          <p:cNvSpPr/>
          <p:nvPr/>
        </p:nvSpPr>
        <p:spPr>
          <a:xfrm>
            <a:off x="349121" y="6332306"/>
            <a:ext cx="11663882" cy="493752"/>
          </a:xfrm>
          <a:prstGeom prst="roundRect">
            <a:avLst/>
          </a:prstGeom>
          <a:noFill/>
        </p:spPr>
        <p:txBody>
          <a:bodyPr wrap="square" anchor="ctr">
            <a:spAutoFit/>
          </a:bodyPr>
          <a:lstStyle/>
          <a:p>
            <a:pPr algn="ctr"/>
            <a:r>
              <a:rPr kumimoji="1" lang="en-US" altLang="ja-JP" sz="2300" dirty="0">
                <a:latin typeface="UD デジタル 教科書体 NK-B" panose="02020700000000000000" pitchFamily="18" charset="-128"/>
                <a:ea typeface="UD デジタル 教科書体 NK-B" panose="02020700000000000000" pitchFamily="18" charset="-128"/>
              </a:rPr>
              <a:t>2025</a:t>
            </a:r>
            <a:r>
              <a:rPr kumimoji="1" lang="ja-JP" altLang="en-US" sz="2300" dirty="0">
                <a:latin typeface="UD デジタル 教科書体 NK-B" panose="02020700000000000000" pitchFamily="18" charset="-128"/>
                <a:ea typeface="UD デジタル 教科書体 NK-B" panose="02020700000000000000" pitchFamily="18" charset="-128"/>
              </a:rPr>
              <a:t>年度のコロナ禍を上回る誘客の達成と万博来訪者の兵庫・大阪の周遊・滞在をめざす</a:t>
            </a:r>
          </a:p>
        </p:txBody>
      </p:sp>
      <p:sp>
        <p:nvSpPr>
          <p:cNvPr id="57" name="テキスト ボックス 56"/>
          <p:cNvSpPr txBox="1"/>
          <p:nvPr/>
        </p:nvSpPr>
        <p:spPr>
          <a:xfrm>
            <a:off x="2923440" y="2623621"/>
            <a:ext cx="6396868" cy="900246"/>
          </a:xfrm>
          <a:prstGeom prst="rect">
            <a:avLst/>
          </a:prstGeom>
          <a:noFill/>
        </p:spPr>
        <p:txBody>
          <a:bodyPr wrap="square" rtlCol="0">
            <a:spAutoFit/>
          </a:bodyPr>
          <a:lstStyle>
            <a:defPPr>
              <a:defRPr lang="en-US"/>
            </a:defPPr>
            <a:lvl1pPr lvl="0" defTabSz="914377">
              <a:defRPr kumimoji="1" sz="1050">
                <a:solidFill>
                  <a:srgbClr val="000000"/>
                </a:solidFill>
                <a:latin typeface="游ゴシック" panose="020B0400000000000000" pitchFamily="50" charset="-128"/>
                <a:ea typeface="游ゴシック" panose="020B0400000000000000" pitchFamily="50" charset="-128"/>
              </a:defRPr>
            </a:lvl1pPr>
          </a:lstStyle>
          <a:p>
            <a:r>
              <a:rPr lang="ja-JP" altLang="en-US" dirty="0"/>
              <a:t>（プロモーションイメージ）</a:t>
            </a:r>
            <a:endParaRPr lang="en-US" altLang="ja-JP" dirty="0"/>
          </a:p>
          <a:p>
            <a:r>
              <a:rPr lang="ja-JP" altLang="en-US" dirty="0"/>
              <a:t>  ・イベントと連携した観光コンテンツのＰＲ</a:t>
            </a:r>
          </a:p>
          <a:p>
            <a:r>
              <a:rPr lang="ja-JP" altLang="en-US" dirty="0"/>
              <a:t>  ・在日海外インフルエンサー、ランドオペレーターを対象にファムトリップの実施</a:t>
            </a:r>
          </a:p>
          <a:p>
            <a:r>
              <a:rPr lang="ja-JP" altLang="en-US" dirty="0"/>
              <a:t>　  ⇒インフルエンサーの</a:t>
            </a:r>
            <a:r>
              <a:rPr lang="en-US" altLang="ja-JP" dirty="0"/>
              <a:t>SNS</a:t>
            </a:r>
            <a:r>
              <a:rPr lang="ja-JP" altLang="en-US" dirty="0"/>
              <a:t>による魅力発信等</a:t>
            </a:r>
          </a:p>
          <a:p>
            <a:r>
              <a:rPr lang="ja-JP" altLang="en-US" dirty="0"/>
              <a:t>  ・ツーリズム</a:t>
            </a:r>
            <a:r>
              <a:rPr lang="en-US" altLang="ja-JP" dirty="0"/>
              <a:t>EXPO</a:t>
            </a:r>
            <a:r>
              <a:rPr lang="ja-JP" altLang="en-US" dirty="0"/>
              <a:t>ジャパン等旅行博での発信やトッププロモーションと連携したＰＲ</a:t>
            </a:r>
            <a:endParaRPr lang="en-US" altLang="ja-JP" dirty="0"/>
          </a:p>
        </p:txBody>
      </p:sp>
      <p:grpSp>
        <p:nvGrpSpPr>
          <p:cNvPr id="8" name="グループ化 7"/>
          <p:cNvGrpSpPr/>
          <p:nvPr/>
        </p:nvGrpSpPr>
        <p:grpSpPr>
          <a:xfrm>
            <a:off x="9208237" y="4314845"/>
            <a:ext cx="3458974" cy="1077218"/>
            <a:chOff x="7464269" y="5844740"/>
            <a:chExt cx="3458974" cy="1077218"/>
          </a:xfrm>
        </p:grpSpPr>
        <p:sp>
          <p:nvSpPr>
            <p:cNvPr id="94" name="正方形/長方形 93"/>
            <p:cNvSpPr/>
            <p:nvPr/>
          </p:nvSpPr>
          <p:spPr>
            <a:xfrm>
              <a:off x="7464269" y="5859340"/>
              <a:ext cx="3458974" cy="830997"/>
            </a:xfrm>
            <a:prstGeom prst="rect">
              <a:avLst/>
            </a:prstGeom>
            <a:noFill/>
          </p:spPr>
          <p:txBody>
            <a:bodyPr vert="horz" wrap="square" lIns="91440" tIns="45720" rIns="91440" bIns="45720">
              <a:spAutoFit/>
            </a:bodyPr>
            <a:lstStyle/>
            <a:p>
              <a:pPr lvl="0" algn="ctr">
                <a:defRPr/>
              </a:pPr>
              <a:r>
                <a:rPr kumimoji="1" lang="ja-JP" altLang="en-US" sz="1600" b="1"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万博会場を中心とした</a:t>
              </a:r>
              <a:endParaRPr kumimoji="1" lang="en-US" altLang="ja-JP" sz="1600" b="1"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endParaRPr>
            </a:p>
            <a:p>
              <a:pPr lvl="0" algn="ctr">
                <a:defRPr/>
              </a:pPr>
              <a:r>
                <a:rPr kumimoji="1" lang="ja-JP" altLang="en-US" sz="1600" b="1"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海上交通の活用による</a:t>
              </a:r>
              <a:endParaRPr kumimoji="1" lang="en-US" altLang="ja-JP" sz="1600" b="1"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endParaRPr>
            </a:p>
            <a:p>
              <a:pPr lvl="0" algn="ctr">
                <a:defRPr/>
              </a:pPr>
              <a:r>
                <a:rPr kumimoji="1" lang="ja-JP" altLang="en-US" sz="1600" b="1"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広域周遊の実現</a:t>
              </a:r>
            </a:p>
          </p:txBody>
        </p:sp>
        <p:sp>
          <p:nvSpPr>
            <p:cNvPr id="95" name="正方形/長方形 94"/>
            <p:cNvSpPr/>
            <p:nvPr/>
          </p:nvSpPr>
          <p:spPr>
            <a:xfrm>
              <a:off x="7568367" y="5844740"/>
              <a:ext cx="3240360" cy="1077218"/>
            </a:xfrm>
            <a:prstGeom prst="rect">
              <a:avLst/>
            </a:prstGeom>
            <a:noFill/>
          </p:spPr>
          <p:txBody>
            <a:bodyPr vert="horz" wrap="square" lIns="91440" tIns="45720" rIns="91440" bIns="45720">
              <a:spAutoFit/>
            </a:bodyPr>
            <a:lstStyle/>
            <a:p>
              <a:pPr lvl="0" algn="ctr">
                <a:defRPr/>
              </a:pPr>
              <a:r>
                <a:rPr kumimoji="1" lang="ja-JP" altLang="en-US" sz="1600" b="1" dirty="0">
                  <a:latin typeface="UD デジタル 教科書体 NK-B" panose="02020700000000000000" pitchFamily="18" charset="-128"/>
                  <a:ea typeface="UD デジタル 教科書体 NK-B" panose="02020700000000000000" pitchFamily="18" charset="-128"/>
                </a:rPr>
                <a:t>万博会場を中心とした</a:t>
              </a:r>
              <a:endParaRPr kumimoji="1" lang="en-US" altLang="ja-JP" sz="1600" b="1" dirty="0">
                <a:latin typeface="UD デジタル 教科書体 NK-B" panose="02020700000000000000" pitchFamily="18" charset="-128"/>
                <a:ea typeface="UD デジタル 教科書体 NK-B" panose="02020700000000000000" pitchFamily="18" charset="-128"/>
              </a:endParaRPr>
            </a:p>
            <a:p>
              <a:pPr lvl="0" algn="ctr">
                <a:defRPr/>
              </a:pPr>
              <a:r>
                <a:rPr kumimoji="1" lang="ja-JP" altLang="en-US" sz="1600" b="1" dirty="0">
                  <a:latin typeface="UD デジタル 教科書体 NK-B" panose="02020700000000000000" pitchFamily="18" charset="-128"/>
                  <a:ea typeface="UD デジタル 教科書体 NK-B" panose="02020700000000000000" pitchFamily="18" charset="-128"/>
                </a:rPr>
                <a:t>海上交通の活用による</a:t>
              </a:r>
              <a:endParaRPr kumimoji="1" lang="en-US" altLang="ja-JP" sz="1600" b="1" dirty="0">
                <a:latin typeface="UD デジタル 教科書体 NK-B" panose="02020700000000000000" pitchFamily="18" charset="-128"/>
                <a:ea typeface="UD デジタル 教科書体 NK-B" panose="02020700000000000000" pitchFamily="18" charset="-128"/>
              </a:endParaRPr>
            </a:p>
            <a:p>
              <a:pPr lvl="0" algn="ctr">
                <a:defRPr/>
              </a:pPr>
              <a:r>
                <a:rPr kumimoji="1" lang="ja-JP" altLang="en-US" sz="1600" b="1" dirty="0">
                  <a:latin typeface="UD デジタル 教科書体 NK-B" panose="02020700000000000000" pitchFamily="18" charset="-128"/>
                  <a:ea typeface="UD デジタル 教科書体 NK-B" panose="02020700000000000000" pitchFamily="18" charset="-128"/>
                </a:rPr>
                <a:t>広域周遊の実現</a:t>
              </a:r>
              <a:endParaRPr kumimoji="1" lang="en-US" altLang="ja-JP" sz="1600" b="1" dirty="0">
                <a:latin typeface="UD デジタル 教科書体 NK-B" panose="02020700000000000000" pitchFamily="18" charset="-128"/>
                <a:ea typeface="UD デジタル 教科書体 NK-B" panose="02020700000000000000" pitchFamily="18" charset="-128"/>
              </a:endParaRPr>
            </a:p>
            <a:p>
              <a:pPr lvl="0" algn="ctr">
                <a:defRPr/>
              </a:pP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grpSp>
      <p:sp>
        <p:nvSpPr>
          <p:cNvPr id="9" name="二等辺三角形 8"/>
          <p:cNvSpPr/>
          <p:nvPr/>
        </p:nvSpPr>
        <p:spPr>
          <a:xfrm flipV="1">
            <a:off x="2650062" y="5998400"/>
            <a:ext cx="7044425" cy="364284"/>
          </a:xfrm>
          <a:prstGeom prst="triangle">
            <a:avLst/>
          </a:prstGeom>
          <a:gradFill flip="none" rotWithShape="1">
            <a:gsLst>
              <a:gs pos="24000">
                <a:schemeClr val="accent6">
                  <a:lumMod val="60000"/>
                  <a:lumOff val="40000"/>
                </a:schemeClr>
              </a:gs>
              <a:gs pos="100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7" name="正方形/長方形 16"/>
          <p:cNvSpPr/>
          <p:nvPr/>
        </p:nvSpPr>
        <p:spPr>
          <a:xfrm>
            <a:off x="667752" y="1363323"/>
            <a:ext cx="2240103" cy="2124000"/>
          </a:xfrm>
          <a:prstGeom prst="rect">
            <a:avLst/>
          </a:prstGeom>
          <a:ln w="38100" cmpd="sng">
            <a:solidFill>
              <a:schemeClr val="accent2">
                <a:lumMod val="75000"/>
              </a:schemeClr>
            </a:solidFill>
            <a:prstDash val="solid"/>
          </a:ln>
        </p:spPr>
        <p:txBody>
          <a:bodyPr wrap="square" anchor="ctr">
            <a:sp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世界中から万博を訪れる方々が、兵庫・大阪の各地を滞在・周遊</a:t>
            </a:r>
          </a:p>
        </p:txBody>
      </p:sp>
      <p:sp>
        <p:nvSpPr>
          <p:cNvPr id="116" name="正方形/長方形 115"/>
          <p:cNvSpPr/>
          <p:nvPr/>
        </p:nvSpPr>
        <p:spPr>
          <a:xfrm>
            <a:off x="219545" y="1333856"/>
            <a:ext cx="468000" cy="2167643"/>
          </a:xfrm>
          <a:prstGeom prst="rect">
            <a:avLst/>
          </a:prstGeom>
          <a:solidFill>
            <a:srgbClr val="C55A1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spcAft>
                <a:spcPts val="600"/>
              </a:spcAft>
            </a:pPr>
            <a:r>
              <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rPr>
              <a:t>観光メニューの充実</a:t>
            </a:r>
          </a:p>
        </p:txBody>
      </p:sp>
      <p:sp>
        <p:nvSpPr>
          <p:cNvPr id="118" name="正方形/長方形 117"/>
          <p:cNvSpPr/>
          <p:nvPr/>
        </p:nvSpPr>
        <p:spPr>
          <a:xfrm>
            <a:off x="663658" y="3749396"/>
            <a:ext cx="2240103" cy="1944000"/>
          </a:xfrm>
          <a:prstGeom prst="rect">
            <a:avLst/>
          </a:prstGeom>
          <a:ln w="38100" cmpd="sng">
            <a:solidFill>
              <a:schemeClr val="accent2">
                <a:lumMod val="75000"/>
              </a:schemeClr>
            </a:solidFill>
          </a:ln>
        </p:spPr>
        <p:txBody>
          <a:bodyPr wrap="square" anchor="ctr">
            <a:sp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万博会場を中心とした海上交通ネットワークを構築</a:t>
            </a:r>
          </a:p>
        </p:txBody>
      </p:sp>
      <p:sp>
        <p:nvSpPr>
          <p:cNvPr id="119" name="正方形/長方形 118"/>
          <p:cNvSpPr/>
          <p:nvPr/>
        </p:nvSpPr>
        <p:spPr>
          <a:xfrm>
            <a:off x="219545" y="3736788"/>
            <a:ext cx="468000" cy="1980000"/>
          </a:xfrm>
          <a:prstGeom prst="rect">
            <a:avLst/>
          </a:prstGeom>
          <a:solidFill>
            <a:srgbClr val="C55A1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spcAft>
                <a:spcPts val="600"/>
              </a:spcAft>
            </a:pPr>
            <a:r>
              <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rPr>
              <a:t>海上交通</a:t>
            </a:r>
          </a:p>
        </p:txBody>
      </p:sp>
      <p:sp>
        <p:nvSpPr>
          <p:cNvPr id="34" name="正方形/長方形 33"/>
          <p:cNvSpPr/>
          <p:nvPr/>
        </p:nvSpPr>
        <p:spPr>
          <a:xfrm>
            <a:off x="2838006" y="4759677"/>
            <a:ext cx="6856481" cy="900246"/>
          </a:xfrm>
          <a:prstGeom prst="rect">
            <a:avLst/>
          </a:prstGeom>
          <a:noFill/>
        </p:spPr>
        <p:txBody>
          <a:bodyPr wrap="square" rtlCol="0">
            <a:spAutoFit/>
          </a:bodyPr>
          <a:lstStyle/>
          <a:p>
            <a:pPr defTabSz="914377"/>
            <a:r>
              <a:rPr kumimoji="1" lang="en-US" altLang="ja-JP" sz="1050" dirty="0">
                <a:solidFill>
                  <a:srgbClr val="000000"/>
                </a:solidFill>
                <a:latin typeface="游ゴシック" panose="020B0400000000000000" pitchFamily="50" charset="-128"/>
                <a:ea typeface="游ゴシック" panose="020B0400000000000000" pitchFamily="50" charset="-128"/>
              </a:rPr>
              <a:t>【</a:t>
            </a:r>
            <a:r>
              <a:rPr kumimoji="1" lang="ja-JP" altLang="en-US" sz="1050" dirty="0">
                <a:solidFill>
                  <a:srgbClr val="000000"/>
                </a:solidFill>
                <a:latin typeface="游ゴシック" panose="020B0400000000000000" pitchFamily="50" charset="-128"/>
                <a:ea typeface="游ゴシック" panose="020B0400000000000000" pitchFamily="50" charset="-128"/>
              </a:rPr>
              <a:t>兵庫県・大阪府（大阪港～神戸港）</a:t>
            </a:r>
            <a:r>
              <a:rPr kumimoji="1" lang="en-US" altLang="ja-JP" sz="1050" dirty="0">
                <a:solidFill>
                  <a:srgbClr val="000000"/>
                </a:solidFill>
                <a:latin typeface="游ゴシック" panose="020B0400000000000000" pitchFamily="50" charset="-128"/>
                <a:ea typeface="游ゴシック" panose="020B0400000000000000" pitchFamily="50" charset="-128"/>
              </a:rPr>
              <a:t>】</a:t>
            </a:r>
            <a:endParaRPr kumimoji="1" lang="ja-JP" altLang="en-US" sz="1050" dirty="0">
              <a:solidFill>
                <a:srgbClr val="000000"/>
              </a:solidFill>
              <a:latin typeface="游ゴシック" panose="020B0400000000000000" pitchFamily="50" charset="-128"/>
              <a:ea typeface="游ゴシック" panose="020B0400000000000000" pitchFamily="50" charset="-128"/>
            </a:endParaRPr>
          </a:p>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・旅行会社、ホテル等とタイアップし、宿泊や観光施設とクルージングをパッケージにした旅行商品を開発</a:t>
            </a:r>
            <a:endParaRPr kumimoji="1" lang="en-US" altLang="ja-JP" sz="1050" dirty="0">
              <a:solidFill>
                <a:srgbClr val="000000"/>
              </a:solidFill>
              <a:latin typeface="游ゴシック" panose="020B0400000000000000" pitchFamily="50" charset="-128"/>
              <a:ea typeface="游ゴシック" panose="020B0400000000000000" pitchFamily="50" charset="-128"/>
            </a:endParaRPr>
          </a:p>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・旅行博や</a:t>
            </a:r>
            <a:r>
              <a:rPr kumimoji="1" lang="en-US" altLang="ja-JP" sz="1050" dirty="0">
                <a:solidFill>
                  <a:srgbClr val="000000"/>
                </a:solidFill>
                <a:latin typeface="游ゴシック" panose="020B0400000000000000" pitchFamily="50" charset="-128"/>
                <a:ea typeface="游ゴシック" panose="020B0400000000000000" pitchFamily="50" charset="-128"/>
              </a:rPr>
              <a:t>WEB</a:t>
            </a:r>
            <a:r>
              <a:rPr kumimoji="1" lang="ja-JP" altLang="en-US" sz="1050" dirty="0">
                <a:solidFill>
                  <a:srgbClr val="000000"/>
                </a:solidFill>
                <a:latin typeface="游ゴシック" panose="020B0400000000000000" pitchFamily="50" charset="-128"/>
                <a:ea typeface="游ゴシック" panose="020B0400000000000000" pitchFamily="50" charset="-128"/>
              </a:rPr>
              <a:t>などによる情報発信</a:t>
            </a:r>
          </a:p>
          <a:p>
            <a:pPr defTabSz="914377"/>
            <a:r>
              <a:rPr kumimoji="1" lang="en-US" altLang="ja-JP" sz="1050" dirty="0">
                <a:solidFill>
                  <a:srgbClr val="000000"/>
                </a:solidFill>
                <a:latin typeface="游ゴシック" panose="020B0400000000000000" pitchFamily="50" charset="-128"/>
                <a:ea typeface="游ゴシック" panose="020B0400000000000000" pitchFamily="50" charset="-128"/>
              </a:rPr>
              <a:t>【</a:t>
            </a:r>
            <a:r>
              <a:rPr kumimoji="1" lang="ja-JP" altLang="en-US" sz="1050" dirty="0">
                <a:solidFill>
                  <a:srgbClr val="000000"/>
                </a:solidFill>
                <a:latin typeface="游ゴシック" panose="020B0400000000000000" pitchFamily="50" charset="-128"/>
                <a:ea typeface="游ゴシック" panose="020B0400000000000000" pitchFamily="50" charset="-128"/>
              </a:rPr>
              <a:t>大阪府</a:t>
            </a:r>
            <a:r>
              <a:rPr kumimoji="1" lang="en-US" altLang="ja-JP" sz="1050" dirty="0">
                <a:solidFill>
                  <a:srgbClr val="000000"/>
                </a:solidFill>
                <a:latin typeface="游ゴシック" panose="020B0400000000000000" pitchFamily="50" charset="-128"/>
                <a:ea typeface="游ゴシック" panose="020B0400000000000000" pitchFamily="50" charset="-128"/>
              </a:rPr>
              <a:t>】</a:t>
            </a:r>
            <a:endParaRPr kumimoji="1" lang="ja-JP" altLang="en-US" sz="1050" dirty="0">
              <a:solidFill>
                <a:srgbClr val="000000"/>
              </a:solidFill>
              <a:latin typeface="游ゴシック" panose="020B0400000000000000" pitchFamily="50" charset="-128"/>
              <a:ea typeface="游ゴシック" panose="020B0400000000000000" pitchFamily="50" charset="-128"/>
            </a:endParaRPr>
          </a:p>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・夢洲公共桟橋の供用開始　 ・民間事業者による取組みへの支援（大阪港～堺旧港）</a:t>
            </a: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6481" y="2375040"/>
            <a:ext cx="1229827" cy="595017"/>
          </a:xfrm>
          <a:prstGeom prst="rect">
            <a:avLst/>
          </a:prstGeom>
        </p:spPr>
      </p:pic>
      <p:sp>
        <p:nvSpPr>
          <p:cNvPr id="35" name="正方形/長方形 34"/>
          <p:cNvSpPr/>
          <p:nvPr/>
        </p:nvSpPr>
        <p:spPr>
          <a:xfrm>
            <a:off x="2936470" y="1389529"/>
            <a:ext cx="6437981" cy="1169551"/>
          </a:xfrm>
          <a:prstGeom prst="rect">
            <a:avLst/>
          </a:prstGeom>
        </p:spPr>
        <p:txBody>
          <a:bodyPr wrap="none">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r>
              <a:rPr lang="ja-JP" altLang="en-US" sz="1400" dirty="0">
                <a:latin typeface="UD デジタル 教科書体 NK-B" panose="02020700000000000000" pitchFamily="18" charset="-128"/>
                <a:ea typeface="UD デジタル 教科書体 NK-B" panose="02020700000000000000" pitchFamily="18" charset="-128"/>
              </a:rPr>
              <a:t>世界中からの万博来訪者に、兵庫・大阪の各地を滞在・周遊してもらうため、</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en-US" altLang="ja-JP" sz="1400" dirty="0">
                <a:latin typeface="UD デジタル 教科書体 NK-B" panose="02020700000000000000" pitchFamily="18" charset="-128"/>
                <a:ea typeface="UD デジタル 教科書体 NK-B" panose="02020700000000000000" pitchFamily="18" charset="-128"/>
              </a:rPr>
              <a:t>2023</a:t>
            </a:r>
            <a:r>
              <a:rPr lang="ja-JP" altLang="en-US" sz="1400" dirty="0">
                <a:latin typeface="UD デジタル 教科書体 NK-B" panose="02020700000000000000" pitchFamily="18" charset="-128"/>
                <a:ea typeface="UD デジタル 教科書体 NK-B" panose="02020700000000000000" pitchFamily="18" charset="-128"/>
              </a:rPr>
              <a:t>年度に造成した観光コンテンツ・モデルコースをさらに磨き上げるとともに、</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両府県の魅力ある観光資源を国内外の方々に知っていただけるよう集中的な集客・</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発信プロモーションを展開していく</a:t>
            </a:r>
          </a:p>
        </p:txBody>
      </p:sp>
      <p:sp>
        <p:nvSpPr>
          <p:cNvPr id="39" name="正方形/長方形 38"/>
          <p:cNvSpPr/>
          <p:nvPr/>
        </p:nvSpPr>
        <p:spPr>
          <a:xfrm>
            <a:off x="2895396" y="3797325"/>
            <a:ext cx="6328977" cy="954107"/>
          </a:xfrm>
          <a:prstGeom prst="rect">
            <a:avLst/>
          </a:prstGeom>
        </p:spPr>
        <p:txBody>
          <a:bodyPr wrap="none">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r>
              <a:rPr lang="ja-JP" altLang="en-US" sz="1400" dirty="0">
                <a:latin typeface="UD デジタル 教科書体 NK-B" panose="02020700000000000000" pitchFamily="18" charset="-128"/>
                <a:ea typeface="UD デジタル 教科書体 NK-B" panose="02020700000000000000" pitchFamily="18" charset="-128"/>
              </a:rPr>
              <a:t>万博来訪者に海上ルートで会場を訪れていただくとともに、会場外の兵庫・大阪の</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観光・宿泊施設も楽しんでいただけるよう、旅行会社やホテルなどとタイアップした</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海上交通利用プランの開発を進める</a:t>
            </a:r>
          </a:p>
        </p:txBody>
      </p:sp>
    </p:spTree>
    <p:extLst>
      <p:ext uri="{BB962C8B-B14F-4D97-AF65-F5344CB8AC3E}">
        <p14:creationId xmlns:p14="http://schemas.microsoft.com/office/powerpoint/2010/main" val="388322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5"/>
          </p:nvPr>
        </p:nvSpPr>
        <p:spPr>
          <a:xfrm>
            <a:off x="1703512" y="1140835"/>
            <a:ext cx="9217024" cy="5184576"/>
          </a:xfrm>
        </p:spPr>
        <p:txBody>
          <a:bodyPr>
            <a:noAutofit/>
          </a:bodyPr>
          <a:lstStyle/>
          <a:p>
            <a:pPr marL="0" indent="0">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（１）産業振興</a:t>
            </a: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（２）観光振興</a:t>
            </a: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（３）カーボンニュートラル／大阪ブルーオーシャンビジョン</a:t>
            </a: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（４）（共通）トッププロモーション</a:t>
            </a: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（参考）国際金融都市</a:t>
            </a: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nSpc>
                <a:spcPct val="15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（５）</a:t>
            </a:r>
            <a:r>
              <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rPr>
              <a:t>2025</a:t>
            </a: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年大阪・関西万博を</a:t>
            </a: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nSpc>
                <a:spcPct val="150000"/>
              </a:lnSpc>
              <a:buNone/>
            </a:pPr>
            <a:r>
              <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rPr>
              <a:t>         </a:t>
            </a: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見据えた兵庫・大阪連携の進め方</a:t>
            </a:r>
          </a:p>
        </p:txBody>
      </p:sp>
      <p:sp>
        <p:nvSpPr>
          <p:cNvPr id="19" name="テキスト プレースホルダー 3"/>
          <p:cNvSpPr>
            <a:spLocks noGrp="1"/>
          </p:cNvSpPr>
          <p:nvPr>
            <p:ph type="body" sz="quarter" idx="4294967295"/>
          </p:nvPr>
        </p:nvSpPr>
        <p:spPr>
          <a:xfrm>
            <a:off x="767408" y="542790"/>
            <a:ext cx="6984776" cy="507001"/>
          </a:xfrm>
          <a:prstGeom prst="rect">
            <a:avLst/>
          </a:prstGeom>
        </p:spPr>
        <p:txBody>
          <a:bodyPr>
            <a:noAutofit/>
          </a:bodyPr>
          <a:lstStyle/>
          <a:p>
            <a:r>
              <a:rPr kumimoji="1" lang="ja-JP" altLang="en-US" sz="3600" b="1" dirty="0">
                <a:solidFill>
                  <a:srgbClr val="000000"/>
                </a:solidFill>
                <a:latin typeface="UD デジタル 教科書体 NK-B" panose="02020700000000000000" pitchFamily="18" charset="-128"/>
                <a:ea typeface="UD デジタル 教科書体 NK-B" panose="02020700000000000000" pitchFamily="18" charset="-128"/>
              </a:rPr>
              <a:t>目次</a:t>
            </a:r>
          </a:p>
        </p:txBody>
      </p:sp>
      <p:sp>
        <p:nvSpPr>
          <p:cNvPr id="4" name="テキスト プレースホルダー 2"/>
          <p:cNvSpPr>
            <a:spLocks noGrp="1"/>
          </p:cNvSpPr>
          <p:nvPr>
            <p:ph type="body" sz="quarter" idx="15"/>
          </p:nvPr>
        </p:nvSpPr>
        <p:spPr>
          <a:xfrm>
            <a:off x="6672064" y="1068827"/>
            <a:ext cx="3888432" cy="5328592"/>
          </a:xfrm>
        </p:spPr>
        <p:txBody>
          <a:bodyPr vert="horz" lIns="91440" tIns="45720" rIns="91440" bIns="45720" rtlCol="0" anchor="ctr">
            <a:noAutofit/>
          </a:bodyPr>
          <a:lstStyle/>
          <a:p>
            <a:pPr marL="0" indent="0" algn="r">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・・・・・・・・２</a:t>
            </a: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gn="r">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 ９</a:t>
            </a: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gn="r">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a:t>
            </a:r>
            <a:r>
              <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rPr>
              <a:t>19</a:t>
            </a:r>
          </a:p>
          <a:p>
            <a:pPr marL="0" indent="0" algn="r">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a:t>
            </a:r>
            <a:r>
              <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rPr>
              <a:t>27</a:t>
            </a:r>
          </a:p>
          <a:p>
            <a:pPr marL="0" indent="0" algn="r">
              <a:lnSpc>
                <a:spcPct val="20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a:t>
            </a:r>
            <a:r>
              <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rPr>
              <a:t>32</a:t>
            </a:r>
          </a:p>
          <a:p>
            <a:pPr marL="0" indent="0" algn="r">
              <a:lnSpc>
                <a:spcPct val="150000"/>
              </a:lnSpc>
              <a:buNone/>
            </a:pPr>
            <a:endPar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algn="r">
              <a:lnSpc>
                <a:spcPct val="150000"/>
              </a:lnSpc>
              <a:buNone/>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rPr>
              <a:t>・・・・・・・</a:t>
            </a:r>
            <a:r>
              <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rPr>
              <a:t>34</a:t>
            </a:r>
            <a:endPar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312771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76810" y="3075057"/>
            <a:ext cx="12734576" cy="707886"/>
          </a:xfrm>
          <a:prstGeom prst="rect">
            <a:avLst/>
          </a:prstGeom>
        </p:spPr>
        <p:txBody>
          <a:bodyPr wrap="none">
            <a:spAutoFit/>
          </a:bodyPr>
          <a:lstStyle/>
          <a:p>
            <a:r>
              <a:rPr kumimoji="1" lang="ja-JP" altLang="en-US" sz="4000" b="1" spc="-110" dirty="0">
                <a:solidFill>
                  <a:srgbClr val="000000"/>
                </a:solidFill>
                <a:latin typeface="UD デジタル 教科書体 NK-B" panose="02020700000000000000" pitchFamily="18" charset="-128"/>
                <a:ea typeface="UD デジタル 教科書体 NK-B" panose="02020700000000000000" pitchFamily="18" charset="-128"/>
              </a:rPr>
              <a:t>（３）カーボンニュートラル／大阪ブルーオーシャンビジョン</a:t>
            </a:r>
          </a:p>
        </p:txBody>
      </p:sp>
      <p:sp>
        <p:nvSpPr>
          <p:cNvPr id="4"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19</a:t>
            </a:fld>
            <a:endParaRPr kumimoji="1" lang="ja-JP" altLang="en-US" sz="1600" dirty="0">
              <a:solidFill>
                <a:srgbClr val="000000"/>
              </a:solidFill>
            </a:endParaRPr>
          </a:p>
        </p:txBody>
      </p:sp>
    </p:spTree>
    <p:extLst>
      <p:ext uri="{BB962C8B-B14F-4D97-AF65-F5344CB8AC3E}">
        <p14:creationId xmlns:p14="http://schemas.microsoft.com/office/powerpoint/2010/main" val="1884596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楕円 22"/>
          <p:cNvSpPr/>
          <p:nvPr/>
        </p:nvSpPr>
        <p:spPr>
          <a:xfrm>
            <a:off x="4308887" y="1068789"/>
            <a:ext cx="3600000" cy="659371"/>
          </a:xfrm>
          <a:prstGeom prst="ellipse">
            <a:avLst/>
          </a:prstGeom>
          <a:solidFill>
            <a:srgbClr val="9FE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6" name="楕円 25"/>
          <p:cNvSpPr/>
          <p:nvPr/>
        </p:nvSpPr>
        <p:spPr>
          <a:xfrm>
            <a:off x="8251394" y="1068789"/>
            <a:ext cx="3600000" cy="659371"/>
          </a:xfrm>
          <a:prstGeom prst="ellipse">
            <a:avLst/>
          </a:prstGeom>
          <a:solidFill>
            <a:srgbClr val="9FE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2" name="楕円 21"/>
          <p:cNvSpPr/>
          <p:nvPr/>
        </p:nvSpPr>
        <p:spPr>
          <a:xfrm>
            <a:off x="275911" y="1068789"/>
            <a:ext cx="3600000" cy="659371"/>
          </a:xfrm>
          <a:prstGeom prst="ellipse">
            <a:avLst/>
          </a:prstGeom>
          <a:solidFill>
            <a:srgbClr val="9FE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aphicFrame>
        <p:nvGraphicFramePr>
          <p:cNvPr id="14" name="表 13"/>
          <p:cNvGraphicFramePr>
            <a:graphicFrameLocks noGrp="1"/>
          </p:cNvGraphicFramePr>
          <p:nvPr>
            <p:extLst>
              <p:ext uri="{D42A27DB-BD31-4B8C-83A1-F6EECF244321}">
                <p14:modId xmlns:p14="http://schemas.microsoft.com/office/powerpoint/2010/main" val="1321538218"/>
              </p:ext>
            </p:extLst>
          </p:nvPr>
        </p:nvGraphicFramePr>
        <p:xfrm>
          <a:off x="95913" y="980726"/>
          <a:ext cx="11963592" cy="5768419"/>
        </p:xfrm>
        <a:graphic>
          <a:graphicData uri="http://schemas.openxmlformats.org/drawingml/2006/table">
            <a:tbl>
              <a:tblPr firstRow="1" bandRow="1">
                <a:tableStyleId>{5C22544A-7EE6-4342-B048-85BDC9FD1C3A}</a:tableStyleId>
              </a:tblPr>
              <a:tblGrid>
                <a:gridCol w="3997655">
                  <a:extLst>
                    <a:ext uri="{9D8B030D-6E8A-4147-A177-3AD203B41FA5}">
                      <a16:colId xmlns:a16="http://schemas.microsoft.com/office/drawing/2014/main" val="2832323794"/>
                    </a:ext>
                  </a:extLst>
                </a:gridCol>
                <a:gridCol w="4116187">
                  <a:extLst>
                    <a:ext uri="{9D8B030D-6E8A-4147-A177-3AD203B41FA5}">
                      <a16:colId xmlns:a16="http://schemas.microsoft.com/office/drawing/2014/main" val="4242881103"/>
                    </a:ext>
                  </a:extLst>
                </a:gridCol>
                <a:gridCol w="3849750">
                  <a:extLst>
                    <a:ext uri="{9D8B030D-6E8A-4147-A177-3AD203B41FA5}">
                      <a16:colId xmlns:a16="http://schemas.microsoft.com/office/drawing/2014/main" val="3743355398"/>
                    </a:ext>
                  </a:extLst>
                </a:gridCol>
              </a:tblGrid>
              <a:tr h="828292">
                <a:tc>
                  <a:txBody>
                    <a:bodyPr/>
                    <a:lstStyle/>
                    <a:p>
                      <a:pPr marL="0" indent="0" algn="ctr">
                        <a:buFont typeface="Wingdings" panose="05000000000000000000" pitchFamily="2" charset="2"/>
                        <a:buNone/>
                      </a:pPr>
                      <a:r>
                        <a:rPr kumimoji="1" lang="ja-JP" altLang="en-US" sz="1600" b="1" i="0" u="none" dirty="0">
                          <a:solidFill>
                            <a:schemeClr val="tx1"/>
                          </a:solidFill>
                          <a:latin typeface="UD デジタル 教科書体 NK-B" panose="02020700000000000000" pitchFamily="18" charset="-128"/>
                          <a:ea typeface="UD デジタル 教科書体 NK-B" panose="02020700000000000000" pitchFamily="18" charset="-128"/>
                        </a:rPr>
                        <a:t>脱炭素型社会の実現に向けた、</a:t>
                      </a:r>
                      <a:endParaRPr kumimoji="1" lang="en-US" altLang="ja-JP" sz="1600" b="1" i="0" u="none" dirty="0">
                        <a:solidFill>
                          <a:schemeClr val="tx1"/>
                        </a:solidFill>
                        <a:latin typeface="UD デジタル 教科書体 NK-B" panose="02020700000000000000" pitchFamily="18" charset="-128"/>
                        <a:ea typeface="UD デジタル 教科書体 NK-B" panose="02020700000000000000" pitchFamily="18" charset="-128"/>
                      </a:endParaRPr>
                    </a:p>
                    <a:p>
                      <a:pPr marL="0" indent="0" algn="ctr">
                        <a:buFont typeface="Wingdings" panose="05000000000000000000" pitchFamily="2" charset="2"/>
                        <a:buNone/>
                      </a:pPr>
                      <a:r>
                        <a:rPr kumimoji="1" lang="ja-JP" altLang="en-US" sz="2000" b="1" i="0" u="none" dirty="0">
                          <a:solidFill>
                            <a:schemeClr val="tx1"/>
                          </a:solidFill>
                          <a:latin typeface="UD デジタル 教科書体 NK-B" panose="02020700000000000000" pitchFamily="18" charset="-128"/>
                          <a:ea typeface="UD デジタル 教科書体 NK-B" panose="02020700000000000000" pitchFamily="18" charset="-128"/>
                        </a:rPr>
                        <a:t>府県民の行動変容の促進</a:t>
                      </a:r>
                      <a:endParaRPr kumimoji="1" lang="en-US" altLang="ja-JP" sz="2000" b="1" i="0" u="none" dirty="0">
                        <a:solidFill>
                          <a:schemeClr val="tx1"/>
                        </a:solidFill>
                        <a:latin typeface="UD デジタル 教科書体 NK-B" panose="02020700000000000000" pitchFamily="18" charset="-128"/>
                        <a:ea typeface="UD デジタル 教科書体 NK-B" panose="02020700000000000000" pitchFamily="18" charset="-128"/>
                      </a:endParaRPr>
                    </a:p>
                  </a:txBody>
                  <a:tcPr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377" rtl="0" eaLnBrk="1" latinLnBrk="0" hangingPunct="1">
                        <a:buFont typeface="Wingdings" panose="05000000000000000000" pitchFamily="2" charset="2"/>
                        <a:buNone/>
                      </a:pPr>
                      <a:r>
                        <a:rPr kumimoji="1" lang="ja-JP" altLang="en-US" sz="20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海洋プラごみゼロに向けた</a:t>
                      </a:r>
                      <a:endParaRPr kumimoji="1" lang="en-US" altLang="ja-JP" sz="20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ctr" defTabSz="914377" rtl="0" eaLnBrk="1" latinLnBrk="0" hangingPunct="1">
                        <a:buFont typeface="Wingdings" panose="05000000000000000000" pitchFamily="2" charset="2"/>
                        <a:buNone/>
                      </a:pPr>
                      <a:r>
                        <a:rPr kumimoji="1" lang="ja-JP" altLang="en-US" sz="20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取組みの推進</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20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万博時の最先端技術の</a:t>
                      </a:r>
                      <a:endParaRPr kumimoji="1" lang="en-US" altLang="ja-JP" sz="20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20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披露に向けた支援</a:t>
                      </a:r>
                    </a:p>
                  </a:txBody>
                  <a:tcPr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539802"/>
                  </a:ext>
                </a:extLst>
              </a:tr>
              <a:tr h="2616027">
                <a:tc>
                  <a:txBody>
                    <a:bodyPr/>
                    <a:lstStyle/>
                    <a:p>
                      <a:pPr marL="0" indent="0">
                        <a:buFont typeface="Wingdings" panose="05000000000000000000" pitchFamily="2" charset="2"/>
                        <a:buNone/>
                      </a:pPr>
                      <a:endParaRPr kumimoji="1" lang="en-US" altLang="ja-JP" sz="1400" i="0" u="sng" baseline="0" dirty="0">
                        <a:solidFill>
                          <a:schemeClr val="tx1"/>
                        </a:solidFill>
                        <a:latin typeface="UD デジタル 教科書体 NK-B" panose="02020700000000000000" pitchFamily="18" charset="-128"/>
                        <a:ea typeface="UD デジタル 教科書体 NK-B" panose="02020700000000000000" pitchFamily="18" charset="-128"/>
                      </a:endParaRPr>
                    </a:p>
                    <a:p>
                      <a:pPr marL="0" indent="0">
                        <a:lnSpc>
                          <a:spcPts val="900"/>
                        </a:lnSpc>
                        <a:buFont typeface="Wingdings" panose="05000000000000000000" pitchFamily="2" charset="2"/>
                        <a:buNone/>
                      </a:pPr>
                      <a:endParaRPr kumimoji="1" lang="en-US" altLang="ja-JP" sz="1600" i="0" u="none" baseline="0" dirty="0">
                        <a:solidFill>
                          <a:schemeClr val="tx1"/>
                        </a:solidFill>
                        <a:latin typeface="UD デジタル 教科書体 NK-B" panose="02020700000000000000" pitchFamily="18" charset="-128"/>
                        <a:ea typeface="UD デジタル 教科書体 NK-B" panose="02020700000000000000" pitchFamily="18" charset="-128"/>
                      </a:endParaRPr>
                    </a:p>
                    <a:p>
                      <a:pPr marL="0" indent="0">
                        <a:buFont typeface="Wingdings" panose="05000000000000000000" pitchFamily="2" charset="2"/>
                        <a:buNone/>
                      </a:pPr>
                      <a:r>
                        <a:rPr kumimoji="1" lang="ja-JP" altLang="en-US" sz="1600" i="0" u="none" baseline="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600" i="0" u="sng" baseline="0" dirty="0">
                          <a:solidFill>
                            <a:schemeClr val="tx1"/>
                          </a:solidFill>
                          <a:latin typeface="UD デジタル 教科書体 NK-B" panose="02020700000000000000" pitchFamily="18" charset="-128"/>
                          <a:ea typeface="UD デジタル 教科書体 NK-B" panose="02020700000000000000" pitchFamily="18" charset="-128"/>
                        </a:rPr>
                        <a:t>農産物等の</a:t>
                      </a:r>
                      <a:r>
                        <a:rPr kumimoji="1" lang="en-US" altLang="ja-JP" sz="1600" i="0" u="sng" baseline="0" dirty="0">
                          <a:solidFill>
                            <a:schemeClr val="tx1"/>
                          </a:solidFill>
                          <a:latin typeface="UD デジタル 教科書体 NK-B" panose="02020700000000000000" pitchFamily="18" charset="-128"/>
                          <a:ea typeface="UD デジタル 教科書体 NK-B" panose="02020700000000000000" pitchFamily="18" charset="-128"/>
                        </a:rPr>
                        <a:t>CFP</a:t>
                      </a:r>
                      <a:r>
                        <a:rPr kumimoji="1" lang="ja-JP" altLang="en-US" sz="1600" i="0" u="sng" baseline="0" dirty="0">
                          <a:solidFill>
                            <a:schemeClr val="tx1"/>
                          </a:solidFill>
                          <a:latin typeface="UD デジタル 教科書体 NK-B" panose="02020700000000000000" pitchFamily="18" charset="-128"/>
                          <a:ea typeface="UD デジタル 教科書体 NK-B" panose="02020700000000000000" pitchFamily="18" charset="-128"/>
                        </a:rPr>
                        <a:t>算定・表示方法の検討</a:t>
                      </a:r>
                    </a:p>
                    <a:p>
                      <a:pPr marL="261938" indent="-261938">
                        <a:buFont typeface="Wingdings" panose="05000000000000000000" pitchFamily="2" charset="2"/>
                        <a:buNone/>
                      </a:pP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b="0" i="0" u="none"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rPr>
                        <a:t>CO</a:t>
                      </a:r>
                      <a:r>
                        <a:rPr kumimoji="1" lang="en-US" altLang="ja-JP" sz="1200" b="0" i="0" u="none" baseline="-25000"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排出量の見える化を進めるため、算定方法の検討、普及啓発、実証事業などを実施。両府県の検討会等に相互参画</a:t>
                      </a:r>
                      <a:endPar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buFont typeface="Wingdings" panose="05000000000000000000" pitchFamily="2" charset="2"/>
                        <a:buNone/>
                      </a:pP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200" b="1" i="0" u="none"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200" b="1" i="0" u="none" dirty="0">
                          <a:solidFill>
                            <a:schemeClr val="tx1"/>
                          </a:solidFill>
                          <a:latin typeface="UD デジタル 教科書体 NK-R" panose="02020400000000000000" pitchFamily="18" charset="-128"/>
                          <a:ea typeface="UD デジタル 教科書体 NK-R" panose="02020400000000000000" pitchFamily="18" charset="-128"/>
                        </a:rPr>
                        <a:t>（兵庫県）　</a:t>
                      </a:r>
                      <a:endParaRPr kumimoji="1" lang="en-US" altLang="ja-JP" sz="1200" b="1" i="0" u="none"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buFont typeface="Wingdings" panose="05000000000000000000" pitchFamily="2" charset="2"/>
                        <a:buNone/>
                      </a:pP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　　    環境創造型農業</a:t>
                      </a:r>
                      <a:r>
                        <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コメ</a:t>
                      </a:r>
                      <a:r>
                        <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の生産段階での算定を検討</a:t>
                      </a:r>
                      <a:endPar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buFont typeface="Wingdings" panose="05000000000000000000" pitchFamily="2" charset="2"/>
                        <a:buNone/>
                      </a:pP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　　    農業関係者から意見聴取、</a:t>
                      </a:r>
                      <a:r>
                        <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rPr>
                        <a:t>CFP</a:t>
                      </a: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の活用方法の検討</a:t>
                      </a:r>
                    </a:p>
                    <a:p>
                      <a:pPr marL="0" indent="0">
                        <a:buFont typeface="Wingdings" panose="05000000000000000000" pitchFamily="2" charset="2"/>
                        <a:buNone/>
                      </a:pPr>
                      <a:r>
                        <a:rPr kumimoji="1" lang="ja-JP" altLang="en-US" sz="1200" b="1" i="0" u="none" dirty="0">
                          <a:solidFill>
                            <a:schemeClr val="tx1"/>
                          </a:solidFill>
                          <a:latin typeface="UD デジタル 教科書体 NK-R" panose="02020400000000000000" pitchFamily="18" charset="-128"/>
                          <a:ea typeface="UD デジタル 教科書体 NK-R" panose="02020400000000000000" pitchFamily="18" charset="-128"/>
                        </a:rPr>
                        <a:t>　    （大阪府）　</a:t>
                      </a:r>
                      <a:endParaRPr kumimoji="1" lang="en-US" altLang="ja-JP" sz="1200" b="1" i="0" u="none"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buFont typeface="Wingdings" panose="05000000000000000000" pitchFamily="2" charset="2"/>
                        <a:buNone/>
                      </a:pP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　　    農産物での本格活用（品目拡大）</a:t>
                      </a:r>
                      <a:endPar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endParaRPr>
                    </a:p>
                    <a:p>
                      <a:pPr marL="0" indent="0">
                        <a:buFont typeface="Wingdings" panose="05000000000000000000" pitchFamily="2" charset="2"/>
                        <a:buNone/>
                      </a:pP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　　    農産物に加え、製品の算定も検討</a:t>
                      </a:r>
                      <a:endPar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endParaRPr>
                    </a:p>
                    <a:p>
                      <a:pPr marL="812800" indent="-812800">
                        <a:buFont typeface="Wingdings" panose="05000000000000000000" pitchFamily="2" charset="2"/>
                        <a:buNone/>
                      </a:pP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     　 農産物イベントでの</a:t>
                      </a:r>
                      <a:r>
                        <a:rPr kumimoji="1" lang="en-US" altLang="ja-JP" sz="1200" b="0" i="0" u="none" dirty="0">
                          <a:solidFill>
                            <a:schemeClr val="tx1"/>
                          </a:solidFill>
                          <a:latin typeface="UD デジタル 教科書体 NK-R" panose="02020400000000000000" pitchFamily="18" charset="-128"/>
                          <a:ea typeface="UD デジタル 教科書体 NK-R" panose="02020400000000000000" pitchFamily="18" charset="-128"/>
                        </a:rPr>
                        <a:t>CFP</a:t>
                      </a:r>
                      <a:r>
                        <a:rPr kumimoji="1" lang="ja-JP" altLang="en-US" sz="1200" b="0" i="0" u="none" dirty="0">
                          <a:solidFill>
                            <a:schemeClr val="tx1"/>
                          </a:solidFill>
                          <a:latin typeface="UD デジタル 教科書体 NK-R" panose="02020400000000000000" pitchFamily="18" charset="-128"/>
                          <a:ea typeface="UD デジタル 教科書体 NK-R" panose="02020400000000000000" pitchFamily="18" charset="-128"/>
                        </a:rPr>
                        <a:t>買い物体験を実施</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ts val="900"/>
                        </a:lnSpc>
                        <a:spcBef>
                          <a:spcPts val="0"/>
                        </a:spcBef>
                        <a:spcAft>
                          <a:spcPts val="0"/>
                        </a:spcAft>
                        <a:buClrTx/>
                        <a:buSzTx/>
                        <a:buFont typeface="Wingdings" panose="05000000000000000000" pitchFamily="2" charset="2"/>
                        <a:buNone/>
                        <a:tabLst/>
                        <a:defRPr/>
                      </a:pPr>
                      <a:endParaRPr kumimoji="1" lang="en-US" altLang="ja-JP" sz="16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兵庫での把握手法の検討、大阪での</a:t>
                      </a:r>
                      <a:endParaRPr kumimoji="1" lang="en-US" altLang="ja-JP"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none"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先行把握</a:t>
                      </a:r>
                      <a:endParaRPr kumimoji="1" lang="en-US" altLang="ja-JP"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4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プラごみの海洋への流入量の把握に向け、</a:t>
                      </a:r>
                      <a:endPar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兵庫県では、算定手法の検討を行いつつ、大阪府では、　　</a:t>
                      </a:r>
                      <a:endPar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kern="1200" baseline="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先行</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調査を実施し、結果を公表</a:t>
                      </a:r>
                      <a:endPar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（兵庫県）</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流入量の算定を検討　</a:t>
                      </a:r>
                    </a:p>
                    <a:p>
                      <a:pPr marL="623888" marR="0" lvl="0" indent="-623888"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（大阪府）</a:t>
                      </a:r>
                      <a:r>
                        <a:rPr kumimoji="0"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河川カメラと</a:t>
                      </a:r>
                      <a:r>
                        <a:rPr kumimoji="0"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AI</a:t>
                      </a:r>
                      <a:r>
                        <a:rPr kumimoji="0"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を活用した手法を</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開発</a:t>
                      </a: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623888" marR="0" lvl="0" indent="-623888"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大阪湾への流入量を先行調査し、結果を発信</a:t>
                      </a: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623888" marR="0" lvl="0" indent="-623888"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ts val="900"/>
                        </a:lnSpc>
                        <a:spcBef>
                          <a:spcPts val="0"/>
                        </a:spcBef>
                        <a:spcAft>
                          <a:spcPts val="0"/>
                        </a:spcAft>
                        <a:buClrTx/>
                        <a:buSzTx/>
                        <a:buFont typeface="Wingdings" panose="05000000000000000000" pitchFamily="2" charset="2"/>
                        <a:buNone/>
                        <a:tabLst/>
                        <a:defRPr/>
                      </a:pPr>
                      <a:endParaRPr kumimoji="1" lang="en-US" altLang="ja-JP" sz="1600" b="1"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1"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1"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兵庫・</a:t>
                      </a:r>
                      <a:r>
                        <a:rPr kumimoji="1" lang="ja-JP" altLang="en-US"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大阪において最先端技術開発を</a:t>
                      </a:r>
                      <a:endParaRPr kumimoji="1" lang="en-US" altLang="ja-JP"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1"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支援</a:t>
                      </a:r>
                    </a:p>
                    <a:p>
                      <a:pPr marL="0" marR="0" lvl="0" indent="363538"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県内・府内企業が相互に補助制度を利用可</a:t>
                      </a:r>
                      <a:endPar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363538"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補助事業者の事例紹介・交流促進ｾﾐﾅｰを共同開催、</a:t>
                      </a:r>
                      <a:endPar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363538"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国と府県が共同で大手企業等との水素関連技術　　ｾﾐﾅｰを開催</a:t>
                      </a:r>
                      <a:endPar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＜補助実績＞</a:t>
                      </a:r>
                      <a:endParaRPr kumimoji="1" lang="en-US" altLang="ja-JP"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6820114"/>
                  </a:ext>
                </a:extLst>
              </a:tr>
              <a:tr h="2289024">
                <a:tc>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altLang="ja-JP"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ts val="900"/>
                        </a:lnSpc>
                        <a:spcBef>
                          <a:spcPts val="0"/>
                        </a:spcBef>
                        <a:spcAft>
                          <a:spcPts val="0"/>
                        </a:spcAft>
                        <a:buClrTx/>
                        <a:buSzTx/>
                        <a:buFont typeface="Wingdings" panose="05000000000000000000" pitchFamily="2" charset="2"/>
                        <a:buNone/>
                        <a:tabLst/>
                        <a:defRPr/>
                      </a:pPr>
                      <a:endParaRPr kumimoji="0" lang="en-US" altLang="ja-JP"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水素ステーション整備に向けた検討開始</a:t>
                      </a:r>
                      <a:endParaRPr kumimoji="1" lang="en-US" altLang="ja-JP"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　　　　兵庫・大阪のポテンシャルを分析し、商用</a:t>
                      </a:r>
                      <a:r>
                        <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FC</a:t>
                      </a: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トラック向</a:t>
                      </a:r>
                      <a:endPar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strike="noStrike" kern="1200" cap="none" spc="0" normalizeH="0" baseline="0" noProof="0" dirty="0" err="1">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け</a:t>
                      </a: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ステーション整備のあり方検討を、両府県で開始　</a:t>
                      </a:r>
                      <a:endPar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（兵庫県）</a:t>
                      </a: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水素ｽﾃｰｼｮﾝの整備補助を実施</a:t>
                      </a:r>
                      <a:endPar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（大阪府）</a:t>
                      </a: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整備事業者への用地情報提供</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en-US" altLang="ja-JP" sz="11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1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関西圏の運送事業者の</a:t>
                      </a:r>
                      <a:r>
                        <a:rPr kumimoji="1" lang="en-US" altLang="ja-JP" sz="11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7</a:t>
                      </a:r>
                      <a:r>
                        <a:rPr kumimoji="1" lang="ja-JP" altLang="en-US" sz="11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割が兵庫・大阪</a:t>
                      </a:r>
                      <a:endParaRPr kumimoji="1" lang="en-US" altLang="ja-JP" sz="11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　　　　　　　に集中</a:t>
                      </a:r>
                      <a:endParaRPr kumimoji="1" lang="en-US" altLang="ja-JP" sz="11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ゼロエミッション車の導入促進</a:t>
                      </a:r>
                      <a:endParaRPr kumimoji="1" lang="en-US" altLang="ja-JP"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FC</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バス、</a:t>
                      </a:r>
                      <a:r>
                        <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EV</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バスへの導入に向けた補助</a:t>
                      </a:r>
                      <a:endPar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ts val="900"/>
                        </a:lnSpc>
                        <a:spcBef>
                          <a:spcPts val="0"/>
                        </a:spcBef>
                        <a:spcAft>
                          <a:spcPts val="0"/>
                        </a:spcAft>
                        <a:buClrTx/>
                        <a:buSzTx/>
                        <a:buFont typeface="Wingdings" panose="05000000000000000000" pitchFamily="2" charset="2"/>
                        <a:buNone/>
                        <a:tabLst/>
                        <a:defRPr/>
                      </a:pPr>
                      <a:endParaRPr kumimoji="1" lang="en-US" altLang="ja-JP" sz="12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先進的取組みを実施</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海洋プラごみの発生抑制のため、マイボトルの使用など府</a:t>
                      </a:r>
                      <a:endPar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kern="1200" baseline="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県民の行動変容や、海ごみの回収などを実施</a:t>
                      </a:r>
                      <a:endPar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0" lang="ja-JP" altLang="en-US"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（兵庫県）</a:t>
                      </a:r>
                      <a:endParaRPr kumimoji="0" lang="en-US" altLang="ja-JP"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海ごみの回収活動の見える化　など</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0" lang="ja-JP" altLang="en-US"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（大阪府）</a:t>
                      </a:r>
                      <a:endParaRPr kumimoji="0" lang="en-US" altLang="ja-JP" sz="1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マイボトルスポットの設置　など　</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14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txBody>
                  <a:tcP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0F9"/>
                    </a:solidFill>
                  </a:tcPr>
                </a:tc>
                <a:extLst>
                  <a:ext uri="{0D108BD9-81ED-4DB2-BD59-A6C34878D82A}">
                    <a16:rowId xmlns:a16="http://schemas.microsoft.com/office/drawing/2014/main" val="2074834585"/>
                  </a:ext>
                </a:extLst>
              </a:tr>
            </a:tbl>
          </a:graphicData>
        </a:graphic>
      </p:graphicFrame>
      <p:sp>
        <p:nvSpPr>
          <p:cNvPr id="4" name="正方形/長方形 3"/>
          <p:cNvSpPr/>
          <p:nvPr/>
        </p:nvSpPr>
        <p:spPr>
          <a:xfrm>
            <a:off x="0" y="3708"/>
            <a:ext cx="12192000" cy="461665"/>
          </a:xfrm>
          <a:prstGeom prst="rect">
            <a:avLst/>
          </a:prstGeom>
          <a:solidFill>
            <a:srgbClr val="05B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lt1"/>
                </a:solidFill>
                <a:latin typeface="UD デジタル 教科書体 NK-B" panose="02020700000000000000" pitchFamily="18" charset="-128"/>
                <a:ea typeface="UD デジタル 教科書体 NK-B" panose="02020700000000000000" pitchFamily="18" charset="-128"/>
              </a:rPr>
              <a:t>2023</a:t>
            </a:r>
            <a:r>
              <a:rPr lang="ja-JP" altLang="en-US" sz="2400" b="1" dirty="0">
                <a:latin typeface="UD デジタル 教科書体 NK-B" panose="02020700000000000000" pitchFamily="18" charset="-128"/>
                <a:ea typeface="UD デジタル 教科書体 NK-B" panose="02020700000000000000" pitchFamily="18" charset="-128"/>
              </a:rPr>
              <a:t>年度の主な取組み</a:t>
            </a:r>
            <a:endParaRPr lang="ja-JP" altLang="en-US" sz="2400" b="1" dirty="0">
              <a:solidFill>
                <a:schemeClr val="lt1"/>
              </a:solidFill>
              <a:latin typeface="UD デジタル 教科書体 NK-B" panose="02020700000000000000" pitchFamily="18" charset="-128"/>
              <a:ea typeface="UD デジタル 教科書体 NK-B" panose="02020700000000000000" pitchFamily="18" charset="-128"/>
            </a:endParaRPr>
          </a:p>
        </p:txBody>
      </p:sp>
      <p:sp>
        <p:nvSpPr>
          <p:cNvPr id="12" name="角丸四角形 11"/>
          <p:cNvSpPr/>
          <p:nvPr/>
        </p:nvSpPr>
        <p:spPr>
          <a:xfrm>
            <a:off x="203911" y="576025"/>
            <a:ext cx="3744000" cy="435919"/>
          </a:xfrm>
          <a:prstGeom prst="roundRect">
            <a:avLst>
              <a:gd name="adj" fmla="val 50000"/>
            </a:avLst>
          </a:prstGeom>
          <a:solidFill>
            <a:srgbClr val="00B050"/>
          </a:solidFill>
          <a:ln>
            <a:solidFill>
              <a:schemeClr val="accent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spcAft>
                <a:spcPts val="600"/>
              </a:spcAft>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脱炭素型消費の促進</a:t>
            </a:r>
          </a:p>
        </p:txBody>
      </p:sp>
      <p:sp>
        <p:nvSpPr>
          <p:cNvPr id="15" name="角丸四角形 14"/>
          <p:cNvSpPr/>
          <p:nvPr/>
        </p:nvSpPr>
        <p:spPr>
          <a:xfrm>
            <a:off x="4194071" y="595454"/>
            <a:ext cx="3744000" cy="429304"/>
          </a:xfrm>
          <a:prstGeom prst="roundRect">
            <a:avLst>
              <a:gd name="adj" fmla="val 50000"/>
            </a:avLst>
          </a:prstGeom>
          <a:solidFill>
            <a:srgbClr val="00B050"/>
          </a:solidFill>
          <a:ln>
            <a:solidFill>
              <a:schemeClr val="accent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spcAft>
                <a:spcPts val="600"/>
              </a:spcAft>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大阪ブルーオーシャンビジョンの推進</a:t>
            </a:r>
          </a:p>
        </p:txBody>
      </p:sp>
      <p:sp>
        <p:nvSpPr>
          <p:cNvPr id="16" name="角丸四角形 15"/>
          <p:cNvSpPr/>
          <p:nvPr/>
        </p:nvSpPr>
        <p:spPr>
          <a:xfrm>
            <a:off x="8184232" y="579332"/>
            <a:ext cx="3744000" cy="429304"/>
          </a:xfrm>
          <a:prstGeom prst="roundRect">
            <a:avLst>
              <a:gd name="adj" fmla="val 50000"/>
            </a:avLst>
          </a:prstGeom>
          <a:solidFill>
            <a:srgbClr val="00B050"/>
          </a:solidFill>
          <a:ln>
            <a:solidFill>
              <a:schemeClr val="accent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spcAft>
                <a:spcPts val="600"/>
              </a:spcAft>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カーボンニュートラル技術の開発支援</a:t>
            </a:r>
          </a:p>
        </p:txBody>
      </p:sp>
      <p:sp>
        <p:nvSpPr>
          <p:cNvPr id="21" name="正方形/長方形 20"/>
          <p:cNvSpPr/>
          <p:nvPr/>
        </p:nvSpPr>
        <p:spPr>
          <a:xfrm>
            <a:off x="4224000" y="3847397"/>
            <a:ext cx="3744000" cy="430887"/>
          </a:xfrm>
          <a:prstGeom prst="rect">
            <a:avLst/>
          </a:prstGeom>
          <a:ln w="6350">
            <a:solidFill>
              <a:schemeClr val="tx1"/>
            </a:solidFill>
            <a:prstDash val="dash"/>
          </a:ln>
        </p:spPr>
        <p:txBody>
          <a:bodyPr wrap="square">
            <a:spAutoFit/>
          </a:bodyPr>
          <a:lstStyle/>
          <a:p>
            <a:r>
              <a:rPr lang="ja-JP" altLang="en-US" sz="1100" dirty="0">
                <a:solidFill>
                  <a:srgbClr val="000000"/>
                </a:solidFill>
                <a:latin typeface="UD デジタル 教科書体 NP-R" panose="02020400000000000000" pitchFamily="18" charset="-128"/>
                <a:ea typeface="UD デジタル 教科書体 NP-R" panose="02020400000000000000" pitchFamily="18" charset="-128"/>
              </a:rPr>
              <a:t>府域から大阪湾への流入量</a:t>
            </a:r>
            <a:endParaRPr lang="en-US" altLang="ja-JP" sz="1100" dirty="0">
              <a:solidFill>
                <a:srgbClr val="000000"/>
              </a:solidFill>
              <a:latin typeface="UD デジタル 教科書体 NP-R" panose="02020400000000000000" pitchFamily="18" charset="-128"/>
              <a:ea typeface="UD デジタル 教科書体 NP-R" panose="02020400000000000000" pitchFamily="18" charset="-128"/>
            </a:endParaRPr>
          </a:p>
          <a:p>
            <a:r>
              <a:rPr lang="en-US" altLang="ja-JP" sz="1100" dirty="0">
                <a:solidFill>
                  <a:srgbClr val="000000"/>
                </a:solidFill>
                <a:latin typeface="UD デジタル 教科書体 NP-R" panose="02020400000000000000" pitchFamily="18" charset="-128"/>
                <a:ea typeface="UD デジタル 教科書体 NP-R" panose="02020400000000000000" pitchFamily="18" charset="-128"/>
              </a:rPr>
              <a:t>2021</a:t>
            </a:r>
            <a:r>
              <a:rPr lang="ja-JP" altLang="en-US" sz="1100" dirty="0">
                <a:solidFill>
                  <a:srgbClr val="000000"/>
                </a:solidFill>
                <a:latin typeface="UD デジタル 教科書体 NP-R" panose="02020400000000000000" pitchFamily="18" charset="-128"/>
                <a:ea typeface="UD デジタル 教科書体 NP-R" panose="02020400000000000000" pitchFamily="18" charset="-128"/>
              </a:rPr>
              <a:t>年：</a:t>
            </a:r>
            <a:r>
              <a:rPr lang="en-US" altLang="ja-JP" sz="1100" dirty="0">
                <a:solidFill>
                  <a:srgbClr val="000000"/>
                </a:solidFill>
                <a:latin typeface="UD デジタル 教科書体 NP-R" panose="02020400000000000000" pitchFamily="18" charset="-128"/>
                <a:ea typeface="UD デジタル 教科書体 NP-R" panose="02020400000000000000" pitchFamily="18" charset="-128"/>
              </a:rPr>
              <a:t>58.8</a:t>
            </a:r>
            <a:r>
              <a:rPr lang="ja-JP" altLang="en-US" sz="1100" dirty="0">
                <a:solidFill>
                  <a:srgbClr val="000000"/>
                </a:solidFill>
                <a:latin typeface="UD デジタル 教科書体 NP-R" panose="02020400000000000000" pitchFamily="18" charset="-128"/>
                <a:ea typeface="UD デジタル 教科書体 NP-R" panose="02020400000000000000" pitchFamily="18" charset="-128"/>
              </a:rPr>
              <a:t>トン⇒</a:t>
            </a:r>
            <a:r>
              <a:rPr lang="en-US" altLang="ja-JP" sz="1100" dirty="0">
                <a:solidFill>
                  <a:srgbClr val="000000"/>
                </a:solidFill>
                <a:latin typeface="UD デジタル 教科書体 NP-R" panose="02020400000000000000" pitchFamily="18" charset="-128"/>
                <a:ea typeface="UD デジタル 教科書体 NP-R" panose="02020400000000000000" pitchFamily="18" charset="-128"/>
              </a:rPr>
              <a:t>2030</a:t>
            </a:r>
            <a:r>
              <a:rPr lang="ja-JP" altLang="en-US" sz="1100" dirty="0">
                <a:solidFill>
                  <a:srgbClr val="000000"/>
                </a:solidFill>
                <a:latin typeface="UD デジタル 教科書体 NP-R" panose="02020400000000000000" pitchFamily="18" charset="-128"/>
                <a:ea typeface="UD デジタル 教科書体 NP-R" panose="02020400000000000000" pitchFamily="18" charset="-128"/>
              </a:rPr>
              <a:t>年に半減（府プラン）</a:t>
            </a:r>
          </a:p>
        </p:txBody>
      </p:sp>
      <p:sp>
        <p:nvSpPr>
          <p:cNvPr id="24" name="正方形/長方形 23"/>
          <p:cNvSpPr/>
          <p:nvPr/>
        </p:nvSpPr>
        <p:spPr>
          <a:xfrm>
            <a:off x="115789" y="1820757"/>
            <a:ext cx="3960000" cy="288000"/>
          </a:xfrm>
          <a:prstGeom prst="rect">
            <a:avLst/>
          </a:prstGeom>
          <a:solidFill>
            <a:srgbClr val="05BC58"/>
          </a:solidFill>
        </p:spPr>
        <p:txBody>
          <a:bodyPr wrap="square" tIns="36000" bIns="0" anchor="ctr">
            <a:spAutoFit/>
          </a:bodyPr>
          <a:lstStyle/>
          <a:p>
            <a:pPr lvl="0" defTabSz="914377">
              <a:lnSpc>
                <a:spcPts val="1400"/>
              </a:lnSpc>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カーボンフットプリントの普及</a:t>
            </a:r>
          </a:p>
        </p:txBody>
      </p:sp>
      <p:sp>
        <p:nvSpPr>
          <p:cNvPr id="25" name="正方形/長方形 24"/>
          <p:cNvSpPr/>
          <p:nvPr/>
        </p:nvSpPr>
        <p:spPr>
          <a:xfrm>
            <a:off x="115789" y="4404990"/>
            <a:ext cx="3960000" cy="288000"/>
          </a:xfrm>
          <a:prstGeom prst="rect">
            <a:avLst/>
          </a:prstGeom>
          <a:solidFill>
            <a:srgbClr val="05BC58"/>
          </a:solidFill>
        </p:spPr>
        <p:txBody>
          <a:bodyPr wrap="square" tIns="36000" bIns="0" anchor="ctr">
            <a:spAutoFit/>
          </a:bodyPr>
          <a:lstStyle/>
          <a:p>
            <a:pPr lvl="0" defTabSz="914377">
              <a:lnSpc>
                <a:spcPts val="1400"/>
              </a:lnSpc>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水素ステーションの設置促進</a:t>
            </a:r>
          </a:p>
        </p:txBody>
      </p:sp>
      <p:sp>
        <p:nvSpPr>
          <p:cNvPr id="27" name="正方形/長方形 26"/>
          <p:cNvSpPr/>
          <p:nvPr/>
        </p:nvSpPr>
        <p:spPr>
          <a:xfrm>
            <a:off x="8236794" y="1820757"/>
            <a:ext cx="3816000" cy="288000"/>
          </a:xfrm>
          <a:prstGeom prst="rect">
            <a:avLst/>
          </a:prstGeom>
          <a:solidFill>
            <a:srgbClr val="05BC58"/>
          </a:solidFill>
        </p:spPr>
        <p:txBody>
          <a:bodyPr wrap="square" tIns="54000" bIns="54000" anchor="ctr">
            <a:spAutoFit/>
          </a:bodyPr>
          <a:lstStyle/>
          <a:p>
            <a:pPr lvl="0" defTabSz="914377">
              <a:lnSpc>
                <a:spcPts val="1400"/>
              </a:lnSpc>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ｶｰﾎﾞﾝﾆｭｰﾄﾗﾙ技術の開発促進、実証支援</a:t>
            </a:r>
          </a:p>
        </p:txBody>
      </p:sp>
      <p:sp>
        <p:nvSpPr>
          <p:cNvPr id="28" name="正方形/長方形 27"/>
          <p:cNvSpPr/>
          <p:nvPr/>
        </p:nvSpPr>
        <p:spPr>
          <a:xfrm>
            <a:off x="4122423" y="4404989"/>
            <a:ext cx="4068000" cy="288000"/>
          </a:xfrm>
          <a:prstGeom prst="rect">
            <a:avLst/>
          </a:prstGeom>
          <a:solidFill>
            <a:srgbClr val="05BC58"/>
          </a:solidFill>
        </p:spPr>
        <p:txBody>
          <a:bodyPr wrap="square" tIns="36000" bIns="0" anchor="ctr">
            <a:spAutoFit/>
          </a:bodyPr>
          <a:lstStyle/>
          <a:p>
            <a:pPr lvl="0" defTabSz="914377">
              <a:lnSpc>
                <a:spcPts val="1400"/>
              </a:lnSpc>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プラごみゼロに向けた普及啓発、活動</a:t>
            </a:r>
          </a:p>
        </p:txBody>
      </p:sp>
      <p:sp>
        <p:nvSpPr>
          <p:cNvPr id="31" name="正方形/長方形 30"/>
          <p:cNvSpPr/>
          <p:nvPr/>
        </p:nvSpPr>
        <p:spPr>
          <a:xfrm>
            <a:off x="4122423" y="1820757"/>
            <a:ext cx="4068000" cy="288000"/>
          </a:xfrm>
          <a:prstGeom prst="rect">
            <a:avLst/>
          </a:prstGeom>
          <a:solidFill>
            <a:srgbClr val="05BC58"/>
          </a:solidFill>
        </p:spPr>
        <p:txBody>
          <a:bodyPr wrap="square" tIns="36000" bIns="0" anchor="ctr">
            <a:spAutoFit/>
          </a:bodyPr>
          <a:lstStyle/>
          <a:p>
            <a:pPr lvl="0" defTabSz="914377">
              <a:lnSpc>
                <a:spcPts val="1400"/>
              </a:lnSpc>
            </a:pPr>
            <a:r>
              <a:rPr kumimoji="1"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海洋プラごみの発生抑制</a:t>
            </a:r>
          </a:p>
        </p:txBody>
      </p:sp>
      <p:sp>
        <p:nvSpPr>
          <p:cNvPr id="29" name="テキスト ボックス 28">
            <a:extLst>
              <a:ext uri="{FF2B5EF4-FFF2-40B4-BE49-F238E27FC236}">
                <a16:creationId xmlns:a16="http://schemas.microsoft.com/office/drawing/2014/main" id="{51736AB7-36E7-4540-814F-8736AFD7A0BA}"/>
              </a:ext>
            </a:extLst>
          </p:cNvPr>
          <p:cNvSpPr txBox="1"/>
          <p:nvPr/>
        </p:nvSpPr>
        <p:spPr>
          <a:xfrm>
            <a:off x="8450305" y="5740487"/>
            <a:ext cx="205713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900" dirty="0">
                <a:latin typeface="UD デジタル 教科書体 NK-R" panose="02020400000000000000" pitchFamily="18" charset="-128"/>
                <a:ea typeface="UD デジタル 教科書体 NK-R" panose="02020400000000000000" pitchFamily="18" charset="-128"/>
              </a:rPr>
              <a:t>（放射冷却素材の建築物適用技術）</a:t>
            </a:r>
            <a:endParaRPr kumimoji="1" lang="ja-JP" altLang="en-US" sz="9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pic>
        <p:nvPicPr>
          <p:cNvPr id="30" name="図 29"/>
          <p:cNvPicPr>
            <a:picLocks noChangeAspect="1"/>
          </p:cNvPicPr>
          <p:nvPr/>
        </p:nvPicPr>
        <p:blipFill>
          <a:blip r:embed="rId3"/>
          <a:stretch>
            <a:fillRect/>
          </a:stretch>
        </p:blipFill>
        <p:spPr>
          <a:xfrm>
            <a:off x="8706799" y="5920265"/>
            <a:ext cx="2830062" cy="805638"/>
          </a:xfrm>
          <a:prstGeom prst="rect">
            <a:avLst/>
          </a:prstGeom>
        </p:spPr>
      </p:pic>
      <p:pic>
        <p:nvPicPr>
          <p:cNvPr id="33" name="図 32"/>
          <p:cNvPicPr>
            <a:picLocks noChangeAspect="1"/>
          </p:cNvPicPr>
          <p:nvPr/>
        </p:nvPicPr>
        <p:blipFill>
          <a:blip r:embed="rId4"/>
          <a:stretch>
            <a:fillRect/>
          </a:stretch>
        </p:blipFill>
        <p:spPr>
          <a:xfrm>
            <a:off x="8776419" y="4826932"/>
            <a:ext cx="2690821" cy="916379"/>
          </a:xfrm>
          <a:prstGeom prst="rect">
            <a:avLst/>
          </a:prstGeom>
        </p:spPr>
      </p:pic>
      <p:sp>
        <p:nvSpPr>
          <p:cNvPr id="34" name="テキスト ボックス 17">
            <a:extLst>
              <a:ext uri="{FF2B5EF4-FFF2-40B4-BE49-F238E27FC236}">
                <a16:creationId xmlns:a16="http://schemas.microsoft.com/office/drawing/2014/main" id="{39A61F51-41A7-4835-8311-D3765A81FF4F}"/>
              </a:ext>
            </a:extLst>
          </p:cNvPr>
          <p:cNvSpPr txBox="1"/>
          <p:nvPr/>
        </p:nvSpPr>
        <p:spPr>
          <a:xfrm>
            <a:off x="8447951" y="4638328"/>
            <a:ext cx="3730136"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8900" lvl="0" indent="-88900">
              <a:defRPr/>
            </a:pPr>
            <a:r>
              <a:rPr lang="ja-JP" altLang="en-US" sz="900" dirty="0">
                <a:latin typeface="UD デジタル 教科書体 NK-R" panose="02020400000000000000" pitchFamily="18" charset="-128"/>
                <a:ea typeface="UD デジタル 教科書体 NK-R" panose="02020400000000000000" pitchFamily="18" charset="-128"/>
              </a:rPr>
              <a:t>（白金フリー触媒による価格・耐久型燃料電池発電システムの研究開発）</a:t>
            </a:r>
            <a:endParaRPr lang="en-US" altLang="ja-JP" sz="900" dirty="0">
              <a:latin typeface="UD デジタル 教科書体 NK-R" panose="02020400000000000000" pitchFamily="18" charset="-128"/>
              <a:ea typeface="UD デジタル 教科書体 NK-R" panose="02020400000000000000" pitchFamily="18" charset="-128"/>
            </a:endParaRPr>
          </a:p>
        </p:txBody>
      </p:sp>
      <p:sp>
        <p:nvSpPr>
          <p:cNvPr id="35" name="正方形/長方形 34"/>
          <p:cNvSpPr/>
          <p:nvPr/>
        </p:nvSpPr>
        <p:spPr>
          <a:xfrm>
            <a:off x="8544272" y="3572094"/>
            <a:ext cx="3464164" cy="1052014"/>
          </a:xfrm>
          <a:prstGeom prst="rect">
            <a:avLst/>
          </a:prstGeom>
          <a:ln w="6350">
            <a:solidFill>
              <a:schemeClr val="tx1"/>
            </a:solidFill>
            <a:prstDash val="dash"/>
          </a:ln>
        </p:spPr>
        <p:txBody>
          <a:bodyPr wrap="square" tIns="36000" bIns="0">
            <a:spAutoFit/>
          </a:bodyPr>
          <a:lstStyle/>
          <a:p>
            <a:r>
              <a:rPr lang="ja-JP" altLang="en-US" sz="1100" b="1" dirty="0">
                <a:latin typeface="UD デジタル 教科書体 NK-R" panose="02020400000000000000" pitchFamily="18" charset="-128"/>
                <a:ea typeface="UD デジタル 教科書体 NK-R" panose="02020400000000000000" pitchFamily="18" charset="-128"/>
              </a:rPr>
              <a:t>（兵庫県）</a:t>
            </a:r>
            <a:endParaRPr lang="en-US" altLang="ja-JP" sz="1100" b="1"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　 成長産業試作開発支援事業等</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　 </a:t>
            </a:r>
            <a:r>
              <a:rPr lang="en-US" altLang="ja-JP" sz="1100" dirty="0">
                <a:latin typeface="UD デジタル 教科書体 NK-R" panose="02020400000000000000" pitchFamily="18" charset="-128"/>
                <a:ea typeface="UD デジタル 教科書体 NK-R" panose="02020400000000000000" pitchFamily="18" charset="-128"/>
              </a:rPr>
              <a:t>2023</a:t>
            </a:r>
            <a:r>
              <a:rPr lang="ja-JP" altLang="en-US" sz="1100" dirty="0">
                <a:latin typeface="UD デジタル 教科書体 NK-R" panose="02020400000000000000" pitchFamily="18" charset="-128"/>
                <a:ea typeface="UD デジタル 教科書体 NK-R" panose="02020400000000000000" pitchFamily="18" charset="-128"/>
              </a:rPr>
              <a:t>年：新規５技術、継続１技術</a:t>
            </a:r>
          </a:p>
          <a:p>
            <a:r>
              <a:rPr lang="ja-JP" altLang="en-US" sz="1100" b="1" dirty="0">
                <a:latin typeface="UD デジタル 教科書体 NK-R" panose="02020400000000000000" pitchFamily="18" charset="-128"/>
                <a:ea typeface="UD デジタル 教科書体 NK-R" panose="02020400000000000000" pitchFamily="18" charset="-128"/>
              </a:rPr>
              <a:t>（大阪府）</a:t>
            </a:r>
            <a:endParaRPr lang="en-US" altLang="ja-JP" sz="1100" b="1"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　　カーボンニュートラル技術開発・実証事業</a:t>
            </a:r>
          </a:p>
          <a:p>
            <a:r>
              <a:rPr lang="ja-JP" altLang="en-US" sz="1100" dirty="0">
                <a:latin typeface="UD デジタル 教科書体 NK-R" panose="02020400000000000000" pitchFamily="18" charset="-128"/>
                <a:ea typeface="UD デジタル 教科書体 NK-R" panose="02020400000000000000" pitchFamily="18" charset="-128"/>
              </a:rPr>
              <a:t>　　</a:t>
            </a:r>
            <a:r>
              <a:rPr lang="en-US" altLang="ja-JP" sz="1100" dirty="0">
                <a:latin typeface="UD デジタル 教科書体 NK-R" panose="02020400000000000000" pitchFamily="18" charset="-128"/>
                <a:ea typeface="UD デジタル 教科書体 NK-R" panose="02020400000000000000" pitchFamily="18" charset="-128"/>
              </a:rPr>
              <a:t>2023</a:t>
            </a:r>
            <a:r>
              <a:rPr lang="ja-JP" altLang="en-US" sz="1100" dirty="0">
                <a:latin typeface="UD デジタル 教科書体 NK-R" panose="02020400000000000000" pitchFamily="18" charset="-128"/>
                <a:ea typeface="UD デジタル 教科書体 NK-R" panose="02020400000000000000" pitchFamily="18" charset="-128"/>
              </a:rPr>
              <a:t>年：新規６技術、継続６技術</a:t>
            </a:r>
            <a:endParaRPr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32" name="スライド番号プレースホルダー 2"/>
          <p:cNvSpPr txBox="1">
            <a:spLocks/>
          </p:cNvSpPr>
          <p:nvPr/>
        </p:nvSpPr>
        <p:spPr>
          <a:xfrm>
            <a:off x="11381612" y="641035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20</a:t>
            </a:fld>
            <a:endParaRPr kumimoji="1" lang="ja-JP" altLang="en-US" sz="1600" dirty="0">
              <a:solidFill>
                <a:srgbClr val="000000"/>
              </a:solidFill>
            </a:endParaRPr>
          </a:p>
        </p:txBody>
      </p:sp>
      <p:sp>
        <p:nvSpPr>
          <p:cNvPr id="37" name="正方形/長方形 36"/>
          <p:cNvSpPr/>
          <p:nvPr/>
        </p:nvSpPr>
        <p:spPr>
          <a:xfrm>
            <a:off x="4194071" y="6110274"/>
            <a:ext cx="3972157" cy="600164"/>
          </a:xfrm>
          <a:prstGeom prst="rect">
            <a:avLst/>
          </a:prstGeom>
          <a:ln w="6350">
            <a:solidFill>
              <a:schemeClr val="tx1"/>
            </a:solidFill>
            <a:prstDash val="dash"/>
          </a:ln>
        </p:spPr>
        <p:txBody>
          <a:bodyPr wrap="square">
            <a:spAutoFit/>
          </a:bodyPr>
          <a:lstStyle/>
          <a:p>
            <a:r>
              <a:rPr lang="ja-JP" altLang="en-US" sz="1100" b="1" dirty="0">
                <a:latin typeface="UD デジタル 教科書体 NK-B" panose="02020700000000000000" pitchFamily="18" charset="-128"/>
                <a:ea typeface="UD デジタル 教科書体 NK-B" panose="02020700000000000000" pitchFamily="18" charset="-128"/>
              </a:rPr>
              <a:t>大阪ブルーオーシャンビジョン：</a:t>
            </a:r>
            <a:r>
              <a:rPr lang="en-US" altLang="ja-JP" sz="1100" b="1" dirty="0">
                <a:latin typeface="UD デジタル 教科書体 NK-B" panose="02020700000000000000" pitchFamily="18" charset="-128"/>
                <a:ea typeface="UD デジタル 教科書体 NK-B" panose="02020700000000000000" pitchFamily="18" charset="-128"/>
              </a:rPr>
              <a:t>2019</a:t>
            </a:r>
            <a:r>
              <a:rPr lang="ja-JP" altLang="en-US" sz="1100" b="1" dirty="0">
                <a:latin typeface="UD デジタル 教科書体 NK-B" panose="02020700000000000000" pitchFamily="18" charset="-128"/>
                <a:ea typeface="UD デジタル 教科書体 NK-B" panose="02020700000000000000" pitchFamily="18" charset="-128"/>
              </a:rPr>
              <a:t>年の</a:t>
            </a:r>
            <a:r>
              <a:rPr lang="en-US" altLang="ja-JP" sz="1100" b="1" dirty="0">
                <a:latin typeface="UD デジタル 教科書体 NK-B" panose="02020700000000000000" pitchFamily="18" charset="-128"/>
                <a:ea typeface="UD デジタル 教科書体 NK-B" panose="02020700000000000000" pitchFamily="18" charset="-128"/>
              </a:rPr>
              <a:t>G20</a:t>
            </a:r>
            <a:r>
              <a:rPr lang="ja-JP" altLang="en-US" sz="1100" b="1" dirty="0">
                <a:latin typeface="UD デジタル 教科書体 NK-B" panose="02020700000000000000" pitchFamily="18" charset="-128"/>
                <a:ea typeface="UD デジタル 教科書体 NK-B" panose="02020700000000000000" pitchFamily="18" charset="-128"/>
              </a:rPr>
              <a:t>大阪サミットで共有された、全世界で</a:t>
            </a:r>
            <a:r>
              <a:rPr lang="en-US" altLang="ja-JP" sz="1100" b="1" dirty="0">
                <a:latin typeface="UD デジタル 教科書体 NK-B" panose="02020700000000000000" pitchFamily="18" charset="-128"/>
                <a:ea typeface="UD デジタル 教科書体 NK-B" panose="02020700000000000000" pitchFamily="18" charset="-128"/>
              </a:rPr>
              <a:t>2050</a:t>
            </a:r>
            <a:r>
              <a:rPr lang="ja-JP" altLang="en-US" sz="1100" b="1" dirty="0">
                <a:latin typeface="UD デジタル 教科書体 NK-B" panose="02020700000000000000" pitchFamily="18" charset="-128"/>
                <a:ea typeface="UD デジタル 教科書体 NK-B" panose="02020700000000000000" pitchFamily="18" charset="-128"/>
              </a:rPr>
              <a:t>年までに海洋ﾌﾟﾗｽﾁｯｸごみによる追加的な汚染をゼロにまで削減することをめざすビジョン</a:t>
            </a:r>
            <a:endParaRPr lang="en-US" altLang="ja-JP" sz="1100" b="1" dirty="0">
              <a:latin typeface="UD デジタル 教科書体 NK-B" panose="02020700000000000000" pitchFamily="18" charset="-128"/>
              <a:ea typeface="UD デジタル 教科書体 NK-B" panose="02020700000000000000" pitchFamily="18" charset="-128"/>
            </a:endParaRPr>
          </a:p>
        </p:txBody>
      </p:sp>
      <p:pic>
        <p:nvPicPr>
          <p:cNvPr id="41" name="図 4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86025" y="5405016"/>
            <a:ext cx="787014" cy="559990"/>
          </a:xfrm>
          <a:prstGeom prst="rect">
            <a:avLst/>
          </a:prstGeom>
        </p:spPr>
      </p:pic>
      <p:sp>
        <p:nvSpPr>
          <p:cNvPr id="42" name="テキスト ボックス 41">
            <a:extLst>
              <a:ext uri="{FF2B5EF4-FFF2-40B4-BE49-F238E27FC236}">
                <a16:creationId xmlns:a16="http://schemas.microsoft.com/office/drawing/2014/main" id="{51736AB7-36E7-4540-814F-8736AFD7A0BA}"/>
              </a:ext>
            </a:extLst>
          </p:cNvPr>
          <p:cNvSpPr txBox="1"/>
          <p:nvPr/>
        </p:nvSpPr>
        <p:spPr>
          <a:xfrm>
            <a:off x="3186025" y="6350278"/>
            <a:ext cx="912239"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600" spc="-150" noProof="0" dirty="0">
                <a:latin typeface="+mn-ea"/>
              </a:rPr>
              <a:t>森之宮水素ステーション</a:t>
            </a:r>
            <a:endParaRPr lang="en-US" altLang="ja-JP" sz="600" spc="-150" noProof="0" dirty="0">
              <a:latin typeface="+mn-ea"/>
            </a:endParaRPr>
          </a:p>
        </p:txBody>
      </p:sp>
      <p:pic>
        <p:nvPicPr>
          <p:cNvPr id="43" name="図 4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12774" y="6000851"/>
            <a:ext cx="733515" cy="380478"/>
          </a:xfrm>
          <a:prstGeom prst="rect">
            <a:avLst/>
          </a:prstGeom>
        </p:spPr>
      </p:pic>
    </p:spTree>
    <p:extLst>
      <p:ext uri="{BB962C8B-B14F-4D97-AF65-F5344CB8AC3E}">
        <p14:creationId xmlns:p14="http://schemas.microsoft.com/office/powerpoint/2010/main" val="2700307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261324" y="620688"/>
            <a:ext cx="11700000" cy="0"/>
          </a:xfrm>
        </p:spPr>
        <p:txBody>
          <a:bodyPr/>
          <a:lstStyle/>
          <a:p>
            <a:r>
              <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＜連携①＞</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　</a:t>
            </a:r>
            <a:r>
              <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カーボンフットプリントの</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各府県の</a:t>
            </a:r>
            <a:r>
              <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取組状況</a:t>
            </a:r>
          </a:p>
        </p:txBody>
      </p:sp>
      <p:sp>
        <p:nvSpPr>
          <p:cNvPr id="24" name="正方形/長方形 23"/>
          <p:cNvSpPr/>
          <p:nvPr/>
        </p:nvSpPr>
        <p:spPr>
          <a:xfrm>
            <a:off x="6245189" y="1412776"/>
            <a:ext cx="5730296" cy="5249955"/>
          </a:xfrm>
          <a:prstGeom prst="rect">
            <a:avLst/>
          </a:prstGeom>
          <a:solidFill>
            <a:srgbClr val="E2F0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農産物等での</a:t>
            </a:r>
            <a:r>
              <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CFP</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活用</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・大阪産や大阪エコ農産物の</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CO</a:t>
            </a:r>
            <a:r>
              <a:rPr kumimoji="1" lang="en-US" altLang="ja-JP" sz="1400" b="1" i="0" u="none" strike="noStrike" kern="1200" cap="none" spc="0" normalizeH="0" baseline="-2500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排出削減の分かりやすい見える化</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生産や輸送での削減効果を表示し地産地消と脱炭素型消費を啓発</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1200"/>
              </a:spcBef>
              <a:spcAft>
                <a:spcPts val="60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製品での</a:t>
            </a:r>
            <a:r>
              <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CO</a:t>
            </a:r>
            <a:r>
              <a:rPr kumimoji="1" lang="en-US" altLang="ja-JP" sz="1600" b="1" i="0" u="sng" strike="noStrike" kern="1200" cap="none" spc="0" normalizeH="0" baseline="-2500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2</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排出量見える化モデル事業</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・製品のサプライチェーン全体での排出量見える化をモデル的に実施</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12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万博会場内外での利用が想定される食品やﾕﾆﾌｫｰﾑ等で実施</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7" name="四角形: 角を丸くする 35">
            <a:extLst>
              <a:ext uri="{FF2B5EF4-FFF2-40B4-BE49-F238E27FC236}">
                <a16:creationId xmlns:a16="http://schemas.microsoft.com/office/drawing/2014/main" id="{AEAD3794-963E-4B69-810F-FB36D3C5F8DB}"/>
              </a:ext>
            </a:extLst>
          </p:cNvPr>
          <p:cNvSpPr/>
          <p:nvPr/>
        </p:nvSpPr>
        <p:spPr>
          <a:xfrm>
            <a:off x="7639387" y="5024143"/>
            <a:ext cx="2429690" cy="371224"/>
          </a:xfrm>
          <a:prstGeom prst="roundRect">
            <a:avLst>
              <a:gd name="adj" fmla="val 15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ts val="1108"/>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知事による</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PR</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の様子</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1108"/>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（グランフロント大阪イベント時）</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8" name="四角形: 角を丸くする 35">
            <a:extLst>
              <a:ext uri="{FF2B5EF4-FFF2-40B4-BE49-F238E27FC236}">
                <a16:creationId xmlns:a16="http://schemas.microsoft.com/office/drawing/2014/main" id="{AEAD3794-963E-4B69-810F-FB36D3C5F8DB}"/>
              </a:ext>
            </a:extLst>
          </p:cNvPr>
          <p:cNvSpPr/>
          <p:nvPr/>
        </p:nvSpPr>
        <p:spPr>
          <a:xfrm>
            <a:off x="5889483" y="5034176"/>
            <a:ext cx="2506372" cy="367600"/>
          </a:xfrm>
          <a:prstGeom prst="roundRect">
            <a:avLst>
              <a:gd name="adj" fmla="val 15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ts val="1108"/>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CO</a:t>
            </a:r>
            <a:r>
              <a:rPr kumimoji="0" lang="en-US" altLang="ja-JP" sz="1200" b="1" i="0" u="none" strike="noStrike" kern="1200" cap="none" spc="0" normalizeH="0" baseline="-2500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排出削減量の表示</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1108"/>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月版（大阪府））</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0" name="正方形/長方形 39"/>
          <p:cNvSpPr/>
          <p:nvPr/>
        </p:nvSpPr>
        <p:spPr>
          <a:xfrm>
            <a:off x="6219654" y="2683290"/>
            <a:ext cx="5505021" cy="738664"/>
          </a:xfrm>
          <a:prstGeom prst="rect">
            <a:avLst/>
          </a:prstGeom>
        </p:spPr>
        <p:txBody>
          <a:bodyPr wrap="square">
            <a:spAutoFit/>
          </a:bodyPr>
          <a:lstStyle/>
          <a:p>
            <a:pPr marL="627063"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あべのハルカス近鉄本店・グランフロント大阪でのイベントにて、カーボンフットプリント（</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CFP</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）表示を通じた環境にやさしい買い物体験を実施（</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800" b="0"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41" name="図 40">
            <a:extLst>
              <a:ext uri="{FF2B5EF4-FFF2-40B4-BE49-F238E27FC236}">
                <a16:creationId xmlns:a16="http://schemas.microsoft.com/office/drawing/2014/main" id="{138BFB84-E902-403B-89B4-84870AF59A6F}"/>
              </a:ext>
            </a:extLst>
          </p:cNvPr>
          <p:cNvPicPr>
            <a:picLocks noChangeAspect="1"/>
          </p:cNvPicPr>
          <p:nvPr/>
        </p:nvPicPr>
        <p:blipFill>
          <a:blip r:embed="rId2"/>
          <a:stretch>
            <a:fillRect/>
          </a:stretch>
        </p:blipFill>
        <p:spPr>
          <a:xfrm>
            <a:off x="6456691" y="3575889"/>
            <a:ext cx="1331712" cy="1340531"/>
          </a:xfrm>
          <a:prstGeom prst="rect">
            <a:avLst/>
          </a:prstGeom>
        </p:spPr>
      </p:pic>
      <p:pic>
        <p:nvPicPr>
          <p:cNvPr id="42" name="図 41">
            <a:extLst>
              <a:ext uri="{FF2B5EF4-FFF2-40B4-BE49-F238E27FC236}">
                <a16:creationId xmlns:a16="http://schemas.microsoft.com/office/drawing/2014/main" id="{3204496F-F5BF-46CA-B915-2112F2F061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44112" y="3587308"/>
            <a:ext cx="2024965" cy="1335043"/>
          </a:xfrm>
          <a:prstGeom prst="rect">
            <a:avLst/>
          </a:prstGeom>
        </p:spPr>
      </p:pic>
      <p:sp>
        <p:nvSpPr>
          <p:cNvPr id="26" name="正方形/長方形 25"/>
          <p:cNvSpPr/>
          <p:nvPr/>
        </p:nvSpPr>
        <p:spPr>
          <a:xfrm>
            <a:off x="263893" y="1412776"/>
            <a:ext cx="5832107" cy="5249955"/>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（兵庫県）</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環境創造型農業</a:t>
            </a:r>
            <a:r>
              <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コメ</a:t>
            </a:r>
            <a:r>
              <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sng" strike="noStrike" kern="1200" cap="none" spc="0" normalizeH="0" baseline="0" noProof="0" dirty="0" err="1">
                <a:ln>
                  <a:noFill/>
                </a:ln>
                <a:solidFill>
                  <a:srgbClr val="0070C0"/>
                </a:solidFill>
                <a:effectLst/>
                <a:uLnTx/>
                <a:uFillTx/>
                <a:latin typeface="游ゴシック" panose="020B0400000000000000" pitchFamily="50" charset="-128"/>
                <a:ea typeface="游ゴシック" panose="020B0400000000000000" pitchFamily="50" charset="-128"/>
                <a:cs typeface="+mn-cs"/>
              </a:rPr>
              <a:t>での</a:t>
            </a:r>
            <a:r>
              <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CFP</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活用</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・緑肥ヘアリーベッチ米とコウノトリ育むお米の</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温室効果ガス</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(GHG)</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削減量を算定</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・カーボンニュートラルなど環境負荷を一層低減</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できる農業のあり方を関係者と議論</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a:lnSpc>
                <a:spcPts val="1400"/>
              </a:lnSpc>
              <a:spcAft>
                <a:spcPts val="600"/>
              </a:spcAft>
              <a:defRPr/>
            </a:pPr>
            <a:endParaRPr kumimoji="1"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a:lnSpc>
                <a:spcPts val="1400"/>
              </a:lnSpc>
              <a:spcAft>
                <a:spcPts val="600"/>
              </a:spcAft>
              <a:defRPr/>
            </a:pPr>
            <a:r>
              <a:rPr kumimoji="1" lang="en-US" altLang="ja-JP" sz="1400" b="1" i="0"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dirty="0">
                <a:solidFill>
                  <a:srgbClr val="0070C0"/>
                </a:solidFill>
                <a:latin typeface="游ゴシック" panose="020B0400000000000000" pitchFamily="50" charset="-128"/>
                <a:ea typeface="游ゴシック" panose="020B0400000000000000" pitchFamily="50" charset="-128"/>
              </a:rPr>
              <a:t>● 養殖ノリでの</a:t>
            </a:r>
            <a:r>
              <a:rPr kumimoji="1" lang="en-US" altLang="ja-JP" sz="1600" b="1" dirty="0">
                <a:solidFill>
                  <a:srgbClr val="0070C0"/>
                </a:solidFill>
                <a:latin typeface="游ゴシック" panose="020B0400000000000000" pitchFamily="50" charset="-128"/>
                <a:ea typeface="游ゴシック" panose="020B0400000000000000" pitchFamily="50" charset="-128"/>
              </a:rPr>
              <a:t>CFP</a:t>
            </a:r>
            <a:r>
              <a:rPr kumimoji="1" lang="ja-JP" altLang="en-US" sz="1600" b="1" dirty="0">
                <a:solidFill>
                  <a:srgbClr val="0070C0"/>
                </a:solidFill>
                <a:latin typeface="游ゴシック" panose="020B0400000000000000" pitchFamily="50" charset="-128"/>
                <a:ea typeface="游ゴシック" panose="020B0400000000000000" pitchFamily="50" charset="-128"/>
              </a:rPr>
              <a:t>等による脱炭素化推進</a:t>
            </a:r>
            <a:endParaRPr kumimoji="1" lang="en-US" altLang="ja-JP" sz="1400" b="1" i="0" u="sng"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endParaRPr>
          </a:p>
          <a:p>
            <a:pPr lvl="0">
              <a:lnSpc>
                <a:spcPts val="1400"/>
              </a:lnSpc>
              <a:spcAft>
                <a:spcPts val="600"/>
              </a:spcAft>
              <a:defRPr/>
            </a:pPr>
            <a:r>
              <a:rPr lang="ja-JP" altLang="en-US" sz="1400" dirty="0">
                <a:solidFill>
                  <a:schemeClr val="tx1"/>
                </a:solidFill>
                <a:latin typeface="游ゴシック" panose="020B0400000000000000" pitchFamily="50" charset="-128"/>
                <a:ea typeface="游ゴシック" panose="020B0400000000000000" pitchFamily="50" charset="-128"/>
              </a:rPr>
              <a:t>・</a:t>
            </a:r>
            <a:r>
              <a:rPr lang="ja-JP" altLang="en-US" sz="1400" b="1" dirty="0">
                <a:solidFill>
                  <a:schemeClr val="tx1"/>
                </a:solidFill>
                <a:latin typeface="游ゴシック" panose="020B0400000000000000" pitchFamily="50" charset="-128"/>
                <a:ea typeface="游ゴシック" panose="020B0400000000000000" pitchFamily="50" charset="-128"/>
              </a:rPr>
              <a:t>養殖ノリにおけるブルーカーボンの推進</a:t>
            </a:r>
          </a:p>
          <a:p>
            <a:pPr lvl="0">
              <a:defRPr/>
            </a:pPr>
            <a:r>
              <a:rPr lang="ja-JP" altLang="en-US" sz="1400" dirty="0">
                <a:solidFill>
                  <a:schemeClr val="tx1"/>
                </a:solidFill>
                <a:latin typeface="游ゴシック" panose="020B0400000000000000" pitchFamily="50" charset="-128"/>
                <a:ea typeface="游ゴシック" panose="020B0400000000000000" pitchFamily="50" charset="-128"/>
              </a:rPr>
              <a:t>   カーボンフットプリントによる脱炭素化</a:t>
            </a:r>
          </a:p>
          <a:p>
            <a:pPr lvl="0">
              <a:defRPr/>
            </a:pPr>
            <a:r>
              <a:rPr lang="ja-JP" altLang="en-US" sz="1400" dirty="0">
                <a:solidFill>
                  <a:schemeClr val="tx1"/>
                </a:solidFill>
                <a:latin typeface="游ゴシック" panose="020B0400000000000000" pitchFamily="50" charset="-128"/>
                <a:ea typeface="游ゴシック" panose="020B0400000000000000" pitchFamily="50" charset="-128"/>
              </a:rPr>
              <a:t> 　（乾燥工程の省</a:t>
            </a:r>
            <a:r>
              <a:rPr lang="en-US" altLang="ja-JP" sz="1400" dirty="0">
                <a:solidFill>
                  <a:schemeClr val="tx1"/>
                </a:solidFill>
                <a:latin typeface="游ゴシック" panose="020B0400000000000000" pitchFamily="50" charset="-128"/>
                <a:ea typeface="游ゴシック" panose="020B0400000000000000" pitchFamily="50" charset="-128"/>
              </a:rPr>
              <a:t>CO</a:t>
            </a:r>
            <a:r>
              <a:rPr lang="en-US" altLang="ja-JP" sz="1400" baseline="-25000" dirty="0">
                <a:solidFill>
                  <a:schemeClr val="tx1"/>
                </a:solidFill>
                <a:latin typeface="游ゴシック" panose="020B0400000000000000" pitchFamily="50" charset="-128"/>
                <a:ea typeface="游ゴシック" panose="020B0400000000000000" pitchFamily="50" charset="-128"/>
              </a:rPr>
              <a:t>2</a:t>
            </a:r>
            <a:r>
              <a:rPr lang="ja-JP" altLang="en-US" sz="1400" dirty="0">
                <a:solidFill>
                  <a:schemeClr val="tx1"/>
                </a:solidFill>
                <a:latin typeface="游ゴシック" panose="020B0400000000000000" pitchFamily="50" charset="-128"/>
                <a:ea typeface="游ゴシック" panose="020B0400000000000000" pitchFamily="50" charset="-128"/>
              </a:rPr>
              <a:t>化など</a:t>
            </a:r>
            <a:r>
              <a:rPr lang="en-US" altLang="ja-JP" sz="1400" dirty="0">
                <a:solidFill>
                  <a:schemeClr val="tx1"/>
                </a:solidFill>
                <a:latin typeface="游ゴシック" panose="020B0400000000000000" pitchFamily="50" charset="-128"/>
                <a:ea typeface="游ゴシック" panose="020B0400000000000000" pitchFamily="50" charset="-128"/>
              </a:rPr>
              <a:t>CFP</a:t>
            </a:r>
            <a:r>
              <a:rPr lang="ja-JP" altLang="en-US" sz="1400" dirty="0">
                <a:solidFill>
                  <a:schemeClr val="tx1"/>
                </a:solidFill>
                <a:latin typeface="游ゴシック" panose="020B0400000000000000" pitchFamily="50" charset="-128"/>
                <a:ea typeface="游ゴシック" panose="020B0400000000000000" pitchFamily="50" charset="-128"/>
              </a:rPr>
              <a:t>の取組促進）</a:t>
            </a:r>
          </a:p>
          <a:p>
            <a:pPr lvl="0">
              <a:defRPr/>
            </a:pPr>
            <a:r>
              <a:rPr lang="ja-JP" altLang="en-US" sz="1400" dirty="0">
                <a:solidFill>
                  <a:schemeClr val="tx1"/>
                </a:solidFill>
                <a:latin typeface="游ゴシック" panose="020B0400000000000000" pitchFamily="50" charset="-128"/>
                <a:ea typeface="游ゴシック" panose="020B0400000000000000" pitchFamily="50" charset="-128"/>
              </a:rPr>
              <a:t>　兵庫ノリのブランド化</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1400"/>
              </a:lnSpc>
              <a:spcBef>
                <a:spcPts val="600"/>
              </a:spcBef>
              <a:spcAft>
                <a:spcPts val="600"/>
              </a:spcAft>
              <a:buClrTx/>
              <a:buSzTx/>
              <a:buFontTx/>
              <a:buNone/>
              <a:tabLst/>
              <a:defRPr/>
            </a:pPr>
            <a:r>
              <a:rPr lang="ja-JP" altLang="en-US" sz="1400" b="1" dirty="0">
                <a:solidFill>
                  <a:schemeClr val="tx1"/>
                </a:solidFill>
                <a:latin typeface="游ゴシック" panose="020B0400000000000000" pitchFamily="50" charset="-128"/>
                <a:ea typeface="游ゴシック" panose="020B0400000000000000" pitchFamily="50" charset="-128"/>
              </a:rPr>
              <a:t>・藻場再生とブルーカーボンクレジットの創出</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游ゴシック" panose="020B0400000000000000" pitchFamily="50" charset="-128"/>
                <a:ea typeface="游ゴシック" panose="020B0400000000000000" pitchFamily="50" charset="-128"/>
              </a:rPr>
              <a:t>　藻場等の海洋生態系に取り込まれたブルー</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游ゴシック" panose="020B0400000000000000" pitchFamily="50" charset="-128"/>
                <a:ea typeface="游ゴシック" panose="020B0400000000000000" pitchFamily="50" charset="-128"/>
              </a:rPr>
              <a:t>　カーボンに着目。</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游ゴシック" panose="020B0400000000000000" pitchFamily="50" charset="-128"/>
                <a:ea typeface="游ゴシック" panose="020B0400000000000000" pitchFamily="50" charset="-128"/>
              </a:rPr>
              <a:t>　アマモ等の保全･再生支援、ブルーカーボンクレジット化等を検討</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1400"/>
              </a:lnSpc>
              <a:spcBef>
                <a:spcPts val="0"/>
              </a:spcBef>
              <a:spcAft>
                <a:spcPts val="600"/>
              </a:spcAft>
              <a:buClrTx/>
              <a:buSzTx/>
              <a:buFontTx/>
              <a:buNone/>
              <a:tabLst/>
              <a:defRPr/>
            </a:pPr>
            <a:endParaRPr kumimoji="1"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7" name="図 26">
            <a:extLst>
              <a:ext uri="{FF2B5EF4-FFF2-40B4-BE49-F238E27FC236}">
                <a16:creationId xmlns:a16="http://schemas.microsoft.com/office/drawing/2014/main" id="{A712AB6A-C11C-46FB-8A6E-6270AC18A9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1688" y="1716474"/>
            <a:ext cx="1053900" cy="810174"/>
          </a:xfrm>
          <a:prstGeom prst="rect">
            <a:avLst/>
          </a:prstGeom>
        </p:spPr>
      </p:pic>
      <p:sp>
        <p:nvSpPr>
          <p:cNvPr id="28" name="テキスト ボックス 27">
            <a:extLst>
              <a:ext uri="{FF2B5EF4-FFF2-40B4-BE49-F238E27FC236}">
                <a16:creationId xmlns:a16="http://schemas.microsoft.com/office/drawing/2014/main" id="{3813FA2E-3611-4D38-A533-BD22C362CBB7}"/>
              </a:ext>
            </a:extLst>
          </p:cNvPr>
          <p:cNvSpPr txBox="1"/>
          <p:nvPr/>
        </p:nvSpPr>
        <p:spPr>
          <a:xfrm>
            <a:off x="406319" y="2737726"/>
            <a:ext cx="4054832" cy="738664"/>
          </a:xfrm>
          <a:prstGeom prst="rect">
            <a:avLst/>
          </a:prstGeom>
          <a:noFill/>
          <a:ln w="9525">
            <a:solidFill>
              <a:schemeClr val="tx1"/>
            </a:solid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【GHG</a:t>
            </a:r>
            <a:r>
              <a:rPr kumimoji="1" lang="ja-JP" altLang="en-US" sz="1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排出削減要素</a:t>
            </a:r>
            <a:r>
              <a:rPr kumimoji="1" lang="en-US" altLang="ja-JP" sz="1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兵庫県標準値との比較</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化学肥料・農薬の使用量減少、秋耕の実施、</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緑肥等の炭素貯留、中干し延長</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ﾍｱﾘｰﾍﾞｯﾁ米</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1" name="Picture 2" descr="https://web.pref.hyogo.lg.jp/images/thumb/111319_0.jpg">
            <a:extLst>
              <a:ext uri="{FF2B5EF4-FFF2-40B4-BE49-F238E27FC236}">
                <a16:creationId xmlns:a16="http://schemas.microsoft.com/office/drawing/2014/main" id="{535F6BEB-DFBE-4338-8B8C-08C6D5C8139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84936" y="4761986"/>
            <a:ext cx="1754941" cy="1175811"/>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a:extLst>
              <a:ext uri="{FF2B5EF4-FFF2-40B4-BE49-F238E27FC236}">
                <a16:creationId xmlns:a16="http://schemas.microsoft.com/office/drawing/2014/main" id="{2CCA4FDC-3146-4812-92D7-1983E57DD59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93035" y="2811580"/>
            <a:ext cx="1374074" cy="1026056"/>
          </a:xfrm>
          <a:prstGeom prst="rect">
            <a:avLst/>
          </a:prstGeom>
        </p:spPr>
      </p:pic>
      <p:sp>
        <p:nvSpPr>
          <p:cNvPr id="44" name="テキスト ボックス 43">
            <a:extLst>
              <a:ext uri="{FF2B5EF4-FFF2-40B4-BE49-F238E27FC236}">
                <a16:creationId xmlns:a16="http://schemas.microsoft.com/office/drawing/2014/main" id="{4C341C6B-B50B-41EF-9DA0-B0B9D00A280F}"/>
              </a:ext>
            </a:extLst>
          </p:cNvPr>
          <p:cNvSpPr txBox="1"/>
          <p:nvPr/>
        </p:nvSpPr>
        <p:spPr>
          <a:xfrm>
            <a:off x="4502942" y="3832047"/>
            <a:ext cx="1687364" cy="515975"/>
          </a:xfrm>
          <a:prstGeom prst="rect">
            <a:avLst/>
          </a:prstGeom>
          <a:noFill/>
        </p:spPr>
        <p:txBody>
          <a:bodyPr wrap="square" rtlCol="0">
            <a:spAutoFit/>
          </a:bodyPr>
          <a:lstStyle/>
          <a:p>
            <a:pPr marL="0" marR="0" lvl="0" indent="0" algn="l" defTabSz="457200" rtl="0" eaLnBrk="1" fontAlgn="auto" latinLnBrk="0" hangingPunct="1">
              <a:lnSpc>
                <a:spcPts val="1100"/>
              </a:lnSpc>
              <a:spcBef>
                <a:spcPts val="0"/>
              </a:spcBef>
              <a:spcAft>
                <a:spcPts val="60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有機農業を含む環境創造型農業推進施策検討会（</a:t>
            </a: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R5.7</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45" name="四角形: 角を丸くする 43">
            <a:extLst>
              <a:ext uri="{FF2B5EF4-FFF2-40B4-BE49-F238E27FC236}">
                <a16:creationId xmlns:a16="http://schemas.microsoft.com/office/drawing/2014/main" id="{1AA6FBA0-A0FF-4914-9CEE-19E716F53302}"/>
              </a:ext>
            </a:extLst>
          </p:cNvPr>
          <p:cNvSpPr/>
          <p:nvPr/>
        </p:nvSpPr>
        <p:spPr>
          <a:xfrm>
            <a:off x="4521836" y="2561750"/>
            <a:ext cx="1428211" cy="175976"/>
          </a:xfrm>
          <a:prstGeom prst="roundRect">
            <a:avLst/>
          </a:prstGeom>
          <a:noFill/>
          <a:ln w="12700" cap="flat" cmpd="sng" algn="ctr">
            <a:noFill/>
            <a:prstDash val="solid"/>
            <a:miter lim="800000"/>
          </a:ln>
          <a:effectLst/>
        </p:spPr>
        <p:txBody>
          <a:bodyPr lIns="36000" tIns="36000" rIns="36000" bIns="36000" rtlCol="0" anchor="ctr"/>
          <a:lstStyle/>
          <a:p>
            <a:pPr marL="0" marR="0" lvl="0" indent="0" algn="ctr" defTabSz="1042873"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コウノトリ育むお米</a:t>
            </a:r>
            <a:endParaRPr kumimoji="1" lang="ja-JP" altLang="en-US" sz="1000" b="1" i="0" u="none" strike="noStrike" kern="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AA7FB63F-7340-4BE3-AB68-72F610C7890D}"/>
              </a:ext>
            </a:extLst>
          </p:cNvPr>
          <p:cNvSpPr txBox="1"/>
          <p:nvPr/>
        </p:nvSpPr>
        <p:spPr>
          <a:xfrm>
            <a:off x="3999582" y="5953370"/>
            <a:ext cx="2216371" cy="278474"/>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養殖ノリ現場視察の様子（明石市）</a:t>
            </a:r>
          </a:p>
        </p:txBody>
      </p:sp>
      <p:sp>
        <p:nvSpPr>
          <p:cNvPr id="47" name="正方形/長方形 46"/>
          <p:cNvSpPr/>
          <p:nvPr/>
        </p:nvSpPr>
        <p:spPr>
          <a:xfrm>
            <a:off x="261324" y="722881"/>
            <a:ext cx="11714161" cy="60424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全国に先駆けて、兵庫・大阪において、カーボンフットプリントの実証事業などを実施。今後、兵庫・大阪の</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CFP</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の共通化に向けて検討</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 name="正方形/長方形 1"/>
          <p:cNvSpPr/>
          <p:nvPr/>
        </p:nvSpPr>
        <p:spPr>
          <a:xfrm>
            <a:off x="9788001" y="1144830"/>
            <a:ext cx="2222083" cy="2539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Segoe UI"/>
                <a:ea typeface="メイリオ"/>
                <a:cs typeface="+mn-cs"/>
              </a:rPr>
              <a:t>※</a:t>
            </a:r>
            <a:r>
              <a:rPr kumimoji="0" lang="ja-JP" altLang="en-US" sz="1050" b="0" i="0" u="none" strike="noStrike" kern="1200" cap="none" spc="0" normalizeH="0" baseline="0" noProof="0" dirty="0">
                <a:ln>
                  <a:noFill/>
                </a:ln>
                <a:solidFill>
                  <a:prstClr val="black"/>
                </a:solidFill>
                <a:effectLst/>
                <a:uLnTx/>
                <a:uFillTx/>
                <a:latin typeface="Segoe UI"/>
                <a:ea typeface="メイリオ"/>
                <a:cs typeface="+mn-cs"/>
              </a:rPr>
              <a:t>大阪府では</a:t>
            </a:r>
            <a:r>
              <a:rPr kumimoji="0" lang="en-US" altLang="ja-JP" sz="1050" b="0" i="0" u="none" strike="noStrike" kern="1200" cap="none" spc="0" normalizeH="0" baseline="0" noProof="0" dirty="0">
                <a:ln>
                  <a:noFill/>
                </a:ln>
                <a:solidFill>
                  <a:prstClr val="black"/>
                </a:solidFill>
                <a:effectLst/>
                <a:uLnTx/>
                <a:uFillTx/>
                <a:latin typeface="Segoe UI"/>
                <a:ea typeface="メイリオ"/>
                <a:cs typeface="+mn-cs"/>
              </a:rPr>
              <a:t>R4</a:t>
            </a:r>
            <a:r>
              <a:rPr kumimoji="0" lang="ja-JP" altLang="en-US" sz="1050" b="0" i="0" u="none" strike="noStrike" kern="1200" cap="none" spc="0" normalizeH="0" baseline="0" noProof="0" dirty="0">
                <a:ln>
                  <a:noFill/>
                </a:ln>
                <a:solidFill>
                  <a:prstClr val="black"/>
                </a:solidFill>
                <a:effectLst/>
                <a:uLnTx/>
                <a:uFillTx/>
                <a:latin typeface="Segoe UI"/>
                <a:ea typeface="メイリオ"/>
                <a:cs typeface="+mn-cs"/>
              </a:rPr>
              <a:t>年度から実証開始</a:t>
            </a:r>
          </a:p>
        </p:txBody>
      </p:sp>
      <p:sp>
        <p:nvSpPr>
          <p:cNvPr id="22" name="スライド番号プレースホルダー 2"/>
          <p:cNvSpPr txBox="1">
            <a:spLocks/>
          </p:cNvSpPr>
          <p:nvPr/>
        </p:nvSpPr>
        <p:spPr>
          <a:xfrm>
            <a:off x="11525177"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21</a:t>
            </a:fld>
            <a:endParaRPr kumimoji="1" lang="ja-JP" altLang="en-US" sz="1600" dirty="0">
              <a:solidFill>
                <a:srgbClr val="000000"/>
              </a:solidFill>
            </a:endParaRPr>
          </a:p>
        </p:txBody>
      </p:sp>
      <p:sp>
        <p:nvSpPr>
          <p:cNvPr id="23" name="四角形吹き出し 22"/>
          <p:cNvSpPr/>
          <p:nvPr/>
        </p:nvSpPr>
        <p:spPr>
          <a:xfrm>
            <a:off x="10146931" y="3696712"/>
            <a:ext cx="1739649" cy="1327431"/>
          </a:xfrm>
          <a:prstGeom prst="wedgeRectCallout">
            <a:avLst>
              <a:gd name="adj1" fmla="val -14381"/>
              <a:gd name="adj2" fmla="val -32072"/>
            </a:avLst>
          </a:prstGeom>
          <a:noFill/>
          <a:ln w="1270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dirty="0">
                <a:solidFill>
                  <a:schemeClr val="tx1"/>
                </a:solidFill>
                <a:latin typeface="游ゴシック" panose="020B0400000000000000" pitchFamily="50" charset="-128"/>
                <a:ea typeface="游ゴシック" panose="020B0400000000000000" pitchFamily="50" charset="-128"/>
              </a:rPr>
              <a:t>府県民の</a:t>
            </a:r>
            <a:r>
              <a:rPr kumimoji="1" lang="en-US" altLang="ja-JP" sz="1200" dirty="0">
                <a:solidFill>
                  <a:schemeClr val="tx1"/>
                </a:solidFill>
                <a:latin typeface="游ゴシック" panose="020B0400000000000000" pitchFamily="50" charset="-128"/>
                <a:ea typeface="游ゴシック" panose="020B0400000000000000" pitchFamily="50" charset="-128"/>
              </a:rPr>
              <a:t>3</a:t>
            </a:r>
            <a:r>
              <a:rPr kumimoji="1" lang="ja-JP" altLang="en-US" sz="1200" dirty="0">
                <a:solidFill>
                  <a:schemeClr val="tx1"/>
                </a:solidFill>
                <a:latin typeface="游ゴシック" panose="020B0400000000000000" pitchFamily="50" charset="-128"/>
                <a:ea typeface="游ゴシック" panose="020B0400000000000000" pitchFamily="50" charset="-128"/>
              </a:rPr>
              <a:t>割が、地元でとれた旬の野菜・果物を食べることで、年間約</a:t>
            </a:r>
            <a:r>
              <a:rPr kumimoji="1" lang="en-US" altLang="ja-JP" sz="1200" dirty="0">
                <a:solidFill>
                  <a:schemeClr val="tx1"/>
                </a:solidFill>
                <a:latin typeface="游ゴシック" panose="020B0400000000000000" pitchFamily="50" charset="-128"/>
                <a:ea typeface="游ゴシック" panose="020B0400000000000000" pitchFamily="50" charset="-128"/>
              </a:rPr>
              <a:t>21</a:t>
            </a:r>
            <a:r>
              <a:rPr kumimoji="1" lang="ja-JP" altLang="en-US" sz="1200" dirty="0">
                <a:solidFill>
                  <a:schemeClr val="tx1"/>
                </a:solidFill>
                <a:latin typeface="游ゴシック" panose="020B0400000000000000" pitchFamily="50" charset="-128"/>
                <a:ea typeface="游ゴシック" panose="020B0400000000000000" pitchFamily="50" charset="-128"/>
              </a:rPr>
              <a:t>万ﾄﾝの</a:t>
            </a:r>
            <a:r>
              <a:rPr kumimoji="1" lang="en-US" altLang="ja-JP" sz="1200" dirty="0">
                <a:solidFill>
                  <a:schemeClr val="tx1"/>
                </a:solidFill>
                <a:latin typeface="游ゴシック" panose="020B0400000000000000" pitchFamily="50" charset="-128"/>
                <a:ea typeface="游ゴシック" panose="020B0400000000000000" pitchFamily="50" charset="-128"/>
              </a:rPr>
              <a:t>CO</a:t>
            </a:r>
            <a:r>
              <a:rPr kumimoji="1" lang="en-US" altLang="ja-JP" sz="1200" baseline="-25000" dirty="0">
                <a:solidFill>
                  <a:schemeClr val="tx1"/>
                </a:solidFill>
                <a:latin typeface="游ゴシック" panose="020B0400000000000000" pitchFamily="50" charset="-128"/>
                <a:ea typeface="游ゴシック" panose="020B0400000000000000" pitchFamily="50" charset="-128"/>
              </a:rPr>
              <a:t>2</a:t>
            </a:r>
            <a:r>
              <a:rPr kumimoji="1" lang="ja-JP" altLang="en-US" sz="1200" dirty="0">
                <a:solidFill>
                  <a:schemeClr val="tx1"/>
                </a:solidFill>
                <a:latin typeface="游ゴシック" panose="020B0400000000000000" pitchFamily="50" charset="-128"/>
                <a:ea typeface="游ゴシック" panose="020B0400000000000000" pitchFamily="50" charset="-128"/>
              </a:rPr>
              <a:t>を削減</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pPr marL="182563" indent="-182563"/>
            <a:r>
              <a:rPr kumimoji="1" lang="ja-JP" altLang="en-US" sz="1200" dirty="0">
                <a:solidFill>
                  <a:schemeClr val="tx1"/>
                </a:solidFill>
                <a:latin typeface="游ゴシック" panose="020B0400000000000000" pitchFamily="50" charset="-128"/>
                <a:ea typeface="游ゴシック" panose="020B0400000000000000" pitchFamily="50" charset="-128"/>
              </a:rPr>
              <a:t>（スギの木</a:t>
            </a:r>
            <a:r>
              <a:rPr kumimoji="1" lang="en-US" altLang="ja-JP" sz="1200" baseline="30000" dirty="0">
                <a:solidFill>
                  <a:schemeClr val="tx1"/>
                </a:solidFill>
                <a:latin typeface="游ゴシック" panose="020B0400000000000000" pitchFamily="50" charset="-128"/>
                <a:ea typeface="游ゴシック" panose="020B0400000000000000" pitchFamily="50" charset="-128"/>
              </a:rPr>
              <a:t>※</a:t>
            </a:r>
            <a:r>
              <a:rPr kumimoji="1" lang="en-US" altLang="ja-JP" sz="1200" dirty="0">
                <a:solidFill>
                  <a:schemeClr val="tx1"/>
                </a:solidFill>
                <a:latin typeface="游ゴシック" panose="020B0400000000000000" pitchFamily="50" charset="-128"/>
                <a:ea typeface="游ゴシック" panose="020B0400000000000000" pitchFamily="50" charset="-128"/>
              </a:rPr>
              <a:t>1500</a:t>
            </a:r>
            <a:r>
              <a:rPr kumimoji="1" lang="ja-JP" altLang="en-US" sz="1200" dirty="0">
                <a:solidFill>
                  <a:schemeClr val="tx1"/>
                </a:solidFill>
                <a:latin typeface="游ゴシック" panose="020B0400000000000000" pitchFamily="50" charset="-128"/>
                <a:ea typeface="游ゴシック" panose="020B0400000000000000" pitchFamily="50" charset="-128"/>
              </a:rPr>
              <a:t>万本の　年間吸収量に相当</a:t>
            </a:r>
            <a:r>
              <a:rPr kumimoji="1" lang="ja-JP" altLang="en-US" sz="1200" dirty="0">
                <a:solidFill>
                  <a:schemeClr val="tx1"/>
                </a:solidFill>
                <a:latin typeface="+mn-ea"/>
              </a:rPr>
              <a:t>）</a:t>
            </a:r>
            <a:endParaRPr kumimoji="1" lang="en-US" altLang="ja-JP" sz="1200" dirty="0">
              <a:solidFill>
                <a:schemeClr val="tx1"/>
              </a:solidFill>
              <a:latin typeface="+mn-ea"/>
            </a:endParaRPr>
          </a:p>
          <a:p>
            <a:pPr marL="182563" indent="-182563" algn="r">
              <a:lnSpc>
                <a:spcPts val="720"/>
              </a:lnSpc>
            </a:pPr>
            <a:r>
              <a:rPr kumimoji="1" lang="ja-JP" altLang="en-US" sz="1200" dirty="0">
                <a:solidFill>
                  <a:schemeClr val="tx1"/>
                </a:solidFill>
                <a:latin typeface="+mn-ea"/>
              </a:rPr>
              <a:t>　</a:t>
            </a:r>
            <a:r>
              <a:rPr kumimoji="1" lang="en-US" altLang="ja-JP" sz="600" dirty="0">
                <a:solidFill>
                  <a:schemeClr val="tx1"/>
                </a:solidFill>
                <a:latin typeface="+mn-ea"/>
              </a:rPr>
              <a:t>※</a:t>
            </a:r>
            <a:r>
              <a:rPr kumimoji="1" lang="ja-JP" altLang="en-US" sz="600" dirty="0">
                <a:solidFill>
                  <a:schemeClr val="tx1"/>
                </a:solidFill>
                <a:latin typeface="+mn-ea"/>
              </a:rPr>
              <a:t>樹齢</a:t>
            </a:r>
            <a:r>
              <a:rPr kumimoji="1" lang="en-US" altLang="ja-JP" sz="600" dirty="0">
                <a:solidFill>
                  <a:schemeClr val="tx1"/>
                </a:solidFill>
                <a:latin typeface="+mn-ea"/>
              </a:rPr>
              <a:t>50</a:t>
            </a:r>
            <a:r>
              <a:rPr kumimoji="1" lang="ja-JP" altLang="en-US" sz="600" dirty="0">
                <a:solidFill>
                  <a:schemeClr val="tx1"/>
                </a:solidFill>
                <a:latin typeface="+mn-ea"/>
              </a:rPr>
              <a:t>年</a:t>
            </a:r>
            <a:endParaRPr kumimoji="1" lang="ja-JP" altLang="en-US" sz="1200" dirty="0">
              <a:solidFill>
                <a:schemeClr val="tx1"/>
              </a:solidFill>
              <a:latin typeface="+mn-ea"/>
            </a:endParaRPr>
          </a:p>
        </p:txBody>
      </p:sp>
    </p:spTree>
    <p:extLst>
      <p:ext uri="{BB962C8B-B14F-4D97-AF65-F5344CB8AC3E}">
        <p14:creationId xmlns:p14="http://schemas.microsoft.com/office/powerpoint/2010/main" val="1616744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261324" y="620688"/>
            <a:ext cx="11700000"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脱炭素社会への行動変容を促す取組み（カーボンフットプリント以外）</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sp>
        <p:nvSpPr>
          <p:cNvPr id="50" name="正方形/長方形 49"/>
          <p:cNvSpPr/>
          <p:nvPr/>
        </p:nvSpPr>
        <p:spPr>
          <a:xfrm>
            <a:off x="334346" y="764704"/>
            <a:ext cx="11523308" cy="36338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府県民の脱炭素社会の実現につながる行動を促す取組みを積極的に推進</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1" name="スライド番号プレースホルダー 2"/>
          <p:cNvSpPr txBox="1">
            <a:spLocks/>
          </p:cNvSpPr>
          <p:nvPr/>
        </p:nvSpPr>
        <p:spPr>
          <a:xfrm>
            <a:off x="11083337" y="3889227"/>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624458-F4DE-4903-8109-826F45244856}" type="slidenum">
              <a:rPr kumimoji="1" lang="ja-JP" altLang="en-US" sz="1200" b="0" i="0" u="none" strike="noStrike" kern="1200" cap="none" spc="0" normalizeH="0" baseline="0" noProof="0" smtClean="0">
                <a:ln>
                  <a:noFill/>
                </a:ln>
                <a:solidFill>
                  <a:prstClr val="black">
                    <a:lumMod val="40000"/>
                    <a:lumOff val="60000"/>
                  </a:prstClr>
                </a:solidFill>
                <a:effectLst/>
                <a:uLnTx/>
                <a:uFillTx/>
                <a:latin typeface="Segoe U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lumMod val="40000"/>
                  <a:lumOff val="60000"/>
                </a:prstClr>
              </a:solidFill>
              <a:effectLst/>
              <a:uLnTx/>
              <a:uFillTx/>
              <a:latin typeface="Segoe UI"/>
              <a:ea typeface="メイリオ"/>
              <a:cs typeface="+mn-cs"/>
            </a:endParaRPr>
          </a:p>
        </p:txBody>
      </p:sp>
      <p:sp>
        <p:nvSpPr>
          <p:cNvPr id="52" name="正方形/長方形 51"/>
          <p:cNvSpPr/>
          <p:nvPr/>
        </p:nvSpPr>
        <p:spPr>
          <a:xfrm>
            <a:off x="6247226" y="1243502"/>
            <a:ext cx="5762668" cy="5484484"/>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●脱炭素ポイント事業の実施</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環境負荷の低い消費行動をポイント付与によって誘導</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幅広い業種・業態でのポイント付与のｶﾞｲﾄﾞﾗｲﾝ（素案）を作成</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事業者の拡大のためポイント原資充当金を支援</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●太陽光発電設備・蓄電池の共同購入支援事業</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174625" marR="0" lvl="0" indent="-174625" algn="l" defTabSz="4572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・府と連携した支援事業者が、府全域で希望者を募り設置をサポート</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6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スケールメリットを活かし、令和</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年度は約３割の価格低減が実現</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ZEH</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の普及啓発</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・民間事業者と連携した</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ZEH</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モデルハウスの宿泊体験</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・もずやんが</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ZEH</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のメリットを紹介する動画など</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2DE9FAA0-1AF7-428D-ADAC-E872DF826E31}"/>
              </a:ext>
            </a:extLst>
          </p:cNvPr>
          <p:cNvSpPr/>
          <p:nvPr/>
        </p:nvSpPr>
        <p:spPr>
          <a:xfrm>
            <a:off x="337819" y="1243502"/>
            <a:ext cx="5762668" cy="5484483"/>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（兵庫県）</a:t>
            </a:r>
            <a:endParaRPr kumimoji="1" lang="en-US" altLang="ja-JP" sz="18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●若者世代の環境活動の推進</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・ひょうごユース</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eco</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フォーラムの開催</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高校生・大学生はじめ世代を超えた担い手による</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脱炭素・</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資源循環・自然共生の活動発表・交流</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0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600"/>
              </a:spcAft>
              <a:buClrTx/>
              <a:buSzTx/>
              <a:buFontTx/>
              <a:buNone/>
              <a:tabLst/>
              <a:defRPr/>
            </a:pP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●市民参加ワークショップでの脱炭素行動試行</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・学生団体や消費者団体でのワークショップ・家庭での実践</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CFP</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を活用した脱炭素型ライフスタイル</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ライフスタイル」</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普及拡大（</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R5.11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R6.2)</a:t>
            </a:r>
          </a:p>
          <a:p>
            <a:pPr marL="0" marR="0" lvl="0" indent="0" algn="l" defTabSz="457200" rtl="0" eaLnBrk="1" fontAlgn="auto" latinLnBrk="0" hangingPunct="1">
              <a:lnSpc>
                <a:spcPts val="1800"/>
              </a:lnSpc>
              <a:spcBef>
                <a:spcPts val="0"/>
              </a:spcBef>
              <a:spcAft>
                <a:spcPts val="60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54" name="図 3">
            <a:extLst>
              <a:ext uri="{FF2B5EF4-FFF2-40B4-BE49-F238E27FC236}">
                <a16:creationId xmlns:a16="http://schemas.microsoft.com/office/drawing/2014/main" id="{5F80C888-B863-46FA-8913-13DC97D052F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960648" y="1365038"/>
            <a:ext cx="9144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54">
            <a:extLst>
              <a:ext uri="{FF2B5EF4-FFF2-40B4-BE49-F238E27FC236}">
                <a16:creationId xmlns:a16="http://schemas.microsoft.com/office/drawing/2014/main" id="{AD28BF14-94CE-4124-B162-0CEDBE038B5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64583" y="5883649"/>
            <a:ext cx="1257467" cy="707325"/>
          </a:xfrm>
          <a:prstGeom prst="rect">
            <a:avLst/>
          </a:prstGeom>
        </p:spPr>
      </p:pic>
      <p:sp>
        <p:nvSpPr>
          <p:cNvPr id="56" name="角丸四角形 55"/>
          <p:cNvSpPr/>
          <p:nvPr/>
        </p:nvSpPr>
        <p:spPr>
          <a:xfrm>
            <a:off x="709340" y="2780928"/>
            <a:ext cx="5084729" cy="2016224"/>
          </a:xfrm>
          <a:prstGeom prst="roundRect">
            <a:avLst>
              <a:gd name="adj" fmla="val 7512"/>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eco</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フォーラム開催概要＞　</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回：令和</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23</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日開催</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開催日：令和</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参加者</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約</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テーマ</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楽しく脱炭素社会～自分達ができることを考えよう～</a:t>
            </a:r>
          </a:p>
        </p:txBody>
      </p:sp>
      <p:pic>
        <p:nvPicPr>
          <p:cNvPr id="57" name="図 5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85792" y="3501008"/>
            <a:ext cx="1708278" cy="1237029"/>
          </a:xfrm>
          <a:prstGeom prst="rect">
            <a:avLst/>
          </a:prstGeom>
        </p:spPr>
      </p:pic>
      <p:pic>
        <p:nvPicPr>
          <p:cNvPr id="58" name="図 5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97726" y="3520957"/>
            <a:ext cx="1263619" cy="1230366"/>
          </a:xfrm>
          <a:prstGeom prst="rect">
            <a:avLst/>
          </a:prstGeom>
        </p:spPr>
      </p:pic>
      <p:sp>
        <p:nvSpPr>
          <p:cNvPr id="59" name="正方形/長方形 58">
            <a:extLst>
              <a:ext uri="{FF2B5EF4-FFF2-40B4-BE49-F238E27FC236}">
                <a16:creationId xmlns:a16="http://schemas.microsoft.com/office/drawing/2014/main" id="{40962466-0AA8-423F-927F-6A0676FB7840}"/>
              </a:ext>
            </a:extLst>
          </p:cNvPr>
          <p:cNvSpPr>
            <a:spLocks noChangeAspect="1"/>
          </p:cNvSpPr>
          <p:nvPr/>
        </p:nvSpPr>
        <p:spPr>
          <a:xfrm>
            <a:off x="787147" y="3527159"/>
            <a:ext cx="1766563" cy="1184729"/>
          </a:xfrm>
          <a:prstGeom prst="rect">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
        <p:nvSpPr>
          <p:cNvPr id="60" name="角丸四角形 59"/>
          <p:cNvSpPr/>
          <p:nvPr/>
        </p:nvSpPr>
        <p:spPr>
          <a:xfrm>
            <a:off x="6534571" y="2708920"/>
            <a:ext cx="3566550" cy="1887143"/>
          </a:xfrm>
          <a:prstGeom prst="roundRect">
            <a:avLst>
              <a:gd name="adj" fmla="val 7512"/>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年度概要＞</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府予算額</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46,000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千円</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補助率</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：１／２（上限</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万円）</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712788" marR="0" lvl="0" indent="-712788"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事業者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712788" marR="0" lvl="0" indent="-712788"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アーバンリサーチ、</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エディオン、</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エーコープ近畿、大阪いずみ市民生活協同組合、生活協同組合コープこうべ、</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サンプラザ、上新電機</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高島屋　大阪店、西日本旅客鉄道</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万代、宮之阪中央商店街振興組合、</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株</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ルビー</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grpSp>
        <p:nvGrpSpPr>
          <p:cNvPr id="61" name="グループ化 60">
            <a:extLst>
              <a:ext uri="{FF2B5EF4-FFF2-40B4-BE49-F238E27FC236}">
                <a16:creationId xmlns:a16="http://schemas.microsoft.com/office/drawing/2014/main" id="{6AB400C2-4AAD-47BC-958A-07A30514D815}"/>
              </a:ext>
            </a:extLst>
          </p:cNvPr>
          <p:cNvGrpSpPr/>
          <p:nvPr/>
        </p:nvGrpSpPr>
        <p:grpSpPr>
          <a:xfrm>
            <a:off x="10082611" y="3249019"/>
            <a:ext cx="1847781" cy="1280415"/>
            <a:chOff x="565822" y="4368103"/>
            <a:chExt cx="1786589" cy="1572720"/>
          </a:xfrm>
        </p:grpSpPr>
        <p:sp>
          <p:nvSpPr>
            <p:cNvPr id="62" name="正方形/長方形 61">
              <a:extLst>
                <a:ext uri="{FF2B5EF4-FFF2-40B4-BE49-F238E27FC236}">
                  <a16:creationId xmlns:a16="http://schemas.microsoft.com/office/drawing/2014/main" id="{0AA56006-CB86-4BC3-999C-AFA6333A5D48}"/>
                </a:ext>
              </a:extLst>
            </p:cNvPr>
            <p:cNvSpPr/>
            <p:nvPr/>
          </p:nvSpPr>
          <p:spPr>
            <a:xfrm>
              <a:off x="1687831" y="4823716"/>
              <a:ext cx="422275" cy="803275"/>
            </a:xfrm>
            <a:prstGeom prst="rect">
              <a:avLst/>
            </a:prstGeom>
            <a:solidFill>
              <a:srgbClr val="00B0F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正方形/長方形 62">
              <a:extLst>
                <a:ext uri="{FF2B5EF4-FFF2-40B4-BE49-F238E27FC236}">
                  <a16:creationId xmlns:a16="http://schemas.microsoft.com/office/drawing/2014/main" id="{9B334B82-C762-4A7A-A285-4686F48D7ABF}"/>
                </a:ext>
              </a:extLst>
            </p:cNvPr>
            <p:cNvSpPr/>
            <p:nvPr/>
          </p:nvSpPr>
          <p:spPr>
            <a:xfrm>
              <a:off x="1687831" y="4490341"/>
              <a:ext cx="420688" cy="330200"/>
            </a:xfrm>
            <a:prstGeom prst="rect">
              <a:avLst/>
            </a:prstGeom>
            <a:pattFill prst="wdUpDiag">
              <a:fgClr>
                <a:schemeClr val="accent6">
                  <a:lumMod val="75000"/>
                </a:schemeClr>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4" name="楕円 63">
              <a:extLst>
                <a:ext uri="{FF2B5EF4-FFF2-40B4-BE49-F238E27FC236}">
                  <a16:creationId xmlns:a16="http://schemas.microsoft.com/office/drawing/2014/main" id="{51DFF0F1-8DC9-4A36-B02B-7891A5F03DFD}"/>
                </a:ext>
              </a:extLst>
            </p:cNvPr>
            <p:cNvSpPr/>
            <p:nvPr/>
          </p:nvSpPr>
          <p:spPr>
            <a:xfrm>
              <a:off x="1786256" y="4553841"/>
              <a:ext cx="219075" cy="2111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a:t>
              </a: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5" name="正方形/長方形 64">
              <a:extLst>
                <a:ext uri="{FF2B5EF4-FFF2-40B4-BE49-F238E27FC236}">
                  <a16:creationId xmlns:a16="http://schemas.microsoft.com/office/drawing/2014/main" id="{40FAB582-2152-420B-A0D3-CB4925992F68}"/>
                </a:ext>
              </a:extLst>
            </p:cNvPr>
            <p:cNvSpPr/>
            <p:nvPr/>
          </p:nvSpPr>
          <p:spPr>
            <a:xfrm>
              <a:off x="565822" y="4368103"/>
              <a:ext cx="1006475" cy="32702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脱炭素ポイントを</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上乗せ付与</a:t>
              </a:r>
            </a:p>
          </p:txBody>
        </p:sp>
        <p:sp>
          <p:nvSpPr>
            <p:cNvPr id="66" name="正方形/長方形 65">
              <a:extLst>
                <a:ext uri="{FF2B5EF4-FFF2-40B4-BE49-F238E27FC236}">
                  <a16:creationId xmlns:a16="http://schemas.microsoft.com/office/drawing/2014/main" id="{670879B2-1AB5-4599-A075-2D255C840DEF}"/>
                </a:ext>
              </a:extLst>
            </p:cNvPr>
            <p:cNvSpPr/>
            <p:nvPr/>
          </p:nvSpPr>
          <p:spPr>
            <a:xfrm>
              <a:off x="1616394" y="5025328"/>
              <a:ext cx="558800" cy="26035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ポイント</a:t>
              </a:r>
            </a:p>
          </p:txBody>
        </p:sp>
        <p:sp>
          <p:nvSpPr>
            <p:cNvPr id="67" name="正方形/長方形 66">
              <a:extLst>
                <a:ext uri="{FF2B5EF4-FFF2-40B4-BE49-F238E27FC236}">
                  <a16:creationId xmlns:a16="http://schemas.microsoft.com/office/drawing/2014/main" id="{97C1C636-6ABB-46B6-A859-30C819AF0F07}"/>
                </a:ext>
              </a:extLst>
            </p:cNvPr>
            <p:cNvSpPr/>
            <p:nvPr/>
          </p:nvSpPr>
          <p:spPr>
            <a:xfrm>
              <a:off x="1541199" y="5580460"/>
              <a:ext cx="811212" cy="35242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地元産食材</a:t>
              </a:r>
            </a:p>
          </p:txBody>
        </p:sp>
        <p:sp>
          <p:nvSpPr>
            <p:cNvPr id="68" name="正方形/長方形 67">
              <a:extLst>
                <a:ext uri="{FF2B5EF4-FFF2-40B4-BE49-F238E27FC236}">
                  <a16:creationId xmlns:a16="http://schemas.microsoft.com/office/drawing/2014/main" id="{C7EA7C9F-3F1A-4D67-9755-02E03AA4893F}"/>
                </a:ext>
              </a:extLst>
            </p:cNvPr>
            <p:cNvSpPr/>
            <p:nvPr/>
          </p:nvSpPr>
          <p:spPr>
            <a:xfrm>
              <a:off x="846456" y="5574110"/>
              <a:ext cx="779463" cy="36671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海外産食材</a:t>
              </a:r>
            </a:p>
          </p:txBody>
        </p:sp>
        <p:cxnSp>
          <p:nvCxnSpPr>
            <p:cNvPr id="69" name="直線コネクタ 68">
              <a:extLst>
                <a:ext uri="{FF2B5EF4-FFF2-40B4-BE49-F238E27FC236}">
                  <a16:creationId xmlns:a16="http://schemas.microsoft.com/office/drawing/2014/main" id="{2CAC9D36-4703-4E04-9F75-40E1E3464166}"/>
                </a:ext>
              </a:extLst>
            </p:cNvPr>
            <p:cNvCxnSpPr>
              <a:cxnSpLocks/>
            </p:cNvCxnSpPr>
            <p:nvPr/>
          </p:nvCxnSpPr>
          <p:spPr>
            <a:xfrm>
              <a:off x="1489393" y="4553841"/>
              <a:ext cx="187326" cy="104776"/>
            </a:xfrm>
            <a:prstGeom prst="line">
              <a:avLst/>
            </a:prstGeom>
          </p:spPr>
          <p:style>
            <a:lnRef idx="1">
              <a:schemeClr val="dk1"/>
            </a:lnRef>
            <a:fillRef idx="0">
              <a:schemeClr val="dk1"/>
            </a:fillRef>
            <a:effectRef idx="0">
              <a:schemeClr val="dk1"/>
            </a:effectRef>
            <a:fontRef idx="minor">
              <a:schemeClr val="tx1"/>
            </a:fontRef>
          </p:style>
        </p:cxnSp>
        <p:sp>
          <p:nvSpPr>
            <p:cNvPr id="70" name="正方形/長方形 69">
              <a:extLst>
                <a:ext uri="{FF2B5EF4-FFF2-40B4-BE49-F238E27FC236}">
                  <a16:creationId xmlns:a16="http://schemas.microsoft.com/office/drawing/2014/main" id="{23A61183-A094-4EFF-A9DD-58A9ACC9B3EB}"/>
                </a:ext>
              </a:extLst>
            </p:cNvPr>
            <p:cNvSpPr/>
            <p:nvPr/>
          </p:nvSpPr>
          <p:spPr>
            <a:xfrm>
              <a:off x="994094" y="4823716"/>
              <a:ext cx="420687" cy="803275"/>
            </a:xfrm>
            <a:prstGeom prst="rect">
              <a:avLst/>
            </a:prstGeom>
            <a:solidFill>
              <a:srgbClr val="00B0F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1" name="正方形/長方形 70">
              <a:extLst>
                <a:ext uri="{FF2B5EF4-FFF2-40B4-BE49-F238E27FC236}">
                  <a16:creationId xmlns:a16="http://schemas.microsoft.com/office/drawing/2014/main" id="{799EDBC6-9888-44FA-BB9B-735D358D54AD}"/>
                </a:ext>
              </a:extLst>
            </p:cNvPr>
            <p:cNvSpPr/>
            <p:nvPr/>
          </p:nvSpPr>
          <p:spPr>
            <a:xfrm>
              <a:off x="922656" y="5025328"/>
              <a:ext cx="558800" cy="26035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ポイント</a:t>
              </a:r>
            </a:p>
          </p:txBody>
        </p:sp>
        <p:pic>
          <p:nvPicPr>
            <p:cNvPr id="72" name="図 59">
              <a:extLst>
                <a:ext uri="{FF2B5EF4-FFF2-40B4-BE49-F238E27FC236}">
                  <a16:creationId xmlns:a16="http://schemas.microsoft.com/office/drawing/2014/main" id="{B2D9BA28-C52E-4395-8AFD-C416DA9AA05B}"/>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351281" y="5501578"/>
              <a:ext cx="1746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図 59">
              <a:extLst>
                <a:ext uri="{FF2B5EF4-FFF2-40B4-BE49-F238E27FC236}">
                  <a16:creationId xmlns:a16="http://schemas.microsoft.com/office/drawing/2014/main" id="{9A619AB2-8645-48E8-B698-D6C6907A9BC1}"/>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064069" y="5511103"/>
              <a:ext cx="1746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 name="テキスト ボックス 73">
            <a:extLst>
              <a:ext uri="{FF2B5EF4-FFF2-40B4-BE49-F238E27FC236}">
                <a16:creationId xmlns:a16="http://schemas.microsoft.com/office/drawing/2014/main" id="{1FFEE925-E675-4C41-B57F-10252EA4E6FD}"/>
              </a:ext>
            </a:extLst>
          </p:cNvPr>
          <p:cNvSpPr txBox="1"/>
          <p:nvPr/>
        </p:nvSpPr>
        <p:spPr>
          <a:xfrm>
            <a:off x="703334" y="5900536"/>
            <a:ext cx="1440000" cy="302006"/>
          </a:xfrm>
          <a:prstGeom prst="rect">
            <a:avLst/>
          </a:prstGeom>
          <a:noFill/>
        </p:spPr>
        <p:txBody>
          <a:bodyPr wrap="square" rtlCol="0">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mn-cs"/>
              </a:rPr>
              <a:t>ワークショップ①</a:t>
            </a:r>
            <a:endParaRPr kumimoji="0" lang="en-US" altLang="ja-JP" sz="11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mn-cs"/>
            </a:endParaRPr>
          </a:p>
        </p:txBody>
      </p:sp>
      <p:sp>
        <p:nvSpPr>
          <p:cNvPr id="75" name="テキスト ボックス 74">
            <a:extLst>
              <a:ext uri="{FF2B5EF4-FFF2-40B4-BE49-F238E27FC236}">
                <a16:creationId xmlns:a16="http://schemas.microsoft.com/office/drawing/2014/main" id="{014562B9-F94C-43AA-8B9A-E3EC7B0C0167}"/>
              </a:ext>
            </a:extLst>
          </p:cNvPr>
          <p:cNvSpPr txBox="1"/>
          <p:nvPr/>
        </p:nvSpPr>
        <p:spPr>
          <a:xfrm>
            <a:off x="2577143" y="5907083"/>
            <a:ext cx="1440000" cy="317395"/>
          </a:xfrm>
          <a:prstGeom prst="rect">
            <a:avLst/>
          </a:prstGeom>
          <a:noFill/>
        </p:spPr>
        <p:txBody>
          <a:bodyPr wrap="square" lIns="36000" rIns="36000" rtlCol="0">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mn-cs"/>
              </a:rPr>
              <a:t>実  践</a:t>
            </a:r>
            <a:endParaRPr kumimoji="0" lang="en-US" altLang="ja-JP" sz="14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mn-cs"/>
            </a:endParaRPr>
          </a:p>
        </p:txBody>
      </p:sp>
      <p:sp>
        <p:nvSpPr>
          <p:cNvPr id="76" name="テキスト ボックス 75">
            <a:extLst>
              <a:ext uri="{FF2B5EF4-FFF2-40B4-BE49-F238E27FC236}">
                <a16:creationId xmlns:a16="http://schemas.microsoft.com/office/drawing/2014/main" id="{9F0F6F94-D244-41A3-9DF6-B093B5501AFB}"/>
              </a:ext>
            </a:extLst>
          </p:cNvPr>
          <p:cNvSpPr txBox="1"/>
          <p:nvPr/>
        </p:nvSpPr>
        <p:spPr>
          <a:xfrm>
            <a:off x="4507638" y="5895727"/>
            <a:ext cx="1440000" cy="516167"/>
          </a:xfrm>
          <a:prstGeom prst="rect">
            <a:avLst/>
          </a:prstGeom>
          <a:noFill/>
        </p:spPr>
        <p:txBody>
          <a:bodyPr wrap="square" rtlCol="0">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mn-cs"/>
              </a:rPr>
              <a:t>ワークショップ②</a:t>
            </a:r>
            <a:endParaRPr kumimoji="0" lang="en-US" altLang="ja-JP" sz="11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ts val="17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8DB7"/>
              </a:solidFill>
              <a:effectLst/>
              <a:uLnTx/>
              <a:uFillTx/>
              <a:latin typeface="メイリオ" panose="020B0604030504040204" pitchFamily="50" charset="-128"/>
              <a:ea typeface="メイリオ" panose="020B0604030504040204" pitchFamily="50" charset="-128"/>
              <a:cs typeface="+mn-cs"/>
            </a:endParaRPr>
          </a:p>
        </p:txBody>
      </p:sp>
      <p:sp>
        <p:nvSpPr>
          <p:cNvPr id="77" name="テキスト ボックス 76">
            <a:extLst>
              <a:ext uri="{FF2B5EF4-FFF2-40B4-BE49-F238E27FC236}">
                <a16:creationId xmlns:a16="http://schemas.microsoft.com/office/drawing/2014/main" id="{7C34300A-5C30-4E78-A9A2-FD62B96EF37E}"/>
              </a:ext>
            </a:extLst>
          </p:cNvPr>
          <p:cNvSpPr txBox="1"/>
          <p:nvPr/>
        </p:nvSpPr>
        <p:spPr>
          <a:xfrm>
            <a:off x="659413" y="6182072"/>
            <a:ext cx="1439999" cy="603618"/>
          </a:xfrm>
          <a:prstGeom prst="rect">
            <a:avLst/>
          </a:prstGeom>
          <a:noFill/>
        </p:spPr>
        <p:txBody>
          <a:bodyPr wrap="square" lIns="36000" tIns="36000" rIns="36000" bIns="36000" rtlCol="0">
            <a:spAutoFit/>
          </a:bodyPr>
          <a:lstStyle/>
          <a:p>
            <a:pPr marL="144000" marR="0" lvl="0" indent="-144000" algn="just"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　</a:t>
            </a:r>
            <a:r>
              <a:rPr kumimoji="1" lang="en-US" altLang="ja-JP"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CFP</a:t>
            </a:r>
            <a:r>
              <a:rPr kumimoji="1" lang="ja-JP" altLang="en-US"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の少ない製品等の選択の意義を学習</a:t>
            </a:r>
            <a:endParaRPr kumimoji="1" lang="en-US" altLang="ja-JP"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endParaRPr>
          </a:p>
          <a:p>
            <a:pPr marL="144000" marR="0" lvl="0" indent="-144000" algn="just"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endParaRPr>
          </a:p>
        </p:txBody>
      </p:sp>
      <p:sp>
        <p:nvSpPr>
          <p:cNvPr id="78" name="テキスト ボックス 77">
            <a:extLst>
              <a:ext uri="{FF2B5EF4-FFF2-40B4-BE49-F238E27FC236}">
                <a16:creationId xmlns:a16="http://schemas.microsoft.com/office/drawing/2014/main" id="{CDA5D0E7-0853-4951-AFEF-9C12232C0828}"/>
              </a:ext>
            </a:extLst>
          </p:cNvPr>
          <p:cNvSpPr txBox="1"/>
          <p:nvPr/>
        </p:nvSpPr>
        <p:spPr>
          <a:xfrm>
            <a:off x="2639616" y="6153811"/>
            <a:ext cx="1532083" cy="403563"/>
          </a:xfrm>
          <a:prstGeom prst="rect">
            <a:avLst/>
          </a:prstGeom>
          <a:noFill/>
        </p:spPr>
        <p:txBody>
          <a:bodyPr wrap="square" lIns="36000" tIns="36000" rIns="36000" bIns="36000" rtlCol="0">
            <a:spAutoFit/>
          </a:bodyPr>
          <a:lstStyle/>
          <a:p>
            <a:pPr marL="144000" marR="0" lvl="0" indent="-144000" algn="just"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選択した脱炭素型の</a:t>
            </a:r>
            <a:endParaRPr kumimoji="1" lang="en-US" altLang="ja-JP"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endParaRPr>
          </a:p>
          <a:p>
            <a:pPr marL="144000" marR="0" lvl="0" indent="-144000" algn="just"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生活行動を２週間実</a:t>
            </a:r>
            <a:r>
              <a:rPr kumimoji="1" lang="ja-JP" altLang="en-US" sz="110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践</a:t>
            </a:r>
          </a:p>
        </p:txBody>
      </p:sp>
      <p:sp>
        <p:nvSpPr>
          <p:cNvPr id="79" name="テキスト ボックス 78">
            <a:extLst>
              <a:ext uri="{FF2B5EF4-FFF2-40B4-BE49-F238E27FC236}">
                <a16:creationId xmlns:a16="http://schemas.microsoft.com/office/drawing/2014/main" id="{AA8F5247-5B01-4210-BA63-53729928E2C7}"/>
              </a:ext>
            </a:extLst>
          </p:cNvPr>
          <p:cNvSpPr txBox="1"/>
          <p:nvPr/>
        </p:nvSpPr>
        <p:spPr>
          <a:xfrm>
            <a:off x="4375205" y="6126104"/>
            <a:ext cx="1576998" cy="580534"/>
          </a:xfrm>
          <a:prstGeom prst="rect">
            <a:avLst/>
          </a:prstGeom>
          <a:noFill/>
        </p:spPr>
        <p:txBody>
          <a:bodyPr wrap="square" lIns="36000" tIns="36000" rIns="36000" bIns="36000" rtlCol="0">
            <a:spAutoFit/>
          </a:bodyPr>
          <a:lstStyle/>
          <a:p>
            <a:pPr marL="144000" marR="0" lvl="0" indent="-144000" algn="just"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　</a:t>
            </a:r>
            <a:r>
              <a:rPr kumimoji="1" lang="ja-JP" altLang="en-US"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取組結果振り返り</a:t>
            </a:r>
            <a:endParaRPr kumimoji="1" lang="en-US" altLang="ja-JP"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endParaRPr>
          </a:p>
          <a:p>
            <a:pPr marL="144000" marR="0" lvl="0" indent="-144000" algn="just"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rPr>
              <a:t>　取組みの工夫や環境整備について話し合い</a:t>
            </a:r>
            <a:endParaRPr kumimoji="1" lang="en-US" altLang="ja-JP" sz="1050" b="0" i="0" u="none" strike="noStrike" kern="1200" cap="none" spc="0" normalizeH="0" baseline="0" noProof="0" dirty="0">
              <a:ln>
                <a:noFill/>
              </a:ln>
              <a:solidFill>
                <a:srgbClr val="E7E6E6">
                  <a:lumMod val="10000"/>
                </a:srgbClr>
              </a:solidFill>
              <a:effectLst/>
              <a:uLnTx/>
              <a:uFillTx/>
              <a:latin typeface="メイリオ" panose="020B0604030504040204" pitchFamily="50" charset="-128"/>
              <a:ea typeface="メイリオ" panose="020B0604030504040204" pitchFamily="50" charset="-128"/>
              <a:cs typeface="+mn-cs"/>
            </a:endParaRPr>
          </a:p>
        </p:txBody>
      </p:sp>
      <p:sp>
        <p:nvSpPr>
          <p:cNvPr id="80" name="二等辺三角形 79">
            <a:extLst>
              <a:ext uri="{FF2B5EF4-FFF2-40B4-BE49-F238E27FC236}">
                <a16:creationId xmlns:a16="http://schemas.microsoft.com/office/drawing/2014/main" id="{D9E2DA13-3687-4510-9545-2099022190C4}"/>
              </a:ext>
            </a:extLst>
          </p:cNvPr>
          <p:cNvSpPr/>
          <p:nvPr/>
        </p:nvSpPr>
        <p:spPr>
          <a:xfrm rot="5400000">
            <a:off x="4030941" y="6151128"/>
            <a:ext cx="468000" cy="144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70AD47">
                  <a:lumMod val="50000"/>
                </a:srgbClr>
              </a:solidFill>
              <a:effectLst/>
              <a:uLnTx/>
              <a:uFillTx/>
              <a:latin typeface="Segoe UI"/>
              <a:ea typeface="メイリオ"/>
              <a:cs typeface="+mn-cs"/>
            </a:endParaRPr>
          </a:p>
        </p:txBody>
      </p:sp>
      <p:sp>
        <p:nvSpPr>
          <p:cNvPr id="81" name="二等辺三角形 80">
            <a:extLst>
              <a:ext uri="{FF2B5EF4-FFF2-40B4-BE49-F238E27FC236}">
                <a16:creationId xmlns:a16="http://schemas.microsoft.com/office/drawing/2014/main" id="{4F6C018A-6CD1-4A35-A2D6-726358394ABD}"/>
              </a:ext>
            </a:extLst>
          </p:cNvPr>
          <p:cNvSpPr/>
          <p:nvPr/>
        </p:nvSpPr>
        <p:spPr>
          <a:xfrm rot="5400000">
            <a:off x="2140799" y="6142289"/>
            <a:ext cx="468000" cy="14400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70AD47">
                  <a:lumMod val="50000"/>
                </a:srgbClr>
              </a:solidFill>
              <a:effectLst/>
              <a:uLnTx/>
              <a:uFillTx/>
              <a:latin typeface="Segoe UI"/>
              <a:ea typeface="メイリオ"/>
              <a:cs typeface="+mn-cs"/>
            </a:endParaRPr>
          </a:p>
        </p:txBody>
      </p:sp>
      <p:sp>
        <p:nvSpPr>
          <p:cNvPr id="82" name="四角形: 角を丸くする 3">
            <a:extLst>
              <a:ext uri="{FF2B5EF4-FFF2-40B4-BE49-F238E27FC236}">
                <a16:creationId xmlns:a16="http://schemas.microsoft.com/office/drawing/2014/main" id="{C7CDAE3A-C587-4DDF-B905-143AEA5476CB}"/>
              </a:ext>
            </a:extLst>
          </p:cNvPr>
          <p:cNvSpPr/>
          <p:nvPr/>
        </p:nvSpPr>
        <p:spPr>
          <a:xfrm>
            <a:off x="2553829" y="5883649"/>
            <a:ext cx="1532082" cy="774316"/>
          </a:xfrm>
          <a:prstGeom prst="roundRect">
            <a:avLst>
              <a:gd name="adj" fmla="val 22032"/>
            </a:avLst>
          </a:prstGeom>
          <a:no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83" name="四角形: 角を丸くする 56">
            <a:extLst>
              <a:ext uri="{FF2B5EF4-FFF2-40B4-BE49-F238E27FC236}">
                <a16:creationId xmlns:a16="http://schemas.microsoft.com/office/drawing/2014/main" id="{4EF57A49-AE41-4AD0-94F3-5688E6B6F69E}"/>
              </a:ext>
            </a:extLst>
          </p:cNvPr>
          <p:cNvSpPr/>
          <p:nvPr/>
        </p:nvSpPr>
        <p:spPr>
          <a:xfrm>
            <a:off x="663687" y="5883649"/>
            <a:ext cx="1532082" cy="774316"/>
          </a:xfrm>
          <a:prstGeom prst="roundRect">
            <a:avLst>
              <a:gd name="adj" fmla="val 22032"/>
            </a:avLst>
          </a:prstGeom>
          <a:no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84" name="四角形: 角を丸くする 57">
            <a:extLst>
              <a:ext uri="{FF2B5EF4-FFF2-40B4-BE49-F238E27FC236}">
                <a16:creationId xmlns:a16="http://schemas.microsoft.com/office/drawing/2014/main" id="{AEC00243-C3BC-43C9-8064-265287D7207C}"/>
              </a:ext>
            </a:extLst>
          </p:cNvPr>
          <p:cNvSpPr/>
          <p:nvPr/>
        </p:nvSpPr>
        <p:spPr>
          <a:xfrm>
            <a:off x="4443972" y="5900535"/>
            <a:ext cx="1532082" cy="757430"/>
          </a:xfrm>
          <a:prstGeom prst="roundRect">
            <a:avLst>
              <a:gd name="adj" fmla="val 22032"/>
            </a:avLst>
          </a:prstGeom>
          <a:no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39" name="スライド番号プレースホルダー 2"/>
          <p:cNvSpPr txBox="1">
            <a:spLocks/>
          </p:cNvSpPr>
          <p:nvPr/>
        </p:nvSpPr>
        <p:spPr>
          <a:xfrm>
            <a:off x="11568157" y="6482364"/>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22</a:t>
            </a:fld>
            <a:endParaRPr kumimoji="1" lang="ja-JP" altLang="en-US" sz="1600" dirty="0">
              <a:solidFill>
                <a:srgbClr val="000000"/>
              </a:solidFill>
            </a:endParaRPr>
          </a:p>
        </p:txBody>
      </p:sp>
    </p:spTree>
    <p:extLst>
      <p:ext uri="{BB962C8B-B14F-4D97-AF65-F5344CB8AC3E}">
        <p14:creationId xmlns:p14="http://schemas.microsoft.com/office/powerpoint/2010/main" val="625011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261324" y="620688"/>
            <a:ext cx="11700000" cy="0"/>
          </a:xfrm>
        </p:spPr>
        <p:txBody>
          <a:bodyPr/>
          <a:lstStyle/>
          <a:p>
            <a:r>
              <a:rPr lang="ja-JP" altLang="en-US" sz="2400" b="1" dirty="0">
                <a:latin typeface="UD デジタル 教科書体 NK-B" panose="02020700000000000000" pitchFamily="18" charset="-128"/>
                <a:ea typeface="UD デジタル 教科書体 NK-B" panose="02020700000000000000" pitchFamily="18" charset="-128"/>
              </a:rPr>
              <a:t>＜連携②＞　海洋プラごみの発生抑制</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に向けた取組み（大阪府）</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p:cNvSpPr/>
          <p:nvPr/>
        </p:nvSpPr>
        <p:spPr>
          <a:xfrm>
            <a:off x="7894172" y="3926863"/>
            <a:ext cx="3890460" cy="2855343"/>
          </a:xfrm>
          <a:prstGeom prst="rect">
            <a:avLst/>
          </a:prstGeom>
          <a:solidFill>
            <a:srgbClr val="E2F0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Osaka</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ほかさんマップ</a:t>
            </a: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（マイ容器・マイボトルの利用促進）</a:t>
            </a:r>
          </a:p>
          <a:p>
            <a:pPr marL="438150" marR="0" lvl="0" indent="-438150" algn="l"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38150" marR="0" lvl="0" indent="-43815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：マイボトルやマイ容器が使える</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店舗等が検索できるウエブサイトを公開</a:t>
            </a:r>
          </a:p>
          <a:p>
            <a:pPr marL="538163" marR="0" lvl="0" indent="-538163" algn="l"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掲載数</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706</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店舗</a:t>
            </a:r>
            <a:r>
              <a:rPr kumimoji="0" lang="zh-TW"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（令和５年７月末現在）</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4113180" y="3936962"/>
            <a:ext cx="3674436" cy="2845246"/>
          </a:xfrm>
          <a:prstGeom prst="rect">
            <a:avLst/>
          </a:prstGeom>
          <a:solidFill>
            <a:srgbClr val="E2F0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大阪マイボトルパートナーズ</a:t>
            </a: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（マイボトルスポットの普及、マイボトル利用啓発）</a:t>
            </a:r>
            <a:endPar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38150" marR="0" lvl="0" indent="-438150" algn="l" defTabSz="447675"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38150" marR="0" lvl="0" indent="-438150" algn="l" defTabSz="447675"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：使い捨てプラ容器の削減に向け、　　　　マイボトルの利用啓発や</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38150" marR="0" lvl="0" indent="-438150" algn="l" defTabSz="447675"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マイボトルスポットの普及を実施</a:t>
            </a:r>
          </a:p>
          <a:p>
            <a:pPr marL="712788" marR="0" lvl="0" indent="-712788" algn="l"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メンバー</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61</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団体</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（事業者、行政、</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NPO</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・団体等）</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5350" marR="0" lvl="0" indent="-895350" algn="l"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マイボトルスポット</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2,119</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か所</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（目標</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5,000</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か所）</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5350" marR="0" lvl="0" indent="-89535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5350" marR="0" lvl="0" indent="-89535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5350" marR="0" lvl="0" indent="-89535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5130" y="5728621"/>
            <a:ext cx="436705" cy="828000"/>
          </a:xfrm>
          <a:prstGeom prst="rect">
            <a:avLst/>
          </a:prstGeom>
        </p:spPr>
      </p:pic>
      <p:sp>
        <p:nvSpPr>
          <p:cNvPr id="14" name="正方形/長方形 13"/>
          <p:cNvSpPr/>
          <p:nvPr/>
        </p:nvSpPr>
        <p:spPr>
          <a:xfrm>
            <a:off x="4053609" y="6553811"/>
            <a:ext cx="1454244"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マイボトルスポットの例</a:t>
            </a:r>
          </a:p>
        </p:txBody>
      </p:sp>
      <p:sp>
        <p:nvSpPr>
          <p:cNvPr id="16" name="正方形/長方形 15"/>
          <p:cNvSpPr/>
          <p:nvPr/>
        </p:nvSpPr>
        <p:spPr>
          <a:xfrm>
            <a:off x="270098" y="3934266"/>
            <a:ext cx="3755806" cy="2847939"/>
          </a:xfrm>
          <a:prstGeom prst="rect">
            <a:avLst/>
          </a:prstGeom>
          <a:solidFill>
            <a:srgbClr val="E2F0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おおさかプラスチックごみゼロ宣言</a:t>
            </a:r>
            <a:endParaRPr kumimoji="0"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9750" marR="0" lvl="0" indent="-539750" algn="l" defTabSz="447675" rtl="0" eaLnBrk="1" fontAlgn="auto" latinLnBrk="0" hangingPunct="1">
              <a:lnSpc>
                <a:spcPct val="100000"/>
              </a:lnSpc>
              <a:spcBef>
                <a:spcPts val="0"/>
              </a:spcBef>
              <a:spcAft>
                <a:spcPts val="0"/>
              </a:spcAft>
              <a:buClrTx/>
              <a:buSzTx/>
              <a:buFontTx/>
              <a:buNone/>
              <a:tabLst/>
              <a:defRPr/>
            </a:pPr>
            <a:endParaRPr kumimoji="0" lang="en-US" altLang="ja-JP" sz="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38150" marR="0" lvl="0" indent="-438150" algn="l" defTabSz="447675"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G20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を機に、使い捨てプラの削減等を盛り込んだ「おおさかプラスチックごみゼロ宣言」を実施。</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宣言に賛同する事業者等を募集</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9750" marR="0" lvl="0" indent="-539750" algn="l" defTabSz="447675" rtl="0" eaLnBrk="1" fontAlgn="auto" latinLnBrk="0" hangingPunct="1">
              <a:lnSpc>
                <a:spcPct val="100000"/>
              </a:lnSpc>
              <a:spcBef>
                <a:spcPts val="600"/>
              </a:spcBef>
              <a:spcAft>
                <a:spcPts val="60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宣言者</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106</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団体</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（事業者、行政、</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NPO</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など）</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9750" marR="0" lvl="0" indent="-539750" algn="l" defTabSz="447675" rtl="0" eaLnBrk="1" fontAlgn="auto" latinLnBrk="0" hangingPunct="1">
              <a:lnSpc>
                <a:spcPct val="100000"/>
              </a:lnSpc>
              <a:spcBef>
                <a:spcPts val="600"/>
              </a:spcBef>
              <a:spcAft>
                <a:spcPts val="60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9750" marR="0" lvl="0" indent="-539750" algn="l" defTabSz="447675" rtl="0" eaLnBrk="1" fontAlgn="auto" latinLnBrk="0" hangingPunct="1">
              <a:lnSpc>
                <a:spcPct val="100000"/>
              </a:lnSpc>
              <a:spcBef>
                <a:spcPts val="0"/>
              </a:spcBef>
              <a:spcAft>
                <a:spcPts val="0"/>
              </a:spcAft>
              <a:buClrTx/>
              <a:buSzTx/>
              <a:buFontTx/>
              <a:buNone/>
              <a:tabLst/>
              <a:defRPr/>
            </a:pPr>
            <a:endParaRPr kumimoji="0" lang="en-US" altLang="ja-JP" sz="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5113" marR="0" lvl="0" indent="-265113" algn="l" defTabSz="447675" rtl="0" eaLnBrk="1" fontAlgn="auto" latinLnBrk="0" hangingPunct="1">
              <a:lnSpc>
                <a:spcPct val="100000"/>
              </a:lnSpc>
              <a:spcBef>
                <a:spcPts val="600"/>
              </a:spcBef>
              <a:spcAft>
                <a:spcPts val="60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おおさかプラスチック　　　　　　　　　対策推進プラットフォーム</a:t>
            </a:r>
          </a:p>
          <a:p>
            <a:pPr marL="438150" marR="0" lvl="0" indent="-438150" algn="l" defTabSz="447675"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：対策検討や効果検証等を行い、</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38150" marR="0" lvl="0" indent="-438150" algn="l" defTabSz="447675"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その成果を広く共有・発信</a:t>
            </a:r>
          </a:p>
          <a:p>
            <a:pPr marL="539750" marR="0" lvl="0" indent="-539750" algn="l" defTabSz="447675" rtl="0" eaLnBrk="1" fontAlgn="auto" latinLnBrk="0" hangingPunct="1">
              <a:lnSpc>
                <a:spcPct val="100000"/>
              </a:lnSpc>
              <a:spcBef>
                <a:spcPts val="600"/>
              </a:spcBef>
              <a:spcAft>
                <a:spcPts val="60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会員</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41</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団体</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（学識経験者、事業者、行政、</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NPO</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など）</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95350" marR="0" lvl="0" indent="-89535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7" name="図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03024" y="5215919"/>
            <a:ext cx="773491" cy="403561"/>
          </a:xfrm>
          <a:prstGeom prst="rect">
            <a:avLst/>
          </a:prstGeom>
        </p:spPr>
      </p:pic>
      <p:sp>
        <p:nvSpPr>
          <p:cNvPr id="19" name="正方形/長方形 18"/>
          <p:cNvSpPr/>
          <p:nvPr/>
        </p:nvSpPr>
        <p:spPr>
          <a:xfrm>
            <a:off x="427191" y="5120082"/>
            <a:ext cx="2482272"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＜宣言例＞</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全従業員へのマイボトルの配布　等</a:t>
            </a:r>
          </a:p>
        </p:txBody>
      </p:sp>
      <p:pic>
        <p:nvPicPr>
          <p:cNvPr id="23" name="図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5128" y="5291554"/>
            <a:ext cx="2233312" cy="1421991"/>
          </a:xfrm>
          <a:prstGeom prst="rect">
            <a:avLst/>
          </a:prstGeom>
        </p:spPr>
      </p:pic>
      <p:pic>
        <p:nvPicPr>
          <p:cNvPr id="27" name="図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97846" y="6455428"/>
            <a:ext cx="1783661" cy="240739"/>
          </a:xfrm>
          <a:prstGeom prst="rect">
            <a:avLst/>
          </a:prstGeom>
        </p:spPr>
      </p:pic>
      <p:pic>
        <p:nvPicPr>
          <p:cNvPr id="34" name="Picture 2" descr="バナー"/>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47769" y="4430919"/>
            <a:ext cx="789756" cy="488934"/>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76537" y="5728621"/>
            <a:ext cx="676080" cy="507060"/>
          </a:xfrm>
          <a:prstGeom prst="rect">
            <a:avLst/>
          </a:prstGeom>
        </p:spPr>
      </p:pic>
      <p:sp>
        <p:nvSpPr>
          <p:cNvPr id="35" name="正方形/長方形 34"/>
          <p:cNvSpPr/>
          <p:nvPr/>
        </p:nvSpPr>
        <p:spPr>
          <a:xfrm>
            <a:off x="2898728" y="6217227"/>
            <a:ext cx="122341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人工芝片の流出抑制</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ガイドラインを策定</a:t>
            </a:r>
          </a:p>
        </p:txBody>
      </p:sp>
      <p:sp>
        <p:nvSpPr>
          <p:cNvPr id="28" name="タイトル 1"/>
          <p:cNvSpPr txBox="1">
            <a:spLocks/>
          </p:cNvSpPr>
          <p:nvPr/>
        </p:nvSpPr>
        <p:spPr>
          <a:xfrm>
            <a:off x="261324" y="620688"/>
            <a:ext cx="11700000" cy="0"/>
          </a:xfrm>
          <a:prstGeom prst="rect">
            <a:avLst/>
          </a:prstGeom>
          <a:ln>
            <a:solidFill>
              <a:schemeClr val="tx1"/>
            </a:solidFill>
          </a:ln>
        </p:spPr>
        <p:txBody>
          <a:bodyPr vert="horz" lIns="91440" tIns="45720" rIns="91440" bIns="45720" rtlCol="0" anchor="b">
            <a:noAutofit/>
          </a:bodyPr>
          <a:lstStyle>
            <a:lvl1pPr algn="l" defTabSz="914377" rtl="0" eaLnBrk="1" latinLnBrk="0" hangingPunct="1">
              <a:lnSpc>
                <a:spcPct val="90000"/>
              </a:lnSpc>
              <a:spcBef>
                <a:spcPct val="0"/>
              </a:spcBef>
              <a:buNone/>
              <a:defRPr kumimoji="1" sz="2000" kern="1200">
                <a:solidFill>
                  <a:schemeClr val="tx1"/>
                </a:solidFill>
                <a:latin typeface="+mj-ea"/>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1" lang="ja-JP" altLang="en-US" sz="2400" b="1" i="0" u="none" strike="noStrike" kern="1200" cap="none" spc="0" normalizeH="0" baseline="0" noProof="0" dirty="0">
              <a:ln>
                <a:noFill/>
              </a:ln>
              <a:solidFill>
                <a:srgbClr val="080808"/>
              </a:solidFill>
              <a:effectLst/>
              <a:uLnTx/>
              <a:uFillTx/>
              <a:latin typeface="游ゴシック" panose="020B0400000000000000" pitchFamily="50" charset="-128"/>
              <a:ea typeface="游ゴシック" panose="020B0400000000000000" pitchFamily="50" charset="-128"/>
              <a:cs typeface="+mj-cs"/>
            </a:endParaRPr>
          </a:p>
        </p:txBody>
      </p:sp>
      <p:sp>
        <p:nvSpPr>
          <p:cNvPr id="48" name="正方形/長方形 47"/>
          <p:cNvSpPr/>
          <p:nvPr/>
        </p:nvSpPr>
        <p:spPr>
          <a:xfrm>
            <a:off x="261325" y="661706"/>
            <a:ext cx="11523308" cy="53260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rPr>
              <a:t>大阪ブルーオーシャンビジョンの実現</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に向け、大阪湾・播磨灘におけるプラごみ流入対策など、兵庫・大阪が連携して取組みを推進</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46"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23</a:t>
            </a:fld>
            <a:endParaRPr kumimoji="1" lang="ja-JP" altLang="en-US" sz="1600" dirty="0">
              <a:solidFill>
                <a:srgbClr val="000000"/>
              </a:solidFill>
            </a:endParaRPr>
          </a:p>
        </p:txBody>
      </p:sp>
      <p:sp>
        <p:nvSpPr>
          <p:cNvPr id="47" name="四角形吹き出し 46"/>
          <p:cNvSpPr/>
          <p:nvPr/>
        </p:nvSpPr>
        <p:spPr>
          <a:xfrm>
            <a:off x="5431860" y="5689498"/>
            <a:ext cx="2336424" cy="897061"/>
          </a:xfrm>
          <a:prstGeom prst="wedgeRectCallout">
            <a:avLst>
              <a:gd name="adj1" fmla="val -47500"/>
              <a:gd name="adj2" fmla="val -37415"/>
            </a:avLst>
          </a:prstGeom>
          <a:noFill/>
          <a:ln w="1270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dirty="0">
                <a:solidFill>
                  <a:schemeClr val="tx1"/>
                </a:solidFill>
                <a:latin typeface="游ゴシック" panose="020B0400000000000000" pitchFamily="50" charset="-128"/>
                <a:ea typeface="游ゴシック" panose="020B0400000000000000" pitchFamily="50" charset="-128"/>
              </a:rPr>
              <a:t>府県民が</a:t>
            </a:r>
            <a:r>
              <a:rPr kumimoji="1" lang="en-US" altLang="ja-JP" sz="1200" dirty="0">
                <a:solidFill>
                  <a:schemeClr val="tx1"/>
                </a:solidFill>
                <a:latin typeface="游ゴシック" panose="020B0400000000000000" pitchFamily="50" charset="-128"/>
                <a:ea typeface="游ゴシック" panose="020B0400000000000000" pitchFamily="50" charset="-128"/>
              </a:rPr>
              <a:t>500ml</a:t>
            </a:r>
            <a:r>
              <a:rPr kumimoji="1" lang="ja-JP" altLang="en-US" sz="1200" dirty="0">
                <a:solidFill>
                  <a:schemeClr val="tx1"/>
                </a:solidFill>
                <a:latin typeface="游ゴシック" panose="020B0400000000000000" pitchFamily="50" charset="-128"/>
                <a:ea typeface="游ゴシック" panose="020B0400000000000000" pitchFamily="50" charset="-128"/>
              </a:rPr>
              <a:t>のマイボトルを年</a:t>
            </a:r>
            <a:r>
              <a:rPr kumimoji="1" lang="en-US" altLang="ja-JP" sz="1200" dirty="0">
                <a:solidFill>
                  <a:schemeClr val="tx1"/>
                </a:solidFill>
                <a:latin typeface="游ゴシック" panose="020B0400000000000000" pitchFamily="50" charset="-128"/>
                <a:ea typeface="游ゴシック" panose="020B0400000000000000" pitchFamily="50" charset="-128"/>
              </a:rPr>
              <a:t>30</a:t>
            </a:r>
            <a:r>
              <a:rPr kumimoji="1" lang="ja-JP" altLang="en-US" sz="1200" dirty="0">
                <a:solidFill>
                  <a:schemeClr val="tx1"/>
                </a:solidFill>
                <a:latin typeface="游ゴシック" panose="020B0400000000000000" pitchFamily="50" charset="-128"/>
                <a:ea typeface="游ゴシック" panose="020B0400000000000000" pitchFamily="50" charset="-128"/>
              </a:rPr>
              <a:t>回使えば年間</a:t>
            </a:r>
            <a:r>
              <a:rPr kumimoji="1" lang="en-US" altLang="ja-JP" sz="1200" dirty="0">
                <a:solidFill>
                  <a:schemeClr val="tx1"/>
                </a:solidFill>
                <a:latin typeface="游ゴシック" panose="020B0400000000000000" pitchFamily="50" charset="-128"/>
                <a:ea typeface="游ゴシック" panose="020B0400000000000000" pitchFamily="50" charset="-128"/>
              </a:rPr>
              <a:t>5.7</a:t>
            </a:r>
            <a:r>
              <a:rPr kumimoji="1" lang="ja-JP" altLang="en-US" sz="1200" dirty="0">
                <a:solidFill>
                  <a:schemeClr val="tx1"/>
                </a:solidFill>
                <a:latin typeface="游ゴシック" panose="020B0400000000000000" pitchFamily="50" charset="-128"/>
                <a:ea typeface="游ゴシック" panose="020B0400000000000000" pitchFamily="50" charset="-128"/>
              </a:rPr>
              <a:t>万ﾄﾝの</a:t>
            </a:r>
            <a:r>
              <a:rPr kumimoji="1" lang="en-US" altLang="ja-JP" sz="1200" dirty="0">
                <a:solidFill>
                  <a:schemeClr val="tx1"/>
                </a:solidFill>
                <a:latin typeface="游ゴシック" panose="020B0400000000000000" pitchFamily="50" charset="-128"/>
                <a:ea typeface="游ゴシック" panose="020B0400000000000000" pitchFamily="50" charset="-128"/>
              </a:rPr>
              <a:t>CO</a:t>
            </a:r>
            <a:r>
              <a:rPr kumimoji="1" lang="en-US" altLang="ja-JP" sz="1200" baseline="-25000" dirty="0">
                <a:solidFill>
                  <a:schemeClr val="tx1"/>
                </a:solidFill>
                <a:latin typeface="游ゴシック" panose="020B0400000000000000" pitchFamily="50" charset="-128"/>
                <a:ea typeface="游ゴシック" panose="020B0400000000000000" pitchFamily="50" charset="-128"/>
              </a:rPr>
              <a:t>2</a:t>
            </a:r>
            <a:r>
              <a:rPr kumimoji="1" lang="ja-JP" altLang="en-US" sz="1200" dirty="0">
                <a:solidFill>
                  <a:schemeClr val="tx1"/>
                </a:solidFill>
                <a:latin typeface="游ゴシック" panose="020B0400000000000000" pitchFamily="50" charset="-128"/>
                <a:ea typeface="游ゴシック" panose="020B0400000000000000" pitchFamily="50" charset="-128"/>
              </a:rPr>
              <a:t>を削減（スギの木</a:t>
            </a:r>
            <a:r>
              <a:rPr kumimoji="1" lang="en-US" altLang="ja-JP" sz="1200" dirty="0">
                <a:solidFill>
                  <a:schemeClr val="tx1"/>
                </a:solidFill>
                <a:latin typeface="游ゴシック" panose="020B0400000000000000" pitchFamily="50" charset="-128"/>
                <a:ea typeface="游ゴシック" panose="020B0400000000000000" pitchFamily="50" charset="-128"/>
              </a:rPr>
              <a:t>400</a:t>
            </a:r>
            <a:r>
              <a:rPr kumimoji="1" lang="ja-JP" altLang="en-US" sz="1200" dirty="0">
                <a:solidFill>
                  <a:schemeClr val="tx1"/>
                </a:solidFill>
                <a:latin typeface="游ゴシック" panose="020B0400000000000000" pitchFamily="50" charset="-128"/>
                <a:ea typeface="游ゴシック" panose="020B0400000000000000" pitchFamily="50" charset="-128"/>
              </a:rPr>
              <a:t>万本の年間吸収量に相当）</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pPr>
              <a:lnSpc>
                <a:spcPts val="800"/>
              </a:lnSpc>
            </a:pPr>
            <a:r>
              <a:rPr kumimoji="1" lang="ja-JP" altLang="en-US" sz="1200" dirty="0">
                <a:solidFill>
                  <a:schemeClr val="tx1"/>
                </a:solidFill>
                <a:latin typeface="メイリオ"/>
              </a:rPr>
              <a:t>　</a:t>
            </a:r>
            <a:r>
              <a:rPr kumimoji="1" lang="en-US" altLang="ja-JP" sz="600" dirty="0">
                <a:solidFill>
                  <a:schemeClr val="tx1"/>
                </a:solidFill>
                <a:latin typeface="メイリオ"/>
              </a:rPr>
              <a:t>※</a:t>
            </a:r>
            <a:r>
              <a:rPr kumimoji="1" lang="ja-JP" altLang="en-US" sz="600" dirty="0">
                <a:solidFill>
                  <a:schemeClr val="tx1"/>
                </a:solidFill>
                <a:latin typeface="メイリオ"/>
              </a:rPr>
              <a:t>スギの木は樹齢</a:t>
            </a:r>
            <a:r>
              <a:rPr kumimoji="1" lang="en-US" altLang="ja-JP" sz="600" dirty="0">
                <a:solidFill>
                  <a:schemeClr val="tx1"/>
                </a:solidFill>
                <a:latin typeface="メイリオ"/>
              </a:rPr>
              <a:t>50</a:t>
            </a:r>
            <a:r>
              <a:rPr kumimoji="1" lang="ja-JP" altLang="en-US" sz="600" dirty="0">
                <a:solidFill>
                  <a:schemeClr val="tx1"/>
                </a:solidFill>
                <a:latin typeface="メイリオ"/>
              </a:rPr>
              <a:t>年、マイボトルは</a:t>
            </a:r>
            <a:r>
              <a:rPr kumimoji="1" lang="en-US" altLang="ja-JP" sz="600" dirty="0">
                <a:solidFill>
                  <a:schemeClr val="tx1"/>
                </a:solidFill>
                <a:latin typeface="メイリオ"/>
              </a:rPr>
              <a:t>5</a:t>
            </a:r>
            <a:r>
              <a:rPr kumimoji="1" lang="ja-JP" altLang="en-US" sz="600" dirty="0">
                <a:solidFill>
                  <a:schemeClr val="tx1"/>
                </a:solidFill>
                <a:latin typeface="メイリオ"/>
              </a:rPr>
              <a:t>年間継続使用を想定</a:t>
            </a:r>
            <a:endParaRPr kumimoji="1" lang="ja-JP" altLang="en-US" sz="1200" dirty="0">
              <a:solidFill>
                <a:schemeClr val="tx1"/>
              </a:solidFill>
              <a:latin typeface="メイリオ"/>
            </a:endParaRPr>
          </a:p>
        </p:txBody>
      </p:sp>
      <p:sp>
        <p:nvSpPr>
          <p:cNvPr id="49" name="正方形/長方形 48"/>
          <p:cNvSpPr/>
          <p:nvPr/>
        </p:nvSpPr>
        <p:spPr>
          <a:xfrm>
            <a:off x="267260" y="1255012"/>
            <a:ext cx="11517372" cy="2618894"/>
          </a:xfrm>
          <a:prstGeom prst="rect">
            <a:avLst/>
          </a:prstGeom>
          <a:solidFill>
            <a:srgbClr val="E2F0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■陸域からのプラスチックごみ流入量把握</a:t>
            </a: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○大阪府独自の取組み：</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河川カメラと</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を活用した推計手法の開発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○瀬戸内海関係</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府県が連携した取組み</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0" name="テキスト ボックス 49"/>
          <p:cNvSpPr txBox="1"/>
          <p:nvPr/>
        </p:nvSpPr>
        <p:spPr>
          <a:xfrm>
            <a:off x="7669210" y="1967364"/>
            <a:ext cx="2123866" cy="1814382"/>
          </a:xfrm>
          <a:prstGeom prst="rect">
            <a:avLst/>
          </a:prstGeom>
          <a:noFill/>
        </p:spPr>
        <p:txBody>
          <a:bodyPr wrap="square" rtlCol="0">
            <a:spAutoFit/>
          </a:bodyPr>
          <a:lstStyle/>
          <a:p>
            <a:pPr marL="447675" marR="0" lvl="0" indent="-447675" algn="l" defTabSz="457200" rtl="0" eaLnBrk="1" fontAlgn="auto" latinLnBrk="0" hangingPunct="1">
              <a:lnSpc>
                <a:spcPct val="100000"/>
              </a:lnSpc>
              <a:spcBef>
                <a:spcPts val="0"/>
              </a:spcBef>
              <a:spcAft>
                <a:spcPts val="6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府県と環境省が連携して、</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年度末を目途に瀬戸内海における内外からの海洋ごみの流入量や特に集中して漂着する海岸など全体像を把握することを検討</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47675" marR="0" lvl="0" indent="-447675" algn="l" defTabSz="457200" rtl="0" eaLnBrk="1" fontAlgn="auto" latinLnBrk="0" hangingPunct="1">
              <a:lnSpc>
                <a:spcPct val="100000"/>
              </a:lnSpc>
              <a:spcBef>
                <a:spcPts val="0"/>
              </a:spcBef>
              <a:spcAft>
                <a:spcPts val="60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2" name="テキスト ボックス 51"/>
          <p:cNvSpPr txBox="1"/>
          <p:nvPr/>
        </p:nvSpPr>
        <p:spPr>
          <a:xfrm>
            <a:off x="263740" y="1962376"/>
            <a:ext cx="3945087" cy="1990288"/>
          </a:xfrm>
          <a:prstGeom prst="rect">
            <a:avLst/>
          </a:prstGeom>
          <a:noFill/>
        </p:spPr>
        <p:txBody>
          <a:bodyPr wrap="square" rtlCol="0">
            <a:spAutoFit/>
          </a:bodyPr>
          <a:lstStyle/>
          <a:p>
            <a:pPr marL="447675" marR="0" lvl="0" indent="-447675" algn="l" defTabSz="457200" rtl="0" eaLnBrk="1" fontAlgn="auto" latinLnBrk="0" hangingPunct="1">
              <a:lnSpc>
                <a:spcPct val="100000"/>
              </a:lnSpc>
              <a:spcBef>
                <a:spcPts val="0"/>
              </a:spcBef>
              <a:spcAft>
                <a:spcPts val="6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：「おおさか海ごみゼロプラン」の目標達成状況を把握するため、大阪府域から大阪湾に流入するプラスチックごみ量を、河川カメラと</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を活用して推計する手法を開発</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47675" lvl="0" indent="-447675">
              <a:spcAft>
                <a:spcPts val="600"/>
              </a:spcAft>
              <a:defRPr/>
            </a:pPr>
            <a:r>
              <a:rPr kumimoji="1" lang="ja-JP" altLang="en-US" sz="1200" b="1" dirty="0">
                <a:solidFill>
                  <a:prstClr val="black"/>
                </a:solidFill>
                <a:latin typeface="游ゴシック" panose="020B0400000000000000" pitchFamily="50" charset="-128"/>
                <a:ea typeface="游ゴシック" panose="020B0400000000000000" pitchFamily="50" charset="-128"/>
              </a:rPr>
              <a:t>推計結果（</a:t>
            </a:r>
            <a:r>
              <a:rPr kumimoji="1" lang="en-US" altLang="ja-JP" sz="1200" b="1" dirty="0">
                <a:solidFill>
                  <a:prstClr val="black"/>
                </a:solidFill>
                <a:latin typeface="游ゴシック" panose="020B0400000000000000" pitchFamily="50" charset="-128"/>
                <a:ea typeface="游ゴシック" panose="020B0400000000000000" pitchFamily="50" charset="-128"/>
              </a:rPr>
              <a:t>2021</a:t>
            </a:r>
            <a:r>
              <a:rPr kumimoji="1" lang="ja-JP" altLang="en-US" sz="1200" b="1" dirty="0">
                <a:solidFill>
                  <a:prstClr val="black"/>
                </a:solidFill>
                <a:latin typeface="游ゴシック" panose="020B0400000000000000" pitchFamily="50" charset="-128"/>
                <a:ea typeface="游ゴシック" panose="020B0400000000000000" pitchFamily="50" charset="-128"/>
              </a:rPr>
              <a:t>年度）</a:t>
            </a:r>
            <a:r>
              <a:rPr kumimoji="1" lang="ja-JP" altLang="en-US" sz="1200" dirty="0">
                <a:solidFill>
                  <a:prstClr val="black"/>
                </a:solidFill>
                <a:latin typeface="游ゴシック" panose="020B0400000000000000" pitchFamily="50" charset="-128"/>
                <a:ea typeface="游ゴシック" panose="020B0400000000000000" pitchFamily="50" charset="-128"/>
              </a:rPr>
              <a:t>：</a:t>
            </a:r>
            <a:endParaRPr kumimoji="1" lang="en-US" altLang="ja-JP" sz="1200"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1200" dirty="0">
                <a:latin typeface="游ゴシック" panose="020B0400000000000000" pitchFamily="50" charset="-128"/>
                <a:ea typeface="游ゴシック" panose="020B0400000000000000" pitchFamily="50" charset="-128"/>
              </a:rPr>
              <a:t>・モデル河川</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河川</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のカメラ画像をもとに推計</a:t>
            </a:r>
            <a:endParaRPr lang="en-US" altLang="ja-JP" sz="1200" dirty="0">
              <a:latin typeface="游ゴシック" panose="020B0400000000000000" pitchFamily="50" charset="-128"/>
              <a:ea typeface="游ゴシック" panose="020B0400000000000000" pitchFamily="50" charset="-128"/>
            </a:endParaRPr>
          </a:p>
          <a:p>
            <a:pPr lvl="0">
              <a:lnSpc>
                <a:spcPts val="200"/>
              </a:lnSpc>
              <a:defRPr/>
            </a:pPr>
            <a:endParaRPr lang="en-US" altLang="ja-JP" sz="1200" dirty="0">
              <a:latin typeface="游ゴシック" panose="020B0400000000000000" pitchFamily="50" charset="-128"/>
              <a:ea typeface="游ゴシック" panose="020B0400000000000000" pitchFamily="50" charset="-128"/>
            </a:endParaRPr>
          </a:p>
          <a:p>
            <a:pPr lvl="0">
              <a:lnSpc>
                <a:spcPts val="200"/>
              </a:lnSpc>
              <a:defRPr/>
            </a:pPr>
            <a:endParaRPr lang="en-US" altLang="ja-JP" sz="1200" dirty="0">
              <a:latin typeface="游ゴシック" panose="020B0400000000000000" pitchFamily="50" charset="-128"/>
              <a:ea typeface="游ゴシック" panose="020B0400000000000000" pitchFamily="50" charset="-128"/>
            </a:endParaRPr>
          </a:p>
          <a:p>
            <a:pPr lvl="0">
              <a:defRPr/>
            </a:pPr>
            <a:r>
              <a:rPr lang="ja-JP" altLang="en-US" sz="1200" dirty="0">
                <a:latin typeface="游ゴシック" panose="020B0400000000000000" pitchFamily="50" charset="-128"/>
                <a:ea typeface="游ゴシック" panose="020B0400000000000000" pitchFamily="50" charset="-128"/>
              </a:rPr>
              <a:t>・府域から大阪湾に流入するプラスチックごみ量は、</a:t>
            </a:r>
            <a:endParaRPr lang="en-US" altLang="ja-JP" sz="1200" dirty="0">
              <a:latin typeface="游ゴシック" panose="020B0400000000000000" pitchFamily="50" charset="-128"/>
              <a:ea typeface="游ゴシック" panose="020B0400000000000000" pitchFamily="50" charset="-128"/>
            </a:endParaRPr>
          </a:p>
          <a:p>
            <a:pPr>
              <a:defRPr/>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59</a:t>
            </a:r>
            <a:r>
              <a:rPr lang="ja-JP" altLang="en-US" sz="1200" dirty="0">
                <a:latin typeface="游ゴシック" panose="020B0400000000000000" pitchFamily="50" charset="-128"/>
                <a:ea typeface="游ゴシック" panose="020B0400000000000000" pitchFamily="50" charset="-128"/>
              </a:rPr>
              <a:t>トン（</a:t>
            </a:r>
            <a:r>
              <a:rPr lang="en-US" altLang="ja-JP" sz="1200" dirty="0">
                <a:latin typeface="游ゴシック" panose="020B0400000000000000" pitchFamily="50" charset="-128"/>
                <a:ea typeface="游ゴシック" panose="020B0400000000000000" pitchFamily="50" charset="-128"/>
              </a:rPr>
              <a:t>1,032</a:t>
            </a:r>
            <a:r>
              <a:rPr lang="ja-JP" altLang="en-US" sz="1200" dirty="0" err="1">
                <a:latin typeface="游ゴシック" panose="020B0400000000000000" pitchFamily="50" charset="-128"/>
                <a:ea typeface="游ゴシック" panose="020B0400000000000000" pitchFamily="50" charset="-128"/>
              </a:rPr>
              <a:t>ｍ</a:t>
            </a:r>
            <a:r>
              <a:rPr lang="en-US" altLang="ja-JP" sz="1200" baseline="30000" dirty="0">
                <a:latin typeface="游ゴシック" panose="020B0400000000000000" pitchFamily="50" charset="-128"/>
                <a:ea typeface="游ゴシック" panose="020B0400000000000000" pitchFamily="50" charset="-128"/>
              </a:rPr>
              <a:t>3</a:t>
            </a:r>
            <a:r>
              <a:rPr lang="ja-JP" altLang="en-US" sz="1200" dirty="0">
                <a:latin typeface="游ゴシック" panose="020B0400000000000000" pitchFamily="50" charset="-128"/>
                <a:ea typeface="游ゴシック" panose="020B0400000000000000" pitchFamily="50" charset="-128"/>
              </a:rPr>
              <a:t>（小学校のプール３杯分））</a:t>
            </a:r>
            <a:endParaRPr kumimoji="1" lang="en-US" altLang="ja-JP" sz="1200" dirty="0">
              <a:latin typeface="游ゴシック" panose="020B0400000000000000" pitchFamily="50" charset="-128"/>
              <a:ea typeface="游ゴシック" panose="020B0400000000000000" pitchFamily="50" charset="-128"/>
            </a:endParaRPr>
          </a:p>
          <a:p>
            <a:pPr lvl="0">
              <a:defRPr/>
            </a:pP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4" name="正方形/長方形 53"/>
          <p:cNvSpPr/>
          <p:nvPr/>
        </p:nvSpPr>
        <p:spPr>
          <a:xfrm>
            <a:off x="4793482" y="3573506"/>
            <a:ext cx="2737423"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を用いた画像判別</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（プラごみを着色）</a:t>
            </a:r>
          </a:p>
        </p:txBody>
      </p:sp>
      <p:pic>
        <p:nvPicPr>
          <p:cNvPr id="29" name="図 2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25993" y="2058626"/>
            <a:ext cx="1381976" cy="1370374"/>
          </a:xfrm>
          <a:prstGeom prst="rect">
            <a:avLst/>
          </a:prstGeom>
        </p:spPr>
      </p:pic>
      <p:pic>
        <p:nvPicPr>
          <p:cNvPr id="30" name="図 2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71284" y="2052384"/>
            <a:ext cx="1336884" cy="1370374"/>
          </a:xfrm>
          <a:prstGeom prst="rect">
            <a:avLst/>
          </a:prstGeom>
        </p:spPr>
      </p:pic>
      <p:sp>
        <p:nvSpPr>
          <p:cNvPr id="3" name="右矢印 2"/>
          <p:cNvSpPr/>
          <p:nvPr/>
        </p:nvSpPr>
        <p:spPr>
          <a:xfrm>
            <a:off x="5854362" y="2495255"/>
            <a:ext cx="334435" cy="484632"/>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pic>
        <p:nvPicPr>
          <p:cNvPr id="5" name="図 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789297" y="1994651"/>
            <a:ext cx="1864527" cy="1118717"/>
          </a:xfrm>
          <a:prstGeom prst="rect">
            <a:avLst/>
          </a:prstGeom>
        </p:spPr>
      </p:pic>
    </p:spTree>
    <p:extLst>
      <p:ext uri="{BB962C8B-B14F-4D97-AF65-F5344CB8AC3E}">
        <p14:creationId xmlns:p14="http://schemas.microsoft.com/office/powerpoint/2010/main" val="170526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261324" y="620688"/>
            <a:ext cx="11700000" cy="0"/>
          </a:xfrm>
        </p:spPr>
        <p:txBody>
          <a:bodyPr/>
          <a:lstStyle/>
          <a:p>
            <a:r>
              <a:rPr lang="ja-JP" altLang="en-US" sz="2400" b="1" dirty="0">
                <a:latin typeface="UD デジタル 教科書体 NK-B" panose="02020700000000000000" pitchFamily="18" charset="-128"/>
                <a:ea typeface="UD デジタル 教科書体 NK-B" panose="02020700000000000000" pitchFamily="18" charset="-128"/>
              </a:rPr>
              <a:t>＜連携②＞　</a:t>
            </a:r>
            <a:r>
              <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海洋プラごみ発生抑制に向けた取組み</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（兵庫県）</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3B23F037-DE3E-411F-9203-E38140901051}"/>
              </a:ext>
            </a:extLst>
          </p:cNvPr>
          <p:cNvSpPr/>
          <p:nvPr/>
        </p:nvSpPr>
        <p:spPr>
          <a:xfrm>
            <a:off x="295300" y="3911874"/>
            <a:ext cx="5592475" cy="2819964"/>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8000" bIns="360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■ひょうごプラスチック資源循環コンソーシアムの展開</a:t>
            </a:r>
            <a:endPar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96000" marR="0" lvl="0" indent="-396000" algn="l" defTabSz="457200" rtl="0" eaLnBrk="1" fontAlgn="auto" latinLnBrk="0" hangingPunct="1">
              <a:lnSpc>
                <a:spcPct val="100000"/>
              </a:lnSpc>
              <a:spcBef>
                <a:spcPts val="2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（ごみ拾いアプリ（ピリカ）を活用した「ごみ」の見える化）</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EFF3EB6E-5E9B-4299-9C25-DE62F13901B9}"/>
              </a:ext>
            </a:extLst>
          </p:cNvPr>
          <p:cNvSpPr/>
          <p:nvPr/>
        </p:nvSpPr>
        <p:spPr>
          <a:xfrm>
            <a:off x="295301" y="1268760"/>
            <a:ext cx="5592473" cy="255942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8000" rIns="90000" bIns="360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■プラスチックごみゼロアクション推進宣言</a:t>
            </a:r>
            <a:endPar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38150" marR="0" lvl="0" indent="-438150" algn="l" defTabSz="447675" rtl="0" eaLnBrk="1" fontAlgn="auto" latinLnBrk="0" hangingPunct="1">
              <a:lnSpc>
                <a:spcPct val="100000"/>
              </a:lnSpc>
              <a:spcBef>
                <a:spcPts val="60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A7B15536-7A72-4AC0-BAC8-061E3FF03BE4}"/>
              </a:ext>
            </a:extLst>
          </p:cNvPr>
          <p:cNvSpPr/>
          <p:nvPr/>
        </p:nvSpPr>
        <p:spPr>
          <a:xfrm>
            <a:off x="4408487" y="3544428"/>
            <a:ext cx="1569660"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県産木材を使用した宣言証</a:t>
            </a:r>
          </a:p>
        </p:txBody>
      </p:sp>
      <p:sp>
        <p:nvSpPr>
          <p:cNvPr id="20" name="正方形/長方形 19">
            <a:extLst>
              <a:ext uri="{FF2B5EF4-FFF2-40B4-BE49-F238E27FC236}">
                <a16:creationId xmlns:a16="http://schemas.microsoft.com/office/drawing/2014/main" id="{E0B2D8B7-4395-4A59-869B-2AE875FD0411}"/>
              </a:ext>
            </a:extLst>
          </p:cNvPr>
          <p:cNvSpPr/>
          <p:nvPr/>
        </p:nvSpPr>
        <p:spPr>
          <a:xfrm>
            <a:off x="2495600" y="3544428"/>
            <a:ext cx="2031325"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「プラごみゼロ宣言」のステッカー</a:t>
            </a:r>
          </a:p>
        </p:txBody>
      </p:sp>
      <p:sp>
        <p:nvSpPr>
          <p:cNvPr id="23" name="正方形/長方形 22">
            <a:extLst>
              <a:ext uri="{FF2B5EF4-FFF2-40B4-BE49-F238E27FC236}">
                <a16:creationId xmlns:a16="http://schemas.microsoft.com/office/drawing/2014/main" id="{24FA8A79-E7F2-42C5-8936-B4C6D8472E6A}"/>
              </a:ext>
            </a:extLst>
          </p:cNvPr>
          <p:cNvSpPr/>
          <p:nvPr/>
        </p:nvSpPr>
        <p:spPr>
          <a:xfrm>
            <a:off x="6010874" y="1268760"/>
            <a:ext cx="5773758" cy="255942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8000" rIns="1800000" bIns="360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「海ごみ」企画展の開催</a:t>
            </a:r>
          </a:p>
          <a:p>
            <a:pPr marL="432000" marR="0" lvl="0" indent="-432000" algn="just"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：レジ袋収益金等の寄付を活用し、海ごみの現状に焦点をあてたパネルや漂着したごみを展示する</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企画展を開催</a:t>
            </a:r>
          </a:p>
          <a:p>
            <a:pPr marL="432000" marR="0" lvl="0" indent="-432000" algn="l"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場所</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：兵庫県立人と自然の博物館（三田市</a:t>
            </a:r>
            <a:r>
              <a:rPr kumimoji="0"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0"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0"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29</a:t>
            </a:r>
            <a:r>
              <a:rPr kumimoji="0"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土</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a:t>
            </a:r>
            <a:r>
              <a:rPr kumimoji="0"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0"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EFCFEEED-D115-476F-B7E9-2A3DFCBA89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39302" y="2548711"/>
            <a:ext cx="1634558" cy="1225918"/>
          </a:xfrm>
          <a:prstGeom prst="rect">
            <a:avLst/>
          </a:prstGeom>
        </p:spPr>
      </p:pic>
      <p:sp>
        <p:nvSpPr>
          <p:cNvPr id="25" name="正方形/長方形 24">
            <a:extLst>
              <a:ext uri="{FF2B5EF4-FFF2-40B4-BE49-F238E27FC236}">
                <a16:creationId xmlns:a16="http://schemas.microsoft.com/office/drawing/2014/main" id="{447BEFC5-2EE4-4E8F-8319-C380ECC49283}"/>
              </a:ext>
            </a:extLst>
          </p:cNvPr>
          <p:cNvSpPr/>
          <p:nvPr/>
        </p:nvSpPr>
        <p:spPr>
          <a:xfrm>
            <a:off x="8959974" y="3911874"/>
            <a:ext cx="2824657" cy="2819964"/>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8000" bIns="36000" rtlCol="0" anchor="t" anchorCtr="0"/>
          <a:lstStyle/>
          <a:p>
            <a:pPr marL="180000" marR="0" lvl="0" indent="-18000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高校生が実施するマイクロプラスチック調査の支援</a:t>
            </a:r>
          </a:p>
        </p:txBody>
      </p:sp>
      <p:sp>
        <p:nvSpPr>
          <p:cNvPr id="26" name="正方形/長方形 25">
            <a:extLst>
              <a:ext uri="{FF2B5EF4-FFF2-40B4-BE49-F238E27FC236}">
                <a16:creationId xmlns:a16="http://schemas.microsoft.com/office/drawing/2014/main" id="{E4B07B79-3C7E-45C7-A889-2C028084E7CF}"/>
              </a:ext>
            </a:extLst>
          </p:cNvPr>
          <p:cNvSpPr/>
          <p:nvPr/>
        </p:nvSpPr>
        <p:spPr>
          <a:xfrm>
            <a:off x="6010874" y="3911874"/>
            <a:ext cx="2826000" cy="2819964"/>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08000" rIns="72000" bIns="36000" rtlCol="0" anchor="t" anchorCtr="0"/>
          <a:lstStyle/>
          <a:p>
            <a:pPr marL="180000" marR="0" lvl="0" indent="-18000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■クリーンアップひょうごキャンペーンの推進</a:t>
            </a:r>
          </a:p>
          <a:p>
            <a:pPr marL="396000" marR="0" lvl="0" indent="-396000" algn="l"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：環境美化の統一キャンペーンとして展開。団体、地域住民、行政、小中学校、企業等が連携した環境美化活動等を実施</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：毎年５月</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日～９月</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7" name="図 26">
            <a:extLst>
              <a:ext uri="{FF2B5EF4-FFF2-40B4-BE49-F238E27FC236}">
                <a16:creationId xmlns:a16="http://schemas.microsoft.com/office/drawing/2014/main" id="{A0D8FB45-90F7-44E9-906B-3CB18012EC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14497" y="5664395"/>
            <a:ext cx="1424751" cy="950981"/>
          </a:xfrm>
          <a:prstGeom prst="rect">
            <a:avLst/>
          </a:prstGeom>
        </p:spPr>
      </p:pic>
      <p:pic>
        <p:nvPicPr>
          <p:cNvPr id="1027" name="図 1">
            <a:extLst>
              <a:ext uri="{FF2B5EF4-FFF2-40B4-BE49-F238E27FC236}">
                <a16:creationId xmlns:a16="http://schemas.microsoft.com/office/drawing/2014/main" id="{F84C9ED3-67C2-419B-97D0-5466EFAA6224}"/>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4684311" y="2174774"/>
            <a:ext cx="1088128" cy="130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9CAA0AAC-5302-49C7-A5C9-370A7BE5D9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9147" y="2174774"/>
            <a:ext cx="1119866" cy="1337713"/>
          </a:xfrm>
          <a:prstGeom prst="rect">
            <a:avLst/>
          </a:prstGeom>
        </p:spPr>
      </p:pic>
      <p:sp>
        <p:nvSpPr>
          <p:cNvPr id="29" name="正方形/長方形 28">
            <a:extLst>
              <a:ext uri="{FF2B5EF4-FFF2-40B4-BE49-F238E27FC236}">
                <a16:creationId xmlns:a16="http://schemas.microsoft.com/office/drawing/2014/main" id="{97EC4AB5-F8C5-4FCE-BF67-FA08A7AA192D}"/>
              </a:ext>
            </a:extLst>
          </p:cNvPr>
          <p:cNvSpPr/>
          <p:nvPr/>
        </p:nvSpPr>
        <p:spPr>
          <a:xfrm>
            <a:off x="295301" y="1651182"/>
            <a:ext cx="5682846" cy="1169551"/>
          </a:xfrm>
          <a:prstGeom prst="rect">
            <a:avLst/>
          </a:prstGeom>
        </p:spPr>
        <p:txBody>
          <a:bodyPr wrap="square">
            <a:spAutoFit/>
          </a:bodyPr>
          <a:lstStyle/>
          <a:p>
            <a:pPr marL="432000" marR="0" lvl="0" indent="-432000" algn="just"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：プラスチックごみを減らす取組みを行う「プラスチックごみゼロアクション推進宣言」を実施。</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宣言に賛同する事業者等を募集</a:t>
            </a:r>
          </a:p>
          <a:p>
            <a:pPr marL="432000" marR="0" lvl="0" indent="-432000" algn="just"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宣言者：</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事業者</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306</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店舗</a:t>
            </a:r>
          </a:p>
          <a:p>
            <a:pPr marL="432000" marR="0" lvl="0" indent="-432000" algn="just" defTabSz="457200" rtl="0" eaLnBrk="1" fontAlgn="auto" latinLnBrk="0" hangingPunct="1">
              <a:lnSpc>
                <a:spcPct val="100000"/>
              </a:lnSpc>
              <a:spcBef>
                <a:spcPts val="60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PR</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宣言事業所の取組みは、兵庫県</a:t>
            </a:r>
          </a:p>
          <a:p>
            <a:pPr marL="432000" marR="0" lvl="0" indent="-43200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のホームページ等で発信</a:t>
            </a:r>
          </a:p>
        </p:txBody>
      </p:sp>
      <p:pic>
        <p:nvPicPr>
          <p:cNvPr id="33" name="図 32">
            <a:extLst>
              <a:ext uri="{FF2B5EF4-FFF2-40B4-BE49-F238E27FC236}">
                <a16:creationId xmlns:a16="http://schemas.microsoft.com/office/drawing/2014/main" id="{E385D6C9-64FF-4571-BE03-71AD3C1094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57721" y="1677872"/>
            <a:ext cx="1482895" cy="2097023"/>
          </a:xfrm>
          <a:prstGeom prst="rect">
            <a:avLst/>
          </a:prstGeom>
        </p:spPr>
      </p:pic>
      <p:sp>
        <p:nvSpPr>
          <p:cNvPr id="37" name="正方形/長方形 36">
            <a:extLst>
              <a:ext uri="{FF2B5EF4-FFF2-40B4-BE49-F238E27FC236}">
                <a16:creationId xmlns:a16="http://schemas.microsoft.com/office/drawing/2014/main" id="{9D199DF4-9CD5-4975-B078-4525748CDB5B}"/>
              </a:ext>
            </a:extLst>
          </p:cNvPr>
          <p:cNvSpPr/>
          <p:nvPr/>
        </p:nvSpPr>
        <p:spPr>
          <a:xfrm>
            <a:off x="633621" y="2865658"/>
            <a:ext cx="2482272"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＜宣言の例＞</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レジ袋収益金等の寄付</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海ごみの清掃活動</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プラ製品削減･代替運動  等</a:t>
            </a:r>
          </a:p>
        </p:txBody>
      </p:sp>
      <p:pic>
        <p:nvPicPr>
          <p:cNvPr id="39" name="Picture 2">
            <a:extLst>
              <a:ext uri="{FF2B5EF4-FFF2-40B4-BE49-F238E27FC236}">
                <a16:creationId xmlns:a16="http://schemas.microsoft.com/office/drawing/2014/main" id="{94BBD00F-AB41-407B-8BDB-D7EE672A458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857" r="3897" b="7780"/>
          <a:stretch/>
        </p:blipFill>
        <p:spPr bwMode="auto">
          <a:xfrm>
            <a:off x="10157721" y="5559481"/>
            <a:ext cx="1556030" cy="103858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49" name="正方形/長方形 48">
            <a:extLst>
              <a:ext uri="{FF2B5EF4-FFF2-40B4-BE49-F238E27FC236}">
                <a16:creationId xmlns:a16="http://schemas.microsoft.com/office/drawing/2014/main" id="{79AC99F5-0796-44CD-BECB-D4C35ECFD610}"/>
              </a:ext>
            </a:extLst>
          </p:cNvPr>
          <p:cNvSpPr/>
          <p:nvPr/>
        </p:nvSpPr>
        <p:spPr>
          <a:xfrm>
            <a:off x="8959974" y="4530051"/>
            <a:ext cx="2824657" cy="1200329"/>
          </a:xfrm>
          <a:prstGeom prst="rect">
            <a:avLst/>
          </a:prstGeom>
        </p:spPr>
        <p:txBody>
          <a:bodyPr wrap="square">
            <a:spAutoFit/>
          </a:bodyPr>
          <a:lstStyle/>
          <a:p>
            <a:pPr marL="432000" marR="0" lvl="0" indent="-432000" algn="just"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6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先進的に海洋ごみ問題に取り組んできた県立尼崎小田高等学校による砂浜や河川でのマイクロプラスチック調査を支援。結果を地域課題解決に取り組む高校生サミットで発表</a:t>
            </a:r>
            <a:endParaRPr kumimoji="0" lang="en-US" altLang="ja-JP" sz="1200" b="1" i="0" u="none" strike="noStrike" kern="1200" cap="none" spc="-6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50" name="グループ化 49">
            <a:extLst>
              <a:ext uri="{FF2B5EF4-FFF2-40B4-BE49-F238E27FC236}">
                <a16:creationId xmlns:a16="http://schemas.microsoft.com/office/drawing/2014/main" id="{1B7DC448-32D9-435D-8E87-588A59CE35F9}"/>
              </a:ext>
            </a:extLst>
          </p:cNvPr>
          <p:cNvGrpSpPr/>
          <p:nvPr/>
        </p:nvGrpSpPr>
        <p:grpSpPr>
          <a:xfrm>
            <a:off x="2927648" y="4546500"/>
            <a:ext cx="2960126" cy="1928514"/>
            <a:chOff x="2023240" y="5945546"/>
            <a:chExt cx="3541200" cy="2067270"/>
          </a:xfrm>
        </p:grpSpPr>
        <p:pic>
          <p:nvPicPr>
            <p:cNvPr id="41" name="図 40">
              <a:extLst>
                <a:ext uri="{FF2B5EF4-FFF2-40B4-BE49-F238E27FC236}">
                  <a16:creationId xmlns:a16="http://schemas.microsoft.com/office/drawing/2014/main" id="{3FD18648-ECEC-4192-84CA-92097CDB24D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30309" y="5945546"/>
              <a:ext cx="2493691" cy="2067270"/>
            </a:xfrm>
            <a:prstGeom prst="rect">
              <a:avLst/>
            </a:prstGeom>
          </p:spPr>
        </p:pic>
        <p:grpSp>
          <p:nvGrpSpPr>
            <p:cNvPr id="38" name="グループ化 37">
              <a:extLst>
                <a:ext uri="{FF2B5EF4-FFF2-40B4-BE49-F238E27FC236}">
                  <a16:creationId xmlns:a16="http://schemas.microsoft.com/office/drawing/2014/main" id="{24E2D8A4-36D5-4EAA-817A-DB6BFD417F16}"/>
                </a:ext>
              </a:extLst>
            </p:cNvPr>
            <p:cNvGrpSpPr/>
            <p:nvPr/>
          </p:nvGrpSpPr>
          <p:grpSpPr>
            <a:xfrm>
              <a:off x="4483560" y="6744526"/>
              <a:ext cx="1080880" cy="655162"/>
              <a:chOff x="4590024" y="6693376"/>
              <a:chExt cx="1080880" cy="655162"/>
            </a:xfrm>
          </p:grpSpPr>
          <p:sp>
            <p:nvSpPr>
              <p:cNvPr id="42" name="フリーフォーム: 図形 41">
                <a:extLst>
                  <a:ext uri="{FF2B5EF4-FFF2-40B4-BE49-F238E27FC236}">
                    <a16:creationId xmlns:a16="http://schemas.microsoft.com/office/drawing/2014/main" id="{C9CD00AE-7A5F-454F-82C6-01713F8814E1}"/>
                  </a:ext>
                </a:extLst>
              </p:cNvPr>
              <p:cNvSpPr/>
              <p:nvPr/>
            </p:nvSpPr>
            <p:spPr>
              <a:xfrm>
                <a:off x="4633449" y="6693376"/>
                <a:ext cx="852512" cy="655162"/>
              </a:xfrm>
              <a:custGeom>
                <a:avLst/>
                <a:gdLst>
                  <a:gd name="connsiteX0" fmla="*/ 555284 w 936881"/>
                  <a:gd name="connsiteY0" fmla="*/ 0 h 720000"/>
                  <a:gd name="connsiteX1" fmla="*/ 936881 w 936881"/>
                  <a:gd name="connsiteY1" fmla="*/ 360000 h 720000"/>
                  <a:gd name="connsiteX2" fmla="*/ 555284 w 936881"/>
                  <a:gd name="connsiteY2" fmla="*/ 720000 h 720000"/>
                  <a:gd name="connsiteX3" fmla="*/ 203675 w 936881"/>
                  <a:gd name="connsiteY3" fmla="*/ 500128 h 720000"/>
                  <a:gd name="connsiteX4" fmla="*/ 183044 w 936881"/>
                  <a:gd name="connsiteY4" fmla="*/ 437427 h 720000"/>
                  <a:gd name="connsiteX5" fmla="*/ 0 w 936881"/>
                  <a:gd name="connsiteY5" fmla="*/ 366243 h 720000"/>
                  <a:gd name="connsiteX6" fmla="*/ 180522 w 936881"/>
                  <a:gd name="connsiteY6" fmla="*/ 296040 h 720000"/>
                  <a:gd name="connsiteX7" fmla="*/ 181440 w 936881"/>
                  <a:gd name="connsiteY7" fmla="*/ 287448 h 720000"/>
                  <a:gd name="connsiteX8" fmla="*/ 555284 w 936881"/>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881" h="720000">
                    <a:moveTo>
                      <a:pt x="555284" y="0"/>
                    </a:moveTo>
                    <a:cubicBezTo>
                      <a:pt x="766034" y="0"/>
                      <a:pt x="936881" y="161177"/>
                      <a:pt x="936881" y="360000"/>
                    </a:cubicBezTo>
                    <a:cubicBezTo>
                      <a:pt x="936881" y="558823"/>
                      <a:pt x="766034" y="720000"/>
                      <a:pt x="555284" y="720000"/>
                    </a:cubicBezTo>
                    <a:cubicBezTo>
                      <a:pt x="397222" y="720000"/>
                      <a:pt x="261605" y="629338"/>
                      <a:pt x="203675" y="500128"/>
                    </a:cubicBezTo>
                    <a:lnTo>
                      <a:pt x="183044" y="437427"/>
                    </a:lnTo>
                    <a:lnTo>
                      <a:pt x="0" y="366243"/>
                    </a:lnTo>
                    <a:lnTo>
                      <a:pt x="180522" y="296040"/>
                    </a:lnTo>
                    <a:lnTo>
                      <a:pt x="181440" y="287448"/>
                    </a:lnTo>
                    <a:cubicBezTo>
                      <a:pt x="217023" y="123401"/>
                      <a:pt x="370878" y="0"/>
                      <a:pt x="555284" y="0"/>
                    </a:cubicBezTo>
                    <a:close/>
                  </a:path>
                </a:pathLst>
              </a:custGeom>
              <a:solidFill>
                <a:schemeClr val="bg1">
                  <a:lumMod val="95000"/>
                </a:schemeClr>
              </a:solidFill>
              <a:ln w="31750" cap="rnd">
                <a:solidFill>
                  <a:srgbClr val="1B6EB7"/>
                </a:solidFill>
                <a:round/>
              </a:ln>
              <a:effectLst>
                <a:outerShdw blurRad="508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
            <p:nvSpPr>
              <p:cNvPr id="47" name="テキスト ボックス 46">
                <a:extLst>
                  <a:ext uri="{FF2B5EF4-FFF2-40B4-BE49-F238E27FC236}">
                    <a16:creationId xmlns:a16="http://schemas.microsoft.com/office/drawing/2014/main" id="{F91E6FD9-6107-4D1D-8CBF-A5BC0EE9EEF6}"/>
                  </a:ext>
                </a:extLst>
              </p:cNvPr>
              <p:cNvSpPr txBox="1"/>
              <p:nvPr/>
            </p:nvSpPr>
            <p:spPr>
              <a:xfrm>
                <a:off x="4590024" y="6824838"/>
                <a:ext cx="1080880" cy="400110"/>
              </a:xfrm>
              <a:prstGeom prst="rect">
                <a:avLst/>
              </a:prstGeom>
              <a:noFill/>
            </p:spPr>
            <p:txBody>
              <a:bodyPr wrap="square" rtlCol="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10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つながりが</a:t>
                </a:r>
              </a:p>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3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見える化</a:t>
                </a:r>
              </a:p>
            </p:txBody>
          </p:sp>
        </p:grpSp>
        <p:sp>
          <p:nvSpPr>
            <p:cNvPr id="52" name="フリーフォーム: 図形 51">
              <a:extLst>
                <a:ext uri="{FF2B5EF4-FFF2-40B4-BE49-F238E27FC236}">
                  <a16:creationId xmlns:a16="http://schemas.microsoft.com/office/drawing/2014/main" id="{47DDB7F9-1A62-4F05-B289-5D654F547520}"/>
                </a:ext>
              </a:extLst>
            </p:cNvPr>
            <p:cNvSpPr/>
            <p:nvPr/>
          </p:nvSpPr>
          <p:spPr>
            <a:xfrm rot="11700000">
              <a:off x="2228351" y="7331273"/>
              <a:ext cx="852512" cy="655162"/>
            </a:xfrm>
            <a:custGeom>
              <a:avLst/>
              <a:gdLst>
                <a:gd name="connsiteX0" fmla="*/ 555284 w 936881"/>
                <a:gd name="connsiteY0" fmla="*/ 0 h 720000"/>
                <a:gd name="connsiteX1" fmla="*/ 936881 w 936881"/>
                <a:gd name="connsiteY1" fmla="*/ 360000 h 720000"/>
                <a:gd name="connsiteX2" fmla="*/ 555284 w 936881"/>
                <a:gd name="connsiteY2" fmla="*/ 720000 h 720000"/>
                <a:gd name="connsiteX3" fmla="*/ 203675 w 936881"/>
                <a:gd name="connsiteY3" fmla="*/ 500128 h 720000"/>
                <a:gd name="connsiteX4" fmla="*/ 183044 w 936881"/>
                <a:gd name="connsiteY4" fmla="*/ 437427 h 720000"/>
                <a:gd name="connsiteX5" fmla="*/ 0 w 936881"/>
                <a:gd name="connsiteY5" fmla="*/ 366243 h 720000"/>
                <a:gd name="connsiteX6" fmla="*/ 180522 w 936881"/>
                <a:gd name="connsiteY6" fmla="*/ 296040 h 720000"/>
                <a:gd name="connsiteX7" fmla="*/ 181440 w 936881"/>
                <a:gd name="connsiteY7" fmla="*/ 287448 h 720000"/>
                <a:gd name="connsiteX8" fmla="*/ 555284 w 936881"/>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881" h="720000">
                  <a:moveTo>
                    <a:pt x="555284" y="0"/>
                  </a:moveTo>
                  <a:cubicBezTo>
                    <a:pt x="766034" y="0"/>
                    <a:pt x="936881" y="161177"/>
                    <a:pt x="936881" y="360000"/>
                  </a:cubicBezTo>
                  <a:cubicBezTo>
                    <a:pt x="936881" y="558823"/>
                    <a:pt x="766034" y="720000"/>
                    <a:pt x="555284" y="720000"/>
                  </a:cubicBezTo>
                  <a:cubicBezTo>
                    <a:pt x="397222" y="720000"/>
                    <a:pt x="261605" y="629338"/>
                    <a:pt x="203675" y="500128"/>
                  </a:cubicBezTo>
                  <a:lnTo>
                    <a:pt x="183044" y="437427"/>
                  </a:lnTo>
                  <a:lnTo>
                    <a:pt x="0" y="366243"/>
                  </a:lnTo>
                  <a:lnTo>
                    <a:pt x="180522" y="296040"/>
                  </a:lnTo>
                  <a:lnTo>
                    <a:pt x="181440" y="287448"/>
                  </a:lnTo>
                  <a:cubicBezTo>
                    <a:pt x="217023" y="123401"/>
                    <a:pt x="370878" y="0"/>
                    <a:pt x="555284" y="0"/>
                  </a:cubicBezTo>
                  <a:close/>
                </a:path>
              </a:pathLst>
            </a:custGeom>
            <a:solidFill>
              <a:schemeClr val="bg1">
                <a:lumMod val="95000"/>
              </a:schemeClr>
            </a:solidFill>
            <a:ln w="31750" cap="rnd">
              <a:solidFill>
                <a:srgbClr val="1B6EB7"/>
              </a:solidFill>
              <a:round/>
            </a:ln>
            <a:effectLst>
              <a:outerShdw blurRad="508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
          <p:nvSpPr>
            <p:cNvPr id="46" name="テキスト ボックス 45">
              <a:extLst>
                <a:ext uri="{FF2B5EF4-FFF2-40B4-BE49-F238E27FC236}">
                  <a16:creationId xmlns:a16="http://schemas.microsoft.com/office/drawing/2014/main" id="{80893519-C33E-4BA0-9899-942875D2434A}"/>
                </a:ext>
              </a:extLst>
            </p:cNvPr>
            <p:cNvSpPr txBox="1"/>
            <p:nvPr/>
          </p:nvSpPr>
          <p:spPr>
            <a:xfrm>
              <a:off x="2023240" y="7447400"/>
              <a:ext cx="1080880" cy="400944"/>
            </a:xfrm>
            <a:prstGeom prst="rect">
              <a:avLst/>
            </a:prstGeom>
            <a:noFill/>
          </p:spPr>
          <p:txBody>
            <a:bodyPr wrap="square" rtlCol="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3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活動が</a:t>
              </a:r>
            </a:p>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3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見える化</a:t>
              </a:r>
            </a:p>
          </p:txBody>
        </p:sp>
        <p:sp>
          <p:nvSpPr>
            <p:cNvPr id="54" name="フリーフォーム: 図形 53">
              <a:extLst>
                <a:ext uri="{FF2B5EF4-FFF2-40B4-BE49-F238E27FC236}">
                  <a16:creationId xmlns:a16="http://schemas.microsoft.com/office/drawing/2014/main" id="{2E555ADE-D63A-48BF-B646-FB4B47C92001}"/>
                </a:ext>
              </a:extLst>
            </p:cNvPr>
            <p:cNvSpPr/>
            <p:nvPr/>
          </p:nvSpPr>
          <p:spPr>
            <a:xfrm rot="11700000">
              <a:off x="2406695" y="6471916"/>
              <a:ext cx="852512" cy="655162"/>
            </a:xfrm>
            <a:custGeom>
              <a:avLst/>
              <a:gdLst>
                <a:gd name="connsiteX0" fmla="*/ 555284 w 936881"/>
                <a:gd name="connsiteY0" fmla="*/ 0 h 720000"/>
                <a:gd name="connsiteX1" fmla="*/ 936881 w 936881"/>
                <a:gd name="connsiteY1" fmla="*/ 360000 h 720000"/>
                <a:gd name="connsiteX2" fmla="*/ 555284 w 936881"/>
                <a:gd name="connsiteY2" fmla="*/ 720000 h 720000"/>
                <a:gd name="connsiteX3" fmla="*/ 203675 w 936881"/>
                <a:gd name="connsiteY3" fmla="*/ 500128 h 720000"/>
                <a:gd name="connsiteX4" fmla="*/ 183044 w 936881"/>
                <a:gd name="connsiteY4" fmla="*/ 437427 h 720000"/>
                <a:gd name="connsiteX5" fmla="*/ 0 w 936881"/>
                <a:gd name="connsiteY5" fmla="*/ 366243 h 720000"/>
                <a:gd name="connsiteX6" fmla="*/ 180522 w 936881"/>
                <a:gd name="connsiteY6" fmla="*/ 296040 h 720000"/>
                <a:gd name="connsiteX7" fmla="*/ 181440 w 936881"/>
                <a:gd name="connsiteY7" fmla="*/ 287448 h 720000"/>
                <a:gd name="connsiteX8" fmla="*/ 555284 w 936881"/>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881" h="720000">
                  <a:moveTo>
                    <a:pt x="555284" y="0"/>
                  </a:moveTo>
                  <a:cubicBezTo>
                    <a:pt x="766034" y="0"/>
                    <a:pt x="936881" y="161177"/>
                    <a:pt x="936881" y="360000"/>
                  </a:cubicBezTo>
                  <a:cubicBezTo>
                    <a:pt x="936881" y="558823"/>
                    <a:pt x="766034" y="720000"/>
                    <a:pt x="555284" y="720000"/>
                  </a:cubicBezTo>
                  <a:cubicBezTo>
                    <a:pt x="397222" y="720000"/>
                    <a:pt x="261605" y="629338"/>
                    <a:pt x="203675" y="500128"/>
                  </a:cubicBezTo>
                  <a:lnTo>
                    <a:pt x="183044" y="437427"/>
                  </a:lnTo>
                  <a:lnTo>
                    <a:pt x="0" y="366243"/>
                  </a:lnTo>
                  <a:lnTo>
                    <a:pt x="180522" y="296040"/>
                  </a:lnTo>
                  <a:lnTo>
                    <a:pt x="181440" y="287448"/>
                  </a:lnTo>
                  <a:cubicBezTo>
                    <a:pt x="217023" y="123401"/>
                    <a:pt x="370878" y="0"/>
                    <a:pt x="555284" y="0"/>
                  </a:cubicBezTo>
                  <a:close/>
                </a:path>
              </a:pathLst>
            </a:custGeom>
            <a:solidFill>
              <a:schemeClr val="bg1">
                <a:lumMod val="95000"/>
              </a:schemeClr>
            </a:solidFill>
            <a:ln w="31750" cap="rnd">
              <a:solidFill>
                <a:srgbClr val="1B6EB7"/>
              </a:solidFill>
              <a:round/>
            </a:ln>
            <a:effectLst>
              <a:outerShdw blurRad="508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
          <p:nvSpPr>
            <p:cNvPr id="45" name="テキスト ボックス 44">
              <a:extLst>
                <a:ext uri="{FF2B5EF4-FFF2-40B4-BE49-F238E27FC236}">
                  <a16:creationId xmlns:a16="http://schemas.microsoft.com/office/drawing/2014/main" id="{9EEED14B-4677-4060-BA59-D60C0BF00E38}"/>
                </a:ext>
              </a:extLst>
            </p:cNvPr>
            <p:cNvSpPr txBox="1"/>
            <p:nvPr/>
          </p:nvSpPr>
          <p:spPr>
            <a:xfrm>
              <a:off x="2196022" y="6562952"/>
              <a:ext cx="1080880" cy="400110"/>
            </a:xfrm>
            <a:prstGeom prst="rect">
              <a:avLst/>
            </a:prstGeom>
            <a:noFill/>
          </p:spPr>
          <p:txBody>
            <a:bodyPr wrap="square" rtlCol="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3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地図で</a:t>
              </a:r>
            </a:p>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3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見える化</a:t>
              </a:r>
            </a:p>
          </p:txBody>
        </p:sp>
      </p:grpSp>
      <p:sp>
        <p:nvSpPr>
          <p:cNvPr id="58" name="正方形/長方形 57">
            <a:extLst>
              <a:ext uri="{FF2B5EF4-FFF2-40B4-BE49-F238E27FC236}">
                <a16:creationId xmlns:a16="http://schemas.microsoft.com/office/drawing/2014/main" id="{D4DBD2B5-119B-4F05-BFBF-3FDCD30B3BC6}"/>
              </a:ext>
            </a:extLst>
          </p:cNvPr>
          <p:cNvSpPr/>
          <p:nvPr/>
        </p:nvSpPr>
        <p:spPr>
          <a:xfrm>
            <a:off x="295300" y="4530051"/>
            <a:ext cx="2680841" cy="1569660"/>
          </a:xfrm>
          <a:prstGeom prst="rect">
            <a:avLst/>
          </a:prstGeom>
        </p:spPr>
        <p:txBody>
          <a:bodyPr wrap="square">
            <a:spAutoFit/>
          </a:bodyPr>
          <a:lstStyle/>
          <a:p>
            <a:pPr marL="432000" marR="0" lvl="0" indent="-432000" algn="just" defTabSz="457200" rtl="0" eaLnBrk="1" fontAlgn="auto" latinLnBrk="0" hangingPunct="1">
              <a:lnSpc>
                <a:spcPct val="100000"/>
              </a:lnSpc>
              <a:spcBef>
                <a:spcPts val="60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内容</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5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観光やスポーツ等の異分野業種や市町、リサイクラーと連携し、プラスチック資源循環を促進。行動変容の取組みの一つとして、インターネット上の</a:t>
            </a:r>
            <a:r>
              <a:rPr kumimoji="0" lang="ja-JP" altLang="en-US" sz="1200" b="1" i="0" u="none" strike="noStrike" kern="1200" cap="none" spc="-5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自治体版見える化ページ「クリーンアップひょうご」</a:t>
            </a:r>
            <a:r>
              <a:rPr kumimoji="0" lang="ja-JP" altLang="en-US" sz="1200" b="0" i="0" u="none" strike="noStrike" kern="1200" cap="none" spc="-5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にて、ごみ拾い活動を見える化</a:t>
            </a:r>
            <a:endParaRPr kumimoji="0" lang="en-US" altLang="ja-JP" sz="1200" b="1" i="0" u="none" strike="noStrike" kern="1200" cap="none" spc="-5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9" name="正方形/長方形 58">
            <a:extLst>
              <a:ext uri="{FF2B5EF4-FFF2-40B4-BE49-F238E27FC236}">
                <a16:creationId xmlns:a16="http://schemas.microsoft.com/office/drawing/2014/main" id="{AB21B62A-8552-4EB0-A95D-2C7F529E8D88}"/>
              </a:ext>
            </a:extLst>
          </p:cNvPr>
          <p:cNvSpPr/>
          <p:nvPr/>
        </p:nvSpPr>
        <p:spPr>
          <a:xfrm>
            <a:off x="3753408" y="6501005"/>
            <a:ext cx="99257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兵庫県版ピリカ</a:t>
            </a:r>
          </a:p>
        </p:txBody>
      </p:sp>
      <p:sp>
        <p:nvSpPr>
          <p:cNvPr id="34" name="正方形/長方形 33"/>
          <p:cNvSpPr/>
          <p:nvPr/>
        </p:nvSpPr>
        <p:spPr>
          <a:xfrm>
            <a:off x="261325" y="661706"/>
            <a:ext cx="11523308" cy="53260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大阪ブルーオーシャンビジョンの実現に向け、大阪湾・播磨灘におけるプラごみ流入対策など、兵庫・大阪が連携して取組みを推進</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32"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24</a:t>
            </a:fld>
            <a:endParaRPr kumimoji="1" lang="ja-JP" altLang="en-US" sz="1600" dirty="0">
              <a:solidFill>
                <a:srgbClr val="000000"/>
              </a:solidFill>
            </a:endParaRPr>
          </a:p>
        </p:txBody>
      </p:sp>
    </p:spTree>
    <p:extLst>
      <p:ext uri="{BB962C8B-B14F-4D97-AF65-F5344CB8AC3E}">
        <p14:creationId xmlns:p14="http://schemas.microsoft.com/office/powerpoint/2010/main" val="740040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1"/>
          </p:nvPr>
        </p:nvSpPr>
        <p:spPr>
          <a:xfrm>
            <a:off x="5288002" y="6356352"/>
            <a:ext cx="70601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624458-F4DE-4903-8109-826F45244856}" type="slidenum">
              <a:rPr kumimoji="1" lang="ja-JP" altLang="en-US" sz="1200" b="0" i="0" u="none" strike="noStrike" kern="1200" cap="none" spc="0" normalizeH="0" baseline="0" noProof="0" smtClean="0">
                <a:ln>
                  <a:noFill/>
                </a:ln>
                <a:solidFill>
                  <a:prstClr val="black">
                    <a:lumMod val="40000"/>
                    <a:lumOff val="60000"/>
                  </a:prstClr>
                </a:solidFill>
                <a:effectLst/>
                <a:uLnTx/>
                <a:uFillTx/>
                <a:latin typeface="Segoe U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lumMod val="40000"/>
                  <a:lumOff val="60000"/>
                </a:prstClr>
              </a:solidFill>
              <a:effectLst/>
              <a:uLnTx/>
              <a:uFillTx/>
              <a:latin typeface="Segoe UI"/>
              <a:ea typeface="メイリオ"/>
              <a:cs typeface="+mn-cs"/>
            </a:endParaRPr>
          </a:p>
        </p:txBody>
      </p:sp>
      <p:sp>
        <p:nvSpPr>
          <p:cNvPr id="6" name="タイトル 1"/>
          <p:cNvSpPr>
            <a:spLocks noGrp="1"/>
          </p:cNvSpPr>
          <p:nvPr>
            <p:ph type="title"/>
          </p:nvPr>
        </p:nvSpPr>
        <p:spPr>
          <a:xfrm>
            <a:off x="261324" y="620688"/>
            <a:ext cx="11700000" cy="0"/>
          </a:xfrm>
        </p:spPr>
        <p:txBody>
          <a:bodyPr/>
          <a:lstStyle/>
          <a:p>
            <a:r>
              <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県庁府庁の主な率先取組</a:t>
            </a:r>
          </a:p>
        </p:txBody>
      </p:sp>
      <p:sp>
        <p:nvSpPr>
          <p:cNvPr id="7" name="正方形/長方形 6"/>
          <p:cNvSpPr/>
          <p:nvPr/>
        </p:nvSpPr>
        <p:spPr>
          <a:xfrm>
            <a:off x="6126582" y="764704"/>
            <a:ext cx="5762668" cy="5956772"/>
          </a:xfrm>
          <a:prstGeom prst="rect">
            <a:avLst/>
          </a:prstGeom>
          <a:solidFill>
            <a:srgbClr val="E2F0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再エネ電気の率先調達</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271463" marR="0" lvl="0" indent="-271463" algn="l" defTabSz="4572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・大阪府庁（大手前庁舎）において</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71463"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再生可能エネルギー</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％の電気を使用</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71463" marR="0" lvl="0" indent="-271463" algn="l" defTabSz="457200" rtl="0" eaLnBrk="1" fontAlgn="auto" latinLnBrk="0" hangingPunct="1">
              <a:lnSpc>
                <a:spcPts val="12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71463" marR="0" lvl="0" indent="-271463"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71463" marR="0" lvl="0" indent="-271463"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71463" marR="0" lvl="0" indent="-271463" algn="l" defTabSz="457200" rtl="0" eaLnBrk="1" fontAlgn="auto" latinLnBrk="0" hangingPunct="1">
              <a:lnSpc>
                <a:spcPct val="13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府有建築物の新築（建替えを含む）における</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271463" marR="0" lvl="0" indent="-271463" algn="l" defTabSz="457200" rtl="0" eaLnBrk="1" fontAlgn="auto" latinLnBrk="0" hangingPunct="1">
              <a:lnSpc>
                <a:spcPct val="13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　 </a:t>
            </a:r>
            <a:r>
              <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ZEB</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化推進方針</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月の第３回推進本部で決定）</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30000"/>
              </a:lnSpc>
              <a:spcBef>
                <a:spcPts val="0"/>
              </a:spcBef>
              <a:spcAft>
                <a:spcPts val="60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30000"/>
              </a:lnSpc>
              <a:spcBef>
                <a:spcPts val="0"/>
              </a:spcBef>
              <a:spcAft>
                <a:spcPts val="60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261324" y="764704"/>
            <a:ext cx="5762668" cy="5956772"/>
          </a:xfrm>
          <a:prstGeom prst="rect">
            <a:avLst/>
          </a:prstGeom>
          <a:solidFill>
            <a:srgbClr val="E2F0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ts val="28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（兵庫県）</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「新しい働き方モデルオフィス」の実施</a:t>
            </a:r>
            <a:endParaRPr kumimoji="1" lang="en-US" altLang="ja-JP" sz="1600" b="1" i="0" u="sng"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a:p>
            <a:pPr marL="182563" marR="0" lvl="0" indent="-182563" algn="l" defTabSz="4572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・フリーアドレスやペーパーレス、ストックレスに対応したモデル  オフィスで、各部が交代で</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ヵ月間業務を実施（</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R5.6</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R6.2</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800"/>
              </a:lnSpc>
              <a:spcBef>
                <a:spcPts val="0"/>
              </a:spcBef>
              <a:spcAft>
                <a:spcPts val="60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p:cNvSpPr txBox="1"/>
          <p:nvPr/>
        </p:nvSpPr>
        <p:spPr>
          <a:xfrm>
            <a:off x="513480" y="2311744"/>
            <a:ext cx="5461715" cy="2121093"/>
          </a:xfrm>
          <a:prstGeom prst="rect">
            <a:avLst/>
          </a:prstGeom>
          <a:noFill/>
          <a:ln>
            <a:solidFill>
              <a:schemeClr val="tx1"/>
            </a:solidFill>
            <a:prstDash val="dash"/>
          </a:ln>
        </p:spPr>
        <p:txBody>
          <a:bodyPr wrap="square" rtlCol="0">
            <a:spAutoFit/>
          </a:bodyPr>
          <a:lstStyle/>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＜モデルオフィスでの取組み＞</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 </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大胆なテレワークの実施</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オフィス面積の合理化</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・在宅勤務等を活用し、出勤率４割で運用</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a:spcBef>
                <a:spcPts val="600"/>
              </a:spcBef>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 </a:t>
            </a:r>
            <a:r>
              <a:rPr kumimoji="1" lang="ja-JP" altLang="en-US" sz="1400" b="1" u="sng" dirty="0">
                <a:solidFill>
                  <a:prstClr val="black"/>
                </a:solidFill>
                <a:latin typeface="游ゴシック" panose="020B0400000000000000" pitchFamily="50" charset="-128"/>
                <a:ea typeface="游ゴシック" panose="020B0400000000000000" pitchFamily="50" charset="-128"/>
              </a:rPr>
              <a:t>ペーパーレス・</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ストックレスの徹底 </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SDGs</a:t>
            </a:r>
            <a:r>
              <a:rPr kumimoji="1" lang="ja-JP" altLang="en-US" sz="16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への</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貢献</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dirty="0">
                <a:solidFill>
                  <a:prstClr val="black"/>
                </a:solidFill>
                <a:latin typeface="游ゴシック" panose="020B0400000000000000" pitchFamily="50" charset="-128"/>
                <a:ea typeface="游ゴシック" panose="020B0400000000000000" pitchFamily="50" charset="-128"/>
              </a:rPr>
              <a:t>・ペーパーレス協議</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や電子決裁の徹底、書棚･コピー機の削減</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 </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柔軟な働き方の実践 </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所属を超えた活発な連携・交流</a:t>
            </a:r>
            <a:endParaRPr kumimoji="1"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・オープンオフィス、フリーアドレスの導入など</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82351" y="5650179"/>
            <a:ext cx="1582348" cy="940749"/>
          </a:xfrm>
          <a:prstGeom prst="rect">
            <a:avLst/>
          </a:prstGeom>
        </p:spPr>
      </p:pic>
      <p:pic>
        <p:nvPicPr>
          <p:cNvPr id="10" name="図 9"/>
          <p:cNvPicPr>
            <a:picLocks noChangeAspect="1"/>
          </p:cNvPicPr>
          <p:nvPr/>
        </p:nvPicPr>
        <p:blipFill>
          <a:blip r:embed="rId3"/>
          <a:stretch>
            <a:fillRect/>
          </a:stretch>
        </p:blipFill>
        <p:spPr>
          <a:xfrm>
            <a:off x="4414405" y="5622331"/>
            <a:ext cx="1508147" cy="951293"/>
          </a:xfrm>
          <a:prstGeom prst="rect">
            <a:avLst/>
          </a:prstGeom>
        </p:spPr>
      </p:pic>
      <p:sp>
        <p:nvSpPr>
          <p:cNvPr id="11" name="テキスト ボックス 10"/>
          <p:cNvSpPr txBox="1"/>
          <p:nvPr/>
        </p:nvSpPr>
        <p:spPr>
          <a:xfrm>
            <a:off x="513479" y="4850603"/>
            <a:ext cx="5461715" cy="412421"/>
          </a:xfrm>
          <a:prstGeom prst="rect">
            <a:avLst/>
          </a:prstGeom>
          <a:solidFill>
            <a:schemeClr val="bg1">
              <a:lumMod val="85000"/>
            </a:schemeClr>
          </a:solidFill>
        </p:spPr>
        <p:txBody>
          <a:bodyPr wrap="square" lIns="36000" rIns="36000" rtlCol="0">
            <a:spAutoFit/>
          </a:bodyP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実施結果を検証し、「新しい県庁舎の在り方検討」に活用</a:t>
            </a:r>
          </a:p>
        </p:txBody>
      </p:sp>
      <p:sp>
        <p:nvSpPr>
          <p:cNvPr id="13" name="二等辺三角形 12"/>
          <p:cNvSpPr/>
          <p:nvPr/>
        </p:nvSpPr>
        <p:spPr>
          <a:xfrm rot="10800000">
            <a:off x="2033850" y="4505839"/>
            <a:ext cx="2232248" cy="232013"/>
          </a:xfrm>
          <a:prstGeom prst="triangl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1522" y="5644767"/>
            <a:ext cx="1688474" cy="946161"/>
          </a:xfrm>
          <a:prstGeom prst="rect">
            <a:avLst/>
          </a:prstGeom>
        </p:spPr>
      </p:pic>
      <p:cxnSp>
        <p:nvCxnSpPr>
          <p:cNvPr id="17" name="直線コネクタ 16"/>
          <p:cNvCxnSpPr/>
          <p:nvPr/>
        </p:nvCxnSpPr>
        <p:spPr>
          <a:xfrm>
            <a:off x="514540" y="5622331"/>
            <a:ext cx="1817603" cy="96859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直線コネクタ 17"/>
          <p:cNvCxnSpPr/>
          <p:nvPr/>
        </p:nvCxnSpPr>
        <p:spPr>
          <a:xfrm flipH="1">
            <a:off x="479797" y="5622330"/>
            <a:ext cx="1852346" cy="951294"/>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7" name="右矢印 26"/>
          <p:cNvSpPr/>
          <p:nvPr/>
        </p:nvSpPr>
        <p:spPr>
          <a:xfrm>
            <a:off x="2386785" y="5864731"/>
            <a:ext cx="294126" cy="491621"/>
          </a:xfrm>
          <a:prstGeom prst="rightArrow">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9" name="正方形/長方形 19">
            <a:extLst>
              <a:ext uri="{FF2B5EF4-FFF2-40B4-BE49-F238E27FC236}">
                <a16:creationId xmlns:a16="http://schemas.microsoft.com/office/drawing/2014/main" id="{46936926-1FFE-4E04-869B-5F35611D01C8}"/>
              </a:ext>
            </a:extLst>
          </p:cNvPr>
          <p:cNvSpPr>
            <a:spLocks noChangeArrowheads="1"/>
          </p:cNvSpPr>
          <p:nvPr/>
        </p:nvSpPr>
        <p:spPr bwMode="auto">
          <a:xfrm>
            <a:off x="6467417" y="3341674"/>
            <a:ext cx="5328592" cy="954107"/>
          </a:xfrm>
          <a:prstGeom prst="rect">
            <a:avLst/>
          </a:prstGeom>
          <a:solidFill>
            <a:schemeClr val="bg1">
              <a:lumMod val="85000"/>
            </a:schemeClr>
          </a:solidFill>
          <a:ln w="9525">
            <a:solidFill>
              <a:schemeClr val="bg1">
                <a:lumMod val="85000"/>
              </a:schemeClr>
            </a:solidFill>
            <a:prstDash val="sysDot"/>
            <a:miter lim="800000"/>
            <a:headEnd/>
            <a:tailEnd/>
          </a:ln>
        </p:spPr>
        <p:txBody>
          <a:bodyPr wrap="square">
            <a:spAutoFit/>
          </a:bodyPr>
          <a:lstStyle>
            <a:lvl1pPr marL="85725">
              <a:defRPr kumimoji="1" sz="1200" b="1" i="1">
                <a:solidFill>
                  <a:schemeClr val="tx1"/>
                </a:solidFill>
                <a:latin typeface="Arial" panose="020B0604020202020204" pitchFamily="34" charset="0"/>
                <a:ea typeface="ＭＳ Ｐゴシック" panose="020B0600070205080204" pitchFamily="50" charset="-128"/>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marL="85725"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今後、新築</a:t>
            </a:r>
            <a:r>
              <a:rPr kumimoji="1"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建替えを含む</a:t>
            </a:r>
            <a:r>
              <a:rPr kumimoji="1"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計画に着手する府有建築物のエネルギー消費性能は、原則</a:t>
            </a:r>
            <a:r>
              <a:rPr kumimoji="1"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ZEB Ready</a:t>
            </a:r>
            <a:r>
              <a:rPr kumimoji="1"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を目指す</a:t>
            </a:r>
            <a:endParaRPr kumimoji="1"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85725"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ただし、建築物の用途や特性等から実現できない場合でも、</a:t>
            </a:r>
            <a:endPar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85725"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ZEB Oriented</a:t>
            </a: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相当以上とする</a:t>
            </a:r>
          </a:p>
        </p:txBody>
      </p:sp>
      <p:sp>
        <p:nvSpPr>
          <p:cNvPr id="20" name="正方形/長方形 19">
            <a:extLst>
              <a:ext uri="{FF2B5EF4-FFF2-40B4-BE49-F238E27FC236}">
                <a16:creationId xmlns:a16="http://schemas.microsoft.com/office/drawing/2014/main" id="{AA82279A-D0B8-462D-93A9-3C28FBBA3204}"/>
              </a:ext>
            </a:extLst>
          </p:cNvPr>
          <p:cNvSpPr/>
          <p:nvPr/>
        </p:nvSpPr>
        <p:spPr>
          <a:xfrm>
            <a:off x="6430644" y="4343594"/>
            <a:ext cx="5365365" cy="461665"/>
          </a:xfrm>
          <a:prstGeom prst="rect">
            <a:avLst/>
          </a:prstGeom>
        </p:spPr>
        <p:txBody>
          <a:bodyPr wrap="square">
            <a:spAutoFit/>
          </a:bodyPr>
          <a:lstStyle/>
          <a:p>
            <a:pPr marL="447675" marR="0" lvl="0" indent="-447675" algn="l" defTabSz="457200" rtl="0" eaLnBrk="1" fontAlgn="auto" latinLnBrk="0" hangingPunct="1">
              <a:lnSpc>
                <a:spcPct val="100000"/>
              </a:lnSpc>
              <a:spcBef>
                <a:spcPts val="0"/>
              </a:spcBef>
              <a:spcAft>
                <a:spcPts val="30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対象：大阪府が新築</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建替えを含む</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する全ての建築物。ただし、原則</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70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年以内に実質的な府負担ベースで投資回収が可能な建築物を対象とする</a:t>
            </a:r>
          </a:p>
        </p:txBody>
      </p:sp>
      <p:pic>
        <p:nvPicPr>
          <p:cNvPr id="21" name="図 26">
            <a:extLst>
              <a:ext uri="{FF2B5EF4-FFF2-40B4-BE49-F238E27FC236}">
                <a16:creationId xmlns:a16="http://schemas.microsoft.com/office/drawing/2014/main" id="{8F26D3B8-A42F-41A2-983A-B3AEBE8DD0A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66625" y="4770671"/>
            <a:ext cx="2582161" cy="160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8">
            <a:extLst>
              <a:ext uri="{FF2B5EF4-FFF2-40B4-BE49-F238E27FC236}">
                <a16:creationId xmlns:a16="http://schemas.microsoft.com/office/drawing/2014/main" id="{C1894CB1-2FDC-48BA-9C06-8D328AFC4319}"/>
              </a:ext>
            </a:extLst>
          </p:cNvPr>
          <p:cNvSpPr>
            <a:spLocks noChangeArrowheads="1"/>
          </p:cNvSpPr>
          <p:nvPr/>
        </p:nvSpPr>
        <p:spPr bwMode="auto">
          <a:xfrm>
            <a:off x="6897344" y="6419637"/>
            <a:ext cx="15462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marL="87313" indent="-87313">
              <a:defRPr kumimoji="1" sz="1200" b="1" i="1">
                <a:solidFill>
                  <a:schemeClr val="tx1"/>
                </a:solidFill>
                <a:latin typeface="Arial" panose="020B0604020202020204" pitchFamily="34" charset="0"/>
                <a:ea typeface="ＭＳ Ｐゴシック" panose="020B0600070205080204" pitchFamily="50" charset="-128"/>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ＺＥＢのイメージ</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9">
            <a:extLst>
              <a:ext uri="{FF2B5EF4-FFF2-40B4-BE49-F238E27FC236}">
                <a16:creationId xmlns:a16="http://schemas.microsoft.com/office/drawing/2014/main" id="{875846C2-E13C-4C86-A295-F9186FD7F13F}"/>
              </a:ext>
            </a:extLst>
          </p:cNvPr>
          <p:cNvSpPr>
            <a:spLocks noChangeArrowheads="1"/>
          </p:cNvSpPr>
          <p:nvPr/>
        </p:nvSpPr>
        <p:spPr bwMode="auto">
          <a:xfrm>
            <a:off x="9959002" y="6597708"/>
            <a:ext cx="178276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3513" indent="-71438">
              <a:defRPr kumimoji="1" sz="1200" b="1" i="1">
                <a:solidFill>
                  <a:schemeClr val="tx1"/>
                </a:solidFill>
                <a:latin typeface="Arial" panose="020B0604020202020204" pitchFamily="34" charset="0"/>
                <a:ea typeface="ＭＳ Ｐゴシック" panose="020B0600070205080204" pitchFamily="50" charset="-128"/>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marL="163513" marR="0" lvl="0" indent="-71438" algn="r" defTabSz="457200" rtl="0" eaLnBrk="1" fontAlgn="auto" latinLnBrk="0" hangingPunct="1">
              <a:lnSpc>
                <a:spcPts val="16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（出典）環境省ホームページ</a:t>
            </a:r>
            <a:endPar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5">
            <a:extLst>
              <a:ext uri="{FF2B5EF4-FFF2-40B4-BE49-F238E27FC236}">
                <a16:creationId xmlns:a16="http://schemas.microsoft.com/office/drawing/2014/main" id="{D878D1D2-D87C-4392-A13C-27CF23126103}"/>
              </a:ext>
            </a:extLst>
          </p:cNvPr>
          <p:cNvSpPr>
            <a:spLocks noChangeArrowheads="1"/>
          </p:cNvSpPr>
          <p:nvPr/>
        </p:nvSpPr>
        <p:spPr bwMode="auto">
          <a:xfrm>
            <a:off x="8706909" y="6377826"/>
            <a:ext cx="3421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b="1" i="1">
                <a:solidFill>
                  <a:schemeClr val="tx1"/>
                </a:solidFill>
                <a:latin typeface="Arial" panose="020B0604020202020204" pitchFamily="34" charset="0"/>
                <a:ea typeface="ＭＳ Ｐゴシック" panose="020B0600070205080204" pitchFamily="50" charset="-128"/>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※ZEB Ready</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％の省エネ、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ZEB Oriented</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％の省エネ</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pic>
        <p:nvPicPr>
          <p:cNvPr id="25" name="図 1">
            <a:extLst>
              <a:ext uri="{FF2B5EF4-FFF2-40B4-BE49-F238E27FC236}">
                <a16:creationId xmlns:a16="http://schemas.microsoft.com/office/drawing/2014/main" id="{F11C2C7C-3942-4D95-9021-F1D591C1B865}"/>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090591" y="4862022"/>
            <a:ext cx="2376259" cy="150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42375" y="1340768"/>
            <a:ext cx="1555288" cy="1097906"/>
          </a:xfrm>
          <a:prstGeom prst="rect">
            <a:avLst/>
          </a:prstGeom>
        </p:spPr>
      </p:pic>
      <p:sp>
        <p:nvSpPr>
          <p:cNvPr id="28" name="楕円 27"/>
          <p:cNvSpPr/>
          <p:nvPr/>
        </p:nvSpPr>
        <p:spPr>
          <a:xfrm>
            <a:off x="4476951" y="3010137"/>
            <a:ext cx="1476164" cy="291122"/>
          </a:xfrm>
          <a:prstGeom prst="ellipse">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29" name="テキスト ボックス 28"/>
          <p:cNvSpPr txBox="1"/>
          <p:nvPr/>
        </p:nvSpPr>
        <p:spPr>
          <a:xfrm>
            <a:off x="4589849" y="2977789"/>
            <a:ext cx="1368154" cy="311367"/>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300" b="1" i="0" u="none" strike="noStrike" kern="1200" cap="none" spc="-10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公務部門 全国初</a:t>
            </a:r>
          </a:p>
        </p:txBody>
      </p:sp>
      <p:sp>
        <p:nvSpPr>
          <p:cNvPr id="30"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25</a:t>
            </a:fld>
            <a:endParaRPr kumimoji="1" lang="ja-JP" altLang="en-US" sz="1600" dirty="0">
              <a:solidFill>
                <a:srgbClr val="000000"/>
              </a:solidFill>
            </a:endParaRPr>
          </a:p>
        </p:txBody>
      </p:sp>
    </p:spTree>
    <p:extLst>
      <p:ext uri="{BB962C8B-B14F-4D97-AF65-F5344CB8AC3E}">
        <p14:creationId xmlns:p14="http://schemas.microsoft.com/office/powerpoint/2010/main" val="2916089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a:off x="2898619" y="3540397"/>
            <a:ext cx="6477142" cy="1260000"/>
          </a:xfrm>
          <a:prstGeom prst="homePlate">
            <a:avLst/>
          </a:prstGeom>
          <a:solidFill>
            <a:srgbClr val="B6F0D0"/>
          </a:solidFill>
          <a:ln w="25400">
            <a:noFill/>
          </a:ln>
        </p:spPr>
        <p:txBody>
          <a:bodyPr wrap="squar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3" name="テキスト ボックス 42"/>
          <p:cNvSpPr txBox="1"/>
          <p:nvPr/>
        </p:nvSpPr>
        <p:spPr>
          <a:xfrm>
            <a:off x="2898618" y="2237273"/>
            <a:ext cx="6484888" cy="1188000"/>
          </a:xfrm>
          <a:prstGeom prst="homePlate">
            <a:avLst/>
          </a:prstGeom>
          <a:solidFill>
            <a:srgbClr val="B6F0D0"/>
          </a:solidFill>
          <a:ln w="25400">
            <a:noFill/>
          </a:ln>
        </p:spPr>
        <p:txBody>
          <a:bodyPr wrap="squar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5" name="テキスト ボックス 44"/>
          <p:cNvSpPr txBox="1"/>
          <p:nvPr/>
        </p:nvSpPr>
        <p:spPr>
          <a:xfrm>
            <a:off x="2898619" y="840438"/>
            <a:ext cx="6475926" cy="1188000"/>
          </a:xfrm>
          <a:prstGeom prst="homePlate">
            <a:avLst/>
          </a:prstGeom>
          <a:solidFill>
            <a:srgbClr val="B6F0D0"/>
          </a:solidFill>
          <a:ln w="25400">
            <a:noFill/>
          </a:ln>
        </p:spPr>
        <p:txBody>
          <a:bodyPr wrap="squar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4" name="テキスト ボックス 53"/>
          <p:cNvSpPr txBox="1"/>
          <p:nvPr/>
        </p:nvSpPr>
        <p:spPr>
          <a:xfrm>
            <a:off x="2896295" y="4909797"/>
            <a:ext cx="6470278" cy="1249620"/>
          </a:xfrm>
          <a:prstGeom prst="homePlate">
            <a:avLst/>
          </a:prstGeom>
          <a:solidFill>
            <a:srgbClr val="B6F0D0"/>
          </a:solidFill>
          <a:ln w="25400">
            <a:noFill/>
          </a:ln>
        </p:spPr>
        <p:txBody>
          <a:bodyPr wrap="squar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3" name="楕円 52"/>
          <p:cNvSpPr/>
          <p:nvPr/>
        </p:nvSpPr>
        <p:spPr>
          <a:xfrm>
            <a:off x="668647" y="6645023"/>
            <a:ext cx="10964476" cy="146529"/>
          </a:xfrm>
          <a:prstGeom prst="ellipse">
            <a:avLst/>
          </a:prstGeom>
          <a:solidFill>
            <a:srgbClr val="9FE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58" name="正方形/長方形 57"/>
          <p:cNvSpPr/>
          <p:nvPr/>
        </p:nvSpPr>
        <p:spPr>
          <a:xfrm>
            <a:off x="1040167" y="2237273"/>
            <a:ext cx="1858451" cy="1188000"/>
          </a:xfrm>
          <a:prstGeom prst="rect">
            <a:avLst/>
          </a:prstGeom>
          <a:ln w="38100" cmpd="sng">
            <a:solidFill>
              <a:srgbClr val="00B050"/>
            </a:solidFill>
          </a:ln>
        </p:spPr>
        <p:txBody>
          <a:bodyPr wrap="square" anchor="ctr">
            <a:noAutofit/>
          </a:bodyPr>
          <a:lstStyle/>
          <a:p>
            <a:pPr lvl="0">
              <a:defRPr/>
            </a:pPr>
            <a:r>
              <a:rPr kumimoji="1" lang="ja-JP" altLang="en-US" sz="1400" dirty="0">
                <a:latin typeface="UD デジタル 教科書体 NK-B" panose="02020700000000000000" pitchFamily="18" charset="-128"/>
                <a:ea typeface="UD デジタル 教科書体 NK-B" panose="02020700000000000000" pitchFamily="18" charset="-128"/>
              </a:rPr>
              <a:t>兵庫・大阪</a:t>
            </a:r>
            <a:r>
              <a:rPr kumimoji="1" lang="ja-JP" altLang="en-US" sz="1400" b="0" i="0" u="none" strike="noStrike" kern="1200" cap="none" spc="0" normalizeH="0" baseline="0" noProof="0" dirty="0" err="1">
                <a:ln>
                  <a:noFill/>
                </a:ln>
                <a:effectLst/>
                <a:uLnTx/>
                <a:uFillTx/>
                <a:latin typeface="UD デジタル 教科書体 NK-B" panose="02020700000000000000" pitchFamily="18" charset="-128"/>
                <a:ea typeface="UD デジタル 教科書体 NK-B" panose="02020700000000000000" pitchFamily="18" charset="-128"/>
                <a:cs typeface="+mn-cs"/>
              </a:rPr>
              <a:t>での</a:t>
            </a:r>
            <a:r>
              <a:rPr kumimoji="1" lang="ja-JP" altLang="en-US" sz="1400" b="0"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rPr>
              <a:t>ｽﾃｰｼｮﾝ整備等に向けた先行的調査</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rPr>
              <a:t>民間事業者による水素ｽﾃｰｼｮﾝの設置促進</a:t>
            </a:r>
            <a:endParaRPr kumimoji="1" lang="en-US" altLang="ja-JP" sz="1400" b="0"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9" name="正方形/長方形 58"/>
          <p:cNvSpPr/>
          <p:nvPr/>
        </p:nvSpPr>
        <p:spPr>
          <a:xfrm>
            <a:off x="1023086" y="3540397"/>
            <a:ext cx="1875533" cy="1260000"/>
          </a:xfrm>
          <a:prstGeom prst="rect">
            <a:avLst/>
          </a:prstGeom>
          <a:ln w="38100" cmpd="sng">
            <a:solidFill>
              <a:srgbClr val="00B050"/>
            </a:solidFill>
          </a:ln>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大阪湾・播磨灘へのプラごみ流入量の把握、海洋プラごみ対策を実施</a:t>
            </a:r>
          </a:p>
        </p:txBody>
      </p:sp>
      <p:cxnSp>
        <p:nvCxnSpPr>
          <p:cNvPr id="40" name="直線コネクタ 39"/>
          <p:cNvCxnSpPr/>
          <p:nvPr/>
        </p:nvCxnSpPr>
        <p:spPr>
          <a:xfrm>
            <a:off x="9336360" y="439479"/>
            <a:ext cx="81763" cy="5863119"/>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3" name="角丸四角形 82"/>
          <p:cNvSpPr>
            <a:spLocks/>
          </p:cNvSpPr>
          <p:nvPr/>
        </p:nvSpPr>
        <p:spPr>
          <a:xfrm rot="5400000">
            <a:off x="10115804" y="2942247"/>
            <a:ext cx="1260000" cy="2456301"/>
          </a:xfrm>
          <a:prstGeom prst="roundRect">
            <a:avLst/>
          </a:prstGeom>
          <a:gradFill flip="none" rotWithShape="1">
            <a:gsLst>
              <a:gs pos="0">
                <a:schemeClr val="accent6">
                  <a:lumMod val="0"/>
                  <a:lumOff val="100000"/>
                </a:schemeClr>
              </a:gs>
              <a:gs pos="0">
                <a:schemeClr val="accent6">
                  <a:lumMod val="0"/>
                  <a:lumOff val="100000"/>
                </a:schemeClr>
              </a:gs>
              <a:gs pos="100000">
                <a:srgbClr val="05BC5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500" b="1" i="0" u="none" strike="noStrike" kern="1200" cap="none" spc="0" normalizeH="0" baseline="0" noProof="0" dirty="0">
              <a:ln>
                <a:noFill/>
              </a:ln>
              <a:solidFill>
                <a:srgbClr val="00206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タイトル 1"/>
          <p:cNvSpPr>
            <a:spLocks noGrp="1"/>
          </p:cNvSpPr>
          <p:nvPr>
            <p:ph type="title"/>
          </p:nvPr>
        </p:nvSpPr>
        <p:spPr>
          <a:xfrm>
            <a:off x="231219" y="404664"/>
            <a:ext cx="11523307" cy="0"/>
          </a:xfrm>
        </p:spPr>
        <p:txBody>
          <a:bodyPr/>
          <a:lstStyle/>
          <a:p>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2024</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a:t>
            </a:r>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2025</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年度に向けた連携の方向性</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grpSp>
        <p:nvGrpSpPr>
          <p:cNvPr id="24" name="グループ化 23"/>
          <p:cNvGrpSpPr/>
          <p:nvPr/>
        </p:nvGrpSpPr>
        <p:grpSpPr>
          <a:xfrm>
            <a:off x="5277624" y="475841"/>
            <a:ext cx="1425336" cy="400615"/>
            <a:chOff x="3559290" y="2392523"/>
            <a:chExt cx="1425336" cy="400615"/>
          </a:xfrm>
        </p:grpSpPr>
        <p:sp>
          <p:nvSpPr>
            <p:cNvPr id="25" name="正方形/長方形 24"/>
            <p:cNvSpPr/>
            <p:nvPr/>
          </p:nvSpPr>
          <p:spPr>
            <a:xfrm>
              <a:off x="3562442" y="2393028"/>
              <a:ext cx="1422184"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w="82550">
                    <a:solidFill>
                      <a:srgbClr val="C00000"/>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20</a:t>
              </a:r>
              <a:r>
                <a:rPr kumimoji="0" lang="ja-JP" altLang="en-US" sz="2000" b="0" i="0" u="none" strike="noStrike" kern="1200" cap="none" spc="0" normalizeH="0" baseline="0" noProof="0" dirty="0">
                  <a:ln w="82550">
                    <a:solidFill>
                      <a:srgbClr val="C00000"/>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２４年度</a:t>
              </a:r>
            </a:p>
          </p:txBody>
        </p:sp>
        <p:sp>
          <p:nvSpPr>
            <p:cNvPr id="28" name="正方形/長方形 27"/>
            <p:cNvSpPr/>
            <p:nvPr/>
          </p:nvSpPr>
          <p:spPr>
            <a:xfrm>
              <a:off x="3559290" y="2392523"/>
              <a:ext cx="1422184" cy="40011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w="0"/>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2024</a:t>
              </a:r>
              <a:r>
                <a:rPr kumimoji="0" lang="ja-JP" altLang="en-US" sz="2000" b="0" i="0" u="none" strike="noStrike" kern="1200" cap="none" spc="0" normalizeH="0" baseline="0" noProof="0" dirty="0">
                  <a:ln w="0"/>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年度</a:t>
              </a:r>
            </a:p>
          </p:txBody>
        </p:sp>
      </p:grpSp>
      <p:grpSp>
        <p:nvGrpSpPr>
          <p:cNvPr id="29" name="グループ化 28"/>
          <p:cNvGrpSpPr/>
          <p:nvPr/>
        </p:nvGrpSpPr>
        <p:grpSpPr>
          <a:xfrm>
            <a:off x="10067683" y="487582"/>
            <a:ext cx="1422188" cy="402850"/>
            <a:chOff x="3819193" y="2280086"/>
            <a:chExt cx="1422188" cy="402850"/>
          </a:xfrm>
        </p:grpSpPr>
        <p:sp>
          <p:nvSpPr>
            <p:cNvPr id="30" name="正方形/長方形 29"/>
            <p:cNvSpPr/>
            <p:nvPr/>
          </p:nvSpPr>
          <p:spPr>
            <a:xfrm>
              <a:off x="3819197" y="2282826"/>
              <a:ext cx="1422184"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w="82550">
                    <a:solidFill>
                      <a:srgbClr val="002060"/>
                    </a:solidFill>
                  </a:ln>
                  <a:solidFill>
                    <a:prstClr val="white"/>
                  </a:solidFill>
                  <a:effectLst>
                    <a:outerShdw blurRad="38100" dist="19050" dir="2700000" algn="tl" rotWithShape="0">
                      <a:prstClr val="black">
                        <a:alpha val="40000"/>
                      </a:prstClr>
                    </a:outerShdw>
                  </a:effectLst>
                  <a:uLnTx/>
                  <a:uFillTx/>
                  <a:latin typeface="UD デジタル 教科書体 NK-B" panose="02020700000000000000" pitchFamily="18" charset="-128"/>
                  <a:ea typeface="UD デジタル 教科書体 NK-B" panose="02020700000000000000" pitchFamily="18" charset="-128"/>
                  <a:cs typeface="+mn-cs"/>
                </a:rPr>
                <a:t>2025</a:t>
              </a:r>
              <a:r>
                <a:rPr kumimoji="0" lang="ja-JP" altLang="en-US" sz="2000" b="0" i="0" u="none" strike="noStrike" kern="1200" cap="none" spc="0" normalizeH="0" baseline="0" noProof="0" dirty="0">
                  <a:ln w="82550">
                    <a:solidFill>
                      <a:srgbClr val="002060"/>
                    </a:solidFill>
                  </a:ln>
                  <a:solidFill>
                    <a:prstClr val="white"/>
                  </a:solidFill>
                  <a:effectLst>
                    <a:outerShdw blurRad="38100" dist="19050" dir="2700000" algn="tl" rotWithShape="0">
                      <a:prstClr val="black">
                        <a:alpha val="40000"/>
                      </a:prstClr>
                    </a:outerShdw>
                  </a:effectLst>
                  <a:uLnTx/>
                  <a:uFillTx/>
                  <a:latin typeface="UD デジタル 教科書体 NK-B" panose="02020700000000000000" pitchFamily="18" charset="-128"/>
                  <a:ea typeface="UD デジタル 教科書体 NK-B" panose="02020700000000000000" pitchFamily="18" charset="-128"/>
                  <a:cs typeface="+mn-cs"/>
                </a:rPr>
                <a:t>年度</a:t>
              </a:r>
              <a:endParaRPr kumimoji="0" lang="en-US" altLang="ja-JP" sz="2000" b="0" i="0" u="none" strike="noStrike" kern="1200" cap="none" spc="0" normalizeH="0" baseline="0" noProof="0" dirty="0">
                <a:ln w="82550">
                  <a:solidFill>
                    <a:srgbClr val="002060"/>
                  </a:solidFill>
                </a:ln>
                <a:solidFill>
                  <a:prstClr val="white"/>
                </a:solidFill>
                <a:effectLst>
                  <a:outerShdw blurRad="38100" dist="19050" dir="2700000" algn="tl" rotWithShape="0">
                    <a:prstClr val="black">
                      <a:alpha val="40000"/>
                    </a:prstClr>
                  </a:outerShdw>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1" name="正方形/長方形 30"/>
            <p:cNvSpPr/>
            <p:nvPr/>
          </p:nvSpPr>
          <p:spPr>
            <a:xfrm>
              <a:off x="3819193" y="2280086"/>
              <a:ext cx="1422184" cy="40011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UD デジタル 教科書体 NK-B" panose="02020700000000000000" pitchFamily="18" charset="-128"/>
                  <a:ea typeface="UD デジタル 教科書体 NK-B" panose="02020700000000000000" pitchFamily="18" charset="-128"/>
                  <a:cs typeface="+mn-cs"/>
                </a:rPr>
                <a:t>2025</a:t>
              </a:r>
              <a:r>
                <a:rPr kumimoji="0" lang="ja-JP" altLang="en-US"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UD デジタル 教科書体 NK-B" panose="02020700000000000000" pitchFamily="18" charset="-128"/>
                  <a:ea typeface="UD デジタル 教科書体 NK-B" panose="02020700000000000000" pitchFamily="18" charset="-128"/>
                  <a:cs typeface="+mn-cs"/>
                </a:rPr>
                <a:t>年度</a:t>
              </a:r>
              <a:endParaRPr kumimoji="0" lang="en-US" altLang="ja-JP"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36" name="角丸四角形 35"/>
          <p:cNvSpPr>
            <a:spLocks/>
          </p:cNvSpPr>
          <p:nvPr/>
        </p:nvSpPr>
        <p:spPr>
          <a:xfrm>
            <a:off x="9476937" y="894438"/>
            <a:ext cx="2508491" cy="1080000"/>
          </a:xfrm>
          <a:prstGeom prst="roundRect">
            <a:avLst/>
          </a:prstGeom>
          <a:gradFill flip="none" rotWithShape="1">
            <a:gsLst>
              <a:gs pos="0">
                <a:schemeClr val="accent6">
                  <a:lumMod val="0"/>
                  <a:lumOff val="100000"/>
                </a:schemeClr>
              </a:gs>
              <a:gs pos="0">
                <a:schemeClr val="accent6">
                  <a:lumMod val="0"/>
                  <a:lumOff val="100000"/>
                </a:schemeClr>
              </a:gs>
              <a:gs pos="100000">
                <a:srgbClr val="05BC5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500" b="1" i="0" u="none" strike="noStrike" kern="1200" cap="none" spc="0" normalizeH="0" baseline="0" noProof="0" dirty="0">
              <a:ln>
                <a:noFill/>
              </a:ln>
              <a:solidFill>
                <a:srgbClr val="00206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2" name="グループ化 1"/>
          <p:cNvGrpSpPr/>
          <p:nvPr/>
        </p:nvGrpSpPr>
        <p:grpSpPr>
          <a:xfrm>
            <a:off x="9499882" y="1106525"/>
            <a:ext cx="2421425" cy="655827"/>
            <a:chOff x="14407204" y="1871458"/>
            <a:chExt cx="1222743" cy="244021"/>
          </a:xfrm>
        </p:grpSpPr>
        <p:sp>
          <p:nvSpPr>
            <p:cNvPr id="37" name="正方形/長方形 36"/>
            <p:cNvSpPr/>
            <p:nvPr/>
          </p:nvSpPr>
          <p:spPr>
            <a:xfrm>
              <a:off x="14407204" y="1874992"/>
              <a:ext cx="1222743" cy="240487"/>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万博会場や小売店等</a:t>
              </a:r>
              <a:endParaRPr kumimoji="0" lang="en-US" altLang="ja-JP" sz="1800" b="0"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err="1">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での</a:t>
              </a:r>
              <a:r>
                <a:rPr kumimoji="0" lang="ja-JP" altLang="en-US" sz="1800" b="0"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実装</a:t>
              </a:r>
              <a:endParaRPr kumimoji="0" lang="en-US" altLang="ja-JP" sz="1800" b="0"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8" name="正方形/長方形 37"/>
            <p:cNvSpPr/>
            <p:nvPr/>
          </p:nvSpPr>
          <p:spPr>
            <a:xfrm>
              <a:off x="14445554" y="1871458"/>
              <a:ext cx="1136652" cy="240488"/>
            </a:xfrm>
            <a:prstGeom prst="rect">
              <a:avLst/>
            </a:prstGeom>
            <a:noFill/>
          </p:spPr>
          <p:txBody>
            <a:bodyPr vert="horz"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w="0"/>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mn-cs"/>
                </a:rPr>
                <a:t>万博会場や小売店等</a:t>
              </a:r>
              <a:endParaRPr kumimoji="0" lang="en-US" altLang="ja-JP" sz="1800" b="0" i="0" u="none" strike="noStrike" kern="1200" cap="none" spc="0" normalizeH="0" baseline="0" noProof="0" dirty="0">
                <a:ln w="0"/>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err="1">
                  <a:ln w="0"/>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mn-cs"/>
                </a:rPr>
                <a:t>での</a:t>
              </a:r>
              <a:r>
                <a:rPr kumimoji="0" lang="ja-JP" altLang="en-US" sz="1800" b="0" i="0" u="none" strike="noStrike" kern="1200" cap="none" spc="0" normalizeH="0" baseline="0" noProof="0" dirty="0">
                  <a:ln w="0"/>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mn-cs"/>
                </a:rPr>
                <a:t>実装</a:t>
              </a:r>
              <a:endParaRPr kumimoji="0" lang="en-US" altLang="ja-JP" sz="1800" b="0" i="0" u="none" strike="noStrike" kern="1200" cap="none" spc="0" normalizeH="0" baseline="0" noProof="0" dirty="0">
                <a:ln w="0"/>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50" name="角丸四角形 49"/>
          <p:cNvSpPr/>
          <p:nvPr/>
        </p:nvSpPr>
        <p:spPr>
          <a:xfrm>
            <a:off x="274950" y="7457457"/>
            <a:ext cx="11610354" cy="590390"/>
          </a:xfrm>
          <a:prstGeom prst="roundRect">
            <a:avLst>
              <a:gd name="adj" fmla="val 203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51440" rtlCol="0" anchor="t" anchorCtr="0"/>
          <a:lstStyle/>
          <a:p>
            <a:pPr marL="0" marR="0" lvl="0" indent="0" algn="l" defTabSz="326663"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1" name="角丸四角形 50"/>
          <p:cNvSpPr/>
          <p:nvPr/>
        </p:nvSpPr>
        <p:spPr>
          <a:xfrm>
            <a:off x="421412" y="6331626"/>
            <a:ext cx="11478406" cy="510778"/>
          </a:xfrm>
          <a:prstGeom prst="round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2025</a:t>
            </a: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年度に万博をきっかけに、兵庫・大阪がｶｰﾎﾞﾝﾆｭｰﾄﾗﾙのﾘｰﾃﾞｨﾝｸﾞﾓﾃﾞﾙを構築</a:t>
            </a:r>
          </a:p>
        </p:txBody>
      </p:sp>
      <p:sp>
        <p:nvSpPr>
          <p:cNvPr id="57" name="テキスト ボックス 56"/>
          <p:cNvSpPr txBox="1"/>
          <p:nvPr/>
        </p:nvSpPr>
        <p:spPr>
          <a:xfrm>
            <a:off x="2997508" y="1596192"/>
            <a:ext cx="5912166"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CFP</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の表示方法、算定方法：共通化の検討、イベント</a:t>
            </a: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等での府県連携モデル実施</a:t>
            </a:r>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○対象品目・店舗の拡大：小売業者との連携体制の構築</a:t>
            </a:r>
            <a:endParaRPr kumimoji="1" lang="en-US" altLang="ja-JP" sz="1100" b="0" i="0" u="none" strike="noStrike" kern="1200" cap="none" spc="0" normalizeH="0" baseline="0" noProof="0" dirty="0">
              <a:ln>
                <a:noFill/>
              </a:ln>
              <a:solidFill>
                <a:srgbClr val="080808"/>
              </a:solidFill>
              <a:effectLst/>
              <a:uLnTx/>
              <a:uFillTx/>
              <a:latin typeface="游ゴシック" panose="020B0400000000000000" pitchFamily="50" charset="-128"/>
              <a:ea typeface="游ゴシック" panose="020B0400000000000000" pitchFamily="50" charset="-128"/>
              <a:cs typeface="+mn-cs"/>
            </a:endParaRPr>
          </a:p>
        </p:txBody>
      </p:sp>
      <p:sp>
        <p:nvSpPr>
          <p:cNvPr id="86" name="角丸四角形 85"/>
          <p:cNvSpPr>
            <a:spLocks/>
          </p:cNvSpPr>
          <p:nvPr/>
        </p:nvSpPr>
        <p:spPr>
          <a:xfrm>
            <a:off x="9489626" y="2291273"/>
            <a:ext cx="2511697" cy="1080000"/>
          </a:xfrm>
          <a:prstGeom prst="roundRect">
            <a:avLst/>
          </a:prstGeom>
          <a:gradFill flip="none" rotWithShape="1">
            <a:gsLst>
              <a:gs pos="0">
                <a:schemeClr val="accent6">
                  <a:lumMod val="0"/>
                  <a:lumOff val="100000"/>
                </a:schemeClr>
              </a:gs>
              <a:gs pos="0">
                <a:schemeClr val="accent6">
                  <a:lumMod val="0"/>
                  <a:lumOff val="100000"/>
                </a:schemeClr>
              </a:gs>
              <a:gs pos="100000">
                <a:srgbClr val="05BC5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500" b="1" i="0" u="none" strike="noStrike" kern="1200" cap="none" spc="0" normalizeH="0" baseline="0" noProof="0" dirty="0">
              <a:ln>
                <a:noFill/>
              </a:ln>
              <a:solidFill>
                <a:srgbClr val="00206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8" name="グループ化 7"/>
          <p:cNvGrpSpPr/>
          <p:nvPr/>
        </p:nvGrpSpPr>
        <p:grpSpPr>
          <a:xfrm>
            <a:off x="9031831" y="3705870"/>
            <a:ext cx="3458974" cy="929055"/>
            <a:chOff x="7173530" y="4474957"/>
            <a:chExt cx="3458974" cy="929055"/>
          </a:xfrm>
        </p:grpSpPr>
        <p:sp>
          <p:nvSpPr>
            <p:cNvPr id="94" name="正方形/長方形 93"/>
            <p:cNvSpPr/>
            <p:nvPr/>
          </p:nvSpPr>
          <p:spPr>
            <a:xfrm>
              <a:off x="7173530" y="4474957"/>
              <a:ext cx="3458974" cy="923330"/>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大阪ブルーオーシャン</a:t>
              </a:r>
              <a:endParaRPr kumimoji="1" lang="en-US" altLang="ja-JP"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ビジョン</a:t>
              </a:r>
              <a:r>
                <a:rPr kumimoji="1" lang="ja-JP" altLang="en-US" sz="14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（海洋プラごみ対策）</a:t>
              </a:r>
              <a:endParaRPr kumimoji="1" lang="en-US" altLang="ja-JP" sz="14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の推進</a:t>
              </a:r>
              <a:endParaRPr kumimoji="1" lang="en-US" altLang="ja-JP"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95" name="正方形/長方形 94"/>
            <p:cNvSpPr/>
            <p:nvPr/>
          </p:nvSpPr>
          <p:spPr>
            <a:xfrm>
              <a:off x="7271116" y="4480682"/>
              <a:ext cx="3240360" cy="923330"/>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大阪ブルーオーシャン</a:t>
              </a:r>
              <a:endParaRPr kumimoji="1" lang="en-US" altLang="ja-JP"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ビジョン</a:t>
              </a:r>
              <a:r>
                <a:rPr kumimoji="1" lang="ja-JP" altLang="en-US" sz="1400" b="1"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（海洋プラごみ対策）</a:t>
              </a:r>
              <a:endParaRPr kumimoji="1" lang="en-US" altLang="ja-JP" sz="1400" b="1"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の推進</a:t>
              </a:r>
              <a:endParaRPr kumimoji="1" lang="en-US" altLang="ja-JP" sz="1800" b="1"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100" name="正方形/長方形 99"/>
          <p:cNvSpPr/>
          <p:nvPr/>
        </p:nvSpPr>
        <p:spPr>
          <a:xfrm>
            <a:off x="2839168" y="4347109"/>
            <a:ext cx="5401008"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○兵庫県・大阪府から大阪湾・播磨灘への流入量を把握を実施</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○プラごみの流入量把握手法や、大阪湾への流入量、対策等を情報発信</a:t>
            </a:r>
          </a:p>
        </p:txBody>
      </p:sp>
      <p:sp>
        <p:nvSpPr>
          <p:cNvPr id="9" name="二等辺三角形 8"/>
          <p:cNvSpPr/>
          <p:nvPr/>
        </p:nvSpPr>
        <p:spPr>
          <a:xfrm flipV="1">
            <a:off x="2226624" y="6186326"/>
            <a:ext cx="7599932" cy="143170"/>
          </a:xfrm>
          <a:prstGeom prst="triangle">
            <a:avLst>
              <a:gd name="adj" fmla="val 44946"/>
            </a:avLst>
          </a:prstGeom>
          <a:gradFill flip="none" rotWithShape="1">
            <a:gsLst>
              <a:gs pos="79000">
                <a:srgbClr val="9FE6FF"/>
              </a:gs>
              <a:gs pos="0">
                <a:schemeClr val="bg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4" name="テキスト ボックス 3"/>
          <p:cNvSpPr txBox="1"/>
          <p:nvPr/>
        </p:nvSpPr>
        <p:spPr>
          <a:xfrm>
            <a:off x="151782" y="764704"/>
            <a:ext cx="444737" cy="1352293"/>
          </a:xfrm>
          <a:prstGeom prst="rect">
            <a:avLst/>
          </a:prstGeom>
          <a:noFill/>
        </p:spPr>
        <p:txBody>
          <a:bodyPr vert="eaVert" wrap="none" rtlCol="0">
            <a:spAutoFit/>
          </a:bodyPr>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リーディングモデル</a:t>
            </a: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①</a:t>
            </a:r>
          </a:p>
        </p:txBody>
      </p:sp>
      <p:sp>
        <p:nvSpPr>
          <p:cNvPr id="49" name="テキスト ボックス 48"/>
          <p:cNvSpPr txBox="1"/>
          <p:nvPr/>
        </p:nvSpPr>
        <p:spPr>
          <a:xfrm>
            <a:off x="151782" y="2161539"/>
            <a:ext cx="444737" cy="1352293"/>
          </a:xfrm>
          <a:prstGeom prst="rect">
            <a:avLst/>
          </a:prstGeom>
          <a:noFill/>
        </p:spPr>
        <p:txBody>
          <a:bodyPr vert="eaVert" wrap="none" rtlCol="0">
            <a:spAutoFit/>
          </a:bodyPr>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リーディングモデル</a:t>
            </a: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②</a:t>
            </a:r>
          </a:p>
        </p:txBody>
      </p:sp>
      <p:sp>
        <p:nvSpPr>
          <p:cNvPr id="55" name="テキスト ボックス 54"/>
          <p:cNvSpPr txBox="1"/>
          <p:nvPr/>
        </p:nvSpPr>
        <p:spPr>
          <a:xfrm>
            <a:off x="151782" y="3500663"/>
            <a:ext cx="444737" cy="1352293"/>
          </a:xfrm>
          <a:prstGeom prst="rect">
            <a:avLst/>
          </a:prstGeom>
          <a:noFill/>
        </p:spPr>
        <p:txBody>
          <a:bodyPr vert="eaVert" wrap="none" rtlCol="0">
            <a:spAutoFit/>
          </a:bodyPr>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リーディングモデル</a:t>
            </a: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③</a:t>
            </a:r>
            <a:endParaRPr kumimoji="1" lang="ja-JP" altLang="en-US" sz="1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6" name="正方形/長方形 55"/>
          <p:cNvSpPr/>
          <p:nvPr/>
        </p:nvSpPr>
        <p:spPr>
          <a:xfrm>
            <a:off x="1048941" y="840438"/>
            <a:ext cx="1849677" cy="1188000"/>
          </a:xfrm>
          <a:prstGeom prst="rect">
            <a:avLst/>
          </a:prstGeom>
          <a:ln w="38100" cmpd="sng">
            <a:solidFill>
              <a:srgbClr val="00B050"/>
            </a:solidFill>
          </a:ln>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都道府県として、全国に先駆けて、</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CFP</a:t>
            </a: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の活用、対象品目の拡大、兵庫・大阪の共通化の検討</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7" name="正方形/長方形 46"/>
          <p:cNvSpPr/>
          <p:nvPr/>
        </p:nvSpPr>
        <p:spPr>
          <a:xfrm>
            <a:off x="512441" y="3540397"/>
            <a:ext cx="504000" cy="1260000"/>
          </a:xfrm>
          <a:prstGeom prst="rect">
            <a:avLst/>
          </a:prstGeom>
          <a:solidFill>
            <a:srgbClr val="05BC57"/>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lIns="72000" tIns="0" rIns="72000" bIns="0"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15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大阪ブルーオーシャンビジョンの推進</a:t>
            </a:r>
          </a:p>
        </p:txBody>
      </p:sp>
      <p:sp>
        <p:nvSpPr>
          <p:cNvPr id="48" name="正方形/長方形 47"/>
          <p:cNvSpPr/>
          <p:nvPr/>
        </p:nvSpPr>
        <p:spPr>
          <a:xfrm>
            <a:off x="517103" y="2237273"/>
            <a:ext cx="504000" cy="1188000"/>
          </a:xfrm>
          <a:prstGeom prst="rect">
            <a:avLst/>
          </a:prstGeom>
          <a:solidFill>
            <a:srgbClr val="05BC57"/>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lIns="72000" tIns="0" rIns="72000" bIns="0"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水素ステーションの設置促進</a:t>
            </a:r>
          </a:p>
        </p:txBody>
      </p:sp>
      <p:sp>
        <p:nvSpPr>
          <p:cNvPr id="60" name="正方形/長方形 59"/>
          <p:cNvSpPr/>
          <p:nvPr/>
        </p:nvSpPr>
        <p:spPr>
          <a:xfrm>
            <a:off x="532847" y="840438"/>
            <a:ext cx="504000" cy="1188000"/>
          </a:xfrm>
          <a:prstGeom prst="rect">
            <a:avLst/>
          </a:prstGeom>
          <a:solidFill>
            <a:srgbClr val="05BC57"/>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lIns="72000" tIns="0" rIns="72000" bIns="0"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カーボンフット　　　　プリントの普及</a:t>
            </a:r>
            <a:endParaRPr kumimoji="1" lang="en-US" altLang="ja-JP" sz="1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2"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624458-F4DE-4903-8109-826F45244856}" type="slidenum">
              <a:rPr kumimoji="1" lang="ja-JP" altLang="en-US" sz="1600" b="0" i="0" u="none" strike="noStrike" kern="1200" cap="none" spc="0" normalizeH="0" baseline="0" noProof="0" smtClean="0">
                <a:ln>
                  <a:noFill/>
                </a:ln>
                <a:solidFill>
                  <a:srgbClr val="000000"/>
                </a:solidFill>
                <a:effectLst/>
                <a:uLnTx/>
                <a:uFillTx/>
                <a:latin typeface="Segoe U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600" b="0" i="0" u="none" strike="noStrike" kern="1200" cap="none" spc="0" normalizeH="0" baseline="0" noProof="0" dirty="0">
              <a:ln>
                <a:noFill/>
              </a:ln>
              <a:solidFill>
                <a:srgbClr val="000000"/>
              </a:solidFill>
              <a:effectLst/>
              <a:uLnTx/>
              <a:uFillTx/>
              <a:latin typeface="Segoe UI"/>
              <a:ea typeface="メイリオ"/>
              <a:cs typeface="+mn-cs"/>
            </a:endParaRPr>
          </a:p>
        </p:txBody>
      </p:sp>
      <p:sp>
        <p:nvSpPr>
          <p:cNvPr id="61" name="角丸四角形 60"/>
          <p:cNvSpPr>
            <a:spLocks/>
          </p:cNvSpPr>
          <p:nvPr/>
        </p:nvSpPr>
        <p:spPr>
          <a:xfrm rot="5400000">
            <a:off x="10098583" y="4357969"/>
            <a:ext cx="1260000" cy="2455200"/>
          </a:xfrm>
          <a:prstGeom prst="roundRect">
            <a:avLst/>
          </a:prstGeom>
          <a:gradFill flip="none" rotWithShape="1">
            <a:gsLst>
              <a:gs pos="0">
                <a:schemeClr val="accent6">
                  <a:lumMod val="0"/>
                  <a:lumOff val="100000"/>
                </a:schemeClr>
              </a:gs>
              <a:gs pos="0">
                <a:schemeClr val="accent6">
                  <a:lumMod val="0"/>
                  <a:lumOff val="100000"/>
                </a:schemeClr>
              </a:gs>
              <a:gs pos="100000">
                <a:srgbClr val="05BC5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500" b="1" i="0" u="none" strike="noStrike" kern="1200" cap="none" spc="0" normalizeH="0" baseline="0" noProof="0" dirty="0">
              <a:ln>
                <a:noFill/>
              </a:ln>
              <a:solidFill>
                <a:srgbClr val="00206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3" name="テキスト ボックス 62"/>
          <p:cNvSpPr txBox="1"/>
          <p:nvPr/>
        </p:nvSpPr>
        <p:spPr>
          <a:xfrm>
            <a:off x="151782" y="4897843"/>
            <a:ext cx="444737" cy="1352293"/>
          </a:xfrm>
          <a:prstGeom prst="rect">
            <a:avLst/>
          </a:prstGeom>
          <a:noFill/>
        </p:spPr>
        <p:txBody>
          <a:bodyPr vert="eaVert" wrap="none" rtlCol="0">
            <a:spAutoFit/>
          </a:bodyPr>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リーディングモデル</a:t>
            </a: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④</a:t>
            </a:r>
            <a:endParaRPr kumimoji="1" lang="ja-JP" altLang="en-US" sz="1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72" name="正方形/長方形 71"/>
          <p:cNvSpPr/>
          <p:nvPr/>
        </p:nvSpPr>
        <p:spPr>
          <a:xfrm>
            <a:off x="8981107" y="5257193"/>
            <a:ext cx="3458974" cy="646331"/>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最先端技術の</a:t>
            </a:r>
            <a:endParaRPr kumimoji="1" lang="en-US" altLang="ja-JP"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万博会場内外での披露</a:t>
            </a:r>
            <a:endParaRPr kumimoji="1" lang="en-US" altLang="ja-JP" sz="1800" b="1"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7" name="正方形/長方形 66"/>
          <p:cNvSpPr/>
          <p:nvPr/>
        </p:nvSpPr>
        <p:spPr>
          <a:xfrm>
            <a:off x="9081115" y="5257193"/>
            <a:ext cx="3240360" cy="646331"/>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最先端技術の</a:t>
            </a:r>
            <a:endParaRPr kumimoji="1" lang="en-US" altLang="ja-JP"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万博会場内外での披露</a:t>
            </a:r>
            <a:endParaRPr kumimoji="1" lang="en-US" altLang="ja-JP" sz="1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3" name="正方形/長方形 72"/>
          <p:cNvSpPr/>
          <p:nvPr/>
        </p:nvSpPr>
        <p:spPr>
          <a:xfrm>
            <a:off x="1013587" y="4901569"/>
            <a:ext cx="1885033" cy="1260000"/>
          </a:xfrm>
          <a:prstGeom prst="rect">
            <a:avLst/>
          </a:prstGeom>
          <a:ln w="38100" cmpd="sng">
            <a:solidFill>
              <a:srgbClr val="00B050"/>
            </a:solidFill>
          </a:ln>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兵庫・大阪の企業によるカーボンニュートラルの最先端技術の開発促進</a:t>
            </a:r>
          </a:p>
        </p:txBody>
      </p:sp>
      <p:grpSp>
        <p:nvGrpSpPr>
          <p:cNvPr id="75" name="グループ化 74"/>
          <p:cNvGrpSpPr/>
          <p:nvPr/>
        </p:nvGrpSpPr>
        <p:grpSpPr>
          <a:xfrm>
            <a:off x="9038632" y="2681262"/>
            <a:ext cx="3509191" cy="373999"/>
            <a:chOff x="11440280" y="1015454"/>
            <a:chExt cx="620452" cy="951355"/>
          </a:xfrm>
        </p:grpSpPr>
        <p:sp>
          <p:nvSpPr>
            <p:cNvPr id="76" name="正方形/長方形 75"/>
            <p:cNvSpPr/>
            <p:nvPr/>
          </p:nvSpPr>
          <p:spPr>
            <a:xfrm>
              <a:off x="11440280" y="1027326"/>
              <a:ext cx="620452" cy="939483"/>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関西広域で検討拡大</a:t>
              </a:r>
            </a:p>
          </p:txBody>
        </p:sp>
        <p:sp>
          <p:nvSpPr>
            <p:cNvPr id="78" name="正方形/長方形 77"/>
            <p:cNvSpPr/>
            <p:nvPr/>
          </p:nvSpPr>
          <p:spPr>
            <a:xfrm>
              <a:off x="11440280" y="1015454"/>
              <a:ext cx="620452" cy="939483"/>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w="0"/>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mn-cs"/>
                </a:rPr>
                <a:t>関西広域で</a:t>
              </a:r>
              <a:r>
                <a:rPr kumimoji="0" lang="ja-JP" altLang="en-US" sz="1800" b="0" i="0" u="none" strike="noStrike" kern="1200" cap="none" spc="0" normalizeH="0" baseline="0" noProof="0" dirty="0">
                  <a:ln w="0"/>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検討拡大</a:t>
              </a:r>
            </a:p>
          </p:txBody>
        </p:sp>
      </p:grpSp>
      <p:sp>
        <p:nvSpPr>
          <p:cNvPr id="66" name="正方形/長方形 65"/>
          <p:cNvSpPr/>
          <p:nvPr/>
        </p:nvSpPr>
        <p:spPr>
          <a:xfrm>
            <a:off x="2990876" y="3597880"/>
            <a:ext cx="5998593" cy="738664"/>
          </a:xfrm>
          <a:prstGeom prst="rect">
            <a:avLst/>
          </a:prstGeom>
        </p:spPr>
        <p:txBody>
          <a:bodyPr wrap="square">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r>
              <a:rPr lang="ja-JP" altLang="en-US" sz="1400" dirty="0">
                <a:latin typeface="UD デジタル 教科書体 NK-B" panose="02020700000000000000" pitchFamily="18" charset="-128"/>
                <a:ea typeface="UD デジタル 教科書体 NK-B" panose="02020700000000000000" pitchFamily="18" charset="-128"/>
              </a:rPr>
              <a:t>海洋プラごみゼロの実現に向けて、流入量を把握するとともに、瀬戸内海全体での目標設定や対策の検討など、プラごみゼロに向けた取組みを推進</a:t>
            </a:r>
            <a:endParaRPr lang="ja-JP" altLang="en-US" sz="1400" strike="sngStrike" dirty="0">
              <a:latin typeface="UD デジタル 教科書体 NK-B" panose="02020700000000000000" pitchFamily="18" charset="-128"/>
              <a:ea typeface="UD デジタル 教科書体 NK-B" panose="02020700000000000000" pitchFamily="18" charset="-128"/>
            </a:endParaRPr>
          </a:p>
        </p:txBody>
      </p:sp>
      <p:sp>
        <p:nvSpPr>
          <p:cNvPr id="69" name="正方形/長方形 68"/>
          <p:cNvSpPr/>
          <p:nvPr/>
        </p:nvSpPr>
        <p:spPr>
          <a:xfrm>
            <a:off x="2957432" y="855027"/>
            <a:ext cx="6122838" cy="738664"/>
          </a:xfrm>
          <a:prstGeom prst="rect">
            <a:avLst/>
          </a:prstGeom>
        </p:spPr>
        <p:txBody>
          <a:bodyPr wrap="square">
            <a:spAutoFit/>
          </a:bodyPr>
          <a:lstStyle/>
          <a:p>
            <a:pPr>
              <a:defRPr/>
            </a:pPr>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pPr>
              <a:defRPr/>
            </a:pPr>
            <a:r>
              <a:rPr lang="en-US" altLang="ja-JP" sz="1400" dirty="0">
                <a:solidFill>
                  <a:prstClr val="black"/>
                </a:solidFill>
                <a:latin typeface="UD デジタル 教科書体 NK-B" panose="02020700000000000000" pitchFamily="18" charset="-128"/>
                <a:ea typeface="UD デジタル 教科書体 NK-B" panose="02020700000000000000" pitchFamily="18" charset="-128"/>
              </a:rPr>
              <a:t>CFP</a:t>
            </a:r>
            <a:r>
              <a:rPr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の認知度向上に向け、</a:t>
            </a:r>
            <a:r>
              <a:rPr lang="en-US" altLang="ja-JP" sz="1400" dirty="0">
                <a:solidFill>
                  <a:prstClr val="black"/>
                </a:solidFill>
                <a:latin typeface="UD デジタル 教科書体 NK-B" panose="02020700000000000000" pitchFamily="18" charset="-128"/>
                <a:ea typeface="UD デジタル 教科書体 NK-B" panose="02020700000000000000" pitchFamily="18" charset="-128"/>
              </a:rPr>
              <a:t>CFP</a:t>
            </a:r>
            <a:r>
              <a:rPr lang="ja-JP" altLang="en-US" sz="1400" dirty="0">
                <a:solidFill>
                  <a:prstClr val="black"/>
                </a:solidFill>
                <a:latin typeface="UD デジタル 教科書体 NK-B" panose="02020700000000000000" pitchFamily="18" charset="-128"/>
                <a:ea typeface="UD デジタル 教科書体 NK-B" panose="02020700000000000000" pitchFamily="18" charset="-128"/>
              </a:rPr>
              <a:t>の対象品目・店舗の拡大、表示・算定方法の共通化を検討し、府県民の脱炭素型消費への行動変容を図る</a:t>
            </a:r>
            <a:endParaRPr kumimoji="0" lang="ja-JP" altLang="en-US" sz="1400" b="0" i="0" u="none" strike="noStrike" kern="1200" cap="none" spc="0" normalizeH="0" baseline="0" noProof="0" dirty="0">
              <a:ln>
                <a:noFill/>
              </a:ln>
              <a:solidFill>
                <a:srgbClr val="FF0000"/>
              </a:solidFill>
              <a:effectLst/>
              <a:highlight>
                <a:srgbClr val="FFFF00"/>
              </a:highligh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8" name="正方形/長方形 67"/>
          <p:cNvSpPr/>
          <p:nvPr/>
        </p:nvSpPr>
        <p:spPr>
          <a:xfrm>
            <a:off x="2839168" y="2983080"/>
            <a:ext cx="6623433"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kumimoji="1"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○物流実態を踏まえ、</a:t>
            </a:r>
            <a:r>
              <a:rPr kumimoji="1"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FC</a:t>
            </a:r>
            <a:r>
              <a:rPr kumimoji="1"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トラック向けステーションの整備ポテンシャル</a:t>
            </a:r>
            <a:r>
              <a:rPr kumimoji="1"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a:t>
            </a:r>
            <a:r>
              <a:rPr kumimoji="1"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エリア、設備等</a:t>
            </a:r>
            <a:r>
              <a:rPr kumimoji="1"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a:t>
            </a:r>
            <a:r>
              <a:rPr kumimoji="1"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を整理</a:t>
            </a:r>
            <a:endParaRPr kumimoji="1"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○ゼロエミッション車の普及事業、導入補助の実施</a:t>
            </a:r>
            <a:endParaRPr kumimoji="1"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70" name="正方形/長方形 69"/>
          <p:cNvSpPr/>
          <p:nvPr/>
        </p:nvSpPr>
        <p:spPr>
          <a:xfrm>
            <a:off x="2966330" y="2275703"/>
            <a:ext cx="6027823" cy="738664"/>
          </a:xfrm>
          <a:prstGeom prst="rect">
            <a:avLst/>
          </a:prstGeom>
        </p:spPr>
        <p:txBody>
          <a:bodyPr wrap="square">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r>
              <a:rPr lang="ja-JP" altLang="en-US" sz="1400" dirty="0">
                <a:latin typeface="UD デジタル 教科書体 NK-B" panose="02020700000000000000" pitchFamily="18" charset="-128"/>
                <a:ea typeface="UD デジタル 教科書体 NK-B" panose="02020700000000000000" pitchFamily="18" charset="-128"/>
              </a:rPr>
              <a:t>商用</a:t>
            </a:r>
            <a:r>
              <a:rPr lang="en-US" altLang="ja-JP" sz="1400" dirty="0">
                <a:latin typeface="UD デジタル 教科書体 NK-B" panose="02020700000000000000" pitchFamily="18" charset="-128"/>
                <a:ea typeface="UD デジタル 教科書体 NK-B" panose="02020700000000000000" pitchFamily="18" charset="-128"/>
              </a:rPr>
              <a:t>FC</a:t>
            </a:r>
            <a:r>
              <a:rPr lang="ja-JP" altLang="en-US" sz="1400" dirty="0">
                <a:latin typeface="UD デジタル 教科書体 NK-B" panose="02020700000000000000" pitchFamily="18" charset="-128"/>
                <a:ea typeface="UD デジタル 教科書体 NK-B" panose="02020700000000000000" pitchFamily="18" charset="-128"/>
              </a:rPr>
              <a:t>トラックなどゼロエミッション車の導入拡大に向けて、水素ステーションの整備促進を図る取組み等を推進</a:t>
            </a:r>
          </a:p>
        </p:txBody>
      </p:sp>
      <p:sp>
        <p:nvSpPr>
          <p:cNvPr id="71" name="正方形/長方形 70"/>
          <p:cNvSpPr/>
          <p:nvPr/>
        </p:nvSpPr>
        <p:spPr>
          <a:xfrm>
            <a:off x="2857862" y="5709713"/>
            <a:ext cx="6752732" cy="430887"/>
          </a:xfrm>
          <a:prstGeom prst="rect">
            <a:avLst/>
          </a:prstGeom>
        </p:spPr>
        <p:txBody>
          <a:bodyPr wrap="square">
            <a:spAutoFit/>
          </a:bodyPr>
          <a:lstStyle/>
          <a:p>
            <a:pPr lvl="0">
              <a:defRPr/>
            </a:pPr>
            <a:r>
              <a:rPr kumimoji="0" lang="ja-JP" altLang="en-US" sz="11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lang="ja-JP" altLang="en-US" sz="1100" dirty="0">
                <a:latin typeface="游ゴシック" panose="020B0400000000000000" pitchFamily="50" charset="-128"/>
                <a:ea typeface="游ゴシック" panose="020B0400000000000000" pitchFamily="50" charset="-128"/>
              </a:rPr>
              <a:t>カーボンニュートラルの最先端技術の開発促進、実証支援</a:t>
            </a:r>
            <a:endParaRPr kumimoji="1" lang="en-US" altLang="ja-JP" sz="11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lvl="0">
              <a:defRPr/>
            </a:pPr>
            <a:r>
              <a:rPr kumimoji="0"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a:t>
            </a:r>
            <a:r>
              <a:rPr lang="ja-JP" altLang="en-US" sz="1100" dirty="0">
                <a:latin typeface="游ゴシック" panose="020B0400000000000000" pitchFamily="50" charset="-128"/>
                <a:ea typeface="游ゴシック" panose="020B0400000000000000" pitchFamily="50" charset="-128"/>
              </a:rPr>
              <a:t>○事業者間マッチング等による開発促進、産業化支援</a:t>
            </a:r>
            <a:endParaRPr kumimoji="0"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79" name="正方形/長方形 78"/>
          <p:cNvSpPr/>
          <p:nvPr/>
        </p:nvSpPr>
        <p:spPr>
          <a:xfrm>
            <a:off x="2967228" y="5004894"/>
            <a:ext cx="6026025" cy="738664"/>
          </a:xfrm>
          <a:prstGeom prst="rect">
            <a:avLst/>
          </a:prstGeom>
        </p:spPr>
        <p:txBody>
          <a:bodyPr wrap="square">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pPr lvl="0"/>
            <a:r>
              <a:rPr lang="ja-JP" altLang="en-US" sz="1400" dirty="0">
                <a:latin typeface="UD デジタル 教科書体 NK-B" panose="02020700000000000000" pitchFamily="18" charset="-128"/>
                <a:ea typeface="UD デジタル 教科書体 NK-B" panose="02020700000000000000" pitchFamily="18" charset="-128"/>
              </a:rPr>
              <a:t>開発補助や実証支援</a:t>
            </a:r>
            <a:r>
              <a:rPr kumimoji="0" lang="ja-JP" altLang="en-US" sz="1400" b="0"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rPr>
              <a:t>事業者との更なる交流を図り、</a:t>
            </a:r>
            <a:r>
              <a:rPr lang="ja-JP" altLang="en-US" sz="1400" dirty="0">
                <a:latin typeface="UD デジタル 教科書体 NK-B" panose="02020700000000000000" pitchFamily="18" charset="-128"/>
                <a:ea typeface="UD デジタル 教科書体 NK-B" panose="02020700000000000000" pitchFamily="18" charset="-128"/>
              </a:rPr>
              <a:t>万博会場内外での披露をめざす</a:t>
            </a:r>
            <a:endParaRPr kumimoji="0" lang="ja-JP" altLang="en-US" sz="1400" b="0"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endParaRPr>
          </a:p>
        </p:txBody>
      </p:sp>
      <p:sp>
        <p:nvSpPr>
          <p:cNvPr id="64" name="正方形/長方形 63"/>
          <p:cNvSpPr/>
          <p:nvPr/>
        </p:nvSpPr>
        <p:spPr>
          <a:xfrm>
            <a:off x="506031" y="4870934"/>
            <a:ext cx="504000" cy="1315391"/>
          </a:xfrm>
          <a:prstGeom prst="rect">
            <a:avLst/>
          </a:prstGeom>
          <a:solidFill>
            <a:srgbClr val="05BC57"/>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lIns="72000" tIns="0" rIns="72000" bIns="0"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15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カーボンニュートラル技術の開発・支援</a:t>
            </a:r>
          </a:p>
        </p:txBody>
      </p:sp>
    </p:spTree>
    <p:extLst>
      <p:ext uri="{BB962C8B-B14F-4D97-AF65-F5344CB8AC3E}">
        <p14:creationId xmlns:p14="http://schemas.microsoft.com/office/powerpoint/2010/main" val="463708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2085928" y="3044280"/>
            <a:ext cx="8020144" cy="769441"/>
          </a:xfrm>
          <a:prstGeom prst="rect">
            <a:avLst/>
          </a:prstGeom>
        </p:spPr>
        <p:txBody>
          <a:bodyPr wrap="none">
            <a:spAutoFit/>
          </a:bodyPr>
          <a:lstStyle/>
          <a:p>
            <a:r>
              <a:rPr kumimoji="1" lang="ja-JP" altLang="en-US" sz="4400" b="1" dirty="0">
                <a:solidFill>
                  <a:srgbClr val="000000"/>
                </a:solidFill>
                <a:latin typeface="UD デジタル 教科書体 NK-B" panose="02020700000000000000" pitchFamily="18" charset="-128"/>
                <a:ea typeface="UD デジタル 教科書体 NK-B" panose="02020700000000000000" pitchFamily="18" charset="-128"/>
              </a:rPr>
              <a:t>（４）（共通）トッププロモーション</a:t>
            </a:r>
          </a:p>
        </p:txBody>
      </p:sp>
      <p:sp>
        <p:nvSpPr>
          <p:cNvPr id="4"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27</a:t>
            </a:fld>
            <a:endParaRPr kumimoji="1" lang="ja-JP" altLang="en-US" sz="1600" dirty="0">
              <a:solidFill>
                <a:srgbClr val="000000"/>
              </a:solidFill>
            </a:endParaRPr>
          </a:p>
        </p:txBody>
      </p:sp>
    </p:spTree>
    <p:extLst>
      <p:ext uri="{BB962C8B-B14F-4D97-AF65-F5344CB8AC3E}">
        <p14:creationId xmlns:p14="http://schemas.microsoft.com/office/powerpoint/2010/main" val="2877092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53"/>
          <p:cNvSpPr/>
          <p:nvPr/>
        </p:nvSpPr>
        <p:spPr>
          <a:xfrm>
            <a:off x="1415480" y="4510678"/>
            <a:ext cx="10368000" cy="1584000"/>
          </a:xfrm>
          <a:prstGeom prst="roundRect">
            <a:avLst/>
          </a:prstGeom>
          <a:noFill/>
          <a:ln>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5" name="スライド番号プレースホルダー 2"/>
          <p:cNvSpPr>
            <a:spLocks noGrp="1"/>
          </p:cNvSpPr>
          <p:nvPr>
            <p:ph type="sldNum" sz="quarter" idx="11"/>
          </p:nvPr>
        </p:nvSpPr>
        <p:spPr>
          <a:xfrm>
            <a:off x="11510663" y="6453336"/>
            <a:ext cx="706017" cy="365125"/>
          </a:xfrm>
        </p:spPr>
        <p:txBody>
          <a:bodyPr/>
          <a:lstStyle/>
          <a:p>
            <a:fld id="{5A624458-F4DE-4903-8109-826F45244856}" type="slidenum">
              <a:rPr kumimoji="1" lang="ja-JP" altLang="en-US" sz="1600" smtClean="0">
                <a:solidFill>
                  <a:schemeClr val="tx1"/>
                </a:solidFill>
              </a:rPr>
              <a:pPr/>
              <a:t>28</a:t>
            </a:fld>
            <a:endParaRPr kumimoji="1" lang="ja-JP" altLang="en-US" sz="1600" dirty="0">
              <a:solidFill>
                <a:schemeClr val="tx1"/>
              </a:solidFill>
            </a:endParaRPr>
          </a:p>
        </p:txBody>
      </p:sp>
      <p:sp>
        <p:nvSpPr>
          <p:cNvPr id="6" name="正方形/長方形 5"/>
          <p:cNvSpPr/>
          <p:nvPr/>
        </p:nvSpPr>
        <p:spPr>
          <a:xfrm>
            <a:off x="2126115" y="4569803"/>
            <a:ext cx="6676880" cy="1426031"/>
          </a:xfrm>
          <a:prstGeom prst="rect">
            <a:avLst/>
          </a:prstGeom>
        </p:spPr>
        <p:txBody>
          <a:bodyPr wrap="square">
            <a:spAutoFit/>
          </a:bodyPr>
          <a:lstStyle/>
          <a:p>
            <a:pPr>
              <a:lnSpc>
                <a:spcPts val="2600"/>
              </a:lnSpc>
            </a:pPr>
            <a:r>
              <a:rPr lang="ja-JP" altLang="en-US" sz="2000" b="1" dirty="0">
                <a:solidFill>
                  <a:schemeClr val="accent2">
                    <a:lumMod val="50000"/>
                  </a:schemeClr>
                </a:solidFill>
                <a:latin typeface="游ゴシック" panose="020B0400000000000000" pitchFamily="50" charset="-128"/>
                <a:ea typeface="游ゴシック" panose="020B0400000000000000" pitchFamily="50" charset="-128"/>
              </a:rPr>
              <a:t>● </a:t>
            </a:r>
            <a:r>
              <a:rPr lang="ja-JP" altLang="en-US" sz="2000" b="1" u="sng" dirty="0">
                <a:solidFill>
                  <a:schemeClr val="accent2">
                    <a:lumMod val="50000"/>
                  </a:schemeClr>
                </a:solidFill>
                <a:latin typeface="游ゴシック" panose="020B0400000000000000" pitchFamily="50" charset="-128"/>
                <a:ea typeface="游ゴシック" panose="020B0400000000000000" pitchFamily="50" charset="-128"/>
              </a:rPr>
              <a:t>ツーリズム</a:t>
            </a:r>
            <a:r>
              <a:rPr lang="en-US" altLang="ja-JP" sz="2000" b="1" u="sng" dirty="0">
                <a:solidFill>
                  <a:schemeClr val="accent2">
                    <a:lumMod val="50000"/>
                  </a:schemeClr>
                </a:solidFill>
                <a:latin typeface="游ゴシック" panose="020B0400000000000000" pitchFamily="50" charset="-128"/>
                <a:ea typeface="游ゴシック" panose="020B0400000000000000" pitchFamily="50" charset="-128"/>
              </a:rPr>
              <a:t>EXPO</a:t>
            </a:r>
            <a:r>
              <a:rPr lang="ja-JP" altLang="en-US" sz="2000" b="1" u="sng" dirty="0">
                <a:solidFill>
                  <a:schemeClr val="accent2">
                    <a:lumMod val="50000"/>
                  </a:schemeClr>
                </a:solidFill>
                <a:latin typeface="游ゴシック" panose="020B0400000000000000" pitchFamily="50" charset="-128"/>
                <a:ea typeface="游ゴシック" panose="020B0400000000000000" pitchFamily="50" charset="-128"/>
              </a:rPr>
              <a:t>ジャパン</a:t>
            </a:r>
            <a:r>
              <a:rPr lang="en-US" altLang="ja-JP" sz="2000" b="1" u="sng" dirty="0">
                <a:solidFill>
                  <a:schemeClr val="accent2">
                    <a:lumMod val="50000"/>
                  </a:schemeClr>
                </a:solidFill>
                <a:latin typeface="游ゴシック" panose="020B0400000000000000" pitchFamily="50" charset="-128"/>
                <a:ea typeface="游ゴシック" panose="020B0400000000000000" pitchFamily="50" charset="-128"/>
              </a:rPr>
              <a:t>2023</a:t>
            </a:r>
            <a:endParaRPr lang="ja-JP" altLang="en-US" sz="2000" b="1" u="sng" dirty="0">
              <a:solidFill>
                <a:schemeClr val="accent2">
                  <a:lumMod val="50000"/>
                </a:schemeClr>
              </a:solidFill>
              <a:latin typeface="游ゴシック" panose="020B0400000000000000" pitchFamily="50" charset="-128"/>
              <a:ea typeface="游ゴシック" panose="020B0400000000000000" pitchFamily="50" charset="-128"/>
            </a:endParaRPr>
          </a:p>
          <a:p>
            <a:pPr>
              <a:lnSpc>
                <a:spcPts val="2600"/>
              </a:lnSpc>
            </a:pPr>
            <a:r>
              <a:rPr lang="ja-JP" altLang="en-US" b="1" dirty="0">
                <a:latin typeface="游ゴシック" panose="020B0400000000000000" pitchFamily="50" charset="-128"/>
                <a:ea typeface="游ゴシック" panose="020B0400000000000000" pitchFamily="50" charset="-128"/>
              </a:rPr>
              <a:t>　 </a:t>
            </a:r>
            <a:r>
              <a:rPr lang="ja-JP" altLang="en-US" dirty="0">
                <a:latin typeface="游ゴシック" panose="020B0400000000000000" pitchFamily="50" charset="-128"/>
                <a:ea typeface="游ゴシック" panose="020B0400000000000000" pitchFamily="50" charset="-128"/>
              </a:rPr>
              <a:t>日時：</a:t>
            </a:r>
            <a:r>
              <a:rPr lang="en-US" altLang="ja-JP" dirty="0">
                <a:latin typeface="游ゴシック" panose="020B0400000000000000" pitchFamily="50" charset="-128"/>
                <a:ea typeface="游ゴシック" panose="020B0400000000000000" pitchFamily="50" charset="-128"/>
              </a:rPr>
              <a:t>2023</a:t>
            </a:r>
            <a:r>
              <a:rPr lang="ja-JP" altLang="en-US" dirty="0">
                <a:latin typeface="游ゴシック" panose="020B0400000000000000" pitchFamily="50" charset="-128"/>
                <a:ea typeface="游ゴシック" panose="020B0400000000000000" pitchFamily="50" charset="-128"/>
              </a:rPr>
              <a:t>年</a:t>
            </a:r>
            <a:r>
              <a:rPr lang="en-US" altLang="ja-JP" dirty="0">
                <a:latin typeface="游ゴシック" panose="020B0400000000000000" pitchFamily="50" charset="-128"/>
                <a:ea typeface="游ゴシック" panose="020B0400000000000000" pitchFamily="50" charset="-128"/>
              </a:rPr>
              <a:t>10</a:t>
            </a:r>
            <a:r>
              <a:rPr lang="ja-JP" altLang="en-US" dirty="0">
                <a:latin typeface="游ゴシック" panose="020B0400000000000000" pitchFamily="50" charset="-128"/>
                <a:ea typeface="游ゴシック" panose="020B0400000000000000" pitchFamily="50" charset="-128"/>
              </a:rPr>
              <a:t>月</a:t>
            </a:r>
            <a:r>
              <a:rPr lang="en-US" altLang="ja-JP" dirty="0">
                <a:latin typeface="游ゴシック" panose="020B0400000000000000" pitchFamily="50" charset="-128"/>
                <a:ea typeface="游ゴシック" panose="020B0400000000000000" pitchFamily="50" charset="-128"/>
              </a:rPr>
              <a:t>26</a:t>
            </a:r>
            <a:r>
              <a:rPr lang="ja-JP" altLang="en-US" dirty="0">
                <a:latin typeface="游ゴシック" panose="020B0400000000000000" pitchFamily="50" charset="-128"/>
                <a:ea typeface="游ゴシック" panose="020B0400000000000000" pitchFamily="50" charset="-128"/>
              </a:rPr>
              <a:t>日</a:t>
            </a:r>
            <a:r>
              <a:rPr lang="ja-JP" altLang="en-US" dirty="0">
                <a:solidFill>
                  <a:prstClr val="black"/>
                </a:solidFill>
                <a:latin typeface="游ゴシック" panose="020B0400000000000000" pitchFamily="50" charset="-128"/>
                <a:ea typeface="游ゴシック" panose="020B0400000000000000" pitchFamily="50" charset="-128"/>
              </a:rPr>
              <a:t>（木）</a:t>
            </a:r>
            <a:r>
              <a:rPr lang="ja-JP" altLang="en-US" dirty="0">
                <a:latin typeface="游ゴシック" panose="020B0400000000000000" pitchFamily="50" charset="-128"/>
                <a:ea typeface="游ゴシック" panose="020B0400000000000000" pitchFamily="50" charset="-128"/>
              </a:rPr>
              <a:t>～</a:t>
            </a:r>
            <a:r>
              <a:rPr lang="en-US" altLang="ja-JP" dirty="0">
                <a:latin typeface="游ゴシック" panose="020B0400000000000000" pitchFamily="50" charset="-128"/>
                <a:ea typeface="游ゴシック" panose="020B0400000000000000" pitchFamily="50" charset="-128"/>
              </a:rPr>
              <a:t>29</a:t>
            </a:r>
            <a:r>
              <a:rPr lang="ja-JP" altLang="en-US" dirty="0">
                <a:latin typeface="游ゴシック" panose="020B0400000000000000" pitchFamily="50" charset="-128"/>
                <a:ea typeface="游ゴシック" panose="020B0400000000000000" pitchFamily="50" charset="-128"/>
              </a:rPr>
              <a:t>日</a:t>
            </a:r>
            <a:r>
              <a:rPr lang="ja-JP" altLang="en-US" dirty="0">
                <a:solidFill>
                  <a:prstClr val="black"/>
                </a:solidFill>
                <a:latin typeface="游ゴシック" panose="020B0400000000000000" pitchFamily="50" charset="-128"/>
                <a:ea typeface="游ゴシック" panose="020B0400000000000000" pitchFamily="50" charset="-128"/>
              </a:rPr>
              <a:t>（日）</a:t>
            </a:r>
            <a:endParaRPr lang="ja-JP" altLang="en-US" dirty="0">
              <a:latin typeface="游ゴシック" panose="020B0400000000000000" pitchFamily="50" charset="-128"/>
              <a:ea typeface="游ゴシック" panose="020B0400000000000000" pitchFamily="50" charset="-128"/>
            </a:endParaRPr>
          </a:p>
          <a:p>
            <a:pPr>
              <a:lnSpc>
                <a:spcPts val="2600"/>
              </a:lnSpc>
            </a:pPr>
            <a:r>
              <a:rPr lang="ja-JP" altLang="en-US" dirty="0">
                <a:latin typeface="游ゴシック" panose="020B0400000000000000" pitchFamily="50" charset="-128"/>
                <a:ea typeface="游ゴシック" panose="020B0400000000000000" pitchFamily="50" charset="-128"/>
              </a:rPr>
              <a:t>　 場所：インテックス大阪</a:t>
            </a:r>
          </a:p>
          <a:p>
            <a:pPr>
              <a:lnSpc>
                <a:spcPts val="2600"/>
              </a:lnSpc>
            </a:pPr>
            <a:r>
              <a:rPr lang="ja-JP" altLang="en-US" dirty="0">
                <a:latin typeface="游ゴシック" panose="020B0400000000000000" pitchFamily="50" charset="-128"/>
                <a:ea typeface="游ゴシック" panose="020B0400000000000000" pitchFamily="50" charset="-128"/>
              </a:rPr>
              <a:t>　 </a:t>
            </a:r>
            <a:r>
              <a:rPr lang="ja-JP" altLang="en-US" b="1" dirty="0">
                <a:latin typeface="游ゴシック" panose="020B0400000000000000" pitchFamily="50" charset="-128"/>
                <a:ea typeface="游ゴシック" panose="020B0400000000000000" pitchFamily="50" charset="-128"/>
              </a:rPr>
              <a:t>内容：ウェルカムレセプションでの両知事による共同</a:t>
            </a:r>
            <a:r>
              <a:rPr lang="en-US" altLang="ja-JP" b="1" dirty="0">
                <a:latin typeface="游ゴシック" panose="020B0400000000000000" pitchFamily="50" charset="-128"/>
                <a:ea typeface="游ゴシック" panose="020B0400000000000000" pitchFamily="50" charset="-128"/>
              </a:rPr>
              <a:t>PR</a:t>
            </a:r>
          </a:p>
        </p:txBody>
      </p:sp>
      <p:sp>
        <p:nvSpPr>
          <p:cNvPr id="51" name="正方形/長方形 50"/>
          <p:cNvSpPr/>
          <p:nvPr/>
        </p:nvSpPr>
        <p:spPr>
          <a:xfrm>
            <a:off x="0" y="3708"/>
            <a:ext cx="12192000" cy="461665"/>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lt1"/>
                </a:solidFill>
                <a:latin typeface="UD デジタル 教科書体 NK-B" panose="02020700000000000000" pitchFamily="18" charset="-128"/>
                <a:ea typeface="UD デジタル 教科書体 NK-B" panose="02020700000000000000" pitchFamily="18" charset="-128"/>
              </a:rPr>
              <a:t>2023</a:t>
            </a:r>
            <a:r>
              <a:rPr lang="ja-JP" altLang="en-US" sz="2400" b="1" dirty="0">
                <a:latin typeface="UD デジタル 教科書体 NK-B" panose="02020700000000000000" pitchFamily="18" charset="-128"/>
                <a:ea typeface="UD デジタル 教科書体 NK-B" panose="02020700000000000000" pitchFamily="18" charset="-128"/>
              </a:rPr>
              <a:t>年度の主な取組み</a:t>
            </a:r>
            <a:endParaRPr lang="ja-JP" altLang="en-US" sz="2400" b="1" dirty="0">
              <a:solidFill>
                <a:schemeClr val="lt1"/>
              </a:solidFill>
              <a:latin typeface="UD デジタル 教科書体 NK-B" panose="02020700000000000000" pitchFamily="18" charset="-128"/>
              <a:ea typeface="UD デジタル 教科書体 NK-B" panose="02020700000000000000" pitchFamily="18" charset="-128"/>
            </a:endParaRPr>
          </a:p>
        </p:txBody>
      </p:sp>
      <p:sp>
        <p:nvSpPr>
          <p:cNvPr id="50" name="角丸四角形 49"/>
          <p:cNvSpPr/>
          <p:nvPr/>
        </p:nvSpPr>
        <p:spPr>
          <a:xfrm>
            <a:off x="372016" y="728744"/>
            <a:ext cx="5868000" cy="396000"/>
          </a:xfrm>
          <a:prstGeom prst="roundRect">
            <a:avLst>
              <a:gd name="adj" fmla="val 50000"/>
            </a:avLst>
          </a:prstGeom>
          <a:solidFill>
            <a:schemeClr val="accent1">
              <a:lumMod val="50000"/>
            </a:schemeClr>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国内外でのプロモーション</a:t>
            </a:r>
          </a:p>
        </p:txBody>
      </p:sp>
      <p:grpSp>
        <p:nvGrpSpPr>
          <p:cNvPr id="7" name="グループ化 6"/>
          <p:cNvGrpSpPr/>
          <p:nvPr/>
        </p:nvGrpSpPr>
        <p:grpSpPr>
          <a:xfrm>
            <a:off x="1452400" y="1376714"/>
            <a:ext cx="10368000" cy="2775305"/>
            <a:chOff x="1815756" y="1285291"/>
            <a:chExt cx="9862010" cy="1639653"/>
          </a:xfrm>
        </p:grpSpPr>
        <p:sp>
          <p:nvSpPr>
            <p:cNvPr id="11" name="正方形/長方形 10"/>
            <p:cNvSpPr/>
            <p:nvPr/>
          </p:nvSpPr>
          <p:spPr>
            <a:xfrm>
              <a:off x="2457493" y="1380735"/>
              <a:ext cx="4262334" cy="1476134"/>
            </a:xfrm>
            <a:prstGeom prst="rect">
              <a:avLst/>
            </a:prstGeom>
          </p:spPr>
          <p:txBody>
            <a:bodyPr wrap="square">
              <a:spAutoFit/>
            </a:bodyPr>
            <a:lstStyle/>
            <a:p>
              <a:pPr lvl="0">
                <a:lnSpc>
                  <a:spcPts val="2600"/>
                </a:lnSpc>
              </a:pPr>
              <a:r>
                <a:rPr lang="ja-JP" altLang="en-US" sz="2000" b="1" dirty="0">
                  <a:solidFill>
                    <a:srgbClr val="002060"/>
                  </a:solidFill>
                  <a:latin typeface="游ゴシック" panose="020B0400000000000000" pitchFamily="50" charset="-128"/>
                  <a:ea typeface="游ゴシック" panose="020B0400000000000000" pitchFamily="50" charset="-128"/>
                </a:rPr>
                <a:t>● </a:t>
              </a:r>
              <a:r>
                <a:rPr lang="ja-JP" altLang="en-US" sz="2000" b="1" u="sng" dirty="0">
                  <a:solidFill>
                    <a:srgbClr val="002060"/>
                  </a:solidFill>
                  <a:latin typeface="游ゴシック" panose="020B0400000000000000" pitchFamily="50" charset="-128"/>
                  <a:ea typeface="游ゴシック" panose="020B0400000000000000" pitchFamily="50" charset="-128"/>
                </a:rPr>
                <a:t>首都圏企業誘致セミナー</a:t>
              </a:r>
            </a:p>
            <a:p>
              <a:pPr lvl="0">
                <a:lnSpc>
                  <a:spcPts val="2600"/>
                </a:lnSpc>
              </a:pPr>
              <a:r>
                <a:rPr lang="ja-JP" altLang="en-US" b="1" dirty="0">
                  <a:solidFill>
                    <a:prstClr val="black"/>
                  </a:solidFill>
                  <a:latin typeface="游ゴシック" panose="020B0400000000000000" pitchFamily="50" charset="-128"/>
                  <a:ea typeface="游ゴシック" panose="020B0400000000000000" pitchFamily="50" charset="-128"/>
                </a:rPr>
                <a:t>　 </a:t>
              </a:r>
              <a:r>
                <a:rPr lang="ja-JP" altLang="en-US" dirty="0">
                  <a:solidFill>
                    <a:prstClr val="black"/>
                  </a:solidFill>
                  <a:latin typeface="游ゴシック" panose="020B0400000000000000" pitchFamily="50" charset="-128"/>
                  <a:ea typeface="游ゴシック" panose="020B0400000000000000" pitchFamily="50" charset="-128"/>
                </a:rPr>
                <a:t>日時：</a:t>
              </a:r>
              <a:r>
                <a:rPr lang="en-US" altLang="ja-JP" dirty="0">
                  <a:solidFill>
                    <a:prstClr val="black"/>
                  </a:solidFill>
                  <a:latin typeface="游ゴシック" panose="020B0400000000000000" pitchFamily="50" charset="-128"/>
                  <a:ea typeface="游ゴシック" panose="020B0400000000000000" pitchFamily="50" charset="-128"/>
                </a:rPr>
                <a:t>2023</a:t>
              </a:r>
              <a:r>
                <a:rPr lang="ja-JP" altLang="en-US" dirty="0">
                  <a:solidFill>
                    <a:prstClr val="black"/>
                  </a:solidFill>
                  <a:latin typeface="游ゴシック" panose="020B0400000000000000" pitchFamily="50" charset="-128"/>
                  <a:ea typeface="游ゴシック" panose="020B0400000000000000" pitchFamily="50" charset="-128"/>
                </a:rPr>
                <a:t>年</a:t>
              </a:r>
              <a:r>
                <a:rPr lang="en-US" altLang="ja-JP" dirty="0">
                  <a:solidFill>
                    <a:prstClr val="black"/>
                  </a:solidFill>
                  <a:latin typeface="游ゴシック" panose="020B0400000000000000" pitchFamily="50" charset="-128"/>
                  <a:ea typeface="游ゴシック" panose="020B0400000000000000" pitchFamily="50" charset="-128"/>
                </a:rPr>
                <a:t>11</a:t>
              </a:r>
              <a:r>
                <a:rPr lang="ja-JP" altLang="en-US" dirty="0">
                  <a:solidFill>
                    <a:prstClr val="black"/>
                  </a:solidFill>
                  <a:latin typeface="游ゴシック" panose="020B0400000000000000" pitchFamily="50" charset="-128"/>
                  <a:ea typeface="游ゴシック" panose="020B0400000000000000" pitchFamily="50" charset="-128"/>
                </a:rPr>
                <a:t>月</a:t>
              </a:r>
              <a:r>
                <a:rPr lang="en-US" altLang="ja-JP" dirty="0">
                  <a:solidFill>
                    <a:prstClr val="black"/>
                  </a:solidFill>
                  <a:latin typeface="游ゴシック" panose="020B0400000000000000" pitchFamily="50" charset="-128"/>
                  <a:ea typeface="游ゴシック" panose="020B0400000000000000" pitchFamily="50" charset="-128"/>
                </a:rPr>
                <a:t>15</a:t>
              </a:r>
              <a:r>
                <a:rPr lang="ja-JP" altLang="en-US" dirty="0">
                  <a:solidFill>
                    <a:prstClr val="black"/>
                  </a:solidFill>
                  <a:latin typeface="游ゴシック" panose="020B0400000000000000" pitchFamily="50" charset="-128"/>
                  <a:ea typeface="游ゴシック" panose="020B0400000000000000" pitchFamily="50" charset="-128"/>
                </a:rPr>
                <a:t>日（水）</a:t>
              </a:r>
            </a:p>
            <a:p>
              <a:pPr lvl="0">
                <a:lnSpc>
                  <a:spcPts val="2600"/>
                </a:lnSpc>
              </a:pPr>
              <a:r>
                <a:rPr lang="ja-JP" altLang="en-US" dirty="0">
                  <a:solidFill>
                    <a:prstClr val="black"/>
                  </a:solidFill>
                  <a:latin typeface="游ゴシック" panose="020B0400000000000000" pitchFamily="50" charset="-128"/>
                  <a:ea typeface="游ゴシック" panose="020B0400000000000000" pitchFamily="50" charset="-128"/>
                </a:rPr>
                <a:t>　 場所：東京プリンスホテル</a:t>
              </a:r>
            </a:p>
            <a:p>
              <a:pPr lvl="0">
                <a:lnSpc>
                  <a:spcPts val="2600"/>
                </a:lnSpc>
              </a:pPr>
              <a:r>
                <a:rPr lang="ja-JP" altLang="en-US" b="1" dirty="0">
                  <a:solidFill>
                    <a:prstClr val="black"/>
                  </a:solidFill>
                  <a:latin typeface="游ゴシック" panose="020B0400000000000000" pitchFamily="50" charset="-128"/>
                  <a:ea typeface="游ゴシック" panose="020B0400000000000000" pitchFamily="50" charset="-128"/>
                </a:rPr>
                <a:t>　 内容：両知事による共同企業誘致</a:t>
              </a:r>
            </a:p>
          </p:txBody>
        </p:sp>
        <p:sp>
          <p:nvSpPr>
            <p:cNvPr id="33" name="正方形/長方形 32"/>
            <p:cNvSpPr/>
            <p:nvPr/>
          </p:nvSpPr>
          <p:spPr>
            <a:xfrm>
              <a:off x="2485918" y="2226533"/>
              <a:ext cx="8830325" cy="645513"/>
            </a:xfrm>
            <a:prstGeom prst="rect">
              <a:avLst/>
            </a:prstGeom>
            <a:ln>
              <a:noFill/>
              <a:prstDash val="dashDot"/>
            </a:ln>
          </p:spPr>
          <p:txBody>
            <a:bodyPr wrap="square">
              <a:spAutoFit/>
            </a:bodyPr>
            <a:lstStyle/>
            <a:p>
              <a:pPr>
                <a:lnSpc>
                  <a:spcPts val="2600"/>
                </a:lnSpc>
              </a:pPr>
              <a:r>
                <a:rPr lang="ja-JP" altLang="en-US" sz="2000" b="1" dirty="0">
                  <a:solidFill>
                    <a:srgbClr val="002060"/>
                  </a:solidFill>
                  <a:latin typeface="游ゴシック" panose="020B0400000000000000" pitchFamily="50" charset="-128"/>
                  <a:ea typeface="游ゴシック" panose="020B0400000000000000" pitchFamily="50" charset="-128"/>
                </a:rPr>
                <a:t>● </a:t>
              </a:r>
              <a:r>
                <a:rPr lang="ja-JP" altLang="en-US" sz="2000" b="1" u="sng" dirty="0">
                  <a:solidFill>
                    <a:srgbClr val="002060"/>
                  </a:solidFill>
                  <a:latin typeface="游ゴシック" panose="020B0400000000000000" pitchFamily="50" charset="-128"/>
                  <a:ea typeface="游ゴシック" panose="020B0400000000000000" pitchFamily="50" charset="-128"/>
                </a:rPr>
                <a:t>両府県海外事務所等における相互発信</a:t>
              </a:r>
            </a:p>
            <a:p>
              <a:pPr>
                <a:lnSpc>
                  <a:spcPts val="2600"/>
                </a:lnSpc>
              </a:pPr>
              <a:r>
                <a:rPr lang="ja-JP" altLang="en-US" b="1" dirty="0">
                  <a:latin typeface="游ゴシック" panose="020B0400000000000000" pitchFamily="50" charset="-128"/>
                  <a:ea typeface="游ゴシック" panose="020B0400000000000000" pitchFamily="50" charset="-128"/>
                </a:rPr>
                <a:t>　　内容：両府県の投資魅力をアピールするため、</a:t>
              </a:r>
              <a:endParaRPr lang="en-US" altLang="ja-JP" b="1" dirty="0">
                <a:latin typeface="游ゴシック" panose="020B0400000000000000" pitchFamily="50" charset="-128"/>
                <a:ea typeface="游ゴシック" panose="020B0400000000000000" pitchFamily="50" charset="-128"/>
              </a:endParaRPr>
            </a:p>
            <a:p>
              <a:pPr>
                <a:lnSpc>
                  <a:spcPts val="2600"/>
                </a:lnSpc>
              </a:pPr>
              <a:r>
                <a:rPr lang="ja-JP" altLang="en-US" b="1" dirty="0">
                  <a:latin typeface="游ゴシック" panose="020B0400000000000000" pitchFamily="50" charset="-128"/>
                  <a:ea typeface="游ゴシック" panose="020B0400000000000000" pitchFamily="50" charset="-128"/>
                </a:rPr>
                <a:t>　　双方の投資案内などを両府県海外事務所や海外イベントなどで</a:t>
              </a:r>
              <a:r>
                <a:rPr lang="en-US" altLang="ja-JP" b="1" dirty="0">
                  <a:latin typeface="游ゴシック" panose="020B0400000000000000" pitchFamily="50" charset="-128"/>
                  <a:ea typeface="游ゴシック" panose="020B0400000000000000" pitchFamily="50" charset="-128"/>
                </a:rPr>
                <a:t>PR</a:t>
              </a:r>
            </a:p>
          </p:txBody>
        </p:sp>
        <p:sp>
          <p:nvSpPr>
            <p:cNvPr id="3" name="角丸四角形 2"/>
            <p:cNvSpPr/>
            <p:nvPr/>
          </p:nvSpPr>
          <p:spPr>
            <a:xfrm>
              <a:off x="1815756" y="1285291"/>
              <a:ext cx="9862010" cy="1639653"/>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pSp>
      <p:sp>
        <p:nvSpPr>
          <p:cNvPr id="4" name="角丸四角形 3"/>
          <p:cNvSpPr/>
          <p:nvPr/>
        </p:nvSpPr>
        <p:spPr>
          <a:xfrm>
            <a:off x="594782" y="1313832"/>
            <a:ext cx="1332000" cy="2893263"/>
          </a:xfrm>
          <a:prstGeom prst="round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游ゴシック" panose="020B0400000000000000" pitchFamily="50" charset="-128"/>
                <a:ea typeface="游ゴシック" panose="020B0400000000000000" pitchFamily="50" charset="-128"/>
              </a:rPr>
              <a:t>産業</a:t>
            </a:r>
            <a:endParaRPr kumimoji="1" lang="en-US" altLang="ja-JP" sz="20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2000" b="1" dirty="0">
                <a:solidFill>
                  <a:schemeClr val="bg1"/>
                </a:solidFill>
                <a:latin typeface="游ゴシック" panose="020B0400000000000000" pitchFamily="50" charset="-128"/>
                <a:ea typeface="游ゴシック" panose="020B0400000000000000" pitchFamily="50" charset="-128"/>
              </a:rPr>
              <a:t>振興</a:t>
            </a:r>
            <a:endParaRPr kumimoji="1" lang="en-US" altLang="ja-JP" sz="2000" b="1" dirty="0">
              <a:solidFill>
                <a:schemeClr val="bg1"/>
              </a:solidFill>
              <a:latin typeface="游ゴシック" panose="020B0400000000000000" pitchFamily="50" charset="-128"/>
              <a:ea typeface="游ゴシック" panose="020B0400000000000000" pitchFamily="50" charset="-128"/>
            </a:endParaRPr>
          </a:p>
        </p:txBody>
      </p:sp>
      <p:sp>
        <p:nvSpPr>
          <p:cNvPr id="53" name="角丸四角形 52"/>
          <p:cNvSpPr/>
          <p:nvPr/>
        </p:nvSpPr>
        <p:spPr>
          <a:xfrm>
            <a:off x="594782" y="4478464"/>
            <a:ext cx="1332000" cy="164332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游ゴシック" panose="020B0400000000000000" pitchFamily="50" charset="-128"/>
                <a:ea typeface="游ゴシック" panose="020B0400000000000000" pitchFamily="50" charset="-128"/>
              </a:rPr>
              <a:t>観光</a:t>
            </a:r>
            <a:endParaRPr kumimoji="1" lang="en-US" altLang="ja-JP" sz="20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2000" b="1" dirty="0">
                <a:solidFill>
                  <a:schemeClr val="bg1"/>
                </a:solidFill>
                <a:latin typeface="游ゴシック" panose="020B0400000000000000" pitchFamily="50" charset="-128"/>
                <a:ea typeface="游ゴシック" panose="020B0400000000000000" pitchFamily="50" charset="-128"/>
              </a:rPr>
              <a:t>振興</a:t>
            </a:r>
            <a:endParaRPr kumimoji="1" lang="en-US" altLang="ja-JP" sz="20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922029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4314903" y="3044280"/>
            <a:ext cx="3562194" cy="769441"/>
          </a:xfrm>
          <a:prstGeom prst="rect">
            <a:avLst/>
          </a:prstGeom>
        </p:spPr>
        <p:txBody>
          <a:bodyPr wrap="none">
            <a:spAutoFit/>
          </a:bodyPr>
          <a:lstStyle/>
          <a:p>
            <a:r>
              <a:rPr kumimoji="1" lang="ja-JP" altLang="en-US" sz="4400" b="1" dirty="0">
                <a:solidFill>
                  <a:srgbClr val="000000"/>
                </a:solidFill>
                <a:latin typeface="UD デジタル 教科書体 NK-B" panose="02020700000000000000" pitchFamily="18" charset="-128"/>
                <a:ea typeface="UD デジタル 教科書体 NK-B" panose="02020700000000000000" pitchFamily="18" charset="-128"/>
              </a:rPr>
              <a:t>（１）産業振興</a:t>
            </a:r>
          </a:p>
        </p:txBody>
      </p:sp>
      <p:sp>
        <p:nvSpPr>
          <p:cNvPr id="22"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a:t>
            </a:fld>
            <a:endParaRPr kumimoji="1" lang="ja-JP" altLang="en-US" sz="1600" dirty="0">
              <a:solidFill>
                <a:srgbClr val="000000"/>
              </a:solidFill>
            </a:endParaRPr>
          </a:p>
        </p:txBody>
      </p:sp>
    </p:spTree>
    <p:extLst>
      <p:ext uri="{BB962C8B-B14F-4D97-AF65-F5344CB8AC3E}">
        <p14:creationId xmlns:p14="http://schemas.microsoft.com/office/powerpoint/2010/main" val="2112119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261324" y="620688"/>
            <a:ext cx="11700000" cy="0"/>
          </a:xfrm>
        </p:spPr>
        <p:txBody>
          <a:bodyPr/>
          <a:lstStyle/>
          <a:p>
            <a:r>
              <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＜連携①＞　</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首都圏企業誘致セミナーの開催概要</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sp>
        <p:nvSpPr>
          <p:cNvPr id="4" name="正方形/長方形 3"/>
          <p:cNvSpPr/>
          <p:nvPr/>
        </p:nvSpPr>
        <p:spPr>
          <a:xfrm>
            <a:off x="251874" y="638561"/>
            <a:ext cx="12176676" cy="2246769"/>
          </a:xfrm>
          <a:prstGeom prst="rect">
            <a:avLst/>
          </a:prstGeom>
        </p:spPr>
        <p:txBody>
          <a:bodyPr wrap="square">
            <a:spAutoFit/>
          </a:bodyPr>
          <a:lstStyle/>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開催</a:t>
            </a:r>
            <a:r>
              <a:rPr kumimoji="1" lang="ja-JP" altLang="en-US"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日時・場所</a:t>
            </a:r>
            <a:endParaRPr kumimoji="1" lang="en-US" altLang="ja-JP"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2023</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年</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11</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月</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15</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日</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水</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午後</a:t>
            </a:r>
            <a:endPar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東京プリンスホテル　マグノリアホール</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定員：</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150</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名</a:t>
            </a:r>
            <a:endPar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●テーマ</a:t>
            </a:r>
            <a:endParaRPr kumimoji="1" lang="en-US" altLang="ja-JP"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6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「その一歩が未来を動かす。</a:t>
            </a:r>
            <a:r>
              <a:rPr kumimoji="1" lang="en-US" altLang="ja-JP"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Innovation</a:t>
            </a:r>
            <a:r>
              <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en-US" altLang="ja-JP"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2025 </a:t>
            </a:r>
            <a:r>
              <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大阪・関西万博に向けて」</a:t>
            </a:r>
          </a:p>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大阪</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】Innovation area </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ライフイノベーション</a:t>
            </a:r>
            <a:endPar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大阪・関西で加速するライフサイエンス・ライフデザインの未来</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兵庫</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】Innovation area </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～兵庫を牽引する成長産業の戦略的誘致～</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pic>
        <p:nvPicPr>
          <p:cNvPr id="8" name="図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0" y="3853614"/>
            <a:ext cx="1987494" cy="3031770"/>
          </a:xfrm>
          <a:prstGeom prst="rect">
            <a:avLst/>
          </a:prstGeom>
        </p:spPr>
      </p:pic>
      <p:pic>
        <p:nvPicPr>
          <p:cNvPr id="12" name="図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90668" y="826496"/>
            <a:ext cx="3196874" cy="1942422"/>
          </a:xfrm>
          <a:prstGeom prst="rect">
            <a:avLst/>
          </a:prstGeom>
          <a:ln w="38100">
            <a:noFill/>
          </a:ln>
        </p:spPr>
      </p:pic>
      <p:sp>
        <p:nvSpPr>
          <p:cNvPr id="10" name="正方形/長方形 9"/>
          <p:cNvSpPr/>
          <p:nvPr/>
        </p:nvSpPr>
        <p:spPr>
          <a:xfrm>
            <a:off x="2279576" y="4830975"/>
            <a:ext cx="9946316" cy="2040751"/>
          </a:xfrm>
          <a:prstGeom prst="rect">
            <a:avLst/>
          </a:prstGeom>
        </p:spPr>
        <p:txBody>
          <a:bodyPr wrap="square">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●登壇者</a:t>
            </a:r>
            <a:r>
              <a:rPr kumimoji="1" lang="en-US" altLang="ja-JP"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案</a:t>
            </a:r>
            <a:r>
              <a:rPr kumimoji="1" lang="en-US" altLang="ja-JP" sz="18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285750" marR="0" lvl="0" indent="-285750" algn="l" defTabSz="457200" rtl="0" eaLnBrk="1" fontAlgn="auto" latinLnBrk="0" hangingPunct="1">
              <a:lnSpc>
                <a:spcPts val="25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プロローグ</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t>
            </a: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作家 </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玉岡 かおる氏</a:t>
            </a:r>
            <a:r>
              <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織田作之助賞受賞、大阪芸術大学教授、兵庫県在住</a:t>
            </a:r>
            <a:r>
              <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基調講演</a:t>
            </a:r>
            <a:endPar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t>
            </a:r>
            <a:r>
              <a:rPr kumimoji="0" lang="ja-JP"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三菱重工業</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シニアフェロー エナジードメイン</a:t>
            </a:r>
            <a:r>
              <a:rPr kumimoji="0"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GTCC</a:t>
            </a:r>
            <a:r>
              <a:rPr kumimoji="0"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事業部副事業部長 兼 高砂製作所長 </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田中 克則氏</a:t>
            </a:r>
            <a:endPar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（一財）未来医療推進機構 理事長 </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澤 芳樹氏 </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大阪警察病院院長、大阪大学大学院医学系研究科名誉教授 </a:t>
            </a:r>
            <a:r>
              <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endParaRPr kumimoji="1" lang="en-US" altLang="ja-JP" sz="1400" b="0"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兵庫県知事及び大阪府知事を交えたトークセッション</a:t>
            </a:r>
            <a:endParaRPr kumimoji="1" lang="en-US" altLang="ja-JP"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モデレータ：㈱三菱総合研究所 執行役員 営業本部長 </a:t>
            </a:r>
            <a:r>
              <a:rPr kumimoji="1"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高橋 朋幸氏</a:t>
            </a:r>
            <a:endParaRPr kumimoji="1"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pic>
        <p:nvPicPr>
          <p:cNvPr id="9" name="図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54900" y="2903202"/>
            <a:ext cx="2817764" cy="2803952"/>
          </a:xfrm>
          <a:prstGeom prst="rect">
            <a:avLst/>
          </a:prstGeom>
        </p:spPr>
      </p:pic>
      <p:pic>
        <p:nvPicPr>
          <p:cNvPr id="3" name="図 2">
            <a:extLst>
              <a:ext uri="{FF2B5EF4-FFF2-40B4-BE49-F238E27FC236}">
                <a16:creationId xmlns:a16="http://schemas.microsoft.com/office/drawing/2014/main" id="{DBFB000A-0F26-48E7-88BD-3B404529A6B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19131" y="2852936"/>
            <a:ext cx="3701205" cy="2468495"/>
          </a:xfrm>
          <a:prstGeom prst="rect">
            <a:avLst/>
          </a:prstGeom>
        </p:spPr>
      </p:pic>
      <p:sp>
        <p:nvSpPr>
          <p:cNvPr id="11" name="雲形吹き出し 10"/>
          <p:cNvSpPr/>
          <p:nvPr/>
        </p:nvSpPr>
        <p:spPr>
          <a:xfrm>
            <a:off x="1703512" y="2903202"/>
            <a:ext cx="3581055" cy="1183981"/>
          </a:xfrm>
          <a:prstGeom prst="cloudCallout">
            <a:avLst>
              <a:gd name="adj1" fmla="val -51775"/>
              <a:gd name="adj2" fmla="val 81759"/>
            </a:avLst>
          </a:prstGeom>
          <a:solidFill>
            <a:schemeClr val="bg1"/>
          </a:solid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rPr>
              <a:t>万博関連コーナーの設置や</a:t>
            </a:r>
            <a:endParaRPr kumimoji="1" lang="en-US" altLang="ja-JP" sz="1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rPr>
              <a:t>交流会を実施予定</a:t>
            </a:r>
            <a:r>
              <a:rPr kumimoji="1" lang="en-US" altLang="ja-JP" sz="1400" b="1"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rPr>
              <a:t>!!</a:t>
            </a:r>
          </a:p>
        </p:txBody>
      </p:sp>
      <p:sp>
        <p:nvSpPr>
          <p:cNvPr id="13"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29</a:t>
            </a:fld>
            <a:endParaRPr kumimoji="1" lang="ja-JP" altLang="en-US" sz="1600" dirty="0">
              <a:solidFill>
                <a:srgbClr val="000000"/>
              </a:solidFill>
            </a:endParaRPr>
          </a:p>
        </p:txBody>
      </p:sp>
    </p:spTree>
    <p:extLst>
      <p:ext uri="{BB962C8B-B14F-4D97-AF65-F5344CB8AC3E}">
        <p14:creationId xmlns:p14="http://schemas.microsoft.com/office/powerpoint/2010/main" val="1924476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B262CB1D-F508-45CE-9B70-27BE11431625}"/>
              </a:ext>
            </a:extLst>
          </p:cNvPr>
          <p:cNvSpPr txBox="1"/>
          <p:nvPr/>
        </p:nvSpPr>
        <p:spPr>
          <a:xfrm>
            <a:off x="5819238" y="2797422"/>
            <a:ext cx="6020973" cy="3852000"/>
          </a:xfrm>
          <a:prstGeom prst="rect">
            <a:avLst/>
          </a:prstGeom>
          <a:noFill/>
          <a:ln>
            <a:solidFill>
              <a:srgbClr val="002060"/>
            </a:solidFill>
          </a:ln>
        </p:spPr>
        <p:txBody>
          <a:bodyPr wrap="square" rtlCol="0">
            <a:spAutoFit/>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14" name="テキスト ボックス 13">
            <a:extLst>
              <a:ext uri="{FF2B5EF4-FFF2-40B4-BE49-F238E27FC236}">
                <a16:creationId xmlns:a16="http://schemas.microsoft.com/office/drawing/2014/main" id="{B262CB1D-F508-45CE-9B70-27BE11431625}"/>
              </a:ext>
            </a:extLst>
          </p:cNvPr>
          <p:cNvSpPr txBox="1"/>
          <p:nvPr/>
        </p:nvSpPr>
        <p:spPr>
          <a:xfrm>
            <a:off x="363034" y="4993422"/>
            <a:ext cx="5233943" cy="1656000"/>
          </a:xfrm>
          <a:prstGeom prst="rect">
            <a:avLst/>
          </a:prstGeom>
          <a:noFill/>
          <a:ln>
            <a:solidFill>
              <a:srgbClr val="002060"/>
            </a:solidFill>
          </a:ln>
        </p:spPr>
        <p:txBody>
          <a:bodyPr wrap="square" rtlCol="0">
            <a:spAutoFit/>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9" name="テキスト ボックス 8">
            <a:extLst>
              <a:ext uri="{FF2B5EF4-FFF2-40B4-BE49-F238E27FC236}">
                <a16:creationId xmlns:a16="http://schemas.microsoft.com/office/drawing/2014/main" id="{B262CB1D-F508-45CE-9B70-27BE11431625}"/>
              </a:ext>
            </a:extLst>
          </p:cNvPr>
          <p:cNvSpPr txBox="1"/>
          <p:nvPr/>
        </p:nvSpPr>
        <p:spPr>
          <a:xfrm>
            <a:off x="348768" y="2799868"/>
            <a:ext cx="5256043" cy="2052000"/>
          </a:xfrm>
          <a:prstGeom prst="rect">
            <a:avLst/>
          </a:prstGeom>
          <a:noFill/>
          <a:ln>
            <a:solidFill>
              <a:srgbClr val="002060"/>
            </a:solidFill>
          </a:ln>
        </p:spPr>
        <p:txBody>
          <a:bodyPr wrap="square" rtlCol="0">
            <a:spAutoFit/>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5" name="テキスト ボックス 4">
            <a:extLst>
              <a:ext uri="{FF2B5EF4-FFF2-40B4-BE49-F238E27FC236}">
                <a16:creationId xmlns:a16="http://schemas.microsoft.com/office/drawing/2014/main" id="{B262CB1D-F508-45CE-9B70-27BE11431625}"/>
              </a:ext>
            </a:extLst>
          </p:cNvPr>
          <p:cNvSpPr txBox="1"/>
          <p:nvPr/>
        </p:nvSpPr>
        <p:spPr>
          <a:xfrm>
            <a:off x="335901" y="894044"/>
            <a:ext cx="11520198" cy="1692000"/>
          </a:xfrm>
          <a:prstGeom prst="rect">
            <a:avLst/>
          </a:prstGeom>
          <a:noFill/>
          <a:ln>
            <a:solidFill>
              <a:srgbClr val="002060"/>
            </a:solidFill>
          </a:ln>
        </p:spPr>
        <p:txBody>
          <a:bodyPr wrap="square" rtlCol="0">
            <a:spAutoFit/>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2" name="タイトル 1"/>
          <p:cNvSpPr>
            <a:spLocks noGrp="1"/>
          </p:cNvSpPr>
          <p:nvPr>
            <p:ph type="title"/>
          </p:nvPr>
        </p:nvSpPr>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＜連携②＞　ツーリズム</a:t>
            </a:r>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EXPO</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ジャパン</a:t>
            </a:r>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2023 </a:t>
            </a:r>
            <a:r>
              <a:rPr lang="ja-JP" altLang="en-US" sz="2400" b="1" dirty="0">
                <a:latin typeface="UD デジタル 教科書体 NK-B" panose="02020700000000000000" pitchFamily="18" charset="-128"/>
                <a:ea typeface="UD デジタル 教科書体 NK-B" panose="02020700000000000000" pitchFamily="18" charset="-128"/>
              </a:rPr>
              <a:t>大阪・関西　の開催概要</a:t>
            </a:r>
            <a:endParaRPr kumimoji="1" lang="ja-JP" altLang="en-US" sz="2400" dirty="0"/>
          </a:p>
        </p:txBody>
      </p:sp>
      <p:sp>
        <p:nvSpPr>
          <p:cNvPr id="4" name="テキスト ボックス 3"/>
          <p:cNvSpPr txBox="1"/>
          <p:nvPr/>
        </p:nvSpPr>
        <p:spPr>
          <a:xfrm>
            <a:off x="335900" y="704981"/>
            <a:ext cx="3071664" cy="307777"/>
          </a:xfrm>
          <a:prstGeom prst="homePlate">
            <a:avLst/>
          </a:prstGeom>
          <a:solidFill>
            <a:schemeClr val="accent1">
              <a:lumMod val="50000"/>
            </a:schemeClr>
          </a:solidFill>
          <a:ln w="25400">
            <a:noFill/>
          </a:ln>
        </p:spPr>
        <p:txBody>
          <a:bodyPr wrap="square" rtlCol="0">
            <a:spAutoFit/>
          </a:bodyPr>
          <a:lstStyle/>
          <a:p>
            <a:pPr lvl="0" algn="ctr" defTabSz="914377"/>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ツーリズム</a:t>
            </a:r>
            <a:r>
              <a:rPr kumimoji="1" lang="en-US" altLang="ja-JP" sz="1400" b="1" dirty="0">
                <a:solidFill>
                  <a:schemeClr val="bg1"/>
                </a:solidFill>
                <a:latin typeface="UD デジタル 教科書体 NK-B" panose="02020700000000000000" pitchFamily="18" charset="-128"/>
                <a:ea typeface="UD デジタル 教科書体 NK-B" panose="02020700000000000000" pitchFamily="18" charset="-128"/>
              </a:rPr>
              <a:t>EXPO</a:t>
            </a:r>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ジャパンについて</a:t>
            </a:r>
          </a:p>
        </p:txBody>
      </p:sp>
      <p:sp>
        <p:nvSpPr>
          <p:cNvPr id="6" name="Rectangle 3">
            <a:extLst>
              <a:ext uri="{FF2B5EF4-FFF2-40B4-BE49-F238E27FC236}">
                <a16:creationId xmlns:a16="http://schemas.microsoft.com/office/drawing/2014/main" id="{D275DD52-1D43-4894-90C1-5D0D6EB03FEF}"/>
              </a:ext>
            </a:extLst>
          </p:cNvPr>
          <p:cNvSpPr>
            <a:spLocks noChangeArrowheads="1"/>
          </p:cNvSpPr>
          <p:nvPr/>
        </p:nvSpPr>
        <p:spPr bwMode="auto">
          <a:xfrm>
            <a:off x="276895" y="1016384"/>
            <a:ext cx="977298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tabLst>
                <a:tab pos="771525" algn="l"/>
              </a:tabLst>
              <a:defRPr>
                <a:solidFill>
                  <a:schemeClr val="tx1"/>
                </a:solidFill>
                <a:latin typeface="Arial" panose="020B0604020202020204" pitchFamily="34" charset="0"/>
              </a:defRPr>
            </a:lvl1pPr>
            <a:lvl2pPr eaLnBrk="0" fontAlgn="base" hangingPunct="0">
              <a:spcBef>
                <a:spcPct val="0"/>
              </a:spcBef>
              <a:spcAft>
                <a:spcPct val="0"/>
              </a:spcAft>
              <a:tabLst>
                <a:tab pos="771525" algn="l"/>
              </a:tabLst>
              <a:defRPr>
                <a:solidFill>
                  <a:schemeClr val="tx1"/>
                </a:solidFill>
                <a:latin typeface="Arial" panose="020B0604020202020204" pitchFamily="34" charset="0"/>
              </a:defRPr>
            </a:lvl2pPr>
            <a:lvl3pPr eaLnBrk="0" fontAlgn="base" hangingPunct="0">
              <a:spcBef>
                <a:spcPct val="0"/>
              </a:spcBef>
              <a:spcAft>
                <a:spcPct val="0"/>
              </a:spcAft>
              <a:tabLst>
                <a:tab pos="771525" algn="l"/>
              </a:tabLst>
              <a:defRPr>
                <a:solidFill>
                  <a:schemeClr val="tx1"/>
                </a:solidFill>
                <a:latin typeface="Arial" panose="020B0604020202020204" pitchFamily="34" charset="0"/>
              </a:defRPr>
            </a:lvl3pPr>
            <a:lvl4pPr eaLnBrk="0" fontAlgn="base" hangingPunct="0">
              <a:spcBef>
                <a:spcPct val="0"/>
              </a:spcBef>
              <a:spcAft>
                <a:spcPct val="0"/>
              </a:spcAft>
              <a:tabLst>
                <a:tab pos="771525" algn="l"/>
              </a:tabLst>
              <a:defRPr>
                <a:solidFill>
                  <a:schemeClr val="tx1"/>
                </a:solidFill>
                <a:latin typeface="Arial" panose="020B0604020202020204" pitchFamily="34" charset="0"/>
              </a:defRPr>
            </a:lvl4pPr>
            <a:lvl5pPr eaLnBrk="0" fontAlgn="base" hangingPunct="0">
              <a:spcBef>
                <a:spcPct val="0"/>
              </a:spcBef>
              <a:spcAft>
                <a:spcPct val="0"/>
              </a:spcAft>
              <a:tabLst>
                <a:tab pos="771525" algn="l"/>
              </a:tabLst>
              <a:defRPr>
                <a:solidFill>
                  <a:schemeClr val="tx1"/>
                </a:solidFill>
                <a:latin typeface="Arial" panose="020B0604020202020204" pitchFamily="34" charset="0"/>
              </a:defRPr>
            </a:lvl5pPr>
            <a:lvl6pPr eaLnBrk="0" fontAlgn="base" hangingPunct="0">
              <a:spcBef>
                <a:spcPct val="0"/>
              </a:spcBef>
              <a:spcAft>
                <a:spcPct val="0"/>
              </a:spcAft>
              <a:tabLst>
                <a:tab pos="771525" algn="l"/>
              </a:tabLst>
              <a:defRPr>
                <a:solidFill>
                  <a:schemeClr val="tx1"/>
                </a:solidFill>
                <a:latin typeface="Arial" panose="020B0604020202020204" pitchFamily="34" charset="0"/>
              </a:defRPr>
            </a:lvl6pPr>
            <a:lvl7pPr eaLnBrk="0" fontAlgn="base" hangingPunct="0">
              <a:spcBef>
                <a:spcPct val="0"/>
              </a:spcBef>
              <a:spcAft>
                <a:spcPct val="0"/>
              </a:spcAft>
              <a:tabLst>
                <a:tab pos="771525" algn="l"/>
              </a:tabLst>
              <a:defRPr>
                <a:solidFill>
                  <a:schemeClr val="tx1"/>
                </a:solidFill>
                <a:latin typeface="Arial" panose="020B0604020202020204" pitchFamily="34" charset="0"/>
              </a:defRPr>
            </a:lvl7pPr>
            <a:lvl8pPr eaLnBrk="0" fontAlgn="base" hangingPunct="0">
              <a:spcBef>
                <a:spcPct val="0"/>
              </a:spcBef>
              <a:spcAft>
                <a:spcPct val="0"/>
              </a:spcAft>
              <a:tabLst>
                <a:tab pos="771525" algn="l"/>
              </a:tabLst>
              <a:defRPr>
                <a:solidFill>
                  <a:schemeClr val="tx1"/>
                </a:solidFill>
                <a:latin typeface="Arial" panose="020B0604020202020204" pitchFamily="34" charset="0"/>
              </a:defRPr>
            </a:lvl8pPr>
            <a:lvl9pPr eaLnBrk="0" fontAlgn="base" hangingPunct="0">
              <a:spcBef>
                <a:spcPct val="0"/>
              </a:spcBef>
              <a:spcAft>
                <a:spcPct val="0"/>
              </a:spcAft>
              <a:tabLst>
                <a:tab pos="771525" algn="l"/>
              </a:tabLst>
              <a:defRPr>
                <a:solidFill>
                  <a:schemeClr val="tx1"/>
                </a:solidFill>
                <a:latin typeface="Arial" panose="020B0604020202020204" pitchFamily="34" charset="0"/>
              </a:defRPr>
            </a:lvl9pPr>
          </a:lstStyle>
          <a:p>
            <a:pPr defTabSz="914400"/>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 「ツーリズム </a:t>
            </a:r>
            <a:r>
              <a:rPr lang="en-US" altLang="ja-JP" sz="1200" dirty="0">
                <a:latin typeface="游ゴシック" panose="020B0400000000000000" pitchFamily="50" charset="-128"/>
                <a:ea typeface="游ゴシック" panose="020B0400000000000000" pitchFamily="50" charset="-128"/>
                <a:cs typeface="Meiryo UI" panose="020B0604030504040204" pitchFamily="50" charset="-128"/>
              </a:rPr>
              <a:t>EXPO </a:t>
            </a: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ジャパン」は、旅の総合イベントとして</a:t>
            </a:r>
            <a:r>
              <a:rPr lang="en-US" altLang="ja-JP" sz="1200" dirty="0">
                <a:latin typeface="游ゴシック" panose="020B0400000000000000" pitchFamily="50" charset="-128"/>
                <a:ea typeface="游ゴシック" panose="020B0400000000000000" pitchFamily="50" charset="-128"/>
                <a:cs typeface="Meiryo UI" panose="020B0604030504040204" pitchFamily="50" charset="-128"/>
              </a:rPr>
              <a:t>2014</a:t>
            </a: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年にスタート。</a:t>
            </a:r>
            <a:endParaRPr lang="en-US" altLang="ja-JP" sz="1200" dirty="0">
              <a:latin typeface="游ゴシック" panose="020B0400000000000000" pitchFamily="50" charset="-128"/>
              <a:ea typeface="游ゴシック" panose="020B0400000000000000" pitchFamily="50" charset="-128"/>
              <a:cs typeface="Meiryo UI" panose="020B060403050404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　　世界中の国と地域、日本全国の観光地が集結する、</a:t>
            </a:r>
            <a:r>
              <a:rPr lang="ja-JP" altLang="en-US" sz="1200" b="1" u="sng" dirty="0">
                <a:latin typeface="游ゴシック" panose="020B0400000000000000" pitchFamily="50" charset="-128"/>
                <a:ea typeface="游ゴシック" panose="020B0400000000000000" pitchFamily="50" charset="-128"/>
                <a:cs typeface="Meiryo UI" panose="020B0604030504040204" pitchFamily="50" charset="-128"/>
              </a:rPr>
              <a:t>年に一度の世界最大級の旅の祭典。</a:t>
            </a:r>
            <a:endParaRPr lang="en-US" altLang="ja-JP" sz="1200" b="1" u="sng" dirty="0">
              <a:latin typeface="游ゴシック" panose="020B0400000000000000" pitchFamily="50" charset="-128"/>
              <a:ea typeface="游ゴシック" panose="020B0400000000000000" pitchFamily="50" charset="-128"/>
              <a:cs typeface="Meiryo UI" panose="020B0604030504040204" pitchFamily="50" charset="-128"/>
            </a:endParaRPr>
          </a:p>
          <a:p>
            <a:pPr defTabSz="914400"/>
            <a:endParaRPr lang="en-US" altLang="ja-JP" sz="1200" dirty="0">
              <a:latin typeface="游ゴシック" panose="020B0400000000000000" pitchFamily="50" charset="-128"/>
              <a:ea typeface="游ゴシック" panose="020B0400000000000000" pitchFamily="50" charset="-128"/>
              <a:cs typeface="Meiryo UI" panose="020B060403050404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 </a:t>
            </a:r>
            <a:r>
              <a:rPr lang="ja-JP" altLang="en-US" sz="1200" b="1" u="sng" dirty="0">
                <a:latin typeface="游ゴシック" panose="020B0400000000000000" pitchFamily="50" charset="-128"/>
                <a:ea typeface="游ゴシック" panose="020B0400000000000000" pitchFamily="50" charset="-128"/>
                <a:cs typeface="Meiryo UI" panose="020B0604030504040204" pitchFamily="50" charset="-128"/>
              </a:rPr>
              <a:t>大阪の開催は</a:t>
            </a:r>
            <a:r>
              <a:rPr lang="en-US" altLang="ja-JP" sz="1200" b="1" u="sng" dirty="0">
                <a:latin typeface="游ゴシック" panose="020B0400000000000000" pitchFamily="50" charset="-128"/>
                <a:ea typeface="游ゴシック" panose="020B0400000000000000" pitchFamily="50" charset="-128"/>
                <a:cs typeface="Meiryo UI" panose="020B0604030504040204" pitchFamily="50" charset="-128"/>
              </a:rPr>
              <a:t>2</a:t>
            </a:r>
            <a:r>
              <a:rPr lang="ja-JP" altLang="en-US" sz="1200" b="1" u="sng" dirty="0">
                <a:latin typeface="游ゴシック" panose="020B0400000000000000" pitchFamily="50" charset="-128"/>
                <a:ea typeface="游ゴシック" panose="020B0400000000000000" pitchFamily="50" charset="-128"/>
                <a:cs typeface="Meiryo UI" panose="020B0604030504040204" pitchFamily="50" charset="-128"/>
              </a:rPr>
              <a:t>回目。</a:t>
            </a: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200" dirty="0">
                <a:latin typeface="游ゴシック" panose="020B0400000000000000" pitchFamily="50" charset="-128"/>
                <a:ea typeface="游ゴシック" panose="020B0400000000000000" pitchFamily="50" charset="-128"/>
                <a:cs typeface="Meiryo UI" panose="020B0604030504040204" pitchFamily="50" charset="-128"/>
              </a:rPr>
              <a:t>2019</a:t>
            </a: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年に初開催）</a:t>
            </a:r>
            <a:endParaRPr lang="en-US" altLang="ja-JP" sz="1200" dirty="0">
              <a:latin typeface="游ゴシック" panose="020B0400000000000000" pitchFamily="50" charset="-128"/>
              <a:ea typeface="游ゴシック" panose="020B0400000000000000" pitchFamily="50" charset="-128"/>
              <a:cs typeface="Meiryo UI" panose="020B0604030504040204" pitchFamily="50" charset="-128"/>
            </a:endParaRPr>
          </a:p>
          <a:p>
            <a:pPr defTabSz="914400"/>
            <a:endParaRPr lang="en-US" altLang="ja-JP" sz="1200" dirty="0">
              <a:latin typeface="游ゴシック" panose="020B0400000000000000" pitchFamily="50" charset="-128"/>
              <a:ea typeface="游ゴシック" panose="020B0400000000000000" pitchFamily="50" charset="-128"/>
              <a:cs typeface="Meiryo UI" panose="020B060403050404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 </a:t>
            </a:r>
            <a:r>
              <a:rPr lang="en-US" altLang="ja-JP" sz="1200" dirty="0">
                <a:latin typeface="游ゴシック" panose="020B0400000000000000" pitchFamily="50" charset="-128"/>
                <a:ea typeface="游ゴシック" panose="020B0400000000000000" pitchFamily="50" charset="-128"/>
                <a:cs typeface="Meiryo UI" panose="020B0604030504040204" pitchFamily="50" charset="-128"/>
              </a:rPr>
              <a:t>2023</a:t>
            </a: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年のツーリズム</a:t>
            </a:r>
            <a:r>
              <a:rPr lang="en-US" altLang="ja-JP" sz="1200" dirty="0">
                <a:latin typeface="游ゴシック" panose="020B0400000000000000" pitchFamily="50" charset="-128"/>
                <a:ea typeface="游ゴシック" panose="020B0400000000000000" pitchFamily="50" charset="-128"/>
                <a:cs typeface="Meiryo UI" panose="020B0604030504040204" pitchFamily="50" charset="-128"/>
              </a:rPr>
              <a:t>EXPO</a:t>
            </a: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ジャパン大阪・関西は、</a:t>
            </a:r>
            <a:endParaRPr lang="en-US" altLang="ja-JP" sz="1200" dirty="0">
              <a:latin typeface="游ゴシック" panose="020B0400000000000000" pitchFamily="50" charset="-128"/>
              <a:ea typeface="游ゴシック" panose="020B0400000000000000" pitchFamily="50" charset="-128"/>
              <a:cs typeface="Meiryo UI" panose="020B060403050404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　 </a:t>
            </a:r>
            <a:r>
              <a:rPr lang="en-US" altLang="ja-JP" sz="1200" dirty="0">
                <a:latin typeface="游ゴシック" panose="020B0400000000000000" pitchFamily="50" charset="-128"/>
                <a:ea typeface="游ゴシック" panose="020B0400000000000000" pitchFamily="50" charset="-128"/>
                <a:cs typeface="Meiryo UI" panose="020B0604030504040204" pitchFamily="50" charset="-128"/>
              </a:rPr>
              <a:t>2025</a:t>
            </a: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年大阪・関西万博を視野に、持続可能な観光の未来に焦点をあて、大阪で開催。</a:t>
            </a:r>
            <a:endParaRPr lang="en-US" altLang="ja-JP" sz="1200" dirty="0">
              <a:latin typeface="游ゴシック" panose="020B0400000000000000" pitchFamily="50" charset="-128"/>
              <a:ea typeface="游ゴシック" panose="020B0400000000000000" pitchFamily="50" charset="-128"/>
              <a:cs typeface="Meiryo UI" panose="020B060403050404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　　→ </a:t>
            </a:r>
            <a:r>
              <a:rPr lang="ja-JP" altLang="en-US" sz="1200" b="1" u="sng" dirty="0">
                <a:latin typeface="游ゴシック" panose="020B0400000000000000" pitchFamily="50" charset="-128"/>
                <a:ea typeface="游ゴシック" panose="020B0400000000000000" pitchFamily="50" charset="-128"/>
                <a:cs typeface="Meiryo UI" panose="020B0604030504040204" pitchFamily="50" charset="-128"/>
              </a:rPr>
              <a:t>大阪・関西万博へとつなぐ企画やテーマを発信し、観光ビジネスの更なる需要拡大を図る。</a:t>
            </a:r>
            <a:endParaRPr lang="en-US" altLang="ja-JP" sz="1200" b="1" u="sng" dirty="0">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3F106A91-D2A0-9334-25D1-91D1497EAF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0608" y="1657898"/>
            <a:ext cx="4462896" cy="890931"/>
          </a:xfrm>
          <a:prstGeom prst="rect">
            <a:avLst/>
          </a:prstGeom>
        </p:spPr>
      </p:pic>
      <p:sp>
        <p:nvSpPr>
          <p:cNvPr id="8" name="矢印: 五方向 20">
            <a:extLst>
              <a:ext uri="{FF2B5EF4-FFF2-40B4-BE49-F238E27FC236}">
                <a16:creationId xmlns:a16="http://schemas.microsoft.com/office/drawing/2014/main" id="{9FA7F949-5800-4CC1-9FDF-D64EA5EC2ACD}"/>
              </a:ext>
            </a:extLst>
          </p:cNvPr>
          <p:cNvSpPr/>
          <p:nvPr/>
        </p:nvSpPr>
        <p:spPr>
          <a:xfrm>
            <a:off x="321610" y="2655727"/>
            <a:ext cx="1382023" cy="307777"/>
          </a:xfrm>
          <a:prstGeom prst="homePlate">
            <a:avLst/>
          </a:prstGeom>
          <a:solidFill>
            <a:schemeClr val="accent1">
              <a:lumMod val="50000"/>
            </a:schemeClr>
          </a:solidFill>
          <a:ln w="25400">
            <a:noFill/>
          </a:ln>
        </p:spPr>
        <p:txBody>
          <a:bodyPr wrap="square" rtlCol="0">
            <a:spAutoFit/>
          </a:bodyPr>
          <a:lstStyle/>
          <a:p>
            <a:pPr algn="ctr" defTabSz="914377"/>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開催概要</a:t>
            </a:r>
          </a:p>
        </p:txBody>
      </p:sp>
      <p:pic>
        <p:nvPicPr>
          <p:cNvPr id="10" name="図 9">
            <a:extLst>
              <a:ext uri="{FF2B5EF4-FFF2-40B4-BE49-F238E27FC236}">
                <a16:creationId xmlns:a16="http://schemas.microsoft.com/office/drawing/2014/main" id="{88666354-122B-4E3A-B0F4-3E560DF0B3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8845" y="2914958"/>
            <a:ext cx="1299218" cy="1841286"/>
          </a:xfrm>
          <a:prstGeom prst="rect">
            <a:avLst/>
          </a:prstGeom>
        </p:spPr>
      </p:pic>
      <p:sp>
        <p:nvSpPr>
          <p:cNvPr id="11" name="Rectangle 3">
            <a:extLst>
              <a:ext uri="{FF2B5EF4-FFF2-40B4-BE49-F238E27FC236}">
                <a16:creationId xmlns:a16="http://schemas.microsoft.com/office/drawing/2014/main" id="{93504D56-6414-458D-8B1E-2A2CD600FD49}"/>
              </a:ext>
            </a:extLst>
          </p:cNvPr>
          <p:cNvSpPr>
            <a:spLocks noChangeArrowheads="1"/>
          </p:cNvSpPr>
          <p:nvPr/>
        </p:nvSpPr>
        <p:spPr bwMode="auto">
          <a:xfrm>
            <a:off x="307404" y="2974932"/>
            <a:ext cx="698152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tabLst>
                <a:tab pos="771525" algn="l"/>
              </a:tabLst>
              <a:defRPr>
                <a:solidFill>
                  <a:schemeClr val="tx1"/>
                </a:solidFill>
                <a:latin typeface="Arial" panose="020B0604020202020204" pitchFamily="34" charset="0"/>
              </a:defRPr>
            </a:lvl1pPr>
            <a:lvl2pPr eaLnBrk="0" fontAlgn="base" hangingPunct="0">
              <a:spcBef>
                <a:spcPct val="0"/>
              </a:spcBef>
              <a:spcAft>
                <a:spcPct val="0"/>
              </a:spcAft>
              <a:tabLst>
                <a:tab pos="771525" algn="l"/>
              </a:tabLst>
              <a:defRPr>
                <a:solidFill>
                  <a:schemeClr val="tx1"/>
                </a:solidFill>
                <a:latin typeface="Arial" panose="020B0604020202020204" pitchFamily="34" charset="0"/>
              </a:defRPr>
            </a:lvl2pPr>
            <a:lvl3pPr eaLnBrk="0" fontAlgn="base" hangingPunct="0">
              <a:spcBef>
                <a:spcPct val="0"/>
              </a:spcBef>
              <a:spcAft>
                <a:spcPct val="0"/>
              </a:spcAft>
              <a:tabLst>
                <a:tab pos="771525" algn="l"/>
              </a:tabLst>
              <a:defRPr>
                <a:solidFill>
                  <a:schemeClr val="tx1"/>
                </a:solidFill>
                <a:latin typeface="Arial" panose="020B0604020202020204" pitchFamily="34" charset="0"/>
              </a:defRPr>
            </a:lvl3pPr>
            <a:lvl4pPr eaLnBrk="0" fontAlgn="base" hangingPunct="0">
              <a:spcBef>
                <a:spcPct val="0"/>
              </a:spcBef>
              <a:spcAft>
                <a:spcPct val="0"/>
              </a:spcAft>
              <a:tabLst>
                <a:tab pos="771525" algn="l"/>
              </a:tabLst>
              <a:defRPr>
                <a:solidFill>
                  <a:schemeClr val="tx1"/>
                </a:solidFill>
                <a:latin typeface="Arial" panose="020B0604020202020204" pitchFamily="34" charset="0"/>
              </a:defRPr>
            </a:lvl4pPr>
            <a:lvl5pPr eaLnBrk="0" fontAlgn="base" hangingPunct="0">
              <a:spcBef>
                <a:spcPct val="0"/>
              </a:spcBef>
              <a:spcAft>
                <a:spcPct val="0"/>
              </a:spcAft>
              <a:tabLst>
                <a:tab pos="771525" algn="l"/>
              </a:tabLst>
              <a:defRPr>
                <a:solidFill>
                  <a:schemeClr val="tx1"/>
                </a:solidFill>
                <a:latin typeface="Arial" panose="020B0604020202020204" pitchFamily="34" charset="0"/>
              </a:defRPr>
            </a:lvl5pPr>
            <a:lvl6pPr eaLnBrk="0" fontAlgn="base" hangingPunct="0">
              <a:spcBef>
                <a:spcPct val="0"/>
              </a:spcBef>
              <a:spcAft>
                <a:spcPct val="0"/>
              </a:spcAft>
              <a:tabLst>
                <a:tab pos="771525" algn="l"/>
              </a:tabLst>
              <a:defRPr>
                <a:solidFill>
                  <a:schemeClr val="tx1"/>
                </a:solidFill>
                <a:latin typeface="Arial" panose="020B0604020202020204" pitchFamily="34" charset="0"/>
              </a:defRPr>
            </a:lvl6pPr>
            <a:lvl7pPr eaLnBrk="0" fontAlgn="base" hangingPunct="0">
              <a:spcBef>
                <a:spcPct val="0"/>
              </a:spcBef>
              <a:spcAft>
                <a:spcPct val="0"/>
              </a:spcAft>
              <a:tabLst>
                <a:tab pos="771525" algn="l"/>
              </a:tabLst>
              <a:defRPr>
                <a:solidFill>
                  <a:schemeClr val="tx1"/>
                </a:solidFill>
                <a:latin typeface="Arial" panose="020B0604020202020204" pitchFamily="34" charset="0"/>
              </a:defRPr>
            </a:lvl7pPr>
            <a:lvl8pPr eaLnBrk="0" fontAlgn="base" hangingPunct="0">
              <a:spcBef>
                <a:spcPct val="0"/>
              </a:spcBef>
              <a:spcAft>
                <a:spcPct val="0"/>
              </a:spcAft>
              <a:tabLst>
                <a:tab pos="771525" algn="l"/>
              </a:tabLst>
              <a:defRPr>
                <a:solidFill>
                  <a:schemeClr val="tx1"/>
                </a:solidFill>
                <a:latin typeface="Arial" panose="020B0604020202020204" pitchFamily="34" charset="0"/>
              </a:defRPr>
            </a:lvl8pPr>
            <a:lvl9pPr eaLnBrk="0" fontAlgn="base" hangingPunct="0">
              <a:spcBef>
                <a:spcPct val="0"/>
              </a:spcBef>
              <a:spcAft>
                <a:spcPct val="0"/>
              </a:spcAft>
              <a:tabLst>
                <a:tab pos="771525" algn="l"/>
              </a:tabLst>
              <a:defRPr>
                <a:solidFill>
                  <a:schemeClr val="tx1"/>
                </a:solidFill>
                <a:latin typeface="Arial" panose="020B0604020202020204" pitchFamily="34" charset="0"/>
              </a:defRPr>
            </a:lvl9pPr>
          </a:lstStyle>
          <a:p>
            <a:pPr defTabSz="914400"/>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会　期：</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2023</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10</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月</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26</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日（木）～</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10</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月</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29</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日（日）</a:t>
            </a:r>
            <a:endParaRPr lang="ja-JP" altLang="en-US" sz="8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会　場：インテックス大阪</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号館～</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6</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号館　</a:t>
            </a:r>
            <a:endPar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ja-JP" sz="8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主　催：公益社団法人日本観光振興協会</a:t>
            </a:r>
            <a:endPar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　　　　 一般社団法人日本旅行業協会（</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JATA</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　　　　 日本政府観光局（</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JNTO</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ja-JP" sz="8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来場見込：合計 </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150,000</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名</a:t>
            </a:r>
            <a:endPar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　　　　　　（業界日</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:48,000</a:t>
            </a:r>
            <a:r>
              <a:rPr kumimoji="1" lang="ja-JP" altLang="en-US" sz="1200" dirty="0">
                <a:latin typeface="游ゴシック" panose="020B0400000000000000" pitchFamily="50" charset="-128"/>
                <a:ea typeface="游ゴシック" panose="020B0400000000000000" pitchFamily="50" charset="-128"/>
              </a:rPr>
              <a:t>名</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・一般日</a:t>
            </a:r>
            <a:r>
              <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rPr>
              <a:t>:102,000</a:t>
            </a:r>
            <a:r>
              <a:rPr kumimoji="1" lang="ja-JP" altLang="en-US" sz="1200" dirty="0">
                <a:latin typeface="游ゴシック" panose="020B0400000000000000" pitchFamily="50" charset="-128"/>
                <a:ea typeface="游ゴシック" panose="020B0400000000000000" pitchFamily="50" charset="-128"/>
              </a:rPr>
              <a:t>名</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050" dirty="0">
                <a:latin typeface="游ゴシック" panose="020B0400000000000000" pitchFamily="50" charset="-128"/>
                <a:ea typeface="游ゴシック" panose="020B0400000000000000" pitchFamily="50" charset="-128"/>
                <a:cs typeface="ＭＳ Ｐゴシック" panose="020B0600070205080204" pitchFamily="50" charset="-128"/>
              </a:rPr>
              <a:t>※2022</a:t>
            </a:r>
            <a:r>
              <a:rPr lang="ja-JP" altLang="en-US" sz="1050" dirty="0">
                <a:latin typeface="游ゴシック" panose="020B0400000000000000" pitchFamily="50" charset="-128"/>
                <a:ea typeface="游ゴシック" panose="020B0400000000000000" pitchFamily="50" charset="-128"/>
                <a:cs typeface="ＭＳ Ｐゴシック" panose="020B0600070205080204" pitchFamily="50" charset="-128"/>
              </a:rPr>
              <a:t>年実績（東京）　</a:t>
            </a:r>
            <a:r>
              <a:rPr lang="en-US" altLang="ja-JP" sz="1050" dirty="0">
                <a:latin typeface="游ゴシック" panose="020B0400000000000000" pitchFamily="50" charset="-128"/>
                <a:ea typeface="游ゴシック" panose="020B0400000000000000" pitchFamily="50" charset="-128"/>
                <a:cs typeface="ＭＳ Ｐゴシック" panose="020B0600070205080204" pitchFamily="50" charset="-128"/>
              </a:rPr>
              <a:t>124,074</a:t>
            </a:r>
            <a:r>
              <a:rPr lang="ja-JP" altLang="en-US" sz="1050" dirty="0">
                <a:latin typeface="游ゴシック" panose="020B0400000000000000" pitchFamily="50" charset="-128"/>
                <a:ea typeface="游ゴシック" panose="020B0400000000000000" pitchFamily="50" charset="-128"/>
                <a:cs typeface="ＭＳ Ｐゴシック" panose="020B0600070205080204" pitchFamily="50" charset="-128"/>
              </a:rPr>
              <a:t>名</a:t>
            </a:r>
            <a:endParaRPr lang="en-US" altLang="ja-JP" sz="105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ja-JP" sz="105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ja-JP" sz="105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05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ja-JP" sz="105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ja-JP" sz="105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矢印: 五方向 20">
            <a:extLst>
              <a:ext uri="{FF2B5EF4-FFF2-40B4-BE49-F238E27FC236}">
                <a16:creationId xmlns:a16="http://schemas.microsoft.com/office/drawing/2014/main" id="{9FA7F949-5800-4CC1-9FDF-D64EA5EC2ACD}"/>
              </a:ext>
            </a:extLst>
          </p:cNvPr>
          <p:cNvSpPr/>
          <p:nvPr/>
        </p:nvSpPr>
        <p:spPr>
          <a:xfrm>
            <a:off x="363034" y="4863172"/>
            <a:ext cx="1382023" cy="307777"/>
          </a:xfrm>
          <a:prstGeom prst="homePlate">
            <a:avLst/>
          </a:prstGeom>
          <a:solidFill>
            <a:schemeClr val="accent1">
              <a:lumMod val="50000"/>
            </a:schemeClr>
          </a:solidFill>
          <a:ln w="25400">
            <a:noFill/>
          </a:ln>
        </p:spPr>
        <p:txBody>
          <a:bodyPr wrap="square" rtlCol="0">
            <a:spAutoFit/>
          </a:bodyPr>
          <a:lstStyle/>
          <a:p>
            <a:pPr algn="ctr" defTabSz="914377"/>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参考</a:t>
            </a:r>
          </a:p>
        </p:txBody>
      </p:sp>
      <p:sp>
        <p:nvSpPr>
          <p:cNvPr id="13" name="Rectangle 3">
            <a:extLst>
              <a:ext uri="{FF2B5EF4-FFF2-40B4-BE49-F238E27FC236}">
                <a16:creationId xmlns:a16="http://schemas.microsoft.com/office/drawing/2014/main" id="{93504D56-6414-458D-8B1E-2A2CD600FD49}"/>
              </a:ext>
            </a:extLst>
          </p:cNvPr>
          <p:cNvSpPr>
            <a:spLocks noChangeArrowheads="1"/>
          </p:cNvSpPr>
          <p:nvPr/>
        </p:nvSpPr>
        <p:spPr bwMode="auto">
          <a:xfrm>
            <a:off x="334562" y="5151454"/>
            <a:ext cx="898745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tabLst>
                <a:tab pos="771525" algn="l"/>
              </a:tabLst>
              <a:defRPr>
                <a:solidFill>
                  <a:schemeClr val="tx1"/>
                </a:solidFill>
                <a:latin typeface="Arial" panose="020B0604020202020204" pitchFamily="34" charset="0"/>
              </a:defRPr>
            </a:lvl1pPr>
            <a:lvl2pPr eaLnBrk="0" fontAlgn="base" hangingPunct="0">
              <a:spcBef>
                <a:spcPct val="0"/>
              </a:spcBef>
              <a:spcAft>
                <a:spcPct val="0"/>
              </a:spcAft>
              <a:tabLst>
                <a:tab pos="771525" algn="l"/>
              </a:tabLst>
              <a:defRPr>
                <a:solidFill>
                  <a:schemeClr val="tx1"/>
                </a:solidFill>
                <a:latin typeface="Arial" panose="020B0604020202020204" pitchFamily="34" charset="0"/>
              </a:defRPr>
            </a:lvl2pPr>
            <a:lvl3pPr eaLnBrk="0" fontAlgn="base" hangingPunct="0">
              <a:spcBef>
                <a:spcPct val="0"/>
              </a:spcBef>
              <a:spcAft>
                <a:spcPct val="0"/>
              </a:spcAft>
              <a:tabLst>
                <a:tab pos="771525" algn="l"/>
              </a:tabLst>
              <a:defRPr>
                <a:solidFill>
                  <a:schemeClr val="tx1"/>
                </a:solidFill>
                <a:latin typeface="Arial" panose="020B0604020202020204" pitchFamily="34" charset="0"/>
              </a:defRPr>
            </a:lvl3pPr>
            <a:lvl4pPr eaLnBrk="0" fontAlgn="base" hangingPunct="0">
              <a:spcBef>
                <a:spcPct val="0"/>
              </a:spcBef>
              <a:spcAft>
                <a:spcPct val="0"/>
              </a:spcAft>
              <a:tabLst>
                <a:tab pos="771525" algn="l"/>
              </a:tabLst>
              <a:defRPr>
                <a:solidFill>
                  <a:schemeClr val="tx1"/>
                </a:solidFill>
                <a:latin typeface="Arial" panose="020B0604020202020204" pitchFamily="34" charset="0"/>
              </a:defRPr>
            </a:lvl4pPr>
            <a:lvl5pPr eaLnBrk="0" fontAlgn="base" hangingPunct="0">
              <a:spcBef>
                <a:spcPct val="0"/>
              </a:spcBef>
              <a:spcAft>
                <a:spcPct val="0"/>
              </a:spcAft>
              <a:tabLst>
                <a:tab pos="771525" algn="l"/>
              </a:tabLst>
              <a:defRPr>
                <a:solidFill>
                  <a:schemeClr val="tx1"/>
                </a:solidFill>
                <a:latin typeface="Arial" panose="020B0604020202020204" pitchFamily="34" charset="0"/>
              </a:defRPr>
            </a:lvl5pPr>
            <a:lvl6pPr eaLnBrk="0" fontAlgn="base" hangingPunct="0">
              <a:spcBef>
                <a:spcPct val="0"/>
              </a:spcBef>
              <a:spcAft>
                <a:spcPct val="0"/>
              </a:spcAft>
              <a:tabLst>
                <a:tab pos="771525" algn="l"/>
              </a:tabLst>
              <a:defRPr>
                <a:solidFill>
                  <a:schemeClr val="tx1"/>
                </a:solidFill>
                <a:latin typeface="Arial" panose="020B0604020202020204" pitchFamily="34" charset="0"/>
              </a:defRPr>
            </a:lvl6pPr>
            <a:lvl7pPr eaLnBrk="0" fontAlgn="base" hangingPunct="0">
              <a:spcBef>
                <a:spcPct val="0"/>
              </a:spcBef>
              <a:spcAft>
                <a:spcPct val="0"/>
              </a:spcAft>
              <a:tabLst>
                <a:tab pos="771525" algn="l"/>
              </a:tabLst>
              <a:defRPr>
                <a:solidFill>
                  <a:schemeClr val="tx1"/>
                </a:solidFill>
                <a:latin typeface="Arial" panose="020B0604020202020204" pitchFamily="34" charset="0"/>
              </a:defRPr>
            </a:lvl7pPr>
            <a:lvl8pPr eaLnBrk="0" fontAlgn="base" hangingPunct="0">
              <a:spcBef>
                <a:spcPct val="0"/>
              </a:spcBef>
              <a:spcAft>
                <a:spcPct val="0"/>
              </a:spcAft>
              <a:tabLst>
                <a:tab pos="771525" algn="l"/>
              </a:tabLst>
              <a:defRPr>
                <a:solidFill>
                  <a:schemeClr val="tx1"/>
                </a:solidFill>
                <a:latin typeface="Arial" panose="020B0604020202020204" pitchFamily="34" charset="0"/>
              </a:defRPr>
            </a:lvl8pPr>
            <a:lvl9pPr eaLnBrk="0" fontAlgn="base" hangingPunct="0">
              <a:spcBef>
                <a:spcPct val="0"/>
              </a:spcBef>
              <a:spcAft>
                <a:spcPct val="0"/>
              </a:spcAft>
              <a:tabLst>
                <a:tab pos="771525" algn="l"/>
              </a:tabLst>
              <a:defRPr>
                <a:solidFill>
                  <a:schemeClr val="tx1"/>
                </a:solidFill>
                <a:latin typeface="Arial" panose="020B0604020202020204" pitchFamily="34" charset="0"/>
              </a:defRPr>
            </a:lvl9pPr>
          </a:lstStyle>
          <a:p>
            <a:r>
              <a:rPr kumimoji="1" lang="ja-JP" altLang="en-US" sz="1200" b="1" dirty="0">
                <a:latin typeface="游ゴシック" panose="020B0400000000000000" pitchFamily="50" charset="-128"/>
                <a:ea typeface="游ゴシック" panose="020B0400000000000000" pitchFamily="50" charset="-128"/>
              </a:rPr>
              <a:t>ツーリズム</a:t>
            </a:r>
            <a:r>
              <a:rPr kumimoji="1" lang="en-US" altLang="ja-JP" sz="1200" b="1" dirty="0">
                <a:latin typeface="游ゴシック" panose="020B0400000000000000" pitchFamily="50" charset="-128"/>
                <a:ea typeface="游ゴシック" panose="020B0400000000000000" pitchFamily="50" charset="-128"/>
              </a:rPr>
              <a:t>EXPO</a:t>
            </a:r>
            <a:r>
              <a:rPr kumimoji="1" lang="ja-JP" altLang="en-US" sz="1200" b="1" dirty="0">
                <a:latin typeface="游ゴシック" panose="020B0400000000000000" pitchFamily="50" charset="-128"/>
                <a:ea typeface="游ゴシック" panose="020B0400000000000000" pitchFamily="50" charset="-128"/>
              </a:rPr>
              <a:t>ジャパン</a:t>
            </a:r>
            <a:r>
              <a:rPr kumimoji="1" lang="en-US" altLang="ja-JP" sz="1200" b="1" dirty="0">
                <a:latin typeface="游ゴシック" panose="020B0400000000000000" pitchFamily="50" charset="-128"/>
                <a:ea typeface="游ゴシック" panose="020B0400000000000000" pitchFamily="50" charset="-128"/>
              </a:rPr>
              <a:t>2019 </a:t>
            </a:r>
            <a:r>
              <a:rPr kumimoji="1" lang="ja-JP" altLang="en-US" sz="1200" b="1" dirty="0">
                <a:latin typeface="游ゴシック" panose="020B0400000000000000" pitchFamily="50" charset="-128"/>
                <a:ea typeface="游ゴシック" panose="020B0400000000000000" pitchFamily="50" charset="-128"/>
              </a:rPr>
              <a:t>大阪・関西　</a:t>
            </a:r>
            <a:endParaRPr kumimoji="1" lang="en-US" altLang="ja-JP" sz="1200" b="1" dirty="0">
              <a:latin typeface="游ゴシック" panose="020B0400000000000000" pitchFamily="50" charset="-128"/>
              <a:ea typeface="游ゴシック" panose="020B0400000000000000" pitchFamily="50" charset="-128"/>
            </a:endParaRPr>
          </a:p>
          <a:p>
            <a:endParaRPr kumimoji="1" lang="en-US" altLang="ja-JP" sz="12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会期：</a:t>
            </a:r>
            <a:r>
              <a:rPr kumimoji="1" lang="en-US" altLang="ja-JP" sz="1100" dirty="0">
                <a:latin typeface="游ゴシック" panose="020B0400000000000000" pitchFamily="50" charset="-128"/>
                <a:ea typeface="游ゴシック" panose="020B0400000000000000" pitchFamily="50" charset="-128"/>
              </a:rPr>
              <a:t>2019</a:t>
            </a:r>
            <a:r>
              <a:rPr kumimoji="1" lang="ja-JP" altLang="en-US" sz="1100" dirty="0">
                <a:latin typeface="游ゴシック" panose="020B0400000000000000" pitchFamily="50" charset="-128"/>
                <a:ea typeface="游ゴシック" panose="020B0400000000000000" pitchFamily="50" charset="-128"/>
              </a:rPr>
              <a:t>年</a:t>
            </a:r>
            <a:r>
              <a:rPr kumimoji="1" lang="en-US" altLang="ja-JP" sz="1100" dirty="0">
                <a:latin typeface="游ゴシック" panose="020B0400000000000000" pitchFamily="50" charset="-128"/>
                <a:ea typeface="游ゴシック" panose="020B0400000000000000" pitchFamily="50" charset="-128"/>
              </a:rPr>
              <a:t>10</a:t>
            </a:r>
            <a:r>
              <a:rPr kumimoji="1" lang="ja-JP" altLang="en-US" sz="1100" dirty="0">
                <a:latin typeface="游ゴシック" panose="020B0400000000000000" pitchFamily="50" charset="-128"/>
                <a:ea typeface="游ゴシック" panose="020B0400000000000000" pitchFamily="50" charset="-128"/>
              </a:rPr>
              <a:t>月</a:t>
            </a:r>
            <a:r>
              <a:rPr kumimoji="1" lang="en-US" altLang="ja-JP" sz="1100" dirty="0">
                <a:latin typeface="游ゴシック" panose="020B0400000000000000" pitchFamily="50" charset="-128"/>
                <a:ea typeface="游ゴシック" panose="020B0400000000000000" pitchFamily="50" charset="-128"/>
              </a:rPr>
              <a:t>24</a:t>
            </a:r>
            <a:r>
              <a:rPr kumimoji="1" lang="ja-JP" altLang="en-US" sz="1100" dirty="0">
                <a:latin typeface="游ゴシック" panose="020B0400000000000000" pitchFamily="50" charset="-128"/>
                <a:ea typeface="游ゴシック" panose="020B0400000000000000" pitchFamily="50" charset="-128"/>
              </a:rPr>
              <a:t>日～</a:t>
            </a:r>
            <a:r>
              <a:rPr kumimoji="1" lang="en-US" altLang="ja-JP" sz="1100" dirty="0">
                <a:latin typeface="游ゴシック" panose="020B0400000000000000" pitchFamily="50" charset="-128"/>
                <a:ea typeface="游ゴシック" panose="020B0400000000000000" pitchFamily="50" charset="-128"/>
              </a:rPr>
              <a:t>27</a:t>
            </a:r>
            <a:r>
              <a:rPr kumimoji="1" lang="ja-JP" altLang="en-US" sz="1100" dirty="0">
                <a:latin typeface="游ゴシック" panose="020B0400000000000000" pitchFamily="50" charset="-128"/>
                <a:ea typeface="游ゴシック" panose="020B0400000000000000" pitchFamily="50" charset="-128"/>
              </a:rPr>
              <a:t>日　</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大阪初開催</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来場者数　</a:t>
            </a:r>
            <a:r>
              <a:rPr kumimoji="1" lang="en-US" altLang="ja-JP" sz="1100" dirty="0">
                <a:latin typeface="游ゴシック" panose="020B0400000000000000" pitchFamily="50" charset="-128"/>
                <a:ea typeface="游ゴシック" panose="020B0400000000000000" pitchFamily="50" charset="-128"/>
              </a:rPr>
              <a:t>151,099</a:t>
            </a:r>
            <a:r>
              <a:rPr kumimoji="1" lang="ja-JP" altLang="en-US" sz="1100" dirty="0">
                <a:latin typeface="游ゴシック" panose="020B0400000000000000" pitchFamily="50" charset="-128"/>
                <a:ea typeface="游ゴシック" panose="020B0400000000000000" pitchFamily="50" charset="-128"/>
              </a:rPr>
              <a:t>名　</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 </a:t>
            </a:r>
            <a:r>
              <a:rPr kumimoji="1" lang="zh-CN" altLang="en-US" sz="1100" dirty="0">
                <a:latin typeface="游ゴシック" panose="020B0400000000000000" pitchFamily="50" charset="-128"/>
                <a:ea typeface="游ゴシック" panose="020B0400000000000000" pitchFamily="50" charset="-128"/>
              </a:rPr>
              <a:t>［出展者数］</a:t>
            </a:r>
            <a:r>
              <a:rPr kumimoji="1" lang="ja-JP" altLang="en-US" sz="1100" dirty="0">
                <a:latin typeface="游ゴシック" panose="020B0400000000000000" pitchFamily="50" charset="-128"/>
                <a:ea typeface="游ゴシック" panose="020B0400000000000000" pitchFamily="50" charset="-128"/>
              </a:rPr>
              <a:t> 世界</a:t>
            </a:r>
            <a:r>
              <a:rPr kumimoji="1" lang="en-US" altLang="ja-JP" sz="1100" dirty="0">
                <a:latin typeface="游ゴシック" panose="020B0400000000000000" pitchFamily="50" charset="-128"/>
                <a:ea typeface="游ゴシック" panose="020B0400000000000000" pitchFamily="50" charset="-128"/>
              </a:rPr>
              <a:t>100</a:t>
            </a:r>
            <a:r>
              <a:rPr kumimoji="1" lang="ja-JP" altLang="en-US" sz="1100" dirty="0">
                <a:latin typeface="游ゴシック" panose="020B0400000000000000" pitchFamily="50" charset="-128"/>
                <a:ea typeface="游ゴシック" panose="020B0400000000000000" pitchFamily="50" charset="-128"/>
              </a:rPr>
              <a:t>カ国・地域／国内</a:t>
            </a:r>
            <a:r>
              <a:rPr kumimoji="1" lang="en-US" altLang="ja-JP" sz="1100" dirty="0">
                <a:latin typeface="游ゴシック" panose="020B0400000000000000" pitchFamily="50" charset="-128"/>
                <a:ea typeface="游ゴシック" panose="020B0400000000000000" pitchFamily="50" charset="-128"/>
              </a:rPr>
              <a:t>47</a:t>
            </a:r>
            <a:r>
              <a:rPr kumimoji="1" lang="ja-JP" altLang="en-US" sz="1100" dirty="0">
                <a:latin typeface="游ゴシック" panose="020B0400000000000000" pitchFamily="50" charset="-128"/>
                <a:ea typeface="游ゴシック" panose="020B0400000000000000" pitchFamily="50" charset="-128"/>
              </a:rPr>
              <a:t>都道府県／</a:t>
            </a:r>
            <a:r>
              <a:rPr kumimoji="1" lang="en-US" altLang="ja-JP" sz="1100" dirty="0">
                <a:latin typeface="游ゴシック" panose="020B0400000000000000" pitchFamily="50" charset="-128"/>
                <a:ea typeface="游ゴシック" panose="020B0400000000000000" pitchFamily="50" charset="-128"/>
              </a:rPr>
              <a:t>1,475</a:t>
            </a:r>
            <a:r>
              <a:rPr kumimoji="1" lang="ja-JP" altLang="en-US" sz="1100" dirty="0">
                <a:latin typeface="游ゴシック" panose="020B0400000000000000" pitchFamily="50" charset="-128"/>
                <a:ea typeface="游ゴシック" panose="020B0400000000000000" pitchFamily="50" charset="-128"/>
              </a:rPr>
              <a:t>企業・団体</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　</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商談件数</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　</a:t>
            </a:r>
            <a:r>
              <a:rPr kumimoji="1" lang="en-US" altLang="ja-JP" sz="1100" dirty="0">
                <a:latin typeface="游ゴシック" panose="020B0400000000000000" pitchFamily="50" charset="-128"/>
                <a:ea typeface="游ゴシック" panose="020B0400000000000000" pitchFamily="50" charset="-128"/>
              </a:rPr>
              <a:t>8,392</a:t>
            </a:r>
            <a:r>
              <a:rPr kumimoji="1" lang="ja-JP" altLang="en-US" sz="1100" dirty="0">
                <a:latin typeface="游ゴシック" panose="020B0400000000000000" pitchFamily="50" charset="-128"/>
                <a:ea typeface="游ゴシック" panose="020B0400000000000000" pitchFamily="50" charset="-128"/>
              </a:rPr>
              <a:t>件</a:t>
            </a:r>
            <a:endParaRPr kumimoji="1" lang="en-US" altLang="ja-JP" sz="1100" dirty="0">
              <a:latin typeface="游ゴシック" panose="020B0400000000000000" pitchFamily="50" charset="-128"/>
              <a:ea typeface="游ゴシック" panose="020B0400000000000000" pitchFamily="50" charset="-128"/>
            </a:endParaRPr>
          </a:p>
          <a:p>
            <a:r>
              <a:rPr kumimoji="1" lang="en-US" altLang="ja-JP" sz="1100" dirty="0">
                <a:latin typeface="游ゴシック" panose="020B0400000000000000" pitchFamily="50" charset="-128"/>
                <a:ea typeface="游ゴシック" panose="020B0400000000000000" pitchFamily="50" charset="-128"/>
              </a:rPr>
              <a:t>WELCOME RECEPTION</a:t>
            </a:r>
            <a:r>
              <a:rPr kumimoji="1" lang="ja-JP" altLang="en-US" sz="1100" dirty="0">
                <a:latin typeface="游ゴシック" panose="020B0400000000000000" pitchFamily="50" charset="-128"/>
                <a:ea typeface="游ゴシック" panose="020B0400000000000000" pitchFamily="50" charset="-128"/>
              </a:rPr>
              <a:t>　大阪府知事挨拶、ステージショー</a:t>
            </a:r>
            <a:r>
              <a:rPr kumimoji="1" lang="ja-JP" altLang="en-US" sz="800" dirty="0">
                <a:latin typeface="游ゴシック" panose="020B0400000000000000" pitchFamily="50" charset="-128"/>
                <a:ea typeface="游ゴシック" panose="020B0400000000000000" pitchFamily="50" charset="-128"/>
              </a:rPr>
              <a:t>（</a:t>
            </a:r>
            <a:r>
              <a:rPr kumimoji="1" lang="ja-JP" altLang="en-US" sz="800" dirty="0" err="1">
                <a:latin typeface="游ゴシック" panose="020B0400000000000000" pitchFamily="50" charset="-128"/>
                <a:ea typeface="游ゴシック" panose="020B0400000000000000" pitchFamily="50" charset="-128"/>
              </a:rPr>
              <a:t>だんじり</a:t>
            </a:r>
            <a:r>
              <a:rPr kumimoji="1" lang="ja-JP" altLang="en-US" sz="800" dirty="0">
                <a:latin typeface="游ゴシック" panose="020B0400000000000000" pitchFamily="50" charset="-128"/>
                <a:ea typeface="游ゴシック" panose="020B0400000000000000" pitchFamily="50" charset="-128"/>
              </a:rPr>
              <a:t>展示、河内音頭）</a:t>
            </a:r>
            <a:endParaRPr kumimoji="1" lang="en-US" altLang="ja-JP" sz="8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5780810" y="2672811"/>
            <a:ext cx="1945701" cy="307777"/>
          </a:xfrm>
          <a:prstGeom prst="homePlate">
            <a:avLst/>
          </a:prstGeom>
          <a:solidFill>
            <a:schemeClr val="accent1">
              <a:lumMod val="50000"/>
            </a:schemeClr>
          </a:solidFill>
          <a:ln w="25400">
            <a:noFill/>
          </a:ln>
        </p:spPr>
        <p:txBody>
          <a:bodyPr wrap="square" rtlCol="0">
            <a:spAutoFit/>
          </a:bodyPr>
          <a:lstStyle>
            <a:defPPr>
              <a:defRPr lang="en-US"/>
            </a:defPPr>
            <a:lvl1pPr lvl="0" algn="ctr" defTabSz="914377">
              <a:defRPr kumimoji="1" sz="1400" b="1">
                <a:solidFill>
                  <a:schemeClr val="bg1"/>
                </a:solidFill>
                <a:latin typeface="UD デジタル 教科書体 NK-B" panose="02020700000000000000" pitchFamily="18" charset="-128"/>
                <a:ea typeface="UD デジタル 教科書体 NK-B" panose="02020700000000000000" pitchFamily="18" charset="-128"/>
              </a:defRPr>
            </a:lvl1pPr>
          </a:lstStyle>
          <a:p>
            <a:r>
              <a:rPr lang="ja-JP" altLang="en-US" dirty="0"/>
              <a:t>兵庫・大阪連携</a:t>
            </a:r>
            <a:endParaRPr lang="en-US" altLang="ja-JP" dirty="0"/>
          </a:p>
        </p:txBody>
      </p:sp>
      <p:sp>
        <p:nvSpPr>
          <p:cNvPr id="17" name="正方形/長方形 16"/>
          <p:cNvSpPr/>
          <p:nvPr/>
        </p:nvSpPr>
        <p:spPr>
          <a:xfrm>
            <a:off x="5838779" y="3062726"/>
            <a:ext cx="6169375" cy="1569660"/>
          </a:xfrm>
          <a:prstGeom prst="rect">
            <a:avLst/>
          </a:prstGeom>
        </p:spPr>
        <p:txBody>
          <a:bodyPr wrap="square">
            <a:spAutoFit/>
          </a:bodyPr>
          <a:lstStyle/>
          <a:p>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日時：</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月</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26</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日</a:t>
            </a:r>
            <a:r>
              <a:rPr lang="ja-JP" altLang="ja-JP" sz="1200" kern="100" dirty="0">
                <a:latin typeface="游ゴシック" panose="020B0400000000000000" pitchFamily="50" charset="-128"/>
                <a:ea typeface="游ゴシック" panose="020B0400000000000000" pitchFamily="50" charset="-128"/>
                <a:cs typeface="Meiryo UI" panose="020B0604030504040204" pitchFamily="50" charset="-128"/>
              </a:rPr>
              <a:t>（木）</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 18:00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19:30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　（開催初日夜）</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対象：海外来賓</a:t>
            </a:r>
            <a:r>
              <a:rPr lang="ja-JP" altLang="en-US" sz="1100" kern="100" dirty="0">
                <a:latin typeface="游ゴシック" panose="020B0400000000000000" pitchFamily="50" charset="-128"/>
                <a:ea typeface="游ゴシック" panose="020B0400000000000000" pitchFamily="50" charset="-128"/>
                <a:cs typeface="Meiryo UI" panose="020B0604030504040204" pitchFamily="50" charset="-128"/>
              </a:rPr>
              <a:t>（観光大臣、出展国大使など）</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、国関係者、旅行会社</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海外・国内）　他</a:t>
            </a:r>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r>
              <a:rPr lang="ja-JP" altLang="ja-JP" sz="1200" kern="100" dirty="0">
                <a:latin typeface="游ゴシック" panose="020B0400000000000000" pitchFamily="50" charset="-128"/>
                <a:ea typeface="游ゴシック" panose="020B0400000000000000" pitchFamily="50" charset="-128"/>
                <a:cs typeface="Meiryo UI" panose="020B0604030504040204" pitchFamily="50" charset="-128"/>
              </a:rPr>
              <a:t>人数：</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約</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2,000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名 </a:t>
            </a:r>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 両知事によるプロモーション</a:t>
            </a:r>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 ステージショー　（兵庫県、大阪府 各</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分程度）</a:t>
            </a:r>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8" name="正方形/長方形 17"/>
          <p:cNvSpPr/>
          <p:nvPr/>
        </p:nvSpPr>
        <p:spPr>
          <a:xfrm>
            <a:off x="5908832" y="5149089"/>
            <a:ext cx="5931380" cy="1554272"/>
          </a:xfrm>
          <a:prstGeom prst="rect">
            <a:avLst/>
          </a:prstGeom>
        </p:spPr>
        <p:txBody>
          <a:bodyPr wrap="square">
            <a:spAutoFit/>
          </a:bodyPr>
          <a:lstStyle/>
          <a:p>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日時</a:t>
            </a:r>
            <a:r>
              <a:rPr lang="ja-JP" altLang="ja-JP" sz="1200" kern="100"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（業界日）　</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10</a:t>
            </a:r>
            <a:r>
              <a:rPr lang="ja-JP" altLang="ja-JP" sz="1200" kern="100" dirty="0">
                <a:latin typeface="游ゴシック" panose="020B0400000000000000" pitchFamily="50" charset="-128"/>
                <a:ea typeface="游ゴシック" panose="020B0400000000000000" pitchFamily="50" charset="-128"/>
                <a:cs typeface="Meiryo UI" panose="020B0604030504040204" pitchFamily="50" charset="-128"/>
              </a:rPr>
              <a:t>月</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26</a:t>
            </a:r>
            <a:r>
              <a:rPr lang="ja-JP" altLang="ja-JP" sz="1200" kern="100" dirty="0">
                <a:latin typeface="游ゴシック" panose="020B0400000000000000" pitchFamily="50" charset="-128"/>
                <a:ea typeface="游ゴシック" panose="020B0400000000000000" pitchFamily="50" charset="-128"/>
                <a:cs typeface="Meiryo UI" panose="020B0604030504040204" pitchFamily="50" charset="-128"/>
              </a:rPr>
              <a:t>日（木）</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27</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日（金）　</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10:00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18:00</a:t>
            </a:r>
          </a:p>
          <a:p>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　　    （一般日）　</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10</a:t>
            </a:r>
            <a:r>
              <a:rPr lang="ja-JP" altLang="ja-JP" sz="1200" kern="100" dirty="0">
                <a:latin typeface="游ゴシック" panose="020B0400000000000000" pitchFamily="50" charset="-128"/>
                <a:ea typeface="游ゴシック" panose="020B0400000000000000" pitchFamily="50" charset="-128"/>
                <a:cs typeface="Meiryo UI" panose="020B0604030504040204" pitchFamily="50" charset="-128"/>
              </a:rPr>
              <a:t>月</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28</a:t>
            </a:r>
            <a:r>
              <a:rPr lang="ja-JP" altLang="ja-JP" sz="1200" kern="100" dirty="0">
                <a:latin typeface="游ゴシック" panose="020B0400000000000000" pitchFamily="50" charset="-128"/>
                <a:ea typeface="游ゴシック" panose="020B0400000000000000" pitchFamily="50" charset="-128"/>
                <a:cs typeface="Meiryo UI" panose="020B0604030504040204" pitchFamily="50" charset="-128"/>
              </a:rPr>
              <a:t>日（</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土</a:t>
            </a:r>
            <a:r>
              <a:rPr lang="ja-JP" altLang="ja-JP" sz="1200" kern="100"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29</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日（日）　</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10:00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18:00 </a:t>
            </a:r>
            <a:r>
              <a:rPr lang="en-US" altLang="ja-JP" sz="900" kern="100" dirty="0">
                <a:latin typeface="游ゴシック" panose="020B0400000000000000" pitchFamily="50" charset="-128"/>
                <a:ea typeface="游ゴシック" panose="020B0400000000000000" pitchFamily="50" charset="-128"/>
                <a:cs typeface="Meiryo UI" panose="020B0604030504040204" pitchFamily="50" charset="-128"/>
              </a:rPr>
              <a:t>※29</a:t>
            </a:r>
            <a:r>
              <a:rPr lang="ja-JP" altLang="en-US" sz="900" kern="100" dirty="0">
                <a:latin typeface="游ゴシック" panose="020B0400000000000000" pitchFamily="50" charset="-128"/>
                <a:ea typeface="游ゴシック" panose="020B0400000000000000" pitchFamily="50" charset="-128"/>
                <a:cs typeface="Meiryo UI" panose="020B0604030504040204" pitchFamily="50" charset="-128"/>
              </a:rPr>
              <a:t>日は～</a:t>
            </a:r>
            <a:r>
              <a:rPr lang="en-US" altLang="ja-JP" sz="900" kern="100" dirty="0">
                <a:latin typeface="游ゴシック" panose="020B0400000000000000" pitchFamily="50" charset="-128"/>
                <a:ea typeface="游ゴシック" panose="020B0400000000000000" pitchFamily="50" charset="-128"/>
                <a:cs typeface="Meiryo UI" panose="020B0604030504040204" pitchFamily="50" charset="-128"/>
              </a:rPr>
              <a:t>17:00</a:t>
            </a:r>
          </a:p>
          <a:p>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r>
              <a:rPr kumimoji="1" lang="ja-JP" altLang="en-US" sz="1200" dirty="0">
                <a:solidFill>
                  <a:srgbClr val="FF0000"/>
                </a:solidFill>
                <a:latin typeface="游ゴシック" panose="020B0400000000000000" pitchFamily="50" charset="-128"/>
                <a:ea typeface="游ゴシック" panose="020B0400000000000000" pitchFamily="50" charset="-128"/>
              </a:rPr>
              <a:t>　</a:t>
            </a:r>
            <a:r>
              <a:rPr kumimoji="1" lang="ja-JP" altLang="en-US" sz="1200" dirty="0">
                <a:latin typeface="游ゴシック" panose="020B0400000000000000" pitchFamily="50" charset="-128"/>
                <a:ea typeface="游ゴシック" panose="020B0400000000000000" pitchFamily="50" charset="-128"/>
              </a:rPr>
              <a:t>来場者目標：</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150,000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名（業界日：</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48,000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名 </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 </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一般日</a:t>
            </a:r>
            <a:r>
              <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rPr>
              <a:t>:102,000</a:t>
            </a:r>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名）</a:t>
            </a:r>
            <a:r>
              <a:rPr kumimoji="1" lang="ja-JP" altLang="en-US" sz="1200" dirty="0">
                <a:solidFill>
                  <a:srgbClr val="FF0000"/>
                </a:solidFill>
                <a:latin typeface="游ゴシック" panose="020B0400000000000000" pitchFamily="50" charset="-128"/>
                <a:ea typeface="游ゴシック" panose="020B0400000000000000" pitchFamily="50" charset="-128"/>
              </a:rPr>
              <a:t>　</a:t>
            </a:r>
            <a:endParaRPr kumimoji="1" lang="en-US" altLang="ja-JP" sz="1200" strike="sngStrike" dirty="0">
              <a:solidFill>
                <a:srgbClr val="FF0000"/>
              </a:solidFill>
              <a:latin typeface="游ゴシック" panose="020B0400000000000000" pitchFamily="50" charset="-128"/>
              <a:ea typeface="游ゴシック" panose="020B0400000000000000" pitchFamily="50" charset="-128"/>
            </a:endParaRPr>
          </a:p>
          <a:p>
            <a:r>
              <a:rPr kumimoji="1" lang="ja-JP" altLang="en-US" sz="1200" dirty="0">
                <a:solidFill>
                  <a:srgbClr val="FF0000"/>
                </a:solidFill>
                <a:latin typeface="游ゴシック" panose="020B0400000000000000" pitchFamily="50" charset="-128"/>
                <a:ea typeface="游ゴシック" panose="020B0400000000000000" pitchFamily="50" charset="-128"/>
              </a:rPr>
              <a:t>　</a:t>
            </a:r>
            <a:r>
              <a:rPr kumimoji="1" lang="en-US" altLang="ja-JP"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商談件数</a:t>
            </a:r>
            <a:r>
              <a:rPr kumimoji="1" lang="en-US" altLang="ja-JP"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　目標</a:t>
            </a:r>
            <a:r>
              <a:rPr kumimoji="1" lang="en-US" altLang="ja-JP" sz="1200" dirty="0">
                <a:latin typeface="游ゴシック" panose="020B0400000000000000" pitchFamily="50" charset="-128"/>
                <a:ea typeface="游ゴシック" panose="020B0400000000000000" pitchFamily="50" charset="-128"/>
              </a:rPr>
              <a:t>8,000</a:t>
            </a:r>
            <a:r>
              <a:rPr kumimoji="1" lang="ja-JP" altLang="en-US" sz="1200" dirty="0">
                <a:latin typeface="游ゴシック" panose="020B0400000000000000" pitchFamily="50" charset="-128"/>
                <a:ea typeface="游ゴシック" panose="020B0400000000000000" pitchFamily="50" charset="-128"/>
              </a:rPr>
              <a:t>件以上</a:t>
            </a:r>
            <a:endParaRPr kumimoji="1" lang="en-US" altLang="ja-JP" sz="1200" dirty="0">
              <a:latin typeface="游ゴシック" panose="020B0400000000000000" pitchFamily="50" charset="-128"/>
              <a:ea typeface="游ゴシック" panose="020B0400000000000000" pitchFamily="50" charset="-128"/>
            </a:endParaRPr>
          </a:p>
          <a:p>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r>
              <a:rPr lang="ja-JP" altLang="en-US" sz="1200" kern="100" dirty="0">
                <a:latin typeface="游ゴシック" panose="020B0400000000000000" pitchFamily="50" charset="-128"/>
                <a:ea typeface="游ゴシック" panose="020B0400000000000000" pitchFamily="50" charset="-128"/>
                <a:cs typeface="Meiryo UI" panose="020B0604030504040204" pitchFamily="50" charset="-128"/>
              </a:rPr>
              <a:t>■ 兵庫県・大阪府　各ブース出展での連携</a:t>
            </a:r>
            <a:endParaRPr lang="en-US" altLang="ja-JP" sz="1200" kern="100" dirty="0">
              <a:latin typeface="游ゴシック" panose="020B0400000000000000" pitchFamily="50" charset="-128"/>
              <a:ea typeface="游ゴシック" panose="020B0400000000000000" pitchFamily="50" charset="-128"/>
              <a:cs typeface="Meiryo UI" panose="020B0604030504040204" pitchFamily="50" charset="-128"/>
            </a:endParaRPr>
          </a:p>
          <a:p>
            <a:endParaRPr lang="en-US" altLang="ja-JP" sz="1100" b="1" kern="10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9" name="テキスト ボックス 18"/>
          <p:cNvSpPr txBox="1"/>
          <p:nvPr/>
        </p:nvSpPr>
        <p:spPr>
          <a:xfrm>
            <a:off x="5908831" y="3091818"/>
            <a:ext cx="2988354" cy="307777"/>
          </a:xfrm>
          <a:prstGeom prst="homePlate">
            <a:avLst/>
          </a:prstGeom>
          <a:solidFill>
            <a:srgbClr val="FF0000"/>
          </a:solidFill>
          <a:ln w="25400">
            <a:noFill/>
          </a:ln>
        </p:spPr>
        <p:txBody>
          <a:bodyPr wrap="square" rtlCol="0">
            <a:spAutoFit/>
          </a:bodyPr>
          <a:lstStyle/>
          <a:p>
            <a:pPr lvl="0" algn="ctr" defTabSz="914377"/>
            <a:r>
              <a:rPr kumimoji="1" lang="en-US" altLang="ja-JP" sz="1400" b="1" dirty="0">
                <a:solidFill>
                  <a:schemeClr val="bg1"/>
                </a:solidFill>
                <a:latin typeface="游ゴシック" panose="020B0400000000000000" pitchFamily="50" charset="-128"/>
                <a:ea typeface="游ゴシック" panose="020B0400000000000000" pitchFamily="50" charset="-128"/>
              </a:rPr>
              <a:t>WELCOME RECEPTION</a:t>
            </a:r>
          </a:p>
        </p:txBody>
      </p:sp>
      <p:sp>
        <p:nvSpPr>
          <p:cNvPr id="20" name="テキスト ボックス 19"/>
          <p:cNvSpPr txBox="1"/>
          <p:nvPr/>
        </p:nvSpPr>
        <p:spPr>
          <a:xfrm>
            <a:off x="5894298" y="4740253"/>
            <a:ext cx="2988354" cy="307777"/>
          </a:xfrm>
          <a:prstGeom prst="homePlate">
            <a:avLst/>
          </a:prstGeom>
          <a:solidFill>
            <a:srgbClr val="FF0000"/>
          </a:solidFill>
          <a:ln w="25400">
            <a:noFill/>
          </a:ln>
        </p:spPr>
        <p:txBody>
          <a:bodyPr wrap="square" rtlCol="0">
            <a:spAutoFit/>
          </a:bodyPr>
          <a:lstStyle/>
          <a:p>
            <a:pPr lvl="0" algn="ctr" defTabSz="914377"/>
            <a:r>
              <a:rPr kumimoji="1" lang="ja-JP" altLang="en-US" sz="1400" b="1" dirty="0">
                <a:solidFill>
                  <a:schemeClr val="bg1"/>
                </a:solidFill>
                <a:latin typeface="游ゴシック" panose="020B0400000000000000" pitchFamily="50" charset="-128"/>
                <a:ea typeface="游ゴシック" panose="020B0400000000000000" pitchFamily="50" charset="-128"/>
              </a:rPr>
              <a:t>展示商談会（ブース出展）</a:t>
            </a:r>
            <a:endParaRPr kumimoji="1" lang="en-US" altLang="ja-JP" sz="1400" b="1" dirty="0">
              <a:solidFill>
                <a:schemeClr val="bg1"/>
              </a:solidFill>
              <a:latin typeface="游ゴシック" panose="020B0400000000000000" pitchFamily="50" charset="-128"/>
              <a:ea typeface="游ゴシック" panose="020B0400000000000000" pitchFamily="50" charset="-128"/>
            </a:endParaRPr>
          </a:p>
        </p:txBody>
      </p:sp>
      <p:pic>
        <p:nvPicPr>
          <p:cNvPr id="21" name="図 20">
            <a:extLst>
              <a:ext uri="{FF2B5EF4-FFF2-40B4-BE49-F238E27FC236}">
                <a16:creationId xmlns:a16="http://schemas.microsoft.com/office/drawing/2014/main" id="{B3FC20D4-724F-4936-AC13-F6458476A1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40272" y="5067162"/>
            <a:ext cx="1165142" cy="677752"/>
          </a:xfrm>
          <a:prstGeom prst="rect">
            <a:avLst/>
          </a:prstGeom>
        </p:spPr>
      </p:pic>
      <p:pic>
        <p:nvPicPr>
          <p:cNvPr id="23" name="図 22"/>
          <p:cNvPicPr>
            <a:picLocks noChangeAspect="1"/>
          </p:cNvPicPr>
          <p:nvPr/>
        </p:nvPicPr>
        <p:blipFill>
          <a:blip r:embed="rId6"/>
          <a:stretch>
            <a:fillRect/>
          </a:stretch>
        </p:blipFill>
        <p:spPr>
          <a:xfrm>
            <a:off x="10049875" y="3947681"/>
            <a:ext cx="1557797" cy="1052797"/>
          </a:xfrm>
          <a:prstGeom prst="rect">
            <a:avLst/>
          </a:prstGeom>
        </p:spPr>
      </p:pic>
      <p:pic>
        <p:nvPicPr>
          <p:cNvPr id="24" name="図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60496" y="1068804"/>
            <a:ext cx="918930" cy="409785"/>
          </a:xfrm>
          <a:prstGeom prst="rect">
            <a:avLst/>
          </a:prstGeom>
        </p:spPr>
      </p:pic>
      <p:sp>
        <p:nvSpPr>
          <p:cNvPr id="25"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30</a:t>
            </a:fld>
            <a:endParaRPr kumimoji="1" lang="ja-JP" altLang="en-US" sz="1600" dirty="0">
              <a:solidFill>
                <a:srgbClr val="000000"/>
              </a:solidFill>
            </a:endParaRPr>
          </a:p>
        </p:txBody>
      </p:sp>
    </p:spTree>
    <p:extLst>
      <p:ext uri="{BB962C8B-B14F-4D97-AF65-F5344CB8AC3E}">
        <p14:creationId xmlns:p14="http://schemas.microsoft.com/office/powerpoint/2010/main" val="2198454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2"/>
          <p:cNvSpPr>
            <a:spLocks noGrp="1"/>
          </p:cNvSpPr>
          <p:nvPr>
            <p:ph type="sldNum" sz="quarter" idx="11"/>
          </p:nvPr>
        </p:nvSpPr>
        <p:spPr>
          <a:xfrm>
            <a:off x="11510663" y="6453336"/>
            <a:ext cx="706017" cy="365125"/>
          </a:xfrm>
        </p:spPr>
        <p:txBody>
          <a:bodyPr/>
          <a:lstStyle/>
          <a:p>
            <a:fld id="{5A624458-F4DE-4903-8109-826F45244856}" type="slidenum">
              <a:rPr kumimoji="1" lang="ja-JP" altLang="en-US" sz="1600" smtClean="0">
                <a:solidFill>
                  <a:schemeClr val="tx1"/>
                </a:solidFill>
              </a:rPr>
              <a:pPr/>
              <a:t>31</a:t>
            </a:fld>
            <a:endParaRPr kumimoji="1" lang="ja-JP" altLang="en-US" sz="1600" dirty="0">
              <a:solidFill>
                <a:schemeClr val="tx1"/>
              </a:solidFill>
            </a:endParaRPr>
          </a:p>
        </p:txBody>
      </p:sp>
      <p:sp>
        <p:nvSpPr>
          <p:cNvPr id="52" name="タイトル 1"/>
          <p:cNvSpPr>
            <a:spLocks noGrp="1"/>
          </p:cNvSpPr>
          <p:nvPr>
            <p:ph type="title"/>
          </p:nvPr>
        </p:nvSpPr>
        <p:spPr>
          <a:xfrm>
            <a:off x="261325" y="620688"/>
            <a:ext cx="11523307" cy="0"/>
          </a:xfrm>
        </p:spPr>
        <p:txBody>
          <a:bodyPr/>
          <a:lstStyle/>
          <a:p>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2024</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年度に向けた連携の方向性</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sp>
        <p:nvSpPr>
          <p:cNvPr id="58" name="正方形/長方形 57"/>
          <p:cNvSpPr/>
          <p:nvPr/>
        </p:nvSpPr>
        <p:spPr>
          <a:xfrm>
            <a:off x="288466" y="784475"/>
            <a:ext cx="11531934" cy="769441"/>
          </a:xfrm>
          <a:prstGeom prst="rect">
            <a:avLst/>
          </a:prstGeom>
          <a:solidFill>
            <a:schemeClr val="bg1">
              <a:lumMod val="85000"/>
            </a:schemeClr>
          </a:solidFill>
        </p:spPr>
        <p:txBody>
          <a:bodyPr wrap="square" anchor="ctr">
            <a:spAutoFit/>
          </a:bodyPr>
          <a:lstStyle/>
          <a:p>
            <a:r>
              <a:rPr kumimoji="1" lang="en-US" altLang="ja-JP" sz="2200" dirty="0">
                <a:latin typeface="UD デジタル 教科書体 NK-B" panose="02020700000000000000" pitchFamily="18" charset="-128"/>
                <a:ea typeface="UD デジタル 教科書体 NK-B" panose="02020700000000000000" pitchFamily="18" charset="-128"/>
              </a:rPr>
              <a:t>2025</a:t>
            </a:r>
            <a:r>
              <a:rPr kumimoji="1" lang="ja-JP" altLang="en-US" sz="2200" dirty="0">
                <a:latin typeface="UD デジタル 教科書体 NK-B" panose="02020700000000000000" pitchFamily="18" charset="-128"/>
                <a:ea typeface="UD デジタル 教科書体 NK-B" panose="02020700000000000000" pitchFamily="18" charset="-128"/>
              </a:rPr>
              <a:t>年大阪・関西万博に向けて、兵庫・大阪の魅力・強みを強力に発信し、国内外から「ヒト・</a:t>
            </a:r>
            <a:endParaRPr kumimoji="1" lang="en-US" altLang="ja-JP" sz="2200" dirty="0">
              <a:latin typeface="UD デジタル 教科書体 NK-B" panose="02020700000000000000" pitchFamily="18" charset="-128"/>
              <a:ea typeface="UD デジタル 教科書体 NK-B" panose="02020700000000000000" pitchFamily="18" charset="-128"/>
            </a:endParaRPr>
          </a:p>
          <a:p>
            <a:r>
              <a:rPr kumimoji="1" lang="ja-JP" altLang="en-US" sz="2200" dirty="0">
                <a:latin typeface="UD デジタル 教科書体 NK-B" panose="02020700000000000000" pitchFamily="18" charset="-128"/>
                <a:ea typeface="UD デジタル 教科書体 NK-B" panose="02020700000000000000" pitchFamily="18" charset="-128"/>
              </a:rPr>
              <a:t>モノ・投資」を呼び込む</a:t>
            </a:r>
            <a:endParaRPr kumimoji="1" lang="en-US" altLang="ja-JP" sz="2200" dirty="0">
              <a:latin typeface="UD デジタル 教科書体 NK-B" panose="02020700000000000000" pitchFamily="18" charset="-128"/>
              <a:ea typeface="UD デジタル 教科書体 NK-B" panose="02020700000000000000" pitchFamily="18" charset="-128"/>
            </a:endParaRPr>
          </a:p>
        </p:txBody>
      </p:sp>
      <p:grpSp>
        <p:nvGrpSpPr>
          <p:cNvPr id="9" name="グループ化 8"/>
          <p:cNvGrpSpPr/>
          <p:nvPr/>
        </p:nvGrpSpPr>
        <p:grpSpPr>
          <a:xfrm>
            <a:off x="660584" y="1845024"/>
            <a:ext cx="10692000" cy="1692024"/>
            <a:chOff x="514052" y="1628800"/>
            <a:chExt cx="10692000" cy="1692024"/>
          </a:xfrm>
        </p:grpSpPr>
        <p:sp>
          <p:nvSpPr>
            <p:cNvPr id="89" name="正方形/長方形 88"/>
            <p:cNvSpPr/>
            <p:nvPr/>
          </p:nvSpPr>
          <p:spPr>
            <a:xfrm>
              <a:off x="767408" y="2189768"/>
              <a:ext cx="9181984" cy="1092607"/>
            </a:xfrm>
            <a:prstGeom prst="rect">
              <a:avLst/>
            </a:prstGeom>
          </p:spPr>
          <p:txBody>
            <a:bodyPr wrap="square">
              <a:spAutoFit/>
            </a:bodyPr>
            <a:lstStyle/>
            <a:p>
              <a:pPr>
                <a:lnSpc>
                  <a:spcPts val="2600"/>
                </a:lnSpc>
              </a:pPr>
              <a:r>
                <a:rPr lang="ja-JP" altLang="en-US" sz="2000" b="1" dirty="0">
                  <a:solidFill>
                    <a:srgbClr val="002060"/>
                  </a:solidFill>
                  <a:latin typeface="游ゴシック" panose="020B0400000000000000" pitchFamily="50" charset="-128"/>
                  <a:ea typeface="游ゴシック" panose="020B0400000000000000" pitchFamily="50" charset="-128"/>
                </a:rPr>
                <a:t>● </a:t>
              </a:r>
              <a:r>
                <a:rPr lang="ja-JP" altLang="en-US" sz="2000" b="1" u="sng" dirty="0">
                  <a:solidFill>
                    <a:srgbClr val="002060"/>
                  </a:solidFill>
                  <a:latin typeface="游ゴシック" panose="020B0400000000000000" pitchFamily="50" charset="-128"/>
                  <a:ea typeface="游ゴシック" panose="020B0400000000000000" pitchFamily="50" charset="-128"/>
                </a:rPr>
                <a:t>首都圏企業誘致セミナーなどの参加を検討</a:t>
              </a:r>
              <a:endParaRPr lang="en-US" altLang="ja-JP" sz="2000" b="1" u="sng" dirty="0">
                <a:solidFill>
                  <a:srgbClr val="002060"/>
                </a:solidFill>
                <a:latin typeface="游ゴシック" panose="020B0400000000000000" pitchFamily="50" charset="-128"/>
                <a:ea typeface="游ゴシック" panose="020B0400000000000000" pitchFamily="50" charset="-128"/>
              </a:endParaRPr>
            </a:p>
            <a:p>
              <a:pPr>
                <a:lnSpc>
                  <a:spcPts val="2600"/>
                </a:lnSpc>
              </a:pPr>
              <a:r>
                <a:rPr lang="ja-JP" altLang="en-US" dirty="0">
                  <a:solidFill>
                    <a:srgbClr val="002060"/>
                  </a:solidFill>
                  <a:latin typeface="游ゴシック" panose="020B0400000000000000" pitchFamily="50" charset="-128"/>
                  <a:ea typeface="游ゴシック" panose="020B0400000000000000" pitchFamily="50" charset="-128"/>
                </a:rPr>
                <a:t>　　</a:t>
              </a:r>
              <a:r>
                <a:rPr lang="ja-JP" altLang="en-US" b="1" dirty="0">
                  <a:latin typeface="游ゴシック" panose="020B0400000000000000" pitchFamily="50" charset="-128"/>
                  <a:ea typeface="游ゴシック" panose="020B0400000000000000" pitchFamily="50" charset="-128"/>
                </a:rPr>
                <a:t>・投資先としての大阪・兵庫の魅力発信　</a:t>
              </a:r>
              <a:endParaRPr lang="en-US" altLang="ja-JP" b="1" dirty="0">
                <a:latin typeface="游ゴシック" panose="020B0400000000000000" pitchFamily="50" charset="-128"/>
                <a:ea typeface="游ゴシック" panose="020B0400000000000000" pitchFamily="50" charset="-128"/>
              </a:endParaRPr>
            </a:p>
            <a:p>
              <a:pPr>
                <a:lnSpc>
                  <a:spcPts val="2600"/>
                </a:lnSpc>
              </a:pPr>
              <a:r>
                <a:rPr lang="ja-JP" altLang="en-US" b="1" dirty="0">
                  <a:latin typeface="游ゴシック" panose="020B0400000000000000" pitchFamily="50" charset="-128"/>
                  <a:ea typeface="游ゴシック" panose="020B0400000000000000" pitchFamily="50" charset="-128"/>
                </a:rPr>
                <a:t>　　・兵庫・大阪への誘客、万博来訪者の周遊・滞在につながる魅力発信　等</a:t>
              </a:r>
            </a:p>
          </p:txBody>
        </p:sp>
        <p:sp>
          <p:nvSpPr>
            <p:cNvPr id="60" name="角丸四角形 59"/>
            <p:cNvSpPr/>
            <p:nvPr/>
          </p:nvSpPr>
          <p:spPr>
            <a:xfrm>
              <a:off x="514052" y="1844824"/>
              <a:ext cx="10692000" cy="1476000"/>
            </a:xfrm>
            <a:prstGeom prst="roundRect">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8" name="角丸四角形 7"/>
            <p:cNvSpPr/>
            <p:nvPr/>
          </p:nvSpPr>
          <p:spPr>
            <a:xfrm>
              <a:off x="515608" y="1628800"/>
              <a:ext cx="2988104" cy="432000"/>
            </a:xfrm>
            <a:prstGeom prst="roundRect">
              <a:avLst/>
            </a:prstGeom>
            <a:solidFill>
              <a:schemeClr val="accent1">
                <a:lumMod val="50000"/>
              </a:schemeClr>
            </a:solidFill>
            <a:ln>
              <a:solidFill>
                <a:schemeClr val="accent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2000" b="1" dirty="0">
                  <a:solidFill>
                    <a:schemeClr val="bg1"/>
                  </a:solidFill>
                  <a:latin typeface="游ゴシック" panose="020B0400000000000000" pitchFamily="50" charset="-128"/>
                  <a:ea typeface="游ゴシック" panose="020B0400000000000000" pitchFamily="50" charset="-128"/>
                </a:rPr>
                <a:t>国内プロモーション</a:t>
              </a:r>
            </a:p>
          </p:txBody>
        </p:sp>
      </p:grpSp>
      <p:grpSp>
        <p:nvGrpSpPr>
          <p:cNvPr id="10" name="グループ化 9"/>
          <p:cNvGrpSpPr/>
          <p:nvPr/>
        </p:nvGrpSpPr>
        <p:grpSpPr>
          <a:xfrm>
            <a:off x="660584" y="3933256"/>
            <a:ext cx="10692000" cy="1800000"/>
            <a:chOff x="514052" y="3645024"/>
            <a:chExt cx="10692000" cy="2016024"/>
          </a:xfrm>
        </p:grpSpPr>
        <p:sp>
          <p:nvSpPr>
            <p:cNvPr id="88" name="正方形/長方形 87"/>
            <p:cNvSpPr/>
            <p:nvPr/>
          </p:nvSpPr>
          <p:spPr>
            <a:xfrm>
              <a:off x="781269" y="4293048"/>
              <a:ext cx="9423176" cy="1092607"/>
            </a:xfrm>
            <a:prstGeom prst="rect">
              <a:avLst/>
            </a:prstGeom>
          </p:spPr>
          <p:txBody>
            <a:bodyPr wrap="square">
              <a:spAutoFit/>
            </a:bodyPr>
            <a:lstStyle/>
            <a:p>
              <a:pPr lvl="0">
                <a:lnSpc>
                  <a:spcPts val="2600"/>
                </a:lnSpc>
              </a:pPr>
              <a:r>
                <a:rPr lang="ja-JP" altLang="en-US" sz="2000" b="1" dirty="0">
                  <a:solidFill>
                    <a:srgbClr val="002060"/>
                  </a:solidFill>
                  <a:latin typeface="游ゴシック" panose="020B0400000000000000" pitchFamily="50" charset="-128"/>
                  <a:ea typeface="游ゴシック" panose="020B0400000000000000" pitchFamily="50" charset="-128"/>
                </a:rPr>
                <a:t>● </a:t>
              </a:r>
              <a:r>
                <a:rPr lang="ja-JP" altLang="en-US" sz="2000" b="1" u="sng" dirty="0">
                  <a:solidFill>
                    <a:srgbClr val="002060"/>
                  </a:solidFill>
                  <a:latin typeface="游ゴシック" panose="020B0400000000000000" pitchFamily="50" charset="-128"/>
                  <a:ea typeface="游ゴシック" panose="020B0400000000000000" pitchFamily="50" charset="-128"/>
                </a:rPr>
                <a:t>万博のプロモーションをメインに訪問先を検討</a:t>
              </a:r>
              <a:endParaRPr lang="en-US" altLang="ja-JP" sz="2000" b="1" u="sng" dirty="0">
                <a:solidFill>
                  <a:srgbClr val="002060"/>
                </a:solidFill>
                <a:latin typeface="游ゴシック" panose="020B0400000000000000" pitchFamily="50" charset="-128"/>
                <a:ea typeface="游ゴシック" panose="020B0400000000000000" pitchFamily="50" charset="-128"/>
              </a:endParaRPr>
            </a:p>
            <a:p>
              <a:pPr lvl="0">
                <a:lnSpc>
                  <a:spcPts val="2600"/>
                </a:lnSpc>
              </a:pPr>
              <a:r>
                <a:rPr lang="ja-JP" altLang="en-US" b="1" dirty="0">
                  <a:latin typeface="游ゴシック" panose="020B0400000000000000" pitchFamily="50" charset="-128"/>
                  <a:ea typeface="游ゴシック" panose="020B0400000000000000" pitchFamily="50" charset="-128"/>
                </a:rPr>
                <a:t>   　・</a:t>
              </a:r>
              <a:r>
                <a:rPr lang="en-US" altLang="ja-JP" b="1" dirty="0">
                  <a:latin typeface="游ゴシック" panose="020B0400000000000000" pitchFamily="50" charset="-128"/>
                  <a:ea typeface="游ゴシック" panose="020B0400000000000000" pitchFamily="50" charset="-128"/>
                </a:rPr>
                <a:t>2024</a:t>
              </a:r>
              <a:r>
                <a:rPr lang="ja-JP" altLang="en-US" b="1" dirty="0">
                  <a:latin typeface="游ゴシック" panose="020B0400000000000000" pitchFamily="50" charset="-128"/>
                  <a:ea typeface="游ゴシック" panose="020B0400000000000000" pitchFamily="50" charset="-128"/>
                </a:rPr>
                <a:t>年度は兵庫・大阪の両知事によるトッププロモーションを検討</a:t>
              </a:r>
              <a:endParaRPr lang="en-US" altLang="ja-JP" b="1" dirty="0">
                <a:solidFill>
                  <a:prstClr val="black"/>
                </a:solidFill>
                <a:latin typeface="游ゴシック" panose="020B0400000000000000" pitchFamily="50" charset="-128"/>
                <a:ea typeface="游ゴシック" panose="020B0400000000000000" pitchFamily="50" charset="-128"/>
              </a:endParaRPr>
            </a:p>
            <a:p>
              <a:pPr lvl="0">
                <a:lnSpc>
                  <a:spcPts val="2600"/>
                </a:lnSpc>
              </a:pPr>
              <a:r>
                <a:rPr lang="ja-JP" altLang="en-US" b="1" dirty="0">
                  <a:latin typeface="游ゴシック" panose="020B0400000000000000" pitchFamily="50" charset="-128"/>
                  <a:ea typeface="游ゴシック" panose="020B0400000000000000" pitchFamily="50" charset="-128"/>
                </a:rPr>
                <a:t> 　  ・あわせて、観光資源の</a:t>
              </a:r>
              <a:r>
                <a:rPr lang="en-US" altLang="ja-JP" b="1" dirty="0">
                  <a:latin typeface="游ゴシック" panose="020B0400000000000000" pitchFamily="50" charset="-128"/>
                  <a:ea typeface="游ゴシック" panose="020B0400000000000000" pitchFamily="50" charset="-128"/>
                </a:rPr>
                <a:t>PR</a:t>
              </a:r>
              <a:r>
                <a:rPr lang="ja-JP" altLang="en-US" b="1" dirty="0">
                  <a:latin typeface="游ゴシック" panose="020B0400000000000000" pitchFamily="50" charset="-128"/>
                  <a:ea typeface="游ゴシック" panose="020B0400000000000000" pitchFamily="50" charset="-128"/>
                </a:rPr>
                <a:t>や、企業誘致に向けた</a:t>
              </a:r>
              <a:r>
                <a:rPr lang="en-US" altLang="ja-JP" b="1" dirty="0">
                  <a:latin typeface="游ゴシック" panose="020B0400000000000000" pitchFamily="50" charset="-128"/>
                  <a:ea typeface="游ゴシック" panose="020B0400000000000000" pitchFamily="50" charset="-128"/>
                </a:rPr>
                <a:t>PR</a:t>
              </a:r>
              <a:r>
                <a:rPr lang="ja-JP" altLang="en-US" b="1" dirty="0">
                  <a:latin typeface="游ゴシック" panose="020B0400000000000000" pitchFamily="50" charset="-128"/>
                  <a:ea typeface="游ゴシック" panose="020B0400000000000000" pitchFamily="50" charset="-128"/>
                </a:rPr>
                <a:t>などを検討</a:t>
              </a:r>
              <a:endParaRPr lang="en-US" altLang="ja-JP" b="1" dirty="0">
                <a:solidFill>
                  <a:prstClr val="black"/>
                </a:solidFill>
                <a:latin typeface="游ゴシック" panose="020B0400000000000000" pitchFamily="50" charset="-128"/>
                <a:ea typeface="游ゴシック" panose="020B0400000000000000" pitchFamily="50" charset="-128"/>
              </a:endParaRPr>
            </a:p>
          </p:txBody>
        </p:sp>
        <p:sp>
          <p:nvSpPr>
            <p:cNvPr id="64" name="角丸四角形 63"/>
            <p:cNvSpPr/>
            <p:nvPr/>
          </p:nvSpPr>
          <p:spPr>
            <a:xfrm>
              <a:off x="514052" y="3861048"/>
              <a:ext cx="10692000" cy="1800000"/>
            </a:xfrm>
            <a:prstGeom prst="roundRect">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63" name="角丸四角形 62"/>
            <p:cNvSpPr/>
            <p:nvPr/>
          </p:nvSpPr>
          <p:spPr>
            <a:xfrm>
              <a:off x="515608" y="3645024"/>
              <a:ext cx="2988104" cy="432000"/>
            </a:xfrm>
            <a:prstGeom prst="roundRect">
              <a:avLst/>
            </a:prstGeom>
            <a:solidFill>
              <a:schemeClr val="accent1">
                <a:lumMod val="50000"/>
              </a:schemeClr>
            </a:solidFill>
            <a:ln>
              <a:solidFill>
                <a:schemeClr val="accent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kumimoji="1" lang="ja-JP" altLang="en-US" sz="2000" b="1" dirty="0">
                  <a:solidFill>
                    <a:schemeClr val="bg1"/>
                  </a:solidFill>
                  <a:latin typeface="游ゴシック" panose="020B0400000000000000" pitchFamily="50" charset="-128"/>
                  <a:ea typeface="游ゴシック" panose="020B0400000000000000" pitchFamily="50" charset="-128"/>
                </a:rPr>
                <a:t>海外プロモーション</a:t>
              </a:r>
            </a:p>
          </p:txBody>
        </p:sp>
      </p:grpSp>
    </p:spTree>
    <p:extLst>
      <p:ext uri="{BB962C8B-B14F-4D97-AF65-F5344CB8AC3E}">
        <p14:creationId xmlns:p14="http://schemas.microsoft.com/office/powerpoint/2010/main" val="253214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385963" y="3044279"/>
            <a:ext cx="5420074" cy="769441"/>
          </a:xfrm>
          <a:prstGeom prst="rect">
            <a:avLst/>
          </a:prstGeom>
        </p:spPr>
        <p:txBody>
          <a:bodyPr wrap="none">
            <a:spAutoFit/>
          </a:bodyPr>
          <a:lstStyle/>
          <a:p>
            <a:r>
              <a:rPr kumimoji="1" lang="ja-JP" altLang="en-US" sz="4400" b="1" dirty="0">
                <a:solidFill>
                  <a:srgbClr val="000000"/>
                </a:solidFill>
                <a:latin typeface="UD デジタル 教科書体 NK-B" panose="02020700000000000000" pitchFamily="18" charset="-128"/>
                <a:ea typeface="UD デジタル 教科書体 NK-B" panose="02020700000000000000" pitchFamily="18" charset="-128"/>
              </a:rPr>
              <a:t>（参考）国際金融都市</a:t>
            </a:r>
          </a:p>
        </p:txBody>
      </p:sp>
      <p:sp>
        <p:nvSpPr>
          <p:cNvPr id="5"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32</a:t>
            </a:fld>
            <a:endParaRPr kumimoji="1" lang="ja-JP" altLang="en-US" sz="1600" dirty="0">
              <a:solidFill>
                <a:srgbClr val="000000"/>
              </a:solidFill>
            </a:endParaRPr>
          </a:p>
        </p:txBody>
      </p:sp>
    </p:spTree>
    <p:extLst>
      <p:ext uri="{BB962C8B-B14F-4D97-AF65-F5344CB8AC3E}">
        <p14:creationId xmlns:p14="http://schemas.microsoft.com/office/powerpoint/2010/main" val="1807435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22530" y="621365"/>
            <a:ext cx="11523307" cy="59046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30000"/>
              </a:lnSpc>
              <a:spcBef>
                <a:spcPts val="0"/>
              </a:spcBef>
              <a:spcAft>
                <a:spcPts val="600"/>
              </a:spcAft>
              <a:buClrTx/>
              <a:buSzTx/>
              <a:buFontTx/>
              <a:buNone/>
              <a:tabLst/>
              <a:defRPr/>
            </a:pPr>
            <a:endParaRPr kumimoji="1" lang="ja-JP" altLang="en-US" sz="2000" b="0" i="0" u="none" strike="noStrike" kern="1200" cap="none" spc="0" normalizeH="0" baseline="0" noProof="0" dirty="0">
              <a:ln>
                <a:noFill/>
              </a:ln>
              <a:solidFill>
                <a:srgbClr val="4D4D4D"/>
              </a:solidFill>
              <a:effectLst/>
              <a:uLnTx/>
              <a:uFillTx/>
              <a:latin typeface="メイリオ"/>
              <a:ea typeface="メイリオ"/>
              <a:cs typeface="+mn-cs"/>
            </a:endParaRPr>
          </a:p>
        </p:txBody>
      </p:sp>
      <p:sp>
        <p:nvSpPr>
          <p:cNvPr id="5" name="スライド番号プレースホルダー 2"/>
          <p:cNvSpPr>
            <a:spLocks noGrp="1"/>
          </p:cNvSpPr>
          <p:nvPr>
            <p:ph type="sldNum" sz="quarter" idx="11"/>
          </p:nvPr>
        </p:nvSpPr>
        <p:spPr>
          <a:xfrm>
            <a:off x="11510663" y="6453336"/>
            <a:ext cx="706017" cy="365125"/>
          </a:xfrm>
        </p:spPr>
        <p:txBody>
          <a:bodyPr/>
          <a:lstStyle/>
          <a:p>
            <a:fld id="{5A624458-F4DE-4903-8109-826F45244856}" type="slidenum">
              <a:rPr kumimoji="1" lang="ja-JP" altLang="en-US" sz="1600" smtClean="0">
                <a:solidFill>
                  <a:schemeClr val="tx1"/>
                </a:solidFill>
              </a:rPr>
              <a:pPr/>
              <a:t>33</a:t>
            </a:fld>
            <a:endParaRPr kumimoji="1" lang="ja-JP" altLang="en-US" sz="1600" dirty="0">
              <a:solidFill>
                <a:schemeClr val="tx1"/>
              </a:solidFill>
            </a:endParaRPr>
          </a:p>
        </p:txBody>
      </p:sp>
      <p:sp>
        <p:nvSpPr>
          <p:cNvPr id="14" name="タイトル 1"/>
          <p:cNvSpPr>
            <a:spLocks noGrp="1"/>
          </p:cNvSpPr>
          <p:nvPr>
            <p:ph type="title"/>
          </p:nvPr>
        </p:nvSpPr>
        <p:spPr>
          <a:xfrm>
            <a:off x="261325" y="620688"/>
            <a:ext cx="11523307"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（参考）国際金融都市</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p:cNvSpPr txBox="1"/>
          <p:nvPr/>
        </p:nvSpPr>
        <p:spPr>
          <a:xfrm>
            <a:off x="283071" y="1192983"/>
            <a:ext cx="10079096" cy="369332"/>
          </a:xfrm>
          <a:prstGeom prst="homePlate">
            <a:avLst/>
          </a:prstGeom>
          <a:solidFill>
            <a:srgbClr val="BF9000"/>
          </a:solidFill>
          <a:ln w="25400">
            <a:noFill/>
          </a:ln>
        </p:spPr>
        <p:txBody>
          <a:bodyPr wrap="square" rtlCol="0">
            <a:spAutoFit/>
          </a:bodyPr>
          <a:lstStyle/>
          <a:p>
            <a:pPr lvl="0" algn="ctr" defTabSz="914377"/>
            <a:r>
              <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rPr>
              <a:t>外国人にとっても魅力的な生活環境の提供</a:t>
            </a:r>
          </a:p>
        </p:txBody>
      </p:sp>
      <p:sp>
        <p:nvSpPr>
          <p:cNvPr id="45" name="テキスト ボックス 44"/>
          <p:cNvSpPr txBox="1"/>
          <p:nvPr/>
        </p:nvSpPr>
        <p:spPr>
          <a:xfrm>
            <a:off x="261325" y="2934940"/>
            <a:ext cx="10070299" cy="369332"/>
          </a:xfrm>
          <a:prstGeom prst="homePlate">
            <a:avLst/>
          </a:prstGeom>
          <a:solidFill>
            <a:srgbClr val="BF9000"/>
          </a:solidFill>
          <a:ln w="25400">
            <a:noFill/>
          </a:ln>
        </p:spPr>
        <p:txBody>
          <a:bodyPr wrap="square" rtlCol="0">
            <a:spAutoFit/>
          </a:bodyPr>
          <a:lstStyle/>
          <a:p>
            <a:pPr lvl="0" algn="ctr" defTabSz="914377"/>
            <a:r>
              <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rPr>
              <a:t>情報発信・プロモーション</a:t>
            </a:r>
          </a:p>
        </p:txBody>
      </p:sp>
      <p:sp>
        <p:nvSpPr>
          <p:cNvPr id="41" name="正方形/長方形 40"/>
          <p:cNvSpPr/>
          <p:nvPr/>
        </p:nvSpPr>
        <p:spPr>
          <a:xfrm>
            <a:off x="216553" y="1613173"/>
            <a:ext cx="5106066" cy="348813"/>
          </a:xfrm>
          <a:prstGeom prst="rect">
            <a:avLst/>
          </a:prstGeom>
        </p:spPr>
        <p:txBody>
          <a:bodyPr wrap="square">
            <a:spAutoFit/>
          </a:bodyPr>
          <a:lstStyle/>
          <a:p>
            <a:pPr>
              <a:lnSpc>
                <a:spcPts val="2000"/>
              </a:lnSpc>
            </a:pPr>
            <a:r>
              <a:rPr lang="ja-JP" altLang="en-US" sz="1600" b="1" dirty="0">
                <a:latin typeface="游ゴシック" panose="020B0400000000000000" pitchFamily="50" charset="-128"/>
                <a:ea typeface="游ゴシック" panose="020B0400000000000000" pitchFamily="50" charset="-128"/>
              </a:rPr>
              <a:t>● </a:t>
            </a:r>
            <a:r>
              <a:rPr lang="ja-JP" altLang="en-US" sz="1600" b="1" u="sng" dirty="0">
                <a:latin typeface="游ゴシック" panose="020B0400000000000000" pitchFamily="50" charset="-128"/>
                <a:ea typeface="游ゴシック" panose="020B0400000000000000" pitchFamily="50" charset="-128"/>
              </a:rPr>
              <a:t>情報発信</a:t>
            </a:r>
            <a:endParaRPr lang="en-US" altLang="ja-JP" sz="1600" b="1" u="sng" dirty="0">
              <a:latin typeface="游ゴシック" panose="020B0400000000000000" pitchFamily="50" charset="-128"/>
              <a:ea typeface="游ゴシック" panose="020B0400000000000000" pitchFamily="50" charset="-128"/>
            </a:endParaRPr>
          </a:p>
        </p:txBody>
      </p:sp>
      <p:sp>
        <p:nvSpPr>
          <p:cNvPr id="56" name="角丸四角形 55"/>
          <p:cNvSpPr>
            <a:spLocks/>
          </p:cNvSpPr>
          <p:nvPr/>
        </p:nvSpPr>
        <p:spPr>
          <a:xfrm rot="5400000">
            <a:off x="8497408" y="3545350"/>
            <a:ext cx="5288102" cy="892994"/>
          </a:xfrm>
          <a:prstGeom prst="roundRect">
            <a:avLst/>
          </a:prstGeom>
          <a:gradFill flip="none" rotWithShape="1">
            <a:gsLst>
              <a:gs pos="0">
                <a:schemeClr val="accent6">
                  <a:lumMod val="0"/>
                  <a:lumOff val="100000"/>
                </a:schemeClr>
              </a:gs>
              <a:gs pos="0">
                <a:schemeClr val="accent6">
                  <a:lumMod val="0"/>
                  <a:lumOff val="100000"/>
                </a:schemeClr>
              </a:gs>
              <a:gs pos="100000">
                <a:srgbClr val="BF9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b="1" dirty="0">
              <a:solidFill>
                <a:srgbClr val="002060"/>
              </a:solidFill>
              <a:latin typeface="UD デジタル 教科書体 NK-B" panose="02020700000000000000" pitchFamily="18" charset="-128"/>
              <a:ea typeface="UD デジタル 教科書体 NK-B" panose="02020700000000000000" pitchFamily="18" charset="-128"/>
            </a:endParaRPr>
          </a:p>
        </p:txBody>
      </p:sp>
      <p:grpSp>
        <p:nvGrpSpPr>
          <p:cNvPr id="70" name="グループ化 69"/>
          <p:cNvGrpSpPr/>
          <p:nvPr/>
        </p:nvGrpSpPr>
        <p:grpSpPr>
          <a:xfrm>
            <a:off x="10714927" y="1414503"/>
            <a:ext cx="814411" cy="5213003"/>
            <a:chOff x="11156882" y="1435764"/>
            <a:chExt cx="814411" cy="8792174"/>
          </a:xfrm>
        </p:grpSpPr>
        <p:sp>
          <p:nvSpPr>
            <p:cNvPr id="71" name="正方形/長方形 70"/>
            <p:cNvSpPr/>
            <p:nvPr/>
          </p:nvSpPr>
          <p:spPr>
            <a:xfrm>
              <a:off x="11156882" y="1463298"/>
              <a:ext cx="800219" cy="8735172"/>
            </a:xfrm>
            <a:prstGeom prst="rect">
              <a:avLst/>
            </a:prstGeom>
            <a:noFill/>
          </p:spPr>
          <p:txBody>
            <a:bodyPr vert="eaVert" wrap="square" lIns="91440" tIns="45720" rIns="91440" bIns="45720">
              <a:spAutoFit/>
            </a:bodyPr>
            <a:lstStyle/>
            <a:p>
              <a:pPr algn="ctr"/>
              <a:r>
                <a:rPr lang="ja-JP" altLang="en-US" sz="2000"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国際金融都市ＯＳＡＫＡの実現に向け、兵庫・大阪の魅力を国内外に連携して発信</a:t>
              </a:r>
            </a:p>
          </p:txBody>
        </p:sp>
        <p:sp>
          <p:nvSpPr>
            <p:cNvPr id="72" name="正方形/長方形 71"/>
            <p:cNvSpPr/>
            <p:nvPr/>
          </p:nvSpPr>
          <p:spPr>
            <a:xfrm>
              <a:off x="11171074" y="1435764"/>
              <a:ext cx="800219" cy="8792174"/>
            </a:xfrm>
            <a:prstGeom prst="rect">
              <a:avLst/>
            </a:prstGeom>
            <a:noFill/>
          </p:spPr>
          <p:txBody>
            <a:bodyPr vert="eaVert" wrap="square" lIns="91440" tIns="45720" rIns="91440" bIns="45720">
              <a:spAutoFit/>
            </a:bodyPr>
            <a:lstStyle/>
            <a:p>
              <a:pPr algn="ctr"/>
              <a:r>
                <a:rPr kumimoji="1" lang="ja-JP" altLang="en-US" sz="2000" b="1" dirty="0">
                  <a:solidFill>
                    <a:srgbClr val="000000"/>
                  </a:solidFill>
                  <a:latin typeface="UD デジタル 教科書体 NK-B" panose="02020700000000000000" pitchFamily="18" charset="-128"/>
                  <a:ea typeface="UD デジタル 教科書体 NK-B" panose="02020700000000000000" pitchFamily="18" charset="-128"/>
                </a:rPr>
                <a:t>国際金融都市ＯＳＡＫＡの実現に向け、兵庫・大阪の魅力を国内外に連携して発信</a:t>
              </a:r>
            </a:p>
          </p:txBody>
        </p:sp>
      </p:grpSp>
      <p:grpSp>
        <p:nvGrpSpPr>
          <p:cNvPr id="52" name="グループ化 51"/>
          <p:cNvGrpSpPr/>
          <p:nvPr/>
        </p:nvGrpSpPr>
        <p:grpSpPr>
          <a:xfrm>
            <a:off x="10403942" y="745127"/>
            <a:ext cx="1422188" cy="411246"/>
            <a:chOff x="3819193" y="2282826"/>
            <a:chExt cx="1422188" cy="411246"/>
          </a:xfrm>
        </p:grpSpPr>
        <p:sp>
          <p:nvSpPr>
            <p:cNvPr id="57" name="正方形/長方形 56"/>
            <p:cNvSpPr/>
            <p:nvPr/>
          </p:nvSpPr>
          <p:spPr>
            <a:xfrm>
              <a:off x="3819197" y="2282826"/>
              <a:ext cx="1422184" cy="400110"/>
            </a:xfrm>
            <a:prstGeom prst="rect">
              <a:avLst/>
            </a:prstGeom>
          </p:spPr>
          <p:txBody>
            <a:bodyPr wrap="none">
              <a:spAutoFit/>
            </a:bodyPr>
            <a:lstStyle/>
            <a:p>
              <a:pPr algn="ctr"/>
              <a:r>
                <a:rPr lang="en-US" altLang="ja-JP"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2025</a:t>
              </a:r>
              <a:r>
                <a:rPr lang="ja-JP" altLang="en-US"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en-US" altLang="ja-JP"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sp>
          <p:nvSpPr>
            <p:cNvPr id="58" name="正方形/長方形 57"/>
            <p:cNvSpPr/>
            <p:nvPr/>
          </p:nvSpPr>
          <p:spPr>
            <a:xfrm>
              <a:off x="3819193" y="2293962"/>
              <a:ext cx="1422184" cy="400110"/>
            </a:xfrm>
            <a:prstGeom prst="rect">
              <a:avLst/>
            </a:prstGeom>
            <a:noFill/>
          </p:spPr>
          <p:txBody>
            <a:bodyPr wrap="none" lIns="91440" tIns="45720" rIns="91440" bIns="45720">
              <a:spAutoFit/>
            </a:bodyPr>
            <a:lstStyle/>
            <a:p>
              <a:pPr algn="ctr"/>
              <a:r>
                <a:rPr lang="en-US" altLang="ja-JP" sz="20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2025</a:t>
              </a:r>
              <a:r>
                <a:rPr lang="ja-JP" altLang="en-US" sz="20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en-US" altLang="ja-JP" sz="20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sp>
        <p:nvSpPr>
          <p:cNvPr id="53" name="テキスト ボックス 52"/>
          <p:cNvSpPr txBox="1"/>
          <p:nvPr/>
        </p:nvSpPr>
        <p:spPr>
          <a:xfrm>
            <a:off x="261325" y="4763740"/>
            <a:ext cx="10070299" cy="369332"/>
          </a:xfrm>
          <a:prstGeom prst="homePlate">
            <a:avLst/>
          </a:prstGeom>
          <a:solidFill>
            <a:srgbClr val="BF9000"/>
          </a:solidFill>
          <a:ln w="25400">
            <a:noFill/>
          </a:ln>
        </p:spPr>
        <p:txBody>
          <a:bodyPr wrap="square" rtlCol="0">
            <a:spAutoFit/>
          </a:bodyPr>
          <a:lstStyle/>
          <a:p>
            <a:pPr lvl="0" algn="ctr" defTabSz="914377"/>
            <a:r>
              <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rPr>
              <a:t>金融分野における人材育成等</a:t>
            </a:r>
          </a:p>
        </p:txBody>
      </p:sp>
      <p:sp>
        <p:nvSpPr>
          <p:cNvPr id="8" name="正方形/長方形 7"/>
          <p:cNvSpPr/>
          <p:nvPr/>
        </p:nvSpPr>
        <p:spPr>
          <a:xfrm>
            <a:off x="380750" y="1872667"/>
            <a:ext cx="9831448" cy="1631216"/>
          </a:xfrm>
          <a:prstGeom prst="rect">
            <a:avLst/>
          </a:prstGeom>
        </p:spPr>
        <p:txBody>
          <a:bodyPr wrap="square">
            <a:spAutoFit/>
          </a:bodyPr>
          <a:lstStyle/>
          <a:p>
            <a:pPr>
              <a:lnSpc>
                <a:spcPts val="2000"/>
              </a:lnSpc>
            </a:pPr>
            <a:r>
              <a:rPr lang="ja-JP" altLang="en-US" sz="1400" b="1" dirty="0">
                <a:latin typeface="游ゴシック" panose="020B0400000000000000" pitchFamily="50" charset="-128"/>
                <a:ea typeface="游ゴシック" panose="020B0400000000000000" pitchFamily="50" charset="-128"/>
              </a:rPr>
              <a:t>（大阪府）</a:t>
            </a:r>
          </a:p>
          <a:p>
            <a:pPr>
              <a:lnSpc>
                <a:spcPts val="2000"/>
              </a:lnSpc>
            </a:pPr>
            <a:r>
              <a:rPr lang="ja-JP" altLang="en-US" sz="1400" b="1" dirty="0">
                <a:latin typeface="游ゴシック" panose="020B0400000000000000" pitchFamily="50" charset="-128"/>
                <a:ea typeface="游ゴシック" panose="020B0400000000000000" pitchFamily="50" charset="-128"/>
              </a:rPr>
              <a:t>　・府</a:t>
            </a:r>
            <a:r>
              <a:rPr lang="en-US" altLang="ja-JP" sz="1400" b="1" dirty="0">
                <a:latin typeface="游ゴシック" panose="020B0400000000000000" pitchFamily="50" charset="-128"/>
                <a:ea typeface="游ゴシック" panose="020B0400000000000000" pitchFamily="50" charset="-128"/>
              </a:rPr>
              <a:t>HP</a:t>
            </a:r>
            <a:r>
              <a:rPr lang="ja-JP" altLang="en-US" sz="1400" b="1" dirty="0" err="1">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Global Financial City Osaka</a:t>
            </a:r>
            <a:r>
              <a:rPr lang="ja-JP" altLang="en-US" sz="1400" b="1" dirty="0">
                <a:latin typeface="游ゴシック" panose="020B0400000000000000" pitchFamily="50" charset="-128"/>
                <a:ea typeface="游ゴシック" panose="020B0400000000000000" pitchFamily="50" charset="-128"/>
              </a:rPr>
              <a:t>（府市による国際金融ポータルサイト）において、兵庫県の</a:t>
            </a:r>
            <a:r>
              <a:rPr lang="ja-JP" altLang="en-US" sz="1400" b="1" u="sng" dirty="0">
                <a:latin typeface="游ゴシック" panose="020B0400000000000000" pitchFamily="50" charset="-128"/>
                <a:ea typeface="游ゴシック" panose="020B0400000000000000" pitchFamily="50" charset="-128"/>
              </a:rPr>
              <a:t>生活環境</a:t>
            </a:r>
            <a:r>
              <a:rPr lang="ja-JP" altLang="en-US" sz="1400" b="1" dirty="0">
                <a:latin typeface="游ゴシック" panose="020B0400000000000000" pitchFamily="50" charset="-128"/>
                <a:ea typeface="游ゴシック" panose="020B0400000000000000" pitchFamily="50" charset="-128"/>
              </a:rPr>
              <a:t>（住</a:t>
            </a:r>
            <a:endParaRPr lang="en-US" altLang="ja-JP" sz="1400" b="1" dirty="0">
              <a:latin typeface="游ゴシック" panose="020B0400000000000000" pitchFamily="50" charset="-128"/>
              <a:ea typeface="游ゴシック" panose="020B0400000000000000" pitchFamily="50" charset="-128"/>
            </a:endParaRPr>
          </a:p>
          <a:p>
            <a:pPr>
              <a:lnSpc>
                <a:spcPts val="2000"/>
              </a:lnSpc>
            </a:pPr>
            <a:r>
              <a:rPr lang="ja-JP" altLang="en-US" sz="1400" b="1" dirty="0">
                <a:latin typeface="游ゴシック" panose="020B0400000000000000" pitchFamily="50" charset="-128"/>
                <a:ea typeface="游ゴシック" panose="020B0400000000000000" pitchFamily="50" charset="-128"/>
              </a:rPr>
              <a:t>　　まい・医療など）に関する外国人向け</a:t>
            </a:r>
            <a:r>
              <a:rPr lang="en-US" altLang="ja-JP" sz="1400" b="1" dirty="0">
                <a:latin typeface="游ゴシック" panose="020B0400000000000000" pitchFamily="50" charset="-128"/>
                <a:ea typeface="游ゴシック" panose="020B0400000000000000" pitchFamily="50" charset="-128"/>
              </a:rPr>
              <a:t>HP</a:t>
            </a:r>
            <a:r>
              <a:rPr lang="ja-JP" altLang="en-US" sz="1400" b="1" dirty="0">
                <a:latin typeface="游ゴシック" panose="020B0400000000000000" pitchFamily="50" charset="-128"/>
                <a:ea typeface="游ゴシック" panose="020B0400000000000000" pitchFamily="50" charset="-128"/>
              </a:rPr>
              <a:t>を紹介</a:t>
            </a:r>
            <a:endParaRPr lang="en-US" altLang="ja-JP" sz="1400" b="1" dirty="0">
              <a:latin typeface="游ゴシック" panose="020B0400000000000000" pitchFamily="50" charset="-128"/>
              <a:ea typeface="游ゴシック" panose="020B0400000000000000" pitchFamily="50" charset="-128"/>
            </a:endParaRPr>
          </a:p>
          <a:p>
            <a:pPr>
              <a:lnSpc>
                <a:spcPts val="2000"/>
              </a:lnSpc>
            </a:pPr>
            <a:r>
              <a:rPr lang="ja-JP" altLang="en-US" sz="1400" b="1" dirty="0">
                <a:latin typeface="游ゴシック" panose="020B0400000000000000" pitchFamily="50" charset="-128"/>
                <a:ea typeface="游ゴシック" panose="020B0400000000000000" pitchFamily="50" charset="-128"/>
              </a:rPr>
              <a:t>　・兵庫・大阪のインターナショナルスクールの紹介をはじめとした</a:t>
            </a:r>
            <a:r>
              <a:rPr lang="ja-JP" altLang="en-US" sz="1400" b="1" u="sng" dirty="0">
                <a:latin typeface="游ゴシック" panose="020B0400000000000000" pitchFamily="50" charset="-128"/>
                <a:ea typeface="游ゴシック" panose="020B0400000000000000" pitchFamily="50" charset="-128"/>
              </a:rPr>
              <a:t>教育環境</a:t>
            </a:r>
            <a:r>
              <a:rPr lang="ja-JP" altLang="en-US" sz="1400" b="1" dirty="0">
                <a:latin typeface="游ゴシック" panose="020B0400000000000000" pitchFamily="50" charset="-128"/>
                <a:ea typeface="游ゴシック" panose="020B0400000000000000" pitchFamily="50" charset="-128"/>
              </a:rPr>
              <a:t>の情報発信の連携を検討</a:t>
            </a:r>
          </a:p>
          <a:p>
            <a:pPr>
              <a:lnSpc>
                <a:spcPts val="2000"/>
              </a:lnSpc>
            </a:pPr>
            <a:endParaRPr lang="en-US" altLang="ja-JP" sz="1400" b="1" dirty="0">
              <a:latin typeface="游ゴシック" panose="020B0400000000000000" pitchFamily="50" charset="-128"/>
              <a:ea typeface="游ゴシック" panose="020B0400000000000000" pitchFamily="50" charset="-128"/>
            </a:endParaRPr>
          </a:p>
          <a:p>
            <a:pPr>
              <a:lnSpc>
                <a:spcPts val="2000"/>
              </a:lnSpc>
            </a:pPr>
            <a:endParaRPr lang="ja-JP" altLang="en-US" sz="1400" b="1" dirty="0">
              <a:latin typeface="游ゴシック" panose="020B0400000000000000" pitchFamily="50" charset="-128"/>
              <a:ea typeface="游ゴシック" panose="020B0400000000000000" pitchFamily="50" charset="-128"/>
            </a:endParaRPr>
          </a:p>
        </p:txBody>
      </p:sp>
      <p:sp>
        <p:nvSpPr>
          <p:cNvPr id="94" name="正方形/長方形 93"/>
          <p:cNvSpPr/>
          <p:nvPr/>
        </p:nvSpPr>
        <p:spPr>
          <a:xfrm>
            <a:off x="261324" y="3327623"/>
            <a:ext cx="5106066" cy="341825"/>
          </a:xfrm>
          <a:prstGeom prst="rect">
            <a:avLst/>
          </a:prstGeom>
        </p:spPr>
        <p:txBody>
          <a:bodyPr wrap="square">
            <a:spAutoFit/>
          </a:bodyPr>
          <a:lstStyle/>
          <a:p>
            <a:pPr>
              <a:lnSpc>
                <a:spcPts val="2000"/>
              </a:lnSpc>
            </a:pPr>
            <a:r>
              <a:rPr lang="ja-JP" altLang="en-US" sz="1600" b="1" dirty="0">
                <a:latin typeface="游ゴシック" panose="020B0400000000000000" pitchFamily="50" charset="-128"/>
                <a:ea typeface="游ゴシック" panose="020B0400000000000000" pitchFamily="50" charset="-128"/>
              </a:rPr>
              <a:t>● </a:t>
            </a:r>
            <a:r>
              <a:rPr lang="ja-JP" altLang="en-US" sz="1600" b="1" u="sng" dirty="0">
                <a:latin typeface="游ゴシック" panose="020B0400000000000000" pitchFamily="50" charset="-128"/>
                <a:ea typeface="游ゴシック" panose="020B0400000000000000" pitchFamily="50" charset="-128"/>
              </a:rPr>
              <a:t>情報発信・プロモーション</a:t>
            </a:r>
            <a:endParaRPr lang="en-US" altLang="ja-JP" sz="1600" b="1" u="sng" dirty="0">
              <a:latin typeface="游ゴシック" panose="020B0400000000000000" pitchFamily="50" charset="-128"/>
              <a:ea typeface="游ゴシック" panose="020B0400000000000000" pitchFamily="50" charset="-128"/>
            </a:endParaRPr>
          </a:p>
        </p:txBody>
      </p:sp>
      <p:sp>
        <p:nvSpPr>
          <p:cNvPr id="10" name="正方形/長方形 9"/>
          <p:cNvSpPr/>
          <p:nvPr/>
        </p:nvSpPr>
        <p:spPr>
          <a:xfrm>
            <a:off x="383704" y="3625978"/>
            <a:ext cx="10536832" cy="1118255"/>
          </a:xfrm>
          <a:prstGeom prst="rect">
            <a:avLst/>
          </a:prstGeom>
        </p:spPr>
        <p:txBody>
          <a:bodyPr wrap="square">
            <a:spAutoFit/>
          </a:bodyPr>
          <a:lstStyle/>
          <a:p>
            <a:pPr>
              <a:lnSpc>
                <a:spcPts val="2000"/>
              </a:lnSpc>
            </a:pPr>
            <a:r>
              <a:rPr lang="ja-JP" altLang="en-US" sz="1400" b="1" dirty="0">
                <a:latin typeface="游ゴシック" panose="020B0400000000000000" pitchFamily="50" charset="-128"/>
                <a:ea typeface="游ゴシック" panose="020B0400000000000000" pitchFamily="50" charset="-128"/>
              </a:rPr>
              <a:t>（大阪府）</a:t>
            </a:r>
          </a:p>
          <a:p>
            <a:pPr>
              <a:lnSpc>
                <a:spcPts val="2000"/>
              </a:lnSpc>
            </a:pPr>
            <a:r>
              <a:rPr lang="ja-JP" altLang="en-US" sz="1400" b="1" dirty="0">
                <a:latin typeface="游ゴシック" panose="020B0400000000000000" pitchFamily="50" charset="-128"/>
                <a:ea typeface="游ゴシック" panose="020B0400000000000000" pitchFamily="50" charset="-128"/>
              </a:rPr>
              <a:t>　・海外プロモーションをする際、兵庫県の魅力的な住環境を紹介</a:t>
            </a:r>
          </a:p>
          <a:p>
            <a:pPr>
              <a:lnSpc>
                <a:spcPts val="2000"/>
              </a:lnSpc>
            </a:pPr>
            <a:r>
              <a:rPr lang="ja-JP" altLang="en-US" sz="1400" b="1" dirty="0">
                <a:latin typeface="游ゴシック" panose="020B0400000000000000" pitchFamily="50" charset="-128"/>
                <a:ea typeface="游ゴシック" panose="020B0400000000000000" pitchFamily="50" charset="-128"/>
              </a:rPr>
              <a:t>（大阪府・兵庫県）</a:t>
            </a:r>
          </a:p>
          <a:p>
            <a:pPr>
              <a:lnSpc>
                <a:spcPts val="2000"/>
              </a:lnSpc>
            </a:pPr>
            <a:r>
              <a:rPr lang="ja-JP" altLang="en-US" sz="1400" b="1" dirty="0">
                <a:latin typeface="游ゴシック" panose="020B0400000000000000" pitchFamily="50" charset="-128"/>
                <a:ea typeface="游ゴシック" panose="020B0400000000000000" pitchFamily="50" charset="-128"/>
              </a:rPr>
              <a:t>　・それぞれの企業誘致サポートセンターのチラシの相互配架を検討・実施</a:t>
            </a:r>
            <a:endParaRPr lang="en-US" altLang="ja-JP" sz="1400" b="1" dirty="0">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203200" y="5197666"/>
            <a:ext cx="10575372" cy="1887696"/>
          </a:xfrm>
          <a:prstGeom prst="rect">
            <a:avLst/>
          </a:prstGeom>
        </p:spPr>
        <p:txBody>
          <a:bodyPr wrap="square">
            <a:spAutoFit/>
          </a:bodyPr>
          <a:lstStyle/>
          <a:p>
            <a:pPr>
              <a:lnSpc>
                <a:spcPts val="2000"/>
              </a:lnSpc>
            </a:pPr>
            <a:r>
              <a:rPr lang="ja-JP" altLang="en-US" sz="1600" b="1" dirty="0">
                <a:latin typeface="游ゴシック" panose="020B0400000000000000" pitchFamily="50" charset="-128"/>
                <a:ea typeface="游ゴシック" panose="020B0400000000000000" pitchFamily="50" charset="-128"/>
              </a:rPr>
              <a:t>● </a:t>
            </a:r>
            <a:r>
              <a:rPr lang="ja-JP" altLang="en-US" sz="1600" b="1" u="sng" dirty="0">
                <a:latin typeface="游ゴシック" panose="020B0400000000000000" pitchFamily="50" charset="-128"/>
                <a:ea typeface="游ゴシック" panose="020B0400000000000000" pitchFamily="50" charset="-128"/>
              </a:rPr>
              <a:t>大学等における金融・起業・テクノロジー等教育の連携</a:t>
            </a:r>
            <a:endParaRPr lang="en-US" altLang="ja-JP" sz="1600" b="1" u="sng" dirty="0">
              <a:latin typeface="游ゴシック" panose="020B0400000000000000" pitchFamily="50" charset="-128"/>
              <a:ea typeface="游ゴシック" panose="020B0400000000000000" pitchFamily="50" charset="-128"/>
            </a:endParaRPr>
          </a:p>
          <a:p>
            <a:pPr>
              <a:lnSpc>
                <a:spcPts val="2000"/>
              </a:lnSpc>
            </a:pPr>
            <a:r>
              <a:rPr lang="ja-JP" altLang="en-US" sz="1600" b="1" dirty="0">
                <a:latin typeface="游ゴシック" panose="020B0400000000000000" pitchFamily="50" charset="-128"/>
                <a:ea typeface="游ゴシック" panose="020B0400000000000000" pitchFamily="50" charset="-128"/>
              </a:rPr>
              <a:t>　</a:t>
            </a:r>
            <a:r>
              <a:rPr lang="ja-JP" altLang="en-US" sz="1400" b="1" dirty="0">
                <a:latin typeface="游ゴシック" panose="020B0400000000000000" pitchFamily="50" charset="-128"/>
                <a:ea typeface="游ゴシック" panose="020B0400000000000000" pitchFamily="50" charset="-128"/>
              </a:rPr>
              <a:t>（大阪府）</a:t>
            </a:r>
            <a:r>
              <a:rPr lang="ja-JP" altLang="en-US" sz="1600" b="1" dirty="0">
                <a:latin typeface="游ゴシック" panose="020B0400000000000000" pitchFamily="50" charset="-128"/>
                <a:ea typeface="游ゴシック" panose="020B0400000000000000" pitchFamily="50" charset="-128"/>
              </a:rPr>
              <a:t> </a:t>
            </a:r>
            <a:endParaRPr lang="en-US" altLang="ja-JP" sz="1600" b="1" dirty="0">
              <a:latin typeface="游ゴシック" panose="020B0400000000000000" pitchFamily="50" charset="-128"/>
              <a:ea typeface="游ゴシック" panose="020B0400000000000000" pitchFamily="50" charset="-128"/>
            </a:endParaRPr>
          </a:p>
          <a:p>
            <a:pPr>
              <a:lnSpc>
                <a:spcPts val="2000"/>
              </a:lnSpc>
            </a:pPr>
            <a:r>
              <a:rPr lang="ja-JP" altLang="en-US" sz="1400" b="1" dirty="0">
                <a:latin typeface="游ゴシック" panose="020B0400000000000000" pitchFamily="50" charset="-128"/>
                <a:ea typeface="游ゴシック" panose="020B0400000000000000" pitchFamily="50" charset="-128"/>
              </a:rPr>
              <a:t>　   ・大学、企業等と連携した金融リテラシー教育・起業家教育等に関する取組みについて、兵庫県への情報共有を実施</a:t>
            </a:r>
            <a:endParaRPr lang="en-US" altLang="ja-JP" sz="1400" b="1" dirty="0">
              <a:latin typeface="游ゴシック" panose="020B0400000000000000" pitchFamily="50" charset="-128"/>
              <a:ea typeface="游ゴシック" panose="020B0400000000000000" pitchFamily="50" charset="-128"/>
            </a:endParaRPr>
          </a:p>
          <a:p>
            <a:pPr>
              <a:lnSpc>
                <a:spcPts val="2000"/>
              </a:lnSpc>
            </a:pPr>
            <a:r>
              <a:rPr lang="ja-JP" altLang="en-US" sz="1600" b="1" dirty="0">
                <a:latin typeface="游ゴシック" panose="020B0400000000000000" pitchFamily="50" charset="-128"/>
                <a:ea typeface="游ゴシック" panose="020B0400000000000000" pitchFamily="50" charset="-128"/>
              </a:rPr>
              <a:t>● </a:t>
            </a:r>
            <a:r>
              <a:rPr lang="ja-JP" altLang="en-US" sz="1600" b="1" u="sng" dirty="0">
                <a:latin typeface="游ゴシック" panose="020B0400000000000000" pitchFamily="50" charset="-128"/>
                <a:ea typeface="游ゴシック" panose="020B0400000000000000" pitchFamily="50" charset="-128"/>
              </a:rPr>
              <a:t>金融面からの企業の</a:t>
            </a:r>
            <a:r>
              <a:rPr lang="en-US" altLang="ja-JP" sz="1600" b="1" u="sng" dirty="0">
                <a:latin typeface="游ゴシック" panose="020B0400000000000000" pitchFamily="50" charset="-128"/>
                <a:ea typeface="游ゴシック" panose="020B0400000000000000" pitchFamily="50" charset="-128"/>
              </a:rPr>
              <a:t>SDGs</a:t>
            </a:r>
            <a:r>
              <a:rPr lang="ja-JP" altLang="en-US" sz="1600" b="1" u="sng" dirty="0">
                <a:latin typeface="游ゴシック" panose="020B0400000000000000" pitchFamily="50" charset="-128"/>
                <a:ea typeface="游ゴシック" panose="020B0400000000000000" pitchFamily="50" charset="-128"/>
              </a:rPr>
              <a:t>推進</a:t>
            </a:r>
            <a:endParaRPr lang="en-US" altLang="ja-JP" sz="1600" b="1" u="sng" dirty="0">
              <a:latin typeface="游ゴシック" panose="020B0400000000000000" pitchFamily="50" charset="-128"/>
              <a:ea typeface="游ゴシック" panose="020B0400000000000000" pitchFamily="50" charset="-128"/>
            </a:endParaRPr>
          </a:p>
          <a:p>
            <a:pPr>
              <a:lnSpc>
                <a:spcPts val="2000"/>
              </a:lnSpc>
            </a:pPr>
            <a:r>
              <a:rPr lang="ja-JP" altLang="en-US" sz="1400" b="1" dirty="0">
                <a:latin typeface="游ゴシック" panose="020B0400000000000000" pitchFamily="50" charset="-128"/>
                <a:ea typeface="游ゴシック" panose="020B0400000000000000" pitchFamily="50" charset="-128"/>
              </a:rPr>
              <a:t>　（大阪府）</a:t>
            </a:r>
            <a:endParaRPr lang="en-US" altLang="ja-JP" sz="1400" b="1" dirty="0">
              <a:latin typeface="游ゴシック" panose="020B0400000000000000" pitchFamily="50" charset="-128"/>
              <a:ea typeface="游ゴシック" panose="020B0400000000000000" pitchFamily="50" charset="-128"/>
            </a:endParaRPr>
          </a:p>
          <a:p>
            <a:pPr>
              <a:lnSpc>
                <a:spcPts val="2000"/>
              </a:lnSpc>
            </a:pPr>
            <a:r>
              <a:rPr lang="ja-JP" altLang="en-US" sz="1400" b="1" dirty="0">
                <a:latin typeface="游ゴシック" panose="020B0400000000000000" pitchFamily="50" charset="-128"/>
                <a:ea typeface="游ゴシック" panose="020B0400000000000000" pitchFamily="50" charset="-128"/>
              </a:rPr>
              <a:t>　   ・企業向けに実施する</a:t>
            </a:r>
            <a:r>
              <a:rPr lang="en-US" altLang="ja-JP" sz="1400" b="1" dirty="0">
                <a:latin typeface="游ゴシック" panose="020B0400000000000000" pitchFamily="50" charset="-128"/>
                <a:ea typeface="游ゴシック" panose="020B0400000000000000" pitchFamily="50" charset="-128"/>
              </a:rPr>
              <a:t>SDGs</a:t>
            </a:r>
            <a:r>
              <a:rPr lang="ja-JP" altLang="en-US" sz="1400" b="1" dirty="0">
                <a:latin typeface="游ゴシック" panose="020B0400000000000000" pitchFamily="50" charset="-128"/>
                <a:ea typeface="游ゴシック" panose="020B0400000000000000" pitchFamily="50" charset="-128"/>
              </a:rPr>
              <a:t>推進にかかるワークショップを開催する際に、兵庫県内の企業にも参加を呼びかけ</a:t>
            </a:r>
            <a:endParaRPr lang="en-US" altLang="ja-JP" sz="1400" b="1" dirty="0">
              <a:latin typeface="游ゴシック" panose="020B0400000000000000" pitchFamily="50" charset="-128"/>
              <a:ea typeface="游ゴシック" panose="020B0400000000000000" pitchFamily="50" charset="-128"/>
            </a:endParaRPr>
          </a:p>
          <a:p>
            <a:pPr>
              <a:lnSpc>
                <a:spcPts val="2000"/>
              </a:lnSpc>
            </a:pPr>
            <a:r>
              <a:rPr lang="ja-JP" altLang="en-US" sz="1400" dirty="0">
                <a:latin typeface="游ゴシック" panose="020B0400000000000000" pitchFamily="50" charset="-128"/>
                <a:ea typeface="游ゴシック" panose="020B0400000000000000" pitchFamily="50" charset="-128"/>
              </a:rPr>
              <a:t>　　</a:t>
            </a:r>
            <a:endParaRPr lang="ja-JP" altLang="en-US" sz="1400" b="1" dirty="0">
              <a:latin typeface="游ゴシック" panose="020B0400000000000000" pitchFamily="50" charset="-128"/>
              <a:ea typeface="游ゴシック" panose="020B0400000000000000" pitchFamily="50" charset="-128"/>
            </a:endParaRPr>
          </a:p>
        </p:txBody>
      </p:sp>
      <p:grpSp>
        <p:nvGrpSpPr>
          <p:cNvPr id="28" name="グループ化 27"/>
          <p:cNvGrpSpPr/>
          <p:nvPr/>
        </p:nvGrpSpPr>
        <p:grpSpPr>
          <a:xfrm>
            <a:off x="3567343" y="753811"/>
            <a:ext cx="1959352" cy="413711"/>
            <a:chOff x="4586391" y="2282826"/>
            <a:chExt cx="1959352" cy="413711"/>
          </a:xfrm>
        </p:grpSpPr>
        <p:sp>
          <p:nvSpPr>
            <p:cNvPr id="29" name="正方形/長方形 28"/>
            <p:cNvSpPr/>
            <p:nvPr/>
          </p:nvSpPr>
          <p:spPr>
            <a:xfrm>
              <a:off x="4586391" y="2282826"/>
              <a:ext cx="1939954" cy="400110"/>
            </a:xfrm>
            <a:prstGeom prst="rect">
              <a:avLst/>
            </a:prstGeom>
          </p:spPr>
          <p:txBody>
            <a:bodyPr wrap="none">
              <a:spAutoFit/>
            </a:bodyPr>
            <a:lstStyle/>
            <a:p>
              <a:pPr algn="ctr"/>
              <a:r>
                <a:rPr lang="en-US" altLang="ja-JP" sz="2000" dirty="0">
                  <a:ln w="82550">
                    <a:solidFill>
                      <a:schemeClr val="accent4">
                        <a:lumMod val="50000"/>
                      </a:schemeClr>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2023</a:t>
              </a:r>
              <a:r>
                <a:rPr lang="ja-JP" altLang="en-US" sz="2000" dirty="0">
                  <a:ln w="82550">
                    <a:solidFill>
                      <a:schemeClr val="accent4">
                        <a:lumMod val="50000"/>
                      </a:schemeClr>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　　～</a:t>
              </a:r>
            </a:p>
          </p:txBody>
        </p:sp>
        <p:sp>
          <p:nvSpPr>
            <p:cNvPr id="30" name="正方形/長方形 29"/>
            <p:cNvSpPr/>
            <p:nvPr/>
          </p:nvSpPr>
          <p:spPr>
            <a:xfrm>
              <a:off x="4605789" y="2296427"/>
              <a:ext cx="1939954" cy="400110"/>
            </a:xfrm>
            <a:prstGeom prst="rect">
              <a:avLst/>
            </a:prstGeom>
            <a:noFill/>
          </p:spPr>
          <p:txBody>
            <a:bodyPr wrap="none" lIns="91440" tIns="45720" rIns="91440" bIns="45720">
              <a:spAutoFit/>
            </a:bodyPr>
            <a:lstStyle/>
            <a:p>
              <a:pPr algn="ctr"/>
              <a:r>
                <a:rPr lang="en-US" altLang="ja-JP" sz="20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2023</a:t>
              </a:r>
              <a:r>
                <a:rPr lang="ja-JP" altLang="en-US" sz="20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　　～</a:t>
              </a:r>
              <a:endParaRPr lang="ja-JP" altLang="en-US" sz="20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grpSp>
        <p:nvGrpSpPr>
          <p:cNvPr id="23" name="グループ化 22"/>
          <p:cNvGrpSpPr/>
          <p:nvPr/>
        </p:nvGrpSpPr>
        <p:grpSpPr>
          <a:xfrm>
            <a:off x="5656189" y="741951"/>
            <a:ext cx="1422185" cy="400110"/>
            <a:chOff x="3562442" y="2393028"/>
            <a:chExt cx="1422185" cy="400110"/>
          </a:xfrm>
        </p:grpSpPr>
        <p:sp>
          <p:nvSpPr>
            <p:cNvPr id="24" name="正方形/長方形 23"/>
            <p:cNvSpPr/>
            <p:nvPr/>
          </p:nvSpPr>
          <p:spPr>
            <a:xfrm>
              <a:off x="3562442" y="2393028"/>
              <a:ext cx="1422184" cy="400110"/>
            </a:xfrm>
            <a:prstGeom prst="rect">
              <a:avLst/>
            </a:prstGeom>
          </p:spPr>
          <p:txBody>
            <a:bodyPr wrap="none">
              <a:spAutoFit/>
            </a:bodyPr>
            <a:lstStyle/>
            <a:p>
              <a:pPr algn="ctr"/>
              <a:r>
                <a:rPr lang="en-US" altLang="ja-JP" sz="2000"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20</a:t>
              </a:r>
              <a:r>
                <a:rPr lang="ja-JP" altLang="en-US" sz="2000"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２４年度</a:t>
              </a:r>
            </a:p>
          </p:txBody>
        </p:sp>
        <p:sp>
          <p:nvSpPr>
            <p:cNvPr id="25" name="正方形/長方形 24"/>
            <p:cNvSpPr/>
            <p:nvPr/>
          </p:nvSpPr>
          <p:spPr>
            <a:xfrm>
              <a:off x="3562443" y="2393028"/>
              <a:ext cx="1422184" cy="400110"/>
            </a:xfrm>
            <a:prstGeom prst="rect">
              <a:avLst/>
            </a:prstGeom>
            <a:noFill/>
          </p:spPr>
          <p:txBody>
            <a:bodyPr wrap="none" lIns="91440" tIns="45720" rIns="91440" bIns="45720">
              <a:spAutoFit/>
            </a:bodyPr>
            <a:lstStyle/>
            <a:p>
              <a:pPr algn="ctr"/>
              <a:r>
                <a:rPr lang="en-US" altLang="ja-JP" sz="2000" dirty="0">
                  <a:ln w="0"/>
                  <a:solidFill>
                    <a:schemeClr val="bg1"/>
                  </a:solidFill>
                  <a:latin typeface="UD デジタル 教科書体 NK-B" panose="02020700000000000000" pitchFamily="18" charset="-128"/>
                  <a:ea typeface="UD デジタル 教科書体 NK-B" panose="02020700000000000000" pitchFamily="18" charset="-128"/>
                </a:rPr>
                <a:t>2024</a:t>
              </a:r>
              <a:r>
                <a:rPr lang="ja-JP" altLang="en-US" sz="2000" dirty="0">
                  <a:ln w="0"/>
                  <a:solidFill>
                    <a:schemeClr val="bg1"/>
                  </a:solidFill>
                  <a:latin typeface="UD デジタル 教科書体 NK-B" panose="02020700000000000000" pitchFamily="18" charset="-128"/>
                  <a:ea typeface="UD デジタル 教科書体 NK-B" panose="02020700000000000000" pitchFamily="18" charset="-128"/>
                </a:rPr>
                <a:t>年度</a:t>
              </a:r>
            </a:p>
          </p:txBody>
        </p:sp>
      </p:grpSp>
    </p:spTree>
    <p:extLst>
      <p:ext uri="{BB962C8B-B14F-4D97-AF65-F5344CB8AC3E}">
        <p14:creationId xmlns:p14="http://schemas.microsoft.com/office/powerpoint/2010/main" val="101865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238" y="2996952"/>
            <a:ext cx="12173525" cy="877163"/>
          </a:xfrm>
          <a:prstGeom prst="rect">
            <a:avLst/>
          </a:prstGeom>
        </p:spPr>
        <p:txBody>
          <a:bodyPr wrap="none">
            <a:spAutoFit/>
          </a:bodyPr>
          <a:lstStyle/>
          <a:p>
            <a:pPr>
              <a:lnSpc>
                <a:spcPct val="150000"/>
              </a:lnSpc>
            </a:pPr>
            <a:r>
              <a:rPr kumimoji="1" lang="ja-JP" altLang="en-US" sz="3400" b="1" dirty="0">
                <a:solidFill>
                  <a:srgbClr val="000000"/>
                </a:solidFill>
                <a:latin typeface="UD デジタル 教科書体 NK-B" panose="02020700000000000000" pitchFamily="18" charset="-128"/>
                <a:ea typeface="UD デジタル 教科書体 NK-B" panose="02020700000000000000" pitchFamily="18" charset="-128"/>
              </a:rPr>
              <a:t>（５）</a:t>
            </a:r>
            <a:r>
              <a:rPr kumimoji="1" lang="en-US" altLang="ja-JP" sz="3400" b="1" dirty="0">
                <a:solidFill>
                  <a:srgbClr val="000000"/>
                </a:solidFill>
                <a:latin typeface="UD デジタル 教科書体 NK-B" panose="02020700000000000000" pitchFamily="18" charset="-128"/>
                <a:ea typeface="UD デジタル 教科書体 NK-B" panose="02020700000000000000" pitchFamily="18" charset="-128"/>
              </a:rPr>
              <a:t>2025</a:t>
            </a:r>
            <a:r>
              <a:rPr kumimoji="1" lang="ja-JP" altLang="en-US" sz="3400" b="1" dirty="0">
                <a:solidFill>
                  <a:srgbClr val="000000"/>
                </a:solidFill>
                <a:latin typeface="UD デジタル 教科書体 NK-B" panose="02020700000000000000" pitchFamily="18" charset="-128"/>
                <a:ea typeface="UD デジタル 教科書体 NK-B" panose="02020700000000000000" pitchFamily="18" charset="-128"/>
              </a:rPr>
              <a:t>年大阪・関西万博を見据えた兵庫・大阪連携の進め方</a:t>
            </a:r>
          </a:p>
        </p:txBody>
      </p:sp>
      <p:sp>
        <p:nvSpPr>
          <p:cNvPr id="5"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34</a:t>
            </a:fld>
            <a:endParaRPr kumimoji="1" lang="ja-JP" altLang="en-US" sz="1600" dirty="0">
              <a:solidFill>
                <a:srgbClr val="000000"/>
              </a:solidFill>
            </a:endParaRPr>
          </a:p>
        </p:txBody>
      </p:sp>
    </p:spTree>
    <p:extLst>
      <p:ext uri="{BB962C8B-B14F-4D97-AF65-F5344CB8AC3E}">
        <p14:creationId xmlns:p14="http://schemas.microsoft.com/office/powerpoint/2010/main" val="1482776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図 69"/>
          <p:cNvPicPr>
            <a:picLocks noChangeAspect="1"/>
          </p:cNvPicPr>
          <p:nvPr/>
        </p:nvPicPr>
        <p:blipFill>
          <a:blip r:embed="rId2"/>
          <a:stretch>
            <a:fillRect/>
          </a:stretch>
        </p:blipFill>
        <p:spPr>
          <a:xfrm>
            <a:off x="9295705" y="5567241"/>
            <a:ext cx="886953" cy="1304341"/>
          </a:xfrm>
          <a:prstGeom prst="rect">
            <a:avLst/>
          </a:prstGeom>
        </p:spPr>
      </p:pic>
      <p:sp>
        <p:nvSpPr>
          <p:cNvPr id="2" name="楕円 1"/>
          <p:cNvSpPr/>
          <p:nvPr/>
        </p:nvSpPr>
        <p:spPr>
          <a:xfrm>
            <a:off x="318498" y="2308936"/>
            <a:ext cx="4459953" cy="1336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2A31CDE7-4D74-4F24-9FC9-C17762B405B4}"/>
              </a:ext>
            </a:extLst>
          </p:cNvPr>
          <p:cNvSpPr/>
          <p:nvPr/>
        </p:nvSpPr>
        <p:spPr>
          <a:xfrm rot="-1200000">
            <a:off x="529316" y="3867681"/>
            <a:ext cx="4068000" cy="2268000"/>
          </a:xfrm>
          <a:prstGeom prst="ellipse">
            <a:avLst/>
          </a:prstGeom>
          <a:solidFill>
            <a:schemeClr val="accent4">
              <a:lumMod val="40000"/>
              <a:lumOff val="60000"/>
            </a:schemeClr>
          </a:solidFill>
          <a:ln>
            <a:noFill/>
          </a:ln>
          <a:effectLst/>
          <a:scene3d>
            <a:camera prst="orthographicFront"/>
            <a:lightRig rig="threePt" dir="t"/>
          </a:scene3d>
          <a:sp3d>
            <a:bevelT w="565150"/>
            <a:bevelB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楕円 47">
            <a:extLst>
              <a:ext uri="{FF2B5EF4-FFF2-40B4-BE49-F238E27FC236}">
                <a16:creationId xmlns:a16="http://schemas.microsoft.com/office/drawing/2014/main" id="{24EA50DF-C7FE-46CF-8F44-893607167D03}"/>
              </a:ext>
            </a:extLst>
          </p:cNvPr>
          <p:cNvSpPr/>
          <p:nvPr/>
        </p:nvSpPr>
        <p:spPr>
          <a:xfrm rot="-1200000">
            <a:off x="4078299" y="2967876"/>
            <a:ext cx="4068000" cy="2520000"/>
          </a:xfrm>
          <a:prstGeom prst="ellipse">
            <a:avLst/>
          </a:prstGeom>
          <a:solidFill>
            <a:schemeClr val="accent2">
              <a:lumMod val="60000"/>
              <a:lumOff val="40000"/>
              <a:alpha val="60000"/>
            </a:schemeClr>
          </a:solidFill>
          <a:ln>
            <a:noFill/>
          </a:ln>
          <a:effectLst/>
          <a:scene3d>
            <a:camera prst="orthographicFront"/>
            <a:lightRig rig="threePt" dir="t"/>
          </a:scene3d>
          <a:sp3d>
            <a:bevelT w="565150"/>
            <a:bevelB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楕円 48">
            <a:extLst>
              <a:ext uri="{FF2B5EF4-FFF2-40B4-BE49-F238E27FC236}">
                <a16:creationId xmlns:a16="http://schemas.microsoft.com/office/drawing/2014/main" id="{D0BD52BD-49AB-4A99-AB8C-F219A9A76B78}"/>
              </a:ext>
            </a:extLst>
          </p:cNvPr>
          <p:cNvSpPr/>
          <p:nvPr/>
        </p:nvSpPr>
        <p:spPr>
          <a:xfrm rot="-1200000">
            <a:off x="7588433" y="2165305"/>
            <a:ext cx="4068000" cy="2664000"/>
          </a:xfrm>
          <a:prstGeom prst="ellipse">
            <a:avLst/>
          </a:prstGeom>
          <a:solidFill>
            <a:schemeClr val="accent1">
              <a:lumMod val="40000"/>
              <a:lumOff val="60000"/>
              <a:alpha val="85000"/>
            </a:schemeClr>
          </a:solidFill>
          <a:ln>
            <a:noFill/>
          </a:ln>
          <a:effectLst/>
          <a:scene3d>
            <a:camera prst="orthographicFront"/>
            <a:lightRig rig="threePt" dir="t"/>
          </a:scene3d>
          <a:sp3d>
            <a:bevelT w="565150"/>
            <a:bevelB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lt1">
                  <a:alpha val="89000"/>
                </a:schemeClr>
              </a:solidFill>
            </a:endParaRPr>
          </a:p>
        </p:txBody>
      </p:sp>
      <p:sp>
        <p:nvSpPr>
          <p:cNvPr id="55" name="テキスト ボックス 54">
            <a:extLst>
              <a:ext uri="{FF2B5EF4-FFF2-40B4-BE49-F238E27FC236}">
                <a16:creationId xmlns:a16="http://schemas.microsoft.com/office/drawing/2014/main" id="{D572E710-847E-4112-A693-4D8B6ED0A0F0}"/>
              </a:ext>
            </a:extLst>
          </p:cNvPr>
          <p:cNvSpPr txBox="1"/>
          <p:nvPr/>
        </p:nvSpPr>
        <p:spPr>
          <a:xfrm>
            <a:off x="922513" y="4090347"/>
            <a:ext cx="3249582" cy="461665"/>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産業振興</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・スタートアップなど成長分野の育成</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36" name="正方形/長方形 35"/>
          <p:cNvSpPr/>
          <p:nvPr/>
        </p:nvSpPr>
        <p:spPr>
          <a:xfrm>
            <a:off x="0" y="3708"/>
            <a:ext cx="12192000" cy="5019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2400" b="1" dirty="0">
                <a:latin typeface="UD デジタル 教科書体 NK-B" panose="02020700000000000000" pitchFamily="18" charset="-128"/>
                <a:ea typeface="UD デジタル 教科書体 NK-B" panose="02020700000000000000" pitchFamily="18" charset="-128"/>
              </a:rPr>
              <a:t>兵庫・大阪連携　今後の進め方　</a:t>
            </a:r>
          </a:p>
        </p:txBody>
      </p:sp>
      <p:sp>
        <p:nvSpPr>
          <p:cNvPr id="38" name="正方形/長方形 37"/>
          <p:cNvSpPr/>
          <p:nvPr/>
        </p:nvSpPr>
        <p:spPr>
          <a:xfrm>
            <a:off x="260234" y="548358"/>
            <a:ext cx="11700000" cy="1080000"/>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51440" rtlCol="0" anchor="t" anchorCtr="0"/>
          <a:lstStyle/>
          <a:p>
            <a:pPr marL="342900" indent="-342900" defTabSz="326663">
              <a:buFont typeface="Wingdings" panose="05000000000000000000" pitchFamily="2" charset="2"/>
              <a:buChar char="u"/>
            </a:pP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兵庫県と大阪府が「連携」と「切磋琢磨」のもと、</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産業振興</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 </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観光振興</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 </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カーボンニュートラル</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の取組みを充実・強化させるとともに、新たな連携を積極的に実施</a:t>
            </a:r>
            <a:endPar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endParaRPr>
          </a:p>
          <a:p>
            <a:pPr defTabSz="326663">
              <a:lnSpc>
                <a:spcPts val="800"/>
              </a:lnSpc>
            </a:pPr>
            <a:endParaRPr lang="en-US" altLang="ja-JP" sz="1000" b="1" dirty="0">
              <a:solidFill>
                <a:prstClr val="black"/>
              </a:solidFill>
              <a:latin typeface="UD デジタル 教科書体 NK-B" panose="02020700000000000000" pitchFamily="18" charset="-128"/>
              <a:ea typeface="UD デジタル 教科書体 NK-B" panose="02020700000000000000" pitchFamily="18" charset="-128"/>
            </a:endParaRPr>
          </a:p>
          <a:p>
            <a:pPr defTabSz="326663"/>
            <a:endParaRPr lang="ja-JP" altLang="en-US" sz="2400" b="1" dirty="0">
              <a:solidFill>
                <a:srgbClr val="C00000"/>
              </a:solidFill>
              <a:latin typeface="UD デジタル 教科書体 NK-B" panose="02020700000000000000" pitchFamily="18" charset="-128"/>
              <a:ea typeface="UD デジタル 教科書体 NK-B" panose="02020700000000000000" pitchFamily="18" charset="-128"/>
            </a:endParaRPr>
          </a:p>
        </p:txBody>
      </p:sp>
      <p:sp>
        <p:nvSpPr>
          <p:cNvPr id="52" name="テキスト ボックス 51">
            <a:extLst>
              <a:ext uri="{FF2B5EF4-FFF2-40B4-BE49-F238E27FC236}">
                <a16:creationId xmlns:a16="http://schemas.microsoft.com/office/drawing/2014/main" id="{D572E710-847E-4112-A693-4D8B6ED0A0F0}"/>
              </a:ext>
            </a:extLst>
          </p:cNvPr>
          <p:cNvSpPr txBox="1"/>
          <p:nvPr/>
        </p:nvSpPr>
        <p:spPr>
          <a:xfrm>
            <a:off x="910480" y="4657053"/>
            <a:ext cx="3483308" cy="461665"/>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観光振興</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・観光メニュー、交通ルートの開発</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3" name="テキスト ボックス 52">
            <a:extLst>
              <a:ext uri="{FF2B5EF4-FFF2-40B4-BE49-F238E27FC236}">
                <a16:creationId xmlns:a16="http://schemas.microsoft.com/office/drawing/2014/main" id="{D572E710-847E-4112-A693-4D8B6ED0A0F0}"/>
              </a:ext>
            </a:extLst>
          </p:cNvPr>
          <p:cNvSpPr txBox="1"/>
          <p:nvPr/>
        </p:nvSpPr>
        <p:spPr>
          <a:xfrm>
            <a:off x="922512" y="5211771"/>
            <a:ext cx="4503199" cy="707886"/>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ｶｰﾎﾞﾝﾆｭｰﾄﾗﾙ</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・リーディングモデルの構築に向けた</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先駆的取組の実施</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4" name="テキスト ボックス 53">
            <a:extLst>
              <a:ext uri="{FF2B5EF4-FFF2-40B4-BE49-F238E27FC236}">
                <a16:creationId xmlns:a16="http://schemas.microsoft.com/office/drawing/2014/main" id="{D572E710-847E-4112-A693-4D8B6ED0A0F0}"/>
              </a:ext>
            </a:extLst>
          </p:cNvPr>
          <p:cNvSpPr txBox="1"/>
          <p:nvPr/>
        </p:nvSpPr>
        <p:spPr>
          <a:xfrm>
            <a:off x="4658384" y="3297356"/>
            <a:ext cx="3249582" cy="707886"/>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産業振興</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・成長分野の取組みを加速させ、</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イノベーションを創出</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6" name="テキスト ボックス 55">
            <a:extLst>
              <a:ext uri="{FF2B5EF4-FFF2-40B4-BE49-F238E27FC236}">
                <a16:creationId xmlns:a16="http://schemas.microsoft.com/office/drawing/2014/main" id="{D572E710-847E-4112-A693-4D8B6ED0A0F0}"/>
              </a:ext>
            </a:extLst>
          </p:cNvPr>
          <p:cNvSpPr txBox="1"/>
          <p:nvPr/>
        </p:nvSpPr>
        <p:spPr>
          <a:xfrm>
            <a:off x="4646351" y="4114052"/>
            <a:ext cx="3261615" cy="461665"/>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観光振興</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・万博</a:t>
            </a:r>
            <a:r>
              <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PR</a:t>
            </a:r>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に合わせ観光情報を発信</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7" name="テキスト ボックス 56">
            <a:extLst>
              <a:ext uri="{FF2B5EF4-FFF2-40B4-BE49-F238E27FC236}">
                <a16:creationId xmlns:a16="http://schemas.microsoft.com/office/drawing/2014/main" id="{D572E710-847E-4112-A693-4D8B6ED0A0F0}"/>
              </a:ext>
            </a:extLst>
          </p:cNvPr>
          <p:cNvSpPr txBox="1"/>
          <p:nvPr/>
        </p:nvSpPr>
        <p:spPr>
          <a:xfrm>
            <a:off x="4658384" y="4669258"/>
            <a:ext cx="3300484" cy="461665"/>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ｶｰﾎﾞﾝﾆｭｰﾄﾗﾙ</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・先駆的取組の充実・強化</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8" name="テキスト ボックス 57">
            <a:extLst>
              <a:ext uri="{FF2B5EF4-FFF2-40B4-BE49-F238E27FC236}">
                <a16:creationId xmlns:a16="http://schemas.microsoft.com/office/drawing/2014/main" id="{D572E710-847E-4112-A693-4D8B6ED0A0F0}"/>
              </a:ext>
            </a:extLst>
          </p:cNvPr>
          <p:cNvSpPr txBox="1"/>
          <p:nvPr/>
        </p:nvSpPr>
        <p:spPr>
          <a:xfrm>
            <a:off x="7995598" y="2682127"/>
            <a:ext cx="3502158" cy="707886"/>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産業振興</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・万博会場内外で革新的技術の披露、</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成長分野の産業化を推進</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9" name="テキスト ボックス 58">
            <a:extLst>
              <a:ext uri="{FF2B5EF4-FFF2-40B4-BE49-F238E27FC236}">
                <a16:creationId xmlns:a16="http://schemas.microsoft.com/office/drawing/2014/main" id="{D572E710-847E-4112-A693-4D8B6ED0A0F0}"/>
              </a:ext>
            </a:extLst>
          </p:cNvPr>
          <p:cNvSpPr txBox="1"/>
          <p:nvPr/>
        </p:nvSpPr>
        <p:spPr>
          <a:xfrm>
            <a:off x="7983565" y="3558299"/>
            <a:ext cx="3347975" cy="461665"/>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観光振興</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・万博来訪者の兵庫・大阪の周遊</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60" name="テキスト ボックス 59">
            <a:extLst>
              <a:ext uri="{FF2B5EF4-FFF2-40B4-BE49-F238E27FC236}">
                <a16:creationId xmlns:a16="http://schemas.microsoft.com/office/drawing/2014/main" id="{D572E710-847E-4112-A693-4D8B6ED0A0F0}"/>
              </a:ext>
            </a:extLst>
          </p:cNvPr>
          <p:cNvSpPr txBox="1"/>
          <p:nvPr/>
        </p:nvSpPr>
        <p:spPr>
          <a:xfrm>
            <a:off x="7980608" y="4127769"/>
            <a:ext cx="3517148" cy="707886"/>
          </a:xfrm>
          <a:prstGeom prst="rect">
            <a:avLst/>
          </a:prstGeom>
          <a:noFill/>
          <a:scene3d>
            <a:camera prst="orthographicFront"/>
            <a:lightRig rig="threePt" dir="t"/>
          </a:scene3d>
          <a:sp3d>
            <a:bevelT/>
          </a:sp3d>
        </p:spPr>
        <p:txBody>
          <a:bodyPr wrap="square" lIns="0" tIns="0" rIns="0" bIns="0" rtlCol="0">
            <a:spAutoFit/>
          </a:bodyPr>
          <a:lstStyle/>
          <a:p>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ｶｰﾎﾞﾝﾆｭｰﾄﾗﾙ</a:t>
            </a: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・リーディングモデルの構築、ゼロカー</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r>
              <a:rPr lang="ja-JP" altLang="en-US"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ボンに向けた取組みの加速</a:t>
            </a:r>
            <a:endParaRPr lang="en-US" altLang="ja-JP" sz="16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grpSp>
        <p:nvGrpSpPr>
          <p:cNvPr id="8" name="グループ化 7"/>
          <p:cNvGrpSpPr/>
          <p:nvPr/>
        </p:nvGrpSpPr>
        <p:grpSpPr>
          <a:xfrm>
            <a:off x="1703109" y="3598502"/>
            <a:ext cx="2021711" cy="464402"/>
            <a:chOff x="3519427" y="2280089"/>
            <a:chExt cx="2021711" cy="464402"/>
          </a:xfrm>
        </p:grpSpPr>
        <p:sp>
          <p:nvSpPr>
            <p:cNvPr id="7" name="正方形/長方形 6"/>
            <p:cNvSpPr/>
            <p:nvPr/>
          </p:nvSpPr>
          <p:spPr>
            <a:xfrm>
              <a:off x="3519431" y="2282826"/>
              <a:ext cx="2021707" cy="461665"/>
            </a:xfrm>
            <a:prstGeom prst="rect">
              <a:avLst/>
            </a:prstGeom>
          </p:spPr>
          <p:txBody>
            <a:bodyPr wrap="none">
              <a:spAutoFit/>
            </a:bodyPr>
            <a:lstStyle/>
            <a:p>
              <a:pPr algn="ctr"/>
              <a:r>
                <a:rPr lang="ja-JP" altLang="en-US" sz="2400" dirty="0">
                  <a:ln w="82550">
                    <a:solidFill>
                      <a:schemeClr val="accent4">
                        <a:lumMod val="50000"/>
                      </a:schemeClr>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連携の本格化</a:t>
              </a:r>
            </a:p>
          </p:txBody>
        </p:sp>
        <p:sp>
          <p:nvSpPr>
            <p:cNvPr id="6" name="正方形/長方形 5"/>
            <p:cNvSpPr/>
            <p:nvPr/>
          </p:nvSpPr>
          <p:spPr>
            <a:xfrm>
              <a:off x="3519427" y="2280089"/>
              <a:ext cx="2021707"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連携の本格化</a:t>
              </a:r>
              <a:endParaRPr lang="ja-JP" altLang="en-US" sz="24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grpSp>
        <p:nvGrpSpPr>
          <p:cNvPr id="32" name="グループ化 31"/>
          <p:cNvGrpSpPr/>
          <p:nvPr/>
        </p:nvGrpSpPr>
        <p:grpSpPr>
          <a:xfrm>
            <a:off x="4686170" y="2480317"/>
            <a:ext cx="3266549" cy="834432"/>
            <a:chOff x="2941547" y="1695968"/>
            <a:chExt cx="3266549" cy="834432"/>
          </a:xfrm>
        </p:grpSpPr>
        <p:sp>
          <p:nvSpPr>
            <p:cNvPr id="34" name="正方形/長方形 33"/>
            <p:cNvSpPr/>
            <p:nvPr/>
          </p:nvSpPr>
          <p:spPr>
            <a:xfrm>
              <a:off x="2941547" y="1695968"/>
              <a:ext cx="3265639" cy="830997"/>
            </a:xfrm>
            <a:prstGeom prst="rect">
              <a:avLst/>
            </a:prstGeom>
          </p:spPr>
          <p:txBody>
            <a:bodyPr wrap="none">
              <a:spAutoFit/>
            </a:bodyPr>
            <a:lstStyle/>
            <a:p>
              <a:pPr algn="ctr"/>
              <a:r>
                <a:rPr lang="ja-JP" altLang="en-US" sz="2400" dirty="0">
                  <a:ln w="82550">
                    <a:solidFill>
                      <a:srgbClr val="C0000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万博プレ・イヤーとして、</a:t>
              </a:r>
            </a:p>
            <a:p>
              <a:pPr algn="ctr"/>
              <a:r>
                <a:rPr lang="ja-JP" altLang="en-US" sz="2400" dirty="0">
                  <a:ln w="82550">
                    <a:solidFill>
                      <a:srgbClr val="C0000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連携の拡充・深化</a:t>
              </a:r>
            </a:p>
          </p:txBody>
        </p:sp>
        <p:sp>
          <p:nvSpPr>
            <p:cNvPr id="35" name="正方形/長方形 34"/>
            <p:cNvSpPr/>
            <p:nvPr/>
          </p:nvSpPr>
          <p:spPr>
            <a:xfrm>
              <a:off x="2942457" y="1699403"/>
              <a:ext cx="3265639" cy="830997"/>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万博プレ・イヤーとして、</a:t>
              </a:r>
              <a:endParaRPr lang="en-US" altLang="ja-JP" sz="24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a:p>
              <a:pPr algn="ctr"/>
              <a:r>
                <a:rPr lang="ja-JP" altLang="en-US" sz="24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連携の拡充・深化</a:t>
              </a:r>
              <a:endParaRPr lang="ja-JP" altLang="en-US" sz="24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grpSp>
        <p:nvGrpSpPr>
          <p:cNvPr id="42" name="グループ化 41"/>
          <p:cNvGrpSpPr/>
          <p:nvPr/>
        </p:nvGrpSpPr>
        <p:grpSpPr>
          <a:xfrm>
            <a:off x="7960374" y="2099134"/>
            <a:ext cx="3681295" cy="838053"/>
            <a:chOff x="2657404" y="2469297"/>
            <a:chExt cx="3681295" cy="838053"/>
          </a:xfrm>
        </p:grpSpPr>
        <p:sp>
          <p:nvSpPr>
            <p:cNvPr id="44" name="正方形/長方形 43"/>
            <p:cNvSpPr/>
            <p:nvPr/>
          </p:nvSpPr>
          <p:spPr>
            <a:xfrm>
              <a:off x="2657883" y="2476353"/>
              <a:ext cx="3680816" cy="830997"/>
            </a:xfrm>
            <a:prstGeom prst="rect">
              <a:avLst/>
            </a:prstGeom>
          </p:spPr>
          <p:txBody>
            <a:bodyPr wrap="none">
              <a:spAutoFit/>
            </a:bodyPr>
            <a:lstStyle/>
            <a:p>
              <a:pPr algn="ctr"/>
              <a:r>
                <a:rPr lang="ja-JP" altLang="en-US" sz="24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万博の成功、万博を契機に</a:t>
              </a:r>
            </a:p>
            <a:p>
              <a:pPr algn="ctr"/>
              <a:r>
                <a:rPr lang="ja-JP" altLang="en-US" sz="24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連携を加速</a:t>
              </a:r>
            </a:p>
          </p:txBody>
        </p:sp>
        <p:sp>
          <p:nvSpPr>
            <p:cNvPr id="47" name="正方形/長方形 46"/>
            <p:cNvSpPr/>
            <p:nvPr/>
          </p:nvSpPr>
          <p:spPr>
            <a:xfrm>
              <a:off x="2657404" y="2469297"/>
              <a:ext cx="3680816" cy="830997"/>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万博の成功、万博を契機に</a:t>
              </a:r>
              <a:endParaRPr lang="en-US" altLang="ja-JP" sz="24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a:p>
              <a:pPr algn="ctr"/>
              <a:r>
                <a:rPr lang="ja-JP" altLang="en-US" sz="24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連携を加速</a:t>
              </a:r>
              <a:endParaRPr lang="ja-JP" altLang="en-US" sz="24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sp>
        <p:nvSpPr>
          <p:cNvPr id="62" name="フリーフォーム 61"/>
          <p:cNvSpPr/>
          <p:nvPr/>
        </p:nvSpPr>
        <p:spPr>
          <a:xfrm>
            <a:off x="1907664" y="5237881"/>
            <a:ext cx="1893824" cy="1468120"/>
          </a:xfrm>
          <a:custGeom>
            <a:avLst/>
            <a:gdLst>
              <a:gd name="connsiteX0" fmla="*/ 0 w 1893824"/>
              <a:gd name="connsiteY0" fmla="*/ 0 h 1468120"/>
              <a:gd name="connsiteX1" fmla="*/ 1893824 w 1893824"/>
              <a:gd name="connsiteY1" fmla="*/ 0 h 1468120"/>
              <a:gd name="connsiteX2" fmla="*/ 1893824 w 1893824"/>
              <a:gd name="connsiteY2" fmla="*/ 1468120 h 1468120"/>
              <a:gd name="connsiteX3" fmla="*/ 0 w 1893824"/>
              <a:gd name="connsiteY3" fmla="*/ 1468120 h 1468120"/>
              <a:gd name="connsiteX4" fmla="*/ 0 w 1893824"/>
              <a:gd name="connsiteY4" fmla="*/ 0 h 146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824" h="1468120">
                <a:moveTo>
                  <a:pt x="0" y="0"/>
                </a:moveTo>
                <a:lnTo>
                  <a:pt x="1893824" y="0"/>
                </a:lnTo>
                <a:lnTo>
                  <a:pt x="1893824" y="1468120"/>
                </a:lnTo>
                <a:lnTo>
                  <a:pt x="0" y="1468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lvl="0" algn="l" defTabSz="1289050">
              <a:lnSpc>
                <a:spcPct val="90000"/>
              </a:lnSpc>
              <a:spcBef>
                <a:spcPct val="0"/>
              </a:spcBef>
              <a:spcAft>
                <a:spcPct val="35000"/>
              </a:spcAft>
            </a:pPr>
            <a:endParaRPr kumimoji="1" lang="ja-JP" altLang="en-US" sz="2900" kern="1200" dirty="0"/>
          </a:p>
        </p:txBody>
      </p:sp>
      <p:sp>
        <p:nvSpPr>
          <p:cNvPr id="64" name="フリーフォーム 63"/>
          <p:cNvSpPr/>
          <p:nvPr/>
        </p:nvSpPr>
        <p:spPr>
          <a:xfrm>
            <a:off x="3858384" y="3942481"/>
            <a:ext cx="1950720" cy="2763519"/>
          </a:xfrm>
          <a:custGeom>
            <a:avLst/>
            <a:gdLst>
              <a:gd name="connsiteX0" fmla="*/ 0 w 1950720"/>
              <a:gd name="connsiteY0" fmla="*/ 0 h 2763519"/>
              <a:gd name="connsiteX1" fmla="*/ 1950720 w 1950720"/>
              <a:gd name="connsiteY1" fmla="*/ 0 h 2763519"/>
              <a:gd name="connsiteX2" fmla="*/ 1950720 w 1950720"/>
              <a:gd name="connsiteY2" fmla="*/ 2763519 h 2763519"/>
              <a:gd name="connsiteX3" fmla="*/ 0 w 1950720"/>
              <a:gd name="connsiteY3" fmla="*/ 2763519 h 2763519"/>
              <a:gd name="connsiteX4" fmla="*/ 0 w 1950720"/>
              <a:gd name="connsiteY4" fmla="*/ 0 h 27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2763519">
                <a:moveTo>
                  <a:pt x="0" y="0"/>
                </a:moveTo>
                <a:lnTo>
                  <a:pt x="1950720" y="0"/>
                </a:lnTo>
                <a:lnTo>
                  <a:pt x="1950720" y="2763519"/>
                </a:lnTo>
                <a:lnTo>
                  <a:pt x="0" y="2763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2422" tIns="0" rIns="0" bIns="0" numCol="1" spcCol="1270" anchor="t" anchorCtr="0">
            <a:noAutofit/>
          </a:bodyPr>
          <a:lstStyle/>
          <a:p>
            <a:pPr lvl="0" algn="l" defTabSz="1244600">
              <a:lnSpc>
                <a:spcPct val="90000"/>
              </a:lnSpc>
              <a:spcBef>
                <a:spcPct val="0"/>
              </a:spcBef>
              <a:spcAft>
                <a:spcPct val="35000"/>
              </a:spcAft>
            </a:pPr>
            <a:endParaRPr kumimoji="1" lang="ja-JP" altLang="en-US" sz="2800" kern="1200" dirty="0"/>
          </a:p>
        </p:txBody>
      </p:sp>
      <p:grpSp>
        <p:nvGrpSpPr>
          <p:cNvPr id="67" name="グループ化 66"/>
          <p:cNvGrpSpPr/>
          <p:nvPr/>
        </p:nvGrpSpPr>
        <p:grpSpPr>
          <a:xfrm>
            <a:off x="617956" y="1237936"/>
            <a:ext cx="10923360" cy="440987"/>
            <a:chOff x="-931304" y="2282826"/>
            <a:chExt cx="10923360" cy="440987"/>
          </a:xfrm>
        </p:grpSpPr>
        <p:sp>
          <p:nvSpPr>
            <p:cNvPr id="68" name="正方形/長方形 67"/>
            <p:cNvSpPr/>
            <p:nvPr/>
          </p:nvSpPr>
          <p:spPr>
            <a:xfrm>
              <a:off x="-931304" y="2282826"/>
              <a:ext cx="10923183" cy="430887"/>
            </a:xfrm>
            <a:prstGeom prst="rect">
              <a:avLst/>
            </a:prstGeom>
          </p:spPr>
          <p:txBody>
            <a:bodyPr wrap="none">
              <a:spAutoFit/>
            </a:bodyPr>
            <a:lstStyle/>
            <a:p>
              <a:pPr algn="ctr"/>
              <a:r>
                <a:rPr lang="ja-JP" altLang="en-US" sz="2200" dirty="0">
                  <a:ln w="60325">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2200" dirty="0">
                  <a:ln w="60325">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2025</a:t>
              </a:r>
              <a:r>
                <a:rPr lang="ja-JP" altLang="en-US" sz="2200" dirty="0">
                  <a:ln w="60325">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年大阪・関西万博の成功、万博をインパクトにした成長・発展に向けて連携を強化</a:t>
              </a:r>
            </a:p>
          </p:txBody>
        </p:sp>
        <p:sp>
          <p:nvSpPr>
            <p:cNvPr id="69" name="正方形/長方形 68"/>
            <p:cNvSpPr/>
            <p:nvPr/>
          </p:nvSpPr>
          <p:spPr>
            <a:xfrm>
              <a:off x="-931127" y="2292926"/>
              <a:ext cx="10923183" cy="430887"/>
            </a:xfrm>
            <a:prstGeom prst="rect">
              <a:avLst/>
            </a:prstGeom>
            <a:noFill/>
          </p:spPr>
          <p:txBody>
            <a:bodyPr wrap="none" lIns="91440" tIns="45720" rIns="91440" bIns="45720">
              <a:spAutoFit/>
            </a:bodyPr>
            <a:lstStyle/>
            <a:p>
              <a:pPr algn="ctr"/>
              <a:r>
                <a:rPr lang="ja-JP" altLang="en-US" sz="2200" dirty="0">
                  <a:ln w="0"/>
                  <a:solidFill>
                    <a:srgbClr val="FF0000"/>
                  </a:solidFill>
                  <a:latin typeface="UD デジタル 教科書体 NK-B" panose="02020700000000000000" pitchFamily="18" charset="-128"/>
                  <a:ea typeface="UD デジタル 教科書体 NK-B" panose="02020700000000000000" pitchFamily="18" charset="-128"/>
                </a:rPr>
                <a:t>⇒　</a:t>
              </a:r>
              <a:r>
                <a:rPr lang="en-US" altLang="ja-JP" sz="2200" dirty="0">
                  <a:ln w="0"/>
                  <a:solidFill>
                    <a:srgbClr val="FF0000"/>
                  </a:solidFill>
                  <a:latin typeface="UD デジタル 教科書体 NK-B" panose="02020700000000000000" pitchFamily="18" charset="-128"/>
                  <a:ea typeface="UD デジタル 教科書体 NK-B" panose="02020700000000000000" pitchFamily="18" charset="-128"/>
                </a:rPr>
                <a:t>2025</a:t>
              </a:r>
              <a:r>
                <a:rPr lang="ja-JP" altLang="en-US" sz="2200" dirty="0">
                  <a:ln w="0"/>
                  <a:solidFill>
                    <a:srgbClr val="FF0000"/>
                  </a:solidFill>
                  <a:latin typeface="UD デジタル 教科書体 NK-B" panose="02020700000000000000" pitchFamily="18" charset="-128"/>
                  <a:ea typeface="UD デジタル 教科書体 NK-B" panose="02020700000000000000" pitchFamily="18" charset="-128"/>
                </a:rPr>
                <a:t>年大阪・関西万博の成功、万博をインパクトにした成長・発展に向けて連携を強化</a:t>
              </a:r>
            </a:p>
          </p:txBody>
        </p:sp>
      </p:grpSp>
      <p:sp>
        <p:nvSpPr>
          <p:cNvPr id="71" name="角丸四角形 70"/>
          <p:cNvSpPr/>
          <p:nvPr/>
        </p:nvSpPr>
        <p:spPr>
          <a:xfrm>
            <a:off x="135561" y="1575433"/>
            <a:ext cx="2359921" cy="599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6663">
              <a:lnSpc>
                <a:spcPct val="150000"/>
              </a:lnSpc>
            </a:pPr>
            <a:r>
              <a:rPr lang="en-US" altLang="ja-JP" b="1" dirty="0">
                <a:solidFill>
                  <a:prstClr val="black"/>
                </a:solidFill>
                <a:latin typeface="UD デジタル 教科書体 NK-B" panose="02020700000000000000" pitchFamily="18" charset="-128"/>
                <a:ea typeface="UD デジタル 教科書体 NK-B" panose="02020700000000000000" pitchFamily="18" charset="-128"/>
              </a:rPr>
              <a:t>【</a:t>
            </a:r>
            <a:r>
              <a:rPr lang="ja-JP" altLang="en-US" b="1" dirty="0">
                <a:solidFill>
                  <a:prstClr val="black"/>
                </a:solidFill>
                <a:latin typeface="UD デジタル 教科書体 NK-B" panose="02020700000000000000" pitchFamily="18" charset="-128"/>
                <a:ea typeface="UD デジタル 教科書体 NK-B" panose="02020700000000000000" pitchFamily="18" charset="-128"/>
              </a:rPr>
              <a:t>取組イメージ</a:t>
            </a:r>
            <a:r>
              <a:rPr lang="en-US" altLang="ja-JP" b="1" dirty="0">
                <a:solidFill>
                  <a:prstClr val="black"/>
                </a:solidFill>
                <a:latin typeface="UD デジタル 教科書体 NK-B" panose="02020700000000000000" pitchFamily="18" charset="-128"/>
                <a:ea typeface="UD デジタル 教科書体 NK-B" panose="02020700000000000000" pitchFamily="18" charset="-128"/>
              </a:rPr>
              <a:t>】</a:t>
            </a:r>
          </a:p>
        </p:txBody>
      </p:sp>
      <p:sp>
        <p:nvSpPr>
          <p:cNvPr id="72" name="テキスト ボックス 71"/>
          <p:cNvSpPr txBox="1"/>
          <p:nvPr/>
        </p:nvSpPr>
        <p:spPr>
          <a:xfrm>
            <a:off x="246364" y="2135525"/>
            <a:ext cx="4662330" cy="307777"/>
          </a:xfrm>
          <a:prstGeom prst="rect">
            <a:avLst/>
          </a:prstGeom>
          <a:noFill/>
          <a:scene3d>
            <a:camera prst="orthographicFront"/>
            <a:lightRig rig="threePt" dir="t"/>
          </a:scene3d>
          <a:sp3d>
            <a:bevelT/>
          </a:sp3d>
        </p:spPr>
        <p:txBody>
          <a:bodyPr vert="horz" wrap="square" lIns="0" tIns="0" rIns="0" bIns="0" rtlCol="0" anchor="ctr" anchorCtr="0">
            <a:spAutoFit/>
          </a:bodyPr>
          <a:lstStyle/>
          <a:p>
            <a:pPr algn="ctr"/>
            <a:r>
              <a:rPr lang="en-US" altLang="ja-JP" sz="20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202</a:t>
            </a:r>
            <a:r>
              <a:rPr lang="ja-JP" altLang="en-US" sz="20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１年度～　兵庫・大阪連携　スタート</a:t>
            </a:r>
            <a:endParaRPr lang="en-US" altLang="ja-JP" sz="20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7" name="右矢印 76"/>
          <p:cNvSpPr/>
          <p:nvPr/>
        </p:nvSpPr>
        <p:spPr>
          <a:xfrm rot="21120000">
            <a:off x="788570" y="5323357"/>
            <a:ext cx="11253914" cy="938284"/>
          </a:xfrm>
          <a:custGeom>
            <a:avLst/>
            <a:gdLst>
              <a:gd name="connsiteX0" fmla="*/ 0 w 4999299"/>
              <a:gd name="connsiteY0" fmla="*/ 234571 h 938284"/>
              <a:gd name="connsiteX1" fmla="*/ 4530157 w 4999299"/>
              <a:gd name="connsiteY1" fmla="*/ 234571 h 938284"/>
              <a:gd name="connsiteX2" fmla="*/ 4530157 w 4999299"/>
              <a:gd name="connsiteY2" fmla="*/ 0 h 938284"/>
              <a:gd name="connsiteX3" fmla="*/ 4999299 w 4999299"/>
              <a:gd name="connsiteY3" fmla="*/ 469142 h 938284"/>
              <a:gd name="connsiteX4" fmla="*/ 4530157 w 4999299"/>
              <a:gd name="connsiteY4" fmla="*/ 938284 h 938284"/>
              <a:gd name="connsiteX5" fmla="*/ 4530157 w 4999299"/>
              <a:gd name="connsiteY5" fmla="*/ 703713 h 938284"/>
              <a:gd name="connsiteX6" fmla="*/ 0 w 4999299"/>
              <a:gd name="connsiteY6" fmla="*/ 703713 h 938284"/>
              <a:gd name="connsiteX7" fmla="*/ 0 w 4999299"/>
              <a:gd name="connsiteY7" fmla="*/ 234571 h 938284"/>
              <a:gd name="connsiteX0" fmla="*/ 1199434 w 4999299"/>
              <a:gd name="connsiteY0" fmla="*/ 432665 h 938284"/>
              <a:gd name="connsiteX1" fmla="*/ 4530157 w 4999299"/>
              <a:gd name="connsiteY1" fmla="*/ 234571 h 938284"/>
              <a:gd name="connsiteX2" fmla="*/ 4530157 w 4999299"/>
              <a:gd name="connsiteY2" fmla="*/ 0 h 938284"/>
              <a:gd name="connsiteX3" fmla="*/ 4999299 w 4999299"/>
              <a:gd name="connsiteY3" fmla="*/ 469142 h 938284"/>
              <a:gd name="connsiteX4" fmla="*/ 4530157 w 4999299"/>
              <a:gd name="connsiteY4" fmla="*/ 938284 h 938284"/>
              <a:gd name="connsiteX5" fmla="*/ 4530157 w 4999299"/>
              <a:gd name="connsiteY5" fmla="*/ 703713 h 938284"/>
              <a:gd name="connsiteX6" fmla="*/ 0 w 4999299"/>
              <a:gd name="connsiteY6" fmla="*/ 703713 h 938284"/>
              <a:gd name="connsiteX7" fmla="*/ 1199434 w 4999299"/>
              <a:gd name="connsiteY7" fmla="*/ 432665 h 938284"/>
              <a:gd name="connsiteX0" fmla="*/ 1365743 w 4999299"/>
              <a:gd name="connsiteY0" fmla="*/ 514649 h 938284"/>
              <a:gd name="connsiteX1" fmla="*/ 4530157 w 4999299"/>
              <a:gd name="connsiteY1" fmla="*/ 234571 h 938284"/>
              <a:gd name="connsiteX2" fmla="*/ 4530157 w 4999299"/>
              <a:gd name="connsiteY2" fmla="*/ 0 h 938284"/>
              <a:gd name="connsiteX3" fmla="*/ 4999299 w 4999299"/>
              <a:gd name="connsiteY3" fmla="*/ 469142 h 938284"/>
              <a:gd name="connsiteX4" fmla="*/ 4530157 w 4999299"/>
              <a:gd name="connsiteY4" fmla="*/ 938284 h 938284"/>
              <a:gd name="connsiteX5" fmla="*/ 4530157 w 4999299"/>
              <a:gd name="connsiteY5" fmla="*/ 703713 h 938284"/>
              <a:gd name="connsiteX6" fmla="*/ 0 w 4999299"/>
              <a:gd name="connsiteY6" fmla="*/ 703713 h 938284"/>
              <a:gd name="connsiteX7" fmla="*/ 1365743 w 4999299"/>
              <a:gd name="connsiteY7" fmla="*/ 514649 h 93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9299" h="938284">
                <a:moveTo>
                  <a:pt x="1365743" y="514649"/>
                </a:moveTo>
                <a:lnTo>
                  <a:pt x="4530157" y="234571"/>
                </a:lnTo>
                <a:lnTo>
                  <a:pt x="4530157" y="0"/>
                </a:lnTo>
                <a:lnTo>
                  <a:pt x="4999299" y="469142"/>
                </a:lnTo>
                <a:lnTo>
                  <a:pt x="4530157" y="938284"/>
                </a:lnTo>
                <a:lnTo>
                  <a:pt x="4530157" y="703713"/>
                </a:lnTo>
                <a:lnTo>
                  <a:pt x="0" y="703713"/>
                </a:lnTo>
                <a:lnTo>
                  <a:pt x="1365743" y="514649"/>
                </a:lnTo>
                <a:close/>
              </a:path>
            </a:pathLst>
          </a:custGeom>
          <a:gradFill flip="none" rotWithShape="1">
            <a:gsLst>
              <a:gs pos="0">
                <a:srgbClr val="00B050"/>
              </a:gs>
              <a:gs pos="50000">
                <a:schemeClr val="accent6">
                  <a:lumMod val="60000"/>
                  <a:lumOff val="40000"/>
                </a:schemeClr>
              </a:gs>
              <a:gs pos="100000">
                <a:schemeClr val="accent6">
                  <a:lumMod val="20000"/>
                  <a:lumOff val="8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グループ化 39"/>
          <p:cNvGrpSpPr/>
          <p:nvPr/>
        </p:nvGrpSpPr>
        <p:grpSpPr>
          <a:xfrm>
            <a:off x="5513304" y="5776941"/>
            <a:ext cx="1300357" cy="369332"/>
            <a:chOff x="3623356" y="2393028"/>
            <a:chExt cx="1300357" cy="369332"/>
          </a:xfrm>
        </p:grpSpPr>
        <p:sp>
          <p:nvSpPr>
            <p:cNvPr id="45" name="正方形/長方形 44"/>
            <p:cNvSpPr/>
            <p:nvPr/>
          </p:nvSpPr>
          <p:spPr>
            <a:xfrm>
              <a:off x="3623356" y="2393028"/>
              <a:ext cx="1300356" cy="369332"/>
            </a:xfrm>
            <a:prstGeom prst="rect">
              <a:avLst/>
            </a:prstGeom>
          </p:spPr>
          <p:txBody>
            <a:bodyPr wrap="none">
              <a:spAutoFit/>
            </a:bodyPr>
            <a:lstStyle/>
            <a:p>
              <a:pPr algn="ctr"/>
              <a:r>
                <a:rPr lang="en-US" altLang="ja-JP"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20</a:t>
              </a:r>
              <a:r>
                <a:rPr lang="ja-JP" altLang="en-US"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２４年度</a:t>
              </a:r>
            </a:p>
          </p:txBody>
        </p:sp>
        <p:sp>
          <p:nvSpPr>
            <p:cNvPr id="46" name="正方形/長方形 45"/>
            <p:cNvSpPr/>
            <p:nvPr/>
          </p:nvSpPr>
          <p:spPr>
            <a:xfrm>
              <a:off x="3623357" y="2393028"/>
              <a:ext cx="1300356" cy="369332"/>
            </a:xfrm>
            <a:prstGeom prst="rect">
              <a:avLst/>
            </a:prstGeom>
            <a:noFill/>
          </p:spPr>
          <p:txBody>
            <a:bodyPr wrap="none" lIns="91440" tIns="45720" rIns="91440" bIns="45720">
              <a:spAutoFit/>
            </a:bodyPr>
            <a:lstStyle/>
            <a:p>
              <a:pPr algn="ctr"/>
              <a:r>
                <a:rPr lang="en-US" altLang="ja-JP" dirty="0">
                  <a:ln w="0"/>
                  <a:solidFill>
                    <a:schemeClr val="bg1"/>
                  </a:solidFill>
                  <a:latin typeface="UD デジタル 教科書体 NK-B" panose="02020700000000000000" pitchFamily="18" charset="-128"/>
                  <a:ea typeface="UD デジタル 教科書体 NK-B" panose="02020700000000000000" pitchFamily="18" charset="-128"/>
                </a:rPr>
                <a:t>2024</a:t>
              </a:r>
              <a:r>
                <a:rPr lang="ja-JP" altLang="en-US" dirty="0">
                  <a:ln w="0"/>
                  <a:solidFill>
                    <a:schemeClr val="bg1"/>
                  </a:solidFill>
                  <a:latin typeface="UD デジタル 教科書体 NK-B" panose="02020700000000000000" pitchFamily="18" charset="-128"/>
                  <a:ea typeface="UD デジタル 教科書体 NK-B" panose="02020700000000000000" pitchFamily="18" charset="-128"/>
                </a:rPr>
                <a:t>年度</a:t>
              </a:r>
            </a:p>
          </p:txBody>
        </p:sp>
      </p:grpSp>
      <p:grpSp>
        <p:nvGrpSpPr>
          <p:cNvPr id="50" name="グループ化 49"/>
          <p:cNvGrpSpPr/>
          <p:nvPr/>
        </p:nvGrpSpPr>
        <p:grpSpPr>
          <a:xfrm>
            <a:off x="9070175" y="5182759"/>
            <a:ext cx="1300360" cy="372072"/>
            <a:chOff x="3880107" y="2280086"/>
            <a:chExt cx="1300360" cy="372072"/>
          </a:xfrm>
        </p:grpSpPr>
        <p:sp>
          <p:nvSpPr>
            <p:cNvPr id="51" name="正方形/長方形 50"/>
            <p:cNvSpPr/>
            <p:nvPr/>
          </p:nvSpPr>
          <p:spPr>
            <a:xfrm>
              <a:off x="3880111" y="2282826"/>
              <a:ext cx="1300356" cy="369332"/>
            </a:xfrm>
            <a:prstGeom prst="rect">
              <a:avLst/>
            </a:prstGeom>
          </p:spPr>
          <p:txBody>
            <a:bodyPr wrap="none">
              <a:spAutoFit/>
            </a:bodyPr>
            <a:lstStyle/>
            <a:p>
              <a:pPr algn="ctr"/>
              <a:r>
                <a:rPr lang="en-US" altLang="ja-JP"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2025</a:t>
              </a:r>
              <a:r>
                <a:rPr lang="ja-JP" altLang="en-US"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en-US" altLang="ja-JP"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sp>
          <p:nvSpPr>
            <p:cNvPr id="61" name="正方形/長方形 60"/>
            <p:cNvSpPr/>
            <p:nvPr/>
          </p:nvSpPr>
          <p:spPr>
            <a:xfrm>
              <a:off x="3880107" y="2280086"/>
              <a:ext cx="1300356" cy="369332"/>
            </a:xfrm>
            <a:prstGeom prst="rect">
              <a:avLst/>
            </a:prstGeom>
            <a:noFill/>
          </p:spPr>
          <p:txBody>
            <a:bodyPr wrap="none" lIns="91440" tIns="45720" rIns="91440" bIns="45720">
              <a:spAutoFit/>
            </a:bodyPr>
            <a:lstStyle/>
            <a:p>
              <a:pPr algn="ctr"/>
              <a:r>
                <a:rPr lang="en-US" altLang="ja-JP"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2025</a:t>
              </a:r>
              <a:r>
                <a:rPr lang="ja-JP" altLang="en-US"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en-US" altLang="ja-JP"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grpSp>
        <p:nvGrpSpPr>
          <p:cNvPr id="63" name="グループ化 62"/>
          <p:cNvGrpSpPr/>
          <p:nvPr/>
        </p:nvGrpSpPr>
        <p:grpSpPr>
          <a:xfrm>
            <a:off x="1858803" y="6407484"/>
            <a:ext cx="1300360" cy="372069"/>
            <a:chOff x="3880102" y="2280089"/>
            <a:chExt cx="1300360" cy="372069"/>
          </a:xfrm>
        </p:grpSpPr>
        <p:sp>
          <p:nvSpPr>
            <p:cNvPr id="65" name="正方形/長方形 64"/>
            <p:cNvSpPr/>
            <p:nvPr/>
          </p:nvSpPr>
          <p:spPr>
            <a:xfrm>
              <a:off x="3880106" y="2282826"/>
              <a:ext cx="1300356" cy="369332"/>
            </a:xfrm>
            <a:prstGeom prst="rect">
              <a:avLst/>
            </a:prstGeom>
          </p:spPr>
          <p:txBody>
            <a:bodyPr wrap="none">
              <a:spAutoFit/>
            </a:bodyPr>
            <a:lstStyle/>
            <a:p>
              <a:pPr algn="ctr"/>
              <a:r>
                <a:rPr lang="en-US" altLang="ja-JP" dirty="0">
                  <a:ln w="82550">
                    <a:solidFill>
                      <a:schemeClr val="accent4">
                        <a:lumMod val="50000"/>
                      </a:schemeClr>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2023</a:t>
              </a:r>
              <a:r>
                <a:rPr lang="ja-JP" altLang="en-US" dirty="0">
                  <a:ln w="82550">
                    <a:solidFill>
                      <a:schemeClr val="accent4">
                        <a:lumMod val="50000"/>
                      </a:schemeClr>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p>
          </p:txBody>
        </p:sp>
        <p:sp>
          <p:nvSpPr>
            <p:cNvPr id="66" name="正方形/長方形 65"/>
            <p:cNvSpPr/>
            <p:nvPr/>
          </p:nvSpPr>
          <p:spPr>
            <a:xfrm>
              <a:off x="3880102" y="2280089"/>
              <a:ext cx="1300356" cy="369332"/>
            </a:xfrm>
            <a:prstGeom prst="rect">
              <a:avLst/>
            </a:prstGeom>
            <a:noFill/>
          </p:spPr>
          <p:txBody>
            <a:bodyPr wrap="none" lIns="91440" tIns="45720" rIns="91440" bIns="45720">
              <a:spAutoFit/>
            </a:bodyPr>
            <a:lstStyle/>
            <a:p>
              <a:pPr algn="ctr"/>
              <a:r>
                <a:rPr lang="en-US" altLang="ja-JP"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2023</a:t>
              </a:r>
              <a:r>
                <a:rPr lang="ja-JP" altLang="en-US"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ja-JP" altLang="en-US"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sp>
        <p:nvSpPr>
          <p:cNvPr id="73"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35</a:t>
            </a:fld>
            <a:endParaRPr kumimoji="1" lang="ja-JP" altLang="en-US" sz="1600" dirty="0">
              <a:solidFill>
                <a:srgbClr val="000000"/>
              </a:solidFill>
            </a:endParaRPr>
          </a:p>
        </p:txBody>
      </p:sp>
    </p:spTree>
    <p:extLst>
      <p:ext uri="{BB962C8B-B14F-4D97-AF65-F5344CB8AC3E}">
        <p14:creationId xmlns:p14="http://schemas.microsoft.com/office/powerpoint/2010/main" val="2308264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楕円 85"/>
          <p:cNvSpPr/>
          <p:nvPr/>
        </p:nvSpPr>
        <p:spPr>
          <a:xfrm>
            <a:off x="4324179" y="934090"/>
            <a:ext cx="3600000" cy="659371"/>
          </a:xfrm>
          <a:prstGeom prst="ellipse">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87" name="楕円 86"/>
          <p:cNvSpPr/>
          <p:nvPr/>
        </p:nvSpPr>
        <p:spPr>
          <a:xfrm>
            <a:off x="411063" y="934090"/>
            <a:ext cx="3600000" cy="659371"/>
          </a:xfrm>
          <a:prstGeom prst="ellipse">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85" name="楕円 84"/>
          <p:cNvSpPr/>
          <p:nvPr/>
        </p:nvSpPr>
        <p:spPr>
          <a:xfrm>
            <a:off x="8316380" y="934090"/>
            <a:ext cx="3600000" cy="659371"/>
          </a:xfrm>
          <a:prstGeom prst="ellipse">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1674372162"/>
              </p:ext>
            </p:extLst>
          </p:nvPr>
        </p:nvGraphicFramePr>
        <p:xfrm>
          <a:off x="97946" y="880090"/>
          <a:ext cx="12030636" cy="5826829"/>
        </p:xfrm>
        <a:graphic>
          <a:graphicData uri="http://schemas.openxmlformats.org/drawingml/2006/table">
            <a:tbl>
              <a:tblPr firstRow="1" bandRow="1">
                <a:tableStyleId>{5C22544A-7EE6-4342-B048-85BDC9FD1C3A}</a:tableStyleId>
              </a:tblPr>
              <a:tblGrid>
                <a:gridCol w="4010212">
                  <a:extLst>
                    <a:ext uri="{9D8B030D-6E8A-4147-A177-3AD203B41FA5}">
                      <a16:colId xmlns:a16="http://schemas.microsoft.com/office/drawing/2014/main" val="2832323794"/>
                    </a:ext>
                  </a:extLst>
                </a:gridCol>
                <a:gridCol w="4010212">
                  <a:extLst>
                    <a:ext uri="{9D8B030D-6E8A-4147-A177-3AD203B41FA5}">
                      <a16:colId xmlns:a16="http://schemas.microsoft.com/office/drawing/2014/main" val="353708684"/>
                    </a:ext>
                  </a:extLst>
                </a:gridCol>
                <a:gridCol w="4010212">
                  <a:extLst>
                    <a:ext uri="{9D8B030D-6E8A-4147-A177-3AD203B41FA5}">
                      <a16:colId xmlns:a16="http://schemas.microsoft.com/office/drawing/2014/main" val="3743355398"/>
                    </a:ext>
                  </a:extLst>
                </a:gridCol>
              </a:tblGrid>
              <a:tr h="827002">
                <a:tc>
                  <a:txBody>
                    <a:bodyPr/>
                    <a:lstStyle/>
                    <a:p>
                      <a:pPr marL="0" indent="0" algn="ctr">
                        <a:buFont typeface="Wingdings" panose="05000000000000000000" pitchFamily="2" charset="2"/>
                        <a:buNone/>
                      </a:pPr>
                      <a:r>
                        <a:rPr kumimoji="1" lang="ja-JP" altLang="en-US" sz="2000" b="1" i="0" u="none" dirty="0">
                          <a:solidFill>
                            <a:schemeClr val="tx1"/>
                          </a:solidFill>
                          <a:latin typeface="UD デジタル 教科書体 NK-B" panose="02020700000000000000" pitchFamily="18" charset="-128"/>
                          <a:ea typeface="UD デジタル 教科書体 NK-B" panose="02020700000000000000" pitchFamily="18" charset="-128"/>
                        </a:rPr>
                        <a:t>チャレンジ人材等の掘り起こし</a:t>
                      </a:r>
                      <a:endParaRPr kumimoji="1" lang="en-US" altLang="ja-JP" sz="2000" b="1" i="0" u="none" dirty="0">
                        <a:solidFill>
                          <a:schemeClr val="tx1"/>
                        </a:solidFill>
                        <a:latin typeface="UD デジタル 教科書体 NK-B" panose="02020700000000000000" pitchFamily="18" charset="-128"/>
                        <a:ea typeface="UD デジタル 教科書体 NK-B" panose="02020700000000000000" pitchFamily="18" charset="-128"/>
                      </a:endParaRPr>
                    </a:p>
                  </a:txBody>
                  <a:tcPr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F5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377" rtl="0" eaLnBrk="1" latinLnBrk="0" hangingPunct="1">
                        <a:buFont typeface="Wingdings" panose="05000000000000000000" pitchFamily="2" charset="2"/>
                        <a:buNone/>
                      </a:pPr>
                      <a:r>
                        <a:rPr kumimoji="1" lang="ja-JP" altLang="en-US" sz="16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商用運航実現に向けた、</a:t>
                      </a:r>
                      <a:endParaRPr kumimoji="1" lang="en-US" altLang="ja-JP" sz="16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ctr" defTabSz="914377" rtl="0" eaLnBrk="1" latinLnBrk="0" hangingPunct="1">
                        <a:buFont typeface="Wingdings" panose="05000000000000000000" pitchFamily="2" charset="2"/>
                        <a:buNone/>
                      </a:pPr>
                      <a:r>
                        <a:rPr kumimoji="1" lang="ja-JP" altLang="en-US" sz="20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ビジネス開発・実証</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拠点間連携の強化に向けた</a:t>
                      </a:r>
                      <a:endParaRPr kumimoji="1" lang="en-US" altLang="ja-JP" sz="16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2000" b="1"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連携実績の積み上げ</a:t>
                      </a:r>
                    </a:p>
                  </a:txBody>
                  <a:tcPr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539802"/>
                  </a:ext>
                </a:extLst>
              </a:tr>
              <a:tr h="1516921">
                <a:tc>
                  <a:txBody>
                    <a:bodyPr/>
                    <a:lstStyle/>
                    <a:p>
                      <a:pPr marL="0" indent="0">
                        <a:buFont typeface="Wingdings" panose="05000000000000000000" pitchFamily="2" charset="2"/>
                        <a:buNone/>
                      </a:pPr>
                      <a:endParaRPr kumimoji="1" lang="en-US" altLang="ja-JP" sz="1600" i="0" u="sng" baseline="0" dirty="0">
                        <a:solidFill>
                          <a:schemeClr val="tx1"/>
                        </a:solidFill>
                        <a:latin typeface="UD デジタル 教科書体 NK-B" panose="02020700000000000000" pitchFamily="18" charset="-128"/>
                        <a:ea typeface="UD デジタル 教科書体 NK-B" panose="02020700000000000000" pitchFamily="18" charset="-128"/>
                      </a:endParaRPr>
                    </a:p>
                    <a:p>
                      <a:pPr marL="0" indent="0">
                        <a:buFont typeface="Wingdings" panose="05000000000000000000" pitchFamily="2" charset="2"/>
                        <a:buNone/>
                      </a:pPr>
                      <a:r>
                        <a:rPr kumimoji="1" lang="ja-JP" altLang="en-US" sz="1600" i="0" u="none" baseline="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600" b="0" i="0" u="sng" dirty="0">
                          <a:solidFill>
                            <a:schemeClr val="tx1"/>
                          </a:solidFill>
                          <a:latin typeface="UD デジタル 教科書体 NK-B" panose="02020700000000000000" pitchFamily="18" charset="-128"/>
                          <a:ea typeface="UD デジタル 教科書体 NK-B" panose="02020700000000000000" pitchFamily="18" charset="-128"/>
                        </a:rPr>
                        <a:t>スタートアップチャレンジ甲子園の開催</a:t>
                      </a:r>
                      <a:br>
                        <a:rPr kumimoji="1" lang="en-US" altLang="ja-JP" sz="1400" b="0" i="0" u="sng" dirty="0">
                          <a:solidFill>
                            <a:schemeClr val="tx1"/>
                          </a:solidFill>
                          <a:latin typeface="UD デジタル 教科書体 NK-B" panose="02020700000000000000" pitchFamily="18" charset="-128"/>
                          <a:ea typeface="UD デジタル 教科書体 NK-B" panose="02020700000000000000" pitchFamily="18" charset="-128"/>
                        </a:rPr>
                      </a:br>
                      <a:r>
                        <a:rPr kumimoji="1" lang="en-US" altLang="ja-JP" sz="1400" b="0" i="0" u="none"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b="0" i="0" u="none"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200" b="0" i="0" u="none"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11</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月</a:t>
                      </a: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12</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日（日） 第２回大会開催</a:t>
                      </a:r>
                    </a:p>
                    <a:p>
                      <a:pPr marL="0" indent="0" algn="l" defTabSz="914377" rtl="0" eaLnBrk="1" latinLnBrk="0" hangingPunct="1">
                        <a:buFont typeface="Wingdings" panose="05000000000000000000" pitchFamily="2" charset="2"/>
                        <a:buNone/>
                      </a:pPr>
                      <a:r>
                        <a:rPr kumimoji="1" lang="ja-JP" altLang="en-US" sz="1200" b="0" i="0" u="none"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優秀者の</a:t>
                      </a: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Global Startup</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EXPO2025</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プレイベン</a:t>
                      </a:r>
                      <a:endPar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トの参加を検討</a:t>
                      </a:r>
                      <a:endPar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txBody>
                  <a:tcPr>
                    <a:lnL w="12700" cap="flat" cmpd="sng" algn="ctr">
                      <a:solidFill>
                        <a:srgbClr val="2F5597"/>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2F5597"/>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77" rtl="0" eaLnBrk="1" latinLnBrk="0" hangingPunct="1">
                        <a:buFont typeface="Wingdings" panose="05000000000000000000" pitchFamily="2" charset="2"/>
                        <a:buNone/>
                      </a:pPr>
                      <a:endParaRPr kumimoji="1" lang="en-US" altLang="ja-JP" sz="14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6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環境整備に資する実証実験等に対し</a:t>
                      </a:r>
                      <a:endParaRPr kumimoji="1" lang="en-US" altLang="ja-JP"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none"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共同補助を実施</a:t>
                      </a:r>
                      <a:r>
                        <a:rPr kumimoji="1" lang="ja-JP" altLang="en-US" sz="12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（大阪府・兵庫県・大阪市）</a:t>
                      </a:r>
                      <a:endParaRPr kumimoji="1" lang="ja-JP" altLang="en-US"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4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200" b="0" i="0" u="none" kern="120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kern="1200" baseline="0" noProof="0" dirty="0">
                          <a:solidFill>
                            <a:schemeClr val="tx1"/>
                          </a:solidFill>
                          <a:latin typeface="UD デジタル 教科書体 NK-R" panose="02020400000000000000" pitchFamily="18" charset="-128"/>
                          <a:ea typeface="UD デジタル 教科書体 NK-R" panose="02020400000000000000" pitchFamily="18" charset="-128"/>
                          <a:cs typeface="+mn-cs"/>
                        </a:rPr>
                        <a:t> </a:t>
                      </a:r>
                      <a:r>
                        <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申請様式等の共通化、説明会・審査会等の同時開催</a:t>
                      </a:r>
                      <a:r>
                        <a:rPr kumimoji="1" lang="en-US" altLang="ja-JP"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rPr>
                        <a:t>  </a:t>
                      </a:r>
                    </a:p>
                    <a:p>
                      <a:pPr marL="0" indent="0" algn="l" defTabSz="914377" rtl="0" eaLnBrk="1" latinLnBrk="0" hangingPunct="1">
                        <a:buFont typeface="Wingdings" panose="05000000000000000000" pitchFamily="2" charset="2"/>
                        <a:buNone/>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兵庫県・神戸市による共同補助も実施</a:t>
                      </a:r>
                    </a:p>
                    <a:p>
                      <a:pPr marL="0" indent="0" algn="l" defTabSz="914377" rtl="0" eaLnBrk="1" latinLnBrk="0" hangingPunct="1">
                        <a:buFont typeface="Wingdings" panose="05000000000000000000" pitchFamily="2" charset="2"/>
                        <a:buNone/>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国への働きかけ（技術・財政支援など）も実施</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600" b="1"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en-US" altLang="ja-JP"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Bio Japan</a:t>
                      </a:r>
                      <a:r>
                        <a:rPr kumimoji="1" lang="ja-JP" altLang="en-US"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」への共同出展</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10</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月</a:t>
                      </a:r>
                      <a:r>
                        <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11</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日～</a:t>
                      </a:r>
                      <a:r>
                        <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13</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日 ＠パシフィコ横浜</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神戸市は同時開催の「再生医療</a:t>
                      </a:r>
                      <a:r>
                        <a:rPr kumimoji="1" lang="en-US" altLang="ja-JP"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JAPAN</a:t>
                      </a: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」に出展</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兵庫県は「</a:t>
                      </a:r>
                      <a:r>
                        <a:rPr kumimoji="1" lang="en-US" altLang="ja-JP"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Bio Japan</a:t>
                      </a: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」の機会を活用した</a:t>
                      </a:r>
                      <a:r>
                        <a:rPr kumimoji="1" lang="en-US" altLang="ja-JP"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PR</a:t>
                      </a:r>
                      <a:r>
                        <a:rPr kumimoji="1" lang="ja-JP" altLang="en-US"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策検討中</a:t>
                      </a:r>
                      <a:endParaRPr kumimoji="1" lang="en-US" altLang="ja-JP" sz="11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en-US" altLang="ja-JP" sz="1600" b="1" i="0" u="sng" strike="noStrike" kern="1200" cap="none" spc="0" normalizeH="0" baseline="0" noProof="0" dirty="0" err="1">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SPring</a:t>
                      </a:r>
                      <a:r>
                        <a:rPr kumimoji="1" lang="ja-JP" altLang="en-US" sz="1600" b="1" i="0" u="sng" strike="noStrike" kern="1200" cap="none" spc="0" normalizeH="0" baseline="0" noProof="0" dirty="0" err="1">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ｰ</a:t>
                      </a:r>
                      <a:r>
                        <a:rPr kumimoji="1" lang="en-US" altLang="ja-JP"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8</a:t>
                      </a:r>
                      <a:r>
                        <a:rPr kumimoji="1" lang="ja-JP" altLang="en-US"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兵庫県ビームライン」の</a:t>
                      </a:r>
                      <a:endParaRPr kumimoji="1" lang="en-US" altLang="ja-JP"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1"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1" i="0" u="sng"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共同利用</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6820114"/>
                  </a:ext>
                </a:extLst>
              </a:tr>
              <a:tr h="1573402">
                <a:tc rowSpan="2">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ts val="900"/>
                        </a:lnSpc>
                        <a:spcBef>
                          <a:spcPts val="0"/>
                        </a:spcBef>
                        <a:spcAft>
                          <a:spcPts val="0"/>
                        </a:spcAft>
                        <a:buClrTx/>
                        <a:buSzTx/>
                        <a:buFont typeface="Wingdings" panose="05000000000000000000" pitchFamily="2" charset="2"/>
                        <a:buNone/>
                        <a:tabLst/>
                        <a:defRPr/>
                      </a:pPr>
                      <a:endParaRPr kumimoji="1" lang="en-US" altLang="ja-JP" sz="14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グローバル・スタートアップ・キャンパス</a:t>
                      </a:r>
                      <a:endParaRPr kumimoji="1" lang="en-US" altLang="ja-JP"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構想に対する国へのアプローチ</a:t>
                      </a:r>
                      <a:endParaRPr kumimoji="1" lang="en-US" altLang="ja-JP"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兵庫・大阪で国にソフト面での支援を要望</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GSUC</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拠点（東京）との連携、地元大学等との</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共同研究に向けた支援など）</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スタートアップ創出・育成に向けた取組み</a:t>
                      </a:r>
                      <a:endParaRPr kumimoji="1" lang="en-US" altLang="ja-JP" sz="16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4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4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起業・事業化に向け、財政・技術面から支援</a:t>
                      </a:r>
                      <a:endParaRPr kumimoji="1" lang="en-US" altLang="ja-JP" sz="1200" b="0" i="0" u="none" strike="noStrike" kern="1200" cap="none" spc="0" normalizeH="0" baseline="0" noProof="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（大阪府）</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成長ステージに応じた各種アクセラレーショプロ</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グラムなど</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（兵庫県）</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社会課題解決に資する新規事業開発支援、起業家支</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援助成金　など</a:t>
                      </a:r>
                      <a:endPar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lnL w="12700" cap="flat" cmpd="sng" algn="ctr">
                      <a:solidFill>
                        <a:srgbClr val="2F5597"/>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F5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377" rtl="0" eaLnBrk="1" latinLnBrk="0" hangingPunct="1">
                        <a:buFont typeface="Wingdings" panose="05000000000000000000" pitchFamily="2" charset="2"/>
                        <a:buNone/>
                      </a:pPr>
                      <a:endParaRPr kumimoji="1" lang="en-US" altLang="ja-JP" sz="1600" i="0" u="none" kern="1200" noProof="0" dirty="0">
                        <a:solidFill>
                          <a:srgbClr val="0070C0"/>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lnSpc>
                          <a:spcPts val="900"/>
                        </a:lnSpc>
                        <a:buFont typeface="Wingdings" panose="05000000000000000000" pitchFamily="2" charset="2"/>
                        <a:buNone/>
                      </a:pPr>
                      <a:endParaRPr kumimoji="1" lang="en-US" altLang="ja-JP" sz="14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6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共同イベントの開催、両府県共同での</a:t>
                      </a:r>
                      <a:endParaRPr kumimoji="1" lang="en-US" altLang="ja-JP"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buFont typeface="Wingdings" panose="05000000000000000000" pitchFamily="2" charset="2"/>
                        <a:buNone/>
                      </a:pPr>
                      <a:r>
                        <a:rPr kumimoji="1" lang="en-US" altLang="ja-JP" sz="16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情報発信</a:t>
                      </a:r>
                    </a:p>
                    <a:p>
                      <a:pPr marL="0" indent="0">
                        <a:buFont typeface="Wingdings" panose="05000000000000000000" pitchFamily="2" charset="2"/>
                        <a:buNone/>
                      </a:pPr>
                      <a:r>
                        <a:rPr kumimoji="1" lang="ja-JP" altLang="en-US" sz="1200" b="0" i="0" u="none" kern="120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・県民、府民の理解促進に向けたイベントを企画中</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indent="0">
                        <a:buFont typeface="Wingdings" panose="05000000000000000000" pitchFamily="2" charset="2"/>
                        <a:buNone/>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・府作成動画・ＶＲコンテンツについて、兵庫県・</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indent="0">
                        <a:buFont typeface="Wingdings" panose="05000000000000000000" pitchFamily="2" charset="2"/>
                        <a:buNone/>
                      </a:pPr>
                      <a:r>
                        <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大阪府で活用予定</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1" i="0" u="sng"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ts val="900"/>
                        </a:lnSpc>
                        <a:spcBef>
                          <a:spcPts val="0"/>
                        </a:spcBef>
                        <a:spcAft>
                          <a:spcPts val="0"/>
                        </a:spcAft>
                        <a:buClrTx/>
                        <a:buSzTx/>
                        <a:buFont typeface="Wingdings" panose="05000000000000000000" pitchFamily="2" charset="2"/>
                        <a:buNone/>
                        <a:tabLst/>
                        <a:defRPr/>
                      </a:pPr>
                      <a:endParaRPr kumimoji="1" lang="en-US" altLang="ja-JP" sz="1400" b="1" i="0" u="sng"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1" i="0" u="none"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1" i="0" u="sng"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行政間</a:t>
                      </a:r>
                      <a:r>
                        <a:rPr kumimoji="1" lang="ja-JP" altLang="en-US" sz="1100" b="1" i="0" u="sng"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（大阪・兵庫（神戸））</a:t>
                      </a:r>
                      <a:r>
                        <a:rPr kumimoji="1" lang="ja-JP" altLang="en-US" sz="1600" b="1" i="0" u="sng"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のネットワーク強化</a:t>
                      </a:r>
                      <a:endParaRPr kumimoji="1" lang="en-US" altLang="ja-JP" sz="1600" b="1" i="0" u="sng"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4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kern="1200" dirty="0">
                          <a:solidFill>
                            <a:schemeClr val="tx1"/>
                          </a:solidFill>
                          <a:latin typeface="UD デジタル 教科書体 NK-B" panose="02020700000000000000" pitchFamily="18" charset="-128"/>
                          <a:ea typeface="UD デジタル 教科書体 NK-B" panose="02020700000000000000" pitchFamily="18" charset="-128"/>
                          <a:cs typeface="+mn-cs"/>
                        </a:rPr>
                        <a:t>（兵庫県・大阪府連携）</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大阪府産学官マッチングイベントへの兵庫県企業の</a:t>
                      </a:r>
                      <a:endPar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参画</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kern="1200" dirty="0">
                          <a:solidFill>
                            <a:schemeClr val="tx1"/>
                          </a:solidFill>
                          <a:latin typeface="UD デジタル 教科書体 NK-B" panose="02020700000000000000" pitchFamily="18" charset="-128"/>
                          <a:ea typeface="UD デジタル 教科書体 NK-B" panose="02020700000000000000" pitchFamily="18" charset="-128"/>
                          <a:cs typeface="+mn-cs"/>
                        </a:rPr>
                        <a:t>（神戸市・大阪府連携）</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Kobe-Kansai Meet UP</a:t>
                      </a:r>
                      <a:r>
                        <a:rPr kumimoji="1" lang="ja-JP" altLang="en-US" sz="1200" b="0" i="0" u="none" strike="noStrike" kern="1200" cap="none" spc="0" normalizeH="0" baseline="0" dirty="0" err="1">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への</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府内スタートアップの</a:t>
                      </a:r>
                      <a:endPar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参画</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・大阪府若手研究者向け事業化意欲醸成イベント参加</a:t>
                      </a:r>
                      <a:endPar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学生等の</a:t>
                      </a:r>
                      <a:r>
                        <a:rPr kumimoji="1" lang="en-US" altLang="ja-JP"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KLSAP</a:t>
                      </a:r>
                      <a:r>
                        <a:rPr kumimoji="1" lang="ja-JP" altLang="en-US" sz="1200" b="0" i="0" u="none" strike="noStrike" kern="1200" cap="none" spc="0" normalizeH="0" baseline="0" dirty="0" err="1">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への</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参画 </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none"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400" b="0" i="0" u="none"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600" b="1" i="0" u="none"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1" i="0" u="sng"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再生医療等の情報発信</a:t>
                      </a: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i="0" u="none" strike="noStrike" kern="1200" cap="none" spc="0" normalizeH="0" baseline="0" dirty="0">
                          <a:ln>
                            <a:noFill/>
                          </a:ln>
                          <a:solidFill>
                            <a:schemeClr val="tx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200" b="0" i="0" u="none" strike="noStrike" kern="1200" cap="none" spc="0" normalizeH="0" baseline="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再生医療等についての理解を促すため、大阪府に</a:t>
                      </a:r>
                      <a:r>
                        <a:rPr kumimoji="1" lang="ja-JP" altLang="en-US" sz="1200" b="0" i="0" u="none" strike="noStrike" kern="1200" cap="none" spc="0" normalizeH="0" baseline="0" noProof="0" dirty="0" err="1">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お</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いて映像情報コンテンツを制作し、府県のライフサ</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イエンス関連施設等を中心に発信</a:t>
                      </a:r>
                      <a:r>
                        <a:rPr kumimoji="1" lang="ja-JP" altLang="en-US"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する予定</a:t>
                      </a:r>
                      <a:endPar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834585"/>
                  </a:ext>
                </a:extLst>
              </a:tr>
              <a:tr h="1871945">
                <a:tc vMerge="1">
                  <a:txBody>
                    <a:bodyPr/>
                    <a:lstStyle/>
                    <a:p>
                      <a:endParaRPr kumimoji="1" lang="ja-JP" altLang="en-US"/>
                    </a:p>
                  </a:txBody>
                  <a:tcPr/>
                </a:tc>
                <a:tc>
                  <a:txBody>
                    <a:bodyPr/>
                    <a:lstStyle/>
                    <a:p>
                      <a:pPr marL="0" indent="0" algn="l" defTabSz="914377" rtl="0" eaLnBrk="1" latinLnBrk="0" hangingPunct="1">
                        <a:buFont typeface="Wingdings" panose="05000000000000000000" pitchFamily="2" charset="2"/>
                        <a:buNone/>
                      </a:pPr>
                      <a:endParaRPr kumimoji="1" lang="en-US" altLang="ja-JP" sz="1400" b="0" i="0" u="sng"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lnSpc>
                          <a:spcPts val="900"/>
                        </a:lnSpc>
                        <a:buFont typeface="Wingdings" panose="05000000000000000000" pitchFamily="2" charset="2"/>
                        <a:buNone/>
                      </a:pPr>
                      <a:endParaRPr kumimoji="1" lang="en-US" altLang="ja-JP" sz="1400" b="0" i="0" u="none"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600" b="0" i="0" u="none"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sng"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rPr>
                        <a:t>離着陸場整備に向けた取組み</a:t>
                      </a:r>
                      <a:endParaRPr kumimoji="1" lang="en-US" altLang="ja-JP" sz="1600" b="0" i="0" u="sng"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200" b="0" i="0" u="none"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（大阪府）</a:t>
                      </a:r>
                      <a:endParaRPr kumimoji="1" lang="en-US" altLang="ja-JP" sz="1200" b="0" i="0" u="none"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調査・設計等にかかる費用の一部を補助</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離着陸場整備指針の内容を踏まえたガイドブックの</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indent="0" algn="l" defTabSz="914377" rtl="0" eaLnBrk="1" latinLnBrk="0" hangingPunct="1">
                        <a:buFont typeface="Wingdings" panose="05000000000000000000" pitchFamily="2" charset="2"/>
                        <a:buNone/>
                      </a:pPr>
                      <a:r>
                        <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作成・配布</a:t>
                      </a:r>
                      <a:endParaRPr kumimoji="1" lang="en-US" altLang="ja-JP"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200" b="0" i="0" u="none"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rPr>
                        <a:t>   （兵庫県）</a:t>
                      </a:r>
                      <a:endParaRPr kumimoji="1" lang="en-US" altLang="ja-JP" sz="1200" b="0" i="0" u="none" kern="1200" baseline="0" noProof="0" dirty="0">
                        <a:solidFill>
                          <a:schemeClr val="tx1"/>
                        </a:solidFill>
                        <a:latin typeface="UD デジタル 教科書体 NK-B" panose="02020700000000000000" pitchFamily="18" charset="-128"/>
                        <a:ea typeface="UD デジタル 教科書体 NK-B" panose="02020700000000000000" pitchFamily="18" charset="-128"/>
                        <a:cs typeface="+mn-cs"/>
                      </a:endParaRPr>
                    </a:p>
                    <a:p>
                      <a:pPr marL="0" indent="0" algn="l" defTabSz="914377" rtl="0" eaLnBrk="1" latinLnBrk="0" hangingPunct="1">
                        <a:buFont typeface="Wingdings" panose="05000000000000000000" pitchFamily="2" charset="2"/>
                        <a:buNone/>
                      </a:pPr>
                      <a:r>
                        <a:rPr kumimoji="1" lang="ja-JP" altLang="en-US" sz="12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県内の離着陸場の抽出・選定・暫定整備</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extLst>
                  <a:ext uri="{0D108BD9-81ED-4DB2-BD59-A6C34878D82A}">
                    <a16:rowId xmlns:a16="http://schemas.microsoft.com/office/drawing/2014/main" val="2707605824"/>
                  </a:ext>
                </a:extLst>
              </a:tr>
            </a:tbl>
          </a:graphicData>
        </a:graphic>
      </p:graphicFrame>
      <p:sp>
        <p:nvSpPr>
          <p:cNvPr id="4" name="正方形/長方形 3"/>
          <p:cNvSpPr/>
          <p:nvPr/>
        </p:nvSpPr>
        <p:spPr>
          <a:xfrm>
            <a:off x="0" y="3708"/>
            <a:ext cx="12192000" cy="461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2023</a:t>
            </a:r>
            <a:r>
              <a:rPr kumimoji="0" lang="ja-JP" altLang="en-US" sz="2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年度の主な取組み</a:t>
            </a:r>
          </a:p>
        </p:txBody>
      </p:sp>
      <p:sp>
        <p:nvSpPr>
          <p:cNvPr id="2" name="角丸四角形 1"/>
          <p:cNvSpPr/>
          <p:nvPr/>
        </p:nvSpPr>
        <p:spPr>
          <a:xfrm>
            <a:off x="97946" y="592090"/>
            <a:ext cx="3981830" cy="288000"/>
          </a:xfrm>
          <a:prstGeom prst="roundRect">
            <a:avLst>
              <a:gd name="adj" fmla="val 50000"/>
            </a:avLst>
          </a:prstGeom>
          <a:solidFill>
            <a:srgbClr val="0579CC"/>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スタートアップ</a:t>
            </a:r>
          </a:p>
        </p:txBody>
      </p:sp>
      <p:sp>
        <p:nvSpPr>
          <p:cNvPr id="22" name="角丸四角形 21"/>
          <p:cNvSpPr/>
          <p:nvPr/>
        </p:nvSpPr>
        <p:spPr>
          <a:xfrm>
            <a:off x="4133264" y="592090"/>
            <a:ext cx="3962770" cy="288000"/>
          </a:xfrm>
          <a:prstGeom prst="roundRect">
            <a:avLst>
              <a:gd name="adj" fmla="val 50000"/>
            </a:avLst>
          </a:prstGeom>
          <a:solidFill>
            <a:srgbClr val="0579CC"/>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空飛ぶクルマ</a:t>
            </a:r>
          </a:p>
        </p:txBody>
      </p:sp>
      <p:sp>
        <p:nvSpPr>
          <p:cNvPr id="23" name="角丸四角形 22"/>
          <p:cNvSpPr/>
          <p:nvPr/>
        </p:nvSpPr>
        <p:spPr>
          <a:xfrm>
            <a:off x="8149522" y="592090"/>
            <a:ext cx="3979060" cy="288000"/>
          </a:xfrm>
          <a:prstGeom prst="roundRect">
            <a:avLst>
              <a:gd name="adj" fmla="val 50000"/>
            </a:avLst>
          </a:prstGeom>
          <a:solidFill>
            <a:srgbClr val="0579CC"/>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ライフサイエンス</a:t>
            </a:r>
          </a:p>
        </p:txBody>
      </p:sp>
      <p:pic>
        <p:nvPicPr>
          <p:cNvPr id="56" name="図 55"/>
          <p:cNvPicPr>
            <a:picLocks noChangeAspect="1"/>
          </p:cNvPicPr>
          <p:nvPr/>
        </p:nvPicPr>
        <p:blipFill>
          <a:blip r:embed="rId3"/>
          <a:stretch>
            <a:fillRect/>
          </a:stretch>
        </p:blipFill>
        <p:spPr>
          <a:xfrm>
            <a:off x="11225053" y="1885566"/>
            <a:ext cx="797610" cy="498506"/>
          </a:xfrm>
          <a:prstGeom prst="rect">
            <a:avLst/>
          </a:prstGeom>
        </p:spPr>
      </p:pic>
      <p:pic>
        <p:nvPicPr>
          <p:cNvPr id="59" name="図 5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69452" y="5321883"/>
            <a:ext cx="911202" cy="296571"/>
          </a:xfrm>
          <a:prstGeom prst="rect">
            <a:avLst/>
          </a:prstGeom>
        </p:spPr>
      </p:pic>
      <p:sp>
        <p:nvSpPr>
          <p:cNvPr id="16" name="正方形/長方形 15"/>
          <p:cNvSpPr/>
          <p:nvPr/>
        </p:nvSpPr>
        <p:spPr>
          <a:xfrm>
            <a:off x="82600" y="1625554"/>
            <a:ext cx="3997176" cy="271869"/>
          </a:xfrm>
          <a:prstGeom prst="rect">
            <a:avLst/>
          </a:prstGeom>
          <a:solidFill>
            <a:schemeClr val="accent5">
              <a:lumMod val="75000"/>
            </a:schemeClr>
          </a:solidFill>
        </p:spPr>
        <p:txBody>
          <a:bodyPr wrap="square" anchor="ctr">
            <a:spAutoFit/>
          </a:bodyPr>
          <a:lstStyle/>
          <a:p>
            <a:pPr lvl="0" defTabSz="914377">
              <a:lnSpc>
                <a:spcPts val="1400"/>
              </a:lnSpc>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人材</a:t>
            </a:r>
            <a:r>
              <a:rPr kumimoji="1" lang="ja-JP" altLang="en-US" sz="1600" dirty="0">
                <a:solidFill>
                  <a:prstClr val="white"/>
                </a:solidFill>
                <a:latin typeface="UD デジタル 教科書体 NK-B" panose="02020700000000000000" pitchFamily="18" charset="-128"/>
                <a:ea typeface="UD デジタル 教科書体 NK-B" panose="02020700000000000000" pitchFamily="18" charset="-128"/>
              </a:rPr>
              <a:t>・ｽﾀｰﾄｱｯﾌﾟの</a:t>
            </a: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掘り起こし、成長環境整備</a:t>
            </a:r>
          </a:p>
        </p:txBody>
      </p:sp>
      <p:sp>
        <p:nvSpPr>
          <p:cNvPr id="69" name="正方形/長方形 68"/>
          <p:cNvSpPr/>
          <p:nvPr/>
        </p:nvSpPr>
        <p:spPr>
          <a:xfrm>
            <a:off x="79090" y="3228470"/>
            <a:ext cx="4029596" cy="271869"/>
          </a:xfrm>
          <a:prstGeom prst="rect">
            <a:avLst/>
          </a:prstGeom>
          <a:solidFill>
            <a:schemeClr val="accent5">
              <a:lumMod val="75000"/>
            </a:schemeClr>
          </a:solidFill>
        </p:spPr>
        <p:txBody>
          <a:bodyPr wrap="square" anchor="ctr">
            <a:spAutoFit/>
          </a:bodyPr>
          <a:lstStyle/>
          <a:p>
            <a:pPr marL="0" marR="0" lvl="0" indent="0" algn="l" defTabSz="914377" rtl="0" eaLnBrk="1" fontAlgn="auto" latinLnBrk="0" hangingPunct="1">
              <a:lnSpc>
                <a:spcPts val="1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革新的な技術シーズの事業化に向けた支援</a:t>
            </a:r>
            <a:endParaRPr kumimoji="1" lang="en-US" altLang="ja-JP"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8" name="正方形/長方形 77"/>
          <p:cNvSpPr/>
          <p:nvPr/>
        </p:nvSpPr>
        <p:spPr>
          <a:xfrm>
            <a:off x="4133264" y="1621198"/>
            <a:ext cx="3960000" cy="285912"/>
          </a:xfrm>
          <a:prstGeom prst="rect">
            <a:avLst/>
          </a:prstGeom>
          <a:solidFill>
            <a:schemeClr val="accent5">
              <a:lumMod val="75000"/>
            </a:schemeClr>
          </a:solidFill>
        </p:spPr>
        <p:txBody>
          <a:bodyPr wrap="square" anchor="ctr">
            <a:spAutoFit/>
          </a:bodyPr>
          <a:lstStyle/>
          <a:p>
            <a:pPr marL="0" marR="0" lvl="0" indent="0" algn="l" defTabSz="914377" rtl="0" eaLnBrk="1" fontAlgn="auto" latinLnBrk="0" hangingPunct="1">
              <a:lnSpc>
                <a:spcPts val="1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実証実験の支援</a:t>
            </a:r>
            <a:endParaRPr kumimoji="1" lang="en-US" altLang="ja-JP"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9" name="正方形/長方形 78"/>
          <p:cNvSpPr/>
          <p:nvPr/>
        </p:nvSpPr>
        <p:spPr>
          <a:xfrm>
            <a:off x="4145964" y="3221449"/>
            <a:ext cx="3981830" cy="271869"/>
          </a:xfrm>
          <a:prstGeom prst="rect">
            <a:avLst/>
          </a:prstGeom>
          <a:solidFill>
            <a:schemeClr val="accent5">
              <a:lumMod val="75000"/>
            </a:schemeClr>
          </a:solidFill>
        </p:spPr>
        <p:txBody>
          <a:bodyPr wrap="square" anchor="ctr">
            <a:spAutoFit/>
          </a:bodyPr>
          <a:lstStyle/>
          <a:p>
            <a:pPr marL="0" marR="0" lvl="0" indent="0" algn="l" defTabSz="914377" rtl="0" eaLnBrk="1" fontAlgn="auto" latinLnBrk="0" hangingPunct="1">
              <a:lnSpc>
                <a:spcPts val="1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社会受容性の向上</a:t>
            </a:r>
            <a:endParaRPr kumimoji="1" lang="en-US" altLang="ja-JP"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0" name="正方形/長方形 79"/>
          <p:cNvSpPr/>
          <p:nvPr/>
        </p:nvSpPr>
        <p:spPr>
          <a:xfrm>
            <a:off x="4094666" y="4729646"/>
            <a:ext cx="4054196" cy="271869"/>
          </a:xfrm>
          <a:prstGeom prst="rect">
            <a:avLst/>
          </a:prstGeom>
          <a:solidFill>
            <a:schemeClr val="accent5">
              <a:lumMod val="75000"/>
            </a:schemeClr>
          </a:solidFill>
        </p:spPr>
        <p:txBody>
          <a:bodyPr wrap="square" anchor="ctr">
            <a:spAutoFit/>
          </a:bodyPr>
          <a:lstStyle/>
          <a:p>
            <a:pPr marL="0" marR="0" lvl="0" indent="0" algn="l" defTabSz="914377" rtl="0" eaLnBrk="1" fontAlgn="auto" latinLnBrk="0" hangingPunct="1">
              <a:lnSpc>
                <a:spcPts val="1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離着陸場の整備</a:t>
            </a:r>
            <a:endParaRPr kumimoji="1" lang="en-US" altLang="ja-JP"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1" name="正方形/長方形 80"/>
          <p:cNvSpPr/>
          <p:nvPr/>
        </p:nvSpPr>
        <p:spPr>
          <a:xfrm>
            <a:off x="8149522" y="1630624"/>
            <a:ext cx="3994406" cy="285912"/>
          </a:xfrm>
          <a:prstGeom prst="rect">
            <a:avLst/>
          </a:prstGeom>
          <a:solidFill>
            <a:schemeClr val="accent5">
              <a:lumMod val="75000"/>
            </a:schemeClr>
          </a:solidFill>
        </p:spPr>
        <p:txBody>
          <a:bodyPr wrap="square" anchor="ctr">
            <a:spAutoFit/>
          </a:bodyPr>
          <a:lstStyle/>
          <a:p>
            <a:pPr marL="0" marR="0" lvl="0" indent="0" algn="l" defTabSz="914377" rtl="0" eaLnBrk="1" fontAlgn="auto" latinLnBrk="0" hangingPunct="1">
              <a:lnSpc>
                <a:spcPts val="1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産業化に向けた革新的技術の創出</a:t>
            </a:r>
            <a:endParaRPr kumimoji="1" lang="en-US" altLang="ja-JP"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2" name="正方形/長方形 81"/>
          <p:cNvSpPr/>
          <p:nvPr/>
        </p:nvSpPr>
        <p:spPr>
          <a:xfrm>
            <a:off x="8136162" y="3221449"/>
            <a:ext cx="3981830" cy="271869"/>
          </a:xfrm>
          <a:prstGeom prst="rect">
            <a:avLst/>
          </a:prstGeom>
          <a:solidFill>
            <a:schemeClr val="accent5">
              <a:lumMod val="75000"/>
            </a:schemeClr>
          </a:solidFill>
        </p:spPr>
        <p:txBody>
          <a:bodyPr wrap="square" anchor="ctr">
            <a:spAutoFit/>
          </a:bodyPr>
          <a:lstStyle/>
          <a:p>
            <a:pPr marL="0" marR="0" lvl="0" indent="0" algn="l" defTabSz="914377" rtl="0" eaLnBrk="1" fontAlgn="auto" latinLnBrk="0" hangingPunct="1">
              <a:lnSpc>
                <a:spcPts val="1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ネットワーク強化、革新的技術等の情報発信</a:t>
            </a:r>
            <a:endParaRPr kumimoji="1" lang="en-US" altLang="ja-JP" sz="16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83" name="図 8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83632" y="2680847"/>
            <a:ext cx="1123615" cy="473279"/>
          </a:xfrm>
          <a:prstGeom prst="rect">
            <a:avLst/>
          </a:prstGeom>
        </p:spPr>
      </p:pic>
      <p:sp>
        <p:nvSpPr>
          <p:cNvPr id="21" name="スライド番号プレースホルダー 2"/>
          <p:cNvSpPr txBox="1">
            <a:spLocks/>
          </p:cNvSpPr>
          <p:nvPr/>
        </p:nvSpPr>
        <p:spPr>
          <a:xfrm>
            <a:off x="11453620" y="6395842"/>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A624458-F4DE-4903-8109-826F45244856}" type="slidenum">
              <a:rPr kumimoji="1" lang="ja-JP" altLang="en-US" sz="1600" smtClean="0">
                <a:solidFill>
                  <a:srgbClr val="000000"/>
                </a:solidFill>
              </a:rPr>
              <a:pPr/>
              <a:t>3</a:t>
            </a:fld>
            <a:endParaRPr kumimoji="1" lang="ja-JP" altLang="en-US" sz="1600" dirty="0">
              <a:solidFill>
                <a:srgbClr val="000000"/>
              </a:solidFill>
            </a:endParaRPr>
          </a:p>
        </p:txBody>
      </p:sp>
    </p:spTree>
    <p:extLst>
      <p:ext uri="{BB962C8B-B14F-4D97-AF65-F5344CB8AC3E}">
        <p14:creationId xmlns:p14="http://schemas.microsoft.com/office/powerpoint/2010/main" val="2988800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C2561724-CB17-4249-819D-3F5FFA738A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857" y="4049658"/>
            <a:ext cx="1780216" cy="677876"/>
          </a:xfrm>
          <a:prstGeom prst="rect">
            <a:avLst/>
          </a:prstGeom>
        </p:spPr>
      </p:pic>
      <p:pic>
        <p:nvPicPr>
          <p:cNvPr id="22" name="図 21">
            <a:extLst>
              <a:ext uri="{FF2B5EF4-FFF2-40B4-BE49-F238E27FC236}">
                <a16:creationId xmlns:a16="http://schemas.microsoft.com/office/drawing/2014/main" id="{B498066B-E4BD-4BCD-9614-392961976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0975" y="3717032"/>
            <a:ext cx="2314764" cy="745513"/>
          </a:xfrm>
          <a:prstGeom prst="rect">
            <a:avLst/>
          </a:prstGeom>
        </p:spPr>
      </p:pic>
      <p:sp>
        <p:nvSpPr>
          <p:cNvPr id="6" name="タイトル 1"/>
          <p:cNvSpPr>
            <a:spLocks noGrp="1"/>
          </p:cNvSpPr>
          <p:nvPr>
            <p:ph type="title"/>
          </p:nvPr>
        </p:nvSpPr>
        <p:spPr>
          <a:xfrm>
            <a:off x="261325" y="620688"/>
            <a:ext cx="11523307" cy="0"/>
          </a:xfrm>
        </p:spPr>
        <p:txBody>
          <a:bodyPr/>
          <a:lstStyle/>
          <a:p>
            <a:r>
              <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＜連携①＞　スタートアップチャレンジ甲子園の開催概要</a:t>
            </a:r>
          </a:p>
        </p:txBody>
      </p:sp>
      <p:pic>
        <p:nvPicPr>
          <p:cNvPr id="5" name="図 4">
            <a:extLst>
              <a:ext uri="{FF2B5EF4-FFF2-40B4-BE49-F238E27FC236}">
                <a16:creationId xmlns:a16="http://schemas.microsoft.com/office/drawing/2014/main" id="{1F5ECB05-AA68-463C-9BE1-9E7C41142197}"/>
              </a:ext>
            </a:extLst>
          </p:cNvPr>
          <p:cNvPicPr>
            <a:picLocks noChangeAspect="1"/>
          </p:cNvPicPr>
          <p:nvPr/>
        </p:nvPicPr>
        <p:blipFill>
          <a:blip r:embed="rId5"/>
          <a:stretch>
            <a:fillRect/>
          </a:stretch>
        </p:blipFill>
        <p:spPr>
          <a:xfrm>
            <a:off x="191344" y="5366931"/>
            <a:ext cx="5904656" cy="1374437"/>
          </a:xfrm>
          <a:prstGeom prst="rect">
            <a:avLst/>
          </a:prstGeom>
        </p:spPr>
      </p:pic>
      <p:sp>
        <p:nvSpPr>
          <p:cNvPr id="7" name="スライド番号プレースホルダー 2">
            <a:extLst>
              <a:ext uri="{FF2B5EF4-FFF2-40B4-BE49-F238E27FC236}">
                <a16:creationId xmlns:a16="http://schemas.microsoft.com/office/drawing/2014/main" id="{B6DBFAA3-5FB4-48FB-BB7B-8DBF512572D0}"/>
              </a:ext>
            </a:extLst>
          </p:cNvPr>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624458-F4DE-4903-8109-826F45244856}" type="slidenum">
              <a:rPr kumimoji="1" lang="ja-JP" altLang="en-US" sz="1600" b="0" i="0" u="none" strike="noStrike" kern="1200" cap="none" spc="0" normalizeH="0" baseline="0" noProof="0" smtClean="0">
                <a:ln>
                  <a:noFill/>
                </a:ln>
                <a:solidFill>
                  <a:prstClr val="black"/>
                </a:solidFill>
                <a:effectLst/>
                <a:uLnTx/>
                <a:uFillTx/>
                <a:latin typeface="Segoe U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6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10" name="正方形/長方形 9">
            <a:extLst>
              <a:ext uri="{FF2B5EF4-FFF2-40B4-BE49-F238E27FC236}">
                <a16:creationId xmlns:a16="http://schemas.microsoft.com/office/drawing/2014/main" id="{F031677C-6F09-47C0-9537-9FC5ACE04518}"/>
              </a:ext>
            </a:extLst>
          </p:cNvPr>
          <p:cNvSpPr/>
          <p:nvPr/>
        </p:nvSpPr>
        <p:spPr>
          <a:xfrm>
            <a:off x="261325" y="764704"/>
            <a:ext cx="2232246" cy="338554"/>
          </a:xfrm>
          <a:prstGeom prst="rect">
            <a:avLst/>
          </a:prstGeom>
          <a:solidFill>
            <a:srgbClr val="0070C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５開催概要</a:t>
            </a:r>
            <a:endPar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944FF02D-2DC2-4181-84EF-720CCA1DF31E}"/>
              </a:ext>
            </a:extLst>
          </p:cNvPr>
          <p:cNvSpPr/>
          <p:nvPr/>
        </p:nvSpPr>
        <p:spPr>
          <a:xfrm>
            <a:off x="191344" y="1103258"/>
            <a:ext cx="5616624" cy="1873590"/>
          </a:xfrm>
          <a:prstGeom prst="rect">
            <a:avLst/>
          </a:prstGeom>
        </p:spPr>
        <p:txBody>
          <a:bodyPr wrap="square">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日　程：令和５年</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11</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月</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12</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日（日）</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場　所：</a:t>
            </a:r>
            <a:r>
              <a:rPr kumimoji="0" lang="ja-JP" altLang="en-US" sz="1400" b="1" i="0" u="none" strike="noStrike" kern="1200" cap="none" spc="0" normalizeH="0" baseline="0" noProof="0" dirty="0" err="1">
                <a:ln>
                  <a:noFill/>
                </a:ln>
                <a:effectLst/>
                <a:uLnTx/>
                <a:uFillTx/>
                <a:latin typeface="游ゴシック" panose="020B0400000000000000" pitchFamily="50" charset="-128"/>
                <a:ea typeface="游ゴシック" panose="020B0400000000000000" pitchFamily="50" charset="-128"/>
                <a:cs typeface="+mn-cs"/>
              </a:rPr>
              <a:t>ちゃや</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まちプラザ（</a:t>
            </a:r>
            <a:r>
              <a:rPr kumimoji="0" lang="zh-CN"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大阪市北区茶屋町</a:t>
            </a:r>
            <a:r>
              <a:rPr kumimoji="0" lang="en-US" altLang="zh-CN"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17-1</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対　象：中学生、高校生、高等専門学校生</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ジュニア部門</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大学生、大学院生～</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30</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歳未満</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シニア部門</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副　賞：「起業プラザひょうご」</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年間無料利用権</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「ｽﾀｰﾄｱｯﾌﾟ・ｲﾆｼｬﾙﾌﾟﾛｸﾞﾗﾑ</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OSAKA(SIO)</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」の優先採択権</a:t>
            </a:r>
            <a:endPar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サポーター企業選出によるサポーター企業賞　等　　　　</a:t>
            </a:r>
          </a:p>
        </p:txBody>
      </p:sp>
      <p:sp>
        <p:nvSpPr>
          <p:cNvPr id="14" name="正方形/長方形 13">
            <a:extLst>
              <a:ext uri="{FF2B5EF4-FFF2-40B4-BE49-F238E27FC236}">
                <a16:creationId xmlns:a16="http://schemas.microsoft.com/office/drawing/2014/main" id="{AB754184-D379-4AD8-A1A5-7F798742F40E}"/>
              </a:ext>
            </a:extLst>
          </p:cNvPr>
          <p:cNvSpPr/>
          <p:nvPr/>
        </p:nvSpPr>
        <p:spPr>
          <a:xfrm>
            <a:off x="191344" y="4918303"/>
            <a:ext cx="2314764" cy="338554"/>
          </a:xfrm>
          <a:prstGeom prst="rect">
            <a:avLst/>
          </a:prstGeom>
          <a:solidFill>
            <a:srgbClr val="0070C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今後のスケジュール</a:t>
            </a:r>
            <a:endPar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D4D84420-37A7-4132-9ADA-B476222FD382}"/>
              </a:ext>
            </a:extLst>
          </p:cNvPr>
          <p:cNvSpPr/>
          <p:nvPr/>
        </p:nvSpPr>
        <p:spPr>
          <a:xfrm>
            <a:off x="6237402" y="764704"/>
            <a:ext cx="2448272" cy="338554"/>
          </a:xfrm>
          <a:prstGeom prst="rect">
            <a:avLst/>
          </a:prstGeom>
          <a:solidFill>
            <a:srgbClr val="0070C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昨年度受賞者</a:t>
            </a:r>
            <a:endPar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EA4496E6-CF66-45CA-B46F-C395BEF62D56}"/>
              </a:ext>
            </a:extLst>
          </p:cNvPr>
          <p:cNvSpPr/>
          <p:nvPr/>
        </p:nvSpPr>
        <p:spPr>
          <a:xfrm>
            <a:off x="6168007" y="1124744"/>
            <a:ext cx="6023992" cy="1796646"/>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兵庫県立長田高等学校の皆さん</a:t>
            </a:r>
            <a:r>
              <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ジュニア部門</a:t>
            </a:r>
            <a:r>
              <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プラン概要</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ベビーカーに荷物掛けフックを使用しても倒れない</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「転倒防止スタンド」を開発</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受賞後の動向</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日本政策金融公庫主催イベント登壇、日本経済新聞取材対応　等</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8F8E2A57-6388-4E18-B0FA-BC50F360C59C}"/>
              </a:ext>
            </a:extLst>
          </p:cNvPr>
          <p:cNvSpPr/>
          <p:nvPr/>
        </p:nvSpPr>
        <p:spPr>
          <a:xfrm>
            <a:off x="6168008" y="3129445"/>
            <a:ext cx="6023992" cy="1810752"/>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a:t>
            </a:r>
            <a:r>
              <a:rPr kumimoji="0" lang="ja-JP" altLang="en-US" sz="16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竹森 洸征さん（大阪公立大学）</a:t>
            </a:r>
            <a:r>
              <a:rPr kumimoji="0" lang="en-US" altLang="ja-JP" sz="105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0" lang="ja-JP" altLang="en-US" sz="105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シニア部門</a:t>
            </a:r>
            <a:r>
              <a:rPr kumimoji="0" lang="en-US" altLang="ja-JP" sz="105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プラン概要</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「毎日</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10</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分間好きな時間に学習する機会を提供する」</a:t>
            </a:r>
            <a:endPar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オンラインプラットフォームを提供</a:t>
            </a:r>
            <a:endPar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受賞後の動向</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８月法人化、</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KANSAI STUDENTS PITCH Grand Prix</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優秀賞　等</a:t>
            </a:r>
            <a:endPar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pic>
        <p:nvPicPr>
          <p:cNvPr id="1026" name="Picture 2" descr="https://web.pref.hyogo.lg.jp/sr10/startupkoshien/images/logo_white_color_japan.jpg">
            <a:extLst>
              <a:ext uri="{FF2B5EF4-FFF2-40B4-BE49-F238E27FC236}">
                <a16:creationId xmlns:a16="http://schemas.microsoft.com/office/drawing/2014/main" id="{7DA297AD-3EFB-4588-B3BC-D30C51E6A8B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0754" y="3356992"/>
            <a:ext cx="1648913" cy="494674"/>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311333E7-4B21-41CE-9B2F-EE9C1B3197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9342" y="4070065"/>
            <a:ext cx="1514196" cy="711672"/>
          </a:xfrm>
          <a:prstGeom prst="rect">
            <a:avLst/>
          </a:prstGeom>
        </p:spPr>
      </p:pic>
      <p:pic>
        <p:nvPicPr>
          <p:cNvPr id="25" name="図 24">
            <a:extLst>
              <a:ext uri="{FF2B5EF4-FFF2-40B4-BE49-F238E27FC236}">
                <a16:creationId xmlns:a16="http://schemas.microsoft.com/office/drawing/2014/main" id="{53CF1D3E-A036-4604-ADAB-4DAB412C130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70887" y="3181663"/>
            <a:ext cx="1908846" cy="679385"/>
          </a:xfrm>
          <a:prstGeom prst="rect">
            <a:avLst/>
          </a:prstGeom>
        </p:spPr>
      </p:pic>
      <p:pic>
        <p:nvPicPr>
          <p:cNvPr id="26" name="図 25">
            <a:extLst>
              <a:ext uri="{FF2B5EF4-FFF2-40B4-BE49-F238E27FC236}">
                <a16:creationId xmlns:a16="http://schemas.microsoft.com/office/drawing/2014/main" id="{D5F62ACD-C441-45A0-AD38-696DFF3230C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27906" y="3284984"/>
            <a:ext cx="1380097" cy="630690"/>
          </a:xfrm>
          <a:prstGeom prst="rect">
            <a:avLst/>
          </a:prstGeom>
        </p:spPr>
      </p:pic>
      <p:sp>
        <p:nvSpPr>
          <p:cNvPr id="28" name="正方形/長方形 27">
            <a:extLst>
              <a:ext uri="{FF2B5EF4-FFF2-40B4-BE49-F238E27FC236}">
                <a16:creationId xmlns:a16="http://schemas.microsoft.com/office/drawing/2014/main" id="{C644F270-0B2D-41C0-8DC7-0859F2790594}"/>
              </a:ext>
            </a:extLst>
          </p:cNvPr>
          <p:cNvSpPr/>
          <p:nvPr/>
        </p:nvSpPr>
        <p:spPr>
          <a:xfrm>
            <a:off x="199074" y="2950277"/>
            <a:ext cx="2314764" cy="334707"/>
          </a:xfrm>
          <a:prstGeom prst="rect">
            <a:avLst/>
          </a:prstGeom>
        </p:spPr>
        <p:txBody>
          <a:bodyPr wrap="square">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サポーター企業（予定）</a:t>
            </a:r>
          </a:p>
        </p:txBody>
      </p:sp>
      <p:pic>
        <p:nvPicPr>
          <p:cNvPr id="29" name="図 28">
            <a:extLst>
              <a:ext uri="{FF2B5EF4-FFF2-40B4-BE49-F238E27FC236}">
                <a16:creationId xmlns:a16="http://schemas.microsoft.com/office/drawing/2014/main" id="{F2D86185-3901-47AF-8F67-7399A03E57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725266" y="5013176"/>
            <a:ext cx="3258984" cy="1396707"/>
          </a:xfrm>
          <a:prstGeom prst="rect">
            <a:avLst/>
          </a:prstGeom>
        </p:spPr>
      </p:pic>
      <p:pic>
        <p:nvPicPr>
          <p:cNvPr id="31" name="図 30">
            <a:extLst>
              <a:ext uri="{FF2B5EF4-FFF2-40B4-BE49-F238E27FC236}">
                <a16:creationId xmlns:a16="http://schemas.microsoft.com/office/drawing/2014/main" id="{04A16258-9580-4C6B-80E9-0DA98457A8A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613749" y="3040903"/>
            <a:ext cx="1314508" cy="788718"/>
          </a:xfrm>
          <a:prstGeom prst="rect">
            <a:avLst/>
          </a:prstGeom>
        </p:spPr>
      </p:pic>
      <p:pic>
        <p:nvPicPr>
          <p:cNvPr id="27" name="図 26">
            <a:extLst>
              <a:ext uri="{FF2B5EF4-FFF2-40B4-BE49-F238E27FC236}">
                <a16:creationId xmlns:a16="http://schemas.microsoft.com/office/drawing/2014/main" id="{CCE4FE13-889D-4BD1-A578-A9BE78F6627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613749" y="960594"/>
            <a:ext cx="1314508" cy="785612"/>
          </a:xfrm>
          <a:prstGeom prst="rect">
            <a:avLst/>
          </a:prstGeom>
        </p:spPr>
      </p:pic>
      <p:pic>
        <p:nvPicPr>
          <p:cNvPr id="2" name="図 1">
            <a:extLst>
              <a:ext uri="{FF2B5EF4-FFF2-40B4-BE49-F238E27FC236}">
                <a16:creationId xmlns:a16="http://schemas.microsoft.com/office/drawing/2014/main" id="{11CC66AA-3FD3-4CC1-BA1F-A04C2C4EC8AD}"/>
              </a:ext>
            </a:extLst>
          </p:cNvPr>
          <p:cNvPicPr>
            <a:picLocks noChangeAspect="1"/>
          </p:cNvPicPr>
          <p:nvPr/>
        </p:nvPicPr>
        <p:blipFill>
          <a:blip r:embed="rId13"/>
          <a:stretch>
            <a:fillRect/>
          </a:stretch>
        </p:blipFill>
        <p:spPr>
          <a:xfrm>
            <a:off x="3746615" y="4293096"/>
            <a:ext cx="2132332" cy="390927"/>
          </a:xfrm>
          <a:prstGeom prst="rect">
            <a:avLst/>
          </a:prstGeom>
        </p:spPr>
      </p:pic>
      <p:pic>
        <p:nvPicPr>
          <p:cNvPr id="4" name="図 3">
            <a:extLst>
              <a:ext uri="{FF2B5EF4-FFF2-40B4-BE49-F238E27FC236}">
                <a16:creationId xmlns:a16="http://schemas.microsoft.com/office/drawing/2014/main" id="{774D321D-B820-4E90-8AA8-3638E0AE5B1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239103" y="5014633"/>
            <a:ext cx="2449185" cy="1396706"/>
          </a:xfrm>
          <a:prstGeom prst="rect">
            <a:avLst/>
          </a:prstGeom>
        </p:spPr>
      </p:pic>
      <p:sp>
        <p:nvSpPr>
          <p:cNvPr id="32" name="正方形/長方形 31">
            <a:extLst>
              <a:ext uri="{FF2B5EF4-FFF2-40B4-BE49-F238E27FC236}">
                <a16:creationId xmlns:a16="http://schemas.microsoft.com/office/drawing/2014/main" id="{CBC7623B-4E88-4BAA-AFF5-7543B5899CD2}"/>
              </a:ext>
            </a:extLst>
          </p:cNvPr>
          <p:cNvSpPr/>
          <p:nvPr/>
        </p:nvSpPr>
        <p:spPr>
          <a:xfrm>
            <a:off x="6323310" y="6338555"/>
            <a:ext cx="2276456" cy="322652"/>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出場者と知事のトークセッション</a:t>
            </a:r>
          </a:p>
        </p:txBody>
      </p:sp>
      <p:sp>
        <p:nvSpPr>
          <p:cNvPr id="34" name="正方形/長方形 33">
            <a:extLst>
              <a:ext uri="{FF2B5EF4-FFF2-40B4-BE49-F238E27FC236}">
                <a16:creationId xmlns:a16="http://schemas.microsoft.com/office/drawing/2014/main" id="{7715FF8B-CCB9-471F-B1B0-9D24581F7802}"/>
              </a:ext>
            </a:extLst>
          </p:cNvPr>
          <p:cNvSpPr/>
          <p:nvPr/>
        </p:nvSpPr>
        <p:spPr>
          <a:xfrm>
            <a:off x="9912424" y="6335642"/>
            <a:ext cx="1110265" cy="322652"/>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全体写真</a:t>
            </a:r>
          </a:p>
        </p:txBody>
      </p:sp>
    </p:spTree>
    <p:extLst>
      <p:ext uri="{BB962C8B-B14F-4D97-AF65-F5344CB8AC3E}">
        <p14:creationId xmlns:p14="http://schemas.microsoft.com/office/powerpoint/2010/main" val="374429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261324" y="620688"/>
            <a:ext cx="11700000"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＜連携②＞　</a:t>
            </a:r>
            <a:r>
              <a:rPr lang="ja-JP" altLang="en-US" sz="2300" b="1" dirty="0">
                <a:latin typeface="UD デジタル 教科書体 NK-B" panose="02020700000000000000" pitchFamily="18" charset="-128"/>
                <a:ea typeface="UD デジタル 教科書体 NK-B" panose="02020700000000000000" pitchFamily="18" charset="-128"/>
              </a:rPr>
              <a:t>令和５年度　空飛ぶクルマの社会実装に</a:t>
            </a:r>
            <a:r>
              <a:rPr lang="ja-JP" altLang="en-US" sz="2300" b="1">
                <a:latin typeface="UD デジタル 教科書体 NK-B" panose="02020700000000000000" pitchFamily="18" charset="-128"/>
                <a:ea typeface="UD デジタル 教科書体 NK-B" panose="02020700000000000000" pitchFamily="18" charset="-128"/>
              </a:rPr>
              <a:t>向けた取組み（</a:t>
            </a:r>
            <a:r>
              <a:rPr lang="ja-JP" altLang="en-US" sz="2300" b="1" dirty="0">
                <a:latin typeface="UD デジタル 教科書体 NK-B" panose="02020700000000000000" pitchFamily="18" charset="-128"/>
                <a:ea typeface="UD デジタル 教科書体 NK-B" panose="02020700000000000000" pitchFamily="18" charset="-128"/>
              </a:rPr>
              <a:t>補助制度）</a:t>
            </a:r>
            <a:endParaRPr kumimoji="1" lang="ja-JP" altLang="en-US" sz="2300" b="1" dirty="0">
              <a:latin typeface="UD デジタル 教科書体 NK-B" panose="02020700000000000000" pitchFamily="18" charset="-128"/>
              <a:ea typeface="UD デジタル 教科書体 NK-B" panose="02020700000000000000" pitchFamily="18" charset="-128"/>
            </a:endParaRPr>
          </a:p>
        </p:txBody>
      </p:sp>
      <p:sp>
        <p:nvSpPr>
          <p:cNvPr id="15" name="角丸四角形 14"/>
          <p:cNvSpPr/>
          <p:nvPr/>
        </p:nvSpPr>
        <p:spPr>
          <a:xfrm>
            <a:off x="289832" y="2344545"/>
            <a:ext cx="5653843" cy="1845152"/>
          </a:xfrm>
          <a:prstGeom prst="roundRect">
            <a:avLst>
              <a:gd name="adj" fmla="val 9784"/>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角丸四角形 15"/>
          <p:cNvSpPr/>
          <p:nvPr/>
        </p:nvSpPr>
        <p:spPr>
          <a:xfrm>
            <a:off x="6139053" y="4713454"/>
            <a:ext cx="5820057" cy="2103111"/>
          </a:xfrm>
          <a:prstGeom prst="roundRect">
            <a:avLst>
              <a:gd name="adj" fmla="val 8809"/>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66C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8" name="角丸四角形 17"/>
          <p:cNvSpPr/>
          <p:nvPr/>
        </p:nvSpPr>
        <p:spPr>
          <a:xfrm>
            <a:off x="238253" y="4713454"/>
            <a:ext cx="5705422" cy="2103111"/>
          </a:xfrm>
          <a:prstGeom prst="roundRect">
            <a:avLst>
              <a:gd name="adj" fmla="val 7693"/>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1" name="角丸四角形 20"/>
          <p:cNvSpPr/>
          <p:nvPr/>
        </p:nvSpPr>
        <p:spPr>
          <a:xfrm>
            <a:off x="6139054" y="2334841"/>
            <a:ext cx="5820056" cy="1850297"/>
          </a:xfrm>
          <a:prstGeom prst="roundRect">
            <a:avLst>
              <a:gd name="adj" fmla="val 9784"/>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4" name="角丸四角形 23">
            <a:extLst>
              <a:ext uri="{FF2B5EF4-FFF2-40B4-BE49-F238E27FC236}">
                <a16:creationId xmlns:a16="http://schemas.microsoft.com/office/drawing/2014/main" id="{FD4370F6-7DB1-2F45-9DEC-120E25826D1C}"/>
              </a:ext>
            </a:extLst>
          </p:cNvPr>
          <p:cNvSpPr/>
          <p:nvPr/>
        </p:nvSpPr>
        <p:spPr>
          <a:xfrm>
            <a:off x="278136" y="1923185"/>
            <a:ext cx="11680974" cy="377481"/>
          </a:xfrm>
          <a:prstGeom prst="roundRect">
            <a:avLst>
              <a:gd name="adj" fmla="val 0"/>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27000" rIns="27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商用運航に向けた実証実験</a:t>
            </a:r>
            <a:endParaRPr kumimoji="0" lang="en-US" altLang="ja-JP"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5" name="角丸四角形 24">
            <a:extLst>
              <a:ext uri="{FF2B5EF4-FFF2-40B4-BE49-F238E27FC236}">
                <a16:creationId xmlns:a16="http://schemas.microsoft.com/office/drawing/2014/main" id="{FD4370F6-7DB1-2F45-9DEC-120E25826D1C}"/>
              </a:ext>
            </a:extLst>
          </p:cNvPr>
          <p:cNvSpPr/>
          <p:nvPr/>
        </p:nvSpPr>
        <p:spPr>
          <a:xfrm>
            <a:off x="289832" y="4278488"/>
            <a:ext cx="5628382" cy="385734"/>
          </a:xfrm>
          <a:prstGeom prst="roundRect">
            <a:avLst>
              <a:gd name="adj" fmla="val 0"/>
            </a:avLst>
          </a:prstGeom>
          <a:solidFill>
            <a:schemeClr val="accent6">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27000" rIns="27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cs typeface="+mn-cs"/>
              </a:rPr>
              <a:t>運航インフラ等の整備に向けた</a:t>
            </a:r>
            <a:r>
              <a:rPr kumimoji="0"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調査・検討</a:t>
            </a:r>
            <a:endParaRPr kumimoji="0" lang="en-US" altLang="ja-JP"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6" name="角丸四角形 25">
            <a:extLst>
              <a:ext uri="{FF2B5EF4-FFF2-40B4-BE49-F238E27FC236}">
                <a16:creationId xmlns:a16="http://schemas.microsoft.com/office/drawing/2014/main" id="{FD4370F6-7DB1-2F45-9DEC-120E25826D1C}"/>
              </a:ext>
            </a:extLst>
          </p:cNvPr>
          <p:cNvSpPr/>
          <p:nvPr/>
        </p:nvSpPr>
        <p:spPr>
          <a:xfrm>
            <a:off x="6139053" y="4275668"/>
            <a:ext cx="5820057" cy="388542"/>
          </a:xfrm>
          <a:prstGeom prst="roundRect">
            <a:avLst>
              <a:gd name="adj" fmla="val 0"/>
            </a:avLst>
          </a:prstGeom>
          <a:solidFill>
            <a:schemeClr val="accent5">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27000" rIns="2700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社会受容性向上に向けた取組み</a:t>
            </a:r>
            <a:endParaRPr kumimoji="0" lang="en-US" altLang="ja-JP"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28" name="図 27">
            <a:extLst>
              <a:ext uri="{FF2B5EF4-FFF2-40B4-BE49-F238E27FC236}">
                <a16:creationId xmlns:a16="http://schemas.microsoft.com/office/drawing/2014/main" id="{42D615DB-6813-4629-B70A-7DAF917144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5708"/>
          <a:stretch/>
        </p:blipFill>
        <p:spPr>
          <a:xfrm>
            <a:off x="4197822" y="2690481"/>
            <a:ext cx="1714615" cy="1172347"/>
          </a:xfrm>
          <a:prstGeom prst="rect">
            <a:avLst/>
          </a:prstGeom>
        </p:spPr>
      </p:pic>
      <p:sp>
        <p:nvSpPr>
          <p:cNvPr id="29" name="正方形/長方形 28"/>
          <p:cNvSpPr/>
          <p:nvPr/>
        </p:nvSpPr>
        <p:spPr>
          <a:xfrm>
            <a:off x="289831" y="2650814"/>
            <a:ext cx="4036764" cy="1538883"/>
          </a:xfrm>
          <a:prstGeom prst="rect">
            <a:avLst/>
          </a:prstGeom>
        </p:spPr>
        <p:txBody>
          <a:bodyPr wrap="square">
            <a:spAutoFit/>
          </a:bodyPr>
          <a:lstStyle/>
          <a:p>
            <a:pPr lvl="0" defTabSz="990564">
              <a:defRPr/>
            </a:pPr>
            <a:r>
              <a:rPr lang="ja-JP" altLang="en-US" sz="1400" dirty="0">
                <a:solidFill>
                  <a:prstClr val="black"/>
                </a:solidFill>
                <a:latin typeface="UD デジタル 教科書体 N-B" panose="02020700000000000000" pitchFamily="17" charset="-128"/>
                <a:ea typeface="UD デジタル 教科書体 N-B" panose="02020700000000000000" pitchFamily="17" charset="-128"/>
              </a:rPr>
              <a:t>　運航に必要な多種多様な情報を集約する運航管理プラットフォームの構築のための実証実験</a:t>
            </a:r>
            <a:endParaRPr lang="en-US" altLang="ja-JP" sz="1400" dirty="0">
              <a:solidFill>
                <a:prstClr val="black"/>
              </a:solidFill>
              <a:latin typeface="UD デジタル 教科書体 N-B" panose="02020700000000000000" pitchFamily="17" charset="-128"/>
              <a:ea typeface="UD デジタル 教科書体 N-B" panose="02020700000000000000" pitchFamily="17" charset="-128"/>
            </a:endParaRPr>
          </a:p>
          <a:p>
            <a:pPr lvl="0" defTabSz="990564">
              <a:defRPr/>
            </a:pPr>
            <a:endParaRPr lang="en-US" altLang="ja-JP" sz="1100" dirty="0">
              <a:solidFill>
                <a:prstClr val="black"/>
              </a:solidFill>
              <a:latin typeface="UD デジタル 教科書体 N-B" panose="02020700000000000000" pitchFamily="17" charset="-128"/>
              <a:ea typeface="UD デジタル 教科書体 N-B" panose="02020700000000000000" pitchFamily="17" charset="-128"/>
            </a:endParaRPr>
          </a:p>
          <a:p>
            <a:pPr lvl="0" defTabSz="990564">
              <a:defRPr/>
            </a:pP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（事業概要）</a:t>
            </a:r>
            <a:endParaRPr lang="en-US" altLang="ja-JP" sz="1100" dirty="0">
              <a:solidFill>
                <a:prstClr val="black"/>
              </a:solidFill>
              <a:latin typeface="UD デジタル 教科書体 N-B" panose="02020700000000000000" pitchFamily="17" charset="-128"/>
              <a:ea typeface="UD デジタル 教科書体 N-B" panose="02020700000000000000" pitchFamily="17" charset="-128"/>
            </a:endParaRPr>
          </a:p>
          <a:p>
            <a:pPr lvl="0"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多種多様な運航における情報共有システムの構築</a:t>
            </a:r>
          </a:p>
          <a:p>
            <a:pPr marL="93663" lvl="0" indent="-93663"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通常時、緊急時のエアモビリティ統合運航管理プラットフォームによる運航支援の実証</a:t>
            </a:r>
          </a:p>
          <a:p>
            <a:pPr marL="93663" lvl="0" indent="-93663"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上記の実証実験のリアルタイム公開による社会受容性の向上</a:t>
            </a:r>
            <a:endParaRPr kumimoji="1" lang="en-US" altLang="ja-JP" sz="11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30" name="正方形/長方形 29"/>
          <p:cNvSpPr/>
          <p:nvPr/>
        </p:nvSpPr>
        <p:spPr>
          <a:xfrm>
            <a:off x="6118623" y="2615017"/>
            <a:ext cx="3792551" cy="1661993"/>
          </a:xfrm>
          <a:prstGeom prst="rect">
            <a:avLst/>
          </a:prstGeom>
        </p:spPr>
        <p:txBody>
          <a:bodyPr wrap="square">
            <a:spAutoFit/>
          </a:bodyPr>
          <a:lstStyle/>
          <a:p>
            <a:pPr lvl="0" defTabSz="990564">
              <a:defRPr/>
            </a:pPr>
            <a:r>
              <a:rPr lang="ja-JP" altLang="en-US" sz="1200" dirty="0">
                <a:solidFill>
                  <a:prstClr val="black"/>
                </a:solidFill>
                <a:latin typeface="UD デジタル 教科書体 N-B" panose="02020700000000000000" pitchFamily="17" charset="-128"/>
                <a:ea typeface="UD デジタル 教科書体 N-B" panose="02020700000000000000" pitchFamily="17" charset="-128"/>
              </a:rPr>
              <a:t>　</a:t>
            </a:r>
            <a:r>
              <a:rPr lang="ja-JP" altLang="en-US" sz="1400" dirty="0">
                <a:solidFill>
                  <a:prstClr val="black"/>
                </a:solidFill>
                <a:latin typeface="UD デジタル 教科書体 N-B" panose="02020700000000000000" pitchFamily="17" charset="-128"/>
                <a:ea typeface="UD デジタル 教科書体 N-B" panose="02020700000000000000" pitchFamily="17" charset="-128"/>
              </a:rPr>
              <a:t>空飛ぶクルマを活用した血液輸送について、机上・ヘリコプター飛行によるシミュレーションを行うなど実現可能性を検証</a:t>
            </a:r>
            <a:endParaRPr lang="en-US" altLang="ja-JP" sz="1400" dirty="0">
              <a:solidFill>
                <a:prstClr val="black"/>
              </a:solidFill>
              <a:latin typeface="UD デジタル 教科書体 N-B" panose="02020700000000000000" pitchFamily="17" charset="-128"/>
              <a:ea typeface="UD デジタル 教科書体 N-B" panose="02020700000000000000" pitchFamily="17" charset="-128"/>
            </a:endParaRPr>
          </a:p>
          <a:p>
            <a:pPr lvl="0" defTabSz="990564">
              <a:defRPr/>
            </a:pPr>
            <a:endParaRPr lang="en-US" altLang="ja-JP" sz="1200" dirty="0">
              <a:solidFill>
                <a:prstClr val="black"/>
              </a:solidFill>
              <a:latin typeface="UD デジタル 教科書体 N-B" panose="02020700000000000000" pitchFamily="17" charset="-128"/>
              <a:ea typeface="UD デジタル 教科書体 N-B" panose="02020700000000000000" pitchFamily="17" charset="-128"/>
            </a:endParaRPr>
          </a:p>
          <a:p>
            <a:pPr lvl="0" defTabSz="990564">
              <a:defRPr/>
            </a:pP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（事業概要）</a:t>
            </a:r>
            <a:endParaRPr lang="en-US" altLang="ja-JP" sz="1100" dirty="0">
              <a:solidFill>
                <a:prstClr val="black"/>
              </a:solidFill>
              <a:latin typeface="UD デジタル 教科書体 N-B" panose="02020700000000000000" pitchFamily="17" charset="-128"/>
              <a:ea typeface="UD デジタル 教科書体 N-B" panose="02020700000000000000" pitchFamily="17" charset="-128"/>
            </a:endParaRPr>
          </a:p>
          <a:p>
            <a:pPr marL="93663" lvl="0" indent="-93663"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大阪・兵庫地域において空飛ぶクルマによる血液輸送の実現可能性を検証</a:t>
            </a:r>
            <a:endParaRPr lang="en-US" altLang="ja-JP" sz="1100" dirty="0">
              <a:solidFill>
                <a:prstClr val="black"/>
              </a:solidFill>
              <a:latin typeface="UD デジタル 教科書体 N-B" panose="02020700000000000000" pitchFamily="17" charset="-128"/>
              <a:ea typeface="UD デジタル 教科書体 N-B" panose="02020700000000000000" pitchFamily="17" charset="-128"/>
            </a:endParaRPr>
          </a:p>
          <a:p>
            <a:pPr lvl="0"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医療用に空飛ぶクルマを活用する場合の要件整理</a:t>
            </a:r>
            <a:endParaRPr kumimoji="1" lang="en-US" altLang="ja-JP" sz="11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31" name="正方形/長方形 30"/>
          <p:cNvSpPr/>
          <p:nvPr/>
        </p:nvSpPr>
        <p:spPr>
          <a:xfrm>
            <a:off x="238252" y="4962612"/>
            <a:ext cx="3395817" cy="1538883"/>
          </a:xfrm>
          <a:prstGeom prst="rect">
            <a:avLst/>
          </a:prstGeom>
        </p:spPr>
        <p:txBody>
          <a:bodyPr wrap="square">
            <a:spAutoFit/>
          </a:bodyPr>
          <a:lstStyle/>
          <a:p>
            <a:pPr lvl="0" defTabSz="990564">
              <a:defRPr/>
            </a:pPr>
            <a:r>
              <a:rPr lang="ja-JP" altLang="en-US" sz="1400" dirty="0">
                <a:solidFill>
                  <a:prstClr val="black"/>
                </a:solidFill>
                <a:latin typeface="UD デジタル 教科書体 N-B" panose="02020700000000000000" pitchFamily="17" charset="-128"/>
                <a:ea typeface="UD デジタル 教科書体 N-B" panose="02020700000000000000" pitchFamily="17" charset="-128"/>
              </a:rPr>
              <a:t>　関西エリアにおける需要分析や候補ルート毎の運航条件等に関する調査検討</a:t>
            </a:r>
            <a:endParaRPr lang="en-US" altLang="ja-JP" sz="1400" dirty="0">
              <a:solidFill>
                <a:prstClr val="black"/>
              </a:solidFill>
              <a:latin typeface="UD デジタル 教科書体 N-B" panose="02020700000000000000" pitchFamily="17" charset="-128"/>
              <a:ea typeface="UD デジタル 教科書体 N-B" panose="02020700000000000000" pitchFamily="17" charset="-128"/>
            </a:endParaRPr>
          </a:p>
          <a:p>
            <a:pPr lvl="0" defTabSz="990564">
              <a:defRPr/>
            </a:pPr>
            <a:endParaRPr lang="en-US" altLang="ja-JP" sz="1100" dirty="0">
              <a:solidFill>
                <a:prstClr val="black"/>
              </a:solidFill>
              <a:latin typeface="UD デジタル 教科書体 N-B" panose="02020700000000000000" pitchFamily="17" charset="-128"/>
              <a:ea typeface="UD デジタル 教科書体 N-B" panose="02020700000000000000" pitchFamily="17" charset="-128"/>
            </a:endParaRPr>
          </a:p>
          <a:p>
            <a:pPr lvl="0" defTabSz="990564">
              <a:defRPr/>
            </a:pP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（事業概要）</a:t>
            </a:r>
            <a:endParaRPr kumimoji="1" lang="en-US" altLang="ja-JP" sz="11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lvl="0"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関⻄エリアにおける需要分析</a:t>
            </a:r>
          </a:p>
          <a:p>
            <a:pPr lvl="0"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候補ルート毎の運航条件の調査</a:t>
            </a:r>
          </a:p>
          <a:p>
            <a:pPr marL="93663" lvl="0" indent="-93663"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候補ルート毎の最適な充電・バッテリー管理方法に関する調査</a:t>
            </a:r>
            <a:endParaRPr kumimoji="1" lang="en-US" altLang="ja-JP" sz="11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37" name="正方形/長方形 36"/>
          <p:cNvSpPr/>
          <p:nvPr/>
        </p:nvSpPr>
        <p:spPr>
          <a:xfrm>
            <a:off x="6125349" y="4989260"/>
            <a:ext cx="3471072" cy="1877437"/>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UD デジタル 教科書体 N-B" panose="02020700000000000000" pitchFamily="17" charset="-128"/>
                <a:ea typeface="UD デジタル 教科書体 N-B" panose="02020700000000000000" pitchFamily="17" charset="-128"/>
              </a:rPr>
              <a:t>　</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試験飛行時のリアルタイム監視及び出前授業・試験飛行見学会</a:t>
            </a:r>
            <a:endPar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lvl="0" defTabSz="990564">
              <a:defRPr/>
            </a:pPr>
            <a:endParaRPr kumimoji="1" lang="en-US" altLang="ja-JP" sz="11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lvl="0" defTabSz="990564">
              <a:defRPr/>
            </a:pPr>
            <a:r>
              <a:rPr kumimoji="1" lang="ja-JP" altLang="en-US" sz="11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（事業概要）</a:t>
            </a:r>
            <a:endParaRPr kumimoji="1" lang="en-US" altLang="ja-JP" sz="11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93663" lvl="0" indent="-93663"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運航シミュレーションと空飛ぶクルマ試験飛行時のリアルタイム監視</a:t>
            </a:r>
          </a:p>
          <a:p>
            <a:pPr marL="88900" lvl="0" indent="-88900"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空飛ぶクルマの紹介を目的とした「出前授業」を大阪府（大阪市域含む）、兵庫県の小学校等で開催</a:t>
            </a:r>
          </a:p>
          <a:p>
            <a:pPr marL="88900" lvl="0" indent="-88900" defTabSz="990564">
              <a:defRPr/>
            </a:pP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空飛ぶクルマへの理解が深まるような試験機見学会の実施</a:t>
            </a:r>
            <a:r>
              <a:rPr lang="en-US" altLang="ja-JP" sz="1100" dirty="0">
                <a:solidFill>
                  <a:prstClr val="black"/>
                </a:solidFill>
                <a:latin typeface="UD デジタル 教科書体 N-B" panose="02020700000000000000" pitchFamily="17" charset="-128"/>
                <a:ea typeface="UD デジタル 教科書体 N-B" panose="02020700000000000000" pitchFamily="17" charset="-128"/>
              </a:rPr>
              <a:t>(</a:t>
            </a:r>
            <a:r>
              <a:rPr lang="ja-JP" altLang="en-US" sz="1100" dirty="0">
                <a:solidFill>
                  <a:prstClr val="black"/>
                </a:solidFill>
                <a:latin typeface="UD デジタル 教科書体 N-B" panose="02020700000000000000" pitchFamily="17" charset="-128"/>
                <a:ea typeface="UD デジタル 教科書体 N-B" panose="02020700000000000000" pitchFamily="17" charset="-128"/>
              </a:rPr>
              <a:t>試乗は実施せず）</a:t>
            </a:r>
          </a:p>
        </p:txBody>
      </p:sp>
      <p:sp>
        <p:nvSpPr>
          <p:cNvPr id="62" name="正方形/長方形 61"/>
          <p:cNvSpPr/>
          <p:nvPr/>
        </p:nvSpPr>
        <p:spPr>
          <a:xfrm>
            <a:off x="6155806" y="4744959"/>
            <a:ext cx="1620957" cy="307777"/>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住友商事</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株</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endPar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64" name="正方形/長方形 63"/>
          <p:cNvSpPr/>
          <p:nvPr/>
        </p:nvSpPr>
        <p:spPr>
          <a:xfrm>
            <a:off x="261324" y="2365636"/>
            <a:ext cx="1620957" cy="307777"/>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三井物産</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株</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p>
        </p:txBody>
      </p:sp>
      <p:sp>
        <p:nvSpPr>
          <p:cNvPr id="65" name="正方形/長方形 64"/>
          <p:cNvSpPr/>
          <p:nvPr/>
        </p:nvSpPr>
        <p:spPr>
          <a:xfrm>
            <a:off x="6107816" y="2384267"/>
            <a:ext cx="4190864" cy="307777"/>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エアバス・ヘリコプターズ・ジャパン</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株</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endPar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67" name="正方形/長方形 66"/>
          <p:cNvSpPr/>
          <p:nvPr/>
        </p:nvSpPr>
        <p:spPr>
          <a:xfrm>
            <a:off x="213882" y="4726122"/>
            <a:ext cx="1723473" cy="307777"/>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丸紅</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株</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p>
        </p:txBody>
      </p:sp>
      <p:sp>
        <p:nvSpPr>
          <p:cNvPr id="33" name="正方形/長方形 32"/>
          <p:cNvSpPr/>
          <p:nvPr/>
        </p:nvSpPr>
        <p:spPr>
          <a:xfrm>
            <a:off x="168367" y="595676"/>
            <a:ext cx="11941371" cy="1620957"/>
          </a:xfrm>
          <a:prstGeom prst="rect">
            <a:avLst/>
          </a:prstGeom>
        </p:spPr>
        <p:txBody>
          <a:bodyPr wrap="square">
            <a:spAutoFit/>
          </a:bodyPr>
          <a:lstStyle/>
          <a:p>
            <a:pPr marL="0" marR="0" lvl="0" indent="0" algn="l" defTabSz="457200" rtl="0" eaLnBrk="1" fontAlgn="auto" latinLnBrk="0" hangingPunct="1">
              <a:lnSpc>
                <a:spcPct val="100000"/>
              </a:lnSpc>
              <a:spcBef>
                <a:spcPts val="200"/>
              </a:spcBef>
              <a:spcAft>
                <a:spcPts val="20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0"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補助対象事業</a:t>
            </a:r>
            <a:r>
              <a:rPr kumimoji="0"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0"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兵庫県域及び大阪府域で行う</a:t>
            </a:r>
            <a:endParaRPr kumimoji="0"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200"/>
              </a:spcBef>
              <a:spcAft>
                <a:spcPts val="20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(1)</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環境整備に資する実証実験、</a:t>
            </a: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(2)</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調査・検討、</a:t>
            </a: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(3)</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社会受容性向上に向けた取組み</a:t>
            </a:r>
            <a:endPar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defTabSz="457200">
              <a:spcBef>
                <a:spcPts val="200"/>
              </a:spcBef>
              <a:spcAft>
                <a:spcPts val="200"/>
              </a:spcAft>
              <a:defRPr/>
            </a:pP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補助上限額</a:t>
            </a: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兵庫県</a:t>
            </a: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1,000</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万円　　　大阪府：</a:t>
            </a: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1,000</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万</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円　　　大阪市：</a:t>
            </a:r>
            <a:r>
              <a:rPr lang="en-US" altLang="ja-JP" dirty="0">
                <a:solidFill>
                  <a:prstClr val="black"/>
                </a:solidFill>
                <a:latin typeface="UD デジタル 教科書体 NK-B" panose="02020700000000000000" pitchFamily="18" charset="-128"/>
                <a:ea typeface="UD デジタル 教科書体 NK-B" panose="02020700000000000000" pitchFamily="18" charset="-128"/>
              </a:rPr>
              <a:t>500</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万円</a:t>
            </a: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defTabSz="457200">
              <a:spcBef>
                <a:spcPts val="200"/>
              </a:spcBef>
              <a:spcAft>
                <a:spcPts val="200"/>
              </a:spcAft>
              <a:defRPr/>
            </a:pPr>
            <a:r>
              <a:rPr kumimoji="1" lang="ja-JP" altLang="en-US" sz="16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兵庫県域及び大阪府域にまたがる事業は両府県から</a:t>
            </a:r>
            <a:r>
              <a:rPr lang="ja-JP" altLang="en-US" sz="1600" dirty="0">
                <a:solidFill>
                  <a:prstClr val="black"/>
                </a:solidFill>
                <a:latin typeface="UD デジタル 教科書体 NK-B" panose="02020700000000000000" pitchFamily="18" charset="-128"/>
                <a:ea typeface="UD デジタル 教科書体 NK-B" panose="02020700000000000000" pitchFamily="18" charset="-128"/>
              </a:rPr>
              <a:t>補助、大阪市域で実施する事業へは大阪市からも上乗せして補助</a:t>
            </a:r>
            <a:endParaRPr kumimoji="0" lang="en-US" altLang="ja-JP" sz="1600" dirty="0">
              <a:solidFill>
                <a:prstClr val="black"/>
              </a:solidFill>
              <a:latin typeface="UD デジタル 教科書体 NK-B" panose="02020700000000000000" pitchFamily="18" charset="-128"/>
              <a:ea typeface="UD デジタル 教科書体 NK-B" panose="02020700000000000000" pitchFamily="18" charset="-128"/>
            </a:endParaRPr>
          </a:p>
          <a:p>
            <a:pPr marL="0" marR="0" lvl="0" indent="0" algn="l" defTabSz="457200" rtl="0" eaLnBrk="1" fontAlgn="auto" latinLnBrk="0" hangingPunct="1">
              <a:lnSpc>
                <a:spcPct val="100000"/>
              </a:lnSpc>
              <a:spcBef>
                <a:spcPts val="200"/>
              </a:spcBef>
              <a:spcAft>
                <a:spcPts val="200"/>
              </a:spcAft>
              <a:buClrTx/>
              <a:buSzTx/>
              <a:buFontTx/>
              <a:buNone/>
              <a:tabLst/>
              <a:defRPr/>
            </a:pPr>
            <a:endParaRPr kumimoji="0" lang="en-US" altLang="ja-JP"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51665" y="2661894"/>
            <a:ext cx="1851537" cy="1258673"/>
          </a:xfrm>
          <a:prstGeom prst="rect">
            <a:avLst/>
          </a:prstGeom>
        </p:spPr>
      </p:pic>
      <p:pic>
        <p:nvPicPr>
          <p:cNvPr id="36" name="図 1">
            <a:extLst>
              <a:ext uri="{FF2B5EF4-FFF2-40B4-BE49-F238E27FC236}">
                <a16:creationId xmlns:a16="http://schemas.microsoft.com/office/drawing/2014/main" id="{2F71FC94-55E8-053F-16E1-8602D539902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591691" y="5164565"/>
            <a:ext cx="2289792" cy="136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正方形/長方形 37"/>
          <p:cNvSpPr/>
          <p:nvPr/>
        </p:nvSpPr>
        <p:spPr>
          <a:xfrm>
            <a:off x="8288030" y="1956497"/>
            <a:ext cx="3927025" cy="307777"/>
          </a:xfrm>
          <a:prstGeom prst="rect">
            <a:avLst/>
          </a:prstGeom>
        </p:spPr>
        <p:txBody>
          <a:bodyPr wrap="square">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以下、</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は補助金に係る代表事業者</a:t>
            </a:r>
            <a:endParaRPr kumimoji="1" lang="en-US" altLang="ja-JP" sz="1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39" name="正方形/長方形 38">
            <a:extLst>
              <a:ext uri="{FF2B5EF4-FFF2-40B4-BE49-F238E27FC236}">
                <a16:creationId xmlns:a16="http://schemas.microsoft.com/office/drawing/2014/main" id="{15397D81-E4BC-484B-ADD5-D681AB7B3F5E}"/>
              </a:ext>
            </a:extLst>
          </p:cNvPr>
          <p:cNvSpPr/>
          <p:nvPr/>
        </p:nvSpPr>
        <p:spPr bwMode="gray">
          <a:xfrm>
            <a:off x="4197822" y="3852993"/>
            <a:ext cx="1714615" cy="171371"/>
          </a:xfrm>
          <a:prstGeom prst="rect">
            <a:avLst/>
          </a:prstGeom>
          <a:solidFill>
            <a:schemeClr val="bg1"/>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a:ea typeface="メイリオ"/>
                <a:cs typeface="+mn-cs"/>
              </a:rPr>
              <a:t>昨年度</a:t>
            </a:r>
            <a:r>
              <a:rPr lang="ja-JP" altLang="en-US" sz="900" b="1" noProof="0" dirty="0">
                <a:solidFill>
                  <a:prstClr val="black"/>
                </a:solidFill>
                <a:latin typeface="メイリオ"/>
                <a:ea typeface="メイリオ"/>
              </a:rPr>
              <a:t>の</a:t>
            </a:r>
            <a:r>
              <a:rPr kumimoji="1" lang="ja-JP" altLang="en-US" sz="900" b="1" i="0" u="none" strike="noStrike" kern="1200" cap="none" spc="0" normalizeH="0" baseline="0" noProof="0" dirty="0">
                <a:ln>
                  <a:noFill/>
                </a:ln>
                <a:solidFill>
                  <a:prstClr val="black"/>
                </a:solidFill>
                <a:effectLst/>
                <a:uLnTx/>
                <a:uFillTx/>
                <a:latin typeface="メイリオ"/>
                <a:ea typeface="メイリオ"/>
                <a:cs typeface="+mn-cs"/>
              </a:rPr>
              <a:t>実証事業の様子</a:t>
            </a:r>
          </a:p>
        </p:txBody>
      </p:sp>
      <p:sp>
        <p:nvSpPr>
          <p:cNvPr id="40" name="TextBox 9">
            <a:extLst>
              <a:ext uri="{FF2B5EF4-FFF2-40B4-BE49-F238E27FC236}">
                <a16:creationId xmlns:a16="http://schemas.microsoft.com/office/drawing/2014/main" id="{55EC09CF-4450-4B77-BD95-5F08313BCCC1}"/>
              </a:ext>
            </a:extLst>
          </p:cNvPr>
          <p:cNvSpPr txBox="1"/>
          <p:nvPr/>
        </p:nvSpPr>
        <p:spPr bwMode="gray">
          <a:xfrm>
            <a:off x="9851666" y="3831727"/>
            <a:ext cx="1851536" cy="231416"/>
          </a:xfrm>
          <a:prstGeom prst="rect">
            <a:avLst/>
          </a:prstGeom>
          <a:solidFill>
            <a:schemeClr val="bg1"/>
          </a:solidFill>
          <a:ln w="6350">
            <a:noFill/>
          </a:ln>
        </p:spPr>
        <p:txBody>
          <a:bodyPr wrap="square" t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lumMod val="85000"/>
                    <a:lumOff val="15000"/>
                  </a:prstClr>
                </a:solidFill>
                <a:effectLst/>
                <a:uLnTx/>
                <a:uFillTx/>
                <a:latin typeface="Segoe UI"/>
                <a:ea typeface="メイリオ"/>
                <a:cs typeface="+mn-cs"/>
              </a:rPr>
              <a:t>２つの飛行ルート</a:t>
            </a:r>
            <a:r>
              <a:rPr kumimoji="0" lang="en-US" altLang="ja-JP" sz="900" b="1" i="0" u="none" strike="noStrike" kern="1200" cap="none" spc="0" normalizeH="0" baseline="0" noProof="0" dirty="0">
                <a:ln>
                  <a:noFill/>
                </a:ln>
                <a:solidFill>
                  <a:prstClr val="black">
                    <a:lumMod val="85000"/>
                    <a:lumOff val="15000"/>
                  </a:prstClr>
                </a:solidFill>
                <a:effectLst/>
                <a:uLnTx/>
                <a:uFillTx/>
                <a:latin typeface="Segoe UI"/>
                <a:ea typeface="メイリオ"/>
                <a:cs typeface="+mn-cs"/>
              </a:rPr>
              <a:t>(</a:t>
            </a:r>
            <a:r>
              <a:rPr kumimoji="0" lang="ja-JP" altLang="en-US" sz="900" b="1" i="0" u="none" strike="noStrike" kern="1200" cap="none" spc="0" normalizeH="0" baseline="0" noProof="0" dirty="0">
                <a:ln>
                  <a:noFill/>
                </a:ln>
                <a:solidFill>
                  <a:prstClr val="black">
                    <a:lumMod val="85000"/>
                    <a:lumOff val="15000"/>
                  </a:prstClr>
                </a:solidFill>
                <a:effectLst/>
                <a:uLnTx/>
                <a:uFillTx/>
                <a:latin typeface="Segoe UI"/>
                <a:ea typeface="メイリオ"/>
                <a:cs typeface="+mn-cs"/>
              </a:rPr>
              <a:t>予定</a:t>
            </a:r>
            <a:r>
              <a:rPr kumimoji="0" lang="en-US" altLang="ja-JP" sz="900" b="1" i="0" u="none" strike="noStrike" kern="1200" cap="none" spc="0" normalizeH="0" baseline="0" noProof="0" dirty="0">
                <a:ln>
                  <a:noFill/>
                </a:ln>
                <a:solidFill>
                  <a:prstClr val="black">
                    <a:lumMod val="85000"/>
                    <a:lumOff val="15000"/>
                  </a:prstClr>
                </a:solidFill>
                <a:effectLst/>
                <a:uLnTx/>
                <a:uFillTx/>
                <a:latin typeface="Segoe UI"/>
                <a:ea typeface="メイリオ"/>
                <a:cs typeface="+mn-cs"/>
              </a:rPr>
              <a:t>)</a:t>
            </a:r>
            <a:r>
              <a:rPr kumimoji="0" lang="ja-JP" altLang="en-US" sz="900" b="1" i="0" u="none" strike="noStrike" kern="1200" cap="none" spc="0" normalizeH="0" baseline="0" noProof="0" dirty="0">
                <a:ln>
                  <a:noFill/>
                </a:ln>
                <a:solidFill>
                  <a:prstClr val="black">
                    <a:lumMod val="85000"/>
                    <a:lumOff val="15000"/>
                  </a:prstClr>
                </a:solidFill>
                <a:effectLst/>
                <a:uLnTx/>
                <a:uFillTx/>
                <a:latin typeface="Segoe UI"/>
                <a:ea typeface="メイリオ"/>
                <a:cs typeface="+mn-cs"/>
              </a:rPr>
              <a:t>を検証</a:t>
            </a:r>
          </a:p>
        </p:txBody>
      </p:sp>
      <p:sp>
        <p:nvSpPr>
          <p:cNvPr id="3" name="正方形/長方形 2"/>
          <p:cNvSpPr/>
          <p:nvPr/>
        </p:nvSpPr>
        <p:spPr>
          <a:xfrm>
            <a:off x="3588054" y="5160813"/>
            <a:ext cx="1013385" cy="101414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30000"/>
              </a:lnSpc>
              <a:spcBef>
                <a:spcPts val="0"/>
              </a:spcBef>
              <a:spcAft>
                <a:spcPts val="60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41" name="テキスト ボックス 40">
            <a:extLst>
              <a:ext uri="{FF2B5EF4-FFF2-40B4-BE49-F238E27FC236}">
                <a16:creationId xmlns:a16="http://schemas.microsoft.com/office/drawing/2014/main" id="{61619675-932F-FE95-D343-30D563F2A92E}"/>
              </a:ext>
            </a:extLst>
          </p:cNvPr>
          <p:cNvSpPr txBox="1"/>
          <p:nvPr/>
        </p:nvSpPr>
        <p:spPr>
          <a:xfrm>
            <a:off x="3517484" y="5126797"/>
            <a:ext cx="1227311" cy="109260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a:t>
            </a: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調査対象エリア</a:t>
            </a:r>
            <a:r>
              <a:rPr kumimoji="0" lang="en-US" altLang="ja-JP"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①夢洲エリア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②大阪市街地（森ノ宮近辺）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③神戸市街地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④尼崎市街地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⑤関西国際空港エリア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⑥神戸空港エリア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⑦但馬エリア</a:t>
            </a:r>
            <a:endParaRPr kumimoji="0" lang="en-US" altLang="ja-JP"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a:t>
            </a: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（竹田城・城崎温泉・但馬空港）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⑧淡路エリア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⑨高野山エリア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⑩瀬戸内エリア</a:t>
            </a:r>
            <a:endParaRPr kumimoji="0" lang="en-US" altLang="ja-JP"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rPr>
              <a:t>　（小豆島・直島・福山）</a:t>
            </a:r>
            <a:endParaRPr kumimoji="0" lang="en-US" altLang="ja-JP" sz="500" b="1" i="0" u="sng" strike="noStrike" kern="100" cap="none" spc="0" normalizeH="0" baseline="0" noProof="0" dirty="0">
              <a:ln>
                <a:noFill/>
              </a:ln>
              <a:solidFill>
                <a:prstClr val="black"/>
              </a:solidFill>
              <a:effectLst/>
              <a:uLnTx/>
              <a:uFillTx/>
              <a:latin typeface="メイリオ"/>
              <a:ea typeface="メイリオ"/>
              <a:cs typeface="Times New Roman" panose="02020603050405020304" pitchFamily="18" charset="0"/>
            </a:endParaRPr>
          </a:p>
        </p:txBody>
      </p:sp>
      <p:sp>
        <p:nvSpPr>
          <p:cNvPr id="42" name="正方形/長方形 41"/>
          <p:cNvSpPr/>
          <p:nvPr/>
        </p:nvSpPr>
        <p:spPr bwMode="gray">
          <a:xfrm>
            <a:off x="9620792" y="6417708"/>
            <a:ext cx="2269722" cy="168402"/>
          </a:xfrm>
          <a:prstGeom prst="rect">
            <a:avLst/>
          </a:prstGeom>
          <a:solidFill>
            <a:schemeClr val="bg1"/>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a:ea typeface="メイリオ"/>
                <a:cs typeface="+mn-cs"/>
              </a:rPr>
              <a:t>試験機見学会のイメージ</a:t>
            </a:r>
          </a:p>
        </p:txBody>
      </p:sp>
      <p:sp>
        <p:nvSpPr>
          <p:cNvPr id="43" name="正方形/長方形 42">
            <a:extLst>
              <a:ext uri="{FF2B5EF4-FFF2-40B4-BE49-F238E27FC236}">
                <a16:creationId xmlns:a16="http://schemas.microsoft.com/office/drawing/2014/main" id="{15397D81-E4BC-484B-ADD5-D681AB7B3F5E}"/>
              </a:ext>
            </a:extLst>
          </p:cNvPr>
          <p:cNvSpPr/>
          <p:nvPr/>
        </p:nvSpPr>
        <p:spPr bwMode="gray">
          <a:xfrm>
            <a:off x="3589964" y="6586110"/>
            <a:ext cx="2291520" cy="159687"/>
          </a:xfrm>
          <a:prstGeom prst="rect">
            <a:avLst/>
          </a:prstGeom>
          <a:solidFill>
            <a:schemeClr val="bg1"/>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a:ea typeface="メイリオ"/>
                <a:cs typeface="+mn-cs"/>
              </a:rPr>
              <a:t>調査対象エリア</a:t>
            </a:r>
          </a:p>
        </p:txBody>
      </p:sp>
      <p:sp>
        <p:nvSpPr>
          <p:cNvPr id="45" name="正方形/長方形 44"/>
          <p:cNvSpPr/>
          <p:nvPr/>
        </p:nvSpPr>
        <p:spPr>
          <a:xfrm>
            <a:off x="3090962" y="2370053"/>
            <a:ext cx="3565775" cy="276999"/>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kumimoji="1" lang="en-US" altLang="ja-JP"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事業区域：兵庫県・大阪府・大阪市</a:t>
            </a:r>
            <a:endParaRPr kumimoji="1" lang="en-US" altLang="ja-JP"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46" name="正方形/長方形 45"/>
          <p:cNvSpPr/>
          <p:nvPr/>
        </p:nvSpPr>
        <p:spPr>
          <a:xfrm>
            <a:off x="9847376" y="2372966"/>
            <a:ext cx="2307114" cy="279794"/>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kumimoji="1" lang="en-US" altLang="ja-JP"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事業区域：兵庫県・大阪府</a:t>
            </a:r>
            <a:endParaRPr kumimoji="1" lang="en-US" altLang="ja-JP"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47" name="正方形/長方形 46"/>
          <p:cNvSpPr/>
          <p:nvPr/>
        </p:nvSpPr>
        <p:spPr>
          <a:xfrm>
            <a:off x="9224512" y="4713455"/>
            <a:ext cx="3565775" cy="276999"/>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kumimoji="1" lang="en-US" altLang="ja-JP"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事業区域：兵庫県・大阪府・大阪市</a:t>
            </a:r>
            <a:endParaRPr kumimoji="1" lang="en-US" altLang="ja-JP"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48" name="正方形/長方形 47"/>
          <p:cNvSpPr/>
          <p:nvPr/>
        </p:nvSpPr>
        <p:spPr>
          <a:xfrm>
            <a:off x="3090962" y="4728663"/>
            <a:ext cx="3565775" cy="276999"/>
          </a:xfrm>
          <a:prstGeom prst="rect">
            <a:avLst/>
          </a:prstGeom>
        </p:spPr>
        <p:txBody>
          <a:bodyPr wrap="square">
            <a:spAutoFit/>
          </a:bodyPr>
          <a:lstStyle/>
          <a:p>
            <a:pPr marL="0" marR="0" lvl="0" indent="0" algn="l" defTabSz="990564" rtl="0" eaLnBrk="1" fontAlgn="auto" latinLnBrk="0" hangingPunct="1">
              <a:lnSpc>
                <a:spcPct val="100000"/>
              </a:lnSpc>
              <a:spcBef>
                <a:spcPts val="0"/>
              </a:spcBef>
              <a:spcAft>
                <a:spcPts val="0"/>
              </a:spcAft>
              <a:buClrTx/>
              <a:buSzTx/>
              <a:buFontTx/>
              <a:buNone/>
              <a:tabLst/>
              <a:defRPr/>
            </a:pPr>
            <a:r>
              <a:rPr kumimoji="1" lang="en-US" altLang="ja-JP"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1" lang="ja-JP" altLang="en-US"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事業区域：兵庫県・大阪府・大阪市</a:t>
            </a:r>
            <a:endParaRPr kumimoji="1" lang="en-US" altLang="ja-JP" sz="12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49" name="スライド番号プレースホルダー 2">
            <a:extLst>
              <a:ext uri="{FF2B5EF4-FFF2-40B4-BE49-F238E27FC236}">
                <a16:creationId xmlns:a16="http://schemas.microsoft.com/office/drawing/2014/main" id="{B6DBFAA3-5FB4-48FB-BB7B-8DBF512572D0}"/>
              </a:ext>
            </a:extLst>
          </p:cNvPr>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624458-F4DE-4903-8109-826F45244856}" type="slidenum">
              <a:rPr kumimoji="1" lang="ja-JP" altLang="en-US" sz="1600" b="0" i="0" u="none" strike="noStrike" kern="1200" cap="none" spc="0" normalizeH="0" baseline="0" noProof="0" smtClean="0">
                <a:ln>
                  <a:noFill/>
                </a:ln>
                <a:solidFill>
                  <a:prstClr val="black"/>
                </a:solidFill>
                <a:effectLst/>
                <a:uLnTx/>
                <a:uFillTx/>
                <a:latin typeface="Segoe U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600" b="0"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4" name="図 3">
            <a:extLst>
              <a:ext uri="{FF2B5EF4-FFF2-40B4-BE49-F238E27FC236}">
                <a16:creationId xmlns:a16="http://schemas.microsoft.com/office/drawing/2014/main" id="{7CF62632-6F73-4FB2-9355-304724841C19}"/>
              </a:ext>
            </a:extLst>
          </p:cNvPr>
          <p:cNvPicPr>
            <a:picLocks noChangeAspect="1"/>
          </p:cNvPicPr>
          <p:nvPr/>
        </p:nvPicPr>
        <p:blipFill>
          <a:blip r:embed="rId5"/>
          <a:stretch>
            <a:fillRect/>
          </a:stretch>
        </p:blipFill>
        <p:spPr>
          <a:xfrm>
            <a:off x="9624392" y="5141225"/>
            <a:ext cx="2261812" cy="1249788"/>
          </a:xfrm>
          <a:prstGeom prst="rect">
            <a:avLst/>
          </a:prstGeom>
        </p:spPr>
      </p:pic>
      <p:sp>
        <p:nvSpPr>
          <p:cNvPr id="35" name="正方形/長方形 34"/>
          <p:cNvSpPr/>
          <p:nvPr/>
        </p:nvSpPr>
        <p:spPr>
          <a:xfrm>
            <a:off x="10657988" y="6204251"/>
            <a:ext cx="1583063" cy="2616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altLang="ja-JP" sz="1100" b="1" i="0" u="none" strike="noStrike" kern="1200" cap="none" spc="100" normalizeH="0" baseline="0" noProof="0" dirty="0">
                <a:ln>
                  <a:noFill/>
                </a:ln>
                <a:solidFill>
                  <a:prstClr val="white"/>
                </a:solidFill>
                <a:effectLst/>
                <a:uLnTx/>
                <a:uFillTx/>
                <a:latin typeface="メイリオ"/>
                <a:ea typeface="メイリオ"/>
                <a:cs typeface="+mn-cs"/>
              </a:rPr>
              <a:t>©</a:t>
            </a:r>
            <a:r>
              <a:rPr kumimoji="0" lang="en-US" altLang="ja-JP" sz="1100" b="1" i="0" u="none" strike="noStrike" kern="1200" cap="none" spc="100" normalizeH="0" baseline="0" noProof="0" dirty="0" err="1">
                <a:ln>
                  <a:noFill/>
                </a:ln>
                <a:solidFill>
                  <a:prstClr val="white"/>
                </a:solidFill>
                <a:effectLst/>
                <a:uLnTx/>
                <a:uFillTx/>
                <a:latin typeface="メイリオ"/>
                <a:ea typeface="メイリオ"/>
                <a:cs typeface="+mn-cs"/>
              </a:rPr>
              <a:t>Volocopter</a:t>
            </a:r>
            <a:endParaRPr kumimoji="0" lang="en-US" altLang="ja-JP" sz="1100" b="1" i="0" u="none" strike="noStrike" kern="1200" cap="none" spc="10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3939251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正方形/長方形 229"/>
          <p:cNvSpPr/>
          <p:nvPr/>
        </p:nvSpPr>
        <p:spPr>
          <a:xfrm>
            <a:off x="4858116" y="1592490"/>
            <a:ext cx="6459833" cy="526551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27" name="フリーフォーム: 図形 133">
            <a:extLst>
              <a:ext uri="{FF2B5EF4-FFF2-40B4-BE49-F238E27FC236}">
                <a16:creationId xmlns:a16="http://schemas.microsoft.com/office/drawing/2014/main" id="{88EA54E5-8FCB-CAB0-7641-E1F64DE334CB}"/>
              </a:ext>
            </a:extLst>
          </p:cNvPr>
          <p:cNvSpPr/>
          <p:nvPr/>
        </p:nvSpPr>
        <p:spPr>
          <a:xfrm>
            <a:off x="-23816" y="905341"/>
            <a:ext cx="3998010" cy="1698490"/>
          </a:xfrm>
          <a:custGeom>
            <a:avLst/>
            <a:gdLst>
              <a:gd name="connsiteX0" fmla="*/ 2992616 w 2994174"/>
              <a:gd name="connsiteY0" fmla="*/ 488950 h 1619250"/>
              <a:gd name="connsiteX1" fmla="*/ 2986266 w 2994174"/>
              <a:gd name="connsiteY1" fmla="*/ 438150 h 1619250"/>
              <a:gd name="connsiteX2" fmla="*/ 2922766 w 2994174"/>
              <a:gd name="connsiteY2" fmla="*/ 469900 h 1619250"/>
              <a:gd name="connsiteX3" fmla="*/ 2910066 w 2994174"/>
              <a:gd name="connsiteY3" fmla="*/ 438150 h 1619250"/>
              <a:gd name="connsiteX4" fmla="*/ 2884666 w 2994174"/>
              <a:gd name="connsiteY4" fmla="*/ 323850 h 1619250"/>
              <a:gd name="connsiteX5" fmla="*/ 2903716 w 2994174"/>
              <a:gd name="connsiteY5" fmla="*/ 203200 h 1619250"/>
              <a:gd name="connsiteX6" fmla="*/ 2910066 w 2994174"/>
              <a:gd name="connsiteY6" fmla="*/ 152400 h 1619250"/>
              <a:gd name="connsiteX7" fmla="*/ 2814816 w 2994174"/>
              <a:gd name="connsiteY7" fmla="*/ 158750 h 1619250"/>
              <a:gd name="connsiteX8" fmla="*/ 2789416 w 2994174"/>
              <a:gd name="connsiteY8" fmla="*/ 165100 h 1619250"/>
              <a:gd name="connsiteX9" fmla="*/ 2764016 w 2994174"/>
              <a:gd name="connsiteY9" fmla="*/ 114300 h 1619250"/>
              <a:gd name="connsiteX10" fmla="*/ 2757666 w 2994174"/>
              <a:gd name="connsiteY10" fmla="*/ 76200 h 1619250"/>
              <a:gd name="connsiteX11" fmla="*/ 2751316 w 2994174"/>
              <a:gd name="connsiteY11" fmla="*/ 57150 h 1619250"/>
              <a:gd name="connsiteX12" fmla="*/ 2744966 w 2994174"/>
              <a:gd name="connsiteY12" fmla="*/ 31750 h 1619250"/>
              <a:gd name="connsiteX13" fmla="*/ 2579866 w 2994174"/>
              <a:gd name="connsiteY13" fmla="*/ 38100 h 1619250"/>
              <a:gd name="connsiteX14" fmla="*/ 2338566 w 2994174"/>
              <a:gd name="connsiteY14" fmla="*/ 31750 h 1619250"/>
              <a:gd name="connsiteX15" fmla="*/ 1944866 w 2994174"/>
              <a:gd name="connsiteY15" fmla="*/ 25400 h 1619250"/>
              <a:gd name="connsiteX16" fmla="*/ 1754366 w 2994174"/>
              <a:gd name="connsiteY16" fmla="*/ 19050 h 1619250"/>
              <a:gd name="connsiteX17" fmla="*/ 1716266 w 2994174"/>
              <a:gd name="connsiteY17" fmla="*/ 12700 h 1619250"/>
              <a:gd name="connsiteX18" fmla="*/ 1335266 w 2994174"/>
              <a:gd name="connsiteY18" fmla="*/ 0 h 1619250"/>
              <a:gd name="connsiteX19" fmla="*/ 846316 w 2994174"/>
              <a:gd name="connsiteY19" fmla="*/ 12700 h 1619250"/>
              <a:gd name="connsiteX20" fmla="*/ 776466 w 2994174"/>
              <a:gd name="connsiteY20" fmla="*/ 19050 h 1619250"/>
              <a:gd name="connsiteX21" fmla="*/ 255766 w 2994174"/>
              <a:gd name="connsiteY21" fmla="*/ 25400 h 1619250"/>
              <a:gd name="connsiteX22" fmla="*/ 141466 w 2994174"/>
              <a:gd name="connsiteY22" fmla="*/ 31750 h 1619250"/>
              <a:gd name="connsiteX23" fmla="*/ 135116 w 2994174"/>
              <a:gd name="connsiteY23" fmla="*/ 76200 h 1619250"/>
              <a:gd name="connsiteX24" fmla="*/ 128766 w 2994174"/>
              <a:gd name="connsiteY24" fmla="*/ 190500 h 1619250"/>
              <a:gd name="connsiteX25" fmla="*/ 116066 w 2994174"/>
              <a:gd name="connsiteY25" fmla="*/ 209550 h 1619250"/>
              <a:gd name="connsiteX26" fmla="*/ 90666 w 2994174"/>
              <a:gd name="connsiteY26" fmla="*/ 266700 h 1619250"/>
              <a:gd name="connsiteX27" fmla="*/ 46216 w 2994174"/>
              <a:gd name="connsiteY27" fmla="*/ 342900 h 1619250"/>
              <a:gd name="connsiteX28" fmla="*/ 20816 w 2994174"/>
              <a:gd name="connsiteY28" fmla="*/ 400050 h 1619250"/>
              <a:gd name="connsiteX29" fmla="*/ 8116 w 2994174"/>
              <a:gd name="connsiteY29" fmla="*/ 476250 h 1619250"/>
              <a:gd name="connsiteX30" fmla="*/ 8116 w 2994174"/>
              <a:gd name="connsiteY30" fmla="*/ 857250 h 1619250"/>
              <a:gd name="connsiteX31" fmla="*/ 14466 w 2994174"/>
              <a:gd name="connsiteY31" fmla="*/ 927100 h 1619250"/>
              <a:gd name="connsiteX32" fmla="*/ 27166 w 2994174"/>
              <a:gd name="connsiteY32" fmla="*/ 990600 h 1619250"/>
              <a:gd name="connsiteX33" fmla="*/ 46216 w 2994174"/>
              <a:gd name="connsiteY33" fmla="*/ 1054100 h 1619250"/>
              <a:gd name="connsiteX34" fmla="*/ 58916 w 2994174"/>
              <a:gd name="connsiteY34" fmla="*/ 1162050 h 1619250"/>
              <a:gd name="connsiteX35" fmla="*/ 71616 w 2994174"/>
              <a:gd name="connsiteY35" fmla="*/ 1219200 h 1619250"/>
              <a:gd name="connsiteX36" fmla="*/ 77966 w 2994174"/>
              <a:gd name="connsiteY36" fmla="*/ 1250950 h 1619250"/>
              <a:gd name="connsiteX37" fmla="*/ 90666 w 2994174"/>
              <a:gd name="connsiteY37" fmla="*/ 1301750 h 1619250"/>
              <a:gd name="connsiteX38" fmla="*/ 103366 w 2994174"/>
              <a:gd name="connsiteY38" fmla="*/ 1371600 h 1619250"/>
              <a:gd name="connsiteX39" fmla="*/ 109716 w 2994174"/>
              <a:gd name="connsiteY39" fmla="*/ 1428750 h 1619250"/>
              <a:gd name="connsiteX40" fmla="*/ 122416 w 2994174"/>
              <a:gd name="connsiteY40" fmla="*/ 1517650 h 1619250"/>
              <a:gd name="connsiteX41" fmla="*/ 122416 w 2994174"/>
              <a:gd name="connsiteY41" fmla="*/ 1619250 h 1619250"/>
              <a:gd name="connsiteX0" fmla="*/ 2992616 w 2994174"/>
              <a:gd name="connsiteY0" fmla="*/ 488950 h 1619250"/>
              <a:gd name="connsiteX1" fmla="*/ 2986266 w 2994174"/>
              <a:gd name="connsiteY1" fmla="*/ 438150 h 1619250"/>
              <a:gd name="connsiteX2" fmla="*/ 2922766 w 2994174"/>
              <a:gd name="connsiteY2" fmla="*/ 469900 h 1619250"/>
              <a:gd name="connsiteX3" fmla="*/ 2910066 w 2994174"/>
              <a:gd name="connsiteY3" fmla="*/ 438150 h 1619250"/>
              <a:gd name="connsiteX4" fmla="*/ 2884666 w 2994174"/>
              <a:gd name="connsiteY4" fmla="*/ 323850 h 1619250"/>
              <a:gd name="connsiteX5" fmla="*/ 2903716 w 2994174"/>
              <a:gd name="connsiteY5" fmla="*/ 203200 h 1619250"/>
              <a:gd name="connsiteX6" fmla="*/ 2910066 w 2994174"/>
              <a:gd name="connsiteY6" fmla="*/ 152400 h 1619250"/>
              <a:gd name="connsiteX7" fmla="*/ 2814816 w 2994174"/>
              <a:gd name="connsiteY7" fmla="*/ 158750 h 1619250"/>
              <a:gd name="connsiteX8" fmla="*/ 2789416 w 2994174"/>
              <a:gd name="connsiteY8" fmla="*/ 165100 h 1619250"/>
              <a:gd name="connsiteX9" fmla="*/ 2764016 w 2994174"/>
              <a:gd name="connsiteY9" fmla="*/ 114300 h 1619250"/>
              <a:gd name="connsiteX10" fmla="*/ 2757666 w 2994174"/>
              <a:gd name="connsiteY10" fmla="*/ 76200 h 1619250"/>
              <a:gd name="connsiteX11" fmla="*/ 2751316 w 2994174"/>
              <a:gd name="connsiteY11" fmla="*/ 57150 h 1619250"/>
              <a:gd name="connsiteX12" fmla="*/ 2744966 w 2994174"/>
              <a:gd name="connsiteY12" fmla="*/ 31750 h 1619250"/>
              <a:gd name="connsiteX13" fmla="*/ 2579866 w 2994174"/>
              <a:gd name="connsiteY13" fmla="*/ 38100 h 1619250"/>
              <a:gd name="connsiteX14" fmla="*/ 2338566 w 2994174"/>
              <a:gd name="connsiteY14" fmla="*/ 31750 h 1619250"/>
              <a:gd name="connsiteX15" fmla="*/ 1944866 w 2994174"/>
              <a:gd name="connsiteY15" fmla="*/ 25400 h 1619250"/>
              <a:gd name="connsiteX16" fmla="*/ 1754366 w 2994174"/>
              <a:gd name="connsiteY16" fmla="*/ 19050 h 1619250"/>
              <a:gd name="connsiteX17" fmla="*/ 1716266 w 2994174"/>
              <a:gd name="connsiteY17" fmla="*/ 12700 h 1619250"/>
              <a:gd name="connsiteX18" fmla="*/ 1335266 w 2994174"/>
              <a:gd name="connsiteY18" fmla="*/ 0 h 1619250"/>
              <a:gd name="connsiteX19" fmla="*/ 846316 w 2994174"/>
              <a:gd name="connsiteY19" fmla="*/ 12700 h 1619250"/>
              <a:gd name="connsiteX20" fmla="*/ 776466 w 2994174"/>
              <a:gd name="connsiteY20" fmla="*/ 19050 h 1619250"/>
              <a:gd name="connsiteX21" fmla="*/ 255766 w 2994174"/>
              <a:gd name="connsiteY21" fmla="*/ 25400 h 1619250"/>
              <a:gd name="connsiteX22" fmla="*/ 141466 w 2994174"/>
              <a:gd name="connsiteY22" fmla="*/ 31750 h 1619250"/>
              <a:gd name="connsiteX23" fmla="*/ 135116 w 2994174"/>
              <a:gd name="connsiteY23" fmla="*/ 76200 h 1619250"/>
              <a:gd name="connsiteX24" fmla="*/ 128766 w 2994174"/>
              <a:gd name="connsiteY24" fmla="*/ 190500 h 1619250"/>
              <a:gd name="connsiteX25" fmla="*/ 116066 w 2994174"/>
              <a:gd name="connsiteY25" fmla="*/ 209550 h 1619250"/>
              <a:gd name="connsiteX26" fmla="*/ 90666 w 2994174"/>
              <a:gd name="connsiteY26" fmla="*/ 266700 h 1619250"/>
              <a:gd name="connsiteX27" fmla="*/ 46216 w 2994174"/>
              <a:gd name="connsiteY27" fmla="*/ 342900 h 1619250"/>
              <a:gd name="connsiteX28" fmla="*/ 20816 w 2994174"/>
              <a:gd name="connsiteY28" fmla="*/ 400050 h 1619250"/>
              <a:gd name="connsiteX29" fmla="*/ 8116 w 2994174"/>
              <a:gd name="connsiteY29" fmla="*/ 476250 h 1619250"/>
              <a:gd name="connsiteX30" fmla="*/ 8116 w 2994174"/>
              <a:gd name="connsiteY30" fmla="*/ 857250 h 1619250"/>
              <a:gd name="connsiteX31" fmla="*/ 14466 w 2994174"/>
              <a:gd name="connsiteY31" fmla="*/ 927100 h 1619250"/>
              <a:gd name="connsiteX32" fmla="*/ 27166 w 2994174"/>
              <a:gd name="connsiteY32" fmla="*/ 990600 h 1619250"/>
              <a:gd name="connsiteX33" fmla="*/ 46216 w 2994174"/>
              <a:gd name="connsiteY33" fmla="*/ 1054100 h 1619250"/>
              <a:gd name="connsiteX34" fmla="*/ 58916 w 2994174"/>
              <a:gd name="connsiteY34" fmla="*/ 1162050 h 1619250"/>
              <a:gd name="connsiteX35" fmla="*/ 71616 w 2994174"/>
              <a:gd name="connsiteY35" fmla="*/ 1219200 h 1619250"/>
              <a:gd name="connsiteX36" fmla="*/ 77966 w 2994174"/>
              <a:gd name="connsiteY36" fmla="*/ 1250950 h 1619250"/>
              <a:gd name="connsiteX37" fmla="*/ 90666 w 2994174"/>
              <a:gd name="connsiteY37" fmla="*/ 1301750 h 1619250"/>
              <a:gd name="connsiteX38" fmla="*/ 103366 w 2994174"/>
              <a:gd name="connsiteY38" fmla="*/ 1371600 h 1619250"/>
              <a:gd name="connsiteX39" fmla="*/ 109716 w 2994174"/>
              <a:gd name="connsiteY39" fmla="*/ 1428750 h 1619250"/>
              <a:gd name="connsiteX40" fmla="*/ 38596 w 2994174"/>
              <a:gd name="connsiteY40" fmla="*/ 1532890 h 1619250"/>
              <a:gd name="connsiteX41" fmla="*/ 122416 w 2994174"/>
              <a:gd name="connsiteY41" fmla="*/ 1619250 h 1619250"/>
              <a:gd name="connsiteX0" fmla="*/ 2992616 w 2994174"/>
              <a:gd name="connsiteY0" fmla="*/ 488950 h 1619250"/>
              <a:gd name="connsiteX1" fmla="*/ 2986266 w 2994174"/>
              <a:gd name="connsiteY1" fmla="*/ 438150 h 1619250"/>
              <a:gd name="connsiteX2" fmla="*/ 2922766 w 2994174"/>
              <a:gd name="connsiteY2" fmla="*/ 469900 h 1619250"/>
              <a:gd name="connsiteX3" fmla="*/ 2910066 w 2994174"/>
              <a:gd name="connsiteY3" fmla="*/ 438150 h 1619250"/>
              <a:gd name="connsiteX4" fmla="*/ 2884666 w 2994174"/>
              <a:gd name="connsiteY4" fmla="*/ 323850 h 1619250"/>
              <a:gd name="connsiteX5" fmla="*/ 2903716 w 2994174"/>
              <a:gd name="connsiteY5" fmla="*/ 203200 h 1619250"/>
              <a:gd name="connsiteX6" fmla="*/ 2910066 w 2994174"/>
              <a:gd name="connsiteY6" fmla="*/ 152400 h 1619250"/>
              <a:gd name="connsiteX7" fmla="*/ 2814816 w 2994174"/>
              <a:gd name="connsiteY7" fmla="*/ 158750 h 1619250"/>
              <a:gd name="connsiteX8" fmla="*/ 2789416 w 2994174"/>
              <a:gd name="connsiteY8" fmla="*/ 165100 h 1619250"/>
              <a:gd name="connsiteX9" fmla="*/ 2764016 w 2994174"/>
              <a:gd name="connsiteY9" fmla="*/ 114300 h 1619250"/>
              <a:gd name="connsiteX10" fmla="*/ 2757666 w 2994174"/>
              <a:gd name="connsiteY10" fmla="*/ 76200 h 1619250"/>
              <a:gd name="connsiteX11" fmla="*/ 2751316 w 2994174"/>
              <a:gd name="connsiteY11" fmla="*/ 57150 h 1619250"/>
              <a:gd name="connsiteX12" fmla="*/ 2744966 w 2994174"/>
              <a:gd name="connsiteY12" fmla="*/ 31750 h 1619250"/>
              <a:gd name="connsiteX13" fmla="*/ 2579866 w 2994174"/>
              <a:gd name="connsiteY13" fmla="*/ 38100 h 1619250"/>
              <a:gd name="connsiteX14" fmla="*/ 2338566 w 2994174"/>
              <a:gd name="connsiteY14" fmla="*/ 31750 h 1619250"/>
              <a:gd name="connsiteX15" fmla="*/ 1944866 w 2994174"/>
              <a:gd name="connsiteY15" fmla="*/ 25400 h 1619250"/>
              <a:gd name="connsiteX16" fmla="*/ 1754366 w 2994174"/>
              <a:gd name="connsiteY16" fmla="*/ 19050 h 1619250"/>
              <a:gd name="connsiteX17" fmla="*/ 1716266 w 2994174"/>
              <a:gd name="connsiteY17" fmla="*/ 12700 h 1619250"/>
              <a:gd name="connsiteX18" fmla="*/ 1335266 w 2994174"/>
              <a:gd name="connsiteY18" fmla="*/ 0 h 1619250"/>
              <a:gd name="connsiteX19" fmla="*/ 846316 w 2994174"/>
              <a:gd name="connsiteY19" fmla="*/ 12700 h 1619250"/>
              <a:gd name="connsiteX20" fmla="*/ 776466 w 2994174"/>
              <a:gd name="connsiteY20" fmla="*/ 19050 h 1619250"/>
              <a:gd name="connsiteX21" fmla="*/ 255766 w 2994174"/>
              <a:gd name="connsiteY21" fmla="*/ 25400 h 1619250"/>
              <a:gd name="connsiteX22" fmla="*/ 141466 w 2994174"/>
              <a:gd name="connsiteY22" fmla="*/ 31750 h 1619250"/>
              <a:gd name="connsiteX23" fmla="*/ 135116 w 2994174"/>
              <a:gd name="connsiteY23" fmla="*/ 76200 h 1619250"/>
              <a:gd name="connsiteX24" fmla="*/ 128766 w 2994174"/>
              <a:gd name="connsiteY24" fmla="*/ 190500 h 1619250"/>
              <a:gd name="connsiteX25" fmla="*/ 116066 w 2994174"/>
              <a:gd name="connsiteY25" fmla="*/ 209550 h 1619250"/>
              <a:gd name="connsiteX26" fmla="*/ 90666 w 2994174"/>
              <a:gd name="connsiteY26" fmla="*/ 266700 h 1619250"/>
              <a:gd name="connsiteX27" fmla="*/ 46216 w 2994174"/>
              <a:gd name="connsiteY27" fmla="*/ 342900 h 1619250"/>
              <a:gd name="connsiteX28" fmla="*/ 20816 w 2994174"/>
              <a:gd name="connsiteY28" fmla="*/ 400050 h 1619250"/>
              <a:gd name="connsiteX29" fmla="*/ 8116 w 2994174"/>
              <a:gd name="connsiteY29" fmla="*/ 476250 h 1619250"/>
              <a:gd name="connsiteX30" fmla="*/ 8116 w 2994174"/>
              <a:gd name="connsiteY30" fmla="*/ 857250 h 1619250"/>
              <a:gd name="connsiteX31" fmla="*/ 14466 w 2994174"/>
              <a:gd name="connsiteY31" fmla="*/ 927100 h 1619250"/>
              <a:gd name="connsiteX32" fmla="*/ 27166 w 2994174"/>
              <a:gd name="connsiteY32" fmla="*/ 990600 h 1619250"/>
              <a:gd name="connsiteX33" fmla="*/ 46216 w 2994174"/>
              <a:gd name="connsiteY33" fmla="*/ 1054100 h 1619250"/>
              <a:gd name="connsiteX34" fmla="*/ 58916 w 2994174"/>
              <a:gd name="connsiteY34" fmla="*/ 1162050 h 1619250"/>
              <a:gd name="connsiteX35" fmla="*/ 71616 w 2994174"/>
              <a:gd name="connsiteY35" fmla="*/ 1219200 h 1619250"/>
              <a:gd name="connsiteX36" fmla="*/ 77966 w 2994174"/>
              <a:gd name="connsiteY36" fmla="*/ 1250950 h 1619250"/>
              <a:gd name="connsiteX37" fmla="*/ 90666 w 2994174"/>
              <a:gd name="connsiteY37" fmla="*/ 1301750 h 1619250"/>
              <a:gd name="connsiteX38" fmla="*/ 103366 w 2994174"/>
              <a:gd name="connsiteY38" fmla="*/ 1371600 h 1619250"/>
              <a:gd name="connsiteX39" fmla="*/ 33516 w 2994174"/>
              <a:gd name="connsiteY39" fmla="*/ 1466850 h 1619250"/>
              <a:gd name="connsiteX40" fmla="*/ 38596 w 2994174"/>
              <a:gd name="connsiteY40" fmla="*/ 1532890 h 1619250"/>
              <a:gd name="connsiteX41" fmla="*/ 122416 w 2994174"/>
              <a:gd name="connsiteY41" fmla="*/ 1619250 h 1619250"/>
              <a:gd name="connsiteX0" fmla="*/ 3118225 w 3119783"/>
              <a:gd name="connsiteY0" fmla="*/ 488950 h 1619250"/>
              <a:gd name="connsiteX1" fmla="*/ 3111875 w 3119783"/>
              <a:gd name="connsiteY1" fmla="*/ 438150 h 1619250"/>
              <a:gd name="connsiteX2" fmla="*/ 3048375 w 3119783"/>
              <a:gd name="connsiteY2" fmla="*/ 469900 h 1619250"/>
              <a:gd name="connsiteX3" fmla="*/ 3035675 w 3119783"/>
              <a:gd name="connsiteY3" fmla="*/ 438150 h 1619250"/>
              <a:gd name="connsiteX4" fmla="*/ 3010275 w 3119783"/>
              <a:gd name="connsiteY4" fmla="*/ 323850 h 1619250"/>
              <a:gd name="connsiteX5" fmla="*/ 3029325 w 3119783"/>
              <a:gd name="connsiteY5" fmla="*/ 203200 h 1619250"/>
              <a:gd name="connsiteX6" fmla="*/ 3035675 w 3119783"/>
              <a:gd name="connsiteY6" fmla="*/ 152400 h 1619250"/>
              <a:gd name="connsiteX7" fmla="*/ 2940425 w 3119783"/>
              <a:gd name="connsiteY7" fmla="*/ 158750 h 1619250"/>
              <a:gd name="connsiteX8" fmla="*/ 2915025 w 3119783"/>
              <a:gd name="connsiteY8" fmla="*/ 165100 h 1619250"/>
              <a:gd name="connsiteX9" fmla="*/ 2889625 w 3119783"/>
              <a:gd name="connsiteY9" fmla="*/ 114300 h 1619250"/>
              <a:gd name="connsiteX10" fmla="*/ 2883275 w 3119783"/>
              <a:gd name="connsiteY10" fmla="*/ 76200 h 1619250"/>
              <a:gd name="connsiteX11" fmla="*/ 2876925 w 3119783"/>
              <a:gd name="connsiteY11" fmla="*/ 57150 h 1619250"/>
              <a:gd name="connsiteX12" fmla="*/ 2870575 w 3119783"/>
              <a:gd name="connsiteY12" fmla="*/ 31750 h 1619250"/>
              <a:gd name="connsiteX13" fmla="*/ 2705475 w 3119783"/>
              <a:gd name="connsiteY13" fmla="*/ 38100 h 1619250"/>
              <a:gd name="connsiteX14" fmla="*/ 2464175 w 3119783"/>
              <a:gd name="connsiteY14" fmla="*/ 31750 h 1619250"/>
              <a:gd name="connsiteX15" fmla="*/ 2070475 w 3119783"/>
              <a:gd name="connsiteY15" fmla="*/ 25400 h 1619250"/>
              <a:gd name="connsiteX16" fmla="*/ 1879975 w 3119783"/>
              <a:gd name="connsiteY16" fmla="*/ 19050 h 1619250"/>
              <a:gd name="connsiteX17" fmla="*/ 1841875 w 3119783"/>
              <a:gd name="connsiteY17" fmla="*/ 12700 h 1619250"/>
              <a:gd name="connsiteX18" fmla="*/ 1460875 w 3119783"/>
              <a:gd name="connsiteY18" fmla="*/ 0 h 1619250"/>
              <a:gd name="connsiteX19" fmla="*/ 971925 w 3119783"/>
              <a:gd name="connsiteY19" fmla="*/ 12700 h 1619250"/>
              <a:gd name="connsiteX20" fmla="*/ 902075 w 3119783"/>
              <a:gd name="connsiteY20" fmla="*/ 19050 h 1619250"/>
              <a:gd name="connsiteX21" fmla="*/ 381375 w 3119783"/>
              <a:gd name="connsiteY21" fmla="*/ 25400 h 1619250"/>
              <a:gd name="connsiteX22" fmla="*/ 267075 w 3119783"/>
              <a:gd name="connsiteY22" fmla="*/ 31750 h 1619250"/>
              <a:gd name="connsiteX23" fmla="*/ 260725 w 3119783"/>
              <a:gd name="connsiteY23" fmla="*/ 76200 h 1619250"/>
              <a:gd name="connsiteX24" fmla="*/ 254375 w 3119783"/>
              <a:gd name="connsiteY24" fmla="*/ 190500 h 1619250"/>
              <a:gd name="connsiteX25" fmla="*/ 241675 w 3119783"/>
              <a:gd name="connsiteY25" fmla="*/ 209550 h 1619250"/>
              <a:gd name="connsiteX26" fmla="*/ 216275 w 3119783"/>
              <a:gd name="connsiteY26" fmla="*/ 266700 h 1619250"/>
              <a:gd name="connsiteX27" fmla="*/ 171825 w 3119783"/>
              <a:gd name="connsiteY27" fmla="*/ 342900 h 1619250"/>
              <a:gd name="connsiteX28" fmla="*/ 146425 w 3119783"/>
              <a:gd name="connsiteY28" fmla="*/ 400050 h 1619250"/>
              <a:gd name="connsiteX29" fmla="*/ 133725 w 3119783"/>
              <a:gd name="connsiteY29" fmla="*/ 476250 h 1619250"/>
              <a:gd name="connsiteX30" fmla="*/ 133725 w 3119783"/>
              <a:gd name="connsiteY30" fmla="*/ 857250 h 1619250"/>
              <a:gd name="connsiteX31" fmla="*/ 140075 w 3119783"/>
              <a:gd name="connsiteY31" fmla="*/ 927100 h 1619250"/>
              <a:gd name="connsiteX32" fmla="*/ 152775 w 3119783"/>
              <a:gd name="connsiteY32" fmla="*/ 990600 h 1619250"/>
              <a:gd name="connsiteX33" fmla="*/ 171825 w 3119783"/>
              <a:gd name="connsiteY33" fmla="*/ 1054100 h 1619250"/>
              <a:gd name="connsiteX34" fmla="*/ 184525 w 3119783"/>
              <a:gd name="connsiteY34" fmla="*/ 1162050 h 1619250"/>
              <a:gd name="connsiteX35" fmla="*/ 197225 w 3119783"/>
              <a:gd name="connsiteY35" fmla="*/ 1219200 h 1619250"/>
              <a:gd name="connsiteX36" fmla="*/ 203575 w 3119783"/>
              <a:gd name="connsiteY36" fmla="*/ 1250950 h 1619250"/>
              <a:gd name="connsiteX37" fmla="*/ 216275 w 3119783"/>
              <a:gd name="connsiteY37" fmla="*/ 1301750 h 1619250"/>
              <a:gd name="connsiteX38" fmla="*/ 375 w 3119783"/>
              <a:gd name="connsiteY38" fmla="*/ 1371600 h 1619250"/>
              <a:gd name="connsiteX39" fmla="*/ 159125 w 3119783"/>
              <a:gd name="connsiteY39" fmla="*/ 1466850 h 1619250"/>
              <a:gd name="connsiteX40" fmla="*/ 164205 w 3119783"/>
              <a:gd name="connsiteY40" fmla="*/ 1532890 h 1619250"/>
              <a:gd name="connsiteX41" fmla="*/ 248025 w 3119783"/>
              <a:gd name="connsiteY41" fmla="*/ 1619250 h 1619250"/>
              <a:gd name="connsiteX0" fmla="*/ 3191475 w 3193033"/>
              <a:gd name="connsiteY0" fmla="*/ 488950 h 1619250"/>
              <a:gd name="connsiteX1" fmla="*/ 3185125 w 3193033"/>
              <a:gd name="connsiteY1" fmla="*/ 438150 h 1619250"/>
              <a:gd name="connsiteX2" fmla="*/ 3121625 w 3193033"/>
              <a:gd name="connsiteY2" fmla="*/ 469900 h 1619250"/>
              <a:gd name="connsiteX3" fmla="*/ 3108925 w 3193033"/>
              <a:gd name="connsiteY3" fmla="*/ 438150 h 1619250"/>
              <a:gd name="connsiteX4" fmla="*/ 3083525 w 3193033"/>
              <a:gd name="connsiteY4" fmla="*/ 323850 h 1619250"/>
              <a:gd name="connsiteX5" fmla="*/ 3102575 w 3193033"/>
              <a:gd name="connsiteY5" fmla="*/ 203200 h 1619250"/>
              <a:gd name="connsiteX6" fmla="*/ 3108925 w 3193033"/>
              <a:gd name="connsiteY6" fmla="*/ 152400 h 1619250"/>
              <a:gd name="connsiteX7" fmla="*/ 3013675 w 3193033"/>
              <a:gd name="connsiteY7" fmla="*/ 158750 h 1619250"/>
              <a:gd name="connsiteX8" fmla="*/ 2988275 w 3193033"/>
              <a:gd name="connsiteY8" fmla="*/ 165100 h 1619250"/>
              <a:gd name="connsiteX9" fmla="*/ 2962875 w 3193033"/>
              <a:gd name="connsiteY9" fmla="*/ 114300 h 1619250"/>
              <a:gd name="connsiteX10" fmla="*/ 2956525 w 3193033"/>
              <a:gd name="connsiteY10" fmla="*/ 76200 h 1619250"/>
              <a:gd name="connsiteX11" fmla="*/ 2950175 w 3193033"/>
              <a:gd name="connsiteY11" fmla="*/ 57150 h 1619250"/>
              <a:gd name="connsiteX12" fmla="*/ 2943825 w 3193033"/>
              <a:gd name="connsiteY12" fmla="*/ 31750 h 1619250"/>
              <a:gd name="connsiteX13" fmla="*/ 2778725 w 3193033"/>
              <a:gd name="connsiteY13" fmla="*/ 38100 h 1619250"/>
              <a:gd name="connsiteX14" fmla="*/ 2537425 w 3193033"/>
              <a:gd name="connsiteY14" fmla="*/ 31750 h 1619250"/>
              <a:gd name="connsiteX15" fmla="*/ 2143725 w 3193033"/>
              <a:gd name="connsiteY15" fmla="*/ 25400 h 1619250"/>
              <a:gd name="connsiteX16" fmla="*/ 1953225 w 3193033"/>
              <a:gd name="connsiteY16" fmla="*/ 19050 h 1619250"/>
              <a:gd name="connsiteX17" fmla="*/ 1915125 w 3193033"/>
              <a:gd name="connsiteY17" fmla="*/ 12700 h 1619250"/>
              <a:gd name="connsiteX18" fmla="*/ 1534125 w 3193033"/>
              <a:gd name="connsiteY18" fmla="*/ 0 h 1619250"/>
              <a:gd name="connsiteX19" fmla="*/ 1045175 w 3193033"/>
              <a:gd name="connsiteY19" fmla="*/ 12700 h 1619250"/>
              <a:gd name="connsiteX20" fmla="*/ 975325 w 3193033"/>
              <a:gd name="connsiteY20" fmla="*/ 19050 h 1619250"/>
              <a:gd name="connsiteX21" fmla="*/ 454625 w 3193033"/>
              <a:gd name="connsiteY21" fmla="*/ 25400 h 1619250"/>
              <a:gd name="connsiteX22" fmla="*/ 340325 w 3193033"/>
              <a:gd name="connsiteY22" fmla="*/ 31750 h 1619250"/>
              <a:gd name="connsiteX23" fmla="*/ 333975 w 3193033"/>
              <a:gd name="connsiteY23" fmla="*/ 76200 h 1619250"/>
              <a:gd name="connsiteX24" fmla="*/ 327625 w 3193033"/>
              <a:gd name="connsiteY24" fmla="*/ 190500 h 1619250"/>
              <a:gd name="connsiteX25" fmla="*/ 314925 w 3193033"/>
              <a:gd name="connsiteY25" fmla="*/ 209550 h 1619250"/>
              <a:gd name="connsiteX26" fmla="*/ 289525 w 3193033"/>
              <a:gd name="connsiteY26" fmla="*/ 266700 h 1619250"/>
              <a:gd name="connsiteX27" fmla="*/ 245075 w 3193033"/>
              <a:gd name="connsiteY27" fmla="*/ 342900 h 1619250"/>
              <a:gd name="connsiteX28" fmla="*/ 219675 w 3193033"/>
              <a:gd name="connsiteY28" fmla="*/ 400050 h 1619250"/>
              <a:gd name="connsiteX29" fmla="*/ 206975 w 3193033"/>
              <a:gd name="connsiteY29" fmla="*/ 476250 h 1619250"/>
              <a:gd name="connsiteX30" fmla="*/ 206975 w 3193033"/>
              <a:gd name="connsiteY30" fmla="*/ 857250 h 1619250"/>
              <a:gd name="connsiteX31" fmla="*/ 213325 w 3193033"/>
              <a:gd name="connsiteY31" fmla="*/ 927100 h 1619250"/>
              <a:gd name="connsiteX32" fmla="*/ 226025 w 3193033"/>
              <a:gd name="connsiteY32" fmla="*/ 990600 h 1619250"/>
              <a:gd name="connsiteX33" fmla="*/ 245075 w 3193033"/>
              <a:gd name="connsiteY33" fmla="*/ 1054100 h 1619250"/>
              <a:gd name="connsiteX34" fmla="*/ 257775 w 3193033"/>
              <a:gd name="connsiteY34" fmla="*/ 1162050 h 1619250"/>
              <a:gd name="connsiteX35" fmla="*/ 270475 w 3193033"/>
              <a:gd name="connsiteY35" fmla="*/ 1219200 h 1619250"/>
              <a:gd name="connsiteX36" fmla="*/ 276825 w 3193033"/>
              <a:gd name="connsiteY36" fmla="*/ 1250950 h 1619250"/>
              <a:gd name="connsiteX37" fmla="*/ 7585 w 3193033"/>
              <a:gd name="connsiteY37" fmla="*/ 1271270 h 1619250"/>
              <a:gd name="connsiteX38" fmla="*/ 73625 w 3193033"/>
              <a:gd name="connsiteY38" fmla="*/ 1371600 h 1619250"/>
              <a:gd name="connsiteX39" fmla="*/ 232375 w 3193033"/>
              <a:gd name="connsiteY39" fmla="*/ 1466850 h 1619250"/>
              <a:gd name="connsiteX40" fmla="*/ 237455 w 3193033"/>
              <a:gd name="connsiteY40" fmla="*/ 1532890 h 1619250"/>
              <a:gd name="connsiteX41" fmla="*/ 321275 w 3193033"/>
              <a:gd name="connsiteY41" fmla="*/ 1619250 h 1619250"/>
              <a:gd name="connsiteX0" fmla="*/ 3255061 w 3256619"/>
              <a:gd name="connsiteY0" fmla="*/ 488950 h 1619250"/>
              <a:gd name="connsiteX1" fmla="*/ 3248711 w 3256619"/>
              <a:gd name="connsiteY1" fmla="*/ 438150 h 1619250"/>
              <a:gd name="connsiteX2" fmla="*/ 3185211 w 3256619"/>
              <a:gd name="connsiteY2" fmla="*/ 469900 h 1619250"/>
              <a:gd name="connsiteX3" fmla="*/ 3172511 w 3256619"/>
              <a:gd name="connsiteY3" fmla="*/ 438150 h 1619250"/>
              <a:gd name="connsiteX4" fmla="*/ 3147111 w 3256619"/>
              <a:gd name="connsiteY4" fmla="*/ 323850 h 1619250"/>
              <a:gd name="connsiteX5" fmla="*/ 3166161 w 3256619"/>
              <a:gd name="connsiteY5" fmla="*/ 203200 h 1619250"/>
              <a:gd name="connsiteX6" fmla="*/ 3172511 w 3256619"/>
              <a:gd name="connsiteY6" fmla="*/ 152400 h 1619250"/>
              <a:gd name="connsiteX7" fmla="*/ 3077261 w 3256619"/>
              <a:gd name="connsiteY7" fmla="*/ 158750 h 1619250"/>
              <a:gd name="connsiteX8" fmla="*/ 3051861 w 3256619"/>
              <a:gd name="connsiteY8" fmla="*/ 165100 h 1619250"/>
              <a:gd name="connsiteX9" fmla="*/ 3026461 w 3256619"/>
              <a:gd name="connsiteY9" fmla="*/ 114300 h 1619250"/>
              <a:gd name="connsiteX10" fmla="*/ 3020111 w 3256619"/>
              <a:gd name="connsiteY10" fmla="*/ 76200 h 1619250"/>
              <a:gd name="connsiteX11" fmla="*/ 3013761 w 3256619"/>
              <a:gd name="connsiteY11" fmla="*/ 57150 h 1619250"/>
              <a:gd name="connsiteX12" fmla="*/ 3007411 w 3256619"/>
              <a:gd name="connsiteY12" fmla="*/ 31750 h 1619250"/>
              <a:gd name="connsiteX13" fmla="*/ 2842311 w 3256619"/>
              <a:gd name="connsiteY13" fmla="*/ 38100 h 1619250"/>
              <a:gd name="connsiteX14" fmla="*/ 2601011 w 3256619"/>
              <a:gd name="connsiteY14" fmla="*/ 31750 h 1619250"/>
              <a:gd name="connsiteX15" fmla="*/ 2207311 w 3256619"/>
              <a:gd name="connsiteY15" fmla="*/ 25400 h 1619250"/>
              <a:gd name="connsiteX16" fmla="*/ 2016811 w 3256619"/>
              <a:gd name="connsiteY16" fmla="*/ 19050 h 1619250"/>
              <a:gd name="connsiteX17" fmla="*/ 1978711 w 3256619"/>
              <a:gd name="connsiteY17" fmla="*/ 12700 h 1619250"/>
              <a:gd name="connsiteX18" fmla="*/ 1597711 w 3256619"/>
              <a:gd name="connsiteY18" fmla="*/ 0 h 1619250"/>
              <a:gd name="connsiteX19" fmla="*/ 1108761 w 3256619"/>
              <a:gd name="connsiteY19" fmla="*/ 12700 h 1619250"/>
              <a:gd name="connsiteX20" fmla="*/ 1038911 w 3256619"/>
              <a:gd name="connsiteY20" fmla="*/ 19050 h 1619250"/>
              <a:gd name="connsiteX21" fmla="*/ 518211 w 3256619"/>
              <a:gd name="connsiteY21" fmla="*/ 25400 h 1619250"/>
              <a:gd name="connsiteX22" fmla="*/ 403911 w 3256619"/>
              <a:gd name="connsiteY22" fmla="*/ 31750 h 1619250"/>
              <a:gd name="connsiteX23" fmla="*/ 397561 w 3256619"/>
              <a:gd name="connsiteY23" fmla="*/ 76200 h 1619250"/>
              <a:gd name="connsiteX24" fmla="*/ 391211 w 3256619"/>
              <a:gd name="connsiteY24" fmla="*/ 190500 h 1619250"/>
              <a:gd name="connsiteX25" fmla="*/ 378511 w 3256619"/>
              <a:gd name="connsiteY25" fmla="*/ 209550 h 1619250"/>
              <a:gd name="connsiteX26" fmla="*/ 353111 w 3256619"/>
              <a:gd name="connsiteY26" fmla="*/ 266700 h 1619250"/>
              <a:gd name="connsiteX27" fmla="*/ 308661 w 3256619"/>
              <a:gd name="connsiteY27" fmla="*/ 342900 h 1619250"/>
              <a:gd name="connsiteX28" fmla="*/ 283261 w 3256619"/>
              <a:gd name="connsiteY28" fmla="*/ 400050 h 1619250"/>
              <a:gd name="connsiteX29" fmla="*/ 270561 w 3256619"/>
              <a:gd name="connsiteY29" fmla="*/ 476250 h 1619250"/>
              <a:gd name="connsiteX30" fmla="*/ 270561 w 3256619"/>
              <a:gd name="connsiteY30" fmla="*/ 857250 h 1619250"/>
              <a:gd name="connsiteX31" fmla="*/ 276911 w 3256619"/>
              <a:gd name="connsiteY31" fmla="*/ 927100 h 1619250"/>
              <a:gd name="connsiteX32" fmla="*/ 289611 w 3256619"/>
              <a:gd name="connsiteY32" fmla="*/ 990600 h 1619250"/>
              <a:gd name="connsiteX33" fmla="*/ 308661 w 3256619"/>
              <a:gd name="connsiteY33" fmla="*/ 1054100 h 1619250"/>
              <a:gd name="connsiteX34" fmla="*/ 321361 w 3256619"/>
              <a:gd name="connsiteY34" fmla="*/ 1162050 h 1619250"/>
              <a:gd name="connsiteX35" fmla="*/ 334061 w 3256619"/>
              <a:gd name="connsiteY35" fmla="*/ 1219200 h 1619250"/>
              <a:gd name="connsiteX36" fmla="*/ 12751 w 3256619"/>
              <a:gd name="connsiteY36" fmla="*/ 1311910 h 1619250"/>
              <a:gd name="connsiteX37" fmla="*/ 71171 w 3256619"/>
              <a:gd name="connsiteY37" fmla="*/ 1271270 h 1619250"/>
              <a:gd name="connsiteX38" fmla="*/ 137211 w 3256619"/>
              <a:gd name="connsiteY38" fmla="*/ 1371600 h 1619250"/>
              <a:gd name="connsiteX39" fmla="*/ 295961 w 3256619"/>
              <a:gd name="connsiteY39" fmla="*/ 1466850 h 1619250"/>
              <a:gd name="connsiteX40" fmla="*/ 301041 w 3256619"/>
              <a:gd name="connsiteY40" fmla="*/ 1532890 h 1619250"/>
              <a:gd name="connsiteX41" fmla="*/ 384861 w 3256619"/>
              <a:gd name="connsiteY41" fmla="*/ 1619250 h 1619250"/>
              <a:gd name="connsiteX0" fmla="*/ 3256161 w 3257719"/>
              <a:gd name="connsiteY0" fmla="*/ 488950 h 1619250"/>
              <a:gd name="connsiteX1" fmla="*/ 3249811 w 3257719"/>
              <a:gd name="connsiteY1" fmla="*/ 438150 h 1619250"/>
              <a:gd name="connsiteX2" fmla="*/ 3186311 w 3257719"/>
              <a:gd name="connsiteY2" fmla="*/ 469900 h 1619250"/>
              <a:gd name="connsiteX3" fmla="*/ 3173611 w 3257719"/>
              <a:gd name="connsiteY3" fmla="*/ 438150 h 1619250"/>
              <a:gd name="connsiteX4" fmla="*/ 3148211 w 3257719"/>
              <a:gd name="connsiteY4" fmla="*/ 323850 h 1619250"/>
              <a:gd name="connsiteX5" fmla="*/ 3167261 w 3257719"/>
              <a:gd name="connsiteY5" fmla="*/ 203200 h 1619250"/>
              <a:gd name="connsiteX6" fmla="*/ 3173611 w 3257719"/>
              <a:gd name="connsiteY6" fmla="*/ 152400 h 1619250"/>
              <a:gd name="connsiteX7" fmla="*/ 3078361 w 3257719"/>
              <a:gd name="connsiteY7" fmla="*/ 158750 h 1619250"/>
              <a:gd name="connsiteX8" fmla="*/ 3052961 w 3257719"/>
              <a:gd name="connsiteY8" fmla="*/ 165100 h 1619250"/>
              <a:gd name="connsiteX9" fmla="*/ 3027561 w 3257719"/>
              <a:gd name="connsiteY9" fmla="*/ 114300 h 1619250"/>
              <a:gd name="connsiteX10" fmla="*/ 3021211 w 3257719"/>
              <a:gd name="connsiteY10" fmla="*/ 76200 h 1619250"/>
              <a:gd name="connsiteX11" fmla="*/ 3014861 w 3257719"/>
              <a:gd name="connsiteY11" fmla="*/ 57150 h 1619250"/>
              <a:gd name="connsiteX12" fmla="*/ 3008511 w 3257719"/>
              <a:gd name="connsiteY12" fmla="*/ 31750 h 1619250"/>
              <a:gd name="connsiteX13" fmla="*/ 2843411 w 3257719"/>
              <a:gd name="connsiteY13" fmla="*/ 38100 h 1619250"/>
              <a:gd name="connsiteX14" fmla="*/ 2602111 w 3257719"/>
              <a:gd name="connsiteY14" fmla="*/ 31750 h 1619250"/>
              <a:gd name="connsiteX15" fmla="*/ 2208411 w 3257719"/>
              <a:gd name="connsiteY15" fmla="*/ 25400 h 1619250"/>
              <a:gd name="connsiteX16" fmla="*/ 2017911 w 3257719"/>
              <a:gd name="connsiteY16" fmla="*/ 19050 h 1619250"/>
              <a:gd name="connsiteX17" fmla="*/ 1979811 w 3257719"/>
              <a:gd name="connsiteY17" fmla="*/ 12700 h 1619250"/>
              <a:gd name="connsiteX18" fmla="*/ 1598811 w 3257719"/>
              <a:gd name="connsiteY18" fmla="*/ 0 h 1619250"/>
              <a:gd name="connsiteX19" fmla="*/ 1109861 w 3257719"/>
              <a:gd name="connsiteY19" fmla="*/ 12700 h 1619250"/>
              <a:gd name="connsiteX20" fmla="*/ 1040011 w 3257719"/>
              <a:gd name="connsiteY20" fmla="*/ 19050 h 1619250"/>
              <a:gd name="connsiteX21" fmla="*/ 519311 w 3257719"/>
              <a:gd name="connsiteY21" fmla="*/ 25400 h 1619250"/>
              <a:gd name="connsiteX22" fmla="*/ 405011 w 3257719"/>
              <a:gd name="connsiteY22" fmla="*/ 31750 h 1619250"/>
              <a:gd name="connsiteX23" fmla="*/ 398661 w 3257719"/>
              <a:gd name="connsiteY23" fmla="*/ 76200 h 1619250"/>
              <a:gd name="connsiteX24" fmla="*/ 392311 w 3257719"/>
              <a:gd name="connsiteY24" fmla="*/ 190500 h 1619250"/>
              <a:gd name="connsiteX25" fmla="*/ 379611 w 3257719"/>
              <a:gd name="connsiteY25" fmla="*/ 209550 h 1619250"/>
              <a:gd name="connsiteX26" fmla="*/ 354211 w 3257719"/>
              <a:gd name="connsiteY26" fmla="*/ 266700 h 1619250"/>
              <a:gd name="connsiteX27" fmla="*/ 309761 w 3257719"/>
              <a:gd name="connsiteY27" fmla="*/ 342900 h 1619250"/>
              <a:gd name="connsiteX28" fmla="*/ 284361 w 3257719"/>
              <a:gd name="connsiteY28" fmla="*/ 400050 h 1619250"/>
              <a:gd name="connsiteX29" fmla="*/ 271661 w 3257719"/>
              <a:gd name="connsiteY29" fmla="*/ 476250 h 1619250"/>
              <a:gd name="connsiteX30" fmla="*/ 271661 w 3257719"/>
              <a:gd name="connsiteY30" fmla="*/ 857250 h 1619250"/>
              <a:gd name="connsiteX31" fmla="*/ 278011 w 3257719"/>
              <a:gd name="connsiteY31" fmla="*/ 927100 h 1619250"/>
              <a:gd name="connsiteX32" fmla="*/ 290711 w 3257719"/>
              <a:gd name="connsiteY32" fmla="*/ 990600 h 1619250"/>
              <a:gd name="connsiteX33" fmla="*/ 309761 w 3257719"/>
              <a:gd name="connsiteY33" fmla="*/ 1054100 h 1619250"/>
              <a:gd name="connsiteX34" fmla="*/ 322461 w 3257719"/>
              <a:gd name="connsiteY34" fmla="*/ 1162050 h 1619250"/>
              <a:gd name="connsiteX35" fmla="*/ 30361 w 3257719"/>
              <a:gd name="connsiteY35" fmla="*/ 1341120 h 1619250"/>
              <a:gd name="connsiteX36" fmla="*/ 13851 w 3257719"/>
              <a:gd name="connsiteY36" fmla="*/ 1311910 h 1619250"/>
              <a:gd name="connsiteX37" fmla="*/ 72271 w 3257719"/>
              <a:gd name="connsiteY37" fmla="*/ 1271270 h 1619250"/>
              <a:gd name="connsiteX38" fmla="*/ 138311 w 3257719"/>
              <a:gd name="connsiteY38" fmla="*/ 1371600 h 1619250"/>
              <a:gd name="connsiteX39" fmla="*/ 297061 w 3257719"/>
              <a:gd name="connsiteY39" fmla="*/ 1466850 h 1619250"/>
              <a:gd name="connsiteX40" fmla="*/ 302141 w 3257719"/>
              <a:gd name="connsiteY40" fmla="*/ 1532890 h 1619250"/>
              <a:gd name="connsiteX41" fmla="*/ 385961 w 3257719"/>
              <a:gd name="connsiteY41" fmla="*/ 1619250 h 1619250"/>
              <a:gd name="connsiteX0" fmla="*/ 3383535 w 3385093"/>
              <a:gd name="connsiteY0" fmla="*/ 488950 h 1619250"/>
              <a:gd name="connsiteX1" fmla="*/ 3377185 w 3385093"/>
              <a:gd name="connsiteY1" fmla="*/ 438150 h 1619250"/>
              <a:gd name="connsiteX2" fmla="*/ 3313685 w 3385093"/>
              <a:gd name="connsiteY2" fmla="*/ 469900 h 1619250"/>
              <a:gd name="connsiteX3" fmla="*/ 3300985 w 3385093"/>
              <a:gd name="connsiteY3" fmla="*/ 438150 h 1619250"/>
              <a:gd name="connsiteX4" fmla="*/ 3275585 w 3385093"/>
              <a:gd name="connsiteY4" fmla="*/ 323850 h 1619250"/>
              <a:gd name="connsiteX5" fmla="*/ 3294635 w 3385093"/>
              <a:gd name="connsiteY5" fmla="*/ 203200 h 1619250"/>
              <a:gd name="connsiteX6" fmla="*/ 3300985 w 3385093"/>
              <a:gd name="connsiteY6" fmla="*/ 152400 h 1619250"/>
              <a:gd name="connsiteX7" fmla="*/ 3205735 w 3385093"/>
              <a:gd name="connsiteY7" fmla="*/ 158750 h 1619250"/>
              <a:gd name="connsiteX8" fmla="*/ 3180335 w 3385093"/>
              <a:gd name="connsiteY8" fmla="*/ 165100 h 1619250"/>
              <a:gd name="connsiteX9" fmla="*/ 3154935 w 3385093"/>
              <a:gd name="connsiteY9" fmla="*/ 114300 h 1619250"/>
              <a:gd name="connsiteX10" fmla="*/ 3148585 w 3385093"/>
              <a:gd name="connsiteY10" fmla="*/ 76200 h 1619250"/>
              <a:gd name="connsiteX11" fmla="*/ 3142235 w 3385093"/>
              <a:gd name="connsiteY11" fmla="*/ 57150 h 1619250"/>
              <a:gd name="connsiteX12" fmla="*/ 3135885 w 3385093"/>
              <a:gd name="connsiteY12" fmla="*/ 31750 h 1619250"/>
              <a:gd name="connsiteX13" fmla="*/ 2970785 w 3385093"/>
              <a:gd name="connsiteY13" fmla="*/ 38100 h 1619250"/>
              <a:gd name="connsiteX14" fmla="*/ 2729485 w 3385093"/>
              <a:gd name="connsiteY14" fmla="*/ 31750 h 1619250"/>
              <a:gd name="connsiteX15" fmla="*/ 2335785 w 3385093"/>
              <a:gd name="connsiteY15" fmla="*/ 25400 h 1619250"/>
              <a:gd name="connsiteX16" fmla="*/ 2145285 w 3385093"/>
              <a:gd name="connsiteY16" fmla="*/ 19050 h 1619250"/>
              <a:gd name="connsiteX17" fmla="*/ 2107185 w 3385093"/>
              <a:gd name="connsiteY17" fmla="*/ 12700 h 1619250"/>
              <a:gd name="connsiteX18" fmla="*/ 1726185 w 3385093"/>
              <a:gd name="connsiteY18" fmla="*/ 0 h 1619250"/>
              <a:gd name="connsiteX19" fmla="*/ 1237235 w 3385093"/>
              <a:gd name="connsiteY19" fmla="*/ 12700 h 1619250"/>
              <a:gd name="connsiteX20" fmla="*/ 1167385 w 3385093"/>
              <a:gd name="connsiteY20" fmla="*/ 19050 h 1619250"/>
              <a:gd name="connsiteX21" fmla="*/ 646685 w 3385093"/>
              <a:gd name="connsiteY21" fmla="*/ 25400 h 1619250"/>
              <a:gd name="connsiteX22" fmla="*/ 532385 w 3385093"/>
              <a:gd name="connsiteY22" fmla="*/ 31750 h 1619250"/>
              <a:gd name="connsiteX23" fmla="*/ 526035 w 3385093"/>
              <a:gd name="connsiteY23" fmla="*/ 76200 h 1619250"/>
              <a:gd name="connsiteX24" fmla="*/ 519685 w 3385093"/>
              <a:gd name="connsiteY24" fmla="*/ 190500 h 1619250"/>
              <a:gd name="connsiteX25" fmla="*/ 506985 w 3385093"/>
              <a:gd name="connsiteY25" fmla="*/ 209550 h 1619250"/>
              <a:gd name="connsiteX26" fmla="*/ 481585 w 3385093"/>
              <a:gd name="connsiteY26" fmla="*/ 266700 h 1619250"/>
              <a:gd name="connsiteX27" fmla="*/ 437135 w 3385093"/>
              <a:gd name="connsiteY27" fmla="*/ 342900 h 1619250"/>
              <a:gd name="connsiteX28" fmla="*/ 411735 w 3385093"/>
              <a:gd name="connsiteY28" fmla="*/ 400050 h 1619250"/>
              <a:gd name="connsiteX29" fmla="*/ 399035 w 3385093"/>
              <a:gd name="connsiteY29" fmla="*/ 476250 h 1619250"/>
              <a:gd name="connsiteX30" fmla="*/ 399035 w 3385093"/>
              <a:gd name="connsiteY30" fmla="*/ 857250 h 1619250"/>
              <a:gd name="connsiteX31" fmla="*/ 405385 w 3385093"/>
              <a:gd name="connsiteY31" fmla="*/ 927100 h 1619250"/>
              <a:gd name="connsiteX32" fmla="*/ 418085 w 3385093"/>
              <a:gd name="connsiteY32" fmla="*/ 990600 h 1619250"/>
              <a:gd name="connsiteX33" fmla="*/ 437135 w 3385093"/>
              <a:gd name="connsiteY33" fmla="*/ 1054100 h 1619250"/>
              <a:gd name="connsiteX34" fmla="*/ 7875 w 3385093"/>
              <a:gd name="connsiteY34" fmla="*/ 1283970 h 1619250"/>
              <a:gd name="connsiteX35" fmla="*/ 157735 w 3385093"/>
              <a:gd name="connsiteY35" fmla="*/ 1341120 h 1619250"/>
              <a:gd name="connsiteX36" fmla="*/ 141225 w 3385093"/>
              <a:gd name="connsiteY36" fmla="*/ 1311910 h 1619250"/>
              <a:gd name="connsiteX37" fmla="*/ 199645 w 3385093"/>
              <a:gd name="connsiteY37" fmla="*/ 1271270 h 1619250"/>
              <a:gd name="connsiteX38" fmla="*/ 265685 w 3385093"/>
              <a:gd name="connsiteY38" fmla="*/ 1371600 h 1619250"/>
              <a:gd name="connsiteX39" fmla="*/ 424435 w 3385093"/>
              <a:gd name="connsiteY39" fmla="*/ 1466850 h 1619250"/>
              <a:gd name="connsiteX40" fmla="*/ 429515 w 3385093"/>
              <a:gd name="connsiteY40" fmla="*/ 1532890 h 1619250"/>
              <a:gd name="connsiteX41" fmla="*/ 513335 w 3385093"/>
              <a:gd name="connsiteY41" fmla="*/ 1619250 h 1619250"/>
              <a:gd name="connsiteX0" fmla="*/ 3527378 w 3528936"/>
              <a:gd name="connsiteY0" fmla="*/ 488950 h 1619250"/>
              <a:gd name="connsiteX1" fmla="*/ 3521028 w 3528936"/>
              <a:gd name="connsiteY1" fmla="*/ 438150 h 1619250"/>
              <a:gd name="connsiteX2" fmla="*/ 3457528 w 3528936"/>
              <a:gd name="connsiteY2" fmla="*/ 469900 h 1619250"/>
              <a:gd name="connsiteX3" fmla="*/ 3444828 w 3528936"/>
              <a:gd name="connsiteY3" fmla="*/ 438150 h 1619250"/>
              <a:gd name="connsiteX4" fmla="*/ 3419428 w 3528936"/>
              <a:gd name="connsiteY4" fmla="*/ 323850 h 1619250"/>
              <a:gd name="connsiteX5" fmla="*/ 3438478 w 3528936"/>
              <a:gd name="connsiteY5" fmla="*/ 203200 h 1619250"/>
              <a:gd name="connsiteX6" fmla="*/ 3444828 w 3528936"/>
              <a:gd name="connsiteY6" fmla="*/ 152400 h 1619250"/>
              <a:gd name="connsiteX7" fmla="*/ 3349578 w 3528936"/>
              <a:gd name="connsiteY7" fmla="*/ 158750 h 1619250"/>
              <a:gd name="connsiteX8" fmla="*/ 3324178 w 3528936"/>
              <a:gd name="connsiteY8" fmla="*/ 165100 h 1619250"/>
              <a:gd name="connsiteX9" fmla="*/ 3298778 w 3528936"/>
              <a:gd name="connsiteY9" fmla="*/ 114300 h 1619250"/>
              <a:gd name="connsiteX10" fmla="*/ 3292428 w 3528936"/>
              <a:gd name="connsiteY10" fmla="*/ 76200 h 1619250"/>
              <a:gd name="connsiteX11" fmla="*/ 3286078 w 3528936"/>
              <a:gd name="connsiteY11" fmla="*/ 57150 h 1619250"/>
              <a:gd name="connsiteX12" fmla="*/ 3279728 w 3528936"/>
              <a:gd name="connsiteY12" fmla="*/ 31750 h 1619250"/>
              <a:gd name="connsiteX13" fmla="*/ 3114628 w 3528936"/>
              <a:gd name="connsiteY13" fmla="*/ 38100 h 1619250"/>
              <a:gd name="connsiteX14" fmla="*/ 2873328 w 3528936"/>
              <a:gd name="connsiteY14" fmla="*/ 31750 h 1619250"/>
              <a:gd name="connsiteX15" fmla="*/ 2479628 w 3528936"/>
              <a:gd name="connsiteY15" fmla="*/ 25400 h 1619250"/>
              <a:gd name="connsiteX16" fmla="*/ 2289128 w 3528936"/>
              <a:gd name="connsiteY16" fmla="*/ 19050 h 1619250"/>
              <a:gd name="connsiteX17" fmla="*/ 2251028 w 3528936"/>
              <a:gd name="connsiteY17" fmla="*/ 12700 h 1619250"/>
              <a:gd name="connsiteX18" fmla="*/ 1870028 w 3528936"/>
              <a:gd name="connsiteY18" fmla="*/ 0 h 1619250"/>
              <a:gd name="connsiteX19" fmla="*/ 1381078 w 3528936"/>
              <a:gd name="connsiteY19" fmla="*/ 12700 h 1619250"/>
              <a:gd name="connsiteX20" fmla="*/ 1311228 w 3528936"/>
              <a:gd name="connsiteY20" fmla="*/ 19050 h 1619250"/>
              <a:gd name="connsiteX21" fmla="*/ 790528 w 3528936"/>
              <a:gd name="connsiteY21" fmla="*/ 25400 h 1619250"/>
              <a:gd name="connsiteX22" fmla="*/ 676228 w 3528936"/>
              <a:gd name="connsiteY22" fmla="*/ 31750 h 1619250"/>
              <a:gd name="connsiteX23" fmla="*/ 669878 w 3528936"/>
              <a:gd name="connsiteY23" fmla="*/ 76200 h 1619250"/>
              <a:gd name="connsiteX24" fmla="*/ 663528 w 3528936"/>
              <a:gd name="connsiteY24" fmla="*/ 190500 h 1619250"/>
              <a:gd name="connsiteX25" fmla="*/ 650828 w 3528936"/>
              <a:gd name="connsiteY25" fmla="*/ 209550 h 1619250"/>
              <a:gd name="connsiteX26" fmla="*/ 625428 w 3528936"/>
              <a:gd name="connsiteY26" fmla="*/ 266700 h 1619250"/>
              <a:gd name="connsiteX27" fmla="*/ 580978 w 3528936"/>
              <a:gd name="connsiteY27" fmla="*/ 342900 h 1619250"/>
              <a:gd name="connsiteX28" fmla="*/ 555578 w 3528936"/>
              <a:gd name="connsiteY28" fmla="*/ 400050 h 1619250"/>
              <a:gd name="connsiteX29" fmla="*/ 542878 w 3528936"/>
              <a:gd name="connsiteY29" fmla="*/ 476250 h 1619250"/>
              <a:gd name="connsiteX30" fmla="*/ 542878 w 3528936"/>
              <a:gd name="connsiteY30" fmla="*/ 857250 h 1619250"/>
              <a:gd name="connsiteX31" fmla="*/ 549228 w 3528936"/>
              <a:gd name="connsiteY31" fmla="*/ 927100 h 1619250"/>
              <a:gd name="connsiteX32" fmla="*/ 561928 w 3528936"/>
              <a:gd name="connsiteY32" fmla="*/ 990600 h 1619250"/>
              <a:gd name="connsiteX33" fmla="*/ 17098 w 3528936"/>
              <a:gd name="connsiteY33" fmla="*/ 1259840 h 1619250"/>
              <a:gd name="connsiteX34" fmla="*/ 151718 w 3528936"/>
              <a:gd name="connsiteY34" fmla="*/ 1283970 h 1619250"/>
              <a:gd name="connsiteX35" fmla="*/ 301578 w 3528936"/>
              <a:gd name="connsiteY35" fmla="*/ 1341120 h 1619250"/>
              <a:gd name="connsiteX36" fmla="*/ 285068 w 3528936"/>
              <a:gd name="connsiteY36" fmla="*/ 1311910 h 1619250"/>
              <a:gd name="connsiteX37" fmla="*/ 343488 w 3528936"/>
              <a:gd name="connsiteY37" fmla="*/ 1271270 h 1619250"/>
              <a:gd name="connsiteX38" fmla="*/ 409528 w 3528936"/>
              <a:gd name="connsiteY38" fmla="*/ 1371600 h 1619250"/>
              <a:gd name="connsiteX39" fmla="*/ 568278 w 3528936"/>
              <a:gd name="connsiteY39" fmla="*/ 1466850 h 1619250"/>
              <a:gd name="connsiteX40" fmla="*/ 573358 w 3528936"/>
              <a:gd name="connsiteY40" fmla="*/ 1532890 h 1619250"/>
              <a:gd name="connsiteX41" fmla="*/ 657178 w 3528936"/>
              <a:gd name="connsiteY41" fmla="*/ 1619250 h 1619250"/>
              <a:gd name="connsiteX0" fmla="*/ 3557953 w 3559511"/>
              <a:gd name="connsiteY0" fmla="*/ 488950 h 1619250"/>
              <a:gd name="connsiteX1" fmla="*/ 3551603 w 3559511"/>
              <a:gd name="connsiteY1" fmla="*/ 438150 h 1619250"/>
              <a:gd name="connsiteX2" fmla="*/ 3488103 w 3559511"/>
              <a:gd name="connsiteY2" fmla="*/ 469900 h 1619250"/>
              <a:gd name="connsiteX3" fmla="*/ 3475403 w 3559511"/>
              <a:gd name="connsiteY3" fmla="*/ 438150 h 1619250"/>
              <a:gd name="connsiteX4" fmla="*/ 3450003 w 3559511"/>
              <a:gd name="connsiteY4" fmla="*/ 323850 h 1619250"/>
              <a:gd name="connsiteX5" fmla="*/ 3469053 w 3559511"/>
              <a:gd name="connsiteY5" fmla="*/ 203200 h 1619250"/>
              <a:gd name="connsiteX6" fmla="*/ 3475403 w 3559511"/>
              <a:gd name="connsiteY6" fmla="*/ 152400 h 1619250"/>
              <a:gd name="connsiteX7" fmla="*/ 3380153 w 3559511"/>
              <a:gd name="connsiteY7" fmla="*/ 158750 h 1619250"/>
              <a:gd name="connsiteX8" fmla="*/ 3354753 w 3559511"/>
              <a:gd name="connsiteY8" fmla="*/ 165100 h 1619250"/>
              <a:gd name="connsiteX9" fmla="*/ 3329353 w 3559511"/>
              <a:gd name="connsiteY9" fmla="*/ 114300 h 1619250"/>
              <a:gd name="connsiteX10" fmla="*/ 3323003 w 3559511"/>
              <a:gd name="connsiteY10" fmla="*/ 76200 h 1619250"/>
              <a:gd name="connsiteX11" fmla="*/ 3316653 w 3559511"/>
              <a:gd name="connsiteY11" fmla="*/ 57150 h 1619250"/>
              <a:gd name="connsiteX12" fmla="*/ 3310303 w 3559511"/>
              <a:gd name="connsiteY12" fmla="*/ 31750 h 1619250"/>
              <a:gd name="connsiteX13" fmla="*/ 3145203 w 3559511"/>
              <a:gd name="connsiteY13" fmla="*/ 38100 h 1619250"/>
              <a:gd name="connsiteX14" fmla="*/ 2903903 w 3559511"/>
              <a:gd name="connsiteY14" fmla="*/ 31750 h 1619250"/>
              <a:gd name="connsiteX15" fmla="*/ 2510203 w 3559511"/>
              <a:gd name="connsiteY15" fmla="*/ 25400 h 1619250"/>
              <a:gd name="connsiteX16" fmla="*/ 2319703 w 3559511"/>
              <a:gd name="connsiteY16" fmla="*/ 19050 h 1619250"/>
              <a:gd name="connsiteX17" fmla="*/ 2281603 w 3559511"/>
              <a:gd name="connsiteY17" fmla="*/ 12700 h 1619250"/>
              <a:gd name="connsiteX18" fmla="*/ 1900603 w 3559511"/>
              <a:gd name="connsiteY18" fmla="*/ 0 h 1619250"/>
              <a:gd name="connsiteX19" fmla="*/ 1411653 w 3559511"/>
              <a:gd name="connsiteY19" fmla="*/ 12700 h 1619250"/>
              <a:gd name="connsiteX20" fmla="*/ 1341803 w 3559511"/>
              <a:gd name="connsiteY20" fmla="*/ 19050 h 1619250"/>
              <a:gd name="connsiteX21" fmla="*/ 821103 w 3559511"/>
              <a:gd name="connsiteY21" fmla="*/ 25400 h 1619250"/>
              <a:gd name="connsiteX22" fmla="*/ 706803 w 3559511"/>
              <a:gd name="connsiteY22" fmla="*/ 31750 h 1619250"/>
              <a:gd name="connsiteX23" fmla="*/ 700453 w 3559511"/>
              <a:gd name="connsiteY23" fmla="*/ 76200 h 1619250"/>
              <a:gd name="connsiteX24" fmla="*/ 694103 w 3559511"/>
              <a:gd name="connsiteY24" fmla="*/ 190500 h 1619250"/>
              <a:gd name="connsiteX25" fmla="*/ 681403 w 3559511"/>
              <a:gd name="connsiteY25" fmla="*/ 209550 h 1619250"/>
              <a:gd name="connsiteX26" fmla="*/ 656003 w 3559511"/>
              <a:gd name="connsiteY26" fmla="*/ 266700 h 1619250"/>
              <a:gd name="connsiteX27" fmla="*/ 611553 w 3559511"/>
              <a:gd name="connsiteY27" fmla="*/ 342900 h 1619250"/>
              <a:gd name="connsiteX28" fmla="*/ 586153 w 3559511"/>
              <a:gd name="connsiteY28" fmla="*/ 400050 h 1619250"/>
              <a:gd name="connsiteX29" fmla="*/ 573453 w 3559511"/>
              <a:gd name="connsiteY29" fmla="*/ 476250 h 1619250"/>
              <a:gd name="connsiteX30" fmla="*/ 573453 w 3559511"/>
              <a:gd name="connsiteY30" fmla="*/ 857250 h 1619250"/>
              <a:gd name="connsiteX31" fmla="*/ 579803 w 3559511"/>
              <a:gd name="connsiteY31" fmla="*/ 927100 h 1619250"/>
              <a:gd name="connsiteX32" fmla="*/ 43863 w 3559511"/>
              <a:gd name="connsiteY32" fmla="*/ 1264920 h 1619250"/>
              <a:gd name="connsiteX33" fmla="*/ 47673 w 3559511"/>
              <a:gd name="connsiteY33" fmla="*/ 1259840 h 1619250"/>
              <a:gd name="connsiteX34" fmla="*/ 182293 w 3559511"/>
              <a:gd name="connsiteY34" fmla="*/ 1283970 h 1619250"/>
              <a:gd name="connsiteX35" fmla="*/ 332153 w 3559511"/>
              <a:gd name="connsiteY35" fmla="*/ 1341120 h 1619250"/>
              <a:gd name="connsiteX36" fmla="*/ 315643 w 3559511"/>
              <a:gd name="connsiteY36" fmla="*/ 1311910 h 1619250"/>
              <a:gd name="connsiteX37" fmla="*/ 374063 w 3559511"/>
              <a:gd name="connsiteY37" fmla="*/ 1271270 h 1619250"/>
              <a:gd name="connsiteX38" fmla="*/ 440103 w 3559511"/>
              <a:gd name="connsiteY38" fmla="*/ 1371600 h 1619250"/>
              <a:gd name="connsiteX39" fmla="*/ 598853 w 3559511"/>
              <a:gd name="connsiteY39" fmla="*/ 1466850 h 1619250"/>
              <a:gd name="connsiteX40" fmla="*/ 603933 w 3559511"/>
              <a:gd name="connsiteY40" fmla="*/ 1532890 h 1619250"/>
              <a:gd name="connsiteX41" fmla="*/ 687753 w 3559511"/>
              <a:gd name="connsiteY41" fmla="*/ 1619250 h 1619250"/>
              <a:gd name="connsiteX0" fmla="*/ 3540115 w 3541673"/>
              <a:gd name="connsiteY0" fmla="*/ 488950 h 1619250"/>
              <a:gd name="connsiteX1" fmla="*/ 3533765 w 3541673"/>
              <a:gd name="connsiteY1" fmla="*/ 438150 h 1619250"/>
              <a:gd name="connsiteX2" fmla="*/ 3470265 w 3541673"/>
              <a:gd name="connsiteY2" fmla="*/ 469900 h 1619250"/>
              <a:gd name="connsiteX3" fmla="*/ 3457565 w 3541673"/>
              <a:gd name="connsiteY3" fmla="*/ 438150 h 1619250"/>
              <a:gd name="connsiteX4" fmla="*/ 3432165 w 3541673"/>
              <a:gd name="connsiteY4" fmla="*/ 323850 h 1619250"/>
              <a:gd name="connsiteX5" fmla="*/ 3451215 w 3541673"/>
              <a:gd name="connsiteY5" fmla="*/ 203200 h 1619250"/>
              <a:gd name="connsiteX6" fmla="*/ 3457565 w 3541673"/>
              <a:gd name="connsiteY6" fmla="*/ 152400 h 1619250"/>
              <a:gd name="connsiteX7" fmla="*/ 3362315 w 3541673"/>
              <a:gd name="connsiteY7" fmla="*/ 158750 h 1619250"/>
              <a:gd name="connsiteX8" fmla="*/ 3336915 w 3541673"/>
              <a:gd name="connsiteY8" fmla="*/ 165100 h 1619250"/>
              <a:gd name="connsiteX9" fmla="*/ 3311515 w 3541673"/>
              <a:gd name="connsiteY9" fmla="*/ 114300 h 1619250"/>
              <a:gd name="connsiteX10" fmla="*/ 3305165 w 3541673"/>
              <a:gd name="connsiteY10" fmla="*/ 76200 h 1619250"/>
              <a:gd name="connsiteX11" fmla="*/ 3298815 w 3541673"/>
              <a:gd name="connsiteY11" fmla="*/ 57150 h 1619250"/>
              <a:gd name="connsiteX12" fmla="*/ 3292465 w 3541673"/>
              <a:gd name="connsiteY12" fmla="*/ 31750 h 1619250"/>
              <a:gd name="connsiteX13" fmla="*/ 3127365 w 3541673"/>
              <a:gd name="connsiteY13" fmla="*/ 38100 h 1619250"/>
              <a:gd name="connsiteX14" fmla="*/ 2886065 w 3541673"/>
              <a:gd name="connsiteY14" fmla="*/ 31750 h 1619250"/>
              <a:gd name="connsiteX15" fmla="*/ 2492365 w 3541673"/>
              <a:gd name="connsiteY15" fmla="*/ 25400 h 1619250"/>
              <a:gd name="connsiteX16" fmla="*/ 2301865 w 3541673"/>
              <a:gd name="connsiteY16" fmla="*/ 19050 h 1619250"/>
              <a:gd name="connsiteX17" fmla="*/ 2263765 w 3541673"/>
              <a:gd name="connsiteY17" fmla="*/ 12700 h 1619250"/>
              <a:gd name="connsiteX18" fmla="*/ 1882765 w 3541673"/>
              <a:gd name="connsiteY18" fmla="*/ 0 h 1619250"/>
              <a:gd name="connsiteX19" fmla="*/ 1393815 w 3541673"/>
              <a:gd name="connsiteY19" fmla="*/ 12700 h 1619250"/>
              <a:gd name="connsiteX20" fmla="*/ 1323965 w 3541673"/>
              <a:gd name="connsiteY20" fmla="*/ 19050 h 1619250"/>
              <a:gd name="connsiteX21" fmla="*/ 803265 w 3541673"/>
              <a:gd name="connsiteY21" fmla="*/ 25400 h 1619250"/>
              <a:gd name="connsiteX22" fmla="*/ 688965 w 3541673"/>
              <a:gd name="connsiteY22" fmla="*/ 31750 h 1619250"/>
              <a:gd name="connsiteX23" fmla="*/ 682615 w 3541673"/>
              <a:gd name="connsiteY23" fmla="*/ 76200 h 1619250"/>
              <a:gd name="connsiteX24" fmla="*/ 676265 w 3541673"/>
              <a:gd name="connsiteY24" fmla="*/ 190500 h 1619250"/>
              <a:gd name="connsiteX25" fmla="*/ 663565 w 3541673"/>
              <a:gd name="connsiteY25" fmla="*/ 209550 h 1619250"/>
              <a:gd name="connsiteX26" fmla="*/ 638165 w 3541673"/>
              <a:gd name="connsiteY26" fmla="*/ 266700 h 1619250"/>
              <a:gd name="connsiteX27" fmla="*/ 593715 w 3541673"/>
              <a:gd name="connsiteY27" fmla="*/ 342900 h 1619250"/>
              <a:gd name="connsiteX28" fmla="*/ 568315 w 3541673"/>
              <a:gd name="connsiteY28" fmla="*/ 400050 h 1619250"/>
              <a:gd name="connsiteX29" fmla="*/ 555615 w 3541673"/>
              <a:gd name="connsiteY29" fmla="*/ 476250 h 1619250"/>
              <a:gd name="connsiteX30" fmla="*/ 555615 w 3541673"/>
              <a:gd name="connsiteY30" fmla="*/ 857250 h 1619250"/>
              <a:gd name="connsiteX31" fmla="*/ 43805 w 3541673"/>
              <a:gd name="connsiteY31" fmla="*/ 1300480 h 1619250"/>
              <a:gd name="connsiteX32" fmla="*/ 26025 w 3541673"/>
              <a:gd name="connsiteY32" fmla="*/ 1264920 h 1619250"/>
              <a:gd name="connsiteX33" fmla="*/ 29835 w 3541673"/>
              <a:gd name="connsiteY33" fmla="*/ 1259840 h 1619250"/>
              <a:gd name="connsiteX34" fmla="*/ 164455 w 3541673"/>
              <a:gd name="connsiteY34" fmla="*/ 1283970 h 1619250"/>
              <a:gd name="connsiteX35" fmla="*/ 314315 w 3541673"/>
              <a:gd name="connsiteY35" fmla="*/ 1341120 h 1619250"/>
              <a:gd name="connsiteX36" fmla="*/ 297805 w 3541673"/>
              <a:gd name="connsiteY36" fmla="*/ 1311910 h 1619250"/>
              <a:gd name="connsiteX37" fmla="*/ 356225 w 3541673"/>
              <a:gd name="connsiteY37" fmla="*/ 1271270 h 1619250"/>
              <a:gd name="connsiteX38" fmla="*/ 422265 w 3541673"/>
              <a:gd name="connsiteY38" fmla="*/ 1371600 h 1619250"/>
              <a:gd name="connsiteX39" fmla="*/ 581015 w 3541673"/>
              <a:gd name="connsiteY39" fmla="*/ 1466850 h 1619250"/>
              <a:gd name="connsiteX40" fmla="*/ 586095 w 3541673"/>
              <a:gd name="connsiteY40" fmla="*/ 1532890 h 1619250"/>
              <a:gd name="connsiteX41" fmla="*/ 669915 w 3541673"/>
              <a:gd name="connsiteY41" fmla="*/ 1619250 h 1619250"/>
              <a:gd name="connsiteX0" fmla="*/ 3522260 w 3523818"/>
              <a:gd name="connsiteY0" fmla="*/ 488950 h 1619250"/>
              <a:gd name="connsiteX1" fmla="*/ 3515910 w 3523818"/>
              <a:gd name="connsiteY1" fmla="*/ 438150 h 1619250"/>
              <a:gd name="connsiteX2" fmla="*/ 3452410 w 3523818"/>
              <a:gd name="connsiteY2" fmla="*/ 469900 h 1619250"/>
              <a:gd name="connsiteX3" fmla="*/ 3439710 w 3523818"/>
              <a:gd name="connsiteY3" fmla="*/ 438150 h 1619250"/>
              <a:gd name="connsiteX4" fmla="*/ 3414310 w 3523818"/>
              <a:gd name="connsiteY4" fmla="*/ 323850 h 1619250"/>
              <a:gd name="connsiteX5" fmla="*/ 3433360 w 3523818"/>
              <a:gd name="connsiteY5" fmla="*/ 203200 h 1619250"/>
              <a:gd name="connsiteX6" fmla="*/ 3439710 w 3523818"/>
              <a:gd name="connsiteY6" fmla="*/ 152400 h 1619250"/>
              <a:gd name="connsiteX7" fmla="*/ 3344460 w 3523818"/>
              <a:gd name="connsiteY7" fmla="*/ 158750 h 1619250"/>
              <a:gd name="connsiteX8" fmla="*/ 3319060 w 3523818"/>
              <a:gd name="connsiteY8" fmla="*/ 165100 h 1619250"/>
              <a:gd name="connsiteX9" fmla="*/ 3293660 w 3523818"/>
              <a:gd name="connsiteY9" fmla="*/ 114300 h 1619250"/>
              <a:gd name="connsiteX10" fmla="*/ 3287310 w 3523818"/>
              <a:gd name="connsiteY10" fmla="*/ 76200 h 1619250"/>
              <a:gd name="connsiteX11" fmla="*/ 3280960 w 3523818"/>
              <a:gd name="connsiteY11" fmla="*/ 57150 h 1619250"/>
              <a:gd name="connsiteX12" fmla="*/ 3274610 w 3523818"/>
              <a:gd name="connsiteY12" fmla="*/ 31750 h 1619250"/>
              <a:gd name="connsiteX13" fmla="*/ 3109510 w 3523818"/>
              <a:gd name="connsiteY13" fmla="*/ 38100 h 1619250"/>
              <a:gd name="connsiteX14" fmla="*/ 2868210 w 3523818"/>
              <a:gd name="connsiteY14" fmla="*/ 31750 h 1619250"/>
              <a:gd name="connsiteX15" fmla="*/ 2474510 w 3523818"/>
              <a:gd name="connsiteY15" fmla="*/ 25400 h 1619250"/>
              <a:gd name="connsiteX16" fmla="*/ 2284010 w 3523818"/>
              <a:gd name="connsiteY16" fmla="*/ 19050 h 1619250"/>
              <a:gd name="connsiteX17" fmla="*/ 2245910 w 3523818"/>
              <a:gd name="connsiteY17" fmla="*/ 12700 h 1619250"/>
              <a:gd name="connsiteX18" fmla="*/ 1864910 w 3523818"/>
              <a:gd name="connsiteY18" fmla="*/ 0 h 1619250"/>
              <a:gd name="connsiteX19" fmla="*/ 1375960 w 3523818"/>
              <a:gd name="connsiteY19" fmla="*/ 12700 h 1619250"/>
              <a:gd name="connsiteX20" fmla="*/ 1306110 w 3523818"/>
              <a:gd name="connsiteY20" fmla="*/ 19050 h 1619250"/>
              <a:gd name="connsiteX21" fmla="*/ 785410 w 3523818"/>
              <a:gd name="connsiteY21" fmla="*/ 25400 h 1619250"/>
              <a:gd name="connsiteX22" fmla="*/ 671110 w 3523818"/>
              <a:gd name="connsiteY22" fmla="*/ 31750 h 1619250"/>
              <a:gd name="connsiteX23" fmla="*/ 664760 w 3523818"/>
              <a:gd name="connsiteY23" fmla="*/ 76200 h 1619250"/>
              <a:gd name="connsiteX24" fmla="*/ 658410 w 3523818"/>
              <a:gd name="connsiteY24" fmla="*/ 190500 h 1619250"/>
              <a:gd name="connsiteX25" fmla="*/ 645710 w 3523818"/>
              <a:gd name="connsiteY25" fmla="*/ 209550 h 1619250"/>
              <a:gd name="connsiteX26" fmla="*/ 620310 w 3523818"/>
              <a:gd name="connsiteY26" fmla="*/ 266700 h 1619250"/>
              <a:gd name="connsiteX27" fmla="*/ 575860 w 3523818"/>
              <a:gd name="connsiteY27" fmla="*/ 342900 h 1619250"/>
              <a:gd name="connsiteX28" fmla="*/ 550460 w 3523818"/>
              <a:gd name="connsiteY28" fmla="*/ 400050 h 1619250"/>
              <a:gd name="connsiteX29" fmla="*/ 537760 w 3523818"/>
              <a:gd name="connsiteY29" fmla="*/ 476250 h 1619250"/>
              <a:gd name="connsiteX30" fmla="*/ 11980 w 3523818"/>
              <a:gd name="connsiteY30" fmla="*/ 1482090 h 1619250"/>
              <a:gd name="connsiteX31" fmla="*/ 25950 w 3523818"/>
              <a:gd name="connsiteY31" fmla="*/ 1300480 h 1619250"/>
              <a:gd name="connsiteX32" fmla="*/ 8170 w 3523818"/>
              <a:gd name="connsiteY32" fmla="*/ 1264920 h 1619250"/>
              <a:gd name="connsiteX33" fmla="*/ 11980 w 3523818"/>
              <a:gd name="connsiteY33" fmla="*/ 1259840 h 1619250"/>
              <a:gd name="connsiteX34" fmla="*/ 146600 w 3523818"/>
              <a:gd name="connsiteY34" fmla="*/ 1283970 h 1619250"/>
              <a:gd name="connsiteX35" fmla="*/ 296460 w 3523818"/>
              <a:gd name="connsiteY35" fmla="*/ 1341120 h 1619250"/>
              <a:gd name="connsiteX36" fmla="*/ 279950 w 3523818"/>
              <a:gd name="connsiteY36" fmla="*/ 1311910 h 1619250"/>
              <a:gd name="connsiteX37" fmla="*/ 338370 w 3523818"/>
              <a:gd name="connsiteY37" fmla="*/ 1271270 h 1619250"/>
              <a:gd name="connsiteX38" fmla="*/ 404410 w 3523818"/>
              <a:gd name="connsiteY38" fmla="*/ 1371600 h 1619250"/>
              <a:gd name="connsiteX39" fmla="*/ 563160 w 3523818"/>
              <a:gd name="connsiteY39" fmla="*/ 1466850 h 1619250"/>
              <a:gd name="connsiteX40" fmla="*/ 568240 w 3523818"/>
              <a:gd name="connsiteY40" fmla="*/ 1532890 h 1619250"/>
              <a:gd name="connsiteX41" fmla="*/ 652060 w 3523818"/>
              <a:gd name="connsiteY41" fmla="*/ 1619250 h 1619250"/>
              <a:gd name="connsiteX0" fmla="*/ 3522260 w 3523818"/>
              <a:gd name="connsiteY0" fmla="*/ 488950 h 1619250"/>
              <a:gd name="connsiteX1" fmla="*/ 3515910 w 3523818"/>
              <a:gd name="connsiteY1" fmla="*/ 438150 h 1619250"/>
              <a:gd name="connsiteX2" fmla="*/ 3452410 w 3523818"/>
              <a:gd name="connsiteY2" fmla="*/ 469900 h 1619250"/>
              <a:gd name="connsiteX3" fmla="*/ 3439710 w 3523818"/>
              <a:gd name="connsiteY3" fmla="*/ 438150 h 1619250"/>
              <a:gd name="connsiteX4" fmla="*/ 3414310 w 3523818"/>
              <a:gd name="connsiteY4" fmla="*/ 323850 h 1619250"/>
              <a:gd name="connsiteX5" fmla="*/ 3433360 w 3523818"/>
              <a:gd name="connsiteY5" fmla="*/ 203200 h 1619250"/>
              <a:gd name="connsiteX6" fmla="*/ 3439710 w 3523818"/>
              <a:gd name="connsiteY6" fmla="*/ 152400 h 1619250"/>
              <a:gd name="connsiteX7" fmla="*/ 3344460 w 3523818"/>
              <a:gd name="connsiteY7" fmla="*/ 158750 h 1619250"/>
              <a:gd name="connsiteX8" fmla="*/ 3319060 w 3523818"/>
              <a:gd name="connsiteY8" fmla="*/ 165100 h 1619250"/>
              <a:gd name="connsiteX9" fmla="*/ 3293660 w 3523818"/>
              <a:gd name="connsiteY9" fmla="*/ 114300 h 1619250"/>
              <a:gd name="connsiteX10" fmla="*/ 3287310 w 3523818"/>
              <a:gd name="connsiteY10" fmla="*/ 76200 h 1619250"/>
              <a:gd name="connsiteX11" fmla="*/ 3280960 w 3523818"/>
              <a:gd name="connsiteY11" fmla="*/ 57150 h 1619250"/>
              <a:gd name="connsiteX12" fmla="*/ 3274610 w 3523818"/>
              <a:gd name="connsiteY12" fmla="*/ 31750 h 1619250"/>
              <a:gd name="connsiteX13" fmla="*/ 3109510 w 3523818"/>
              <a:gd name="connsiteY13" fmla="*/ 38100 h 1619250"/>
              <a:gd name="connsiteX14" fmla="*/ 2868210 w 3523818"/>
              <a:gd name="connsiteY14" fmla="*/ 31750 h 1619250"/>
              <a:gd name="connsiteX15" fmla="*/ 2474510 w 3523818"/>
              <a:gd name="connsiteY15" fmla="*/ 25400 h 1619250"/>
              <a:gd name="connsiteX16" fmla="*/ 2284010 w 3523818"/>
              <a:gd name="connsiteY16" fmla="*/ 19050 h 1619250"/>
              <a:gd name="connsiteX17" fmla="*/ 2245910 w 3523818"/>
              <a:gd name="connsiteY17" fmla="*/ 12700 h 1619250"/>
              <a:gd name="connsiteX18" fmla="*/ 1864910 w 3523818"/>
              <a:gd name="connsiteY18" fmla="*/ 0 h 1619250"/>
              <a:gd name="connsiteX19" fmla="*/ 1375960 w 3523818"/>
              <a:gd name="connsiteY19" fmla="*/ 12700 h 1619250"/>
              <a:gd name="connsiteX20" fmla="*/ 1306110 w 3523818"/>
              <a:gd name="connsiteY20" fmla="*/ 19050 h 1619250"/>
              <a:gd name="connsiteX21" fmla="*/ 785410 w 3523818"/>
              <a:gd name="connsiteY21" fmla="*/ 25400 h 1619250"/>
              <a:gd name="connsiteX22" fmla="*/ 671110 w 3523818"/>
              <a:gd name="connsiteY22" fmla="*/ 31750 h 1619250"/>
              <a:gd name="connsiteX23" fmla="*/ 664760 w 3523818"/>
              <a:gd name="connsiteY23" fmla="*/ 76200 h 1619250"/>
              <a:gd name="connsiteX24" fmla="*/ 658410 w 3523818"/>
              <a:gd name="connsiteY24" fmla="*/ 190500 h 1619250"/>
              <a:gd name="connsiteX25" fmla="*/ 645710 w 3523818"/>
              <a:gd name="connsiteY25" fmla="*/ 209550 h 1619250"/>
              <a:gd name="connsiteX26" fmla="*/ 620310 w 3523818"/>
              <a:gd name="connsiteY26" fmla="*/ 266700 h 1619250"/>
              <a:gd name="connsiteX27" fmla="*/ 575860 w 3523818"/>
              <a:gd name="connsiteY27" fmla="*/ 342900 h 1619250"/>
              <a:gd name="connsiteX28" fmla="*/ 550460 w 3523818"/>
              <a:gd name="connsiteY28" fmla="*/ 400050 h 1619250"/>
              <a:gd name="connsiteX29" fmla="*/ 278680 w 3523818"/>
              <a:gd name="connsiteY29" fmla="*/ 750570 h 1619250"/>
              <a:gd name="connsiteX30" fmla="*/ 11980 w 3523818"/>
              <a:gd name="connsiteY30" fmla="*/ 1482090 h 1619250"/>
              <a:gd name="connsiteX31" fmla="*/ 25950 w 3523818"/>
              <a:gd name="connsiteY31" fmla="*/ 1300480 h 1619250"/>
              <a:gd name="connsiteX32" fmla="*/ 8170 w 3523818"/>
              <a:gd name="connsiteY32" fmla="*/ 1264920 h 1619250"/>
              <a:gd name="connsiteX33" fmla="*/ 11980 w 3523818"/>
              <a:gd name="connsiteY33" fmla="*/ 1259840 h 1619250"/>
              <a:gd name="connsiteX34" fmla="*/ 146600 w 3523818"/>
              <a:gd name="connsiteY34" fmla="*/ 1283970 h 1619250"/>
              <a:gd name="connsiteX35" fmla="*/ 296460 w 3523818"/>
              <a:gd name="connsiteY35" fmla="*/ 1341120 h 1619250"/>
              <a:gd name="connsiteX36" fmla="*/ 279950 w 3523818"/>
              <a:gd name="connsiteY36" fmla="*/ 1311910 h 1619250"/>
              <a:gd name="connsiteX37" fmla="*/ 338370 w 3523818"/>
              <a:gd name="connsiteY37" fmla="*/ 1271270 h 1619250"/>
              <a:gd name="connsiteX38" fmla="*/ 404410 w 3523818"/>
              <a:gd name="connsiteY38" fmla="*/ 1371600 h 1619250"/>
              <a:gd name="connsiteX39" fmla="*/ 563160 w 3523818"/>
              <a:gd name="connsiteY39" fmla="*/ 1466850 h 1619250"/>
              <a:gd name="connsiteX40" fmla="*/ 568240 w 3523818"/>
              <a:gd name="connsiteY40" fmla="*/ 1532890 h 1619250"/>
              <a:gd name="connsiteX41" fmla="*/ 652060 w 3523818"/>
              <a:gd name="connsiteY41" fmla="*/ 1619250 h 1619250"/>
              <a:gd name="connsiteX0" fmla="*/ 3975318 w 3976876"/>
              <a:gd name="connsiteY0" fmla="*/ 488950 h 1638351"/>
              <a:gd name="connsiteX1" fmla="*/ 3968968 w 3976876"/>
              <a:gd name="connsiteY1" fmla="*/ 438150 h 1638351"/>
              <a:gd name="connsiteX2" fmla="*/ 3905468 w 3976876"/>
              <a:gd name="connsiteY2" fmla="*/ 469900 h 1638351"/>
              <a:gd name="connsiteX3" fmla="*/ 3892768 w 3976876"/>
              <a:gd name="connsiteY3" fmla="*/ 438150 h 1638351"/>
              <a:gd name="connsiteX4" fmla="*/ 3867368 w 3976876"/>
              <a:gd name="connsiteY4" fmla="*/ 323850 h 1638351"/>
              <a:gd name="connsiteX5" fmla="*/ 3886418 w 3976876"/>
              <a:gd name="connsiteY5" fmla="*/ 203200 h 1638351"/>
              <a:gd name="connsiteX6" fmla="*/ 3892768 w 3976876"/>
              <a:gd name="connsiteY6" fmla="*/ 152400 h 1638351"/>
              <a:gd name="connsiteX7" fmla="*/ 3797518 w 3976876"/>
              <a:gd name="connsiteY7" fmla="*/ 158750 h 1638351"/>
              <a:gd name="connsiteX8" fmla="*/ 3772118 w 3976876"/>
              <a:gd name="connsiteY8" fmla="*/ 165100 h 1638351"/>
              <a:gd name="connsiteX9" fmla="*/ 3746718 w 3976876"/>
              <a:gd name="connsiteY9" fmla="*/ 114300 h 1638351"/>
              <a:gd name="connsiteX10" fmla="*/ 3740368 w 3976876"/>
              <a:gd name="connsiteY10" fmla="*/ 76200 h 1638351"/>
              <a:gd name="connsiteX11" fmla="*/ 3734018 w 3976876"/>
              <a:gd name="connsiteY11" fmla="*/ 57150 h 1638351"/>
              <a:gd name="connsiteX12" fmla="*/ 3727668 w 3976876"/>
              <a:gd name="connsiteY12" fmla="*/ 31750 h 1638351"/>
              <a:gd name="connsiteX13" fmla="*/ 3562568 w 3976876"/>
              <a:gd name="connsiteY13" fmla="*/ 38100 h 1638351"/>
              <a:gd name="connsiteX14" fmla="*/ 3321268 w 3976876"/>
              <a:gd name="connsiteY14" fmla="*/ 31750 h 1638351"/>
              <a:gd name="connsiteX15" fmla="*/ 2927568 w 3976876"/>
              <a:gd name="connsiteY15" fmla="*/ 25400 h 1638351"/>
              <a:gd name="connsiteX16" fmla="*/ 2737068 w 3976876"/>
              <a:gd name="connsiteY16" fmla="*/ 19050 h 1638351"/>
              <a:gd name="connsiteX17" fmla="*/ 2698968 w 3976876"/>
              <a:gd name="connsiteY17" fmla="*/ 12700 h 1638351"/>
              <a:gd name="connsiteX18" fmla="*/ 2317968 w 3976876"/>
              <a:gd name="connsiteY18" fmla="*/ 0 h 1638351"/>
              <a:gd name="connsiteX19" fmla="*/ 1829018 w 3976876"/>
              <a:gd name="connsiteY19" fmla="*/ 12700 h 1638351"/>
              <a:gd name="connsiteX20" fmla="*/ 1759168 w 3976876"/>
              <a:gd name="connsiteY20" fmla="*/ 19050 h 1638351"/>
              <a:gd name="connsiteX21" fmla="*/ 1238468 w 3976876"/>
              <a:gd name="connsiteY21" fmla="*/ 25400 h 1638351"/>
              <a:gd name="connsiteX22" fmla="*/ 1124168 w 3976876"/>
              <a:gd name="connsiteY22" fmla="*/ 31750 h 1638351"/>
              <a:gd name="connsiteX23" fmla="*/ 1117818 w 3976876"/>
              <a:gd name="connsiteY23" fmla="*/ 76200 h 1638351"/>
              <a:gd name="connsiteX24" fmla="*/ 1111468 w 3976876"/>
              <a:gd name="connsiteY24" fmla="*/ 190500 h 1638351"/>
              <a:gd name="connsiteX25" fmla="*/ 1098768 w 3976876"/>
              <a:gd name="connsiteY25" fmla="*/ 209550 h 1638351"/>
              <a:gd name="connsiteX26" fmla="*/ 1073368 w 3976876"/>
              <a:gd name="connsiteY26" fmla="*/ 266700 h 1638351"/>
              <a:gd name="connsiteX27" fmla="*/ 1028918 w 3976876"/>
              <a:gd name="connsiteY27" fmla="*/ 342900 h 1638351"/>
              <a:gd name="connsiteX28" fmla="*/ 1003518 w 3976876"/>
              <a:gd name="connsiteY28" fmla="*/ 400050 h 1638351"/>
              <a:gd name="connsiteX29" fmla="*/ 218 w 3976876"/>
              <a:gd name="connsiteY29" fmla="*/ 1604010 h 1638351"/>
              <a:gd name="connsiteX30" fmla="*/ 465038 w 3976876"/>
              <a:gd name="connsiteY30" fmla="*/ 1482090 h 1638351"/>
              <a:gd name="connsiteX31" fmla="*/ 479008 w 3976876"/>
              <a:gd name="connsiteY31" fmla="*/ 1300480 h 1638351"/>
              <a:gd name="connsiteX32" fmla="*/ 461228 w 3976876"/>
              <a:gd name="connsiteY32" fmla="*/ 1264920 h 1638351"/>
              <a:gd name="connsiteX33" fmla="*/ 465038 w 3976876"/>
              <a:gd name="connsiteY33" fmla="*/ 1259840 h 1638351"/>
              <a:gd name="connsiteX34" fmla="*/ 599658 w 3976876"/>
              <a:gd name="connsiteY34" fmla="*/ 1283970 h 1638351"/>
              <a:gd name="connsiteX35" fmla="*/ 749518 w 3976876"/>
              <a:gd name="connsiteY35" fmla="*/ 1341120 h 1638351"/>
              <a:gd name="connsiteX36" fmla="*/ 733008 w 3976876"/>
              <a:gd name="connsiteY36" fmla="*/ 1311910 h 1638351"/>
              <a:gd name="connsiteX37" fmla="*/ 791428 w 3976876"/>
              <a:gd name="connsiteY37" fmla="*/ 1271270 h 1638351"/>
              <a:gd name="connsiteX38" fmla="*/ 857468 w 3976876"/>
              <a:gd name="connsiteY38" fmla="*/ 1371600 h 1638351"/>
              <a:gd name="connsiteX39" fmla="*/ 1016218 w 3976876"/>
              <a:gd name="connsiteY39" fmla="*/ 1466850 h 1638351"/>
              <a:gd name="connsiteX40" fmla="*/ 1021298 w 3976876"/>
              <a:gd name="connsiteY40" fmla="*/ 1532890 h 1638351"/>
              <a:gd name="connsiteX41" fmla="*/ 1105118 w 3976876"/>
              <a:gd name="connsiteY41" fmla="*/ 1619250 h 1638351"/>
              <a:gd name="connsiteX0" fmla="*/ 3991271 w 3992829"/>
              <a:gd name="connsiteY0" fmla="*/ 488950 h 1665706"/>
              <a:gd name="connsiteX1" fmla="*/ 3984921 w 3992829"/>
              <a:gd name="connsiteY1" fmla="*/ 438150 h 1665706"/>
              <a:gd name="connsiteX2" fmla="*/ 3921421 w 3992829"/>
              <a:gd name="connsiteY2" fmla="*/ 469900 h 1665706"/>
              <a:gd name="connsiteX3" fmla="*/ 3908721 w 3992829"/>
              <a:gd name="connsiteY3" fmla="*/ 438150 h 1665706"/>
              <a:gd name="connsiteX4" fmla="*/ 3883321 w 3992829"/>
              <a:gd name="connsiteY4" fmla="*/ 323850 h 1665706"/>
              <a:gd name="connsiteX5" fmla="*/ 3902371 w 3992829"/>
              <a:gd name="connsiteY5" fmla="*/ 203200 h 1665706"/>
              <a:gd name="connsiteX6" fmla="*/ 3908721 w 3992829"/>
              <a:gd name="connsiteY6" fmla="*/ 152400 h 1665706"/>
              <a:gd name="connsiteX7" fmla="*/ 3813471 w 3992829"/>
              <a:gd name="connsiteY7" fmla="*/ 158750 h 1665706"/>
              <a:gd name="connsiteX8" fmla="*/ 3788071 w 3992829"/>
              <a:gd name="connsiteY8" fmla="*/ 165100 h 1665706"/>
              <a:gd name="connsiteX9" fmla="*/ 3762671 w 3992829"/>
              <a:gd name="connsiteY9" fmla="*/ 114300 h 1665706"/>
              <a:gd name="connsiteX10" fmla="*/ 3756321 w 3992829"/>
              <a:gd name="connsiteY10" fmla="*/ 76200 h 1665706"/>
              <a:gd name="connsiteX11" fmla="*/ 3749971 w 3992829"/>
              <a:gd name="connsiteY11" fmla="*/ 57150 h 1665706"/>
              <a:gd name="connsiteX12" fmla="*/ 3743621 w 3992829"/>
              <a:gd name="connsiteY12" fmla="*/ 31750 h 1665706"/>
              <a:gd name="connsiteX13" fmla="*/ 3578521 w 3992829"/>
              <a:gd name="connsiteY13" fmla="*/ 38100 h 1665706"/>
              <a:gd name="connsiteX14" fmla="*/ 3337221 w 3992829"/>
              <a:gd name="connsiteY14" fmla="*/ 31750 h 1665706"/>
              <a:gd name="connsiteX15" fmla="*/ 2943521 w 3992829"/>
              <a:gd name="connsiteY15" fmla="*/ 25400 h 1665706"/>
              <a:gd name="connsiteX16" fmla="*/ 2753021 w 3992829"/>
              <a:gd name="connsiteY16" fmla="*/ 19050 h 1665706"/>
              <a:gd name="connsiteX17" fmla="*/ 2714921 w 3992829"/>
              <a:gd name="connsiteY17" fmla="*/ 12700 h 1665706"/>
              <a:gd name="connsiteX18" fmla="*/ 2333921 w 3992829"/>
              <a:gd name="connsiteY18" fmla="*/ 0 h 1665706"/>
              <a:gd name="connsiteX19" fmla="*/ 1844971 w 3992829"/>
              <a:gd name="connsiteY19" fmla="*/ 12700 h 1665706"/>
              <a:gd name="connsiteX20" fmla="*/ 1775121 w 3992829"/>
              <a:gd name="connsiteY20" fmla="*/ 19050 h 1665706"/>
              <a:gd name="connsiteX21" fmla="*/ 1254421 w 3992829"/>
              <a:gd name="connsiteY21" fmla="*/ 25400 h 1665706"/>
              <a:gd name="connsiteX22" fmla="*/ 1140121 w 3992829"/>
              <a:gd name="connsiteY22" fmla="*/ 31750 h 1665706"/>
              <a:gd name="connsiteX23" fmla="*/ 1133771 w 3992829"/>
              <a:gd name="connsiteY23" fmla="*/ 76200 h 1665706"/>
              <a:gd name="connsiteX24" fmla="*/ 1127421 w 3992829"/>
              <a:gd name="connsiteY24" fmla="*/ 190500 h 1665706"/>
              <a:gd name="connsiteX25" fmla="*/ 1114721 w 3992829"/>
              <a:gd name="connsiteY25" fmla="*/ 209550 h 1665706"/>
              <a:gd name="connsiteX26" fmla="*/ 1089321 w 3992829"/>
              <a:gd name="connsiteY26" fmla="*/ 266700 h 1665706"/>
              <a:gd name="connsiteX27" fmla="*/ 1044871 w 3992829"/>
              <a:gd name="connsiteY27" fmla="*/ 342900 h 1665706"/>
              <a:gd name="connsiteX28" fmla="*/ 1019471 w 3992829"/>
              <a:gd name="connsiteY28" fmla="*/ 400050 h 1665706"/>
              <a:gd name="connsiteX29" fmla="*/ 16171 w 3992829"/>
              <a:gd name="connsiteY29" fmla="*/ 1604010 h 1665706"/>
              <a:gd name="connsiteX30" fmla="*/ 400982 w 3992829"/>
              <a:gd name="connsiteY30" fmla="*/ 1520190 h 1665706"/>
              <a:gd name="connsiteX31" fmla="*/ 480991 w 3992829"/>
              <a:gd name="connsiteY31" fmla="*/ 1482090 h 1665706"/>
              <a:gd name="connsiteX32" fmla="*/ 494961 w 3992829"/>
              <a:gd name="connsiteY32" fmla="*/ 1300480 h 1665706"/>
              <a:gd name="connsiteX33" fmla="*/ 477181 w 3992829"/>
              <a:gd name="connsiteY33" fmla="*/ 1264920 h 1665706"/>
              <a:gd name="connsiteX34" fmla="*/ 480991 w 3992829"/>
              <a:gd name="connsiteY34" fmla="*/ 1259840 h 1665706"/>
              <a:gd name="connsiteX35" fmla="*/ 615611 w 3992829"/>
              <a:gd name="connsiteY35" fmla="*/ 1283970 h 1665706"/>
              <a:gd name="connsiteX36" fmla="*/ 765471 w 3992829"/>
              <a:gd name="connsiteY36" fmla="*/ 1341120 h 1665706"/>
              <a:gd name="connsiteX37" fmla="*/ 748961 w 3992829"/>
              <a:gd name="connsiteY37" fmla="*/ 1311910 h 1665706"/>
              <a:gd name="connsiteX38" fmla="*/ 807381 w 3992829"/>
              <a:gd name="connsiteY38" fmla="*/ 1271270 h 1665706"/>
              <a:gd name="connsiteX39" fmla="*/ 873421 w 3992829"/>
              <a:gd name="connsiteY39" fmla="*/ 1371600 h 1665706"/>
              <a:gd name="connsiteX40" fmla="*/ 1032171 w 3992829"/>
              <a:gd name="connsiteY40" fmla="*/ 1466850 h 1665706"/>
              <a:gd name="connsiteX41" fmla="*/ 1037251 w 3992829"/>
              <a:gd name="connsiteY41" fmla="*/ 1532890 h 1665706"/>
              <a:gd name="connsiteX42" fmla="*/ 1121071 w 3992829"/>
              <a:gd name="connsiteY42" fmla="*/ 1619250 h 1665706"/>
              <a:gd name="connsiteX0" fmla="*/ 3991271 w 3992829"/>
              <a:gd name="connsiteY0" fmla="*/ 488950 h 1673025"/>
              <a:gd name="connsiteX1" fmla="*/ 3984921 w 3992829"/>
              <a:gd name="connsiteY1" fmla="*/ 438150 h 1673025"/>
              <a:gd name="connsiteX2" fmla="*/ 3921421 w 3992829"/>
              <a:gd name="connsiteY2" fmla="*/ 469900 h 1673025"/>
              <a:gd name="connsiteX3" fmla="*/ 3908721 w 3992829"/>
              <a:gd name="connsiteY3" fmla="*/ 438150 h 1673025"/>
              <a:gd name="connsiteX4" fmla="*/ 3883321 w 3992829"/>
              <a:gd name="connsiteY4" fmla="*/ 323850 h 1673025"/>
              <a:gd name="connsiteX5" fmla="*/ 3902371 w 3992829"/>
              <a:gd name="connsiteY5" fmla="*/ 203200 h 1673025"/>
              <a:gd name="connsiteX6" fmla="*/ 3908721 w 3992829"/>
              <a:gd name="connsiteY6" fmla="*/ 152400 h 1673025"/>
              <a:gd name="connsiteX7" fmla="*/ 3813471 w 3992829"/>
              <a:gd name="connsiteY7" fmla="*/ 158750 h 1673025"/>
              <a:gd name="connsiteX8" fmla="*/ 3788071 w 3992829"/>
              <a:gd name="connsiteY8" fmla="*/ 165100 h 1673025"/>
              <a:gd name="connsiteX9" fmla="*/ 3762671 w 3992829"/>
              <a:gd name="connsiteY9" fmla="*/ 114300 h 1673025"/>
              <a:gd name="connsiteX10" fmla="*/ 3756321 w 3992829"/>
              <a:gd name="connsiteY10" fmla="*/ 76200 h 1673025"/>
              <a:gd name="connsiteX11" fmla="*/ 3749971 w 3992829"/>
              <a:gd name="connsiteY11" fmla="*/ 57150 h 1673025"/>
              <a:gd name="connsiteX12" fmla="*/ 3743621 w 3992829"/>
              <a:gd name="connsiteY12" fmla="*/ 31750 h 1673025"/>
              <a:gd name="connsiteX13" fmla="*/ 3578521 w 3992829"/>
              <a:gd name="connsiteY13" fmla="*/ 38100 h 1673025"/>
              <a:gd name="connsiteX14" fmla="*/ 3337221 w 3992829"/>
              <a:gd name="connsiteY14" fmla="*/ 31750 h 1673025"/>
              <a:gd name="connsiteX15" fmla="*/ 2943521 w 3992829"/>
              <a:gd name="connsiteY15" fmla="*/ 25400 h 1673025"/>
              <a:gd name="connsiteX16" fmla="*/ 2753021 w 3992829"/>
              <a:gd name="connsiteY16" fmla="*/ 19050 h 1673025"/>
              <a:gd name="connsiteX17" fmla="*/ 2714921 w 3992829"/>
              <a:gd name="connsiteY17" fmla="*/ 12700 h 1673025"/>
              <a:gd name="connsiteX18" fmla="*/ 2333921 w 3992829"/>
              <a:gd name="connsiteY18" fmla="*/ 0 h 1673025"/>
              <a:gd name="connsiteX19" fmla="*/ 1844971 w 3992829"/>
              <a:gd name="connsiteY19" fmla="*/ 12700 h 1673025"/>
              <a:gd name="connsiteX20" fmla="*/ 1775121 w 3992829"/>
              <a:gd name="connsiteY20" fmla="*/ 19050 h 1673025"/>
              <a:gd name="connsiteX21" fmla="*/ 1254421 w 3992829"/>
              <a:gd name="connsiteY21" fmla="*/ 25400 h 1673025"/>
              <a:gd name="connsiteX22" fmla="*/ 1140121 w 3992829"/>
              <a:gd name="connsiteY22" fmla="*/ 31750 h 1673025"/>
              <a:gd name="connsiteX23" fmla="*/ 1133771 w 3992829"/>
              <a:gd name="connsiteY23" fmla="*/ 76200 h 1673025"/>
              <a:gd name="connsiteX24" fmla="*/ 1127421 w 3992829"/>
              <a:gd name="connsiteY24" fmla="*/ 190500 h 1673025"/>
              <a:gd name="connsiteX25" fmla="*/ 1114721 w 3992829"/>
              <a:gd name="connsiteY25" fmla="*/ 209550 h 1673025"/>
              <a:gd name="connsiteX26" fmla="*/ 1089321 w 3992829"/>
              <a:gd name="connsiteY26" fmla="*/ 266700 h 1673025"/>
              <a:gd name="connsiteX27" fmla="*/ 1044871 w 3992829"/>
              <a:gd name="connsiteY27" fmla="*/ 342900 h 1673025"/>
              <a:gd name="connsiteX28" fmla="*/ 1019471 w 3992829"/>
              <a:gd name="connsiteY28" fmla="*/ 400050 h 1673025"/>
              <a:gd name="connsiteX29" fmla="*/ 16171 w 3992829"/>
              <a:gd name="connsiteY29" fmla="*/ 1604010 h 1673025"/>
              <a:gd name="connsiteX30" fmla="*/ 400982 w 3992829"/>
              <a:gd name="connsiteY30" fmla="*/ 1558290 h 1673025"/>
              <a:gd name="connsiteX31" fmla="*/ 480991 w 3992829"/>
              <a:gd name="connsiteY31" fmla="*/ 1482090 h 1673025"/>
              <a:gd name="connsiteX32" fmla="*/ 494961 w 3992829"/>
              <a:gd name="connsiteY32" fmla="*/ 1300480 h 1673025"/>
              <a:gd name="connsiteX33" fmla="*/ 477181 w 3992829"/>
              <a:gd name="connsiteY33" fmla="*/ 1264920 h 1673025"/>
              <a:gd name="connsiteX34" fmla="*/ 480991 w 3992829"/>
              <a:gd name="connsiteY34" fmla="*/ 1259840 h 1673025"/>
              <a:gd name="connsiteX35" fmla="*/ 615611 w 3992829"/>
              <a:gd name="connsiteY35" fmla="*/ 1283970 h 1673025"/>
              <a:gd name="connsiteX36" fmla="*/ 765471 w 3992829"/>
              <a:gd name="connsiteY36" fmla="*/ 1341120 h 1673025"/>
              <a:gd name="connsiteX37" fmla="*/ 748961 w 3992829"/>
              <a:gd name="connsiteY37" fmla="*/ 1311910 h 1673025"/>
              <a:gd name="connsiteX38" fmla="*/ 807381 w 3992829"/>
              <a:gd name="connsiteY38" fmla="*/ 1271270 h 1673025"/>
              <a:gd name="connsiteX39" fmla="*/ 873421 w 3992829"/>
              <a:gd name="connsiteY39" fmla="*/ 1371600 h 1673025"/>
              <a:gd name="connsiteX40" fmla="*/ 1032171 w 3992829"/>
              <a:gd name="connsiteY40" fmla="*/ 1466850 h 1673025"/>
              <a:gd name="connsiteX41" fmla="*/ 1037251 w 3992829"/>
              <a:gd name="connsiteY41" fmla="*/ 1532890 h 1673025"/>
              <a:gd name="connsiteX42" fmla="*/ 1121071 w 3992829"/>
              <a:gd name="connsiteY42" fmla="*/ 1619250 h 1673025"/>
              <a:gd name="connsiteX0" fmla="*/ 4009937 w 4011495"/>
              <a:gd name="connsiteY0" fmla="*/ 488950 h 1673025"/>
              <a:gd name="connsiteX1" fmla="*/ 4003587 w 4011495"/>
              <a:gd name="connsiteY1" fmla="*/ 438150 h 1673025"/>
              <a:gd name="connsiteX2" fmla="*/ 3940087 w 4011495"/>
              <a:gd name="connsiteY2" fmla="*/ 469900 h 1673025"/>
              <a:gd name="connsiteX3" fmla="*/ 3927387 w 4011495"/>
              <a:gd name="connsiteY3" fmla="*/ 438150 h 1673025"/>
              <a:gd name="connsiteX4" fmla="*/ 3901987 w 4011495"/>
              <a:gd name="connsiteY4" fmla="*/ 323850 h 1673025"/>
              <a:gd name="connsiteX5" fmla="*/ 3921037 w 4011495"/>
              <a:gd name="connsiteY5" fmla="*/ 203200 h 1673025"/>
              <a:gd name="connsiteX6" fmla="*/ 3927387 w 4011495"/>
              <a:gd name="connsiteY6" fmla="*/ 152400 h 1673025"/>
              <a:gd name="connsiteX7" fmla="*/ 3832137 w 4011495"/>
              <a:gd name="connsiteY7" fmla="*/ 158750 h 1673025"/>
              <a:gd name="connsiteX8" fmla="*/ 3806737 w 4011495"/>
              <a:gd name="connsiteY8" fmla="*/ 165100 h 1673025"/>
              <a:gd name="connsiteX9" fmla="*/ 3781337 w 4011495"/>
              <a:gd name="connsiteY9" fmla="*/ 114300 h 1673025"/>
              <a:gd name="connsiteX10" fmla="*/ 3774987 w 4011495"/>
              <a:gd name="connsiteY10" fmla="*/ 76200 h 1673025"/>
              <a:gd name="connsiteX11" fmla="*/ 3768637 w 4011495"/>
              <a:gd name="connsiteY11" fmla="*/ 57150 h 1673025"/>
              <a:gd name="connsiteX12" fmla="*/ 3762287 w 4011495"/>
              <a:gd name="connsiteY12" fmla="*/ 31750 h 1673025"/>
              <a:gd name="connsiteX13" fmla="*/ 3597187 w 4011495"/>
              <a:gd name="connsiteY13" fmla="*/ 38100 h 1673025"/>
              <a:gd name="connsiteX14" fmla="*/ 3355887 w 4011495"/>
              <a:gd name="connsiteY14" fmla="*/ 31750 h 1673025"/>
              <a:gd name="connsiteX15" fmla="*/ 2962187 w 4011495"/>
              <a:gd name="connsiteY15" fmla="*/ 25400 h 1673025"/>
              <a:gd name="connsiteX16" fmla="*/ 2771687 w 4011495"/>
              <a:gd name="connsiteY16" fmla="*/ 19050 h 1673025"/>
              <a:gd name="connsiteX17" fmla="*/ 2733587 w 4011495"/>
              <a:gd name="connsiteY17" fmla="*/ 12700 h 1673025"/>
              <a:gd name="connsiteX18" fmla="*/ 2352587 w 4011495"/>
              <a:gd name="connsiteY18" fmla="*/ 0 h 1673025"/>
              <a:gd name="connsiteX19" fmla="*/ 1863637 w 4011495"/>
              <a:gd name="connsiteY19" fmla="*/ 12700 h 1673025"/>
              <a:gd name="connsiteX20" fmla="*/ 1793787 w 4011495"/>
              <a:gd name="connsiteY20" fmla="*/ 19050 h 1673025"/>
              <a:gd name="connsiteX21" fmla="*/ 1273087 w 4011495"/>
              <a:gd name="connsiteY21" fmla="*/ 25400 h 1673025"/>
              <a:gd name="connsiteX22" fmla="*/ 1158787 w 4011495"/>
              <a:gd name="connsiteY22" fmla="*/ 31750 h 1673025"/>
              <a:gd name="connsiteX23" fmla="*/ 1152437 w 4011495"/>
              <a:gd name="connsiteY23" fmla="*/ 76200 h 1673025"/>
              <a:gd name="connsiteX24" fmla="*/ 1146087 w 4011495"/>
              <a:gd name="connsiteY24" fmla="*/ 190500 h 1673025"/>
              <a:gd name="connsiteX25" fmla="*/ 1133387 w 4011495"/>
              <a:gd name="connsiteY25" fmla="*/ 209550 h 1673025"/>
              <a:gd name="connsiteX26" fmla="*/ 1107987 w 4011495"/>
              <a:gd name="connsiteY26" fmla="*/ 266700 h 1673025"/>
              <a:gd name="connsiteX27" fmla="*/ 1063537 w 4011495"/>
              <a:gd name="connsiteY27" fmla="*/ 342900 h 1673025"/>
              <a:gd name="connsiteX28" fmla="*/ 62777 w 4011495"/>
              <a:gd name="connsiteY28" fmla="*/ 1482090 h 1673025"/>
              <a:gd name="connsiteX29" fmla="*/ 34837 w 4011495"/>
              <a:gd name="connsiteY29" fmla="*/ 1604010 h 1673025"/>
              <a:gd name="connsiteX30" fmla="*/ 419648 w 4011495"/>
              <a:gd name="connsiteY30" fmla="*/ 1558290 h 1673025"/>
              <a:gd name="connsiteX31" fmla="*/ 499657 w 4011495"/>
              <a:gd name="connsiteY31" fmla="*/ 1482090 h 1673025"/>
              <a:gd name="connsiteX32" fmla="*/ 513627 w 4011495"/>
              <a:gd name="connsiteY32" fmla="*/ 1300480 h 1673025"/>
              <a:gd name="connsiteX33" fmla="*/ 495847 w 4011495"/>
              <a:gd name="connsiteY33" fmla="*/ 1264920 h 1673025"/>
              <a:gd name="connsiteX34" fmla="*/ 499657 w 4011495"/>
              <a:gd name="connsiteY34" fmla="*/ 1259840 h 1673025"/>
              <a:gd name="connsiteX35" fmla="*/ 634277 w 4011495"/>
              <a:gd name="connsiteY35" fmla="*/ 1283970 h 1673025"/>
              <a:gd name="connsiteX36" fmla="*/ 784137 w 4011495"/>
              <a:gd name="connsiteY36" fmla="*/ 1341120 h 1673025"/>
              <a:gd name="connsiteX37" fmla="*/ 767627 w 4011495"/>
              <a:gd name="connsiteY37" fmla="*/ 1311910 h 1673025"/>
              <a:gd name="connsiteX38" fmla="*/ 826047 w 4011495"/>
              <a:gd name="connsiteY38" fmla="*/ 1271270 h 1673025"/>
              <a:gd name="connsiteX39" fmla="*/ 892087 w 4011495"/>
              <a:gd name="connsiteY39" fmla="*/ 1371600 h 1673025"/>
              <a:gd name="connsiteX40" fmla="*/ 1050837 w 4011495"/>
              <a:gd name="connsiteY40" fmla="*/ 1466850 h 1673025"/>
              <a:gd name="connsiteX41" fmla="*/ 1055917 w 4011495"/>
              <a:gd name="connsiteY41" fmla="*/ 1532890 h 1673025"/>
              <a:gd name="connsiteX42" fmla="*/ 1139737 w 4011495"/>
              <a:gd name="connsiteY42" fmla="*/ 1619250 h 1673025"/>
              <a:gd name="connsiteX0" fmla="*/ 3991272 w 3992830"/>
              <a:gd name="connsiteY0" fmla="*/ 488950 h 1673025"/>
              <a:gd name="connsiteX1" fmla="*/ 3984922 w 3992830"/>
              <a:gd name="connsiteY1" fmla="*/ 438150 h 1673025"/>
              <a:gd name="connsiteX2" fmla="*/ 3921422 w 3992830"/>
              <a:gd name="connsiteY2" fmla="*/ 469900 h 1673025"/>
              <a:gd name="connsiteX3" fmla="*/ 3908722 w 3992830"/>
              <a:gd name="connsiteY3" fmla="*/ 438150 h 1673025"/>
              <a:gd name="connsiteX4" fmla="*/ 3883322 w 3992830"/>
              <a:gd name="connsiteY4" fmla="*/ 323850 h 1673025"/>
              <a:gd name="connsiteX5" fmla="*/ 3902372 w 3992830"/>
              <a:gd name="connsiteY5" fmla="*/ 203200 h 1673025"/>
              <a:gd name="connsiteX6" fmla="*/ 3908722 w 3992830"/>
              <a:gd name="connsiteY6" fmla="*/ 152400 h 1673025"/>
              <a:gd name="connsiteX7" fmla="*/ 3813472 w 3992830"/>
              <a:gd name="connsiteY7" fmla="*/ 158750 h 1673025"/>
              <a:gd name="connsiteX8" fmla="*/ 3788072 w 3992830"/>
              <a:gd name="connsiteY8" fmla="*/ 165100 h 1673025"/>
              <a:gd name="connsiteX9" fmla="*/ 3762672 w 3992830"/>
              <a:gd name="connsiteY9" fmla="*/ 114300 h 1673025"/>
              <a:gd name="connsiteX10" fmla="*/ 3756322 w 3992830"/>
              <a:gd name="connsiteY10" fmla="*/ 76200 h 1673025"/>
              <a:gd name="connsiteX11" fmla="*/ 3749972 w 3992830"/>
              <a:gd name="connsiteY11" fmla="*/ 57150 h 1673025"/>
              <a:gd name="connsiteX12" fmla="*/ 3743622 w 3992830"/>
              <a:gd name="connsiteY12" fmla="*/ 31750 h 1673025"/>
              <a:gd name="connsiteX13" fmla="*/ 3578522 w 3992830"/>
              <a:gd name="connsiteY13" fmla="*/ 38100 h 1673025"/>
              <a:gd name="connsiteX14" fmla="*/ 3337222 w 3992830"/>
              <a:gd name="connsiteY14" fmla="*/ 31750 h 1673025"/>
              <a:gd name="connsiteX15" fmla="*/ 2943522 w 3992830"/>
              <a:gd name="connsiteY15" fmla="*/ 25400 h 1673025"/>
              <a:gd name="connsiteX16" fmla="*/ 2753022 w 3992830"/>
              <a:gd name="connsiteY16" fmla="*/ 19050 h 1673025"/>
              <a:gd name="connsiteX17" fmla="*/ 2714922 w 3992830"/>
              <a:gd name="connsiteY17" fmla="*/ 12700 h 1673025"/>
              <a:gd name="connsiteX18" fmla="*/ 2333922 w 3992830"/>
              <a:gd name="connsiteY18" fmla="*/ 0 h 1673025"/>
              <a:gd name="connsiteX19" fmla="*/ 1844972 w 3992830"/>
              <a:gd name="connsiteY19" fmla="*/ 12700 h 1673025"/>
              <a:gd name="connsiteX20" fmla="*/ 1775122 w 3992830"/>
              <a:gd name="connsiteY20" fmla="*/ 19050 h 1673025"/>
              <a:gd name="connsiteX21" fmla="*/ 1254422 w 3992830"/>
              <a:gd name="connsiteY21" fmla="*/ 25400 h 1673025"/>
              <a:gd name="connsiteX22" fmla="*/ 1140122 w 3992830"/>
              <a:gd name="connsiteY22" fmla="*/ 31750 h 1673025"/>
              <a:gd name="connsiteX23" fmla="*/ 1133772 w 3992830"/>
              <a:gd name="connsiteY23" fmla="*/ 76200 h 1673025"/>
              <a:gd name="connsiteX24" fmla="*/ 1127422 w 3992830"/>
              <a:gd name="connsiteY24" fmla="*/ 190500 h 1673025"/>
              <a:gd name="connsiteX25" fmla="*/ 1114722 w 3992830"/>
              <a:gd name="connsiteY25" fmla="*/ 209550 h 1673025"/>
              <a:gd name="connsiteX26" fmla="*/ 1089322 w 3992830"/>
              <a:gd name="connsiteY26" fmla="*/ 266700 h 1673025"/>
              <a:gd name="connsiteX27" fmla="*/ 39032 w 3992830"/>
              <a:gd name="connsiteY27" fmla="*/ 76200 h 1673025"/>
              <a:gd name="connsiteX28" fmla="*/ 44112 w 3992830"/>
              <a:gd name="connsiteY28" fmla="*/ 1482090 h 1673025"/>
              <a:gd name="connsiteX29" fmla="*/ 16172 w 3992830"/>
              <a:gd name="connsiteY29" fmla="*/ 1604010 h 1673025"/>
              <a:gd name="connsiteX30" fmla="*/ 400983 w 3992830"/>
              <a:gd name="connsiteY30" fmla="*/ 1558290 h 1673025"/>
              <a:gd name="connsiteX31" fmla="*/ 480992 w 3992830"/>
              <a:gd name="connsiteY31" fmla="*/ 1482090 h 1673025"/>
              <a:gd name="connsiteX32" fmla="*/ 494962 w 3992830"/>
              <a:gd name="connsiteY32" fmla="*/ 1300480 h 1673025"/>
              <a:gd name="connsiteX33" fmla="*/ 477182 w 3992830"/>
              <a:gd name="connsiteY33" fmla="*/ 1264920 h 1673025"/>
              <a:gd name="connsiteX34" fmla="*/ 480992 w 3992830"/>
              <a:gd name="connsiteY34" fmla="*/ 1259840 h 1673025"/>
              <a:gd name="connsiteX35" fmla="*/ 615612 w 3992830"/>
              <a:gd name="connsiteY35" fmla="*/ 1283970 h 1673025"/>
              <a:gd name="connsiteX36" fmla="*/ 765472 w 3992830"/>
              <a:gd name="connsiteY36" fmla="*/ 1341120 h 1673025"/>
              <a:gd name="connsiteX37" fmla="*/ 748962 w 3992830"/>
              <a:gd name="connsiteY37" fmla="*/ 1311910 h 1673025"/>
              <a:gd name="connsiteX38" fmla="*/ 807382 w 3992830"/>
              <a:gd name="connsiteY38" fmla="*/ 1271270 h 1673025"/>
              <a:gd name="connsiteX39" fmla="*/ 873422 w 3992830"/>
              <a:gd name="connsiteY39" fmla="*/ 1371600 h 1673025"/>
              <a:gd name="connsiteX40" fmla="*/ 1032172 w 3992830"/>
              <a:gd name="connsiteY40" fmla="*/ 1466850 h 1673025"/>
              <a:gd name="connsiteX41" fmla="*/ 1037252 w 3992830"/>
              <a:gd name="connsiteY41" fmla="*/ 1532890 h 1673025"/>
              <a:gd name="connsiteX42" fmla="*/ 1121072 w 3992830"/>
              <a:gd name="connsiteY42" fmla="*/ 1619250 h 1673025"/>
              <a:gd name="connsiteX0" fmla="*/ 3991272 w 3992830"/>
              <a:gd name="connsiteY0" fmla="*/ 488950 h 1673025"/>
              <a:gd name="connsiteX1" fmla="*/ 3984922 w 3992830"/>
              <a:gd name="connsiteY1" fmla="*/ 438150 h 1673025"/>
              <a:gd name="connsiteX2" fmla="*/ 3921422 w 3992830"/>
              <a:gd name="connsiteY2" fmla="*/ 469900 h 1673025"/>
              <a:gd name="connsiteX3" fmla="*/ 3908722 w 3992830"/>
              <a:gd name="connsiteY3" fmla="*/ 438150 h 1673025"/>
              <a:gd name="connsiteX4" fmla="*/ 3883322 w 3992830"/>
              <a:gd name="connsiteY4" fmla="*/ 323850 h 1673025"/>
              <a:gd name="connsiteX5" fmla="*/ 3902372 w 3992830"/>
              <a:gd name="connsiteY5" fmla="*/ 203200 h 1673025"/>
              <a:gd name="connsiteX6" fmla="*/ 3908722 w 3992830"/>
              <a:gd name="connsiteY6" fmla="*/ 152400 h 1673025"/>
              <a:gd name="connsiteX7" fmla="*/ 3813472 w 3992830"/>
              <a:gd name="connsiteY7" fmla="*/ 158750 h 1673025"/>
              <a:gd name="connsiteX8" fmla="*/ 3788072 w 3992830"/>
              <a:gd name="connsiteY8" fmla="*/ 165100 h 1673025"/>
              <a:gd name="connsiteX9" fmla="*/ 3762672 w 3992830"/>
              <a:gd name="connsiteY9" fmla="*/ 114300 h 1673025"/>
              <a:gd name="connsiteX10" fmla="*/ 3756322 w 3992830"/>
              <a:gd name="connsiteY10" fmla="*/ 76200 h 1673025"/>
              <a:gd name="connsiteX11" fmla="*/ 3749972 w 3992830"/>
              <a:gd name="connsiteY11" fmla="*/ 57150 h 1673025"/>
              <a:gd name="connsiteX12" fmla="*/ 3743622 w 3992830"/>
              <a:gd name="connsiteY12" fmla="*/ 31750 h 1673025"/>
              <a:gd name="connsiteX13" fmla="*/ 3578522 w 3992830"/>
              <a:gd name="connsiteY13" fmla="*/ 38100 h 1673025"/>
              <a:gd name="connsiteX14" fmla="*/ 3337222 w 3992830"/>
              <a:gd name="connsiteY14" fmla="*/ 31750 h 1673025"/>
              <a:gd name="connsiteX15" fmla="*/ 2943522 w 3992830"/>
              <a:gd name="connsiteY15" fmla="*/ 25400 h 1673025"/>
              <a:gd name="connsiteX16" fmla="*/ 2753022 w 3992830"/>
              <a:gd name="connsiteY16" fmla="*/ 19050 h 1673025"/>
              <a:gd name="connsiteX17" fmla="*/ 2714922 w 3992830"/>
              <a:gd name="connsiteY17" fmla="*/ 12700 h 1673025"/>
              <a:gd name="connsiteX18" fmla="*/ 2333922 w 3992830"/>
              <a:gd name="connsiteY18" fmla="*/ 0 h 1673025"/>
              <a:gd name="connsiteX19" fmla="*/ 1844972 w 3992830"/>
              <a:gd name="connsiteY19" fmla="*/ 12700 h 1673025"/>
              <a:gd name="connsiteX20" fmla="*/ 1775122 w 3992830"/>
              <a:gd name="connsiteY20" fmla="*/ 19050 h 1673025"/>
              <a:gd name="connsiteX21" fmla="*/ 1254422 w 3992830"/>
              <a:gd name="connsiteY21" fmla="*/ 25400 h 1673025"/>
              <a:gd name="connsiteX22" fmla="*/ 1140122 w 3992830"/>
              <a:gd name="connsiteY22" fmla="*/ 31750 h 1673025"/>
              <a:gd name="connsiteX23" fmla="*/ 1133772 w 3992830"/>
              <a:gd name="connsiteY23" fmla="*/ 76200 h 1673025"/>
              <a:gd name="connsiteX24" fmla="*/ 1127422 w 3992830"/>
              <a:gd name="connsiteY24" fmla="*/ 190500 h 1673025"/>
              <a:gd name="connsiteX25" fmla="*/ 1114722 w 3992830"/>
              <a:gd name="connsiteY25" fmla="*/ 209550 h 1673025"/>
              <a:gd name="connsiteX26" fmla="*/ 1089322 w 3992830"/>
              <a:gd name="connsiteY26" fmla="*/ 266700 h 1673025"/>
              <a:gd name="connsiteX27" fmla="*/ 39032 w 3992830"/>
              <a:gd name="connsiteY27" fmla="*/ 76200 h 1673025"/>
              <a:gd name="connsiteX28" fmla="*/ 13632 w 3992830"/>
              <a:gd name="connsiteY28" fmla="*/ 1474470 h 1673025"/>
              <a:gd name="connsiteX29" fmla="*/ 16172 w 3992830"/>
              <a:gd name="connsiteY29" fmla="*/ 1604010 h 1673025"/>
              <a:gd name="connsiteX30" fmla="*/ 400983 w 3992830"/>
              <a:gd name="connsiteY30" fmla="*/ 1558290 h 1673025"/>
              <a:gd name="connsiteX31" fmla="*/ 480992 w 3992830"/>
              <a:gd name="connsiteY31" fmla="*/ 1482090 h 1673025"/>
              <a:gd name="connsiteX32" fmla="*/ 494962 w 3992830"/>
              <a:gd name="connsiteY32" fmla="*/ 1300480 h 1673025"/>
              <a:gd name="connsiteX33" fmla="*/ 477182 w 3992830"/>
              <a:gd name="connsiteY33" fmla="*/ 1264920 h 1673025"/>
              <a:gd name="connsiteX34" fmla="*/ 480992 w 3992830"/>
              <a:gd name="connsiteY34" fmla="*/ 1259840 h 1673025"/>
              <a:gd name="connsiteX35" fmla="*/ 615612 w 3992830"/>
              <a:gd name="connsiteY35" fmla="*/ 1283970 h 1673025"/>
              <a:gd name="connsiteX36" fmla="*/ 765472 w 3992830"/>
              <a:gd name="connsiteY36" fmla="*/ 1341120 h 1673025"/>
              <a:gd name="connsiteX37" fmla="*/ 748962 w 3992830"/>
              <a:gd name="connsiteY37" fmla="*/ 1311910 h 1673025"/>
              <a:gd name="connsiteX38" fmla="*/ 807382 w 3992830"/>
              <a:gd name="connsiteY38" fmla="*/ 1271270 h 1673025"/>
              <a:gd name="connsiteX39" fmla="*/ 873422 w 3992830"/>
              <a:gd name="connsiteY39" fmla="*/ 1371600 h 1673025"/>
              <a:gd name="connsiteX40" fmla="*/ 1032172 w 3992830"/>
              <a:gd name="connsiteY40" fmla="*/ 1466850 h 1673025"/>
              <a:gd name="connsiteX41" fmla="*/ 1037252 w 3992830"/>
              <a:gd name="connsiteY41" fmla="*/ 1532890 h 1673025"/>
              <a:gd name="connsiteX42" fmla="*/ 1121072 w 3992830"/>
              <a:gd name="connsiteY42" fmla="*/ 1619250 h 1673025"/>
              <a:gd name="connsiteX0" fmla="*/ 4006018 w 4007576"/>
              <a:gd name="connsiteY0" fmla="*/ 488950 h 1673025"/>
              <a:gd name="connsiteX1" fmla="*/ 3999668 w 4007576"/>
              <a:gd name="connsiteY1" fmla="*/ 438150 h 1673025"/>
              <a:gd name="connsiteX2" fmla="*/ 3936168 w 4007576"/>
              <a:gd name="connsiteY2" fmla="*/ 469900 h 1673025"/>
              <a:gd name="connsiteX3" fmla="*/ 3923468 w 4007576"/>
              <a:gd name="connsiteY3" fmla="*/ 438150 h 1673025"/>
              <a:gd name="connsiteX4" fmla="*/ 3898068 w 4007576"/>
              <a:gd name="connsiteY4" fmla="*/ 323850 h 1673025"/>
              <a:gd name="connsiteX5" fmla="*/ 3917118 w 4007576"/>
              <a:gd name="connsiteY5" fmla="*/ 203200 h 1673025"/>
              <a:gd name="connsiteX6" fmla="*/ 3923468 w 4007576"/>
              <a:gd name="connsiteY6" fmla="*/ 152400 h 1673025"/>
              <a:gd name="connsiteX7" fmla="*/ 3828218 w 4007576"/>
              <a:gd name="connsiteY7" fmla="*/ 158750 h 1673025"/>
              <a:gd name="connsiteX8" fmla="*/ 3802818 w 4007576"/>
              <a:gd name="connsiteY8" fmla="*/ 165100 h 1673025"/>
              <a:gd name="connsiteX9" fmla="*/ 3777418 w 4007576"/>
              <a:gd name="connsiteY9" fmla="*/ 114300 h 1673025"/>
              <a:gd name="connsiteX10" fmla="*/ 3771068 w 4007576"/>
              <a:gd name="connsiteY10" fmla="*/ 76200 h 1673025"/>
              <a:gd name="connsiteX11" fmla="*/ 3764718 w 4007576"/>
              <a:gd name="connsiteY11" fmla="*/ 57150 h 1673025"/>
              <a:gd name="connsiteX12" fmla="*/ 3758368 w 4007576"/>
              <a:gd name="connsiteY12" fmla="*/ 31750 h 1673025"/>
              <a:gd name="connsiteX13" fmla="*/ 3593268 w 4007576"/>
              <a:gd name="connsiteY13" fmla="*/ 38100 h 1673025"/>
              <a:gd name="connsiteX14" fmla="*/ 3351968 w 4007576"/>
              <a:gd name="connsiteY14" fmla="*/ 31750 h 1673025"/>
              <a:gd name="connsiteX15" fmla="*/ 2958268 w 4007576"/>
              <a:gd name="connsiteY15" fmla="*/ 25400 h 1673025"/>
              <a:gd name="connsiteX16" fmla="*/ 2767768 w 4007576"/>
              <a:gd name="connsiteY16" fmla="*/ 19050 h 1673025"/>
              <a:gd name="connsiteX17" fmla="*/ 2729668 w 4007576"/>
              <a:gd name="connsiteY17" fmla="*/ 12700 h 1673025"/>
              <a:gd name="connsiteX18" fmla="*/ 2348668 w 4007576"/>
              <a:gd name="connsiteY18" fmla="*/ 0 h 1673025"/>
              <a:gd name="connsiteX19" fmla="*/ 1859718 w 4007576"/>
              <a:gd name="connsiteY19" fmla="*/ 12700 h 1673025"/>
              <a:gd name="connsiteX20" fmla="*/ 1789868 w 4007576"/>
              <a:gd name="connsiteY20" fmla="*/ 19050 h 1673025"/>
              <a:gd name="connsiteX21" fmla="*/ 1269168 w 4007576"/>
              <a:gd name="connsiteY21" fmla="*/ 25400 h 1673025"/>
              <a:gd name="connsiteX22" fmla="*/ 1154868 w 4007576"/>
              <a:gd name="connsiteY22" fmla="*/ 31750 h 1673025"/>
              <a:gd name="connsiteX23" fmla="*/ 1148518 w 4007576"/>
              <a:gd name="connsiteY23" fmla="*/ 76200 h 1673025"/>
              <a:gd name="connsiteX24" fmla="*/ 1142168 w 4007576"/>
              <a:gd name="connsiteY24" fmla="*/ 190500 h 1673025"/>
              <a:gd name="connsiteX25" fmla="*/ 1129468 w 4007576"/>
              <a:gd name="connsiteY25" fmla="*/ 209550 h 1673025"/>
              <a:gd name="connsiteX26" fmla="*/ 1104068 w 4007576"/>
              <a:gd name="connsiteY26" fmla="*/ 266700 h 1673025"/>
              <a:gd name="connsiteX27" fmla="*/ 53778 w 4007576"/>
              <a:gd name="connsiteY27" fmla="*/ 76200 h 1673025"/>
              <a:gd name="connsiteX28" fmla="*/ 28378 w 4007576"/>
              <a:gd name="connsiteY28" fmla="*/ 1474470 h 1673025"/>
              <a:gd name="connsiteX29" fmla="*/ 15678 w 4007576"/>
              <a:gd name="connsiteY29" fmla="*/ 1604010 h 1673025"/>
              <a:gd name="connsiteX30" fmla="*/ 415729 w 4007576"/>
              <a:gd name="connsiteY30" fmla="*/ 1558290 h 1673025"/>
              <a:gd name="connsiteX31" fmla="*/ 495738 w 4007576"/>
              <a:gd name="connsiteY31" fmla="*/ 1482090 h 1673025"/>
              <a:gd name="connsiteX32" fmla="*/ 509708 w 4007576"/>
              <a:gd name="connsiteY32" fmla="*/ 1300480 h 1673025"/>
              <a:gd name="connsiteX33" fmla="*/ 491928 w 4007576"/>
              <a:gd name="connsiteY33" fmla="*/ 1264920 h 1673025"/>
              <a:gd name="connsiteX34" fmla="*/ 495738 w 4007576"/>
              <a:gd name="connsiteY34" fmla="*/ 1259840 h 1673025"/>
              <a:gd name="connsiteX35" fmla="*/ 630358 w 4007576"/>
              <a:gd name="connsiteY35" fmla="*/ 1283970 h 1673025"/>
              <a:gd name="connsiteX36" fmla="*/ 780218 w 4007576"/>
              <a:gd name="connsiteY36" fmla="*/ 1341120 h 1673025"/>
              <a:gd name="connsiteX37" fmla="*/ 763708 w 4007576"/>
              <a:gd name="connsiteY37" fmla="*/ 1311910 h 1673025"/>
              <a:gd name="connsiteX38" fmla="*/ 822128 w 4007576"/>
              <a:gd name="connsiteY38" fmla="*/ 1271270 h 1673025"/>
              <a:gd name="connsiteX39" fmla="*/ 888168 w 4007576"/>
              <a:gd name="connsiteY39" fmla="*/ 1371600 h 1673025"/>
              <a:gd name="connsiteX40" fmla="*/ 1046918 w 4007576"/>
              <a:gd name="connsiteY40" fmla="*/ 1466850 h 1673025"/>
              <a:gd name="connsiteX41" fmla="*/ 1051998 w 4007576"/>
              <a:gd name="connsiteY41" fmla="*/ 1532890 h 1673025"/>
              <a:gd name="connsiteX42" fmla="*/ 1135818 w 4007576"/>
              <a:gd name="connsiteY42" fmla="*/ 1619250 h 1673025"/>
              <a:gd name="connsiteX0" fmla="*/ 4006018 w 4007576"/>
              <a:gd name="connsiteY0" fmla="*/ 559951 h 1744026"/>
              <a:gd name="connsiteX1" fmla="*/ 3999668 w 4007576"/>
              <a:gd name="connsiteY1" fmla="*/ 509151 h 1744026"/>
              <a:gd name="connsiteX2" fmla="*/ 3936168 w 4007576"/>
              <a:gd name="connsiteY2" fmla="*/ 540901 h 1744026"/>
              <a:gd name="connsiteX3" fmla="*/ 3923468 w 4007576"/>
              <a:gd name="connsiteY3" fmla="*/ 509151 h 1744026"/>
              <a:gd name="connsiteX4" fmla="*/ 3898068 w 4007576"/>
              <a:gd name="connsiteY4" fmla="*/ 394851 h 1744026"/>
              <a:gd name="connsiteX5" fmla="*/ 3917118 w 4007576"/>
              <a:gd name="connsiteY5" fmla="*/ 274201 h 1744026"/>
              <a:gd name="connsiteX6" fmla="*/ 3923468 w 4007576"/>
              <a:gd name="connsiteY6" fmla="*/ 223401 h 1744026"/>
              <a:gd name="connsiteX7" fmla="*/ 3828218 w 4007576"/>
              <a:gd name="connsiteY7" fmla="*/ 229751 h 1744026"/>
              <a:gd name="connsiteX8" fmla="*/ 3802818 w 4007576"/>
              <a:gd name="connsiteY8" fmla="*/ 236101 h 1744026"/>
              <a:gd name="connsiteX9" fmla="*/ 3777418 w 4007576"/>
              <a:gd name="connsiteY9" fmla="*/ 185301 h 1744026"/>
              <a:gd name="connsiteX10" fmla="*/ 3771068 w 4007576"/>
              <a:gd name="connsiteY10" fmla="*/ 147201 h 1744026"/>
              <a:gd name="connsiteX11" fmla="*/ 3764718 w 4007576"/>
              <a:gd name="connsiteY11" fmla="*/ 128151 h 1744026"/>
              <a:gd name="connsiteX12" fmla="*/ 3758368 w 4007576"/>
              <a:gd name="connsiteY12" fmla="*/ 102751 h 1744026"/>
              <a:gd name="connsiteX13" fmla="*/ 3593268 w 4007576"/>
              <a:gd name="connsiteY13" fmla="*/ 109101 h 1744026"/>
              <a:gd name="connsiteX14" fmla="*/ 3351968 w 4007576"/>
              <a:gd name="connsiteY14" fmla="*/ 102751 h 1744026"/>
              <a:gd name="connsiteX15" fmla="*/ 2958268 w 4007576"/>
              <a:gd name="connsiteY15" fmla="*/ 96401 h 1744026"/>
              <a:gd name="connsiteX16" fmla="*/ 2767768 w 4007576"/>
              <a:gd name="connsiteY16" fmla="*/ 90051 h 1744026"/>
              <a:gd name="connsiteX17" fmla="*/ 2729668 w 4007576"/>
              <a:gd name="connsiteY17" fmla="*/ 83701 h 1744026"/>
              <a:gd name="connsiteX18" fmla="*/ 2348668 w 4007576"/>
              <a:gd name="connsiteY18" fmla="*/ 71001 h 1744026"/>
              <a:gd name="connsiteX19" fmla="*/ 1859718 w 4007576"/>
              <a:gd name="connsiteY19" fmla="*/ 83701 h 1744026"/>
              <a:gd name="connsiteX20" fmla="*/ 1789868 w 4007576"/>
              <a:gd name="connsiteY20" fmla="*/ 90051 h 1744026"/>
              <a:gd name="connsiteX21" fmla="*/ 1269168 w 4007576"/>
              <a:gd name="connsiteY21" fmla="*/ 96401 h 1744026"/>
              <a:gd name="connsiteX22" fmla="*/ 1154868 w 4007576"/>
              <a:gd name="connsiteY22" fmla="*/ 102751 h 1744026"/>
              <a:gd name="connsiteX23" fmla="*/ 1148518 w 4007576"/>
              <a:gd name="connsiteY23" fmla="*/ 147201 h 1744026"/>
              <a:gd name="connsiteX24" fmla="*/ 1142168 w 4007576"/>
              <a:gd name="connsiteY24" fmla="*/ 261501 h 1744026"/>
              <a:gd name="connsiteX25" fmla="*/ 1129468 w 4007576"/>
              <a:gd name="connsiteY25" fmla="*/ 280551 h 1744026"/>
              <a:gd name="connsiteX26" fmla="*/ 166808 w 4007576"/>
              <a:gd name="connsiteY26" fmla="*/ 2421 h 1744026"/>
              <a:gd name="connsiteX27" fmla="*/ 53778 w 4007576"/>
              <a:gd name="connsiteY27" fmla="*/ 147201 h 1744026"/>
              <a:gd name="connsiteX28" fmla="*/ 28378 w 4007576"/>
              <a:gd name="connsiteY28" fmla="*/ 1545471 h 1744026"/>
              <a:gd name="connsiteX29" fmla="*/ 15678 w 4007576"/>
              <a:gd name="connsiteY29" fmla="*/ 1675011 h 1744026"/>
              <a:gd name="connsiteX30" fmla="*/ 415729 w 4007576"/>
              <a:gd name="connsiteY30" fmla="*/ 1629291 h 1744026"/>
              <a:gd name="connsiteX31" fmla="*/ 495738 w 4007576"/>
              <a:gd name="connsiteY31" fmla="*/ 1553091 h 1744026"/>
              <a:gd name="connsiteX32" fmla="*/ 509708 w 4007576"/>
              <a:gd name="connsiteY32" fmla="*/ 1371481 h 1744026"/>
              <a:gd name="connsiteX33" fmla="*/ 491928 w 4007576"/>
              <a:gd name="connsiteY33" fmla="*/ 1335921 h 1744026"/>
              <a:gd name="connsiteX34" fmla="*/ 495738 w 4007576"/>
              <a:gd name="connsiteY34" fmla="*/ 1330841 h 1744026"/>
              <a:gd name="connsiteX35" fmla="*/ 630358 w 4007576"/>
              <a:gd name="connsiteY35" fmla="*/ 1354971 h 1744026"/>
              <a:gd name="connsiteX36" fmla="*/ 780218 w 4007576"/>
              <a:gd name="connsiteY36" fmla="*/ 1412121 h 1744026"/>
              <a:gd name="connsiteX37" fmla="*/ 763708 w 4007576"/>
              <a:gd name="connsiteY37" fmla="*/ 1382911 h 1744026"/>
              <a:gd name="connsiteX38" fmla="*/ 822128 w 4007576"/>
              <a:gd name="connsiteY38" fmla="*/ 1342271 h 1744026"/>
              <a:gd name="connsiteX39" fmla="*/ 888168 w 4007576"/>
              <a:gd name="connsiteY39" fmla="*/ 1442601 h 1744026"/>
              <a:gd name="connsiteX40" fmla="*/ 1046918 w 4007576"/>
              <a:gd name="connsiteY40" fmla="*/ 1537851 h 1744026"/>
              <a:gd name="connsiteX41" fmla="*/ 1051998 w 4007576"/>
              <a:gd name="connsiteY41" fmla="*/ 1603891 h 1744026"/>
              <a:gd name="connsiteX42" fmla="*/ 1135818 w 4007576"/>
              <a:gd name="connsiteY42" fmla="*/ 1690251 h 1744026"/>
              <a:gd name="connsiteX0" fmla="*/ 4006018 w 4007576"/>
              <a:gd name="connsiteY0" fmla="*/ 559375 h 1743450"/>
              <a:gd name="connsiteX1" fmla="*/ 3999668 w 4007576"/>
              <a:gd name="connsiteY1" fmla="*/ 508575 h 1743450"/>
              <a:gd name="connsiteX2" fmla="*/ 3936168 w 4007576"/>
              <a:gd name="connsiteY2" fmla="*/ 540325 h 1743450"/>
              <a:gd name="connsiteX3" fmla="*/ 3923468 w 4007576"/>
              <a:gd name="connsiteY3" fmla="*/ 508575 h 1743450"/>
              <a:gd name="connsiteX4" fmla="*/ 3898068 w 4007576"/>
              <a:gd name="connsiteY4" fmla="*/ 394275 h 1743450"/>
              <a:gd name="connsiteX5" fmla="*/ 3917118 w 4007576"/>
              <a:gd name="connsiteY5" fmla="*/ 273625 h 1743450"/>
              <a:gd name="connsiteX6" fmla="*/ 3923468 w 4007576"/>
              <a:gd name="connsiteY6" fmla="*/ 222825 h 1743450"/>
              <a:gd name="connsiteX7" fmla="*/ 3828218 w 4007576"/>
              <a:gd name="connsiteY7" fmla="*/ 229175 h 1743450"/>
              <a:gd name="connsiteX8" fmla="*/ 3802818 w 4007576"/>
              <a:gd name="connsiteY8" fmla="*/ 235525 h 1743450"/>
              <a:gd name="connsiteX9" fmla="*/ 3777418 w 4007576"/>
              <a:gd name="connsiteY9" fmla="*/ 184725 h 1743450"/>
              <a:gd name="connsiteX10" fmla="*/ 3771068 w 4007576"/>
              <a:gd name="connsiteY10" fmla="*/ 146625 h 1743450"/>
              <a:gd name="connsiteX11" fmla="*/ 3764718 w 4007576"/>
              <a:gd name="connsiteY11" fmla="*/ 127575 h 1743450"/>
              <a:gd name="connsiteX12" fmla="*/ 3758368 w 4007576"/>
              <a:gd name="connsiteY12" fmla="*/ 102175 h 1743450"/>
              <a:gd name="connsiteX13" fmla="*/ 3593268 w 4007576"/>
              <a:gd name="connsiteY13" fmla="*/ 108525 h 1743450"/>
              <a:gd name="connsiteX14" fmla="*/ 3351968 w 4007576"/>
              <a:gd name="connsiteY14" fmla="*/ 102175 h 1743450"/>
              <a:gd name="connsiteX15" fmla="*/ 2958268 w 4007576"/>
              <a:gd name="connsiteY15" fmla="*/ 95825 h 1743450"/>
              <a:gd name="connsiteX16" fmla="*/ 2767768 w 4007576"/>
              <a:gd name="connsiteY16" fmla="*/ 89475 h 1743450"/>
              <a:gd name="connsiteX17" fmla="*/ 2729668 w 4007576"/>
              <a:gd name="connsiteY17" fmla="*/ 83125 h 1743450"/>
              <a:gd name="connsiteX18" fmla="*/ 2348668 w 4007576"/>
              <a:gd name="connsiteY18" fmla="*/ 70425 h 1743450"/>
              <a:gd name="connsiteX19" fmla="*/ 1859718 w 4007576"/>
              <a:gd name="connsiteY19" fmla="*/ 83125 h 1743450"/>
              <a:gd name="connsiteX20" fmla="*/ 1789868 w 4007576"/>
              <a:gd name="connsiteY20" fmla="*/ 89475 h 1743450"/>
              <a:gd name="connsiteX21" fmla="*/ 1269168 w 4007576"/>
              <a:gd name="connsiteY21" fmla="*/ 95825 h 1743450"/>
              <a:gd name="connsiteX22" fmla="*/ 1154868 w 4007576"/>
              <a:gd name="connsiteY22" fmla="*/ 102175 h 1743450"/>
              <a:gd name="connsiteX23" fmla="*/ 1148518 w 4007576"/>
              <a:gd name="connsiteY23" fmla="*/ 146625 h 1743450"/>
              <a:gd name="connsiteX24" fmla="*/ 1142168 w 4007576"/>
              <a:gd name="connsiteY24" fmla="*/ 260925 h 1743450"/>
              <a:gd name="connsiteX25" fmla="*/ 166808 w 4007576"/>
              <a:gd name="connsiteY25" fmla="*/ 1845 h 1743450"/>
              <a:gd name="connsiteX26" fmla="*/ 53778 w 4007576"/>
              <a:gd name="connsiteY26" fmla="*/ 146625 h 1743450"/>
              <a:gd name="connsiteX27" fmla="*/ 28378 w 4007576"/>
              <a:gd name="connsiteY27" fmla="*/ 1544895 h 1743450"/>
              <a:gd name="connsiteX28" fmla="*/ 15678 w 4007576"/>
              <a:gd name="connsiteY28" fmla="*/ 1674435 h 1743450"/>
              <a:gd name="connsiteX29" fmla="*/ 415729 w 4007576"/>
              <a:gd name="connsiteY29" fmla="*/ 1628715 h 1743450"/>
              <a:gd name="connsiteX30" fmla="*/ 495738 w 4007576"/>
              <a:gd name="connsiteY30" fmla="*/ 1552515 h 1743450"/>
              <a:gd name="connsiteX31" fmla="*/ 509708 w 4007576"/>
              <a:gd name="connsiteY31" fmla="*/ 1370905 h 1743450"/>
              <a:gd name="connsiteX32" fmla="*/ 491928 w 4007576"/>
              <a:gd name="connsiteY32" fmla="*/ 1335345 h 1743450"/>
              <a:gd name="connsiteX33" fmla="*/ 495738 w 4007576"/>
              <a:gd name="connsiteY33" fmla="*/ 1330265 h 1743450"/>
              <a:gd name="connsiteX34" fmla="*/ 630358 w 4007576"/>
              <a:gd name="connsiteY34" fmla="*/ 1354395 h 1743450"/>
              <a:gd name="connsiteX35" fmla="*/ 780218 w 4007576"/>
              <a:gd name="connsiteY35" fmla="*/ 1411545 h 1743450"/>
              <a:gd name="connsiteX36" fmla="*/ 763708 w 4007576"/>
              <a:gd name="connsiteY36" fmla="*/ 1382335 h 1743450"/>
              <a:gd name="connsiteX37" fmla="*/ 822128 w 4007576"/>
              <a:gd name="connsiteY37" fmla="*/ 1341695 h 1743450"/>
              <a:gd name="connsiteX38" fmla="*/ 888168 w 4007576"/>
              <a:gd name="connsiteY38" fmla="*/ 1442025 h 1743450"/>
              <a:gd name="connsiteX39" fmla="*/ 1046918 w 4007576"/>
              <a:gd name="connsiteY39" fmla="*/ 1537275 h 1743450"/>
              <a:gd name="connsiteX40" fmla="*/ 1051998 w 4007576"/>
              <a:gd name="connsiteY40" fmla="*/ 1603315 h 1743450"/>
              <a:gd name="connsiteX41" fmla="*/ 1135818 w 4007576"/>
              <a:gd name="connsiteY41" fmla="*/ 1689675 h 1743450"/>
              <a:gd name="connsiteX0" fmla="*/ 4006018 w 4007576"/>
              <a:gd name="connsiteY0" fmla="*/ 557530 h 1741605"/>
              <a:gd name="connsiteX1" fmla="*/ 3999668 w 4007576"/>
              <a:gd name="connsiteY1" fmla="*/ 506730 h 1741605"/>
              <a:gd name="connsiteX2" fmla="*/ 3936168 w 4007576"/>
              <a:gd name="connsiteY2" fmla="*/ 538480 h 1741605"/>
              <a:gd name="connsiteX3" fmla="*/ 3923468 w 4007576"/>
              <a:gd name="connsiteY3" fmla="*/ 506730 h 1741605"/>
              <a:gd name="connsiteX4" fmla="*/ 3898068 w 4007576"/>
              <a:gd name="connsiteY4" fmla="*/ 392430 h 1741605"/>
              <a:gd name="connsiteX5" fmla="*/ 3917118 w 4007576"/>
              <a:gd name="connsiteY5" fmla="*/ 271780 h 1741605"/>
              <a:gd name="connsiteX6" fmla="*/ 3923468 w 4007576"/>
              <a:gd name="connsiteY6" fmla="*/ 220980 h 1741605"/>
              <a:gd name="connsiteX7" fmla="*/ 3828218 w 4007576"/>
              <a:gd name="connsiteY7" fmla="*/ 227330 h 1741605"/>
              <a:gd name="connsiteX8" fmla="*/ 3802818 w 4007576"/>
              <a:gd name="connsiteY8" fmla="*/ 233680 h 1741605"/>
              <a:gd name="connsiteX9" fmla="*/ 3777418 w 4007576"/>
              <a:gd name="connsiteY9" fmla="*/ 182880 h 1741605"/>
              <a:gd name="connsiteX10" fmla="*/ 3771068 w 4007576"/>
              <a:gd name="connsiteY10" fmla="*/ 144780 h 1741605"/>
              <a:gd name="connsiteX11" fmla="*/ 3764718 w 4007576"/>
              <a:gd name="connsiteY11" fmla="*/ 125730 h 1741605"/>
              <a:gd name="connsiteX12" fmla="*/ 3758368 w 4007576"/>
              <a:gd name="connsiteY12" fmla="*/ 100330 h 1741605"/>
              <a:gd name="connsiteX13" fmla="*/ 3593268 w 4007576"/>
              <a:gd name="connsiteY13" fmla="*/ 106680 h 1741605"/>
              <a:gd name="connsiteX14" fmla="*/ 3351968 w 4007576"/>
              <a:gd name="connsiteY14" fmla="*/ 100330 h 1741605"/>
              <a:gd name="connsiteX15" fmla="*/ 2958268 w 4007576"/>
              <a:gd name="connsiteY15" fmla="*/ 93980 h 1741605"/>
              <a:gd name="connsiteX16" fmla="*/ 2767768 w 4007576"/>
              <a:gd name="connsiteY16" fmla="*/ 87630 h 1741605"/>
              <a:gd name="connsiteX17" fmla="*/ 2729668 w 4007576"/>
              <a:gd name="connsiteY17" fmla="*/ 81280 h 1741605"/>
              <a:gd name="connsiteX18" fmla="*/ 2348668 w 4007576"/>
              <a:gd name="connsiteY18" fmla="*/ 68580 h 1741605"/>
              <a:gd name="connsiteX19" fmla="*/ 1859718 w 4007576"/>
              <a:gd name="connsiteY19" fmla="*/ 81280 h 1741605"/>
              <a:gd name="connsiteX20" fmla="*/ 1789868 w 4007576"/>
              <a:gd name="connsiteY20" fmla="*/ 87630 h 1741605"/>
              <a:gd name="connsiteX21" fmla="*/ 1269168 w 4007576"/>
              <a:gd name="connsiteY21" fmla="*/ 93980 h 1741605"/>
              <a:gd name="connsiteX22" fmla="*/ 1154868 w 4007576"/>
              <a:gd name="connsiteY22" fmla="*/ 100330 h 1741605"/>
              <a:gd name="connsiteX23" fmla="*/ 1148518 w 4007576"/>
              <a:gd name="connsiteY23" fmla="*/ 144780 h 1741605"/>
              <a:gd name="connsiteX24" fmla="*/ 166808 w 4007576"/>
              <a:gd name="connsiteY24" fmla="*/ 0 h 1741605"/>
              <a:gd name="connsiteX25" fmla="*/ 53778 w 4007576"/>
              <a:gd name="connsiteY25" fmla="*/ 144780 h 1741605"/>
              <a:gd name="connsiteX26" fmla="*/ 28378 w 4007576"/>
              <a:gd name="connsiteY26" fmla="*/ 1543050 h 1741605"/>
              <a:gd name="connsiteX27" fmla="*/ 15678 w 4007576"/>
              <a:gd name="connsiteY27" fmla="*/ 1672590 h 1741605"/>
              <a:gd name="connsiteX28" fmla="*/ 415729 w 4007576"/>
              <a:gd name="connsiteY28" fmla="*/ 1626870 h 1741605"/>
              <a:gd name="connsiteX29" fmla="*/ 495738 w 4007576"/>
              <a:gd name="connsiteY29" fmla="*/ 1550670 h 1741605"/>
              <a:gd name="connsiteX30" fmla="*/ 509708 w 4007576"/>
              <a:gd name="connsiteY30" fmla="*/ 1369060 h 1741605"/>
              <a:gd name="connsiteX31" fmla="*/ 491928 w 4007576"/>
              <a:gd name="connsiteY31" fmla="*/ 1333500 h 1741605"/>
              <a:gd name="connsiteX32" fmla="*/ 495738 w 4007576"/>
              <a:gd name="connsiteY32" fmla="*/ 1328420 h 1741605"/>
              <a:gd name="connsiteX33" fmla="*/ 630358 w 4007576"/>
              <a:gd name="connsiteY33" fmla="*/ 1352550 h 1741605"/>
              <a:gd name="connsiteX34" fmla="*/ 780218 w 4007576"/>
              <a:gd name="connsiteY34" fmla="*/ 1409700 h 1741605"/>
              <a:gd name="connsiteX35" fmla="*/ 763708 w 4007576"/>
              <a:gd name="connsiteY35" fmla="*/ 1380490 h 1741605"/>
              <a:gd name="connsiteX36" fmla="*/ 822128 w 4007576"/>
              <a:gd name="connsiteY36" fmla="*/ 1339850 h 1741605"/>
              <a:gd name="connsiteX37" fmla="*/ 888168 w 4007576"/>
              <a:gd name="connsiteY37" fmla="*/ 1440180 h 1741605"/>
              <a:gd name="connsiteX38" fmla="*/ 1046918 w 4007576"/>
              <a:gd name="connsiteY38" fmla="*/ 1535430 h 1741605"/>
              <a:gd name="connsiteX39" fmla="*/ 1051998 w 4007576"/>
              <a:gd name="connsiteY39" fmla="*/ 1601470 h 1741605"/>
              <a:gd name="connsiteX40" fmla="*/ 1135818 w 4007576"/>
              <a:gd name="connsiteY40" fmla="*/ 1687830 h 1741605"/>
              <a:gd name="connsiteX0" fmla="*/ 4006018 w 4007576"/>
              <a:gd name="connsiteY0" fmla="*/ 557953 h 1742028"/>
              <a:gd name="connsiteX1" fmla="*/ 3999668 w 4007576"/>
              <a:gd name="connsiteY1" fmla="*/ 507153 h 1742028"/>
              <a:gd name="connsiteX2" fmla="*/ 3936168 w 4007576"/>
              <a:gd name="connsiteY2" fmla="*/ 538903 h 1742028"/>
              <a:gd name="connsiteX3" fmla="*/ 3923468 w 4007576"/>
              <a:gd name="connsiteY3" fmla="*/ 507153 h 1742028"/>
              <a:gd name="connsiteX4" fmla="*/ 3898068 w 4007576"/>
              <a:gd name="connsiteY4" fmla="*/ 392853 h 1742028"/>
              <a:gd name="connsiteX5" fmla="*/ 3917118 w 4007576"/>
              <a:gd name="connsiteY5" fmla="*/ 272203 h 1742028"/>
              <a:gd name="connsiteX6" fmla="*/ 3923468 w 4007576"/>
              <a:gd name="connsiteY6" fmla="*/ 221403 h 1742028"/>
              <a:gd name="connsiteX7" fmla="*/ 3828218 w 4007576"/>
              <a:gd name="connsiteY7" fmla="*/ 227753 h 1742028"/>
              <a:gd name="connsiteX8" fmla="*/ 3802818 w 4007576"/>
              <a:gd name="connsiteY8" fmla="*/ 234103 h 1742028"/>
              <a:gd name="connsiteX9" fmla="*/ 3777418 w 4007576"/>
              <a:gd name="connsiteY9" fmla="*/ 183303 h 1742028"/>
              <a:gd name="connsiteX10" fmla="*/ 3771068 w 4007576"/>
              <a:gd name="connsiteY10" fmla="*/ 145203 h 1742028"/>
              <a:gd name="connsiteX11" fmla="*/ 3764718 w 4007576"/>
              <a:gd name="connsiteY11" fmla="*/ 126153 h 1742028"/>
              <a:gd name="connsiteX12" fmla="*/ 3758368 w 4007576"/>
              <a:gd name="connsiteY12" fmla="*/ 100753 h 1742028"/>
              <a:gd name="connsiteX13" fmla="*/ 3593268 w 4007576"/>
              <a:gd name="connsiteY13" fmla="*/ 107103 h 1742028"/>
              <a:gd name="connsiteX14" fmla="*/ 3351968 w 4007576"/>
              <a:gd name="connsiteY14" fmla="*/ 100753 h 1742028"/>
              <a:gd name="connsiteX15" fmla="*/ 2958268 w 4007576"/>
              <a:gd name="connsiteY15" fmla="*/ 94403 h 1742028"/>
              <a:gd name="connsiteX16" fmla="*/ 2767768 w 4007576"/>
              <a:gd name="connsiteY16" fmla="*/ 88053 h 1742028"/>
              <a:gd name="connsiteX17" fmla="*/ 2729668 w 4007576"/>
              <a:gd name="connsiteY17" fmla="*/ 81703 h 1742028"/>
              <a:gd name="connsiteX18" fmla="*/ 2348668 w 4007576"/>
              <a:gd name="connsiteY18" fmla="*/ 69003 h 1742028"/>
              <a:gd name="connsiteX19" fmla="*/ 1859718 w 4007576"/>
              <a:gd name="connsiteY19" fmla="*/ 81703 h 1742028"/>
              <a:gd name="connsiteX20" fmla="*/ 1789868 w 4007576"/>
              <a:gd name="connsiteY20" fmla="*/ 88053 h 1742028"/>
              <a:gd name="connsiteX21" fmla="*/ 1269168 w 4007576"/>
              <a:gd name="connsiteY21" fmla="*/ 94403 h 1742028"/>
              <a:gd name="connsiteX22" fmla="*/ 1154868 w 4007576"/>
              <a:gd name="connsiteY22" fmla="*/ 100753 h 1742028"/>
              <a:gd name="connsiteX23" fmla="*/ 166808 w 4007576"/>
              <a:gd name="connsiteY23" fmla="*/ 423 h 1742028"/>
              <a:gd name="connsiteX24" fmla="*/ 53778 w 4007576"/>
              <a:gd name="connsiteY24" fmla="*/ 145203 h 1742028"/>
              <a:gd name="connsiteX25" fmla="*/ 28378 w 4007576"/>
              <a:gd name="connsiteY25" fmla="*/ 1543473 h 1742028"/>
              <a:gd name="connsiteX26" fmla="*/ 15678 w 4007576"/>
              <a:gd name="connsiteY26" fmla="*/ 1673013 h 1742028"/>
              <a:gd name="connsiteX27" fmla="*/ 415729 w 4007576"/>
              <a:gd name="connsiteY27" fmla="*/ 1627293 h 1742028"/>
              <a:gd name="connsiteX28" fmla="*/ 495738 w 4007576"/>
              <a:gd name="connsiteY28" fmla="*/ 1551093 h 1742028"/>
              <a:gd name="connsiteX29" fmla="*/ 509708 w 4007576"/>
              <a:gd name="connsiteY29" fmla="*/ 1369483 h 1742028"/>
              <a:gd name="connsiteX30" fmla="*/ 491928 w 4007576"/>
              <a:gd name="connsiteY30" fmla="*/ 1333923 h 1742028"/>
              <a:gd name="connsiteX31" fmla="*/ 495738 w 4007576"/>
              <a:gd name="connsiteY31" fmla="*/ 1328843 h 1742028"/>
              <a:gd name="connsiteX32" fmla="*/ 630358 w 4007576"/>
              <a:gd name="connsiteY32" fmla="*/ 1352973 h 1742028"/>
              <a:gd name="connsiteX33" fmla="*/ 780218 w 4007576"/>
              <a:gd name="connsiteY33" fmla="*/ 1410123 h 1742028"/>
              <a:gd name="connsiteX34" fmla="*/ 763708 w 4007576"/>
              <a:gd name="connsiteY34" fmla="*/ 1380913 h 1742028"/>
              <a:gd name="connsiteX35" fmla="*/ 822128 w 4007576"/>
              <a:gd name="connsiteY35" fmla="*/ 1340273 h 1742028"/>
              <a:gd name="connsiteX36" fmla="*/ 888168 w 4007576"/>
              <a:gd name="connsiteY36" fmla="*/ 1440603 h 1742028"/>
              <a:gd name="connsiteX37" fmla="*/ 1046918 w 4007576"/>
              <a:gd name="connsiteY37" fmla="*/ 1535853 h 1742028"/>
              <a:gd name="connsiteX38" fmla="*/ 1051998 w 4007576"/>
              <a:gd name="connsiteY38" fmla="*/ 1601893 h 1742028"/>
              <a:gd name="connsiteX39" fmla="*/ 1135818 w 4007576"/>
              <a:gd name="connsiteY39" fmla="*/ 1688253 h 1742028"/>
              <a:gd name="connsiteX0" fmla="*/ 4015251 w 4016809"/>
              <a:gd name="connsiteY0" fmla="*/ 557953 h 1688253"/>
              <a:gd name="connsiteX1" fmla="*/ 4008901 w 4016809"/>
              <a:gd name="connsiteY1" fmla="*/ 507153 h 1688253"/>
              <a:gd name="connsiteX2" fmla="*/ 3945401 w 4016809"/>
              <a:gd name="connsiteY2" fmla="*/ 538903 h 1688253"/>
              <a:gd name="connsiteX3" fmla="*/ 3932701 w 4016809"/>
              <a:gd name="connsiteY3" fmla="*/ 507153 h 1688253"/>
              <a:gd name="connsiteX4" fmla="*/ 3907301 w 4016809"/>
              <a:gd name="connsiteY4" fmla="*/ 392853 h 1688253"/>
              <a:gd name="connsiteX5" fmla="*/ 3926351 w 4016809"/>
              <a:gd name="connsiteY5" fmla="*/ 272203 h 1688253"/>
              <a:gd name="connsiteX6" fmla="*/ 3932701 w 4016809"/>
              <a:gd name="connsiteY6" fmla="*/ 221403 h 1688253"/>
              <a:gd name="connsiteX7" fmla="*/ 3837451 w 4016809"/>
              <a:gd name="connsiteY7" fmla="*/ 227753 h 1688253"/>
              <a:gd name="connsiteX8" fmla="*/ 3812051 w 4016809"/>
              <a:gd name="connsiteY8" fmla="*/ 234103 h 1688253"/>
              <a:gd name="connsiteX9" fmla="*/ 3786651 w 4016809"/>
              <a:gd name="connsiteY9" fmla="*/ 183303 h 1688253"/>
              <a:gd name="connsiteX10" fmla="*/ 3780301 w 4016809"/>
              <a:gd name="connsiteY10" fmla="*/ 145203 h 1688253"/>
              <a:gd name="connsiteX11" fmla="*/ 3773951 w 4016809"/>
              <a:gd name="connsiteY11" fmla="*/ 126153 h 1688253"/>
              <a:gd name="connsiteX12" fmla="*/ 3767601 w 4016809"/>
              <a:gd name="connsiteY12" fmla="*/ 100753 h 1688253"/>
              <a:gd name="connsiteX13" fmla="*/ 3602501 w 4016809"/>
              <a:gd name="connsiteY13" fmla="*/ 107103 h 1688253"/>
              <a:gd name="connsiteX14" fmla="*/ 3361201 w 4016809"/>
              <a:gd name="connsiteY14" fmla="*/ 100753 h 1688253"/>
              <a:gd name="connsiteX15" fmla="*/ 2967501 w 4016809"/>
              <a:gd name="connsiteY15" fmla="*/ 94403 h 1688253"/>
              <a:gd name="connsiteX16" fmla="*/ 2777001 w 4016809"/>
              <a:gd name="connsiteY16" fmla="*/ 88053 h 1688253"/>
              <a:gd name="connsiteX17" fmla="*/ 2738901 w 4016809"/>
              <a:gd name="connsiteY17" fmla="*/ 81703 h 1688253"/>
              <a:gd name="connsiteX18" fmla="*/ 2357901 w 4016809"/>
              <a:gd name="connsiteY18" fmla="*/ 69003 h 1688253"/>
              <a:gd name="connsiteX19" fmla="*/ 1868951 w 4016809"/>
              <a:gd name="connsiteY19" fmla="*/ 81703 h 1688253"/>
              <a:gd name="connsiteX20" fmla="*/ 1799101 w 4016809"/>
              <a:gd name="connsiteY20" fmla="*/ 88053 h 1688253"/>
              <a:gd name="connsiteX21" fmla="*/ 1278401 w 4016809"/>
              <a:gd name="connsiteY21" fmla="*/ 94403 h 1688253"/>
              <a:gd name="connsiteX22" fmla="*/ 1164101 w 4016809"/>
              <a:gd name="connsiteY22" fmla="*/ 100753 h 1688253"/>
              <a:gd name="connsiteX23" fmla="*/ 176041 w 4016809"/>
              <a:gd name="connsiteY23" fmla="*/ 423 h 1688253"/>
              <a:gd name="connsiteX24" fmla="*/ 63011 w 4016809"/>
              <a:gd name="connsiteY24" fmla="*/ 145203 h 1688253"/>
              <a:gd name="connsiteX25" fmla="*/ 37611 w 4016809"/>
              <a:gd name="connsiteY25" fmla="*/ 1543473 h 1688253"/>
              <a:gd name="connsiteX26" fmla="*/ 33802 w 4016809"/>
              <a:gd name="connsiteY26" fmla="*/ 1637452 h 1688253"/>
              <a:gd name="connsiteX27" fmla="*/ 24911 w 4016809"/>
              <a:gd name="connsiteY27" fmla="*/ 1673013 h 1688253"/>
              <a:gd name="connsiteX28" fmla="*/ 424962 w 4016809"/>
              <a:gd name="connsiteY28" fmla="*/ 1627293 h 1688253"/>
              <a:gd name="connsiteX29" fmla="*/ 504971 w 4016809"/>
              <a:gd name="connsiteY29" fmla="*/ 1551093 h 1688253"/>
              <a:gd name="connsiteX30" fmla="*/ 518941 w 4016809"/>
              <a:gd name="connsiteY30" fmla="*/ 1369483 h 1688253"/>
              <a:gd name="connsiteX31" fmla="*/ 501161 w 4016809"/>
              <a:gd name="connsiteY31" fmla="*/ 1333923 h 1688253"/>
              <a:gd name="connsiteX32" fmla="*/ 504971 w 4016809"/>
              <a:gd name="connsiteY32" fmla="*/ 1328843 h 1688253"/>
              <a:gd name="connsiteX33" fmla="*/ 639591 w 4016809"/>
              <a:gd name="connsiteY33" fmla="*/ 1352973 h 1688253"/>
              <a:gd name="connsiteX34" fmla="*/ 789451 w 4016809"/>
              <a:gd name="connsiteY34" fmla="*/ 1410123 h 1688253"/>
              <a:gd name="connsiteX35" fmla="*/ 772941 w 4016809"/>
              <a:gd name="connsiteY35" fmla="*/ 1380913 h 1688253"/>
              <a:gd name="connsiteX36" fmla="*/ 831361 w 4016809"/>
              <a:gd name="connsiteY36" fmla="*/ 1340273 h 1688253"/>
              <a:gd name="connsiteX37" fmla="*/ 897401 w 4016809"/>
              <a:gd name="connsiteY37" fmla="*/ 1440603 h 1688253"/>
              <a:gd name="connsiteX38" fmla="*/ 1056151 w 4016809"/>
              <a:gd name="connsiteY38" fmla="*/ 1535853 h 1688253"/>
              <a:gd name="connsiteX39" fmla="*/ 1061231 w 4016809"/>
              <a:gd name="connsiteY39" fmla="*/ 1601893 h 1688253"/>
              <a:gd name="connsiteX40" fmla="*/ 1145051 w 4016809"/>
              <a:gd name="connsiteY40" fmla="*/ 1688253 h 1688253"/>
              <a:gd name="connsiteX0" fmla="*/ 3993484 w 3995042"/>
              <a:gd name="connsiteY0" fmla="*/ 557953 h 1698437"/>
              <a:gd name="connsiteX1" fmla="*/ 3987134 w 3995042"/>
              <a:gd name="connsiteY1" fmla="*/ 507153 h 1698437"/>
              <a:gd name="connsiteX2" fmla="*/ 3923634 w 3995042"/>
              <a:gd name="connsiteY2" fmla="*/ 538903 h 1698437"/>
              <a:gd name="connsiteX3" fmla="*/ 3910934 w 3995042"/>
              <a:gd name="connsiteY3" fmla="*/ 507153 h 1698437"/>
              <a:gd name="connsiteX4" fmla="*/ 3885534 w 3995042"/>
              <a:gd name="connsiteY4" fmla="*/ 392853 h 1698437"/>
              <a:gd name="connsiteX5" fmla="*/ 3904584 w 3995042"/>
              <a:gd name="connsiteY5" fmla="*/ 272203 h 1698437"/>
              <a:gd name="connsiteX6" fmla="*/ 3910934 w 3995042"/>
              <a:gd name="connsiteY6" fmla="*/ 221403 h 1698437"/>
              <a:gd name="connsiteX7" fmla="*/ 3815684 w 3995042"/>
              <a:gd name="connsiteY7" fmla="*/ 227753 h 1698437"/>
              <a:gd name="connsiteX8" fmla="*/ 3790284 w 3995042"/>
              <a:gd name="connsiteY8" fmla="*/ 234103 h 1698437"/>
              <a:gd name="connsiteX9" fmla="*/ 3764884 w 3995042"/>
              <a:gd name="connsiteY9" fmla="*/ 183303 h 1698437"/>
              <a:gd name="connsiteX10" fmla="*/ 3758534 w 3995042"/>
              <a:gd name="connsiteY10" fmla="*/ 145203 h 1698437"/>
              <a:gd name="connsiteX11" fmla="*/ 3752184 w 3995042"/>
              <a:gd name="connsiteY11" fmla="*/ 126153 h 1698437"/>
              <a:gd name="connsiteX12" fmla="*/ 3745834 w 3995042"/>
              <a:gd name="connsiteY12" fmla="*/ 100753 h 1698437"/>
              <a:gd name="connsiteX13" fmla="*/ 3580734 w 3995042"/>
              <a:gd name="connsiteY13" fmla="*/ 107103 h 1698437"/>
              <a:gd name="connsiteX14" fmla="*/ 3339434 w 3995042"/>
              <a:gd name="connsiteY14" fmla="*/ 100753 h 1698437"/>
              <a:gd name="connsiteX15" fmla="*/ 2945734 w 3995042"/>
              <a:gd name="connsiteY15" fmla="*/ 94403 h 1698437"/>
              <a:gd name="connsiteX16" fmla="*/ 2755234 w 3995042"/>
              <a:gd name="connsiteY16" fmla="*/ 88053 h 1698437"/>
              <a:gd name="connsiteX17" fmla="*/ 2717134 w 3995042"/>
              <a:gd name="connsiteY17" fmla="*/ 81703 h 1698437"/>
              <a:gd name="connsiteX18" fmla="*/ 2336134 w 3995042"/>
              <a:gd name="connsiteY18" fmla="*/ 69003 h 1698437"/>
              <a:gd name="connsiteX19" fmla="*/ 1847184 w 3995042"/>
              <a:gd name="connsiteY19" fmla="*/ 81703 h 1698437"/>
              <a:gd name="connsiteX20" fmla="*/ 1777334 w 3995042"/>
              <a:gd name="connsiteY20" fmla="*/ 88053 h 1698437"/>
              <a:gd name="connsiteX21" fmla="*/ 1256634 w 3995042"/>
              <a:gd name="connsiteY21" fmla="*/ 94403 h 1698437"/>
              <a:gd name="connsiteX22" fmla="*/ 1142334 w 3995042"/>
              <a:gd name="connsiteY22" fmla="*/ 100753 h 1698437"/>
              <a:gd name="connsiteX23" fmla="*/ 154274 w 3995042"/>
              <a:gd name="connsiteY23" fmla="*/ 423 h 1698437"/>
              <a:gd name="connsiteX24" fmla="*/ 41244 w 3995042"/>
              <a:gd name="connsiteY24" fmla="*/ 145203 h 1698437"/>
              <a:gd name="connsiteX25" fmla="*/ 15844 w 3995042"/>
              <a:gd name="connsiteY25" fmla="*/ 1543473 h 1698437"/>
              <a:gd name="connsiteX26" fmla="*/ 12035 w 3995042"/>
              <a:gd name="connsiteY26" fmla="*/ 1637452 h 1698437"/>
              <a:gd name="connsiteX27" fmla="*/ 34894 w 3995042"/>
              <a:gd name="connsiteY27" fmla="*/ 1698413 h 1698437"/>
              <a:gd name="connsiteX28" fmla="*/ 403195 w 3995042"/>
              <a:gd name="connsiteY28" fmla="*/ 1627293 h 1698437"/>
              <a:gd name="connsiteX29" fmla="*/ 483204 w 3995042"/>
              <a:gd name="connsiteY29" fmla="*/ 1551093 h 1698437"/>
              <a:gd name="connsiteX30" fmla="*/ 497174 w 3995042"/>
              <a:gd name="connsiteY30" fmla="*/ 1369483 h 1698437"/>
              <a:gd name="connsiteX31" fmla="*/ 479394 w 3995042"/>
              <a:gd name="connsiteY31" fmla="*/ 1333923 h 1698437"/>
              <a:gd name="connsiteX32" fmla="*/ 483204 w 3995042"/>
              <a:gd name="connsiteY32" fmla="*/ 1328843 h 1698437"/>
              <a:gd name="connsiteX33" fmla="*/ 617824 w 3995042"/>
              <a:gd name="connsiteY33" fmla="*/ 1352973 h 1698437"/>
              <a:gd name="connsiteX34" fmla="*/ 767684 w 3995042"/>
              <a:gd name="connsiteY34" fmla="*/ 1410123 h 1698437"/>
              <a:gd name="connsiteX35" fmla="*/ 751174 w 3995042"/>
              <a:gd name="connsiteY35" fmla="*/ 1380913 h 1698437"/>
              <a:gd name="connsiteX36" fmla="*/ 809594 w 3995042"/>
              <a:gd name="connsiteY36" fmla="*/ 1340273 h 1698437"/>
              <a:gd name="connsiteX37" fmla="*/ 875634 w 3995042"/>
              <a:gd name="connsiteY37" fmla="*/ 1440603 h 1698437"/>
              <a:gd name="connsiteX38" fmla="*/ 1034384 w 3995042"/>
              <a:gd name="connsiteY38" fmla="*/ 1535853 h 1698437"/>
              <a:gd name="connsiteX39" fmla="*/ 1039464 w 3995042"/>
              <a:gd name="connsiteY39" fmla="*/ 1601893 h 1698437"/>
              <a:gd name="connsiteX40" fmla="*/ 1123284 w 3995042"/>
              <a:gd name="connsiteY40" fmla="*/ 1688253 h 1698437"/>
              <a:gd name="connsiteX0" fmla="*/ 3993484 w 3995042"/>
              <a:gd name="connsiteY0" fmla="*/ 557953 h 1698424"/>
              <a:gd name="connsiteX1" fmla="*/ 3987134 w 3995042"/>
              <a:gd name="connsiteY1" fmla="*/ 507153 h 1698424"/>
              <a:gd name="connsiteX2" fmla="*/ 3923634 w 3995042"/>
              <a:gd name="connsiteY2" fmla="*/ 538903 h 1698424"/>
              <a:gd name="connsiteX3" fmla="*/ 3910934 w 3995042"/>
              <a:gd name="connsiteY3" fmla="*/ 507153 h 1698424"/>
              <a:gd name="connsiteX4" fmla="*/ 3885534 w 3995042"/>
              <a:gd name="connsiteY4" fmla="*/ 392853 h 1698424"/>
              <a:gd name="connsiteX5" fmla="*/ 3904584 w 3995042"/>
              <a:gd name="connsiteY5" fmla="*/ 272203 h 1698424"/>
              <a:gd name="connsiteX6" fmla="*/ 3910934 w 3995042"/>
              <a:gd name="connsiteY6" fmla="*/ 221403 h 1698424"/>
              <a:gd name="connsiteX7" fmla="*/ 3815684 w 3995042"/>
              <a:gd name="connsiteY7" fmla="*/ 227753 h 1698424"/>
              <a:gd name="connsiteX8" fmla="*/ 3790284 w 3995042"/>
              <a:gd name="connsiteY8" fmla="*/ 234103 h 1698424"/>
              <a:gd name="connsiteX9" fmla="*/ 3764884 w 3995042"/>
              <a:gd name="connsiteY9" fmla="*/ 183303 h 1698424"/>
              <a:gd name="connsiteX10" fmla="*/ 3758534 w 3995042"/>
              <a:gd name="connsiteY10" fmla="*/ 145203 h 1698424"/>
              <a:gd name="connsiteX11" fmla="*/ 3752184 w 3995042"/>
              <a:gd name="connsiteY11" fmla="*/ 126153 h 1698424"/>
              <a:gd name="connsiteX12" fmla="*/ 3745834 w 3995042"/>
              <a:gd name="connsiteY12" fmla="*/ 100753 h 1698424"/>
              <a:gd name="connsiteX13" fmla="*/ 3580734 w 3995042"/>
              <a:gd name="connsiteY13" fmla="*/ 107103 h 1698424"/>
              <a:gd name="connsiteX14" fmla="*/ 3339434 w 3995042"/>
              <a:gd name="connsiteY14" fmla="*/ 100753 h 1698424"/>
              <a:gd name="connsiteX15" fmla="*/ 2945734 w 3995042"/>
              <a:gd name="connsiteY15" fmla="*/ 94403 h 1698424"/>
              <a:gd name="connsiteX16" fmla="*/ 2755234 w 3995042"/>
              <a:gd name="connsiteY16" fmla="*/ 88053 h 1698424"/>
              <a:gd name="connsiteX17" fmla="*/ 2717134 w 3995042"/>
              <a:gd name="connsiteY17" fmla="*/ 81703 h 1698424"/>
              <a:gd name="connsiteX18" fmla="*/ 2336134 w 3995042"/>
              <a:gd name="connsiteY18" fmla="*/ 69003 h 1698424"/>
              <a:gd name="connsiteX19" fmla="*/ 1847184 w 3995042"/>
              <a:gd name="connsiteY19" fmla="*/ 81703 h 1698424"/>
              <a:gd name="connsiteX20" fmla="*/ 1777334 w 3995042"/>
              <a:gd name="connsiteY20" fmla="*/ 88053 h 1698424"/>
              <a:gd name="connsiteX21" fmla="*/ 1256634 w 3995042"/>
              <a:gd name="connsiteY21" fmla="*/ 94403 h 1698424"/>
              <a:gd name="connsiteX22" fmla="*/ 1142334 w 3995042"/>
              <a:gd name="connsiteY22" fmla="*/ 100753 h 1698424"/>
              <a:gd name="connsiteX23" fmla="*/ 154274 w 3995042"/>
              <a:gd name="connsiteY23" fmla="*/ 423 h 1698424"/>
              <a:gd name="connsiteX24" fmla="*/ 41244 w 3995042"/>
              <a:gd name="connsiteY24" fmla="*/ 145203 h 1698424"/>
              <a:gd name="connsiteX25" fmla="*/ 15844 w 3995042"/>
              <a:gd name="connsiteY25" fmla="*/ 1543473 h 1698424"/>
              <a:gd name="connsiteX26" fmla="*/ 12035 w 3995042"/>
              <a:gd name="connsiteY26" fmla="*/ 1589827 h 1698424"/>
              <a:gd name="connsiteX27" fmla="*/ 34894 w 3995042"/>
              <a:gd name="connsiteY27" fmla="*/ 1698413 h 1698424"/>
              <a:gd name="connsiteX28" fmla="*/ 403195 w 3995042"/>
              <a:gd name="connsiteY28" fmla="*/ 1627293 h 1698424"/>
              <a:gd name="connsiteX29" fmla="*/ 483204 w 3995042"/>
              <a:gd name="connsiteY29" fmla="*/ 1551093 h 1698424"/>
              <a:gd name="connsiteX30" fmla="*/ 497174 w 3995042"/>
              <a:gd name="connsiteY30" fmla="*/ 1369483 h 1698424"/>
              <a:gd name="connsiteX31" fmla="*/ 479394 w 3995042"/>
              <a:gd name="connsiteY31" fmla="*/ 1333923 h 1698424"/>
              <a:gd name="connsiteX32" fmla="*/ 483204 w 3995042"/>
              <a:gd name="connsiteY32" fmla="*/ 1328843 h 1698424"/>
              <a:gd name="connsiteX33" fmla="*/ 617824 w 3995042"/>
              <a:gd name="connsiteY33" fmla="*/ 1352973 h 1698424"/>
              <a:gd name="connsiteX34" fmla="*/ 767684 w 3995042"/>
              <a:gd name="connsiteY34" fmla="*/ 1410123 h 1698424"/>
              <a:gd name="connsiteX35" fmla="*/ 751174 w 3995042"/>
              <a:gd name="connsiteY35" fmla="*/ 1380913 h 1698424"/>
              <a:gd name="connsiteX36" fmla="*/ 809594 w 3995042"/>
              <a:gd name="connsiteY36" fmla="*/ 1340273 h 1698424"/>
              <a:gd name="connsiteX37" fmla="*/ 875634 w 3995042"/>
              <a:gd name="connsiteY37" fmla="*/ 1440603 h 1698424"/>
              <a:gd name="connsiteX38" fmla="*/ 1034384 w 3995042"/>
              <a:gd name="connsiteY38" fmla="*/ 1535853 h 1698424"/>
              <a:gd name="connsiteX39" fmla="*/ 1039464 w 3995042"/>
              <a:gd name="connsiteY39" fmla="*/ 1601893 h 1698424"/>
              <a:gd name="connsiteX40" fmla="*/ 1123284 w 3995042"/>
              <a:gd name="connsiteY40" fmla="*/ 1688253 h 1698424"/>
              <a:gd name="connsiteX0" fmla="*/ 3996452 w 3998010"/>
              <a:gd name="connsiteY0" fmla="*/ 557953 h 1698490"/>
              <a:gd name="connsiteX1" fmla="*/ 3990102 w 3998010"/>
              <a:gd name="connsiteY1" fmla="*/ 507153 h 1698490"/>
              <a:gd name="connsiteX2" fmla="*/ 3926602 w 3998010"/>
              <a:gd name="connsiteY2" fmla="*/ 538903 h 1698490"/>
              <a:gd name="connsiteX3" fmla="*/ 3913902 w 3998010"/>
              <a:gd name="connsiteY3" fmla="*/ 507153 h 1698490"/>
              <a:gd name="connsiteX4" fmla="*/ 3888502 w 3998010"/>
              <a:gd name="connsiteY4" fmla="*/ 392853 h 1698490"/>
              <a:gd name="connsiteX5" fmla="*/ 3907552 w 3998010"/>
              <a:gd name="connsiteY5" fmla="*/ 272203 h 1698490"/>
              <a:gd name="connsiteX6" fmla="*/ 3913902 w 3998010"/>
              <a:gd name="connsiteY6" fmla="*/ 221403 h 1698490"/>
              <a:gd name="connsiteX7" fmla="*/ 3818652 w 3998010"/>
              <a:gd name="connsiteY7" fmla="*/ 227753 h 1698490"/>
              <a:gd name="connsiteX8" fmla="*/ 3793252 w 3998010"/>
              <a:gd name="connsiteY8" fmla="*/ 234103 h 1698490"/>
              <a:gd name="connsiteX9" fmla="*/ 3767852 w 3998010"/>
              <a:gd name="connsiteY9" fmla="*/ 183303 h 1698490"/>
              <a:gd name="connsiteX10" fmla="*/ 3761502 w 3998010"/>
              <a:gd name="connsiteY10" fmla="*/ 145203 h 1698490"/>
              <a:gd name="connsiteX11" fmla="*/ 3755152 w 3998010"/>
              <a:gd name="connsiteY11" fmla="*/ 126153 h 1698490"/>
              <a:gd name="connsiteX12" fmla="*/ 3748802 w 3998010"/>
              <a:gd name="connsiteY12" fmla="*/ 100753 h 1698490"/>
              <a:gd name="connsiteX13" fmla="*/ 3583702 w 3998010"/>
              <a:gd name="connsiteY13" fmla="*/ 107103 h 1698490"/>
              <a:gd name="connsiteX14" fmla="*/ 3342402 w 3998010"/>
              <a:gd name="connsiteY14" fmla="*/ 100753 h 1698490"/>
              <a:gd name="connsiteX15" fmla="*/ 2948702 w 3998010"/>
              <a:gd name="connsiteY15" fmla="*/ 94403 h 1698490"/>
              <a:gd name="connsiteX16" fmla="*/ 2758202 w 3998010"/>
              <a:gd name="connsiteY16" fmla="*/ 88053 h 1698490"/>
              <a:gd name="connsiteX17" fmla="*/ 2720102 w 3998010"/>
              <a:gd name="connsiteY17" fmla="*/ 81703 h 1698490"/>
              <a:gd name="connsiteX18" fmla="*/ 2339102 w 3998010"/>
              <a:gd name="connsiteY18" fmla="*/ 69003 h 1698490"/>
              <a:gd name="connsiteX19" fmla="*/ 1850152 w 3998010"/>
              <a:gd name="connsiteY19" fmla="*/ 81703 h 1698490"/>
              <a:gd name="connsiteX20" fmla="*/ 1780302 w 3998010"/>
              <a:gd name="connsiteY20" fmla="*/ 88053 h 1698490"/>
              <a:gd name="connsiteX21" fmla="*/ 1259602 w 3998010"/>
              <a:gd name="connsiteY21" fmla="*/ 94403 h 1698490"/>
              <a:gd name="connsiteX22" fmla="*/ 1145302 w 3998010"/>
              <a:gd name="connsiteY22" fmla="*/ 100753 h 1698490"/>
              <a:gd name="connsiteX23" fmla="*/ 157242 w 3998010"/>
              <a:gd name="connsiteY23" fmla="*/ 423 h 1698490"/>
              <a:gd name="connsiteX24" fmla="*/ 44212 w 3998010"/>
              <a:gd name="connsiteY24" fmla="*/ 145203 h 1698490"/>
              <a:gd name="connsiteX25" fmla="*/ 18812 w 3998010"/>
              <a:gd name="connsiteY25" fmla="*/ 1543473 h 1698490"/>
              <a:gd name="connsiteX26" fmla="*/ 8653 w 3998010"/>
              <a:gd name="connsiteY26" fmla="*/ 1666027 h 1698490"/>
              <a:gd name="connsiteX27" fmla="*/ 37862 w 3998010"/>
              <a:gd name="connsiteY27" fmla="*/ 1698413 h 1698490"/>
              <a:gd name="connsiteX28" fmla="*/ 406163 w 3998010"/>
              <a:gd name="connsiteY28" fmla="*/ 1627293 h 1698490"/>
              <a:gd name="connsiteX29" fmla="*/ 486172 w 3998010"/>
              <a:gd name="connsiteY29" fmla="*/ 1551093 h 1698490"/>
              <a:gd name="connsiteX30" fmla="*/ 500142 w 3998010"/>
              <a:gd name="connsiteY30" fmla="*/ 1369483 h 1698490"/>
              <a:gd name="connsiteX31" fmla="*/ 482362 w 3998010"/>
              <a:gd name="connsiteY31" fmla="*/ 1333923 h 1698490"/>
              <a:gd name="connsiteX32" fmla="*/ 486172 w 3998010"/>
              <a:gd name="connsiteY32" fmla="*/ 1328843 h 1698490"/>
              <a:gd name="connsiteX33" fmla="*/ 620792 w 3998010"/>
              <a:gd name="connsiteY33" fmla="*/ 1352973 h 1698490"/>
              <a:gd name="connsiteX34" fmla="*/ 770652 w 3998010"/>
              <a:gd name="connsiteY34" fmla="*/ 1410123 h 1698490"/>
              <a:gd name="connsiteX35" fmla="*/ 754142 w 3998010"/>
              <a:gd name="connsiteY35" fmla="*/ 1380913 h 1698490"/>
              <a:gd name="connsiteX36" fmla="*/ 812562 w 3998010"/>
              <a:gd name="connsiteY36" fmla="*/ 1340273 h 1698490"/>
              <a:gd name="connsiteX37" fmla="*/ 878602 w 3998010"/>
              <a:gd name="connsiteY37" fmla="*/ 1440603 h 1698490"/>
              <a:gd name="connsiteX38" fmla="*/ 1037352 w 3998010"/>
              <a:gd name="connsiteY38" fmla="*/ 1535853 h 1698490"/>
              <a:gd name="connsiteX39" fmla="*/ 1042432 w 3998010"/>
              <a:gd name="connsiteY39" fmla="*/ 1601893 h 1698490"/>
              <a:gd name="connsiteX40" fmla="*/ 1126252 w 3998010"/>
              <a:gd name="connsiteY40" fmla="*/ 1688253 h 1698490"/>
              <a:gd name="connsiteX0" fmla="*/ 3996452 w 3998010"/>
              <a:gd name="connsiteY0" fmla="*/ 557953 h 1698490"/>
              <a:gd name="connsiteX1" fmla="*/ 3990102 w 3998010"/>
              <a:gd name="connsiteY1" fmla="*/ 507153 h 1698490"/>
              <a:gd name="connsiteX2" fmla="*/ 3926602 w 3998010"/>
              <a:gd name="connsiteY2" fmla="*/ 538903 h 1698490"/>
              <a:gd name="connsiteX3" fmla="*/ 3913902 w 3998010"/>
              <a:gd name="connsiteY3" fmla="*/ 507153 h 1698490"/>
              <a:gd name="connsiteX4" fmla="*/ 3888502 w 3998010"/>
              <a:gd name="connsiteY4" fmla="*/ 392853 h 1698490"/>
              <a:gd name="connsiteX5" fmla="*/ 3907552 w 3998010"/>
              <a:gd name="connsiteY5" fmla="*/ 272203 h 1698490"/>
              <a:gd name="connsiteX6" fmla="*/ 3913902 w 3998010"/>
              <a:gd name="connsiteY6" fmla="*/ 221403 h 1698490"/>
              <a:gd name="connsiteX7" fmla="*/ 3818652 w 3998010"/>
              <a:gd name="connsiteY7" fmla="*/ 227753 h 1698490"/>
              <a:gd name="connsiteX8" fmla="*/ 3793252 w 3998010"/>
              <a:gd name="connsiteY8" fmla="*/ 234103 h 1698490"/>
              <a:gd name="connsiteX9" fmla="*/ 3767852 w 3998010"/>
              <a:gd name="connsiteY9" fmla="*/ 183303 h 1698490"/>
              <a:gd name="connsiteX10" fmla="*/ 3761502 w 3998010"/>
              <a:gd name="connsiteY10" fmla="*/ 145203 h 1698490"/>
              <a:gd name="connsiteX11" fmla="*/ 3755152 w 3998010"/>
              <a:gd name="connsiteY11" fmla="*/ 126153 h 1698490"/>
              <a:gd name="connsiteX12" fmla="*/ 3748802 w 3998010"/>
              <a:gd name="connsiteY12" fmla="*/ 100753 h 1698490"/>
              <a:gd name="connsiteX13" fmla="*/ 3583702 w 3998010"/>
              <a:gd name="connsiteY13" fmla="*/ 107103 h 1698490"/>
              <a:gd name="connsiteX14" fmla="*/ 3342402 w 3998010"/>
              <a:gd name="connsiteY14" fmla="*/ 100753 h 1698490"/>
              <a:gd name="connsiteX15" fmla="*/ 2948702 w 3998010"/>
              <a:gd name="connsiteY15" fmla="*/ 94403 h 1698490"/>
              <a:gd name="connsiteX16" fmla="*/ 2758202 w 3998010"/>
              <a:gd name="connsiteY16" fmla="*/ 88053 h 1698490"/>
              <a:gd name="connsiteX17" fmla="*/ 2720102 w 3998010"/>
              <a:gd name="connsiteY17" fmla="*/ 81703 h 1698490"/>
              <a:gd name="connsiteX18" fmla="*/ 2339102 w 3998010"/>
              <a:gd name="connsiteY18" fmla="*/ 69003 h 1698490"/>
              <a:gd name="connsiteX19" fmla="*/ 1850152 w 3998010"/>
              <a:gd name="connsiteY19" fmla="*/ 81703 h 1698490"/>
              <a:gd name="connsiteX20" fmla="*/ 1780302 w 3998010"/>
              <a:gd name="connsiteY20" fmla="*/ 88053 h 1698490"/>
              <a:gd name="connsiteX21" fmla="*/ 1259602 w 3998010"/>
              <a:gd name="connsiteY21" fmla="*/ 94403 h 1698490"/>
              <a:gd name="connsiteX22" fmla="*/ 1145302 w 3998010"/>
              <a:gd name="connsiteY22" fmla="*/ 100753 h 1698490"/>
              <a:gd name="connsiteX23" fmla="*/ 157242 w 3998010"/>
              <a:gd name="connsiteY23" fmla="*/ 423 h 1698490"/>
              <a:gd name="connsiteX24" fmla="*/ 44212 w 3998010"/>
              <a:gd name="connsiteY24" fmla="*/ 145203 h 1698490"/>
              <a:gd name="connsiteX25" fmla="*/ 18812 w 3998010"/>
              <a:gd name="connsiteY25" fmla="*/ 1543473 h 1698490"/>
              <a:gd name="connsiteX26" fmla="*/ 8653 w 3998010"/>
              <a:gd name="connsiteY26" fmla="*/ 1666027 h 1698490"/>
              <a:gd name="connsiteX27" fmla="*/ 37862 w 3998010"/>
              <a:gd name="connsiteY27" fmla="*/ 1698413 h 1698490"/>
              <a:gd name="connsiteX28" fmla="*/ 406163 w 3998010"/>
              <a:gd name="connsiteY28" fmla="*/ 1627293 h 1698490"/>
              <a:gd name="connsiteX29" fmla="*/ 492522 w 3998010"/>
              <a:gd name="connsiteY29" fmla="*/ 1573318 h 1698490"/>
              <a:gd name="connsiteX30" fmla="*/ 500142 w 3998010"/>
              <a:gd name="connsiteY30" fmla="*/ 1369483 h 1698490"/>
              <a:gd name="connsiteX31" fmla="*/ 482362 w 3998010"/>
              <a:gd name="connsiteY31" fmla="*/ 1333923 h 1698490"/>
              <a:gd name="connsiteX32" fmla="*/ 486172 w 3998010"/>
              <a:gd name="connsiteY32" fmla="*/ 1328843 h 1698490"/>
              <a:gd name="connsiteX33" fmla="*/ 620792 w 3998010"/>
              <a:gd name="connsiteY33" fmla="*/ 1352973 h 1698490"/>
              <a:gd name="connsiteX34" fmla="*/ 770652 w 3998010"/>
              <a:gd name="connsiteY34" fmla="*/ 1410123 h 1698490"/>
              <a:gd name="connsiteX35" fmla="*/ 754142 w 3998010"/>
              <a:gd name="connsiteY35" fmla="*/ 1380913 h 1698490"/>
              <a:gd name="connsiteX36" fmla="*/ 812562 w 3998010"/>
              <a:gd name="connsiteY36" fmla="*/ 1340273 h 1698490"/>
              <a:gd name="connsiteX37" fmla="*/ 878602 w 3998010"/>
              <a:gd name="connsiteY37" fmla="*/ 1440603 h 1698490"/>
              <a:gd name="connsiteX38" fmla="*/ 1037352 w 3998010"/>
              <a:gd name="connsiteY38" fmla="*/ 1535853 h 1698490"/>
              <a:gd name="connsiteX39" fmla="*/ 1042432 w 3998010"/>
              <a:gd name="connsiteY39" fmla="*/ 1601893 h 1698490"/>
              <a:gd name="connsiteX40" fmla="*/ 1126252 w 3998010"/>
              <a:gd name="connsiteY40" fmla="*/ 1688253 h 1698490"/>
              <a:gd name="connsiteX0" fmla="*/ 3996452 w 3998010"/>
              <a:gd name="connsiteY0" fmla="*/ 557953 h 1698490"/>
              <a:gd name="connsiteX1" fmla="*/ 3990102 w 3998010"/>
              <a:gd name="connsiteY1" fmla="*/ 507153 h 1698490"/>
              <a:gd name="connsiteX2" fmla="*/ 3926602 w 3998010"/>
              <a:gd name="connsiteY2" fmla="*/ 538903 h 1698490"/>
              <a:gd name="connsiteX3" fmla="*/ 3913902 w 3998010"/>
              <a:gd name="connsiteY3" fmla="*/ 507153 h 1698490"/>
              <a:gd name="connsiteX4" fmla="*/ 3888502 w 3998010"/>
              <a:gd name="connsiteY4" fmla="*/ 392853 h 1698490"/>
              <a:gd name="connsiteX5" fmla="*/ 3907552 w 3998010"/>
              <a:gd name="connsiteY5" fmla="*/ 272203 h 1698490"/>
              <a:gd name="connsiteX6" fmla="*/ 3913902 w 3998010"/>
              <a:gd name="connsiteY6" fmla="*/ 221403 h 1698490"/>
              <a:gd name="connsiteX7" fmla="*/ 3818652 w 3998010"/>
              <a:gd name="connsiteY7" fmla="*/ 227753 h 1698490"/>
              <a:gd name="connsiteX8" fmla="*/ 3793252 w 3998010"/>
              <a:gd name="connsiteY8" fmla="*/ 234103 h 1698490"/>
              <a:gd name="connsiteX9" fmla="*/ 3767852 w 3998010"/>
              <a:gd name="connsiteY9" fmla="*/ 183303 h 1698490"/>
              <a:gd name="connsiteX10" fmla="*/ 3761502 w 3998010"/>
              <a:gd name="connsiteY10" fmla="*/ 145203 h 1698490"/>
              <a:gd name="connsiteX11" fmla="*/ 3755152 w 3998010"/>
              <a:gd name="connsiteY11" fmla="*/ 126153 h 1698490"/>
              <a:gd name="connsiteX12" fmla="*/ 3748802 w 3998010"/>
              <a:gd name="connsiteY12" fmla="*/ 100753 h 1698490"/>
              <a:gd name="connsiteX13" fmla="*/ 3583702 w 3998010"/>
              <a:gd name="connsiteY13" fmla="*/ 107103 h 1698490"/>
              <a:gd name="connsiteX14" fmla="*/ 3342402 w 3998010"/>
              <a:gd name="connsiteY14" fmla="*/ 100753 h 1698490"/>
              <a:gd name="connsiteX15" fmla="*/ 2948702 w 3998010"/>
              <a:gd name="connsiteY15" fmla="*/ 94403 h 1698490"/>
              <a:gd name="connsiteX16" fmla="*/ 2758202 w 3998010"/>
              <a:gd name="connsiteY16" fmla="*/ 88053 h 1698490"/>
              <a:gd name="connsiteX17" fmla="*/ 2720102 w 3998010"/>
              <a:gd name="connsiteY17" fmla="*/ 81703 h 1698490"/>
              <a:gd name="connsiteX18" fmla="*/ 2339102 w 3998010"/>
              <a:gd name="connsiteY18" fmla="*/ 69003 h 1698490"/>
              <a:gd name="connsiteX19" fmla="*/ 1850152 w 3998010"/>
              <a:gd name="connsiteY19" fmla="*/ 81703 h 1698490"/>
              <a:gd name="connsiteX20" fmla="*/ 1780302 w 3998010"/>
              <a:gd name="connsiteY20" fmla="*/ 88053 h 1698490"/>
              <a:gd name="connsiteX21" fmla="*/ 1259602 w 3998010"/>
              <a:gd name="connsiteY21" fmla="*/ 94403 h 1698490"/>
              <a:gd name="connsiteX22" fmla="*/ 1145302 w 3998010"/>
              <a:gd name="connsiteY22" fmla="*/ 100753 h 1698490"/>
              <a:gd name="connsiteX23" fmla="*/ 157242 w 3998010"/>
              <a:gd name="connsiteY23" fmla="*/ 423 h 1698490"/>
              <a:gd name="connsiteX24" fmla="*/ 44212 w 3998010"/>
              <a:gd name="connsiteY24" fmla="*/ 145203 h 1698490"/>
              <a:gd name="connsiteX25" fmla="*/ 18812 w 3998010"/>
              <a:gd name="connsiteY25" fmla="*/ 1543473 h 1698490"/>
              <a:gd name="connsiteX26" fmla="*/ 8653 w 3998010"/>
              <a:gd name="connsiteY26" fmla="*/ 1666027 h 1698490"/>
              <a:gd name="connsiteX27" fmla="*/ 37862 w 3998010"/>
              <a:gd name="connsiteY27" fmla="*/ 1698413 h 1698490"/>
              <a:gd name="connsiteX28" fmla="*/ 406163 w 3998010"/>
              <a:gd name="connsiteY28" fmla="*/ 1627293 h 1698490"/>
              <a:gd name="connsiteX29" fmla="*/ 492522 w 3998010"/>
              <a:gd name="connsiteY29" fmla="*/ 1573318 h 1698490"/>
              <a:gd name="connsiteX30" fmla="*/ 500142 w 3998010"/>
              <a:gd name="connsiteY30" fmla="*/ 1369483 h 1698490"/>
              <a:gd name="connsiteX31" fmla="*/ 482362 w 3998010"/>
              <a:gd name="connsiteY31" fmla="*/ 1333923 h 1698490"/>
              <a:gd name="connsiteX32" fmla="*/ 486172 w 3998010"/>
              <a:gd name="connsiteY32" fmla="*/ 1328843 h 1698490"/>
              <a:gd name="connsiteX33" fmla="*/ 611267 w 3998010"/>
              <a:gd name="connsiteY33" fmla="*/ 1391073 h 1698490"/>
              <a:gd name="connsiteX34" fmla="*/ 770652 w 3998010"/>
              <a:gd name="connsiteY34" fmla="*/ 1410123 h 1698490"/>
              <a:gd name="connsiteX35" fmla="*/ 754142 w 3998010"/>
              <a:gd name="connsiteY35" fmla="*/ 1380913 h 1698490"/>
              <a:gd name="connsiteX36" fmla="*/ 812562 w 3998010"/>
              <a:gd name="connsiteY36" fmla="*/ 1340273 h 1698490"/>
              <a:gd name="connsiteX37" fmla="*/ 878602 w 3998010"/>
              <a:gd name="connsiteY37" fmla="*/ 1440603 h 1698490"/>
              <a:gd name="connsiteX38" fmla="*/ 1037352 w 3998010"/>
              <a:gd name="connsiteY38" fmla="*/ 1535853 h 1698490"/>
              <a:gd name="connsiteX39" fmla="*/ 1042432 w 3998010"/>
              <a:gd name="connsiteY39" fmla="*/ 1601893 h 1698490"/>
              <a:gd name="connsiteX40" fmla="*/ 1126252 w 3998010"/>
              <a:gd name="connsiteY40" fmla="*/ 1688253 h 1698490"/>
              <a:gd name="connsiteX0" fmla="*/ 3996452 w 3998010"/>
              <a:gd name="connsiteY0" fmla="*/ 557953 h 1698490"/>
              <a:gd name="connsiteX1" fmla="*/ 3990102 w 3998010"/>
              <a:gd name="connsiteY1" fmla="*/ 507153 h 1698490"/>
              <a:gd name="connsiteX2" fmla="*/ 3926602 w 3998010"/>
              <a:gd name="connsiteY2" fmla="*/ 538903 h 1698490"/>
              <a:gd name="connsiteX3" fmla="*/ 3913902 w 3998010"/>
              <a:gd name="connsiteY3" fmla="*/ 507153 h 1698490"/>
              <a:gd name="connsiteX4" fmla="*/ 3888502 w 3998010"/>
              <a:gd name="connsiteY4" fmla="*/ 392853 h 1698490"/>
              <a:gd name="connsiteX5" fmla="*/ 3907552 w 3998010"/>
              <a:gd name="connsiteY5" fmla="*/ 272203 h 1698490"/>
              <a:gd name="connsiteX6" fmla="*/ 3913902 w 3998010"/>
              <a:gd name="connsiteY6" fmla="*/ 221403 h 1698490"/>
              <a:gd name="connsiteX7" fmla="*/ 3818652 w 3998010"/>
              <a:gd name="connsiteY7" fmla="*/ 227753 h 1698490"/>
              <a:gd name="connsiteX8" fmla="*/ 3793252 w 3998010"/>
              <a:gd name="connsiteY8" fmla="*/ 234103 h 1698490"/>
              <a:gd name="connsiteX9" fmla="*/ 3767852 w 3998010"/>
              <a:gd name="connsiteY9" fmla="*/ 183303 h 1698490"/>
              <a:gd name="connsiteX10" fmla="*/ 3761502 w 3998010"/>
              <a:gd name="connsiteY10" fmla="*/ 145203 h 1698490"/>
              <a:gd name="connsiteX11" fmla="*/ 3755152 w 3998010"/>
              <a:gd name="connsiteY11" fmla="*/ 126153 h 1698490"/>
              <a:gd name="connsiteX12" fmla="*/ 3748802 w 3998010"/>
              <a:gd name="connsiteY12" fmla="*/ 100753 h 1698490"/>
              <a:gd name="connsiteX13" fmla="*/ 3583702 w 3998010"/>
              <a:gd name="connsiteY13" fmla="*/ 107103 h 1698490"/>
              <a:gd name="connsiteX14" fmla="*/ 3342402 w 3998010"/>
              <a:gd name="connsiteY14" fmla="*/ 100753 h 1698490"/>
              <a:gd name="connsiteX15" fmla="*/ 2948702 w 3998010"/>
              <a:gd name="connsiteY15" fmla="*/ 94403 h 1698490"/>
              <a:gd name="connsiteX16" fmla="*/ 2758202 w 3998010"/>
              <a:gd name="connsiteY16" fmla="*/ 88053 h 1698490"/>
              <a:gd name="connsiteX17" fmla="*/ 2720102 w 3998010"/>
              <a:gd name="connsiteY17" fmla="*/ 81703 h 1698490"/>
              <a:gd name="connsiteX18" fmla="*/ 2339102 w 3998010"/>
              <a:gd name="connsiteY18" fmla="*/ 69003 h 1698490"/>
              <a:gd name="connsiteX19" fmla="*/ 1850152 w 3998010"/>
              <a:gd name="connsiteY19" fmla="*/ 81703 h 1698490"/>
              <a:gd name="connsiteX20" fmla="*/ 1780302 w 3998010"/>
              <a:gd name="connsiteY20" fmla="*/ 88053 h 1698490"/>
              <a:gd name="connsiteX21" fmla="*/ 1259602 w 3998010"/>
              <a:gd name="connsiteY21" fmla="*/ 94403 h 1698490"/>
              <a:gd name="connsiteX22" fmla="*/ 1145302 w 3998010"/>
              <a:gd name="connsiteY22" fmla="*/ 100753 h 1698490"/>
              <a:gd name="connsiteX23" fmla="*/ 157242 w 3998010"/>
              <a:gd name="connsiteY23" fmla="*/ 423 h 1698490"/>
              <a:gd name="connsiteX24" fmla="*/ 44212 w 3998010"/>
              <a:gd name="connsiteY24" fmla="*/ 145203 h 1698490"/>
              <a:gd name="connsiteX25" fmla="*/ 18812 w 3998010"/>
              <a:gd name="connsiteY25" fmla="*/ 1543473 h 1698490"/>
              <a:gd name="connsiteX26" fmla="*/ 8653 w 3998010"/>
              <a:gd name="connsiteY26" fmla="*/ 1666027 h 1698490"/>
              <a:gd name="connsiteX27" fmla="*/ 37862 w 3998010"/>
              <a:gd name="connsiteY27" fmla="*/ 1698413 h 1698490"/>
              <a:gd name="connsiteX28" fmla="*/ 406163 w 3998010"/>
              <a:gd name="connsiteY28" fmla="*/ 1627293 h 1698490"/>
              <a:gd name="connsiteX29" fmla="*/ 492522 w 3998010"/>
              <a:gd name="connsiteY29" fmla="*/ 1573318 h 1698490"/>
              <a:gd name="connsiteX30" fmla="*/ 500142 w 3998010"/>
              <a:gd name="connsiteY30" fmla="*/ 1369483 h 1698490"/>
              <a:gd name="connsiteX31" fmla="*/ 482362 w 3998010"/>
              <a:gd name="connsiteY31" fmla="*/ 1333923 h 1698490"/>
              <a:gd name="connsiteX32" fmla="*/ 486172 w 3998010"/>
              <a:gd name="connsiteY32" fmla="*/ 1328843 h 1698490"/>
              <a:gd name="connsiteX33" fmla="*/ 611267 w 3998010"/>
              <a:gd name="connsiteY33" fmla="*/ 1391073 h 1698490"/>
              <a:gd name="connsiteX34" fmla="*/ 770652 w 3998010"/>
              <a:gd name="connsiteY34" fmla="*/ 1448223 h 1698490"/>
              <a:gd name="connsiteX35" fmla="*/ 754142 w 3998010"/>
              <a:gd name="connsiteY35" fmla="*/ 1380913 h 1698490"/>
              <a:gd name="connsiteX36" fmla="*/ 812562 w 3998010"/>
              <a:gd name="connsiteY36" fmla="*/ 1340273 h 1698490"/>
              <a:gd name="connsiteX37" fmla="*/ 878602 w 3998010"/>
              <a:gd name="connsiteY37" fmla="*/ 1440603 h 1698490"/>
              <a:gd name="connsiteX38" fmla="*/ 1037352 w 3998010"/>
              <a:gd name="connsiteY38" fmla="*/ 1535853 h 1698490"/>
              <a:gd name="connsiteX39" fmla="*/ 1042432 w 3998010"/>
              <a:gd name="connsiteY39" fmla="*/ 1601893 h 1698490"/>
              <a:gd name="connsiteX40" fmla="*/ 1126252 w 3998010"/>
              <a:gd name="connsiteY40" fmla="*/ 1688253 h 16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98010" h="1698490">
                <a:moveTo>
                  <a:pt x="3996452" y="557953"/>
                </a:moveTo>
                <a:cubicBezTo>
                  <a:pt x="3994335" y="541020"/>
                  <a:pt x="4004573" y="516197"/>
                  <a:pt x="3990102" y="507153"/>
                </a:cubicBezTo>
                <a:cubicBezTo>
                  <a:pt x="3980615" y="501224"/>
                  <a:pt x="3939191" y="530510"/>
                  <a:pt x="3926602" y="538903"/>
                </a:cubicBezTo>
                <a:cubicBezTo>
                  <a:pt x="3922369" y="528320"/>
                  <a:pt x="3917118" y="518088"/>
                  <a:pt x="3913902" y="507153"/>
                </a:cubicBezTo>
                <a:cubicBezTo>
                  <a:pt x="3896846" y="449163"/>
                  <a:pt x="3896640" y="441681"/>
                  <a:pt x="3888502" y="392853"/>
                </a:cubicBezTo>
                <a:cubicBezTo>
                  <a:pt x="3901875" y="259121"/>
                  <a:pt x="3885576" y="396735"/>
                  <a:pt x="3907552" y="272203"/>
                </a:cubicBezTo>
                <a:cubicBezTo>
                  <a:pt x="3910518" y="255398"/>
                  <a:pt x="3929166" y="229035"/>
                  <a:pt x="3913902" y="221403"/>
                </a:cubicBezTo>
                <a:cubicBezTo>
                  <a:pt x="3885441" y="207172"/>
                  <a:pt x="3850402" y="225636"/>
                  <a:pt x="3818652" y="227753"/>
                </a:cubicBezTo>
                <a:cubicBezTo>
                  <a:pt x="3810185" y="229870"/>
                  <a:pt x="3801643" y="236501"/>
                  <a:pt x="3793252" y="234103"/>
                </a:cubicBezTo>
                <a:cubicBezTo>
                  <a:pt x="3770872" y="227709"/>
                  <a:pt x="3770793" y="199476"/>
                  <a:pt x="3767852" y="183303"/>
                </a:cubicBezTo>
                <a:cubicBezTo>
                  <a:pt x="3765549" y="170635"/>
                  <a:pt x="3764295" y="157772"/>
                  <a:pt x="3761502" y="145203"/>
                </a:cubicBezTo>
                <a:cubicBezTo>
                  <a:pt x="3760050" y="138669"/>
                  <a:pt x="3756991" y="132589"/>
                  <a:pt x="3755152" y="126153"/>
                </a:cubicBezTo>
                <a:cubicBezTo>
                  <a:pt x="3752754" y="117762"/>
                  <a:pt x="3750919" y="109220"/>
                  <a:pt x="3748802" y="100753"/>
                </a:cubicBezTo>
                <a:cubicBezTo>
                  <a:pt x="3693769" y="102870"/>
                  <a:pt x="3638776" y="107103"/>
                  <a:pt x="3583702" y="107103"/>
                </a:cubicBezTo>
                <a:cubicBezTo>
                  <a:pt x="3503241" y="107103"/>
                  <a:pt x="3422847" y="102362"/>
                  <a:pt x="3342402" y="100753"/>
                </a:cubicBezTo>
                <a:lnTo>
                  <a:pt x="2948702" y="94403"/>
                </a:lnTo>
                <a:cubicBezTo>
                  <a:pt x="2885202" y="92286"/>
                  <a:pt x="2821639" y="91577"/>
                  <a:pt x="2758202" y="88053"/>
                </a:cubicBezTo>
                <a:cubicBezTo>
                  <a:pt x="2745347" y="87339"/>
                  <a:pt x="2732950" y="82532"/>
                  <a:pt x="2720102" y="81703"/>
                </a:cubicBezTo>
                <a:cubicBezTo>
                  <a:pt x="2646082" y="76928"/>
                  <a:pt x="2392078" y="70517"/>
                  <a:pt x="2339102" y="69003"/>
                </a:cubicBezTo>
                <a:lnTo>
                  <a:pt x="1850152" y="81703"/>
                </a:lnTo>
                <a:cubicBezTo>
                  <a:pt x="1826786" y="82500"/>
                  <a:pt x="1803676" y="87550"/>
                  <a:pt x="1780302" y="88053"/>
                </a:cubicBezTo>
                <a:lnTo>
                  <a:pt x="1259602" y="94403"/>
                </a:lnTo>
                <a:cubicBezTo>
                  <a:pt x="1221502" y="96520"/>
                  <a:pt x="1329029" y="116416"/>
                  <a:pt x="1145302" y="100753"/>
                </a:cubicBezTo>
                <a:cubicBezTo>
                  <a:pt x="961575" y="85090"/>
                  <a:pt x="340757" y="-6985"/>
                  <a:pt x="157242" y="423"/>
                </a:cubicBezTo>
                <a:cubicBezTo>
                  <a:pt x="-26273" y="7831"/>
                  <a:pt x="64034" y="115471"/>
                  <a:pt x="44212" y="145203"/>
                </a:cubicBezTo>
                <a:cubicBezTo>
                  <a:pt x="25621" y="219566"/>
                  <a:pt x="24738" y="1290002"/>
                  <a:pt x="18812" y="1543473"/>
                </a:cubicBezTo>
                <a:cubicBezTo>
                  <a:pt x="12886" y="1796944"/>
                  <a:pt x="10770" y="1644437"/>
                  <a:pt x="8653" y="1666027"/>
                </a:cubicBezTo>
                <a:cubicBezTo>
                  <a:pt x="6536" y="1687617"/>
                  <a:pt x="-22040" y="1699577"/>
                  <a:pt x="37862" y="1698413"/>
                </a:cubicBezTo>
                <a:cubicBezTo>
                  <a:pt x="97764" y="1697249"/>
                  <a:pt x="328693" y="1647613"/>
                  <a:pt x="406163" y="1627293"/>
                </a:cubicBezTo>
                <a:cubicBezTo>
                  <a:pt x="483633" y="1606973"/>
                  <a:pt x="478129" y="1593426"/>
                  <a:pt x="492522" y="1573318"/>
                </a:cubicBezTo>
                <a:cubicBezTo>
                  <a:pt x="493356" y="1596682"/>
                  <a:pt x="501835" y="1409382"/>
                  <a:pt x="500142" y="1369483"/>
                </a:cubicBezTo>
                <a:cubicBezTo>
                  <a:pt x="498449" y="1329584"/>
                  <a:pt x="484690" y="1340696"/>
                  <a:pt x="482362" y="1333923"/>
                </a:cubicBezTo>
                <a:cubicBezTo>
                  <a:pt x="480034" y="1327150"/>
                  <a:pt x="464688" y="1319318"/>
                  <a:pt x="486172" y="1328843"/>
                </a:cubicBezTo>
                <a:cubicBezTo>
                  <a:pt x="507656" y="1338368"/>
                  <a:pt x="563854" y="1371176"/>
                  <a:pt x="611267" y="1391073"/>
                </a:cubicBezTo>
                <a:cubicBezTo>
                  <a:pt x="658680" y="1410970"/>
                  <a:pt x="746840" y="1449916"/>
                  <a:pt x="770652" y="1448223"/>
                </a:cubicBezTo>
                <a:cubicBezTo>
                  <a:pt x="794464" y="1446530"/>
                  <a:pt x="747157" y="1398905"/>
                  <a:pt x="754142" y="1380913"/>
                </a:cubicBezTo>
                <a:cubicBezTo>
                  <a:pt x="761127" y="1362921"/>
                  <a:pt x="791819" y="1330325"/>
                  <a:pt x="812562" y="1340273"/>
                </a:cubicBezTo>
                <a:cubicBezTo>
                  <a:pt x="833305" y="1350221"/>
                  <a:pt x="868622" y="1400683"/>
                  <a:pt x="878602" y="1440603"/>
                </a:cubicBezTo>
                <a:cubicBezTo>
                  <a:pt x="880719" y="1459653"/>
                  <a:pt x="1010047" y="1508971"/>
                  <a:pt x="1037352" y="1535853"/>
                </a:cubicBezTo>
                <a:cubicBezTo>
                  <a:pt x="1064657" y="1562735"/>
                  <a:pt x="1039599" y="1531075"/>
                  <a:pt x="1042432" y="1601893"/>
                </a:cubicBezTo>
                <a:cubicBezTo>
                  <a:pt x="1043786" y="1635733"/>
                  <a:pt x="1126252" y="1654386"/>
                  <a:pt x="1126252" y="1688253"/>
                </a:cubicBezTo>
              </a:path>
            </a:pathLst>
          </a:custGeom>
          <a:solidFill>
            <a:srgbClr val="00FF00"/>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8" name="正方形/長方形 227"/>
          <p:cNvSpPr/>
          <p:nvPr/>
        </p:nvSpPr>
        <p:spPr>
          <a:xfrm>
            <a:off x="-100880" y="1072033"/>
            <a:ext cx="4564281" cy="4945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 name="タイトル 1"/>
          <p:cNvSpPr>
            <a:spLocks noGrp="1"/>
          </p:cNvSpPr>
          <p:nvPr>
            <p:ph type="title"/>
          </p:nvPr>
        </p:nvSpPr>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＜連携②＞（参考） 兵庫・大阪エリアにおける空飛ぶクルマの活用イメージ</a:t>
            </a:r>
            <a:endParaRPr kumimoji="1" lang="ja-JP" altLang="en-US" sz="2400" dirty="0"/>
          </a:p>
        </p:txBody>
      </p:sp>
      <p:sp>
        <p:nvSpPr>
          <p:cNvPr id="3" name="スライド番号プレースホルダー 2"/>
          <p:cNvSpPr>
            <a:spLocks noGrp="1"/>
          </p:cNvSpPr>
          <p:nvPr>
            <p:ph type="sldNum" sz="quarter" idx="11"/>
          </p:nvPr>
        </p:nvSpPr>
        <p:spPr>
          <a:xfrm>
            <a:off x="10050010" y="6356352"/>
            <a:ext cx="706017" cy="365125"/>
          </a:xfrm>
        </p:spPr>
        <p:txBody>
          <a:bodyPr/>
          <a:lstStyle/>
          <a:p>
            <a:fld id="{5A624458-F4DE-4903-8109-826F45244856}" type="slidenum">
              <a:rPr kumimoji="1" lang="ja-JP" altLang="en-US" smtClean="0"/>
              <a:pPr/>
              <a:t>6</a:t>
            </a:fld>
            <a:endParaRPr kumimoji="1" lang="ja-JP" altLang="en-US"/>
          </a:p>
        </p:txBody>
      </p:sp>
      <p:sp>
        <p:nvSpPr>
          <p:cNvPr id="10" name="テキスト ボックス 9"/>
          <p:cNvSpPr txBox="1"/>
          <p:nvPr/>
        </p:nvSpPr>
        <p:spPr>
          <a:xfrm>
            <a:off x="-34959" y="733418"/>
            <a:ext cx="12239659" cy="412421"/>
          </a:xfrm>
          <a:prstGeom prst="rect">
            <a:avLst/>
          </a:prstGeom>
          <a:solidFill>
            <a:schemeClr val="bg1"/>
          </a:solidFill>
        </p:spPr>
        <p:txBody>
          <a:bodyPr wrap="square" rtlCol="0">
            <a:spAutoFit/>
          </a:bodyPr>
          <a:lstStyle/>
          <a:p>
            <a:pPr>
              <a:lnSpc>
                <a:spcPct val="130000"/>
              </a:lnSpc>
              <a:spcAft>
                <a:spcPts val="600"/>
              </a:spcAft>
            </a:pPr>
            <a:r>
              <a:rPr kumimoji="1" lang="ja-JP" altLang="en-US" sz="1600" dirty="0">
                <a:latin typeface="UD デジタル 教科書体 NK-B" panose="02020700000000000000" pitchFamily="18" charset="-128"/>
                <a:ea typeface="UD デジタル 教科書体 NK-B" panose="02020700000000000000" pitchFamily="18" charset="-128"/>
              </a:rPr>
              <a:t> 　　兵庫・大阪の空港と観光地や都市と都市、各エリアを結ぶことで、住民・地域社会や観光客にとって、より便利で価値のある移動を実現</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25" name="正方形/長方形 24"/>
          <p:cNvSpPr/>
          <p:nvPr/>
        </p:nvSpPr>
        <p:spPr>
          <a:xfrm>
            <a:off x="4824370" y="1592616"/>
            <a:ext cx="3034973" cy="488825"/>
          </a:xfrm>
          <a:prstGeom prst="rect">
            <a:avLst/>
          </a:prstGeom>
          <a:solidFill>
            <a:srgbClr val="B1DCF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6" name="フリーフォーム 25"/>
          <p:cNvSpPr/>
          <p:nvPr/>
        </p:nvSpPr>
        <p:spPr>
          <a:xfrm>
            <a:off x="4639122" y="4240519"/>
            <a:ext cx="5546375" cy="2524519"/>
          </a:xfrm>
          <a:custGeom>
            <a:avLst/>
            <a:gdLst>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27550 w 6288205"/>
              <a:gd name="connsiteY16" fmla="*/ 851769 h 3168626"/>
              <a:gd name="connsiteX17" fmla="*/ 1265128 w 6288205"/>
              <a:gd name="connsiteY17" fmla="*/ 826717 h 3168626"/>
              <a:gd name="connsiteX18" fmla="*/ 1315232 w 6288205"/>
              <a:gd name="connsiteY18" fmla="*/ 789139 h 3168626"/>
              <a:gd name="connsiteX19" fmla="*/ 1402915 w 6288205"/>
              <a:gd name="connsiteY19" fmla="*/ 739035 h 3168626"/>
              <a:gd name="connsiteX20" fmla="*/ 1478071 w 6288205"/>
              <a:gd name="connsiteY20" fmla="*/ 663879 h 3168626"/>
              <a:gd name="connsiteX21" fmla="*/ 1553227 w 6288205"/>
              <a:gd name="connsiteY21" fmla="*/ 60124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27550 w 6288205"/>
              <a:gd name="connsiteY16" fmla="*/ 851769 h 3168626"/>
              <a:gd name="connsiteX17" fmla="*/ 1425148 w 6288205"/>
              <a:gd name="connsiteY17" fmla="*/ 1078177 h 3168626"/>
              <a:gd name="connsiteX18" fmla="*/ 1315232 w 6288205"/>
              <a:gd name="connsiteY18" fmla="*/ 789139 h 3168626"/>
              <a:gd name="connsiteX19" fmla="*/ 1402915 w 6288205"/>
              <a:gd name="connsiteY19" fmla="*/ 739035 h 3168626"/>
              <a:gd name="connsiteX20" fmla="*/ 1478071 w 6288205"/>
              <a:gd name="connsiteY20" fmla="*/ 663879 h 3168626"/>
              <a:gd name="connsiteX21" fmla="*/ 1553227 w 6288205"/>
              <a:gd name="connsiteY21" fmla="*/ 60124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80369 h 3168626"/>
              <a:gd name="connsiteX17" fmla="*/ 1425148 w 6288205"/>
              <a:gd name="connsiteY17" fmla="*/ 1078177 h 3168626"/>
              <a:gd name="connsiteX18" fmla="*/ 1315232 w 6288205"/>
              <a:gd name="connsiteY18" fmla="*/ 789139 h 3168626"/>
              <a:gd name="connsiteX19" fmla="*/ 1402915 w 6288205"/>
              <a:gd name="connsiteY19" fmla="*/ 739035 h 3168626"/>
              <a:gd name="connsiteX20" fmla="*/ 1478071 w 6288205"/>
              <a:gd name="connsiteY20" fmla="*/ 663879 h 3168626"/>
              <a:gd name="connsiteX21" fmla="*/ 1553227 w 6288205"/>
              <a:gd name="connsiteY21" fmla="*/ 60124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425148 w 6288205"/>
              <a:gd name="connsiteY17" fmla="*/ 1078177 h 3168626"/>
              <a:gd name="connsiteX18" fmla="*/ 1315232 w 6288205"/>
              <a:gd name="connsiteY18" fmla="*/ 789139 h 3168626"/>
              <a:gd name="connsiteX19" fmla="*/ 1402915 w 6288205"/>
              <a:gd name="connsiteY19" fmla="*/ 739035 h 3168626"/>
              <a:gd name="connsiteX20" fmla="*/ 1478071 w 6288205"/>
              <a:gd name="connsiteY20" fmla="*/ 663879 h 3168626"/>
              <a:gd name="connsiteX21" fmla="*/ 1553227 w 6288205"/>
              <a:gd name="connsiteY21" fmla="*/ 60124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15232 w 6288205"/>
              <a:gd name="connsiteY18" fmla="*/ 789139 h 3168626"/>
              <a:gd name="connsiteX19" fmla="*/ 1402915 w 6288205"/>
              <a:gd name="connsiteY19" fmla="*/ 739035 h 3168626"/>
              <a:gd name="connsiteX20" fmla="*/ 1478071 w 6288205"/>
              <a:gd name="connsiteY20" fmla="*/ 663879 h 3168626"/>
              <a:gd name="connsiteX21" fmla="*/ 1553227 w 6288205"/>
              <a:gd name="connsiteY21" fmla="*/ 60124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02915 w 6288205"/>
              <a:gd name="connsiteY19" fmla="*/ 739035 h 3168626"/>
              <a:gd name="connsiteX20" fmla="*/ 1478071 w 6288205"/>
              <a:gd name="connsiteY20" fmla="*/ 663879 h 3168626"/>
              <a:gd name="connsiteX21" fmla="*/ 1553227 w 6288205"/>
              <a:gd name="connsiteY21" fmla="*/ 60124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478071 w 6288205"/>
              <a:gd name="connsiteY20" fmla="*/ 663879 h 3168626"/>
              <a:gd name="connsiteX21" fmla="*/ 1553227 w 6288205"/>
              <a:gd name="connsiteY21" fmla="*/ 60124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553227 w 6288205"/>
              <a:gd name="connsiteY21" fmla="*/ 60124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606567 w 6288205"/>
              <a:gd name="connsiteY21" fmla="*/ 806989 h 3168626"/>
              <a:gd name="connsiteX22" fmla="*/ 1578279 w 6288205"/>
              <a:gd name="connsiteY22" fmla="*/ 56367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615857 w 6288205"/>
              <a:gd name="connsiteY23" fmla="*/ 48851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39660 w 6288205"/>
              <a:gd name="connsiteY12" fmla="*/ 102713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85380 w 6288205"/>
              <a:gd name="connsiteY12" fmla="*/ 1126194 h 3168626"/>
              <a:gd name="connsiteX13" fmla="*/ 1102290 w 6288205"/>
              <a:gd name="connsiteY13" fmla="*/ 964504 h 3168626"/>
              <a:gd name="connsiteX14" fmla="*/ 1127342 w 6288205"/>
              <a:gd name="connsiteY14" fmla="*/ 9269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85380 w 6288205"/>
              <a:gd name="connsiteY12" fmla="*/ 1126194 h 3168626"/>
              <a:gd name="connsiteX13" fmla="*/ 1102290 w 6288205"/>
              <a:gd name="connsiteY13" fmla="*/ 96450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14400 w 6288205"/>
              <a:gd name="connsiteY10" fmla="*/ 1127342 h 3168626"/>
              <a:gd name="connsiteX11" fmla="*/ 977030 w 6288205"/>
              <a:gd name="connsiteY11" fmla="*/ 107723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977030 w 6288205"/>
              <a:gd name="connsiteY11" fmla="*/ 107723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86735 w 6288205"/>
              <a:gd name="connsiteY19" fmla="*/ 86857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463875 w 6288205"/>
              <a:gd name="connsiteY19" fmla="*/ 79999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570555 w 6288205"/>
              <a:gd name="connsiteY19" fmla="*/ 96763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5712 w 6288205"/>
              <a:gd name="connsiteY18" fmla="*/ 888199 h 3168626"/>
              <a:gd name="connsiteX19" fmla="*/ 1501975 w 6288205"/>
              <a:gd name="connsiteY19" fmla="*/ 88381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501975 w 6288205"/>
              <a:gd name="connsiteY19" fmla="*/ 883815 h 3168626"/>
              <a:gd name="connsiteX20" fmla="*/ 1531411 w 6288205"/>
              <a:gd name="connsiteY20" fmla="*/ 831519 h 3168626"/>
              <a:gd name="connsiteX21" fmla="*/ 1606567 w 6288205"/>
              <a:gd name="connsiteY21" fmla="*/ 806989 h 3168626"/>
              <a:gd name="connsiteX22" fmla="*/ 1639239 w 6288205"/>
              <a:gd name="connsiteY22" fmla="*/ 921811 h 3168626"/>
              <a:gd name="connsiteX23" fmla="*/ 1806357 w 6288205"/>
              <a:gd name="connsiteY23" fmla="*/ 701875 h 3168626"/>
              <a:gd name="connsiteX24" fmla="*/ 1653435 w 6288205"/>
              <a:gd name="connsiteY24" fmla="*/ 463463 h 3168626"/>
              <a:gd name="connsiteX25" fmla="*/ 1753643 w 6288205"/>
              <a:gd name="connsiteY25" fmla="*/ 375780 h 3168626"/>
              <a:gd name="connsiteX26" fmla="*/ 1841326 w 6288205"/>
              <a:gd name="connsiteY26" fmla="*/ 300624 h 3168626"/>
              <a:gd name="connsiteX27" fmla="*/ 1903956 w 6288205"/>
              <a:gd name="connsiteY27" fmla="*/ 225468 h 3168626"/>
              <a:gd name="connsiteX28" fmla="*/ 1954060 w 6288205"/>
              <a:gd name="connsiteY28" fmla="*/ 137786 h 3168626"/>
              <a:gd name="connsiteX29" fmla="*/ 1979112 w 6288205"/>
              <a:gd name="connsiteY29" fmla="*/ 100208 h 3168626"/>
              <a:gd name="connsiteX30" fmla="*/ 2016690 w 6288205"/>
              <a:gd name="connsiteY30" fmla="*/ 75156 h 3168626"/>
              <a:gd name="connsiteX31" fmla="*/ 2041742 w 6288205"/>
              <a:gd name="connsiteY31" fmla="*/ 37578 h 3168626"/>
              <a:gd name="connsiteX32" fmla="*/ 2091846 w 6288205"/>
              <a:gd name="connsiteY32" fmla="*/ 25052 h 3168626"/>
              <a:gd name="connsiteX33" fmla="*/ 2179528 w 6288205"/>
              <a:gd name="connsiteY33" fmla="*/ 0 h 3168626"/>
              <a:gd name="connsiteX34" fmla="*/ 2505205 w 6288205"/>
              <a:gd name="connsiteY34" fmla="*/ 12526 h 3168626"/>
              <a:gd name="connsiteX35" fmla="*/ 2655517 w 6288205"/>
              <a:gd name="connsiteY35" fmla="*/ 37578 h 3168626"/>
              <a:gd name="connsiteX36" fmla="*/ 2718148 w 6288205"/>
              <a:gd name="connsiteY36" fmla="*/ 50104 h 3168626"/>
              <a:gd name="connsiteX37" fmla="*/ 2893512 w 6288205"/>
              <a:gd name="connsiteY37" fmla="*/ 62630 h 3168626"/>
              <a:gd name="connsiteX38" fmla="*/ 2956142 w 6288205"/>
              <a:gd name="connsiteY38" fmla="*/ 75156 h 3168626"/>
              <a:gd name="connsiteX39" fmla="*/ 3118980 w 6288205"/>
              <a:gd name="connsiteY39" fmla="*/ 112734 h 3168626"/>
              <a:gd name="connsiteX40" fmla="*/ 3231715 w 6288205"/>
              <a:gd name="connsiteY40" fmla="*/ 125260 h 3168626"/>
              <a:gd name="connsiteX41" fmla="*/ 3344449 w 6288205"/>
              <a:gd name="connsiteY41" fmla="*/ 150312 h 3168626"/>
              <a:gd name="connsiteX42" fmla="*/ 3482235 w 6288205"/>
              <a:gd name="connsiteY42" fmla="*/ 162838 h 3168626"/>
              <a:gd name="connsiteX43" fmla="*/ 3645074 w 6288205"/>
              <a:gd name="connsiteY43" fmla="*/ 187890 h 3168626"/>
              <a:gd name="connsiteX44" fmla="*/ 3682652 w 6288205"/>
              <a:gd name="connsiteY44" fmla="*/ 200416 h 3168626"/>
              <a:gd name="connsiteX45" fmla="*/ 3807912 w 6288205"/>
              <a:gd name="connsiteY45" fmla="*/ 212942 h 3168626"/>
              <a:gd name="connsiteX46" fmla="*/ 3920646 w 6288205"/>
              <a:gd name="connsiteY46" fmla="*/ 237994 h 3168626"/>
              <a:gd name="connsiteX47" fmla="*/ 3995802 w 6288205"/>
              <a:gd name="connsiteY47" fmla="*/ 250520 h 3168626"/>
              <a:gd name="connsiteX48" fmla="*/ 4346531 w 6288205"/>
              <a:gd name="connsiteY48" fmla="*/ 275572 h 3168626"/>
              <a:gd name="connsiteX49" fmla="*/ 4747364 w 6288205"/>
              <a:gd name="connsiteY49" fmla="*/ 313150 h 3168626"/>
              <a:gd name="connsiteX50" fmla="*/ 5423769 w 6288205"/>
              <a:gd name="connsiteY50" fmla="*/ 325676 h 3168626"/>
              <a:gd name="connsiteX51" fmla="*/ 5799550 w 6288205"/>
              <a:gd name="connsiteY51" fmla="*/ 363254 h 3168626"/>
              <a:gd name="connsiteX52" fmla="*/ 5962389 w 6288205"/>
              <a:gd name="connsiteY52" fmla="*/ 388306 h 3168626"/>
              <a:gd name="connsiteX53" fmla="*/ 6012493 w 6288205"/>
              <a:gd name="connsiteY53" fmla="*/ 400833 h 3168626"/>
              <a:gd name="connsiteX54" fmla="*/ 6062597 w 6288205"/>
              <a:gd name="connsiteY54" fmla="*/ 425885 h 3168626"/>
              <a:gd name="connsiteX55" fmla="*/ 6137753 w 6288205"/>
              <a:gd name="connsiteY55" fmla="*/ 488515 h 3168626"/>
              <a:gd name="connsiteX56" fmla="*/ 6162805 w 6288205"/>
              <a:gd name="connsiteY56" fmla="*/ 526093 h 3168626"/>
              <a:gd name="connsiteX57" fmla="*/ 6187857 w 6288205"/>
              <a:gd name="connsiteY57" fmla="*/ 601249 h 3168626"/>
              <a:gd name="connsiteX58" fmla="*/ 6200383 w 6288205"/>
              <a:gd name="connsiteY58" fmla="*/ 764087 h 3168626"/>
              <a:gd name="connsiteX59" fmla="*/ 6212909 w 6288205"/>
              <a:gd name="connsiteY59" fmla="*/ 814191 h 3168626"/>
              <a:gd name="connsiteX60" fmla="*/ 6237961 w 6288205"/>
              <a:gd name="connsiteY60" fmla="*/ 977030 h 3168626"/>
              <a:gd name="connsiteX61" fmla="*/ 6250487 w 6288205"/>
              <a:gd name="connsiteY61" fmla="*/ 1027134 h 3168626"/>
              <a:gd name="connsiteX62" fmla="*/ 6263013 w 6288205"/>
              <a:gd name="connsiteY62" fmla="*/ 1127342 h 3168626"/>
              <a:gd name="connsiteX63" fmla="*/ 6275539 w 6288205"/>
              <a:gd name="connsiteY63" fmla="*/ 1202498 h 3168626"/>
              <a:gd name="connsiteX64" fmla="*/ 6275539 w 6288205"/>
              <a:gd name="connsiteY64" fmla="*/ 1866378 h 3168626"/>
              <a:gd name="connsiteX65" fmla="*/ 6237961 w 6288205"/>
              <a:gd name="connsiteY65" fmla="*/ 1966586 h 3168626"/>
              <a:gd name="connsiteX66" fmla="*/ 6200383 w 6288205"/>
              <a:gd name="connsiteY66" fmla="*/ 1979112 h 3168626"/>
              <a:gd name="connsiteX67" fmla="*/ 6150279 w 6288205"/>
              <a:gd name="connsiteY67" fmla="*/ 2016690 h 3168626"/>
              <a:gd name="connsiteX68" fmla="*/ 6075123 w 6288205"/>
              <a:gd name="connsiteY68" fmla="*/ 2041742 h 3168626"/>
              <a:gd name="connsiteX69" fmla="*/ 5912285 w 6288205"/>
              <a:gd name="connsiteY69" fmla="*/ 2066794 h 3168626"/>
              <a:gd name="connsiteX70" fmla="*/ 5749446 w 6288205"/>
              <a:gd name="connsiteY70" fmla="*/ 2079320 h 3168626"/>
              <a:gd name="connsiteX71" fmla="*/ 5674290 w 6288205"/>
              <a:gd name="connsiteY71" fmla="*/ 2104372 h 3168626"/>
              <a:gd name="connsiteX72" fmla="*/ 5574082 w 6288205"/>
              <a:gd name="connsiteY72" fmla="*/ 2141950 h 3168626"/>
              <a:gd name="connsiteX73" fmla="*/ 5523978 w 6288205"/>
              <a:gd name="connsiteY73" fmla="*/ 2154476 h 3168626"/>
              <a:gd name="connsiteX74" fmla="*/ 5448821 w 6288205"/>
              <a:gd name="connsiteY74" fmla="*/ 2179528 h 3168626"/>
              <a:gd name="connsiteX75" fmla="*/ 5411243 w 6288205"/>
              <a:gd name="connsiteY75" fmla="*/ 2204580 h 3168626"/>
              <a:gd name="connsiteX76" fmla="*/ 5386191 w 6288205"/>
              <a:gd name="connsiteY76" fmla="*/ 2229633 h 3168626"/>
              <a:gd name="connsiteX77" fmla="*/ 5311035 w 6288205"/>
              <a:gd name="connsiteY77" fmla="*/ 2254685 h 3168626"/>
              <a:gd name="connsiteX78" fmla="*/ 5273457 w 6288205"/>
              <a:gd name="connsiteY78" fmla="*/ 2267211 h 3168626"/>
              <a:gd name="connsiteX79" fmla="*/ 5185775 w 6288205"/>
              <a:gd name="connsiteY79" fmla="*/ 2304789 h 3168626"/>
              <a:gd name="connsiteX80" fmla="*/ 5123145 w 6288205"/>
              <a:gd name="connsiteY80" fmla="*/ 2317315 h 3168626"/>
              <a:gd name="connsiteX81" fmla="*/ 5085567 w 6288205"/>
              <a:gd name="connsiteY81" fmla="*/ 2329841 h 3168626"/>
              <a:gd name="connsiteX82" fmla="*/ 5022937 w 6288205"/>
              <a:gd name="connsiteY82" fmla="*/ 2342367 h 3168626"/>
              <a:gd name="connsiteX83" fmla="*/ 4910202 w 6288205"/>
              <a:gd name="connsiteY83" fmla="*/ 2392471 h 3168626"/>
              <a:gd name="connsiteX84" fmla="*/ 4860098 w 6288205"/>
              <a:gd name="connsiteY84" fmla="*/ 2417523 h 3168626"/>
              <a:gd name="connsiteX85" fmla="*/ 4772416 w 6288205"/>
              <a:gd name="connsiteY85" fmla="*/ 2480153 h 3168626"/>
              <a:gd name="connsiteX86" fmla="*/ 4709786 w 6288205"/>
              <a:gd name="connsiteY86" fmla="*/ 2492679 h 3168626"/>
              <a:gd name="connsiteX87" fmla="*/ 4634630 w 6288205"/>
              <a:gd name="connsiteY87" fmla="*/ 2517731 h 3168626"/>
              <a:gd name="connsiteX88" fmla="*/ 4584526 w 6288205"/>
              <a:gd name="connsiteY88" fmla="*/ 2530257 h 3168626"/>
              <a:gd name="connsiteX89" fmla="*/ 4546948 w 6288205"/>
              <a:gd name="connsiteY89" fmla="*/ 2542783 h 3168626"/>
              <a:gd name="connsiteX90" fmla="*/ 4484317 w 6288205"/>
              <a:gd name="connsiteY90" fmla="*/ 2555309 h 3168626"/>
              <a:gd name="connsiteX91" fmla="*/ 4271375 w 6288205"/>
              <a:gd name="connsiteY91" fmla="*/ 2580361 h 3168626"/>
              <a:gd name="connsiteX92" fmla="*/ 4208745 w 6288205"/>
              <a:gd name="connsiteY92" fmla="*/ 2567835 h 3168626"/>
              <a:gd name="connsiteX93" fmla="*/ 4171167 w 6288205"/>
              <a:gd name="connsiteY93" fmla="*/ 2555309 h 3168626"/>
              <a:gd name="connsiteX94" fmla="*/ 4133589 w 6288205"/>
              <a:gd name="connsiteY94" fmla="*/ 2567835 h 3168626"/>
              <a:gd name="connsiteX95" fmla="*/ 4146115 w 6288205"/>
              <a:gd name="connsiteY95" fmla="*/ 2768252 h 3168626"/>
              <a:gd name="connsiteX96" fmla="*/ 4246323 w 6288205"/>
              <a:gd name="connsiteY96" fmla="*/ 2793304 h 3168626"/>
              <a:gd name="connsiteX97" fmla="*/ 4283901 w 6288205"/>
              <a:gd name="connsiteY97" fmla="*/ 2818356 h 3168626"/>
              <a:gd name="connsiteX98" fmla="*/ 4296427 w 6288205"/>
              <a:gd name="connsiteY98" fmla="*/ 2868460 h 3168626"/>
              <a:gd name="connsiteX99" fmla="*/ 4321479 w 6288205"/>
              <a:gd name="connsiteY99" fmla="*/ 2906038 h 3168626"/>
              <a:gd name="connsiteX100" fmla="*/ 4359057 w 6288205"/>
              <a:gd name="connsiteY100" fmla="*/ 3056350 h 3168626"/>
              <a:gd name="connsiteX101" fmla="*/ 4371583 w 6288205"/>
              <a:gd name="connsiteY101" fmla="*/ 3093928 h 3168626"/>
              <a:gd name="connsiteX102" fmla="*/ 4409161 w 6288205"/>
              <a:gd name="connsiteY102" fmla="*/ 3106454 h 3168626"/>
              <a:gd name="connsiteX103" fmla="*/ 4484317 w 6288205"/>
              <a:gd name="connsiteY103" fmla="*/ 3144033 h 3168626"/>
              <a:gd name="connsiteX104" fmla="*/ 4133589 w 6288205"/>
              <a:gd name="connsiteY104" fmla="*/ 3144033 h 3168626"/>
              <a:gd name="connsiteX105" fmla="*/ 3795386 w 6288205"/>
              <a:gd name="connsiteY105" fmla="*/ 3118980 h 3168626"/>
              <a:gd name="connsiteX106" fmla="*/ 3657600 w 6288205"/>
              <a:gd name="connsiteY106" fmla="*/ 3106454 h 3168626"/>
              <a:gd name="connsiteX107" fmla="*/ 3181611 w 6288205"/>
              <a:gd name="connsiteY107" fmla="*/ 3093928 h 3168626"/>
              <a:gd name="connsiteX108" fmla="*/ 2129424 w 6288205"/>
              <a:gd name="connsiteY108" fmla="*/ 3081402 h 3168626"/>
              <a:gd name="connsiteX109" fmla="*/ 1678487 w 6288205"/>
              <a:gd name="connsiteY109" fmla="*/ 3056350 h 3168626"/>
              <a:gd name="connsiteX110" fmla="*/ 1590805 w 6288205"/>
              <a:gd name="connsiteY110" fmla="*/ 3043824 h 3168626"/>
              <a:gd name="connsiteX111" fmla="*/ 1540701 w 6288205"/>
              <a:gd name="connsiteY111" fmla="*/ 3031298 h 3168626"/>
              <a:gd name="connsiteX112" fmla="*/ 1202498 w 6288205"/>
              <a:gd name="connsiteY112" fmla="*/ 3018772 h 3168626"/>
              <a:gd name="connsiteX113" fmla="*/ 951978 w 6288205"/>
              <a:gd name="connsiteY113" fmla="*/ 3006246 h 3168626"/>
              <a:gd name="connsiteX114" fmla="*/ 638827 w 6288205"/>
              <a:gd name="connsiteY114" fmla="*/ 2981194 h 3168626"/>
              <a:gd name="connsiteX115" fmla="*/ 576197 w 6288205"/>
              <a:gd name="connsiteY115" fmla="*/ 2968668 h 3168626"/>
              <a:gd name="connsiteX116" fmla="*/ 400832 w 6288205"/>
              <a:gd name="connsiteY116" fmla="*/ 2956142 h 3168626"/>
              <a:gd name="connsiteX117" fmla="*/ 325676 w 6288205"/>
              <a:gd name="connsiteY117" fmla="*/ 2943616 h 3168626"/>
              <a:gd name="connsiteX118" fmla="*/ 275572 w 6288205"/>
              <a:gd name="connsiteY118" fmla="*/ 2931090 h 3168626"/>
              <a:gd name="connsiteX119" fmla="*/ 0 w 6288205"/>
              <a:gd name="connsiteY119" fmla="*/ 2918564 h 3168626"/>
              <a:gd name="connsiteX120" fmla="*/ 25052 w 6288205"/>
              <a:gd name="connsiteY120" fmla="*/ 2718148 h 3168626"/>
              <a:gd name="connsiteX121" fmla="*/ 37578 w 6288205"/>
              <a:gd name="connsiteY121" fmla="*/ 2668043 h 3168626"/>
              <a:gd name="connsiteX122" fmla="*/ 50104 w 6288205"/>
              <a:gd name="connsiteY122" fmla="*/ 2605413 h 3168626"/>
              <a:gd name="connsiteX123" fmla="*/ 75156 w 6288205"/>
              <a:gd name="connsiteY123" fmla="*/ 2492679 h 3168626"/>
              <a:gd name="connsiteX124" fmla="*/ 87682 w 6288205"/>
              <a:gd name="connsiteY124" fmla="*/ 2404997 h 3168626"/>
              <a:gd name="connsiteX125" fmla="*/ 100208 w 6288205"/>
              <a:gd name="connsiteY125" fmla="*/ 2367419 h 3168626"/>
              <a:gd name="connsiteX126" fmla="*/ 112734 w 6288205"/>
              <a:gd name="connsiteY126" fmla="*/ 2292263 h 3168626"/>
              <a:gd name="connsiteX127" fmla="*/ 137786 w 6288205"/>
              <a:gd name="connsiteY127" fmla="*/ 2242159 h 3168626"/>
              <a:gd name="connsiteX128" fmla="*/ 150312 w 6288205"/>
              <a:gd name="connsiteY128" fmla="*/ 2054268 h 3168626"/>
              <a:gd name="connsiteX129" fmla="*/ 187890 w 6288205"/>
              <a:gd name="connsiteY129" fmla="*/ 1929008 h 3168626"/>
              <a:gd name="connsiteX130" fmla="*/ 200416 w 6288205"/>
              <a:gd name="connsiteY130" fmla="*/ 1878904 h 3168626"/>
              <a:gd name="connsiteX131" fmla="*/ 212942 w 6288205"/>
              <a:gd name="connsiteY131" fmla="*/ 1503123 h 3168626"/>
              <a:gd name="connsiteX132" fmla="*/ 225468 w 6288205"/>
              <a:gd name="connsiteY132" fmla="*/ 1453019 h 3168626"/>
              <a:gd name="connsiteX133" fmla="*/ 212942 w 6288205"/>
              <a:gd name="connsiteY13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123066 w 6288205"/>
              <a:gd name="connsiteY19" fmla="*/ 768577 h 3168626"/>
              <a:gd name="connsiteX20" fmla="*/ 1501975 w 6288205"/>
              <a:gd name="connsiteY20" fmla="*/ 883815 h 3168626"/>
              <a:gd name="connsiteX21" fmla="*/ 1531411 w 6288205"/>
              <a:gd name="connsiteY21" fmla="*/ 831519 h 3168626"/>
              <a:gd name="connsiteX22" fmla="*/ 1606567 w 6288205"/>
              <a:gd name="connsiteY22" fmla="*/ 806989 h 3168626"/>
              <a:gd name="connsiteX23" fmla="*/ 1639239 w 6288205"/>
              <a:gd name="connsiteY23" fmla="*/ 921811 h 3168626"/>
              <a:gd name="connsiteX24" fmla="*/ 1806357 w 6288205"/>
              <a:gd name="connsiteY24" fmla="*/ 701875 h 3168626"/>
              <a:gd name="connsiteX25" fmla="*/ 1653435 w 6288205"/>
              <a:gd name="connsiteY25" fmla="*/ 463463 h 3168626"/>
              <a:gd name="connsiteX26" fmla="*/ 1753643 w 6288205"/>
              <a:gd name="connsiteY26" fmla="*/ 375780 h 3168626"/>
              <a:gd name="connsiteX27" fmla="*/ 1841326 w 6288205"/>
              <a:gd name="connsiteY27" fmla="*/ 300624 h 3168626"/>
              <a:gd name="connsiteX28" fmla="*/ 1903956 w 6288205"/>
              <a:gd name="connsiteY28" fmla="*/ 225468 h 3168626"/>
              <a:gd name="connsiteX29" fmla="*/ 1954060 w 6288205"/>
              <a:gd name="connsiteY29" fmla="*/ 137786 h 3168626"/>
              <a:gd name="connsiteX30" fmla="*/ 1979112 w 6288205"/>
              <a:gd name="connsiteY30" fmla="*/ 100208 h 3168626"/>
              <a:gd name="connsiteX31" fmla="*/ 2016690 w 6288205"/>
              <a:gd name="connsiteY31" fmla="*/ 75156 h 3168626"/>
              <a:gd name="connsiteX32" fmla="*/ 2041742 w 6288205"/>
              <a:gd name="connsiteY32" fmla="*/ 37578 h 3168626"/>
              <a:gd name="connsiteX33" fmla="*/ 2091846 w 6288205"/>
              <a:gd name="connsiteY33" fmla="*/ 25052 h 3168626"/>
              <a:gd name="connsiteX34" fmla="*/ 2179528 w 6288205"/>
              <a:gd name="connsiteY34" fmla="*/ 0 h 3168626"/>
              <a:gd name="connsiteX35" fmla="*/ 2505205 w 6288205"/>
              <a:gd name="connsiteY35" fmla="*/ 12526 h 3168626"/>
              <a:gd name="connsiteX36" fmla="*/ 2655517 w 6288205"/>
              <a:gd name="connsiteY36" fmla="*/ 37578 h 3168626"/>
              <a:gd name="connsiteX37" fmla="*/ 2718148 w 6288205"/>
              <a:gd name="connsiteY37" fmla="*/ 50104 h 3168626"/>
              <a:gd name="connsiteX38" fmla="*/ 2893512 w 6288205"/>
              <a:gd name="connsiteY38" fmla="*/ 62630 h 3168626"/>
              <a:gd name="connsiteX39" fmla="*/ 2956142 w 6288205"/>
              <a:gd name="connsiteY39" fmla="*/ 75156 h 3168626"/>
              <a:gd name="connsiteX40" fmla="*/ 3118980 w 6288205"/>
              <a:gd name="connsiteY40" fmla="*/ 112734 h 3168626"/>
              <a:gd name="connsiteX41" fmla="*/ 3231715 w 6288205"/>
              <a:gd name="connsiteY41" fmla="*/ 125260 h 3168626"/>
              <a:gd name="connsiteX42" fmla="*/ 3344449 w 6288205"/>
              <a:gd name="connsiteY42" fmla="*/ 150312 h 3168626"/>
              <a:gd name="connsiteX43" fmla="*/ 3482235 w 6288205"/>
              <a:gd name="connsiteY43" fmla="*/ 162838 h 3168626"/>
              <a:gd name="connsiteX44" fmla="*/ 3645074 w 6288205"/>
              <a:gd name="connsiteY44" fmla="*/ 187890 h 3168626"/>
              <a:gd name="connsiteX45" fmla="*/ 3682652 w 6288205"/>
              <a:gd name="connsiteY45" fmla="*/ 200416 h 3168626"/>
              <a:gd name="connsiteX46" fmla="*/ 3807912 w 6288205"/>
              <a:gd name="connsiteY46" fmla="*/ 212942 h 3168626"/>
              <a:gd name="connsiteX47" fmla="*/ 3920646 w 6288205"/>
              <a:gd name="connsiteY47" fmla="*/ 237994 h 3168626"/>
              <a:gd name="connsiteX48" fmla="*/ 3995802 w 6288205"/>
              <a:gd name="connsiteY48" fmla="*/ 250520 h 3168626"/>
              <a:gd name="connsiteX49" fmla="*/ 4346531 w 6288205"/>
              <a:gd name="connsiteY49" fmla="*/ 275572 h 3168626"/>
              <a:gd name="connsiteX50" fmla="*/ 4747364 w 6288205"/>
              <a:gd name="connsiteY50" fmla="*/ 313150 h 3168626"/>
              <a:gd name="connsiteX51" fmla="*/ 5423769 w 6288205"/>
              <a:gd name="connsiteY51" fmla="*/ 325676 h 3168626"/>
              <a:gd name="connsiteX52" fmla="*/ 5799550 w 6288205"/>
              <a:gd name="connsiteY52" fmla="*/ 363254 h 3168626"/>
              <a:gd name="connsiteX53" fmla="*/ 5962389 w 6288205"/>
              <a:gd name="connsiteY53" fmla="*/ 388306 h 3168626"/>
              <a:gd name="connsiteX54" fmla="*/ 6012493 w 6288205"/>
              <a:gd name="connsiteY54" fmla="*/ 400833 h 3168626"/>
              <a:gd name="connsiteX55" fmla="*/ 6062597 w 6288205"/>
              <a:gd name="connsiteY55" fmla="*/ 425885 h 3168626"/>
              <a:gd name="connsiteX56" fmla="*/ 6137753 w 6288205"/>
              <a:gd name="connsiteY56" fmla="*/ 488515 h 3168626"/>
              <a:gd name="connsiteX57" fmla="*/ 6162805 w 6288205"/>
              <a:gd name="connsiteY57" fmla="*/ 526093 h 3168626"/>
              <a:gd name="connsiteX58" fmla="*/ 6187857 w 6288205"/>
              <a:gd name="connsiteY58" fmla="*/ 601249 h 3168626"/>
              <a:gd name="connsiteX59" fmla="*/ 6200383 w 6288205"/>
              <a:gd name="connsiteY59" fmla="*/ 764087 h 3168626"/>
              <a:gd name="connsiteX60" fmla="*/ 6212909 w 6288205"/>
              <a:gd name="connsiteY60" fmla="*/ 814191 h 3168626"/>
              <a:gd name="connsiteX61" fmla="*/ 6237961 w 6288205"/>
              <a:gd name="connsiteY61" fmla="*/ 977030 h 3168626"/>
              <a:gd name="connsiteX62" fmla="*/ 6250487 w 6288205"/>
              <a:gd name="connsiteY62" fmla="*/ 1027134 h 3168626"/>
              <a:gd name="connsiteX63" fmla="*/ 6263013 w 6288205"/>
              <a:gd name="connsiteY63" fmla="*/ 1127342 h 3168626"/>
              <a:gd name="connsiteX64" fmla="*/ 6275539 w 6288205"/>
              <a:gd name="connsiteY64" fmla="*/ 1202498 h 3168626"/>
              <a:gd name="connsiteX65" fmla="*/ 6275539 w 6288205"/>
              <a:gd name="connsiteY65" fmla="*/ 1866378 h 3168626"/>
              <a:gd name="connsiteX66" fmla="*/ 6237961 w 6288205"/>
              <a:gd name="connsiteY66" fmla="*/ 1966586 h 3168626"/>
              <a:gd name="connsiteX67" fmla="*/ 6200383 w 6288205"/>
              <a:gd name="connsiteY67" fmla="*/ 1979112 h 3168626"/>
              <a:gd name="connsiteX68" fmla="*/ 6150279 w 6288205"/>
              <a:gd name="connsiteY68" fmla="*/ 2016690 h 3168626"/>
              <a:gd name="connsiteX69" fmla="*/ 6075123 w 6288205"/>
              <a:gd name="connsiteY69" fmla="*/ 2041742 h 3168626"/>
              <a:gd name="connsiteX70" fmla="*/ 5912285 w 6288205"/>
              <a:gd name="connsiteY70" fmla="*/ 2066794 h 3168626"/>
              <a:gd name="connsiteX71" fmla="*/ 5749446 w 6288205"/>
              <a:gd name="connsiteY71" fmla="*/ 2079320 h 3168626"/>
              <a:gd name="connsiteX72" fmla="*/ 5674290 w 6288205"/>
              <a:gd name="connsiteY72" fmla="*/ 2104372 h 3168626"/>
              <a:gd name="connsiteX73" fmla="*/ 5574082 w 6288205"/>
              <a:gd name="connsiteY73" fmla="*/ 2141950 h 3168626"/>
              <a:gd name="connsiteX74" fmla="*/ 5523978 w 6288205"/>
              <a:gd name="connsiteY74" fmla="*/ 2154476 h 3168626"/>
              <a:gd name="connsiteX75" fmla="*/ 5448821 w 6288205"/>
              <a:gd name="connsiteY75" fmla="*/ 2179528 h 3168626"/>
              <a:gd name="connsiteX76" fmla="*/ 5411243 w 6288205"/>
              <a:gd name="connsiteY76" fmla="*/ 2204580 h 3168626"/>
              <a:gd name="connsiteX77" fmla="*/ 5386191 w 6288205"/>
              <a:gd name="connsiteY77" fmla="*/ 2229633 h 3168626"/>
              <a:gd name="connsiteX78" fmla="*/ 5311035 w 6288205"/>
              <a:gd name="connsiteY78" fmla="*/ 2254685 h 3168626"/>
              <a:gd name="connsiteX79" fmla="*/ 5273457 w 6288205"/>
              <a:gd name="connsiteY79" fmla="*/ 2267211 h 3168626"/>
              <a:gd name="connsiteX80" fmla="*/ 5185775 w 6288205"/>
              <a:gd name="connsiteY80" fmla="*/ 2304789 h 3168626"/>
              <a:gd name="connsiteX81" fmla="*/ 5123145 w 6288205"/>
              <a:gd name="connsiteY81" fmla="*/ 2317315 h 3168626"/>
              <a:gd name="connsiteX82" fmla="*/ 5085567 w 6288205"/>
              <a:gd name="connsiteY82" fmla="*/ 2329841 h 3168626"/>
              <a:gd name="connsiteX83" fmla="*/ 5022937 w 6288205"/>
              <a:gd name="connsiteY83" fmla="*/ 2342367 h 3168626"/>
              <a:gd name="connsiteX84" fmla="*/ 4910202 w 6288205"/>
              <a:gd name="connsiteY84" fmla="*/ 2392471 h 3168626"/>
              <a:gd name="connsiteX85" fmla="*/ 4860098 w 6288205"/>
              <a:gd name="connsiteY85" fmla="*/ 2417523 h 3168626"/>
              <a:gd name="connsiteX86" fmla="*/ 4772416 w 6288205"/>
              <a:gd name="connsiteY86" fmla="*/ 2480153 h 3168626"/>
              <a:gd name="connsiteX87" fmla="*/ 4709786 w 6288205"/>
              <a:gd name="connsiteY87" fmla="*/ 2492679 h 3168626"/>
              <a:gd name="connsiteX88" fmla="*/ 4634630 w 6288205"/>
              <a:gd name="connsiteY88" fmla="*/ 2517731 h 3168626"/>
              <a:gd name="connsiteX89" fmla="*/ 4584526 w 6288205"/>
              <a:gd name="connsiteY89" fmla="*/ 2530257 h 3168626"/>
              <a:gd name="connsiteX90" fmla="*/ 4546948 w 6288205"/>
              <a:gd name="connsiteY90" fmla="*/ 2542783 h 3168626"/>
              <a:gd name="connsiteX91" fmla="*/ 4484317 w 6288205"/>
              <a:gd name="connsiteY91" fmla="*/ 2555309 h 3168626"/>
              <a:gd name="connsiteX92" fmla="*/ 4271375 w 6288205"/>
              <a:gd name="connsiteY92" fmla="*/ 2580361 h 3168626"/>
              <a:gd name="connsiteX93" fmla="*/ 4208745 w 6288205"/>
              <a:gd name="connsiteY93" fmla="*/ 2567835 h 3168626"/>
              <a:gd name="connsiteX94" fmla="*/ 4171167 w 6288205"/>
              <a:gd name="connsiteY94" fmla="*/ 2555309 h 3168626"/>
              <a:gd name="connsiteX95" fmla="*/ 4133589 w 6288205"/>
              <a:gd name="connsiteY95" fmla="*/ 2567835 h 3168626"/>
              <a:gd name="connsiteX96" fmla="*/ 4146115 w 6288205"/>
              <a:gd name="connsiteY96" fmla="*/ 2768252 h 3168626"/>
              <a:gd name="connsiteX97" fmla="*/ 4246323 w 6288205"/>
              <a:gd name="connsiteY97" fmla="*/ 2793304 h 3168626"/>
              <a:gd name="connsiteX98" fmla="*/ 4283901 w 6288205"/>
              <a:gd name="connsiteY98" fmla="*/ 2818356 h 3168626"/>
              <a:gd name="connsiteX99" fmla="*/ 4296427 w 6288205"/>
              <a:gd name="connsiteY99" fmla="*/ 2868460 h 3168626"/>
              <a:gd name="connsiteX100" fmla="*/ 4321479 w 6288205"/>
              <a:gd name="connsiteY100" fmla="*/ 2906038 h 3168626"/>
              <a:gd name="connsiteX101" fmla="*/ 4359057 w 6288205"/>
              <a:gd name="connsiteY101" fmla="*/ 3056350 h 3168626"/>
              <a:gd name="connsiteX102" fmla="*/ 4371583 w 6288205"/>
              <a:gd name="connsiteY102" fmla="*/ 3093928 h 3168626"/>
              <a:gd name="connsiteX103" fmla="*/ 4409161 w 6288205"/>
              <a:gd name="connsiteY103" fmla="*/ 3106454 h 3168626"/>
              <a:gd name="connsiteX104" fmla="*/ 4484317 w 6288205"/>
              <a:gd name="connsiteY104" fmla="*/ 3144033 h 3168626"/>
              <a:gd name="connsiteX105" fmla="*/ 4133589 w 6288205"/>
              <a:gd name="connsiteY105" fmla="*/ 3144033 h 3168626"/>
              <a:gd name="connsiteX106" fmla="*/ 3795386 w 6288205"/>
              <a:gd name="connsiteY106" fmla="*/ 3118980 h 3168626"/>
              <a:gd name="connsiteX107" fmla="*/ 3657600 w 6288205"/>
              <a:gd name="connsiteY107" fmla="*/ 3106454 h 3168626"/>
              <a:gd name="connsiteX108" fmla="*/ 3181611 w 6288205"/>
              <a:gd name="connsiteY108" fmla="*/ 3093928 h 3168626"/>
              <a:gd name="connsiteX109" fmla="*/ 2129424 w 6288205"/>
              <a:gd name="connsiteY109" fmla="*/ 3081402 h 3168626"/>
              <a:gd name="connsiteX110" fmla="*/ 1678487 w 6288205"/>
              <a:gd name="connsiteY110" fmla="*/ 3056350 h 3168626"/>
              <a:gd name="connsiteX111" fmla="*/ 1590805 w 6288205"/>
              <a:gd name="connsiteY111" fmla="*/ 3043824 h 3168626"/>
              <a:gd name="connsiteX112" fmla="*/ 1540701 w 6288205"/>
              <a:gd name="connsiteY112" fmla="*/ 3031298 h 3168626"/>
              <a:gd name="connsiteX113" fmla="*/ 1202498 w 6288205"/>
              <a:gd name="connsiteY113" fmla="*/ 3018772 h 3168626"/>
              <a:gd name="connsiteX114" fmla="*/ 951978 w 6288205"/>
              <a:gd name="connsiteY114" fmla="*/ 3006246 h 3168626"/>
              <a:gd name="connsiteX115" fmla="*/ 638827 w 6288205"/>
              <a:gd name="connsiteY115" fmla="*/ 2981194 h 3168626"/>
              <a:gd name="connsiteX116" fmla="*/ 576197 w 6288205"/>
              <a:gd name="connsiteY116" fmla="*/ 2968668 h 3168626"/>
              <a:gd name="connsiteX117" fmla="*/ 400832 w 6288205"/>
              <a:gd name="connsiteY117" fmla="*/ 2956142 h 3168626"/>
              <a:gd name="connsiteX118" fmla="*/ 325676 w 6288205"/>
              <a:gd name="connsiteY118" fmla="*/ 2943616 h 3168626"/>
              <a:gd name="connsiteX119" fmla="*/ 275572 w 6288205"/>
              <a:gd name="connsiteY119" fmla="*/ 2931090 h 3168626"/>
              <a:gd name="connsiteX120" fmla="*/ 0 w 6288205"/>
              <a:gd name="connsiteY120" fmla="*/ 2918564 h 3168626"/>
              <a:gd name="connsiteX121" fmla="*/ 25052 w 6288205"/>
              <a:gd name="connsiteY121" fmla="*/ 2718148 h 3168626"/>
              <a:gd name="connsiteX122" fmla="*/ 37578 w 6288205"/>
              <a:gd name="connsiteY122" fmla="*/ 2668043 h 3168626"/>
              <a:gd name="connsiteX123" fmla="*/ 50104 w 6288205"/>
              <a:gd name="connsiteY123" fmla="*/ 2605413 h 3168626"/>
              <a:gd name="connsiteX124" fmla="*/ 75156 w 6288205"/>
              <a:gd name="connsiteY124" fmla="*/ 2492679 h 3168626"/>
              <a:gd name="connsiteX125" fmla="*/ 87682 w 6288205"/>
              <a:gd name="connsiteY125" fmla="*/ 2404997 h 3168626"/>
              <a:gd name="connsiteX126" fmla="*/ 100208 w 6288205"/>
              <a:gd name="connsiteY126" fmla="*/ 2367419 h 3168626"/>
              <a:gd name="connsiteX127" fmla="*/ 112734 w 6288205"/>
              <a:gd name="connsiteY127" fmla="*/ 2292263 h 3168626"/>
              <a:gd name="connsiteX128" fmla="*/ 137786 w 6288205"/>
              <a:gd name="connsiteY128" fmla="*/ 2242159 h 3168626"/>
              <a:gd name="connsiteX129" fmla="*/ 150312 w 6288205"/>
              <a:gd name="connsiteY129" fmla="*/ 2054268 h 3168626"/>
              <a:gd name="connsiteX130" fmla="*/ 187890 w 6288205"/>
              <a:gd name="connsiteY130" fmla="*/ 1929008 h 3168626"/>
              <a:gd name="connsiteX131" fmla="*/ 200416 w 6288205"/>
              <a:gd name="connsiteY131" fmla="*/ 1878904 h 3168626"/>
              <a:gd name="connsiteX132" fmla="*/ 212942 w 6288205"/>
              <a:gd name="connsiteY132" fmla="*/ 1503123 h 3168626"/>
              <a:gd name="connsiteX133" fmla="*/ 225468 w 6288205"/>
              <a:gd name="connsiteY133" fmla="*/ 1453019 h 3168626"/>
              <a:gd name="connsiteX134" fmla="*/ 212942 w 6288205"/>
              <a:gd name="connsiteY134"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501975 w 6288205"/>
              <a:gd name="connsiteY21" fmla="*/ 883815 h 3168626"/>
              <a:gd name="connsiteX22" fmla="*/ 1531411 w 6288205"/>
              <a:gd name="connsiteY22" fmla="*/ 831519 h 3168626"/>
              <a:gd name="connsiteX23" fmla="*/ 1606567 w 6288205"/>
              <a:gd name="connsiteY23" fmla="*/ 806989 h 3168626"/>
              <a:gd name="connsiteX24" fmla="*/ 1639239 w 6288205"/>
              <a:gd name="connsiteY24" fmla="*/ 921811 h 3168626"/>
              <a:gd name="connsiteX25" fmla="*/ 1806357 w 6288205"/>
              <a:gd name="connsiteY25" fmla="*/ 701875 h 3168626"/>
              <a:gd name="connsiteX26" fmla="*/ 1653435 w 6288205"/>
              <a:gd name="connsiteY26" fmla="*/ 463463 h 3168626"/>
              <a:gd name="connsiteX27" fmla="*/ 1753643 w 6288205"/>
              <a:gd name="connsiteY27" fmla="*/ 375780 h 3168626"/>
              <a:gd name="connsiteX28" fmla="*/ 1841326 w 6288205"/>
              <a:gd name="connsiteY28" fmla="*/ 300624 h 3168626"/>
              <a:gd name="connsiteX29" fmla="*/ 1903956 w 6288205"/>
              <a:gd name="connsiteY29" fmla="*/ 225468 h 3168626"/>
              <a:gd name="connsiteX30" fmla="*/ 1954060 w 6288205"/>
              <a:gd name="connsiteY30" fmla="*/ 137786 h 3168626"/>
              <a:gd name="connsiteX31" fmla="*/ 1979112 w 6288205"/>
              <a:gd name="connsiteY31" fmla="*/ 100208 h 3168626"/>
              <a:gd name="connsiteX32" fmla="*/ 2016690 w 6288205"/>
              <a:gd name="connsiteY32" fmla="*/ 75156 h 3168626"/>
              <a:gd name="connsiteX33" fmla="*/ 2041742 w 6288205"/>
              <a:gd name="connsiteY33" fmla="*/ 37578 h 3168626"/>
              <a:gd name="connsiteX34" fmla="*/ 2091846 w 6288205"/>
              <a:gd name="connsiteY34" fmla="*/ 25052 h 3168626"/>
              <a:gd name="connsiteX35" fmla="*/ 2179528 w 6288205"/>
              <a:gd name="connsiteY35" fmla="*/ 0 h 3168626"/>
              <a:gd name="connsiteX36" fmla="*/ 2505205 w 6288205"/>
              <a:gd name="connsiteY36" fmla="*/ 12526 h 3168626"/>
              <a:gd name="connsiteX37" fmla="*/ 2655517 w 6288205"/>
              <a:gd name="connsiteY37" fmla="*/ 37578 h 3168626"/>
              <a:gd name="connsiteX38" fmla="*/ 2718148 w 6288205"/>
              <a:gd name="connsiteY38" fmla="*/ 50104 h 3168626"/>
              <a:gd name="connsiteX39" fmla="*/ 2893512 w 6288205"/>
              <a:gd name="connsiteY39" fmla="*/ 62630 h 3168626"/>
              <a:gd name="connsiteX40" fmla="*/ 2956142 w 6288205"/>
              <a:gd name="connsiteY40" fmla="*/ 75156 h 3168626"/>
              <a:gd name="connsiteX41" fmla="*/ 3118980 w 6288205"/>
              <a:gd name="connsiteY41" fmla="*/ 112734 h 3168626"/>
              <a:gd name="connsiteX42" fmla="*/ 3231715 w 6288205"/>
              <a:gd name="connsiteY42" fmla="*/ 125260 h 3168626"/>
              <a:gd name="connsiteX43" fmla="*/ 3344449 w 6288205"/>
              <a:gd name="connsiteY43" fmla="*/ 150312 h 3168626"/>
              <a:gd name="connsiteX44" fmla="*/ 3482235 w 6288205"/>
              <a:gd name="connsiteY44" fmla="*/ 162838 h 3168626"/>
              <a:gd name="connsiteX45" fmla="*/ 3645074 w 6288205"/>
              <a:gd name="connsiteY45" fmla="*/ 187890 h 3168626"/>
              <a:gd name="connsiteX46" fmla="*/ 3682652 w 6288205"/>
              <a:gd name="connsiteY46" fmla="*/ 200416 h 3168626"/>
              <a:gd name="connsiteX47" fmla="*/ 3807912 w 6288205"/>
              <a:gd name="connsiteY47" fmla="*/ 212942 h 3168626"/>
              <a:gd name="connsiteX48" fmla="*/ 3920646 w 6288205"/>
              <a:gd name="connsiteY48" fmla="*/ 237994 h 3168626"/>
              <a:gd name="connsiteX49" fmla="*/ 3995802 w 6288205"/>
              <a:gd name="connsiteY49" fmla="*/ 250520 h 3168626"/>
              <a:gd name="connsiteX50" fmla="*/ 4346531 w 6288205"/>
              <a:gd name="connsiteY50" fmla="*/ 275572 h 3168626"/>
              <a:gd name="connsiteX51" fmla="*/ 4747364 w 6288205"/>
              <a:gd name="connsiteY51" fmla="*/ 313150 h 3168626"/>
              <a:gd name="connsiteX52" fmla="*/ 5423769 w 6288205"/>
              <a:gd name="connsiteY52" fmla="*/ 325676 h 3168626"/>
              <a:gd name="connsiteX53" fmla="*/ 5799550 w 6288205"/>
              <a:gd name="connsiteY53" fmla="*/ 363254 h 3168626"/>
              <a:gd name="connsiteX54" fmla="*/ 5962389 w 6288205"/>
              <a:gd name="connsiteY54" fmla="*/ 388306 h 3168626"/>
              <a:gd name="connsiteX55" fmla="*/ 6012493 w 6288205"/>
              <a:gd name="connsiteY55" fmla="*/ 400833 h 3168626"/>
              <a:gd name="connsiteX56" fmla="*/ 6062597 w 6288205"/>
              <a:gd name="connsiteY56" fmla="*/ 425885 h 3168626"/>
              <a:gd name="connsiteX57" fmla="*/ 6137753 w 6288205"/>
              <a:gd name="connsiteY57" fmla="*/ 488515 h 3168626"/>
              <a:gd name="connsiteX58" fmla="*/ 6162805 w 6288205"/>
              <a:gd name="connsiteY58" fmla="*/ 526093 h 3168626"/>
              <a:gd name="connsiteX59" fmla="*/ 6187857 w 6288205"/>
              <a:gd name="connsiteY59" fmla="*/ 601249 h 3168626"/>
              <a:gd name="connsiteX60" fmla="*/ 6200383 w 6288205"/>
              <a:gd name="connsiteY60" fmla="*/ 764087 h 3168626"/>
              <a:gd name="connsiteX61" fmla="*/ 6212909 w 6288205"/>
              <a:gd name="connsiteY61" fmla="*/ 814191 h 3168626"/>
              <a:gd name="connsiteX62" fmla="*/ 6237961 w 6288205"/>
              <a:gd name="connsiteY62" fmla="*/ 977030 h 3168626"/>
              <a:gd name="connsiteX63" fmla="*/ 6250487 w 6288205"/>
              <a:gd name="connsiteY63" fmla="*/ 1027134 h 3168626"/>
              <a:gd name="connsiteX64" fmla="*/ 6263013 w 6288205"/>
              <a:gd name="connsiteY64" fmla="*/ 1127342 h 3168626"/>
              <a:gd name="connsiteX65" fmla="*/ 6275539 w 6288205"/>
              <a:gd name="connsiteY65" fmla="*/ 1202498 h 3168626"/>
              <a:gd name="connsiteX66" fmla="*/ 6275539 w 6288205"/>
              <a:gd name="connsiteY66" fmla="*/ 1866378 h 3168626"/>
              <a:gd name="connsiteX67" fmla="*/ 6237961 w 6288205"/>
              <a:gd name="connsiteY67" fmla="*/ 1966586 h 3168626"/>
              <a:gd name="connsiteX68" fmla="*/ 6200383 w 6288205"/>
              <a:gd name="connsiteY68" fmla="*/ 1979112 h 3168626"/>
              <a:gd name="connsiteX69" fmla="*/ 6150279 w 6288205"/>
              <a:gd name="connsiteY69" fmla="*/ 2016690 h 3168626"/>
              <a:gd name="connsiteX70" fmla="*/ 6075123 w 6288205"/>
              <a:gd name="connsiteY70" fmla="*/ 2041742 h 3168626"/>
              <a:gd name="connsiteX71" fmla="*/ 5912285 w 6288205"/>
              <a:gd name="connsiteY71" fmla="*/ 2066794 h 3168626"/>
              <a:gd name="connsiteX72" fmla="*/ 5749446 w 6288205"/>
              <a:gd name="connsiteY72" fmla="*/ 2079320 h 3168626"/>
              <a:gd name="connsiteX73" fmla="*/ 5674290 w 6288205"/>
              <a:gd name="connsiteY73" fmla="*/ 2104372 h 3168626"/>
              <a:gd name="connsiteX74" fmla="*/ 5574082 w 6288205"/>
              <a:gd name="connsiteY74" fmla="*/ 2141950 h 3168626"/>
              <a:gd name="connsiteX75" fmla="*/ 5523978 w 6288205"/>
              <a:gd name="connsiteY75" fmla="*/ 2154476 h 3168626"/>
              <a:gd name="connsiteX76" fmla="*/ 5448821 w 6288205"/>
              <a:gd name="connsiteY76" fmla="*/ 2179528 h 3168626"/>
              <a:gd name="connsiteX77" fmla="*/ 5411243 w 6288205"/>
              <a:gd name="connsiteY77" fmla="*/ 2204580 h 3168626"/>
              <a:gd name="connsiteX78" fmla="*/ 5386191 w 6288205"/>
              <a:gd name="connsiteY78" fmla="*/ 2229633 h 3168626"/>
              <a:gd name="connsiteX79" fmla="*/ 5311035 w 6288205"/>
              <a:gd name="connsiteY79" fmla="*/ 2254685 h 3168626"/>
              <a:gd name="connsiteX80" fmla="*/ 5273457 w 6288205"/>
              <a:gd name="connsiteY80" fmla="*/ 2267211 h 3168626"/>
              <a:gd name="connsiteX81" fmla="*/ 5185775 w 6288205"/>
              <a:gd name="connsiteY81" fmla="*/ 2304789 h 3168626"/>
              <a:gd name="connsiteX82" fmla="*/ 5123145 w 6288205"/>
              <a:gd name="connsiteY82" fmla="*/ 2317315 h 3168626"/>
              <a:gd name="connsiteX83" fmla="*/ 5085567 w 6288205"/>
              <a:gd name="connsiteY83" fmla="*/ 2329841 h 3168626"/>
              <a:gd name="connsiteX84" fmla="*/ 5022937 w 6288205"/>
              <a:gd name="connsiteY84" fmla="*/ 2342367 h 3168626"/>
              <a:gd name="connsiteX85" fmla="*/ 4910202 w 6288205"/>
              <a:gd name="connsiteY85" fmla="*/ 2392471 h 3168626"/>
              <a:gd name="connsiteX86" fmla="*/ 4860098 w 6288205"/>
              <a:gd name="connsiteY86" fmla="*/ 2417523 h 3168626"/>
              <a:gd name="connsiteX87" fmla="*/ 4772416 w 6288205"/>
              <a:gd name="connsiteY87" fmla="*/ 2480153 h 3168626"/>
              <a:gd name="connsiteX88" fmla="*/ 4709786 w 6288205"/>
              <a:gd name="connsiteY88" fmla="*/ 2492679 h 3168626"/>
              <a:gd name="connsiteX89" fmla="*/ 4634630 w 6288205"/>
              <a:gd name="connsiteY89" fmla="*/ 2517731 h 3168626"/>
              <a:gd name="connsiteX90" fmla="*/ 4584526 w 6288205"/>
              <a:gd name="connsiteY90" fmla="*/ 2530257 h 3168626"/>
              <a:gd name="connsiteX91" fmla="*/ 4546948 w 6288205"/>
              <a:gd name="connsiteY91" fmla="*/ 2542783 h 3168626"/>
              <a:gd name="connsiteX92" fmla="*/ 4484317 w 6288205"/>
              <a:gd name="connsiteY92" fmla="*/ 2555309 h 3168626"/>
              <a:gd name="connsiteX93" fmla="*/ 4271375 w 6288205"/>
              <a:gd name="connsiteY93" fmla="*/ 2580361 h 3168626"/>
              <a:gd name="connsiteX94" fmla="*/ 4208745 w 6288205"/>
              <a:gd name="connsiteY94" fmla="*/ 2567835 h 3168626"/>
              <a:gd name="connsiteX95" fmla="*/ 4171167 w 6288205"/>
              <a:gd name="connsiteY95" fmla="*/ 2555309 h 3168626"/>
              <a:gd name="connsiteX96" fmla="*/ 4133589 w 6288205"/>
              <a:gd name="connsiteY96" fmla="*/ 2567835 h 3168626"/>
              <a:gd name="connsiteX97" fmla="*/ 4146115 w 6288205"/>
              <a:gd name="connsiteY97" fmla="*/ 2768252 h 3168626"/>
              <a:gd name="connsiteX98" fmla="*/ 4246323 w 6288205"/>
              <a:gd name="connsiteY98" fmla="*/ 2793304 h 3168626"/>
              <a:gd name="connsiteX99" fmla="*/ 4283901 w 6288205"/>
              <a:gd name="connsiteY99" fmla="*/ 2818356 h 3168626"/>
              <a:gd name="connsiteX100" fmla="*/ 4296427 w 6288205"/>
              <a:gd name="connsiteY100" fmla="*/ 2868460 h 3168626"/>
              <a:gd name="connsiteX101" fmla="*/ 4321479 w 6288205"/>
              <a:gd name="connsiteY101" fmla="*/ 2906038 h 3168626"/>
              <a:gd name="connsiteX102" fmla="*/ 4359057 w 6288205"/>
              <a:gd name="connsiteY102" fmla="*/ 3056350 h 3168626"/>
              <a:gd name="connsiteX103" fmla="*/ 4371583 w 6288205"/>
              <a:gd name="connsiteY103" fmla="*/ 3093928 h 3168626"/>
              <a:gd name="connsiteX104" fmla="*/ 4409161 w 6288205"/>
              <a:gd name="connsiteY104" fmla="*/ 3106454 h 3168626"/>
              <a:gd name="connsiteX105" fmla="*/ 4484317 w 6288205"/>
              <a:gd name="connsiteY105" fmla="*/ 3144033 h 3168626"/>
              <a:gd name="connsiteX106" fmla="*/ 4133589 w 6288205"/>
              <a:gd name="connsiteY106" fmla="*/ 3144033 h 3168626"/>
              <a:gd name="connsiteX107" fmla="*/ 3795386 w 6288205"/>
              <a:gd name="connsiteY107" fmla="*/ 3118980 h 3168626"/>
              <a:gd name="connsiteX108" fmla="*/ 3657600 w 6288205"/>
              <a:gd name="connsiteY108" fmla="*/ 3106454 h 3168626"/>
              <a:gd name="connsiteX109" fmla="*/ 3181611 w 6288205"/>
              <a:gd name="connsiteY109" fmla="*/ 3093928 h 3168626"/>
              <a:gd name="connsiteX110" fmla="*/ 2129424 w 6288205"/>
              <a:gd name="connsiteY110" fmla="*/ 3081402 h 3168626"/>
              <a:gd name="connsiteX111" fmla="*/ 1678487 w 6288205"/>
              <a:gd name="connsiteY111" fmla="*/ 3056350 h 3168626"/>
              <a:gd name="connsiteX112" fmla="*/ 1590805 w 6288205"/>
              <a:gd name="connsiteY112" fmla="*/ 3043824 h 3168626"/>
              <a:gd name="connsiteX113" fmla="*/ 1540701 w 6288205"/>
              <a:gd name="connsiteY113" fmla="*/ 3031298 h 3168626"/>
              <a:gd name="connsiteX114" fmla="*/ 1202498 w 6288205"/>
              <a:gd name="connsiteY114" fmla="*/ 3018772 h 3168626"/>
              <a:gd name="connsiteX115" fmla="*/ 951978 w 6288205"/>
              <a:gd name="connsiteY115" fmla="*/ 3006246 h 3168626"/>
              <a:gd name="connsiteX116" fmla="*/ 638827 w 6288205"/>
              <a:gd name="connsiteY116" fmla="*/ 2981194 h 3168626"/>
              <a:gd name="connsiteX117" fmla="*/ 576197 w 6288205"/>
              <a:gd name="connsiteY117" fmla="*/ 2968668 h 3168626"/>
              <a:gd name="connsiteX118" fmla="*/ 400832 w 6288205"/>
              <a:gd name="connsiteY118" fmla="*/ 2956142 h 3168626"/>
              <a:gd name="connsiteX119" fmla="*/ 325676 w 6288205"/>
              <a:gd name="connsiteY119" fmla="*/ 2943616 h 3168626"/>
              <a:gd name="connsiteX120" fmla="*/ 275572 w 6288205"/>
              <a:gd name="connsiteY120" fmla="*/ 2931090 h 3168626"/>
              <a:gd name="connsiteX121" fmla="*/ 0 w 6288205"/>
              <a:gd name="connsiteY121" fmla="*/ 2918564 h 3168626"/>
              <a:gd name="connsiteX122" fmla="*/ 25052 w 6288205"/>
              <a:gd name="connsiteY122" fmla="*/ 2718148 h 3168626"/>
              <a:gd name="connsiteX123" fmla="*/ 37578 w 6288205"/>
              <a:gd name="connsiteY123" fmla="*/ 2668043 h 3168626"/>
              <a:gd name="connsiteX124" fmla="*/ 50104 w 6288205"/>
              <a:gd name="connsiteY124" fmla="*/ 2605413 h 3168626"/>
              <a:gd name="connsiteX125" fmla="*/ 75156 w 6288205"/>
              <a:gd name="connsiteY125" fmla="*/ 2492679 h 3168626"/>
              <a:gd name="connsiteX126" fmla="*/ 87682 w 6288205"/>
              <a:gd name="connsiteY126" fmla="*/ 2404997 h 3168626"/>
              <a:gd name="connsiteX127" fmla="*/ 100208 w 6288205"/>
              <a:gd name="connsiteY127" fmla="*/ 2367419 h 3168626"/>
              <a:gd name="connsiteX128" fmla="*/ 112734 w 6288205"/>
              <a:gd name="connsiteY128" fmla="*/ 2292263 h 3168626"/>
              <a:gd name="connsiteX129" fmla="*/ 137786 w 6288205"/>
              <a:gd name="connsiteY129" fmla="*/ 2242159 h 3168626"/>
              <a:gd name="connsiteX130" fmla="*/ 150312 w 6288205"/>
              <a:gd name="connsiteY130" fmla="*/ 2054268 h 3168626"/>
              <a:gd name="connsiteX131" fmla="*/ 187890 w 6288205"/>
              <a:gd name="connsiteY131" fmla="*/ 1929008 h 3168626"/>
              <a:gd name="connsiteX132" fmla="*/ 200416 w 6288205"/>
              <a:gd name="connsiteY132" fmla="*/ 1878904 h 3168626"/>
              <a:gd name="connsiteX133" fmla="*/ 212942 w 6288205"/>
              <a:gd name="connsiteY133" fmla="*/ 1503123 h 3168626"/>
              <a:gd name="connsiteX134" fmla="*/ 225468 w 6288205"/>
              <a:gd name="connsiteY134" fmla="*/ 1453019 h 3168626"/>
              <a:gd name="connsiteX135" fmla="*/ 212942 w 6288205"/>
              <a:gd name="connsiteY135"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501975 w 6288205"/>
              <a:gd name="connsiteY22" fmla="*/ 883815 h 3168626"/>
              <a:gd name="connsiteX23" fmla="*/ 1531411 w 6288205"/>
              <a:gd name="connsiteY23" fmla="*/ 831519 h 3168626"/>
              <a:gd name="connsiteX24" fmla="*/ 1606567 w 6288205"/>
              <a:gd name="connsiteY24" fmla="*/ 806989 h 3168626"/>
              <a:gd name="connsiteX25" fmla="*/ 1639239 w 6288205"/>
              <a:gd name="connsiteY25" fmla="*/ 921811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531411 w 6288205"/>
              <a:gd name="connsiteY23" fmla="*/ 831519 h 3168626"/>
              <a:gd name="connsiteX24" fmla="*/ 1606567 w 6288205"/>
              <a:gd name="connsiteY24" fmla="*/ 806989 h 3168626"/>
              <a:gd name="connsiteX25" fmla="*/ 1639239 w 6288205"/>
              <a:gd name="connsiteY25" fmla="*/ 921811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606567 w 6288205"/>
              <a:gd name="connsiteY24" fmla="*/ 806989 h 3168626"/>
              <a:gd name="connsiteX25" fmla="*/ 1639239 w 6288205"/>
              <a:gd name="connsiteY25" fmla="*/ 921811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639239 w 6288205"/>
              <a:gd name="connsiteY25" fmla="*/ 921811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2714 w 6288205"/>
              <a:gd name="connsiteY25" fmla="*/ 829736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490014 w 6288205"/>
              <a:gd name="connsiteY25" fmla="*/ 823386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24939 w 6288205"/>
              <a:gd name="connsiteY25" fmla="*/ 905936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2714 w 6288205"/>
              <a:gd name="connsiteY25" fmla="*/ 832911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480489 w 6288205"/>
              <a:gd name="connsiteY25" fmla="*/ 807511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9064 w 6288205"/>
              <a:gd name="connsiteY25" fmla="*/ 829736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9064 w 6288205"/>
              <a:gd name="connsiteY25" fmla="*/ 829736 h 3168626"/>
              <a:gd name="connsiteX26" fmla="*/ 1806357 w 6288205"/>
              <a:gd name="connsiteY26" fmla="*/ 701875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9064 w 6288205"/>
              <a:gd name="connsiteY25" fmla="*/ 829736 h 3168626"/>
              <a:gd name="connsiteX26" fmla="*/ 1782545 w 6288205"/>
              <a:gd name="connsiteY26" fmla="*/ 1054300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51927 w 6288205"/>
              <a:gd name="connsiteY25" fmla="*/ 822592 h 3168626"/>
              <a:gd name="connsiteX26" fmla="*/ 1782545 w 6288205"/>
              <a:gd name="connsiteY26" fmla="*/ 1054300 h 3168626"/>
              <a:gd name="connsiteX27" fmla="*/ 1653435 w 6288205"/>
              <a:gd name="connsiteY27" fmla="*/ 463463 h 3168626"/>
              <a:gd name="connsiteX28" fmla="*/ 1753643 w 6288205"/>
              <a:gd name="connsiteY28" fmla="*/ 375780 h 3168626"/>
              <a:gd name="connsiteX29" fmla="*/ 1841326 w 6288205"/>
              <a:gd name="connsiteY29" fmla="*/ 300624 h 3168626"/>
              <a:gd name="connsiteX30" fmla="*/ 1903956 w 6288205"/>
              <a:gd name="connsiteY30" fmla="*/ 225468 h 3168626"/>
              <a:gd name="connsiteX31" fmla="*/ 1954060 w 6288205"/>
              <a:gd name="connsiteY31" fmla="*/ 137786 h 3168626"/>
              <a:gd name="connsiteX32" fmla="*/ 1979112 w 6288205"/>
              <a:gd name="connsiteY32" fmla="*/ 100208 h 3168626"/>
              <a:gd name="connsiteX33" fmla="*/ 2016690 w 6288205"/>
              <a:gd name="connsiteY33" fmla="*/ 75156 h 3168626"/>
              <a:gd name="connsiteX34" fmla="*/ 2041742 w 6288205"/>
              <a:gd name="connsiteY34" fmla="*/ 37578 h 3168626"/>
              <a:gd name="connsiteX35" fmla="*/ 2091846 w 6288205"/>
              <a:gd name="connsiteY35" fmla="*/ 25052 h 3168626"/>
              <a:gd name="connsiteX36" fmla="*/ 2179528 w 6288205"/>
              <a:gd name="connsiteY36" fmla="*/ 0 h 3168626"/>
              <a:gd name="connsiteX37" fmla="*/ 2505205 w 6288205"/>
              <a:gd name="connsiteY37" fmla="*/ 12526 h 3168626"/>
              <a:gd name="connsiteX38" fmla="*/ 2655517 w 6288205"/>
              <a:gd name="connsiteY38" fmla="*/ 37578 h 3168626"/>
              <a:gd name="connsiteX39" fmla="*/ 2718148 w 6288205"/>
              <a:gd name="connsiteY39" fmla="*/ 50104 h 3168626"/>
              <a:gd name="connsiteX40" fmla="*/ 2893512 w 6288205"/>
              <a:gd name="connsiteY40" fmla="*/ 62630 h 3168626"/>
              <a:gd name="connsiteX41" fmla="*/ 2956142 w 6288205"/>
              <a:gd name="connsiteY41" fmla="*/ 75156 h 3168626"/>
              <a:gd name="connsiteX42" fmla="*/ 3118980 w 6288205"/>
              <a:gd name="connsiteY42" fmla="*/ 112734 h 3168626"/>
              <a:gd name="connsiteX43" fmla="*/ 3231715 w 6288205"/>
              <a:gd name="connsiteY43" fmla="*/ 125260 h 3168626"/>
              <a:gd name="connsiteX44" fmla="*/ 3344449 w 6288205"/>
              <a:gd name="connsiteY44" fmla="*/ 150312 h 3168626"/>
              <a:gd name="connsiteX45" fmla="*/ 3482235 w 6288205"/>
              <a:gd name="connsiteY45" fmla="*/ 162838 h 3168626"/>
              <a:gd name="connsiteX46" fmla="*/ 3645074 w 6288205"/>
              <a:gd name="connsiteY46" fmla="*/ 187890 h 3168626"/>
              <a:gd name="connsiteX47" fmla="*/ 3682652 w 6288205"/>
              <a:gd name="connsiteY47" fmla="*/ 200416 h 3168626"/>
              <a:gd name="connsiteX48" fmla="*/ 3807912 w 6288205"/>
              <a:gd name="connsiteY48" fmla="*/ 212942 h 3168626"/>
              <a:gd name="connsiteX49" fmla="*/ 3920646 w 6288205"/>
              <a:gd name="connsiteY49" fmla="*/ 237994 h 3168626"/>
              <a:gd name="connsiteX50" fmla="*/ 3995802 w 6288205"/>
              <a:gd name="connsiteY50" fmla="*/ 250520 h 3168626"/>
              <a:gd name="connsiteX51" fmla="*/ 4346531 w 6288205"/>
              <a:gd name="connsiteY51" fmla="*/ 275572 h 3168626"/>
              <a:gd name="connsiteX52" fmla="*/ 4747364 w 6288205"/>
              <a:gd name="connsiteY52" fmla="*/ 313150 h 3168626"/>
              <a:gd name="connsiteX53" fmla="*/ 5423769 w 6288205"/>
              <a:gd name="connsiteY53" fmla="*/ 325676 h 3168626"/>
              <a:gd name="connsiteX54" fmla="*/ 5799550 w 6288205"/>
              <a:gd name="connsiteY54" fmla="*/ 363254 h 3168626"/>
              <a:gd name="connsiteX55" fmla="*/ 5962389 w 6288205"/>
              <a:gd name="connsiteY55" fmla="*/ 388306 h 3168626"/>
              <a:gd name="connsiteX56" fmla="*/ 6012493 w 6288205"/>
              <a:gd name="connsiteY56" fmla="*/ 400833 h 3168626"/>
              <a:gd name="connsiteX57" fmla="*/ 6062597 w 6288205"/>
              <a:gd name="connsiteY57" fmla="*/ 425885 h 3168626"/>
              <a:gd name="connsiteX58" fmla="*/ 6137753 w 6288205"/>
              <a:gd name="connsiteY58" fmla="*/ 488515 h 3168626"/>
              <a:gd name="connsiteX59" fmla="*/ 6162805 w 6288205"/>
              <a:gd name="connsiteY59" fmla="*/ 526093 h 3168626"/>
              <a:gd name="connsiteX60" fmla="*/ 6187857 w 6288205"/>
              <a:gd name="connsiteY60" fmla="*/ 601249 h 3168626"/>
              <a:gd name="connsiteX61" fmla="*/ 6200383 w 6288205"/>
              <a:gd name="connsiteY61" fmla="*/ 764087 h 3168626"/>
              <a:gd name="connsiteX62" fmla="*/ 6212909 w 6288205"/>
              <a:gd name="connsiteY62" fmla="*/ 814191 h 3168626"/>
              <a:gd name="connsiteX63" fmla="*/ 6237961 w 6288205"/>
              <a:gd name="connsiteY63" fmla="*/ 977030 h 3168626"/>
              <a:gd name="connsiteX64" fmla="*/ 6250487 w 6288205"/>
              <a:gd name="connsiteY64" fmla="*/ 1027134 h 3168626"/>
              <a:gd name="connsiteX65" fmla="*/ 6263013 w 6288205"/>
              <a:gd name="connsiteY65" fmla="*/ 1127342 h 3168626"/>
              <a:gd name="connsiteX66" fmla="*/ 6275539 w 6288205"/>
              <a:gd name="connsiteY66" fmla="*/ 1202498 h 3168626"/>
              <a:gd name="connsiteX67" fmla="*/ 6275539 w 6288205"/>
              <a:gd name="connsiteY67" fmla="*/ 1866378 h 3168626"/>
              <a:gd name="connsiteX68" fmla="*/ 6237961 w 6288205"/>
              <a:gd name="connsiteY68" fmla="*/ 1966586 h 3168626"/>
              <a:gd name="connsiteX69" fmla="*/ 6200383 w 6288205"/>
              <a:gd name="connsiteY69" fmla="*/ 1979112 h 3168626"/>
              <a:gd name="connsiteX70" fmla="*/ 6150279 w 6288205"/>
              <a:gd name="connsiteY70" fmla="*/ 2016690 h 3168626"/>
              <a:gd name="connsiteX71" fmla="*/ 6075123 w 6288205"/>
              <a:gd name="connsiteY71" fmla="*/ 2041742 h 3168626"/>
              <a:gd name="connsiteX72" fmla="*/ 5912285 w 6288205"/>
              <a:gd name="connsiteY72" fmla="*/ 2066794 h 3168626"/>
              <a:gd name="connsiteX73" fmla="*/ 5749446 w 6288205"/>
              <a:gd name="connsiteY73" fmla="*/ 2079320 h 3168626"/>
              <a:gd name="connsiteX74" fmla="*/ 5674290 w 6288205"/>
              <a:gd name="connsiteY74" fmla="*/ 2104372 h 3168626"/>
              <a:gd name="connsiteX75" fmla="*/ 5574082 w 6288205"/>
              <a:gd name="connsiteY75" fmla="*/ 2141950 h 3168626"/>
              <a:gd name="connsiteX76" fmla="*/ 5523978 w 6288205"/>
              <a:gd name="connsiteY76" fmla="*/ 2154476 h 3168626"/>
              <a:gd name="connsiteX77" fmla="*/ 5448821 w 6288205"/>
              <a:gd name="connsiteY77" fmla="*/ 2179528 h 3168626"/>
              <a:gd name="connsiteX78" fmla="*/ 5411243 w 6288205"/>
              <a:gd name="connsiteY78" fmla="*/ 2204580 h 3168626"/>
              <a:gd name="connsiteX79" fmla="*/ 5386191 w 6288205"/>
              <a:gd name="connsiteY79" fmla="*/ 2229633 h 3168626"/>
              <a:gd name="connsiteX80" fmla="*/ 5311035 w 6288205"/>
              <a:gd name="connsiteY80" fmla="*/ 2254685 h 3168626"/>
              <a:gd name="connsiteX81" fmla="*/ 5273457 w 6288205"/>
              <a:gd name="connsiteY81" fmla="*/ 2267211 h 3168626"/>
              <a:gd name="connsiteX82" fmla="*/ 5185775 w 6288205"/>
              <a:gd name="connsiteY82" fmla="*/ 2304789 h 3168626"/>
              <a:gd name="connsiteX83" fmla="*/ 5123145 w 6288205"/>
              <a:gd name="connsiteY83" fmla="*/ 2317315 h 3168626"/>
              <a:gd name="connsiteX84" fmla="*/ 5085567 w 6288205"/>
              <a:gd name="connsiteY84" fmla="*/ 2329841 h 3168626"/>
              <a:gd name="connsiteX85" fmla="*/ 5022937 w 6288205"/>
              <a:gd name="connsiteY85" fmla="*/ 2342367 h 3168626"/>
              <a:gd name="connsiteX86" fmla="*/ 4910202 w 6288205"/>
              <a:gd name="connsiteY86" fmla="*/ 2392471 h 3168626"/>
              <a:gd name="connsiteX87" fmla="*/ 4860098 w 6288205"/>
              <a:gd name="connsiteY87" fmla="*/ 2417523 h 3168626"/>
              <a:gd name="connsiteX88" fmla="*/ 4772416 w 6288205"/>
              <a:gd name="connsiteY88" fmla="*/ 2480153 h 3168626"/>
              <a:gd name="connsiteX89" fmla="*/ 4709786 w 6288205"/>
              <a:gd name="connsiteY89" fmla="*/ 2492679 h 3168626"/>
              <a:gd name="connsiteX90" fmla="*/ 4634630 w 6288205"/>
              <a:gd name="connsiteY90" fmla="*/ 2517731 h 3168626"/>
              <a:gd name="connsiteX91" fmla="*/ 4584526 w 6288205"/>
              <a:gd name="connsiteY91" fmla="*/ 2530257 h 3168626"/>
              <a:gd name="connsiteX92" fmla="*/ 4546948 w 6288205"/>
              <a:gd name="connsiteY92" fmla="*/ 2542783 h 3168626"/>
              <a:gd name="connsiteX93" fmla="*/ 4484317 w 6288205"/>
              <a:gd name="connsiteY93" fmla="*/ 2555309 h 3168626"/>
              <a:gd name="connsiteX94" fmla="*/ 4271375 w 6288205"/>
              <a:gd name="connsiteY94" fmla="*/ 2580361 h 3168626"/>
              <a:gd name="connsiteX95" fmla="*/ 4208745 w 6288205"/>
              <a:gd name="connsiteY95" fmla="*/ 2567835 h 3168626"/>
              <a:gd name="connsiteX96" fmla="*/ 4171167 w 6288205"/>
              <a:gd name="connsiteY96" fmla="*/ 2555309 h 3168626"/>
              <a:gd name="connsiteX97" fmla="*/ 4133589 w 6288205"/>
              <a:gd name="connsiteY97" fmla="*/ 2567835 h 3168626"/>
              <a:gd name="connsiteX98" fmla="*/ 4146115 w 6288205"/>
              <a:gd name="connsiteY98" fmla="*/ 2768252 h 3168626"/>
              <a:gd name="connsiteX99" fmla="*/ 4246323 w 6288205"/>
              <a:gd name="connsiteY99" fmla="*/ 2793304 h 3168626"/>
              <a:gd name="connsiteX100" fmla="*/ 4283901 w 6288205"/>
              <a:gd name="connsiteY100" fmla="*/ 2818356 h 3168626"/>
              <a:gd name="connsiteX101" fmla="*/ 4296427 w 6288205"/>
              <a:gd name="connsiteY101" fmla="*/ 2868460 h 3168626"/>
              <a:gd name="connsiteX102" fmla="*/ 4321479 w 6288205"/>
              <a:gd name="connsiteY102" fmla="*/ 2906038 h 3168626"/>
              <a:gd name="connsiteX103" fmla="*/ 4359057 w 6288205"/>
              <a:gd name="connsiteY103" fmla="*/ 3056350 h 3168626"/>
              <a:gd name="connsiteX104" fmla="*/ 4371583 w 6288205"/>
              <a:gd name="connsiteY104" fmla="*/ 3093928 h 3168626"/>
              <a:gd name="connsiteX105" fmla="*/ 4409161 w 6288205"/>
              <a:gd name="connsiteY105" fmla="*/ 3106454 h 3168626"/>
              <a:gd name="connsiteX106" fmla="*/ 4484317 w 6288205"/>
              <a:gd name="connsiteY106" fmla="*/ 3144033 h 3168626"/>
              <a:gd name="connsiteX107" fmla="*/ 4133589 w 6288205"/>
              <a:gd name="connsiteY107" fmla="*/ 3144033 h 3168626"/>
              <a:gd name="connsiteX108" fmla="*/ 3795386 w 6288205"/>
              <a:gd name="connsiteY108" fmla="*/ 3118980 h 3168626"/>
              <a:gd name="connsiteX109" fmla="*/ 3657600 w 6288205"/>
              <a:gd name="connsiteY109" fmla="*/ 3106454 h 3168626"/>
              <a:gd name="connsiteX110" fmla="*/ 3181611 w 6288205"/>
              <a:gd name="connsiteY110" fmla="*/ 3093928 h 3168626"/>
              <a:gd name="connsiteX111" fmla="*/ 2129424 w 6288205"/>
              <a:gd name="connsiteY111" fmla="*/ 3081402 h 3168626"/>
              <a:gd name="connsiteX112" fmla="*/ 1678487 w 6288205"/>
              <a:gd name="connsiteY112" fmla="*/ 3056350 h 3168626"/>
              <a:gd name="connsiteX113" fmla="*/ 1590805 w 6288205"/>
              <a:gd name="connsiteY113" fmla="*/ 3043824 h 3168626"/>
              <a:gd name="connsiteX114" fmla="*/ 1540701 w 6288205"/>
              <a:gd name="connsiteY114" fmla="*/ 3031298 h 3168626"/>
              <a:gd name="connsiteX115" fmla="*/ 1202498 w 6288205"/>
              <a:gd name="connsiteY115" fmla="*/ 3018772 h 3168626"/>
              <a:gd name="connsiteX116" fmla="*/ 951978 w 6288205"/>
              <a:gd name="connsiteY116" fmla="*/ 3006246 h 3168626"/>
              <a:gd name="connsiteX117" fmla="*/ 638827 w 6288205"/>
              <a:gd name="connsiteY117" fmla="*/ 2981194 h 3168626"/>
              <a:gd name="connsiteX118" fmla="*/ 576197 w 6288205"/>
              <a:gd name="connsiteY118" fmla="*/ 2968668 h 3168626"/>
              <a:gd name="connsiteX119" fmla="*/ 400832 w 6288205"/>
              <a:gd name="connsiteY119" fmla="*/ 2956142 h 3168626"/>
              <a:gd name="connsiteX120" fmla="*/ 325676 w 6288205"/>
              <a:gd name="connsiteY120" fmla="*/ 2943616 h 3168626"/>
              <a:gd name="connsiteX121" fmla="*/ 275572 w 6288205"/>
              <a:gd name="connsiteY121" fmla="*/ 2931090 h 3168626"/>
              <a:gd name="connsiteX122" fmla="*/ 0 w 6288205"/>
              <a:gd name="connsiteY122" fmla="*/ 2918564 h 3168626"/>
              <a:gd name="connsiteX123" fmla="*/ 25052 w 6288205"/>
              <a:gd name="connsiteY123" fmla="*/ 2718148 h 3168626"/>
              <a:gd name="connsiteX124" fmla="*/ 37578 w 6288205"/>
              <a:gd name="connsiteY124" fmla="*/ 2668043 h 3168626"/>
              <a:gd name="connsiteX125" fmla="*/ 50104 w 6288205"/>
              <a:gd name="connsiteY125" fmla="*/ 2605413 h 3168626"/>
              <a:gd name="connsiteX126" fmla="*/ 75156 w 6288205"/>
              <a:gd name="connsiteY126" fmla="*/ 2492679 h 3168626"/>
              <a:gd name="connsiteX127" fmla="*/ 87682 w 6288205"/>
              <a:gd name="connsiteY127" fmla="*/ 2404997 h 3168626"/>
              <a:gd name="connsiteX128" fmla="*/ 100208 w 6288205"/>
              <a:gd name="connsiteY128" fmla="*/ 2367419 h 3168626"/>
              <a:gd name="connsiteX129" fmla="*/ 112734 w 6288205"/>
              <a:gd name="connsiteY129" fmla="*/ 2292263 h 3168626"/>
              <a:gd name="connsiteX130" fmla="*/ 137786 w 6288205"/>
              <a:gd name="connsiteY130" fmla="*/ 2242159 h 3168626"/>
              <a:gd name="connsiteX131" fmla="*/ 150312 w 6288205"/>
              <a:gd name="connsiteY131" fmla="*/ 2054268 h 3168626"/>
              <a:gd name="connsiteX132" fmla="*/ 187890 w 6288205"/>
              <a:gd name="connsiteY132" fmla="*/ 1929008 h 3168626"/>
              <a:gd name="connsiteX133" fmla="*/ 200416 w 6288205"/>
              <a:gd name="connsiteY133" fmla="*/ 1878904 h 3168626"/>
              <a:gd name="connsiteX134" fmla="*/ 212942 w 6288205"/>
              <a:gd name="connsiteY134" fmla="*/ 1503123 h 3168626"/>
              <a:gd name="connsiteX135" fmla="*/ 225468 w 6288205"/>
              <a:gd name="connsiteY135" fmla="*/ 1453019 h 3168626"/>
              <a:gd name="connsiteX136" fmla="*/ 212942 w 6288205"/>
              <a:gd name="connsiteY136"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51927 w 6288205"/>
              <a:gd name="connsiteY25" fmla="*/ 822592 h 3168626"/>
              <a:gd name="connsiteX26" fmla="*/ 1597414 w 6288205"/>
              <a:gd name="connsiteY26" fmla="*/ 847863 h 3168626"/>
              <a:gd name="connsiteX27" fmla="*/ 1782545 w 6288205"/>
              <a:gd name="connsiteY27" fmla="*/ 1054300 h 3168626"/>
              <a:gd name="connsiteX28" fmla="*/ 1653435 w 6288205"/>
              <a:gd name="connsiteY28" fmla="*/ 463463 h 3168626"/>
              <a:gd name="connsiteX29" fmla="*/ 1753643 w 6288205"/>
              <a:gd name="connsiteY29" fmla="*/ 375780 h 3168626"/>
              <a:gd name="connsiteX30" fmla="*/ 1841326 w 6288205"/>
              <a:gd name="connsiteY30" fmla="*/ 300624 h 3168626"/>
              <a:gd name="connsiteX31" fmla="*/ 1903956 w 6288205"/>
              <a:gd name="connsiteY31" fmla="*/ 225468 h 3168626"/>
              <a:gd name="connsiteX32" fmla="*/ 1954060 w 6288205"/>
              <a:gd name="connsiteY32" fmla="*/ 137786 h 3168626"/>
              <a:gd name="connsiteX33" fmla="*/ 1979112 w 6288205"/>
              <a:gd name="connsiteY33" fmla="*/ 100208 h 3168626"/>
              <a:gd name="connsiteX34" fmla="*/ 2016690 w 6288205"/>
              <a:gd name="connsiteY34" fmla="*/ 75156 h 3168626"/>
              <a:gd name="connsiteX35" fmla="*/ 2041742 w 6288205"/>
              <a:gd name="connsiteY35" fmla="*/ 37578 h 3168626"/>
              <a:gd name="connsiteX36" fmla="*/ 2091846 w 6288205"/>
              <a:gd name="connsiteY36" fmla="*/ 25052 h 3168626"/>
              <a:gd name="connsiteX37" fmla="*/ 2179528 w 6288205"/>
              <a:gd name="connsiteY37" fmla="*/ 0 h 3168626"/>
              <a:gd name="connsiteX38" fmla="*/ 2505205 w 6288205"/>
              <a:gd name="connsiteY38" fmla="*/ 12526 h 3168626"/>
              <a:gd name="connsiteX39" fmla="*/ 2655517 w 6288205"/>
              <a:gd name="connsiteY39" fmla="*/ 37578 h 3168626"/>
              <a:gd name="connsiteX40" fmla="*/ 2718148 w 6288205"/>
              <a:gd name="connsiteY40" fmla="*/ 50104 h 3168626"/>
              <a:gd name="connsiteX41" fmla="*/ 2893512 w 6288205"/>
              <a:gd name="connsiteY41" fmla="*/ 62630 h 3168626"/>
              <a:gd name="connsiteX42" fmla="*/ 2956142 w 6288205"/>
              <a:gd name="connsiteY42" fmla="*/ 75156 h 3168626"/>
              <a:gd name="connsiteX43" fmla="*/ 3118980 w 6288205"/>
              <a:gd name="connsiteY43" fmla="*/ 112734 h 3168626"/>
              <a:gd name="connsiteX44" fmla="*/ 3231715 w 6288205"/>
              <a:gd name="connsiteY44" fmla="*/ 125260 h 3168626"/>
              <a:gd name="connsiteX45" fmla="*/ 3344449 w 6288205"/>
              <a:gd name="connsiteY45" fmla="*/ 150312 h 3168626"/>
              <a:gd name="connsiteX46" fmla="*/ 3482235 w 6288205"/>
              <a:gd name="connsiteY46" fmla="*/ 162838 h 3168626"/>
              <a:gd name="connsiteX47" fmla="*/ 3645074 w 6288205"/>
              <a:gd name="connsiteY47" fmla="*/ 187890 h 3168626"/>
              <a:gd name="connsiteX48" fmla="*/ 3682652 w 6288205"/>
              <a:gd name="connsiteY48" fmla="*/ 200416 h 3168626"/>
              <a:gd name="connsiteX49" fmla="*/ 3807912 w 6288205"/>
              <a:gd name="connsiteY49" fmla="*/ 212942 h 3168626"/>
              <a:gd name="connsiteX50" fmla="*/ 3920646 w 6288205"/>
              <a:gd name="connsiteY50" fmla="*/ 237994 h 3168626"/>
              <a:gd name="connsiteX51" fmla="*/ 3995802 w 6288205"/>
              <a:gd name="connsiteY51" fmla="*/ 250520 h 3168626"/>
              <a:gd name="connsiteX52" fmla="*/ 4346531 w 6288205"/>
              <a:gd name="connsiteY52" fmla="*/ 275572 h 3168626"/>
              <a:gd name="connsiteX53" fmla="*/ 4747364 w 6288205"/>
              <a:gd name="connsiteY53" fmla="*/ 313150 h 3168626"/>
              <a:gd name="connsiteX54" fmla="*/ 5423769 w 6288205"/>
              <a:gd name="connsiteY54" fmla="*/ 325676 h 3168626"/>
              <a:gd name="connsiteX55" fmla="*/ 5799550 w 6288205"/>
              <a:gd name="connsiteY55" fmla="*/ 363254 h 3168626"/>
              <a:gd name="connsiteX56" fmla="*/ 5962389 w 6288205"/>
              <a:gd name="connsiteY56" fmla="*/ 388306 h 3168626"/>
              <a:gd name="connsiteX57" fmla="*/ 6012493 w 6288205"/>
              <a:gd name="connsiteY57" fmla="*/ 400833 h 3168626"/>
              <a:gd name="connsiteX58" fmla="*/ 6062597 w 6288205"/>
              <a:gd name="connsiteY58" fmla="*/ 425885 h 3168626"/>
              <a:gd name="connsiteX59" fmla="*/ 6137753 w 6288205"/>
              <a:gd name="connsiteY59" fmla="*/ 488515 h 3168626"/>
              <a:gd name="connsiteX60" fmla="*/ 6162805 w 6288205"/>
              <a:gd name="connsiteY60" fmla="*/ 526093 h 3168626"/>
              <a:gd name="connsiteX61" fmla="*/ 6187857 w 6288205"/>
              <a:gd name="connsiteY61" fmla="*/ 601249 h 3168626"/>
              <a:gd name="connsiteX62" fmla="*/ 6200383 w 6288205"/>
              <a:gd name="connsiteY62" fmla="*/ 764087 h 3168626"/>
              <a:gd name="connsiteX63" fmla="*/ 6212909 w 6288205"/>
              <a:gd name="connsiteY63" fmla="*/ 814191 h 3168626"/>
              <a:gd name="connsiteX64" fmla="*/ 6237961 w 6288205"/>
              <a:gd name="connsiteY64" fmla="*/ 977030 h 3168626"/>
              <a:gd name="connsiteX65" fmla="*/ 6250487 w 6288205"/>
              <a:gd name="connsiteY65" fmla="*/ 1027134 h 3168626"/>
              <a:gd name="connsiteX66" fmla="*/ 6263013 w 6288205"/>
              <a:gd name="connsiteY66" fmla="*/ 1127342 h 3168626"/>
              <a:gd name="connsiteX67" fmla="*/ 6275539 w 6288205"/>
              <a:gd name="connsiteY67" fmla="*/ 1202498 h 3168626"/>
              <a:gd name="connsiteX68" fmla="*/ 6275539 w 6288205"/>
              <a:gd name="connsiteY68" fmla="*/ 1866378 h 3168626"/>
              <a:gd name="connsiteX69" fmla="*/ 6237961 w 6288205"/>
              <a:gd name="connsiteY69" fmla="*/ 1966586 h 3168626"/>
              <a:gd name="connsiteX70" fmla="*/ 6200383 w 6288205"/>
              <a:gd name="connsiteY70" fmla="*/ 1979112 h 3168626"/>
              <a:gd name="connsiteX71" fmla="*/ 6150279 w 6288205"/>
              <a:gd name="connsiteY71" fmla="*/ 2016690 h 3168626"/>
              <a:gd name="connsiteX72" fmla="*/ 6075123 w 6288205"/>
              <a:gd name="connsiteY72" fmla="*/ 2041742 h 3168626"/>
              <a:gd name="connsiteX73" fmla="*/ 5912285 w 6288205"/>
              <a:gd name="connsiteY73" fmla="*/ 2066794 h 3168626"/>
              <a:gd name="connsiteX74" fmla="*/ 5749446 w 6288205"/>
              <a:gd name="connsiteY74" fmla="*/ 2079320 h 3168626"/>
              <a:gd name="connsiteX75" fmla="*/ 5674290 w 6288205"/>
              <a:gd name="connsiteY75" fmla="*/ 2104372 h 3168626"/>
              <a:gd name="connsiteX76" fmla="*/ 5574082 w 6288205"/>
              <a:gd name="connsiteY76" fmla="*/ 2141950 h 3168626"/>
              <a:gd name="connsiteX77" fmla="*/ 5523978 w 6288205"/>
              <a:gd name="connsiteY77" fmla="*/ 2154476 h 3168626"/>
              <a:gd name="connsiteX78" fmla="*/ 5448821 w 6288205"/>
              <a:gd name="connsiteY78" fmla="*/ 2179528 h 3168626"/>
              <a:gd name="connsiteX79" fmla="*/ 5411243 w 6288205"/>
              <a:gd name="connsiteY79" fmla="*/ 2204580 h 3168626"/>
              <a:gd name="connsiteX80" fmla="*/ 5386191 w 6288205"/>
              <a:gd name="connsiteY80" fmla="*/ 2229633 h 3168626"/>
              <a:gd name="connsiteX81" fmla="*/ 5311035 w 6288205"/>
              <a:gd name="connsiteY81" fmla="*/ 2254685 h 3168626"/>
              <a:gd name="connsiteX82" fmla="*/ 5273457 w 6288205"/>
              <a:gd name="connsiteY82" fmla="*/ 2267211 h 3168626"/>
              <a:gd name="connsiteX83" fmla="*/ 5185775 w 6288205"/>
              <a:gd name="connsiteY83" fmla="*/ 2304789 h 3168626"/>
              <a:gd name="connsiteX84" fmla="*/ 5123145 w 6288205"/>
              <a:gd name="connsiteY84" fmla="*/ 2317315 h 3168626"/>
              <a:gd name="connsiteX85" fmla="*/ 5085567 w 6288205"/>
              <a:gd name="connsiteY85" fmla="*/ 2329841 h 3168626"/>
              <a:gd name="connsiteX86" fmla="*/ 5022937 w 6288205"/>
              <a:gd name="connsiteY86" fmla="*/ 2342367 h 3168626"/>
              <a:gd name="connsiteX87" fmla="*/ 4910202 w 6288205"/>
              <a:gd name="connsiteY87" fmla="*/ 2392471 h 3168626"/>
              <a:gd name="connsiteX88" fmla="*/ 4860098 w 6288205"/>
              <a:gd name="connsiteY88" fmla="*/ 2417523 h 3168626"/>
              <a:gd name="connsiteX89" fmla="*/ 4772416 w 6288205"/>
              <a:gd name="connsiteY89" fmla="*/ 2480153 h 3168626"/>
              <a:gd name="connsiteX90" fmla="*/ 4709786 w 6288205"/>
              <a:gd name="connsiteY90" fmla="*/ 2492679 h 3168626"/>
              <a:gd name="connsiteX91" fmla="*/ 4634630 w 6288205"/>
              <a:gd name="connsiteY91" fmla="*/ 2517731 h 3168626"/>
              <a:gd name="connsiteX92" fmla="*/ 4584526 w 6288205"/>
              <a:gd name="connsiteY92" fmla="*/ 2530257 h 3168626"/>
              <a:gd name="connsiteX93" fmla="*/ 4546948 w 6288205"/>
              <a:gd name="connsiteY93" fmla="*/ 2542783 h 3168626"/>
              <a:gd name="connsiteX94" fmla="*/ 4484317 w 6288205"/>
              <a:gd name="connsiteY94" fmla="*/ 2555309 h 3168626"/>
              <a:gd name="connsiteX95" fmla="*/ 4271375 w 6288205"/>
              <a:gd name="connsiteY95" fmla="*/ 2580361 h 3168626"/>
              <a:gd name="connsiteX96" fmla="*/ 4208745 w 6288205"/>
              <a:gd name="connsiteY96" fmla="*/ 2567835 h 3168626"/>
              <a:gd name="connsiteX97" fmla="*/ 4171167 w 6288205"/>
              <a:gd name="connsiteY97" fmla="*/ 2555309 h 3168626"/>
              <a:gd name="connsiteX98" fmla="*/ 4133589 w 6288205"/>
              <a:gd name="connsiteY98" fmla="*/ 2567835 h 3168626"/>
              <a:gd name="connsiteX99" fmla="*/ 4146115 w 6288205"/>
              <a:gd name="connsiteY99" fmla="*/ 2768252 h 3168626"/>
              <a:gd name="connsiteX100" fmla="*/ 4246323 w 6288205"/>
              <a:gd name="connsiteY100" fmla="*/ 2793304 h 3168626"/>
              <a:gd name="connsiteX101" fmla="*/ 4283901 w 6288205"/>
              <a:gd name="connsiteY101" fmla="*/ 2818356 h 3168626"/>
              <a:gd name="connsiteX102" fmla="*/ 4296427 w 6288205"/>
              <a:gd name="connsiteY102" fmla="*/ 2868460 h 3168626"/>
              <a:gd name="connsiteX103" fmla="*/ 4321479 w 6288205"/>
              <a:gd name="connsiteY103" fmla="*/ 2906038 h 3168626"/>
              <a:gd name="connsiteX104" fmla="*/ 4359057 w 6288205"/>
              <a:gd name="connsiteY104" fmla="*/ 3056350 h 3168626"/>
              <a:gd name="connsiteX105" fmla="*/ 4371583 w 6288205"/>
              <a:gd name="connsiteY105" fmla="*/ 3093928 h 3168626"/>
              <a:gd name="connsiteX106" fmla="*/ 4409161 w 6288205"/>
              <a:gd name="connsiteY106" fmla="*/ 3106454 h 3168626"/>
              <a:gd name="connsiteX107" fmla="*/ 4484317 w 6288205"/>
              <a:gd name="connsiteY107" fmla="*/ 3144033 h 3168626"/>
              <a:gd name="connsiteX108" fmla="*/ 4133589 w 6288205"/>
              <a:gd name="connsiteY108" fmla="*/ 3144033 h 3168626"/>
              <a:gd name="connsiteX109" fmla="*/ 3795386 w 6288205"/>
              <a:gd name="connsiteY109" fmla="*/ 3118980 h 3168626"/>
              <a:gd name="connsiteX110" fmla="*/ 3657600 w 6288205"/>
              <a:gd name="connsiteY110" fmla="*/ 3106454 h 3168626"/>
              <a:gd name="connsiteX111" fmla="*/ 3181611 w 6288205"/>
              <a:gd name="connsiteY111" fmla="*/ 3093928 h 3168626"/>
              <a:gd name="connsiteX112" fmla="*/ 2129424 w 6288205"/>
              <a:gd name="connsiteY112" fmla="*/ 3081402 h 3168626"/>
              <a:gd name="connsiteX113" fmla="*/ 1678487 w 6288205"/>
              <a:gd name="connsiteY113" fmla="*/ 3056350 h 3168626"/>
              <a:gd name="connsiteX114" fmla="*/ 1590805 w 6288205"/>
              <a:gd name="connsiteY114" fmla="*/ 3043824 h 3168626"/>
              <a:gd name="connsiteX115" fmla="*/ 1540701 w 6288205"/>
              <a:gd name="connsiteY115" fmla="*/ 3031298 h 3168626"/>
              <a:gd name="connsiteX116" fmla="*/ 1202498 w 6288205"/>
              <a:gd name="connsiteY116" fmla="*/ 3018772 h 3168626"/>
              <a:gd name="connsiteX117" fmla="*/ 951978 w 6288205"/>
              <a:gd name="connsiteY117" fmla="*/ 3006246 h 3168626"/>
              <a:gd name="connsiteX118" fmla="*/ 638827 w 6288205"/>
              <a:gd name="connsiteY118" fmla="*/ 2981194 h 3168626"/>
              <a:gd name="connsiteX119" fmla="*/ 576197 w 6288205"/>
              <a:gd name="connsiteY119" fmla="*/ 2968668 h 3168626"/>
              <a:gd name="connsiteX120" fmla="*/ 400832 w 6288205"/>
              <a:gd name="connsiteY120" fmla="*/ 2956142 h 3168626"/>
              <a:gd name="connsiteX121" fmla="*/ 325676 w 6288205"/>
              <a:gd name="connsiteY121" fmla="*/ 2943616 h 3168626"/>
              <a:gd name="connsiteX122" fmla="*/ 275572 w 6288205"/>
              <a:gd name="connsiteY122" fmla="*/ 2931090 h 3168626"/>
              <a:gd name="connsiteX123" fmla="*/ 0 w 6288205"/>
              <a:gd name="connsiteY123" fmla="*/ 2918564 h 3168626"/>
              <a:gd name="connsiteX124" fmla="*/ 25052 w 6288205"/>
              <a:gd name="connsiteY124" fmla="*/ 2718148 h 3168626"/>
              <a:gd name="connsiteX125" fmla="*/ 37578 w 6288205"/>
              <a:gd name="connsiteY125" fmla="*/ 2668043 h 3168626"/>
              <a:gd name="connsiteX126" fmla="*/ 50104 w 6288205"/>
              <a:gd name="connsiteY126" fmla="*/ 2605413 h 3168626"/>
              <a:gd name="connsiteX127" fmla="*/ 75156 w 6288205"/>
              <a:gd name="connsiteY127" fmla="*/ 2492679 h 3168626"/>
              <a:gd name="connsiteX128" fmla="*/ 87682 w 6288205"/>
              <a:gd name="connsiteY128" fmla="*/ 2404997 h 3168626"/>
              <a:gd name="connsiteX129" fmla="*/ 100208 w 6288205"/>
              <a:gd name="connsiteY129" fmla="*/ 2367419 h 3168626"/>
              <a:gd name="connsiteX130" fmla="*/ 112734 w 6288205"/>
              <a:gd name="connsiteY130" fmla="*/ 2292263 h 3168626"/>
              <a:gd name="connsiteX131" fmla="*/ 137786 w 6288205"/>
              <a:gd name="connsiteY131" fmla="*/ 2242159 h 3168626"/>
              <a:gd name="connsiteX132" fmla="*/ 150312 w 6288205"/>
              <a:gd name="connsiteY132" fmla="*/ 2054268 h 3168626"/>
              <a:gd name="connsiteX133" fmla="*/ 187890 w 6288205"/>
              <a:gd name="connsiteY133" fmla="*/ 1929008 h 3168626"/>
              <a:gd name="connsiteX134" fmla="*/ 200416 w 6288205"/>
              <a:gd name="connsiteY134" fmla="*/ 1878904 h 3168626"/>
              <a:gd name="connsiteX135" fmla="*/ 212942 w 6288205"/>
              <a:gd name="connsiteY135" fmla="*/ 1503123 h 3168626"/>
              <a:gd name="connsiteX136" fmla="*/ 225468 w 6288205"/>
              <a:gd name="connsiteY136" fmla="*/ 1453019 h 3168626"/>
              <a:gd name="connsiteX137" fmla="*/ 212942 w 6288205"/>
              <a:gd name="connsiteY137"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782545 w 6288205"/>
              <a:gd name="connsiteY28" fmla="*/ 1054300 h 3168626"/>
              <a:gd name="connsiteX29" fmla="*/ 1653435 w 6288205"/>
              <a:gd name="connsiteY29" fmla="*/ 463463 h 3168626"/>
              <a:gd name="connsiteX30" fmla="*/ 1753643 w 6288205"/>
              <a:gd name="connsiteY30" fmla="*/ 375780 h 3168626"/>
              <a:gd name="connsiteX31" fmla="*/ 1841326 w 6288205"/>
              <a:gd name="connsiteY31" fmla="*/ 300624 h 3168626"/>
              <a:gd name="connsiteX32" fmla="*/ 1903956 w 6288205"/>
              <a:gd name="connsiteY32" fmla="*/ 225468 h 3168626"/>
              <a:gd name="connsiteX33" fmla="*/ 1954060 w 6288205"/>
              <a:gd name="connsiteY33" fmla="*/ 137786 h 3168626"/>
              <a:gd name="connsiteX34" fmla="*/ 1979112 w 6288205"/>
              <a:gd name="connsiteY34" fmla="*/ 100208 h 3168626"/>
              <a:gd name="connsiteX35" fmla="*/ 2016690 w 6288205"/>
              <a:gd name="connsiteY35" fmla="*/ 75156 h 3168626"/>
              <a:gd name="connsiteX36" fmla="*/ 2041742 w 6288205"/>
              <a:gd name="connsiteY36" fmla="*/ 37578 h 3168626"/>
              <a:gd name="connsiteX37" fmla="*/ 2091846 w 6288205"/>
              <a:gd name="connsiteY37" fmla="*/ 25052 h 3168626"/>
              <a:gd name="connsiteX38" fmla="*/ 2179528 w 6288205"/>
              <a:gd name="connsiteY38" fmla="*/ 0 h 3168626"/>
              <a:gd name="connsiteX39" fmla="*/ 2505205 w 6288205"/>
              <a:gd name="connsiteY39" fmla="*/ 12526 h 3168626"/>
              <a:gd name="connsiteX40" fmla="*/ 2655517 w 6288205"/>
              <a:gd name="connsiteY40" fmla="*/ 37578 h 3168626"/>
              <a:gd name="connsiteX41" fmla="*/ 2718148 w 6288205"/>
              <a:gd name="connsiteY41" fmla="*/ 50104 h 3168626"/>
              <a:gd name="connsiteX42" fmla="*/ 2893512 w 6288205"/>
              <a:gd name="connsiteY42" fmla="*/ 62630 h 3168626"/>
              <a:gd name="connsiteX43" fmla="*/ 2956142 w 6288205"/>
              <a:gd name="connsiteY43" fmla="*/ 75156 h 3168626"/>
              <a:gd name="connsiteX44" fmla="*/ 3118980 w 6288205"/>
              <a:gd name="connsiteY44" fmla="*/ 112734 h 3168626"/>
              <a:gd name="connsiteX45" fmla="*/ 3231715 w 6288205"/>
              <a:gd name="connsiteY45" fmla="*/ 125260 h 3168626"/>
              <a:gd name="connsiteX46" fmla="*/ 3344449 w 6288205"/>
              <a:gd name="connsiteY46" fmla="*/ 150312 h 3168626"/>
              <a:gd name="connsiteX47" fmla="*/ 3482235 w 6288205"/>
              <a:gd name="connsiteY47" fmla="*/ 162838 h 3168626"/>
              <a:gd name="connsiteX48" fmla="*/ 3645074 w 6288205"/>
              <a:gd name="connsiteY48" fmla="*/ 187890 h 3168626"/>
              <a:gd name="connsiteX49" fmla="*/ 3682652 w 6288205"/>
              <a:gd name="connsiteY49" fmla="*/ 200416 h 3168626"/>
              <a:gd name="connsiteX50" fmla="*/ 3807912 w 6288205"/>
              <a:gd name="connsiteY50" fmla="*/ 212942 h 3168626"/>
              <a:gd name="connsiteX51" fmla="*/ 3920646 w 6288205"/>
              <a:gd name="connsiteY51" fmla="*/ 237994 h 3168626"/>
              <a:gd name="connsiteX52" fmla="*/ 3995802 w 6288205"/>
              <a:gd name="connsiteY52" fmla="*/ 250520 h 3168626"/>
              <a:gd name="connsiteX53" fmla="*/ 4346531 w 6288205"/>
              <a:gd name="connsiteY53" fmla="*/ 275572 h 3168626"/>
              <a:gd name="connsiteX54" fmla="*/ 4747364 w 6288205"/>
              <a:gd name="connsiteY54" fmla="*/ 313150 h 3168626"/>
              <a:gd name="connsiteX55" fmla="*/ 5423769 w 6288205"/>
              <a:gd name="connsiteY55" fmla="*/ 325676 h 3168626"/>
              <a:gd name="connsiteX56" fmla="*/ 5799550 w 6288205"/>
              <a:gd name="connsiteY56" fmla="*/ 363254 h 3168626"/>
              <a:gd name="connsiteX57" fmla="*/ 5962389 w 6288205"/>
              <a:gd name="connsiteY57" fmla="*/ 388306 h 3168626"/>
              <a:gd name="connsiteX58" fmla="*/ 6012493 w 6288205"/>
              <a:gd name="connsiteY58" fmla="*/ 400833 h 3168626"/>
              <a:gd name="connsiteX59" fmla="*/ 6062597 w 6288205"/>
              <a:gd name="connsiteY59" fmla="*/ 425885 h 3168626"/>
              <a:gd name="connsiteX60" fmla="*/ 6137753 w 6288205"/>
              <a:gd name="connsiteY60" fmla="*/ 488515 h 3168626"/>
              <a:gd name="connsiteX61" fmla="*/ 6162805 w 6288205"/>
              <a:gd name="connsiteY61" fmla="*/ 526093 h 3168626"/>
              <a:gd name="connsiteX62" fmla="*/ 6187857 w 6288205"/>
              <a:gd name="connsiteY62" fmla="*/ 601249 h 3168626"/>
              <a:gd name="connsiteX63" fmla="*/ 6200383 w 6288205"/>
              <a:gd name="connsiteY63" fmla="*/ 764087 h 3168626"/>
              <a:gd name="connsiteX64" fmla="*/ 6212909 w 6288205"/>
              <a:gd name="connsiteY64" fmla="*/ 814191 h 3168626"/>
              <a:gd name="connsiteX65" fmla="*/ 6237961 w 6288205"/>
              <a:gd name="connsiteY65" fmla="*/ 977030 h 3168626"/>
              <a:gd name="connsiteX66" fmla="*/ 6250487 w 6288205"/>
              <a:gd name="connsiteY66" fmla="*/ 1027134 h 3168626"/>
              <a:gd name="connsiteX67" fmla="*/ 6263013 w 6288205"/>
              <a:gd name="connsiteY67" fmla="*/ 1127342 h 3168626"/>
              <a:gd name="connsiteX68" fmla="*/ 6275539 w 6288205"/>
              <a:gd name="connsiteY68" fmla="*/ 1202498 h 3168626"/>
              <a:gd name="connsiteX69" fmla="*/ 6275539 w 6288205"/>
              <a:gd name="connsiteY69" fmla="*/ 1866378 h 3168626"/>
              <a:gd name="connsiteX70" fmla="*/ 6237961 w 6288205"/>
              <a:gd name="connsiteY70" fmla="*/ 1966586 h 3168626"/>
              <a:gd name="connsiteX71" fmla="*/ 6200383 w 6288205"/>
              <a:gd name="connsiteY71" fmla="*/ 1979112 h 3168626"/>
              <a:gd name="connsiteX72" fmla="*/ 6150279 w 6288205"/>
              <a:gd name="connsiteY72" fmla="*/ 2016690 h 3168626"/>
              <a:gd name="connsiteX73" fmla="*/ 6075123 w 6288205"/>
              <a:gd name="connsiteY73" fmla="*/ 2041742 h 3168626"/>
              <a:gd name="connsiteX74" fmla="*/ 5912285 w 6288205"/>
              <a:gd name="connsiteY74" fmla="*/ 2066794 h 3168626"/>
              <a:gd name="connsiteX75" fmla="*/ 5749446 w 6288205"/>
              <a:gd name="connsiteY75" fmla="*/ 2079320 h 3168626"/>
              <a:gd name="connsiteX76" fmla="*/ 5674290 w 6288205"/>
              <a:gd name="connsiteY76" fmla="*/ 2104372 h 3168626"/>
              <a:gd name="connsiteX77" fmla="*/ 5574082 w 6288205"/>
              <a:gd name="connsiteY77" fmla="*/ 2141950 h 3168626"/>
              <a:gd name="connsiteX78" fmla="*/ 5523978 w 6288205"/>
              <a:gd name="connsiteY78" fmla="*/ 2154476 h 3168626"/>
              <a:gd name="connsiteX79" fmla="*/ 5448821 w 6288205"/>
              <a:gd name="connsiteY79" fmla="*/ 2179528 h 3168626"/>
              <a:gd name="connsiteX80" fmla="*/ 5411243 w 6288205"/>
              <a:gd name="connsiteY80" fmla="*/ 2204580 h 3168626"/>
              <a:gd name="connsiteX81" fmla="*/ 5386191 w 6288205"/>
              <a:gd name="connsiteY81" fmla="*/ 2229633 h 3168626"/>
              <a:gd name="connsiteX82" fmla="*/ 5311035 w 6288205"/>
              <a:gd name="connsiteY82" fmla="*/ 2254685 h 3168626"/>
              <a:gd name="connsiteX83" fmla="*/ 5273457 w 6288205"/>
              <a:gd name="connsiteY83" fmla="*/ 2267211 h 3168626"/>
              <a:gd name="connsiteX84" fmla="*/ 5185775 w 6288205"/>
              <a:gd name="connsiteY84" fmla="*/ 2304789 h 3168626"/>
              <a:gd name="connsiteX85" fmla="*/ 5123145 w 6288205"/>
              <a:gd name="connsiteY85" fmla="*/ 2317315 h 3168626"/>
              <a:gd name="connsiteX86" fmla="*/ 5085567 w 6288205"/>
              <a:gd name="connsiteY86" fmla="*/ 2329841 h 3168626"/>
              <a:gd name="connsiteX87" fmla="*/ 5022937 w 6288205"/>
              <a:gd name="connsiteY87" fmla="*/ 2342367 h 3168626"/>
              <a:gd name="connsiteX88" fmla="*/ 4910202 w 6288205"/>
              <a:gd name="connsiteY88" fmla="*/ 2392471 h 3168626"/>
              <a:gd name="connsiteX89" fmla="*/ 4860098 w 6288205"/>
              <a:gd name="connsiteY89" fmla="*/ 2417523 h 3168626"/>
              <a:gd name="connsiteX90" fmla="*/ 4772416 w 6288205"/>
              <a:gd name="connsiteY90" fmla="*/ 2480153 h 3168626"/>
              <a:gd name="connsiteX91" fmla="*/ 4709786 w 6288205"/>
              <a:gd name="connsiteY91" fmla="*/ 2492679 h 3168626"/>
              <a:gd name="connsiteX92" fmla="*/ 4634630 w 6288205"/>
              <a:gd name="connsiteY92" fmla="*/ 2517731 h 3168626"/>
              <a:gd name="connsiteX93" fmla="*/ 4584526 w 6288205"/>
              <a:gd name="connsiteY93" fmla="*/ 2530257 h 3168626"/>
              <a:gd name="connsiteX94" fmla="*/ 4546948 w 6288205"/>
              <a:gd name="connsiteY94" fmla="*/ 2542783 h 3168626"/>
              <a:gd name="connsiteX95" fmla="*/ 4484317 w 6288205"/>
              <a:gd name="connsiteY95" fmla="*/ 2555309 h 3168626"/>
              <a:gd name="connsiteX96" fmla="*/ 4271375 w 6288205"/>
              <a:gd name="connsiteY96" fmla="*/ 2580361 h 3168626"/>
              <a:gd name="connsiteX97" fmla="*/ 4208745 w 6288205"/>
              <a:gd name="connsiteY97" fmla="*/ 2567835 h 3168626"/>
              <a:gd name="connsiteX98" fmla="*/ 4171167 w 6288205"/>
              <a:gd name="connsiteY98" fmla="*/ 2555309 h 3168626"/>
              <a:gd name="connsiteX99" fmla="*/ 4133589 w 6288205"/>
              <a:gd name="connsiteY99" fmla="*/ 2567835 h 3168626"/>
              <a:gd name="connsiteX100" fmla="*/ 4146115 w 6288205"/>
              <a:gd name="connsiteY100" fmla="*/ 2768252 h 3168626"/>
              <a:gd name="connsiteX101" fmla="*/ 4246323 w 6288205"/>
              <a:gd name="connsiteY101" fmla="*/ 2793304 h 3168626"/>
              <a:gd name="connsiteX102" fmla="*/ 4283901 w 6288205"/>
              <a:gd name="connsiteY102" fmla="*/ 2818356 h 3168626"/>
              <a:gd name="connsiteX103" fmla="*/ 4296427 w 6288205"/>
              <a:gd name="connsiteY103" fmla="*/ 2868460 h 3168626"/>
              <a:gd name="connsiteX104" fmla="*/ 4321479 w 6288205"/>
              <a:gd name="connsiteY104" fmla="*/ 2906038 h 3168626"/>
              <a:gd name="connsiteX105" fmla="*/ 4359057 w 6288205"/>
              <a:gd name="connsiteY105" fmla="*/ 3056350 h 3168626"/>
              <a:gd name="connsiteX106" fmla="*/ 4371583 w 6288205"/>
              <a:gd name="connsiteY106" fmla="*/ 3093928 h 3168626"/>
              <a:gd name="connsiteX107" fmla="*/ 4409161 w 6288205"/>
              <a:gd name="connsiteY107" fmla="*/ 3106454 h 3168626"/>
              <a:gd name="connsiteX108" fmla="*/ 4484317 w 6288205"/>
              <a:gd name="connsiteY108" fmla="*/ 3144033 h 3168626"/>
              <a:gd name="connsiteX109" fmla="*/ 4133589 w 6288205"/>
              <a:gd name="connsiteY109" fmla="*/ 3144033 h 3168626"/>
              <a:gd name="connsiteX110" fmla="*/ 3795386 w 6288205"/>
              <a:gd name="connsiteY110" fmla="*/ 3118980 h 3168626"/>
              <a:gd name="connsiteX111" fmla="*/ 3657600 w 6288205"/>
              <a:gd name="connsiteY111" fmla="*/ 3106454 h 3168626"/>
              <a:gd name="connsiteX112" fmla="*/ 3181611 w 6288205"/>
              <a:gd name="connsiteY112" fmla="*/ 3093928 h 3168626"/>
              <a:gd name="connsiteX113" fmla="*/ 2129424 w 6288205"/>
              <a:gd name="connsiteY113" fmla="*/ 3081402 h 3168626"/>
              <a:gd name="connsiteX114" fmla="*/ 1678487 w 6288205"/>
              <a:gd name="connsiteY114" fmla="*/ 3056350 h 3168626"/>
              <a:gd name="connsiteX115" fmla="*/ 1590805 w 6288205"/>
              <a:gd name="connsiteY115" fmla="*/ 3043824 h 3168626"/>
              <a:gd name="connsiteX116" fmla="*/ 1540701 w 6288205"/>
              <a:gd name="connsiteY116" fmla="*/ 3031298 h 3168626"/>
              <a:gd name="connsiteX117" fmla="*/ 1202498 w 6288205"/>
              <a:gd name="connsiteY117" fmla="*/ 3018772 h 3168626"/>
              <a:gd name="connsiteX118" fmla="*/ 951978 w 6288205"/>
              <a:gd name="connsiteY118" fmla="*/ 3006246 h 3168626"/>
              <a:gd name="connsiteX119" fmla="*/ 638827 w 6288205"/>
              <a:gd name="connsiteY119" fmla="*/ 2981194 h 3168626"/>
              <a:gd name="connsiteX120" fmla="*/ 576197 w 6288205"/>
              <a:gd name="connsiteY120" fmla="*/ 2968668 h 3168626"/>
              <a:gd name="connsiteX121" fmla="*/ 400832 w 6288205"/>
              <a:gd name="connsiteY121" fmla="*/ 2956142 h 3168626"/>
              <a:gd name="connsiteX122" fmla="*/ 325676 w 6288205"/>
              <a:gd name="connsiteY122" fmla="*/ 2943616 h 3168626"/>
              <a:gd name="connsiteX123" fmla="*/ 275572 w 6288205"/>
              <a:gd name="connsiteY123" fmla="*/ 2931090 h 3168626"/>
              <a:gd name="connsiteX124" fmla="*/ 0 w 6288205"/>
              <a:gd name="connsiteY124" fmla="*/ 2918564 h 3168626"/>
              <a:gd name="connsiteX125" fmla="*/ 25052 w 6288205"/>
              <a:gd name="connsiteY125" fmla="*/ 2718148 h 3168626"/>
              <a:gd name="connsiteX126" fmla="*/ 37578 w 6288205"/>
              <a:gd name="connsiteY126" fmla="*/ 2668043 h 3168626"/>
              <a:gd name="connsiteX127" fmla="*/ 50104 w 6288205"/>
              <a:gd name="connsiteY127" fmla="*/ 2605413 h 3168626"/>
              <a:gd name="connsiteX128" fmla="*/ 75156 w 6288205"/>
              <a:gd name="connsiteY128" fmla="*/ 2492679 h 3168626"/>
              <a:gd name="connsiteX129" fmla="*/ 87682 w 6288205"/>
              <a:gd name="connsiteY129" fmla="*/ 2404997 h 3168626"/>
              <a:gd name="connsiteX130" fmla="*/ 100208 w 6288205"/>
              <a:gd name="connsiteY130" fmla="*/ 2367419 h 3168626"/>
              <a:gd name="connsiteX131" fmla="*/ 112734 w 6288205"/>
              <a:gd name="connsiteY131" fmla="*/ 2292263 h 3168626"/>
              <a:gd name="connsiteX132" fmla="*/ 137786 w 6288205"/>
              <a:gd name="connsiteY132" fmla="*/ 2242159 h 3168626"/>
              <a:gd name="connsiteX133" fmla="*/ 150312 w 6288205"/>
              <a:gd name="connsiteY133" fmla="*/ 2054268 h 3168626"/>
              <a:gd name="connsiteX134" fmla="*/ 187890 w 6288205"/>
              <a:gd name="connsiteY134" fmla="*/ 1929008 h 3168626"/>
              <a:gd name="connsiteX135" fmla="*/ 200416 w 6288205"/>
              <a:gd name="connsiteY135" fmla="*/ 1878904 h 3168626"/>
              <a:gd name="connsiteX136" fmla="*/ 212942 w 6288205"/>
              <a:gd name="connsiteY136" fmla="*/ 1503123 h 3168626"/>
              <a:gd name="connsiteX137" fmla="*/ 225468 w 6288205"/>
              <a:gd name="connsiteY137" fmla="*/ 1453019 h 3168626"/>
              <a:gd name="connsiteX138" fmla="*/ 212942 w 6288205"/>
              <a:gd name="connsiteY138"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727776 w 6288205"/>
              <a:gd name="connsiteY28" fmla="*/ 951906 h 3168626"/>
              <a:gd name="connsiteX29" fmla="*/ 1653435 w 6288205"/>
              <a:gd name="connsiteY29" fmla="*/ 463463 h 3168626"/>
              <a:gd name="connsiteX30" fmla="*/ 1753643 w 6288205"/>
              <a:gd name="connsiteY30" fmla="*/ 375780 h 3168626"/>
              <a:gd name="connsiteX31" fmla="*/ 1841326 w 6288205"/>
              <a:gd name="connsiteY31" fmla="*/ 300624 h 3168626"/>
              <a:gd name="connsiteX32" fmla="*/ 1903956 w 6288205"/>
              <a:gd name="connsiteY32" fmla="*/ 225468 h 3168626"/>
              <a:gd name="connsiteX33" fmla="*/ 1954060 w 6288205"/>
              <a:gd name="connsiteY33" fmla="*/ 137786 h 3168626"/>
              <a:gd name="connsiteX34" fmla="*/ 1979112 w 6288205"/>
              <a:gd name="connsiteY34" fmla="*/ 100208 h 3168626"/>
              <a:gd name="connsiteX35" fmla="*/ 2016690 w 6288205"/>
              <a:gd name="connsiteY35" fmla="*/ 75156 h 3168626"/>
              <a:gd name="connsiteX36" fmla="*/ 2041742 w 6288205"/>
              <a:gd name="connsiteY36" fmla="*/ 37578 h 3168626"/>
              <a:gd name="connsiteX37" fmla="*/ 2091846 w 6288205"/>
              <a:gd name="connsiteY37" fmla="*/ 25052 h 3168626"/>
              <a:gd name="connsiteX38" fmla="*/ 2179528 w 6288205"/>
              <a:gd name="connsiteY38" fmla="*/ 0 h 3168626"/>
              <a:gd name="connsiteX39" fmla="*/ 2505205 w 6288205"/>
              <a:gd name="connsiteY39" fmla="*/ 12526 h 3168626"/>
              <a:gd name="connsiteX40" fmla="*/ 2655517 w 6288205"/>
              <a:gd name="connsiteY40" fmla="*/ 37578 h 3168626"/>
              <a:gd name="connsiteX41" fmla="*/ 2718148 w 6288205"/>
              <a:gd name="connsiteY41" fmla="*/ 50104 h 3168626"/>
              <a:gd name="connsiteX42" fmla="*/ 2893512 w 6288205"/>
              <a:gd name="connsiteY42" fmla="*/ 62630 h 3168626"/>
              <a:gd name="connsiteX43" fmla="*/ 2956142 w 6288205"/>
              <a:gd name="connsiteY43" fmla="*/ 75156 h 3168626"/>
              <a:gd name="connsiteX44" fmla="*/ 3118980 w 6288205"/>
              <a:gd name="connsiteY44" fmla="*/ 112734 h 3168626"/>
              <a:gd name="connsiteX45" fmla="*/ 3231715 w 6288205"/>
              <a:gd name="connsiteY45" fmla="*/ 125260 h 3168626"/>
              <a:gd name="connsiteX46" fmla="*/ 3344449 w 6288205"/>
              <a:gd name="connsiteY46" fmla="*/ 150312 h 3168626"/>
              <a:gd name="connsiteX47" fmla="*/ 3482235 w 6288205"/>
              <a:gd name="connsiteY47" fmla="*/ 162838 h 3168626"/>
              <a:gd name="connsiteX48" fmla="*/ 3645074 w 6288205"/>
              <a:gd name="connsiteY48" fmla="*/ 187890 h 3168626"/>
              <a:gd name="connsiteX49" fmla="*/ 3682652 w 6288205"/>
              <a:gd name="connsiteY49" fmla="*/ 200416 h 3168626"/>
              <a:gd name="connsiteX50" fmla="*/ 3807912 w 6288205"/>
              <a:gd name="connsiteY50" fmla="*/ 212942 h 3168626"/>
              <a:gd name="connsiteX51" fmla="*/ 3920646 w 6288205"/>
              <a:gd name="connsiteY51" fmla="*/ 237994 h 3168626"/>
              <a:gd name="connsiteX52" fmla="*/ 3995802 w 6288205"/>
              <a:gd name="connsiteY52" fmla="*/ 250520 h 3168626"/>
              <a:gd name="connsiteX53" fmla="*/ 4346531 w 6288205"/>
              <a:gd name="connsiteY53" fmla="*/ 275572 h 3168626"/>
              <a:gd name="connsiteX54" fmla="*/ 4747364 w 6288205"/>
              <a:gd name="connsiteY54" fmla="*/ 313150 h 3168626"/>
              <a:gd name="connsiteX55" fmla="*/ 5423769 w 6288205"/>
              <a:gd name="connsiteY55" fmla="*/ 325676 h 3168626"/>
              <a:gd name="connsiteX56" fmla="*/ 5799550 w 6288205"/>
              <a:gd name="connsiteY56" fmla="*/ 363254 h 3168626"/>
              <a:gd name="connsiteX57" fmla="*/ 5962389 w 6288205"/>
              <a:gd name="connsiteY57" fmla="*/ 388306 h 3168626"/>
              <a:gd name="connsiteX58" fmla="*/ 6012493 w 6288205"/>
              <a:gd name="connsiteY58" fmla="*/ 400833 h 3168626"/>
              <a:gd name="connsiteX59" fmla="*/ 6062597 w 6288205"/>
              <a:gd name="connsiteY59" fmla="*/ 425885 h 3168626"/>
              <a:gd name="connsiteX60" fmla="*/ 6137753 w 6288205"/>
              <a:gd name="connsiteY60" fmla="*/ 488515 h 3168626"/>
              <a:gd name="connsiteX61" fmla="*/ 6162805 w 6288205"/>
              <a:gd name="connsiteY61" fmla="*/ 526093 h 3168626"/>
              <a:gd name="connsiteX62" fmla="*/ 6187857 w 6288205"/>
              <a:gd name="connsiteY62" fmla="*/ 601249 h 3168626"/>
              <a:gd name="connsiteX63" fmla="*/ 6200383 w 6288205"/>
              <a:gd name="connsiteY63" fmla="*/ 764087 h 3168626"/>
              <a:gd name="connsiteX64" fmla="*/ 6212909 w 6288205"/>
              <a:gd name="connsiteY64" fmla="*/ 814191 h 3168626"/>
              <a:gd name="connsiteX65" fmla="*/ 6237961 w 6288205"/>
              <a:gd name="connsiteY65" fmla="*/ 977030 h 3168626"/>
              <a:gd name="connsiteX66" fmla="*/ 6250487 w 6288205"/>
              <a:gd name="connsiteY66" fmla="*/ 1027134 h 3168626"/>
              <a:gd name="connsiteX67" fmla="*/ 6263013 w 6288205"/>
              <a:gd name="connsiteY67" fmla="*/ 1127342 h 3168626"/>
              <a:gd name="connsiteX68" fmla="*/ 6275539 w 6288205"/>
              <a:gd name="connsiteY68" fmla="*/ 1202498 h 3168626"/>
              <a:gd name="connsiteX69" fmla="*/ 6275539 w 6288205"/>
              <a:gd name="connsiteY69" fmla="*/ 1866378 h 3168626"/>
              <a:gd name="connsiteX70" fmla="*/ 6237961 w 6288205"/>
              <a:gd name="connsiteY70" fmla="*/ 1966586 h 3168626"/>
              <a:gd name="connsiteX71" fmla="*/ 6200383 w 6288205"/>
              <a:gd name="connsiteY71" fmla="*/ 1979112 h 3168626"/>
              <a:gd name="connsiteX72" fmla="*/ 6150279 w 6288205"/>
              <a:gd name="connsiteY72" fmla="*/ 2016690 h 3168626"/>
              <a:gd name="connsiteX73" fmla="*/ 6075123 w 6288205"/>
              <a:gd name="connsiteY73" fmla="*/ 2041742 h 3168626"/>
              <a:gd name="connsiteX74" fmla="*/ 5912285 w 6288205"/>
              <a:gd name="connsiteY74" fmla="*/ 2066794 h 3168626"/>
              <a:gd name="connsiteX75" fmla="*/ 5749446 w 6288205"/>
              <a:gd name="connsiteY75" fmla="*/ 2079320 h 3168626"/>
              <a:gd name="connsiteX76" fmla="*/ 5674290 w 6288205"/>
              <a:gd name="connsiteY76" fmla="*/ 2104372 h 3168626"/>
              <a:gd name="connsiteX77" fmla="*/ 5574082 w 6288205"/>
              <a:gd name="connsiteY77" fmla="*/ 2141950 h 3168626"/>
              <a:gd name="connsiteX78" fmla="*/ 5523978 w 6288205"/>
              <a:gd name="connsiteY78" fmla="*/ 2154476 h 3168626"/>
              <a:gd name="connsiteX79" fmla="*/ 5448821 w 6288205"/>
              <a:gd name="connsiteY79" fmla="*/ 2179528 h 3168626"/>
              <a:gd name="connsiteX80" fmla="*/ 5411243 w 6288205"/>
              <a:gd name="connsiteY80" fmla="*/ 2204580 h 3168626"/>
              <a:gd name="connsiteX81" fmla="*/ 5386191 w 6288205"/>
              <a:gd name="connsiteY81" fmla="*/ 2229633 h 3168626"/>
              <a:gd name="connsiteX82" fmla="*/ 5311035 w 6288205"/>
              <a:gd name="connsiteY82" fmla="*/ 2254685 h 3168626"/>
              <a:gd name="connsiteX83" fmla="*/ 5273457 w 6288205"/>
              <a:gd name="connsiteY83" fmla="*/ 2267211 h 3168626"/>
              <a:gd name="connsiteX84" fmla="*/ 5185775 w 6288205"/>
              <a:gd name="connsiteY84" fmla="*/ 2304789 h 3168626"/>
              <a:gd name="connsiteX85" fmla="*/ 5123145 w 6288205"/>
              <a:gd name="connsiteY85" fmla="*/ 2317315 h 3168626"/>
              <a:gd name="connsiteX86" fmla="*/ 5085567 w 6288205"/>
              <a:gd name="connsiteY86" fmla="*/ 2329841 h 3168626"/>
              <a:gd name="connsiteX87" fmla="*/ 5022937 w 6288205"/>
              <a:gd name="connsiteY87" fmla="*/ 2342367 h 3168626"/>
              <a:gd name="connsiteX88" fmla="*/ 4910202 w 6288205"/>
              <a:gd name="connsiteY88" fmla="*/ 2392471 h 3168626"/>
              <a:gd name="connsiteX89" fmla="*/ 4860098 w 6288205"/>
              <a:gd name="connsiteY89" fmla="*/ 2417523 h 3168626"/>
              <a:gd name="connsiteX90" fmla="*/ 4772416 w 6288205"/>
              <a:gd name="connsiteY90" fmla="*/ 2480153 h 3168626"/>
              <a:gd name="connsiteX91" fmla="*/ 4709786 w 6288205"/>
              <a:gd name="connsiteY91" fmla="*/ 2492679 h 3168626"/>
              <a:gd name="connsiteX92" fmla="*/ 4634630 w 6288205"/>
              <a:gd name="connsiteY92" fmla="*/ 2517731 h 3168626"/>
              <a:gd name="connsiteX93" fmla="*/ 4584526 w 6288205"/>
              <a:gd name="connsiteY93" fmla="*/ 2530257 h 3168626"/>
              <a:gd name="connsiteX94" fmla="*/ 4546948 w 6288205"/>
              <a:gd name="connsiteY94" fmla="*/ 2542783 h 3168626"/>
              <a:gd name="connsiteX95" fmla="*/ 4484317 w 6288205"/>
              <a:gd name="connsiteY95" fmla="*/ 2555309 h 3168626"/>
              <a:gd name="connsiteX96" fmla="*/ 4271375 w 6288205"/>
              <a:gd name="connsiteY96" fmla="*/ 2580361 h 3168626"/>
              <a:gd name="connsiteX97" fmla="*/ 4208745 w 6288205"/>
              <a:gd name="connsiteY97" fmla="*/ 2567835 h 3168626"/>
              <a:gd name="connsiteX98" fmla="*/ 4171167 w 6288205"/>
              <a:gd name="connsiteY98" fmla="*/ 2555309 h 3168626"/>
              <a:gd name="connsiteX99" fmla="*/ 4133589 w 6288205"/>
              <a:gd name="connsiteY99" fmla="*/ 2567835 h 3168626"/>
              <a:gd name="connsiteX100" fmla="*/ 4146115 w 6288205"/>
              <a:gd name="connsiteY100" fmla="*/ 2768252 h 3168626"/>
              <a:gd name="connsiteX101" fmla="*/ 4246323 w 6288205"/>
              <a:gd name="connsiteY101" fmla="*/ 2793304 h 3168626"/>
              <a:gd name="connsiteX102" fmla="*/ 4283901 w 6288205"/>
              <a:gd name="connsiteY102" fmla="*/ 2818356 h 3168626"/>
              <a:gd name="connsiteX103" fmla="*/ 4296427 w 6288205"/>
              <a:gd name="connsiteY103" fmla="*/ 2868460 h 3168626"/>
              <a:gd name="connsiteX104" fmla="*/ 4321479 w 6288205"/>
              <a:gd name="connsiteY104" fmla="*/ 2906038 h 3168626"/>
              <a:gd name="connsiteX105" fmla="*/ 4359057 w 6288205"/>
              <a:gd name="connsiteY105" fmla="*/ 3056350 h 3168626"/>
              <a:gd name="connsiteX106" fmla="*/ 4371583 w 6288205"/>
              <a:gd name="connsiteY106" fmla="*/ 3093928 h 3168626"/>
              <a:gd name="connsiteX107" fmla="*/ 4409161 w 6288205"/>
              <a:gd name="connsiteY107" fmla="*/ 3106454 h 3168626"/>
              <a:gd name="connsiteX108" fmla="*/ 4484317 w 6288205"/>
              <a:gd name="connsiteY108" fmla="*/ 3144033 h 3168626"/>
              <a:gd name="connsiteX109" fmla="*/ 4133589 w 6288205"/>
              <a:gd name="connsiteY109" fmla="*/ 3144033 h 3168626"/>
              <a:gd name="connsiteX110" fmla="*/ 3795386 w 6288205"/>
              <a:gd name="connsiteY110" fmla="*/ 3118980 h 3168626"/>
              <a:gd name="connsiteX111" fmla="*/ 3657600 w 6288205"/>
              <a:gd name="connsiteY111" fmla="*/ 3106454 h 3168626"/>
              <a:gd name="connsiteX112" fmla="*/ 3181611 w 6288205"/>
              <a:gd name="connsiteY112" fmla="*/ 3093928 h 3168626"/>
              <a:gd name="connsiteX113" fmla="*/ 2129424 w 6288205"/>
              <a:gd name="connsiteY113" fmla="*/ 3081402 h 3168626"/>
              <a:gd name="connsiteX114" fmla="*/ 1678487 w 6288205"/>
              <a:gd name="connsiteY114" fmla="*/ 3056350 h 3168626"/>
              <a:gd name="connsiteX115" fmla="*/ 1590805 w 6288205"/>
              <a:gd name="connsiteY115" fmla="*/ 3043824 h 3168626"/>
              <a:gd name="connsiteX116" fmla="*/ 1540701 w 6288205"/>
              <a:gd name="connsiteY116" fmla="*/ 3031298 h 3168626"/>
              <a:gd name="connsiteX117" fmla="*/ 1202498 w 6288205"/>
              <a:gd name="connsiteY117" fmla="*/ 3018772 h 3168626"/>
              <a:gd name="connsiteX118" fmla="*/ 951978 w 6288205"/>
              <a:gd name="connsiteY118" fmla="*/ 3006246 h 3168626"/>
              <a:gd name="connsiteX119" fmla="*/ 638827 w 6288205"/>
              <a:gd name="connsiteY119" fmla="*/ 2981194 h 3168626"/>
              <a:gd name="connsiteX120" fmla="*/ 576197 w 6288205"/>
              <a:gd name="connsiteY120" fmla="*/ 2968668 h 3168626"/>
              <a:gd name="connsiteX121" fmla="*/ 400832 w 6288205"/>
              <a:gd name="connsiteY121" fmla="*/ 2956142 h 3168626"/>
              <a:gd name="connsiteX122" fmla="*/ 325676 w 6288205"/>
              <a:gd name="connsiteY122" fmla="*/ 2943616 h 3168626"/>
              <a:gd name="connsiteX123" fmla="*/ 275572 w 6288205"/>
              <a:gd name="connsiteY123" fmla="*/ 2931090 h 3168626"/>
              <a:gd name="connsiteX124" fmla="*/ 0 w 6288205"/>
              <a:gd name="connsiteY124" fmla="*/ 2918564 h 3168626"/>
              <a:gd name="connsiteX125" fmla="*/ 25052 w 6288205"/>
              <a:gd name="connsiteY125" fmla="*/ 2718148 h 3168626"/>
              <a:gd name="connsiteX126" fmla="*/ 37578 w 6288205"/>
              <a:gd name="connsiteY126" fmla="*/ 2668043 h 3168626"/>
              <a:gd name="connsiteX127" fmla="*/ 50104 w 6288205"/>
              <a:gd name="connsiteY127" fmla="*/ 2605413 h 3168626"/>
              <a:gd name="connsiteX128" fmla="*/ 75156 w 6288205"/>
              <a:gd name="connsiteY128" fmla="*/ 2492679 h 3168626"/>
              <a:gd name="connsiteX129" fmla="*/ 87682 w 6288205"/>
              <a:gd name="connsiteY129" fmla="*/ 2404997 h 3168626"/>
              <a:gd name="connsiteX130" fmla="*/ 100208 w 6288205"/>
              <a:gd name="connsiteY130" fmla="*/ 2367419 h 3168626"/>
              <a:gd name="connsiteX131" fmla="*/ 112734 w 6288205"/>
              <a:gd name="connsiteY131" fmla="*/ 2292263 h 3168626"/>
              <a:gd name="connsiteX132" fmla="*/ 137786 w 6288205"/>
              <a:gd name="connsiteY132" fmla="*/ 2242159 h 3168626"/>
              <a:gd name="connsiteX133" fmla="*/ 150312 w 6288205"/>
              <a:gd name="connsiteY133" fmla="*/ 2054268 h 3168626"/>
              <a:gd name="connsiteX134" fmla="*/ 187890 w 6288205"/>
              <a:gd name="connsiteY134" fmla="*/ 1929008 h 3168626"/>
              <a:gd name="connsiteX135" fmla="*/ 200416 w 6288205"/>
              <a:gd name="connsiteY135" fmla="*/ 1878904 h 3168626"/>
              <a:gd name="connsiteX136" fmla="*/ 212942 w 6288205"/>
              <a:gd name="connsiteY136" fmla="*/ 1503123 h 3168626"/>
              <a:gd name="connsiteX137" fmla="*/ 225468 w 6288205"/>
              <a:gd name="connsiteY137" fmla="*/ 1453019 h 3168626"/>
              <a:gd name="connsiteX138" fmla="*/ 212942 w 6288205"/>
              <a:gd name="connsiteY138"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27776 w 6288205"/>
              <a:gd name="connsiteY29" fmla="*/ 951906 h 3168626"/>
              <a:gd name="connsiteX30" fmla="*/ 1653435 w 6288205"/>
              <a:gd name="connsiteY30" fmla="*/ 463463 h 3168626"/>
              <a:gd name="connsiteX31" fmla="*/ 1753643 w 6288205"/>
              <a:gd name="connsiteY31" fmla="*/ 375780 h 3168626"/>
              <a:gd name="connsiteX32" fmla="*/ 1841326 w 6288205"/>
              <a:gd name="connsiteY32" fmla="*/ 300624 h 3168626"/>
              <a:gd name="connsiteX33" fmla="*/ 1903956 w 6288205"/>
              <a:gd name="connsiteY33" fmla="*/ 225468 h 3168626"/>
              <a:gd name="connsiteX34" fmla="*/ 1954060 w 6288205"/>
              <a:gd name="connsiteY34" fmla="*/ 137786 h 3168626"/>
              <a:gd name="connsiteX35" fmla="*/ 1979112 w 6288205"/>
              <a:gd name="connsiteY35" fmla="*/ 100208 h 3168626"/>
              <a:gd name="connsiteX36" fmla="*/ 2016690 w 6288205"/>
              <a:gd name="connsiteY36" fmla="*/ 75156 h 3168626"/>
              <a:gd name="connsiteX37" fmla="*/ 2041742 w 6288205"/>
              <a:gd name="connsiteY37" fmla="*/ 37578 h 3168626"/>
              <a:gd name="connsiteX38" fmla="*/ 2091846 w 6288205"/>
              <a:gd name="connsiteY38" fmla="*/ 25052 h 3168626"/>
              <a:gd name="connsiteX39" fmla="*/ 2179528 w 6288205"/>
              <a:gd name="connsiteY39" fmla="*/ 0 h 3168626"/>
              <a:gd name="connsiteX40" fmla="*/ 2505205 w 6288205"/>
              <a:gd name="connsiteY40" fmla="*/ 12526 h 3168626"/>
              <a:gd name="connsiteX41" fmla="*/ 2655517 w 6288205"/>
              <a:gd name="connsiteY41" fmla="*/ 37578 h 3168626"/>
              <a:gd name="connsiteX42" fmla="*/ 2718148 w 6288205"/>
              <a:gd name="connsiteY42" fmla="*/ 50104 h 3168626"/>
              <a:gd name="connsiteX43" fmla="*/ 2893512 w 6288205"/>
              <a:gd name="connsiteY43" fmla="*/ 62630 h 3168626"/>
              <a:gd name="connsiteX44" fmla="*/ 2956142 w 6288205"/>
              <a:gd name="connsiteY44" fmla="*/ 75156 h 3168626"/>
              <a:gd name="connsiteX45" fmla="*/ 3118980 w 6288205"/>
              <a:gd name="connsiteY45" fmla="*/ 112734 h 3168626"/>
              <a:gd name="connsiteX46" fmla="*/ 3231715 w 6288205"/>
              <a:gd name="connsiteY46" fmla="*/ 125260 h 3168626"/>
              <a:gd name="connsiteX47" fmla="*/ 3344449 w 6288205"/>
              <a:gd name="connsiteY47" fmla="*/ 150312 h 3168626"/>
              <a:gd name="connsiteX48" fmla="*/ 3482235 w 6288205"/>
              <a:gd name="connsiteY48" fmla="*/ 162838 h 3168626"/>
              <a:gd name="connsiteX49" fmla="*/ 3645074 w 6288205"/>
              <a:gd name="connsiteY49" fmla="*/ 187890 h 3168626"/>
              <a:gd name="connsiteX50" fmla="*/ 3682652 w 6288205"/>
              <a:gd name="connsiteY50" fmla="*/ 200416 h 3168626"/>
              <a:gd name="connsiteX51" fmla="*/ 3807912 w 6288205"/>
              <a:gd name="connsiteY51" fmla="*/ 212942 h 3168626"/>
              <a:gd name="connsiteX52" fmla="*/ 3920646 w 6288205"/>
              <a:gd name="connsiteY52" fmla="*/ 237994 h 3168626"/>
              <a:gd name="connsiteX53" fmla="*/ 3995802 w 6288205"/>
              <a:gd name="connsiteY53" fmla="*/ 250520 h 3168626"/>
              <a:gd name="connsiteX54" fmla="*/ 4346531 w 6288205"/>
              <a:gd name="connsiteY54" fmla="*/ 275572 h 3168626"/>
              <a:gd name="connsiteX55" fmla="*/ 4747364 w 6288205"/>
              <a:gd name="connsiteY55" fmla="*/ 313150 h 3168626"/>
              <a:gd name="connsiteX56" fmla="*/ 5423769 w 6288205"/>
              <a:gd name="connsiteY56" fmla="*/ 325676 h 3168626"/>
              <a:gd name="connsiteX57" fmla="*/ 5799550 w 6288205"/>
              <a:gd name="connsiteY57" fmla="*/ 363254 h 3168626"/>
              <a:gd name="connsiteX58" fmla="*/ 5962389 w 6288205"/>
              <a:gd name="connsiteY58" fmla="*/ 388306 h 3168626"/>
              <a:gd name="connsiteX59" fmla="*/ 6012493 w 6288205"/>
              <a:gd name="connsiteY59" fmla="*/ 400833 h 3168626"/>
              <a:gd name="connsiteX60" fmla="*/ 6062597 w 6288205"/>
              <a:gd name="connsiteY60" fmla="*/ 425885 h 3168626"/>
              <a:gd name="connsiteX61" fmla="*/ 6137753 w 6288205"/>
              <a:gd name="connsiteY61" fmla="*/ 488515 h 3168626"/>
              <a:gd name="connsiteX62" fmla="*/ 6162805 w 6288205"/>
              <a:gd name="connsiteY62" fmla="*/ 526093 h 3168626"/>
              <a:gd name="connsiteX63" fmla="*/ 6187857 w 6288205"/>
              <a:gd name="connsiteY63" fmla="*/ 601249 h 3168626"/>
              <a:gd name="connsiteX64" fmla="*/ 6200383 w 6288205"/>
              <a:gd name="connsiteY64" fmla="*/ 764087 h 3168626"/>
              <a:gd name="connsiteX65" fmla="*/ 6212909 w 6288205"/>
              <a:gd name="connsiteY65" fmla="*/ 814191 h 3168626"/>
              <a:gd name="connsiteX66" fmla="*/ 6237961 w 6288205"/>
              <a:gd name="connsiteY66" fmla="*/ 977030 h 3168626"/>
              <a:gd name="connsiteX67" fmla="*/ 6250487 w 6288205"/>
              <a:gd name="connsiteY67" fmla="*/ 1027134 h 3168626"/>
              <a:gd name="connsiteX68" fmla="*/ 6263013 w 6288205"/>
              <a:gd name="connsiteY68" fmla="*/ 1127342 h 3168626"/>
              <a:gd name="connsiteX69" fmla="*/ 6275539 w 6288205"/>
              <a:gd name="connsiteY69" fmla="*/ 1202498 h 3168626"/>
              <a:gd name="connsiteX70" fmla="*/ 6275539 w 6288205"/>
              <a:gd name="connsiteY70" fmla="*/ 1866378 h 3168626"/>
              <a:gd name="connsiteX71" fmla="*/ 6237961 w 6288205"/>
              <a:gd name="connsiteY71" fmla="*/ 1966586 h 3168626"/>
              <a:gd name="connsiteX72" fmla="*/ 6200383 w 6288205"/>
              <a:gd name="connsiteY72" fmla="*/ 1979112 h 3168626"/>
              <a:gd name="connsiteX73" fmla="*/ 6150279 w 6288205"/>
              <a:gd name="connsiteY73" fmla="*/ 2016690 h 3168626"/>
              <a:gd name="connsiteX74" fmla="*/ 6075123 w 6288205"/>
              <a:gd name="connsiteY74" fmla="*/ 2041742 h 3168626"/>
              <a:gd name="connsiteX75" fmla="*/ 5912285 w 6288205"/>
              <a:gd name="connsiteY75" fmla="*/ 2066794 h 3168626"/>
              <a:gd name="connsiteX76" fmla="*/ 5749446 w 6288205"/>
              <a:gd name="connsiteY76" fmla="*/ 2079320 h 3168626"/>
              <a:gd name="connsiteX77" fmla="*/ 5674290 w 6288205"/>
              <a:gd name="connsiteY77" fmla="*/ 2104372 h 3168626"/>
              <a:gd name="connsiteX78" fmla="*/ 5574082 w 6288205"/>
              <a:gd name="connsiteY78" fmla="*/ 2141950 h 3168626"/>
              <a:gd name="connsiteX79" fmla="*/ 5523978 w 6288205"/>
              <a:gd name="connsiteY79" fmla="*/ 2154476 h 3168626"/>
              <a:gd name="connsiteX80" fmla="*/ 5448821 w 6288205"/>
              <a:gd name="connsiteY80" fmla="*/ 2179528 h 3168626"/>
              <a:gd name="connsiteX81" fmla="*/ 5411243 w 6288205"/>
              <a:gd name="connsiteY81" fmla="*/ 2204580 h 3168626"/>
              <a:gd name="connsiteX82" fmla="*/ 5386191 w 6288205"/>
              <a:gd name="connsiteY82" fmla="*/ 2229633 h 3168626"/>
              <a:gd name="connsiteX83" fmla="*/ 5311035 w 6288205"/>
              <a:gd name="connsiteY83" fmla="*/ 2254685 h 3168626"/>
              <a:gd name="connsiteX84" fmla="*/ 5273457 w 6288205"/>
              <a:gd name="connsiteY84" fmla="*/ 2267211 h 3168626"/>
              <a:gd name="connsiteX85" fmla="*/ 5185775 w 6288205"/>
              <a:gd name="connsiteY85" fmla="*/ 2304789 h 3168626"/>
              <a:gd name="connsiteX86" fmla="*/ 5123145 w 6288205"/>
              <a:gd name="connsiteY86" fmla="*/ 2317315 h 3168626"/>
              <a:gd name="connsiteX87" fmla="*/ 5085567 w 6288205"/>
              <a:gd name="connsiteY87" fmla="*/ 2329841 h 3168626"/>
              <a:gd name="connsiteX88" fmla="*/ 5022937 w 6288205"/>
              <a:gd name="connsiteY88" fmla="*/ 2342367 h 3168626"/>
              <a:gd name="connsiteX89" fmla="*/ 4910202 w 6288205"/>
              <a:gd name="connsiteY89" fmla="*/ 2392471 h 3168626"/>
              <a:gd name="connsiteX90" fmla="*/ 4860098 w 6288205"/>
              <a:gd name="connsiteY90" fmla="*/ 2417523 h 3168626"/>
              <a:gd name="connsiteX91" fmla="*/ 4772416 w 6288205"/>
              <a:gd name="connsiteY91" fmla="*/ 2480153 h 3168626"/>
              <a:gd name="connsiteX92" fmla="*/ 4709786 w 6288205"/>
              <a:gd name="connsiteY92" fmla="*/ 2492679 h 3168626"/>
              <a:gd name="connsiteX93" fmla="*/ 4634630 w 6288205"/>
              <a:gd name="connsiteY93" fmla="*/ 2517731 h 3168626"/>
              <a:gd name="connsiteX94" fmla="*/ 4584526 w 6288205"/>
              <a:gd name="connsiteY94" fmla="*/ 2530257 h 3168626"/>
              <a:gd name="connsiteX95" fmla="*/ 4546948 w 6288205"/>
              <a:gd name="connsiteY95" fmla="*/ 2542783 h 3168626"/>
              <a:gd name="connsiteX96" fmla="*/ 4484317 w 6288205"/>
              <a:gd name="connsiteY96" fmla="*/ 2555309 h 3168626"/>
              <a:gd name="connsiteX97" fmla="*/ 4271375 w 6288205"/>
              <a:gd name="connsiteY97" fmla="*/ 2580361 h 3168626"/>
              <a:gd name="connsiteX98" fmla="*/ 4208745 w 6288205"/>
              <a:gd name="connsiteY98" fmla="*/ 2567835 h 3168626"/>
              <a:gd name="connsiteX99" fmla="*/ 4171167 w 6288205"/>
              <a:gd name="connsiteY99" fmla="*/ 2555309 h 3168626"/>
              <a:gd name="connsiteX100" fmla="*/ 4133589 w 6288205"/>
              <a:gd name="connsiteY100" fmla="*/ 2567835 h 3168626"/>
              <a:gd name="connsiteX101" fmla="*/ 4146115 w 6288205"/>
              <a:gd name="connsiteY101" fmla="*/ 2768252 h 3168626"/>
              <a:gd name="connsiteX102" fmla="*/ 4246323 w 6288205"/>
              <a:gd name="connsiteY102" fmla="*/ 2793304 h 3168626"/>
              <a:gd name="connsiteX103" fmla="*/ 4283901 w 6288205"/>
              <a:gd name="connsiteY103" fmla="*/ 2818356 h 3168626"/>
              <a:gd name="connsiteX104" fmla="*/ 4296427 w 6288205"/>
              <a:gd name="connsiteY104" fmla="*/ 2868460 h 3168626"/>
              <a:gd name="connsiteX105" fmla="*/ 4321479 w 6288205"/>
              <a:gd name="connsiteY105" fmla="*/ 2906038 h 3168626"/>
              <a:gd name="connsiteX106" fmla="*/ 4359057 w 6288205"/>
              <a:gd name="connsiteY106" fmla="*/ 3056350 h 3168626"/>
              <a:gd name="connsiteX107" fmla="*/ 4371583 w 6288205"/>
              <a:gd name="connsiteY107" fmla="*/ 3093928 h 3168626"/>
              <a:gd name="connsiteX108" fmla="*/ 4409161 w 6288205"/>
              <a:gd name="connsiteY108" fmla="*/ 3106454 h 3168626"/>
              <a:gd name="connsiteX109" fmla="*/ 4484317 w 6288205"/>
              <a:gd name="connsiteY109" fmla="*/ 3144033 h 3168626"/>
              <a:gd name="connsiteX110" fmla="*/ 4133589 w 6288205"/>
              <a:gd name="connsiteY110" fmla="*/ 3144033 h 3168626"/>
              <a:gd name="connsiteX111" fmla="*/ 3795386 w 6288205"/>
              <a:gd name="connsiteY111" fmla="*/ 3118980 h 3168626"/>
              <a:gd name="connsiteX112" fmla="*/ 3657600 w 6288205"/>
              <a:gd name="connsiteY112" fmla="*/ 3106454 h 3168626"/>
              <a:gd name="connsiteX113" fmla="*/ 3181611 w 6288205"/>
              <a:gd name="connsiteY113" fmla="*/ 3093928 h 3168626"/>
              <a:gd name="connsiteX114" fmla="*/ 2129424 w 6288205"/>
              <a:gd name="connsiteY114" fmla="*/ 3081402 h 3168626"/>
              <a:gd name="connsiteX115" fmla="*/ 1678487 w 6288205"/>
              <a:gd name="connsiteY115" fmla="*/ 3056350 h 3168626"/>
              <a:gd name="connsiteX116" fmla="*/ 1590805 w 6288205"/>
              <a:gd name="connsiteY116" fmla="*/ 3043824 h 3168626"/>
              <a:gd name="connsiteX117" fmla="*/ 1540701 w 6288205"/>
              <a:gd name="connsiteY117" fmla="*/ 3031298 h 3168626"/>
              <a:gd name="connsiteX118" fmla="*/ 1202498 w 6288205"/>
              <a:gd name="connsiteY118" fmla="*/ 3018772 h 3168626"/>
              <a:gd name="connsiteX119" fmla="*/ 951978 w 6288205"/>
              <a:gd name="connsiteY119" fmla="*/ 3006246 h 3168626"/>
              <a:gd name="connsiteX120" fmla="*/ 638827 w 6288205"/>
              <a:gd name="connsiteY120" fmla="*/ 2981194 h 3168626"/>
              <a:gd name="connsiteX121" fmla="*/ 576197 w 6288205"/>
              <a:gd name="connsiteY121" fmla="*/ 2968668 h 3168626"/>
              <a:gd name="connsiteX122" fmla="*/ 400832 w 6288205"/>
              <a:gd name="connsiteY122" fmla="*/ 2956142 h 3168626"/>
              <a:gd name="connsiteX123" fmla="*/ 325676 w 6288205"/>
              <a:gd name="connsiteY123" fmla="*/ 2943616 h 3168626"/>
              <a:gd name="connsiteX124" fmla="*/ 275572 w 6288205"/>
              <a:gd name="connsiteY124" fmla="*/ 2931090 h 3168626"/>
              <a:gd name="connsiteX125" fmla="*/ 0 w 6288205"/>
              <a:gd name="connsiteY125" fmla="*/ 2918564 h 3168626"/>
              <a:gd name="connsiteX126" fmla="*/ 25052 w 6288205"/>
              <a:gd name="connsiteY126" fmla="*/ 2718148 h 3168626"/>
              <a:gd name="connsiteX127" fmla="*/ 37578 w 6288205"/>
              <a:gd name="connsiteY127" fmla="*/ 2668043 h 3168626"/>
              <a:gd name="connsiteX128" fmla="*/ 50104 w 6288205"/>
              <a:gd name="connsiteY128" fmla="*/ 2605413 h 3168626"/>
              <a:gd name="connsiteX129" fmla="*/ 75156 w 6288205"/>
              <a:gd name="connsiteY129" fmla="*/ 2492679 h 3168626"/>
              <a:gd name="connsiteX130" fmla="*/ 87682 w 6288205"/>
              <a:gd name="connsiteY130" fmla="*/ 2404997 h 3168626"/>
              <a:gd name="connsiteX131" fmla="*/ 100208 w 6288205"/>
              <a:gd name="connsiteY131" fmla="*/ 2367419 h 3168626"/>
              <a:gd name="connsiteX132" fmla="*/ 112734 w 6288205"/>
              <a:gd name="connsiteY132" fmla="*/ 2292263 h 3168626"/>
              <a:gd name="connsiteX133" fmla="*/ 137786 w 6288205"/>
              <a:gd name="connsiteY133" fmla="*/ 2242159 h 3168626"/>
              <a:gd name="connsiteX134" fmla="*/ 150312 w 6288205"/>
              <a:gd name="connsiteY134" fmla="*/ 2054268 h 3168626"/>
              <a:gd name="connsiteX135" fmla="*/ 187890 w 6288205"/>
              <a:gd name="connsiteY135" fmla="*/ 1929008 h 3168626"/>
              <a:gd name="connsiteX136" fmla="*/ 200416 w 6288205"/>
              <a:gd name="connsiteY136" fmla="*/ 1878904 h 3168626"/>
              <a:gd name="connsiteX137" fmla="*/ 212942 w 6288205"/>
              <a:gd name="connsiteY137" fmla="*/ 1503123 h 3168626"/>
              <a:gd name="connsiteX138" fmla="*/ 225468 w 6288205"/>
              <a:gd name="connsiteY138" fmla="*/ 1453019 h 3168626"/>
              <a:gd name="connsiteX139" fmla="*/ 212942 w 6288205"/>
              <a:gd name="connsiteY139"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653435 w 6288205"/>
              <a:gd name="connsiteY31" fmla="*/ 463463 h 3168626"/>
              <a:gd name="connsiteX32" fmla="*/ 1753643 w 6288205"/>
              <a:gd name="connsiteY32" fmla="*/ 375780 h 3168626"/>
              <a:gd name="connsiteX33" fmla="*/ 1841326 w 6288205"/>
              <a:gd name="connsiteY33" fmla="*/ 300624 h 3168626"/>
              <a:gd name="connsiteX34" fmla="*/ 1903956 w 6288205"/>
              <a:gd name="connsiteY34" fmla="*/ 225468 h 3168626"/>
              <a:gd name="connsiteX35" fmla="*/ 1954060 w 6288205"/>
              <a:gd name="connsiteY35" fmla="*/ 137786 h 3168626"/>
              <a:gd name="connsiteX36" fmla="*/ 1979112 w 6288205"/>
              <a:gd name="connsiteY36" fmla="*/ 100208 h 3168626"/>
              <a:gd name="connsiteX37" fmla="*/ 2016690 w 6288205"/>
              <a:gd name="connsiteY37" fmla="*/ 75156 h 3168626"/>
              <a:gd name="connsiteX38" fmla="*/ 2041742 w 6288205"/>
              <a:gd name="connsiteY38" fmla="*/ 37578 h 3168626"/>
              <a:gd name="connsiteX39" fmla="*/ 2091846 w 6288205"/>
              <a:gd name="connsiteY39" fmla="*/ 25052 h 3168626"/>
              <a:gd name="connsiteX40" fmla="*/ 2179528 w 6288205"/>
              <a:gd name="connsiteY40" fmla="*/ 0 h 3168626"/>
              <a:gd name="connsiteX41" fmla="*/ 2505205 w 6288205"/>
              <a:gd name="connsiteY41" fmla="*/ 12526 h 3168626"/>
              <a:gd name="connsiteX42" fmla="*/ 2655517 w 6288205"/>
              <a:gd name="connsiteY42" fmla="*/ 37578 h 3168626"/>
              <a:gd name="connsiteX43" fmla="*/ 2718148 w 6288205"/>
              <a:gd name="connsiteY43" fmla="*/ 50104 h 3168626"/>
              <a:gd name="connsiteX44" fmla="*/ 2893512 w 6288205"/>
              <a:gd name="connsiteY44" fmla="*/ 62630 h 3168626"/>
              <a:gd name="connsiteX45" fmla="*/ 2956142 w 6288205"/>
              <a:gd name="connsiteY45" fmla="*/ 75156 h 3168626"/>
              <a:gd name="connsiteX46" fmla="*/ 3118980 w 6288205"/>
              <a:gd name="connsiteY46" fmla="*/ 112734 h 3168626"/>
              <a:gd name="connsiteX47" fmla="*/ 3231715 w 6288205"/>
              <a:gd name="connsiteY47" fmla="*/ 125260 h 3168626"/>
              <a:gd name="connsiteX48" fmla="*/ 3344449 w 6288205"/>
              <a:gd name="connsiteY48" fmla="*/ 150312 h 3168626"/>
              <a:gd name="connsiteX49" fmla="*/ 3482235 w 6288205"/>
              <a:gd name="connsiteY49" fmla="*/ 162838 h 3168626"/>
              <a:gd name="connsiteX50" fmla="*/ 3645074 w 6288205"/>
              <a:gd name="connsiteY50" fmla="*/ 187890 h 3168626"/>
              <a:gd name="connsiteX51" fmla="*/ 3682652 w 6288205"/>
              <a:gd name="connsiteY51" fmla="*/ 200416 h 3168626"/>
              <a:gd name="connsiteX52" fmla="*/ 3807912 w 6288205"/>
              <a:gd name="connsiteY52" fmla="*/ 212942 h 3168626"/>
              <a:gd name="connsiteX53" fmla="*/ 3920646 w 6288205"/>
              <a:gd name="connsiteY53" fmla="*/ 237994 h 3168626"/>
              <a:gd name="connsiteX54" fmla="*/ 3995802 w 6288205"/>
              <a:gd name="connsiteY54" fmla="*/ 250520 h 3168626"/>
              <a:gd name="connsiteX55" fmla="*/ 4346531 w 6288205"/>
              <a:gd name="connsiteY55" fmla="*/ 275572 h 3168626"/>
              <a:gd name="connsiteX56" fmla="*/ 4747364 w 6288205"/>
              <a:gd name="connsiteY56" fmla="*/ 313150 h 3168626"/>
              <a:gd name="connsiteX57" fmla="*/ 5423769 w 6288205"/>
              <a:gd name="connsiteY57" fmla="*/ 325676 h 3168626"/>
              <a:gd name="connsiteX58" fmla="*/ 5799550 w 6288205"/>
              <a:gd name="connsiteY58" fmla="*/ 363254 h 3168626"/>
              <a:gd name="connsiteX59" fmla="*/ 5962389 w 6288205"/>
              <a:gd name="connsiteY59" fmla="*/ 388306 h 3168626"/>
              <a:gd name="connsiteX60" fmla="*/ 6012493 w 6288205"/>
              <a:gd name="connsiteY60" fmla="*/ 400833 h 3168626"/>
              <a:gd name="connsiteX61" fmla="*/ 6062597 w 6288205"/>
              <a:gd name="connsiteY61" fmla="*/ 425885 h 3168626"/>
              <a:gd name="connsiteX62" fmla="*/ 6137753 w 6288205"/>
              <a:gd name="connsiteY62" fmla="*/ 488515 h 3168626"/>
              <a:gd name="connsiteX63" fmla="*/ 6162805 w 6288205"/>
              <a:gd name="connsiteY63" fmla="*/ 526093 h 3168626"/>
              <a:gd name="connsiteX64" fmla="*/ 6187857 w 6288205"/>
              <a:gd name="connsiteY64" fmla="*/ 601249 h 3168626"/>
              <a:gd name="connsiteX65" fmla="*/ 6200383 w 6288205"/>
              <a:gd name="connsiteY65" fmla="*/ 764087 h 3168626"/>
              <a:gd name="connsiteX66" fmla="*/ 6212909 w 6288205"/>
              <a:gd name="connsiteY66" fmla="*/ 814191 h 3168626"/>
              <a:gd name="connsiteX67" fmla="*/ 6237961 w 6288205"/>
              <a:gd name="connsiteY67" fmla="*/ 977030 h 3168626"/>
              <a:gd name="connsiteX68" fmla="*/ 6250487 w 6288205"/>
              <a:gd name="connsiteY68" fmla="*/ 1027134 h 3168626"/>
              <a:gd name="connsiteX69" fmla="*/ 6263013 w 6288205"/>
              <a:gd name="connsiteY69" fmla="*/ 1127342 h 3168626"/>
              <a:gd name="connsiteX70" fmla="*/ 6275539 w 6288205"/>
              <a:gd name="connsiteY70" fmla="*/ 1202498 h 3168626"/>
              <a:gd name="connsiteX71" fmla="*/ 6275539 w 6288205"/>
              <a:gd name="connsiteY71" fmla="*/ 1866378 h 3168626"/>
              <a:gd name="connsiteX72" fmla="*/ 6237961 w 6288205"/>
              <a:gd name="connsiteY72" fmla="*/ 1966586 h 3168626"/>
              <a:gd name="connsiteX73" fmla="*/ 6200383 w 6288205"/>
              <a:gd name="connsiteY73" fmla="*/ 1979112 h 3168626"/>
              <a:gd name="connsiteX74" fmla="*/ 6150279 w 6288205"/>
              <a:gd name="connsiteY74" fmla="*/ 2016690 h 3168626"/>
              <a:gd name="connsiteX75" fmla="*/ 6075123 w 6288205"/>
              <a:gd name="connsiteY75" fmla="*/ 2041742 h 3168626"/>
              <a:gd name="connsiteX76" fmla="*/ 5912285 w 6288205"/>
              <a:gd name="connsiteY76" fmla="*/ 2066794 h 3168626"/>
              <a:gd name="connsiteX77" fmla="*/ 5749446 w 6288205"/>
              <a:gd name="connsiteY77" fmla="*/ 2079320 h 3168626"/>
              <a:gd name="connsiteX78" fmla="*/ 5674290 w 6288205"/>
              <a:gd name="connsiteY78" fmla="*/ 2104372 h 3168626"/>
              <a:gd name="connsiteX79" fmla="*/ 5574082 w 6288205"/>
              <a:gd name="connsiteY79" fmla="*/ 2141950 h 3168626"/>
              <a:gd name="connsiteX80" fmla="*/ 5523978 w 6288205"/>
              <a:gd name="connsiteY80" fmla="*/ 2154476 h 3168626"/>
              <a:gd name="connsiteX81" fmla="*/ 5448821 w 6288205"/>
              <a:gd name="connsiteY81" fmla="*/ 2179528 h 3168626"/>
              <a:gd name="connsiteX82" fmla="*/ 5411243 w 6288205"/>
              <a:gd name="connsiteY82" fmla="*/ 2204580 h 3168626"/>
              <a:gd name="connsiteX83" fmla="*/ 5386191 w 6288205"/>
              <a:gd name="connsiteY83" fmla="*/ 2229633 h 3168626"/>
              <a:gd name="connsiteX84" fmla="*/ 5311035 w 6288205"/>
              <a:gd name="connsiteY84" fmla="*/ 2254685 h 3168626"/>
              <a:gd name="connsiteX85" fmla="*/ 5273457 w 6288205"/>
              <a:gd name="connsiteY85" fmla="*/ 2267211 h 3168626"/>
              <a:gd name="connsiteX86" fmla="*/ 5185775 w 6288205"/>
              <a:gd name="connsiteY86" fmla="*/ 2304789 h 3168626"/>
              <a:gd name="connsiteX87" fmla="*/ 5123145 w 6288205"/>
              <a:gd name="connsiteY87" fmla="*/ 2317315 h 3168626"/>
              <a:gd name="connsiteX88" fmla="*/ 5085567 w 6288205"/>
              <a:gd name="connsiteY88" fmla="*/ 2329841 h 3168626"/>
              <a:gd name="connsiteX89" fmla="*/ 5022937 w 6288205"/>
              <a:gd name="connsiteY89" fmla="*/ 2342367 h 3168626"/>
              <a:gd name="connsiteX90" fmla="*/ 4910202 w 6288205"/>
              <a:gd name="connsiteY90" fmla="*/ 2392471 h 3168626"/>
              <a:gd name="connsiteX91" fmla="*/ 4860098 w 6288205"/>
              <a:gd name="connsiteY91" fmla="*/ 2417523 h 3168626"/>
              <a:gd name="connsiteX92" fmla="*/ 4772416 w 6288205"/>
              <a:gd name="connsiteY92" fmla="*/ 2480153 h 3168626"/>
              <a:gd name="connsiteX93" fmla="*/ 4709786 w 6288205"/>
              <a:gd name="connsiteY93" fmla="*/ 2492679 h 3168626"/>
              <a:gd name="connsiteX94" fmla="*/ 4634630 w 6288205"/>
              <a:gd name="connsiteY94" fmla="*/ 2517731 h 3168626"/>
              <a:gd name="connsiteX95" fmla="*/ 4584526 w 6288205"/>
              <a:gd name="connsiteY95" fmla="*/ 2530257 h 3168626"/>
              <a:gd name="connsiteX96" fmla="*/ 4546948 w 6288205"/>
              <a:gd name="connsiteY96" fmla="*/ 2542783 h 3168626"/>
              <a:gd name="connsiteX97" fmla="*/ 4484317 w 6288205"/>
              <a:gd name="connsiteY97" fmla="*/ 2555309 h 3168626"/>
              <a:gd name="connsiteX98" fmla="*/ 4271375 w 6288205"/>
              <a:gd name="connsiteY98" fmla="*/ 2580361 h 3168626"/>
              <a:gd name="connsiteX99" fmla="*/ 4208745 w 6288205"/>
              <a:gd name="connsiteY99" fmla="*/ 2567835 h 3168626"/>
              <a:gd name="connsiteX100" fmla="*/ 4171167 w 6288205"/>
              <a:gd name="connsiteY100" fmla="*/ 2555309 h 3168626"/>
              <a:gd name="connsiteX101" fmla="*/ 4133589 w 6288205"/>
              <a:gd name="connsiteY101" fmla="*/ 2567835 h 3168626"/>
              <a:gd name="connsiteX102" fmla="*/ 4146115 w 6288205"/>
              <a:gd name="connsiteY102" fmla="*/ 2768252 h 3168626"/>
              <a:gd name="connsiteX103" fmla="*/ 4246323 w 6288205"/>
              <a:gd name="connsiteY103" fmla="*/ 2793304 h 3168626"/>
              <a:gd name="connsiteX104" fmla="*/ 4283901 w 6288205"/>
              <a:gd name="connsiteY104" fmla="*/ 2818356 h 3168626"/>
              <a:gd name="connsiteX105" fmla="*/ 4296427 w 6288205"/>
              <a:gd name="connsiteY105" fmla="*/ 2868460 h 3168626"/>
              <a:gd name="connsiteX106" fmla="*/ 4321479 w 6288205"/>
              <a:gd name="connsiteY106" fmla="*/ 2906038 h 3168626"/>
              <a:gd name="connsiteX107" fmla="*/ 4359057 w 6288205"/>
              <a:gd name="connsiteY107" fmla="*/ 3056350 h 3168626"/>
              <a:gd name="connsiteX108" fmla="*/ 4371583 w 6288205"/>
              <a:gd name="connsiteY108" fmla="*/ 3093928 h 3168626"/>
              <a:gd name="connsiteX109" fmla="*/ 4409161 w 6288205"/>
              <a:gd name="connsiteY109" fmla="*/ 3106454 h 3168626"/>
              <a:gd name="connsiteX110" fmla="*/ 4484317 w 6288205"/>
              <a:gd name="connsiteY110" fmla="*/ 3144033 h 3168626"/>
              <a:gd name="connsiteX111" fmla="*/ 4133589 w 6288205"/>
              <a:gd name="connsiteY111" fmla="*/ 3144033 h 3168626"/>
              <a:gd name="connsiteX112" fmla="*/ 3795386 w 6288205"/>
              <a:gd name="connsiteY112" fmla="*/ 3118980 h 3168626"/>
              <a:gd name="connsiteX113" fmla="*/ 3657600 w 6288205"/>
              <a:gd name="connsiteY113" fmla="*/ 3106454 h 3168626"/>
              <a:gd name="connsiteX114" fmla="*/ 3181611 w 6288205"/>
              <a:gd name="connsiteY114" fmla="*/ 3093928 h 3168626"/>
              <a:gd name="connsiteX115" fmla="*/ 2129424 w 6288205"/>
              <a:gd name="connsiteY115" fmla="*/ 3081402 h 3168626"/>
              <a:gd name="connsiteX116" fmla="*/ 1678487 w 6288205"/>
              <a:gd name="connsiteY116" fmla="*/ 3056350 h 3168626"/>
              <a:gd name="connsiteX117" fmla="*/ 1590805 w 6288205"/>
              <a:gd name="connsiteY117" fmla="*/ 3043824 h 3168626"/>
              <a:gd name="connsiteX118" fmla="*/ 1540701 w 6288205"/>
              <a:gd name="connsiteY118" fmla="*/ 3031298 h 3168626"/>
              <a:gd name="connsiteX119" fmla="*/ 1202498 w 6288205"/>
              <a:gd name="connsiteY119" fmla="*/ 3018772 h 3168626"/>
              <a:gd name="connsiteX120" fmla="*/ 951978 w 6288205"/>
              <a:gd name="connsiteY120" fmla="*/ 3006246 h 3168626"/>
              <a:gd name="connsiteX121" fmla="*/ 638827 w 6288205"/>
              <a:gd name="connsiteY121" fmla="*/ 2981194 h 3168626"/>
              <a:gd name="connsiteX122" fmla="*/ 576197 w 6288205"/>
              <a:gd name="connsiteY122" fmla="*/ 2968668 h 3168626"/>
              <a:gd name="connsiteX123" fmla="*/ 400832 w 6288205"/>
              <a:gd name="connsiteY123" fmla="*/ 2956142 h 3168626"/>
              <a:gd name="connsiteX124" fmla="*/ 325676 w 6288205"/>
              <a:gd name="connsiteY124" fmla="*/ 2943616 h 3168626"/>
              <a:gd name="connsiteX125" fmla="*/ 275572 w 6288205"/>
              <a:gd name="connsiteY125" fmla="*/ 2931090 h 3168626"/>
              <a:gd name="connsiteX126" fmla="*/ 0 w 6288205"/>
              <a:gd name="connsiteY126" fmla="*/ 2918564 h 3168626"/>
              <a:gd name="connsiteX127" fmla="*/ 25052 w 6288205"/>
              <a:gd name="connsiteY127" fmla="*/ 2718148 h 3168626"/>
              <a:gd name="connsiteX128" fmla="*/ 37578 w 6288205"/>
              <a:gd name="connsiteY128" fmla="*/ 2668043 h 3168626"/>
              <a:gd name="connsiteX129" fmla="*/ 50104 w 6288205"/>
              <a:gd name="connsiteY129" fmla="*/ 2605413 h 3168626"/>
              <a:gd name="connsiteX130" fmla="*/ 75156 w 6288205"/>
              <a:gd name="connsiteY130" fmla="*/ 2492679 h 3168626"/>
              <a:gd name="connsiteX131" fmla="*/ 87682 w 6288205"/>
              <a:gd name="connsiteY131" fmla="*/ 2404997 h 3168626"/>
              <a:gd name="connsiteX132" fmla="*/ 100208 w 6288205"/>
              <a:gd name="connsiteY132" fmla="*/ 2367419 h 3168626"/>
              <a:gd name="connsiteX133" fmla="*/ 112734 w 6288205"/>
              <a:gd name="connsiteY133" fmla="*/ 2292263 h 3168626"/>
              <a:gd name="connsiteX134" fmla="*/ 137786 w 6288205"/>
              <a:gd name="connsiteY134" fmla="*/ 2242159 h 3168626"/>
              <a:gd name="connsiteX135" fmla="*/ 150312 w 6288205"/>
              <a:gd name="connsiteY135" fmla="*/ 2054268 h 3168626"/>
              <a:gd name="connsiteX136" fmla="*/ 187890 w 6288205"/>
              <a:gd name="connsiteY136" fmla="*/ 1929008 h 3168626"/>
              <a:gd name="connsiteX137" fmla="*/ 200416 w 6288205"/>
              <a:gd name="connsiteY137" fmla="*/ 1878904 h 3168626"/>
              <a:gd name="connsiteX138" fmla="*/ 212942 w 6288205"/>
              <a:gd name="connsiteY138" fmla="*/ 1503123 h 3168626"/>
              <a:gd name="connsiteX139" fmla="*/ 225468 w 6288205"/>
              <a:gd name="connsiteY139" fmla="*/ 1453019 h 3168626"/>
              <a:gd name="connsiteX140" fmla="*/ 212942 w 6288205"/>
              <a:gd name="connsiteY140"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653435 w 6288205"/>
              <a:gd name="connsiteY32" fmla="*/ 463463 h 3168626"/>
              <a:gd name="connsiteX33" fmla="*/ 1753643 w 6288205"/>
              <a:gd name="connsiteY33" fmla="*/ 375780 h 3168626"/>
              <a:gd name="connsiteX34" fmla="*/ 1841326 w 6288205"/>
              <a:gd name="connsiteY34" fmla="*/ 300624 h 3168626"/>
              <a:gd name="connsiteX35" fmla="*/ 1903956 w 6288205"/>
              <a:gd name="connsiteY35" fmla="*/ 225468 h 3168626"/>
              <a:gd name="connsiteX36" fmla="*/ 1954060 w 6288205"/>
              <a:gd name="connsiteY36" fmla="*/ 137786 h 3168626"/>
              <a:gd name="connsiteX37" fmla="*/ 1979112 w 6288205"/>
              <a:gd name="connsiteY37" fmla="*/ 100208 h 3168626"/>
              <a:gd name="connsiteX38" fmla="*/ 2016690 w 6288205"/>
              <a:gd name="connsiteY38" fmla="*/ 75156 h 3168626"/>
              <a:gd name="connsiteX39" fmla="*/ 2041742 w 6288205"/>
              <a:gd name="connsiteY39" fmla="*/ 37578 h 3168626"/>
              <a:gd name="connsiteX40" fmla="*/ 2091846 w 6288205"/>
              <a:gd name="connsiteY40" fmla="*/ 25052 h 3168626"/>
              <a:gd name="connsiteX41" fmla="*/ 2179528 w 6288205"/>
              <a:gd name="connsiteY41" fmla="*/ 0 h 3168626"/>
              <a:gd name="connsiteX42" fmla="*/ 2505205 w 6288205"/>
              <a:gd name="connsiteY42" fmla="*/ 12526 h 3168626"/>
              <a:gd name="connsiteX43" fmla="*/ 2655517 w 6288205"/>
              <a:gd name="connsiteY43" fmla="*/ 37578 h 3168626"/>
              <a:gd name="connsiteX44" fmla="*/ 2718148 w 6288205"/>
              <a:gd name="connsiteY44" fmla="*/ 50104 h 3168626"/>
              <a:gd name="connsiteX45" fmla="*/ 2893512 w 6288205"/>
              <a:gd name="connsiteY45" fmla="*/ 62630 h 3168626"/>
              <a:gd name="connsiteX46" fmla="*/ 2956142 w 6288205"/>
              <a:gd name="connsiteY46" fmla="*/ 75156 h 3168626"/>
              <a:gd name="connsiteX47" fmla="*/ 3118980 w 6288205"/>
              <a:gd name="connsiteY47" fmla="*/ 112734 h 3168626"/>
              <a:gd name="connsiteX48" fmla="*/ 3231715 w 6288205"/>
              <a:gd name="connsiteY48" fmla="*/ 125260 h 3168626"/>
              <a:gd name="connsiteX49" fmla="*/ 3344449 w 6288205"/>
              <a:gd name="connsiteY49" fmla="*/ 150312 h 3168626"/>
              <a:gd name="connsiteX50" fmla="*/ 3482235 w 6288205"/>
              <a:gd name="connsiteY50" fmla="*/ 162838 h 3168626"/>
              <a:gd name="connsiteX51" fmla="*/ 3645074 w 6288205"/>
              <a:gd name="connsiteY51" fmla="*/ 187890 h 3168626"/>
              <a:gd name="connsiteX52" fmla="*/ 3682652 w 6288205"/>
              <a:gd name="connsiteY52" fmla="*/ 200416 h 3168626"/>
              <a:gd name="connsiteX53" fmla="*/ 3807912 w 6288205"/>
              <a:gd name="connsiteY53" fmla="*/ 212942 h 3168626"/>
              <a:gd name="connsiteX54" fmla="*/ 3920646 w 6288205"/>
              <a:gd name="connsiteY54" fmla="*/ 237994 h 3168626"/>
              <a:gd name="connsiteX55" fmla="*/ 3995802 w 6288205"/>
              <a:gd name="connsiteY55" fmla="*/ 250520 h 3168626"/>
              <a:gd name="connsiteX56" fmla="*/ 4346531 w 6288205"/>
              <a:gd name="connsiteY56" fmla="*/ 275572 h 3168626"/>
              <a:gd name="connsiteX57" fmla="*/ 4747364 w 6288205"/>
              <a:gd name="connsiteY57" fmla="*/ 313150 h 3168626"/>
              <a:gd name="connsiteX58" fmla="*/ 5423769 w 6288205"/>
              <a:gd name="connsiteY58" fmla="*/ 325676 h 3168626"/>
              <a:gd name="connsiteX59" fmla="*/ 5799550 w 6288205"/>
              <a:gd name="connsiteY59" fmla="*/ 363254 h 3168626"/>
              <a:gd name="connsiteX60" fmla="*/ 5962389 w 6288205"/>
              <a:gd name="connsiteY60" fmla="*/ 388306 h 3168626"/>
              <a:gd name="connsiteX61" fmla="*/ 6012493 w 6288205"/>
              <a:gd name="connsiteY61" fmla="*/ 400833 h 3168626"/>
              <a:gd name="connsiteX62" fmla="*/ 6062597 w 6288205"/>
              <a:gd name="connsiteY62" fmla="*/ 425885 h 3168626"/>
              <a:gd name="connsiteX63" fmla="*/ 6137753 w 6288205"/>
              <a:gd name="connsiteY63" fmla="*/ 488515 h 3168626"/>
              <a:gd name="connsiteX64" fmla="*/ 6162805 w 6288205"/>
              <a:gd name="connsiteY64" fmla="*/ 526093 h 3168626"/>
              <a:gd name="connsiteX65" fmla="*/ 6187857 w 6288205"/>
              <a:gd name="connsiteY65" fmla="*/ 601249 h 3168626"/>
              <a:gd name="connsiteX66" fmla="*/ 6200383 w 6288205"/>
              <a:gd name="connsiteY66" fmla="*/ 764087 h 3168626"/>
              <a:gd name="connsiteX67" fmla="*/ 6212909 w 6288205"/>
              <a:gd name="connsiteY67" fmla="*/ 814191 h 3168626"/>
              <a:gd name="connsiteX68" fmla="*/ 6237961 w 6288205"/>
              <a:gd name="connsiteY68" fmla="*/ 977030 h 3168626"/>
              <a:gd name="connsiteX69" fmla="*/ 6250487 w 6288205"/>
              <a:gd name="connsiteY69" fmla="*/ 1027134 h 3168626"/>
              <a:gd name="connsiteX70" fmla="*/ 6263013 w 6288205"/>
              <a:gd name="connsiteY70" fmla="*/ 1127342 h 3168626"/>
              <a:gd name="connsiteX71" fmla="*/ 6275539 w 6288205"/>
              <a:gd name="connsiteY71" fmla="*/ 1202498 h 3168626"/>
              <a:gd name="connsiteX72" fmla="*/ 6275539 w 6288205"/>
              <a:gd name="connsiteY72" fmla="*/ 1866378 h 3168626"/>
              <a:gd name="connsiteX73" fmla="*/ 6237961 w 6288205"/>
              <a:gd name="connsiteY73" fmla="*/ 1966586 h 3168626"/>
              <a:gd name="connsiteX74" fmla="*/ 6200383 w 6288205"/>
              <a:gd name="connsiteY74" fmla="*/ 1979112 h 3168626"/>
              <a:gd name="connsiteX75" fmla="*/ 6150279 w 6288205"/>
              <a:gd name="connsiteY75" fmla="*/ 2016690 h 3168626"/>
              <a:gd name="connsiteX76" fmla="*/ 6075123 w 6288205"/>
              <a:gd name="connsiteY76" fmla="*/ 2041742 h 3168626"/>
              <a:gd name="connsiteX77" fmla="*/ 5912285 w 6288205"/>
              <a:gd name="connsiteY77" fmla="*/ 2066794 h 3168626"/>
              <a:gd name="connsiteX78" fmla="*/ 5749446 w 6288205"/>
              <a:gd name="connsiteY78" fmla="*/ 2079320 h 3168626"/>
              <a:gd name="connsiteX79" fmla="*/ 5674290 w 6288205"/>
              <a:gd name="connsiteY79" fmla="*/ 2104372 h 3168626"/>
              <a:gd name="connsiteX80" fmla="*/ 5574082 w 6288205"/>
              <a:gd name="connsiteY80" fmla="*/ 2141950 h 3168626"/>
              <a:gd name="connsiteX81" fmla="*/ 5523978 w 6288205"/>
              <a:gd name="connsiteY81" fmla="*/ 2154476 h 3168626"/>
              <a:gd name="connsiteX82" fmla="*/ 5448821 w 6288205"/>
              <a:gd name="connsiteY82" fmla="*/ 2179528 h 3168626"/>
              <a:gd name="connsiteX83" fmla="*/ 5411243 w 6288205"/>
              <a:gd name="connsiteY83" fmla="*/ 2204580 h 3168626"/>
              <a:gd name="connsiteX84" fmla="*/ 5386191 w 6288205"/>
              <a:gd name="connsiteY84" fmla="*/ 2229633 h 3168626"/>
              <a:gd name="connsiteX85" fmla="*/ 5311035 w 6288205"/>
              <a:gd name="connsiteY85" fmla="*/ 2254685 h 3168626"/>
              <a:gd name="connsiteX86" fmla="*/ 5273457 w 6288205"/>
              <a:gd name="connsiteY86" fmla="*/ 2267211 h 3168626"/>
              <a:gd name="connsiteX87" fmla="*/ 5185775 w 6288205"/>
              <a:gd name="connsiteY87" fmla="*/ 2304789 h 3168626"/>
              <a:gd name="connsiteX88" fmla="*/ 5123145 w 6288205"/>
              <a:gd name="connsiteY88" fmla="*/ 2317315 h 3168626"/>
              <a:gd name="connsiteX89" fmla="*/ 5085567 w 6288205"/>
              <a:gd name="connsiteY89" fmla="*/ 2329841 h 3168626"/>
              <a:gd name="connsiteX90" fmla="*/ 5022937 w 6288205"/>
              <a:gd name="connsiteY90" fmla="*/ 2342367 h 3168626"/>
              <a:gd name="connsiteX91" fmla="*/ 4910202 w 6288205"/>
              <a:gd name="connsiteY91" fmla="*/ 2392471 h 3168626"/>
              <a:gd name="connsiteX92" fmla="*/ 4860098 w 6288205"/>
              <a:gd name="connsiteY92" fmla="*/ 2417523 h 3168626"/>
              <a:gd name="connsiteX93" fmla="*/ 4772416 w 6288205"/>
              <a:gd name="connsiteY93" fmla="*/ 2480153 h 3168626"/>
              <a:gd name="connsiteX94" fmla="*/ 4709786 w 6288205"/>
              <a:gd name="connsiteY94" fmla="*/ 2492679 h 3168626"/>
              <a:gd name="connsiteX95" fmla="*/ 4634630 w 6288205"/>
              <a:gd name="connsiteY95" fmla="*/ 2517731 h 3168626"/>
              <a:gd name="connsiteX96" fmla="*/ 4584526 w 6288205"/>
              <a:gd name="connsiteY96" fmla="*/ 2530257 h 3168626"/>
              <a:gd name="connsiteX97" fmla="*/ 4546948 w 6288205"/>
              <a:gd name="connsiteY97" fmla="*/ 2542783 h 3168626"/>
              <a:gd name="connsiteX98" fmla="*/ 4484317 w 6288205"/>
              <a:gd name="connsiteY98" fmla="*/ 2555309 h 3168626"/>
              <a:gd name="connsiteX99" fmla="*/ 4271375 w 6288205"/>
              <a:gd name="connsiteY99" fmla="*/ 2580361 h 3168626"/>
              <a:gd name="connsiteX100" fmla="*/ 4208745 w 6288205"/>
              <a:gd name="connsiteY100" fmla="*/ 2567835 h 3168626"/>
              <a:gd name="connsiteX101" fmla="*/ 4171167 w 6288205"/>
              <a:gd name="connsiteY101" fmla="*/ 2555309 h 3168626"/>
              <a:gd name="connsiteX102" fmla="*/ 4133589 w 6288205"/>
              <a:gd name="connsiteY102" fmla="*/ 2567835 h 3168626"/>
              <a:gd name="connsiteX103" fmla="*/ 4146115 w 6288205"/>
              <a:gd name="connsiteY103" fmla="*/ 2768252 h 3168626"/>
              <a:gd name="connsiteX104" fmla="*/ 4246323 w 6288205"/>
              <a:gd name="connsiteY104" fmla="*/ 2793304 h 3168626"/>
              <a:gd name="connsiteX105" fmla="*/ 4283901 w 6288205"/>
              <a:gd name="connsiteY105" fmla="*/ 2818356 h 3168626"/>
              <a:gd name="connsiteX106" fmla="*/ 4296427 w 6288205"/>
              <a:gd name="connsiteY106" fmla="*/ 2868460 h 3168626"/>
              <a:gd name="connsiteX107" fmla="*/ 4321479 w 6288205"/>
              <a:gd name="connsiteY107" fmla="*/ 2906038 h 3168626"/>
              <a:gd name="connsiteX108" fmla="*/ 4359057 w 6288205"/>
              <a:gd name="connsiteY108" fmla="*/ 3056350 h 3168626"/>
              <a:gd name="connsiteX109" fmla="*/ 4371583 w 6288205"/>
              <a:gd name="connsiteY109" fmla="*/ 3093928 h 3168626"/>
              <a:gd name="connsiteX110" fmla="*/ 4409161 w 6288205"/>
              <a:gd name="connsiteY110" fmla="*/ 3106454 h 3168626"/>
              <a:gd name="connsiteX111" fmla="*/ 4484317 w 6288205"/>
              <a:gd name="connsiteY111" fmla="*/ 3144033 h 3168626"/>
              <a:gd name="connsiteX112" fmla="*/ 4133589 w 6288205"/>
              <a:gd name="connsiteY112" fmla="*/ 3144033 h 3168626"/>
              <a:gd name="connsiteX113" fmla="*/ 3795386 w 6288205"/>
              <a:gd name="connsiteY113" fmla="*/ 3118980 h 3168626"/>
              <a:gd name="connsiteX114" fmla="*/ 3657600 w 6288205"/>
              <a:gd name="connsiteY114" fmla="*/ 3106454 h 3168626"/>
              <a:gd name="connsiteX115" fmla="*/ 3181611 w 6288205"/>
              <a:gd name="connsiteY115" fmla="*/ 3093928 h 3168626"/>
              <a:gd name="connsiteX116" fmla="*/ 2129424 w 6288205"/>
              <a:gd name="connsiteY116" fmla="*/ 3081402 h 3168626"/>
              <a:gd name="connsiteX117" fmla="*/ 1678487 w 6288205"/>
              <a:gd name="connsiteY117" fmla="*/ 3056350 h 3168626"/>
              <a:gd name="connsiteX118" fmla="*/ 1590805 w 6288205"/>
              <a:gd name="connsiteY118" fmla="*/ 3043824 h 3168626"/>
              <a:gd name="connsiteX119" fmla="*/ 1540701 w 6288205"/>
              <a:gd name="connsiteY119" fmla="*/ 3031298 h 3168626"/>
              <a:gd name="connsiteX120" fmla="*/ 1202498 w 6288205"/>
              <a:gd name="connsiteY120" fmla="*/ 3018772 h 3168626"/>
              <a:gd name="connsiteX121" fmla="*/ 951978 w 6288205"/>
              <a:gd name="connsiteY121" fmla="*/ 3006246 h 3168626"/>
              <a:gd name="connsiteX122" fmla="*/ 638827 w 6288205"/>
              <a:gd name="connsiteY122" fmla="*/ 2981194 h 3168626"/>
              <a:gd name="connsiteX123" fmla="*/ 576197 w 6288205"/>
              <a:gd name="connsiteY123" fmla="*/ 2968668 h 3168626"/>
              <a:gd name="connsiteX124" fmla="*/ 400832 w 6288205"/>
              <a:gd name="connsiteY124" fmla="*/ 2956142 h 3168626"/>
              <a:gd name="connsiteX125" fmla="*/ 325676 w 6288205"/>
              <a:gd name="connsiteY125" fmla="*/ 2943616 h 3168626"/>
              <a:gd name="connsiteX126" fmla="*/ 275572 w 6288205"/>
              <a:gd name="connsiteY126" fmla="*/ 2931090 h 3168626"/>
              <a:gd name="connsiteX127" fmla="*/ 0 w 6288205"/>
              <a:gd name="connsiteY127" fmla="*/ 2918564 h 3168626"/>
              <a:gd name="connsiteX128" fmla="*/ 25052 w 6288205"/>
              <a:gd name="connsiteY128" fmla="*/ 2718148 h 3168626"/>
              <a:gd name="connsiteX129" fmla="*/ 37578 w 6288205"/>
              <a:gd name="connsiteY129" fmla="*/ 2668043 h 3168626"/>
              <a:gd name="connsiteX130" fmla="*/ 50104 w 6288205"/>
              <a:gd name="connsiteY130" fmla="*/ 2605413 h 3168626"/>
              <a:gd name="connsiteX131" fmla="*/ 75156 w 6288205"/>
              <a:gd name="connsiteY131" fmla="*/ 2492679 h 3168626"/>
              <a:gd name="connsiteX132" fmla="*/ 87682 w 6288205"/>
              <a:gd name="connsiteY132" fmla="*/ 2404997 h 3168626"/>
              <a:gd name="connsiteX133" fmla="*/ 100208 w 6288205"/>
              <a:gd name="connsiteY133" fmla="*/ 2367419 h 3168626"/>
              <a:gd name="connsiteX134" fmla="*/ 112734 w 6288205"/>
              <a:gd name="connsiteY134" fmla="*/ 2292263 h 3168626"/>
              <a:gd name="connsiteX135" fmla="*/ 137786 w 6288205"/>
              <a:gd name="connsiteY135" fmla="*/ 2242159 h 3168626"/>
              <a:gd name="connsiteX136" fmla="*/ 150312 w 6288205"/>
              <a:gd name="connsiteY136" fmla="*/ 2054268 h 3168626"/>
              <a:gd name="connsiteX137" fmla="*/ 187890 w 6288205"/>
              <a:gd name="connsiteY137" fmla="*/ 1929008 h 3168626"/>
              <a:gd name="connsiteX138" fmla="*/ 200416 w 6288205"/>
              <a:gd name="connsiteY138" fmla="*/ 1878904 h 3168626"/>
              <a:gd name="connsiteX139" fmla="*/ 212942 w 6288205"/>
              <a:gd name="connsiteY139" fmla="*/ 1503123 h 3168626"/>
              <a:gd name="connsiteX140" fmla="*/ 225468 w 6288205"/>
              <a:gd name="connsiteY140" fmla="*/ 1453019 h 3168626"/>
              <a:gd name="connsiteX141" fmla="*/ 212942 w 6288205"/>
              <a:gd name="connsiteY141"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653435 w 6288205"/>
              <a:gd name="connsiteY32" fmla="*/ 463463 h 3168626"/>
              <a:gd name="connsiteX33" fmla="*/ 1753643 w 6288205"/>
              <a:gd name="connsiteY33" fmla="*/ 375780 h 3168626"/>
              <a:gd name="connsiteX34" fmla="*/ 1841326 w 6288205"/>
              <a:gd name="connsiteY34" fmla="*/ 300624 h 3168626"/>
              <a:gd name="connsiteX35" fmla="*/ 1903956 w 6288205"/>
              <a:gd name="connsiteY35" fmla="*/ 225468 h 3168626"/>
              <a:gd name="connsiteX36" fmla="*/ 1954060 w 6288205"/>
              <a:gd name="connsiteY36" fmla="*/ 137786 h 3168626"/>
              <a:gd name="connsiteX37" fmla="*/ 1979112 w 6288205"/>
              <a:gd name="connsiteY37" fmla="*/ 100208 h 3168626"/>
              <a:gd name="connsiteX38" fmla="*/ 2016690 w 6288205"/>
              <a:gd name="connsiteY38" fmla="*/ 75156 h 3168626"/>
              <a:gd name="connsiteX39" fmla="*/ 2041742 w 6288205"/>
              <a:gd name="connsiteY39" fmla="*/ 37578 h 3168626"/>
              <a:gd name="connsiteX40" fmla="*/ 2091846 w 6288205"/>
              <a:gd name="connsiteY40" fmla="*/ 25052 h 3168626"/>
              <a:gd name="connsiteX41" fmla="*/ 2179528 w 6288205"/>
              <a:gd name="connsiteY41" fmla="*/ 0 h 3168626"/>
              <a:gd name="connsiteX42" fmla="*/ 2505205 w 6288205"/>
              <a:gd name="connsiteY42" fmla="*/ 12526 h 3168626"/>
              <a:gd name="connsiteX43" fmla="*/ 2655517 w 6288205"/>
              <a:gd name="connsiteY43" fmla="*/ 37578 h 3168626"/>
              <a:gd name="connsiteX44" fmla="*/ 2718148 w 6288205"/>
              <a:gd name="connsiteY44" fmla="*/ 50104 h 3168626"/>
              <a:gd name="connsiteX45" fmla="*/ 2893512 w 6288205"/>
              <a:gd name="connsiteY45" fmla="*/ 62630 h 3168626"/>
              <a:gd name="connsiteX46" fmla="*/ 2956142 w 6288205"/>
              <a:gd name="connsiteY46" fmla="*/ 75156 h 3168626"/>
              <a:gd name="connsiteX47" fmla="*/ 3118980 w 6288205"/>
              <a:gd name="connsiteY47" fmla="*/ 112734 h 3168626"/>
              <a:gd name="connsiteX48" fmla="*/ 3231715 w 6288205"/>
              <a:gd name="connsiteY48" fmla="*/ 125260 h 3168626"/>
              <a:gd name="connsiteX49" fmla="*/ 3344449 w 6288205"/>
              <a:gd name="connsiteY49" fmla="*/ 150312 h 3168626"/>
              <a:gd name="connsiteX50" fmla="*/ 3482235 w 6288205"/>
              <a:gd name="connsiteY50" fmla="*/ 162838 h 3168626"/>
              <a:gd name="connsiteX51" fmla="*/ 3645074 w 6288205"/>
              <a:gd name="connsiteY51" fmla="*/ 187890 h 3168626"/>
              <a:gd name="connsiteX52" fmla="*/ 3682652 w 6288205"/>
              <a:gd name="connsiteY52" fmla="*/ 200416 h 3168626"/>
              <a:gd name="connsiteX53" fmla="*/ 3807912 w 6288205"/>
              <a:gd name="connsiteY53" fmla="*/ 212942 h 3168626"/>
              <a:gd name="connsiteX54" fmla="*/ 3920646 w 6288205"/>
              <a:gd name="connsiteY54" fmla="*/ 237994 h 3168626"/>
              <a:gd name="connsiteX55" fmla="*/ 3995802 w 6288205"/>
              <a:gd name="connsiteY55" fmla="*/ 250520 h 3168626"/>
              <a:gd name="connsiteX56" fmla="*/ 4346531 w 6288205"/>
              <a:gd name="connsiteY56" fmla="*/ 275572 h 3168626"/>
              <a:gd name="connsiteX57" fmla="*/ 4747364 w 6288205"/>
              <a:gd name="connsiteY57" fmla="*/ 313150 h 3168626"/>
              <a:gd name="connsiteX58" fmla="*/ 5423769 w 6288205"/>
              <a:gd name="connsiteY58" fmla="*/ 325676 h 3168626"/>
              <a:gd name="connsiteX59" fmla="*/ 5799550 w 6288205"/>
              <a:gd name="connsiteY59" fmla="*/ 363254 h 3168626"/>
              <a:gd name="connsiteX60" fmla="*/ 5962389 w 6288205"/>
              <a:gd name="connsiteY60" fmla="*/ 388306 h 3168626"/>
              <a:gd name="connsiteX61" fmla="*/ 6012493 w 6288205"/>
              <a:gd name="connsiteY61" fmla="*/ 400833 h 3168626"/>
              <a:gd name="connsiteX62" fmla="*/ 6062597 w 6288205"/>
              <a:gd name="connsiteY62" fmla="*/ 425885 h 3168626"/>
              <a:gd name="connsiteX63" fmla="*/ 6137753 w 6288205"/>
              <a:gd name="connsiteY63" fmla="*/ 488515 h 3168626"/>
              <a:gd name="connsiteX64" fmla="*/ 6162805 w 6288205"/>
              <a:gd name="connsiteY64" fmla="*/ 526093 h 3168626"/>
              <a:gd name="connsiteX65" fmla="*/ 6187857 w 6288205"/>
              <a:gd name="connsiteY65" fmla="*/ 601249 h 3168626"/>
              <a:gd name="connsiteX66" fmla="*/ 6200383 w 6288205"/>
              <a:gd name="connsiteY66" fmla="*/ 764087 h 3168626"/>
              <a:gd name="connsiteX67" fmla="*/ 6212909 w 6288205"/>
              <a:gd name="connsiteY67" fmla="*/ 814191 h 3168626"/>
              <a:gd name="connsiteX68" fmla="*/ 6237961 w 6288205"/>
              <a:gd name="connsiteY68" fmla="*/ 977030 h 3168626"/>
              <a:gd name="connsiteX69" fmla="*/ 6250487 w 6288205"/>
              <a:gd name="connsiteY69" fmla="*/ 1027134 h 3168626"/>
              <a:gd name="connsiteX70" fmla="*/ 6263013 w 6288205"/>
              <a:gd name="connsiteY70" fmla="*/ 1127342 h 3168626"/>
              <a:gd name="connsiteX71" fmla="*/ 6275539 w 6288205"/>
              <a:gd name="connsiteY71" fmla="*/ 1202498 h 3168626"/>
              <a:gd name="connsiteX72" fmla="*/ 6275539 w 6288205"/>
              <a:gd name="connsiteY72" fmla="*/ 1866378 h 3168626"/>
              <a:gd name="connsiteX73" fmla="*/ 6237961 w 6288205"/>
              <a:gd name="connsiteY73" fmla="*/ 1966586 h 3168626"/>
              <a:gd name="connsiteX74" fmla="*/ 6200383 w 6288205"/>
              <a:gd name="connsiteY74" fmla="*/ 1979112 h 3168626"/>
              <a:gd name="connsiteX75" fmla="*/ 6150279 w 6288205"/>
              <a:gd name="connsiteY75" fmla="*/ 2016690 h 3168626"/>
              <a:gd name="connsiteX76" fmla="*/ 6075123 w 6288205"/>
              <a:gd name="connsiteY76" fmla="*/ 2041742 h 3168626"/>
              <a:gd name="connsiteX77" fmla="*/ 5912285 w 6288205"/>
              <a:gd name="connsiteY77" fmla="*/ 2066794 h 3168626"/>
              <a:gd name="connsiteX78" fmla="*/ 5749446 w 6288205"/>
              <a:gd name="connsiteY78" fmla="*/ 2079320 h 3168626"/>
              <a:gd name="connsiteX79" fmla="*/ 5674290 w 6288205"/>
              <a:gd name="connsiteY79" fmla="*/ 2104372 h 3168626"/>
              <a:gd name="connsiteX80" fmla="*/ 5574082 w 6288205"/>
              <a:gd name="connsiteY80" fmla="*/ 2141950 h 3168626"/>
              <a:gd name="connsiteX81" fmla="*/ 5523978 w 6288205"/>
              <a:gd name="connsiteY81" fmla="*/ 2154476 h 3168626"/>
              <a:gd name="connsiteX82" fmla="*/ 5448821 w 6288205"/>
              <a:gd name="connsiteY82" fmla="*/ 2179528 h 3168626"/>
              <a:gd name="connsiteX83" fmla="*/ 5411243 w 6288205"/>
              <a:gd name="connsiteY83" fmla="*/ 2204580 h 3168626"/>
              <a:gd name="connsiteX84" fmla="*/ 5386191 w 6288205"/>
              <a:gd name="connsiteY84" fmla="*/ 2229633 h 3168626"/>
              <a:gd name="connsiteX85" fmla="*/ 5311035 w 6288205"/>
              <a:gd name="connsiteY85" fmla="*/ 2254685 h 3168626"/>
              <a:gd name="connsiteX86" fmla="*/ 5273457 w 6288205"/>
              <a:gd name="connsiteY86" fmla="*/ 2267211 h 3168626"/>
              <a:gd name="connsiteX87" fmla="*/ 5185775 w 6288205"/>
              <a:gd name="connsiteY87" fmla="*/ 2304789 h 3168626"/>
              <a:gd name="connsiteX88" fmla="*/ 5123145 w 6288205"/>
              <a:gd name="connsiteY88" fmla="*/ 2317315 h 3168626"/>
              <a:gd name="connsiteX89" fmla="*/ 5085567 w 6288205"/>
              <a:gd name="connsiteY89" fmla="*/ 2329841 h 3168626"/>
              <a:gd name="connsiteX90" fmla="*/ 5022937 w 6288205"/>
              <a:gd name="connsiteY90" fmla="*/ 2342367 h 3168626"/>
              <a:gd name="connsiteX91" fmla="*/ 4910202 w 6288205"/>
              <a:gd name="connsiteY91" fmla="*/ 2392471 h 3168626"/>
              <a:gd name="connsiteX92" fmla="*/ 4860098 w 6288205"/>
              <a:gd name="connsiteY92" fmla="*/ 2417523 h 3168626"/>
              <a:gd name="connsiteX93" fmla="*/ 4772416 w 6288205"/>
              <a:gd name="connsiteY93" fmla="*/ 2480153 h 3168626"/>
              <a:gd name="connsiteX94" fmla="*/ 4709786 w 6288205"/>
              <a:gd name="connsiteY94" fmla="*/ 2492679 h 3168626"/>
              <a:gd name="connsiteX95" fmla="*/ 4634630 w 6288205"/>
              <a:gd name="connsiteY95" fmla="*/ 2517731 h 3168626"/>
              <a:gd name="connsiteX96" fmla="*/ 4584526 w 6288205"/>
              <a:gd name="connsiteY96" fmla="*/ 2530257 h 3168626"/>
              <a:gd name="connsiteX97" fmla="*/ 4546948 w 6288205"/>
              <a:gd name="connsiteY97" fmla="*/ 2542783 h 3168626"/>
              <a:gd name="connsiteX98" fmla="*/ 4484317 w 6288205"/>
              <a:gd name="connsiteY98" fmla="*/ 2555309 h 3168626"/>
              <a:gd name="connsiteX99" fmla="*/ 4271375 w 6288205"/>
              <a:gd name="connsiteY99" fmla="*/ 2580361 h 3168626"/>
              <a:gd name="connsiteX100" fmla="*/ 4208745 w 6288205"/>
              <a:gd name="connsiteY100" fmla="*/ 2567835 h 3168626"/>
              <a:gd name="connsiteX101" fmla="*/ 4171167 w 6288205"/>
              <a:gd name="connsiteY101" fmla="*/ 2555309 h 3168626"/>
              <a:gd name="connsiteX102" fmla="*/ 4133589 w 6288205"/>
              <a:gd name="connsiteY102" fmla="*/ 2567835 h 3168626"/>
              <a:gd name="connsiteX103" fmla="*/ 4146115 w 6288205"/>
              <a:gd name="connsiteY103" fmla="*/ 2768252 h 3168626"/>
              <a:gd name="connsiteX104" fmla="*/ 4246323 w 6288205"/>
              <a:gd name="connsiteY104" fmla="*/ 2793304 h 3168626"/>
              <a:gd name="connsiteX105" fmla="*/ 4283901 w 6288205"/>
              <a:gd name="connsiteY105" fmla="*/ 2818356 h 3168626"/>
              <a:gd name="connsiteX106" fmla="*/ 4296427 w 6288205"/>
              <a:gd name="connsiteY106" fmla="*/ 2868460 h 3168626"/>
              <a:gd name="connsiteX107" fmla="*/ 4321479 w 6288205"/>
              <a:gd name="connsiteY107" fmla="*/ 2906038 h 3168626"/>
              <a:gd name="connsiteX108" fmla="*/ 4359057 w 6288205"/>
              <a:gd name="connsiteY108" fmla="*/ 3056350 h 3168626"/>
              <a:gd name="connsiteX109" fmla="*/ 4371583 w 6288205"/>
              <a:gd name="connsiteY109" fmla="*/ 3093928 h 3168626"/>
              <a:gd name="connsiteX110" fmla="*/ 4409161 w 6288205"/>
              <a:gd name="connsiteY110" fmla="*/ 3106454 h 3168626"/>
              <a:gd name="connsiteX111" fmla="*/ 4484317 w 6288205"/>
              <a:gd name="connsiteY111" fmla="*/ 3144033 h 3168626"/>
              <a:gd name="connsiteX112" fmla="*/ 4133589 w 6288205"/>
              <a:gd name="connsiteY112" fmla="*/ 3144033 h 3168626"/>
              <a:gd name="connsiteX113" fmla="*/ 3795386 w 6288205"/>
              <a:gd name="connsiteY113" fmla="*/ 3118980 h 3168626"/>
              <a:gd name="connsiteX114" fmla="*/ 3657600 w 6288205"/>
              <a:gd name="connsiteY114" fmla="*/ 3106454 h 3168626"/>
              <a:gd name="connsiteX115" fmla="*/ 3181611 w 6288205"/>
              <a:gd name="connsiteY115" fmla="*/ 3093928 h 3168626"/>
              <a:gd name="connsiteX116" fmla="*/ 2129424 w 6288205"/>
              <a:gd name="connsiteY116" fmla="*/ 3081402 h 3168626"/>
              <a:gd name="connsiteX117" fmla="*/ 1678487 w 6288205"/>
              <a:gd name="connsiteY117" fmla="*/ 3056350 h 3168626"/>
              <a:gd name="connsiteX118" fmla="*/ 1590805 w 6288205"/>
              <a:gd name="connsiteY118" fmla="*/ 3043824 h 3168626"/>
              <a:gd name="connsiteX119" fmla="*/ 1540701 w 6288205"/>
              <a:gd name="connsiteY119" fmla="*/ 3031298 h 3168626"/>
              <a:gd name="connsiteX120" fmla="*/ 1202498 w 6288205"/>
              <a:gd name="connsiteY120" fmla="*/ 3018772 h 3168626"/>
              <a:gd name="connsiteX121" fmla="*/ 951978 w 6288205"/>
              <a:gd name="connsiteY121" fmla="*/ 3006246 h 3168626"/>
              <a:gd name="connsiteX122" fmla="*/ 638827 w 6288205"/>
              <a:gd name="connsiteY122" fmla="*/ 2981194 h 3168626"/>
              <a:gd name="connsiteX123" fmla="*/ 576197 w 6288205"/>
              <a:gd name="connsiteY123" fmla="*/ 2968668 h 3168626"/>
              <a:gd name="connsiteX124" fmla="*/ 400832 w 6288205"/>
              <a:gd name="connsiteY124" fmla="*/ 2956142 h 3168626"/>
              <a:gd name="connsiteX125" fmla="*/ 325676 w 6288205"/>
              <a:gd name="connsiteY125" fmla="*/ 2943616 h 3168626"/>
              <a:gd name="connsiteX126" fmla="*/ 275572 w 6288205"/>
              <a:gd name="connsiteY126" fmla="*/ 2931090 h 3168626"/>
              <a:gd name="connsiteX127" fmla="*/ 0 w 6288205"/>
              <a:gd name="connsiteY127" fmla="*/ 2918564 h 3168626"/>
              <a:gd name="connsiteX128" fmla="*/ 25052 w 6288205"/>
              <a:gd name="connsiteY128" fmla="*/ 2718148 h 3168626"/>
              <a:gd name="connsiteX129" fmla="*/ 37578 w 6288205"/>
              <a:gd name="connsiteY129" fmla="*/ 2668043 h 3168626"/>
              <a:gd name="connsiteX130" fmla="*/ 50104 w 6288205"/>
              <a:gd name="connsiteY130" fmla="*/ 2605413 h 3168626"/>
              <a:gd name="connsiteX131" fmla="*/ 75156 w 6288205"/>
              <a:gd name="connsiteY131" fmla="*/ 2492679 h 3168626"/>
              <a:gd name="connsiteX132" fmla="*/ 87682 w 6288205"/>
              <a:gd name="connsiteY132" fmla="*/ 2404997 h 3168626"/>
              <a:gd name="connsiteX133" fmla="*/ 100208 w 6288205"/>
              <a:gd name="connsiteY133" fmla="*/ 2367419 h 3168626"/>
              <a:gd name="connsiteX134" fmla="*/ 112734 w 6288205"/>
              <a:gd name="connsiteY134" fmla="*/ 2292263 h 3168626"/>
              <a:gd name="connsiteX135" fmla="*/ 137786 w 6288205"/>
              <a:gd name="connsiteY135" fmla="*/ 2242159 h 3168626"/>
              <a:gd name="connsiteX136" fmla="*/ 150312 w 6288205"/>
              <a:gd name="connsiteY136" fmla="*/ 2054268 h 3168626"/>
              <a:gd name="connsiteX137" fmla="*/ 187890 w 6288205"/>
              <a:gd name="connsiteY137" fmla="*/ 1929008 h 3168626"/>
              <a:gd name="connsiteX138" fmla="*/ 200416 w 6288205"/>
              <a:gd name="connsiteY138" fmla="*/ 1878904 h 3168626"/>
              <a:gd name="connsiteX139" fmla="*/ 212942 w 6288205"/>
              <a:gd name="connsiteY139" fmla="*/ 1503123 h 3168626"/>
              <a:gd name="connsiteX140" fmla="*/ 225468 w 6288205"/>
              <a:gd name="connsiteY140" fmla="*/ 1453019 h 3168626"/>
              <a:gd name="connsiteX141" fmla="*/ 212942 w 6288205"/>
              <a:gd name="connsiteY141"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653435 w 6288205"/>
              <a:gd name="connsiteY32" fmla="*/ 463463 h 3168626"/>
              <a:gd name="connsiteX33" fmla="*/ 1753643 w 6288205"/>
              <a:gd name="connsiteY33" fmla="*/ 375780 h 3168626"/>
              <a:gd name="connsiteX34" fmla="*/ 1841326 w 6288205"/>
              <a:gd name="connsiteY34" fmla="*/ 300624 h 3168626"/>
              <a:gd name="connsiteX35" fmla="*/ 1903956 w 6288205"/>
              <a:gd name="connsiteY35" fmla="*/ 225468 h 3168626"/>
              <a:gd name="connsiteX36" fmla="*/ 1954060 w 6288205"/>
              <a:gd name="connsiteY36" fmla="*/ 137786 h 3168626"/>
              <a:gd name="connsiteX37" fmla="*/ 1979112 w 6288205"/>
              <a:gd name="connsiteY37" fmla="*/ 100208 h 3168626"/>
              <a:gd name="connsiteX38" fmla="*/ 2016690 w 6288205"/>
              <a:gd name="connsiteY38" fmla="*/ 75156 h 3168626"/>
              <a:gd name="connsiteX39" fmla="*/ 2041742 w 6288205"/>
              <a:gd name="connsiteY39" fmla="*/ 37578 h 3168626"/>
              <a:gd name="connsiteX40" fmla="*/ 2091846 w 6288205"/>
              <a:gd name="connsiteY40" fmla="*/ 25052 h 3168626"/>
              <a:gd name="connsiteX41" fmla="*/ 2179528 w 6288205"/>
              <a:gd name="connsiteY41" fmla="*/ 0 h 3168626"/>
              <a:gd name="connsiteX42" fmla="*/ 2505205 w 6288205"/>
              <a:gd name="connsiteY42" fmla="*/ 12526 h 3168626"/>
              <a:gd name="connsiteX43" fmla="*/ 2655517 w 6288205"/>
              <a:gd name="connsiteY43" fmla="*/ 37578 h 3168626"/>
              <a:gd name="connsiteX44" fmla="*/ 2718148 w 6288205"/>
              <a:gd name="connsiteY44" fmla="*/ 50104 h 3168626"/>
              <a:gd name="connsiteX45" fmla="*/ 2893512 w 6288205"/>
              <a:gd name="connsiteY45" fmla="*/ 62630 h 3168626"/>
              <a:gd name="connsiteX46" fmla="*/ 2956142 w 6288205"/>
              <a:gd name="connsiteY46" fmla="*/ 75156 h 3168626"/>
              <a:gd name="connsiteX47" fmla="*/ 3118980 w 6288205"/>
              <a:gd name="connsiteY47" fmla="*/ 112734 h 3168626"/>
              <a:gd name="connsiteX48" fmla="*/ 3231715 w 6288205"/>
              <a:gd name="connsiteY48" fmla="*/ 125260 h 3168626"/>
              <a:gd name="connsiteX49" fmla="*/ 3344449 w 6288205"/>
              <a:gd name="connsiteY49" fmla="*/ 150312 h 3168626"/>
              <a:gd name="connsiteX50" fmla="*/ 3482235 w 6288205"/>
              <a:gd name="connsiteY50" fmla="*/ 162838 h 3168626"/>
              <a:gd name="connsiteX51" fmla="*/ 3645074 w 6288205"/>
              <a:gd name="connsiteY51" fmla="*/ 187890 h 3168626"/>
              <a:gd name="connsiteX52" fmla="*/ 3682652 w 6288205"/>
              <a:gd name="connsiteY52" fmla="*/ 200416 h 3168626"/>
              <a:gd name="connsiteX53" fmla="*/ 3807912 w 6288205"/>
              <a:gd name="connsiteY53" fmla="*/ 212942 h 3168626"/>
              <a:gd name="connsiteX54" fmla="*/ 3920646 w 6288205"/>
              <a:gd name="connsiteY54" fmla="*/ 237994 h 3168626"/>
              <a:gd name="connsiteX55" fmla="*/ 3995802 w 6288205"/>
              <a:gd name="connsiteY55" fmla="*/ 250520 h 3168626"/>
              <a:gd name="connsiteX56" fmla="*/ 4346531 w 6288205"/>
              <a:gd name="connsiteY56" fmla="*/ 275572 h 3168626"/>
              <a:gd name="connsiteX57" fmla="*/ 4747364 w 6288205"/>
              <a:gd name="connsiteY57" fmla="*/ 313150 h 3168626"/>
              <a:gd name="connsiteX58" fmla="*/ 5423769 w 6288205"/>
              <a:gd name="connsiteY58" fmla="*/ 325676 h 3168626"/>
              <a:gd name="connsiteX59" fmla="*/ 5799550 w 6288205"/>
              <a:gd name="connsiteY59" fmla="*/ 363254 h 3168626"/>
              <a:gd name="connsiteX60" fmla="*/ 5962389 w 6288205"/>
              <a:gd name="connsiteY60" fmla="*/ 388306 h 3168626"/>
              <a:gd name="connsiteX61" fmla="*/ 6012493 w 6288205"/>
              <a:gd name="connsiteY61" fmla="*/ 400833 h 3168626"/>
              <a:gd name="connsiteX62" fmla="*/ 6062597 w 6288205"/>
              <a:gd name="connsiteY62" fmla="*/ 425885 h 3168626"/>
              <a:gd name="connsiteX63" fmla="*/ 6137753 w 6288205"/>
              <a:gd name="connsiteY63" fmla="*/ 488515 h 3168626"/>
              <a:gd name="connsiteX64" fmla="*/ 6162805 w 6288205"/>
              <a:gd name="connsiteY64" fmla="*/ 526093 h 3168626"/>
              <a:gd name="connsiteX65" fmla="*/ 6187857 w 6288205"/>
              <a:gd name="connsiteY65" fmla="*/ 601249 h 3168626"/>
              <a:gd name="connsiteX66" fmla="*/ 6200383 w 6288205"/>
              <a:gd name="connsiteY66" fmla="*/ 764087 h 3168626"/>
              <a:gd name="connsiteX67" fmla="*/ 6212909 w 6288205"/>
              <a:gd name="connsiteY67" fmla="*/ 814191 h 3168626"/>
              <a:gd name="connsiteX68" fmla="*/ 6237961 w 6288205"/>
              <a:gd name="connsiteY68" fmla="*/ 977030 h 3168626"/>
              <a:gd name="connsiteX69" fmla="*/ 6250487 w 6288205"/>
              <a:gd name="connsiteY69" fmla="*/ 1027134 h 3168626"/>
              <a:gd name="connsiteX70" fmla="*/ 6263013 w 6288205"/>
              <a:gd name="connsiteY70" fmla="*/ 1127342 h 3168626"/>
              <a:gd name="connsiteX71" fmla="*/ 6275539 w 6288205"/>
              <a:gd name="connsiteY71" fmla="*/ 1202498 h 3168626"/>
              <a:gd name="connsiteX72" fmla="*/ 6275539 w 6288205"/>
              <a:gd name="connsiteY72" fmla="*/ 1866378 h 3168626"/>
              <a:gd name="connsiteX73" fmla="*/ 6237961 w 6288205"/>
              <a:gd name="connsiteY73" fmla="*/ 1966586 h 3168626"/>
              <a:gd name="connsiteX74" fmla="*/ 6200383 w 6288205"/>
              <a:gd name="connsiteY74" fmla="*/ 1979112 h 3168626"/>
              <a:gd name="connsiteX75" fmla="*/ 6150279 w 6288205"/>
              <a:gd name="connsiteY75" fmla="*/ 2016690 h 3168626"/>
              <a:gd name="connsiteX76" fmla="*/ 6075123 w 6288205"/>
              <a:gd name="connsiteY76" fmla="*/ 2041742 h 3168626"/>
              <a:gd name="connsiteX77" fmla="*/ 5912285 w 6288205"/>
              <a:gd name="connsiteY77" fmla="*/ 2066794 h 3168626"/>
              <a:gd name="connsiteX78" fmla="*/ 5749446 w 6288205"/>
              <a:gd name="connsiteY78" fmla="*/ 2079320 h 3168626"/>
              <a:gd name="connsiteX79" fmla="*/ 5674290 w 6288205"/>
              <a:gd name="connsiteY79" fmla="*/ 2104372 h 3168626"/>
              <a:gd name="connsiteX80" fmla="*/ 5574082 w 6288205"/>
              <a:gd name="connsiteY80" fmla="*/ 2141950 h 3168626"/>
              <a:gd name="connsiteX81" fmla="*/ 5523978 w 6288205"/>
              <a:gd name="connsiteY81" fmla="*/ 2154476 h 3168626"/>
              <a:gd name="connsiteX82" fmla="*/ 5448821 w 6288205"/>
              <a:gd name="connsiteY82" fmla="*/ 2179528 h 3168626"/>
              <a:gd name="connsiteX83" fmla="*/ 5411243 w 6288205"/>
              <a:gd name="connsiteY83" fmla="*/ 2204580 h 3168626"/>
              <a:gd name="connsiteX84" fmla="*/ 5386191 w 6288205"/>
              <a:gd name="connsiteY84" fmla="*/ 2229633 h 3168626"/>
              <a:gd name="connsiteX85" fmla="*/ 5311035 w 6288205"/>
              <a:gd name="connsiteY85" fmla="*/ 2254685 h 3168626"/>
              <a:gd name="connsiteX86" fmla="*/ 5273457 w 6288205"/>
              <a:gd name="connsiteY86" fmla="*/ 2267211 h 3168626"/>
              <a:gd name="connsiteX87" fmla="*/ 5185775 w 6288205"/>
              <a:gd name="connsiteY87" fmla="*/ 2304789 h 3168626"/>
              <a:gd name="connsiteX88" fmla="*/ 5123145 w 6288205"/>
              <a:gd name="connsiteY88" fmla="*/ 2317315 h 3168626"/>
              <a:gd name="connsiteX89" fmla="*/ 5085567 w 6288205"/>
              <a:gd name="connsiteY89" fmla="*/ 2329841 h 3168626"/>
              <a:gd name="connsiteX90" fmla="*/ 5022937 w 6288205"/>
              <a:gd name="connsiteY90" fmla="*/ 2342367 h 3168626"/>
              <a:gd name="connsiteX91" fmla="*/ 4910202 w 6288205"/>
              <a:gd name="connsiteY91" fmla="*/ 2392471 h 3168626"/>
              <a:gd name="connsiteX92" fmla="*/ 4860098 w 6288205"/>
              <a:gd name="connsiteY92" fmla="*/ 2417523 h 3168626"/>
              <a:gd name="connsiteX93" fmla="*/ 4772416 w 6288205"/>
              <a:gd name="connsiteY93" fmla="*/ 2480153 h 3168626"/>
              <a:gd name="connsiteX94" fmla="*/ 4709786 w 6288205"/>
              <a:gd name="connsiteY94" fmla="*/ 2492679 h 3168626"/>
              <a:gd name="connsiteX95" fmla="*/ 4634630 w 6288205"/>
              <a:gd name="connsiteY95" fmla="*/ 2517731 h 3168626"/>
              <a:gd name="connsiteX96" fmla="*/ 4584526 w 6288205"/>
              <a:gd name="connsiteY96" fmla="*/ 2530257 h 3168626"/>
              <a:gd name="connsiteX97" fmla="*/ 4546948 w 6288205"/>
              <a:gd name="connsiteY97" fmla="*/ 2542783 h 3168626"/>
              <a:gd name="connsiteX98" fmla="*/ 4484317 w 6288205"/>
              <a:gd name="connsiteY98" fmla="*/ 2555309 h 3168626"/>
              <a:gd name="connsiteX99" fmla="*/ 4271375 w 6288205"/>
              <a:gd name="connsiteY99" fmla="*/ 2580361 h 3168626"/>
              <a:gd name="connsiteX100" fmla="*/ 4208745 w 6288205"/>
              <a:gd name="connsiteY100" fmla="*/ 2567835 h 3168626"/>
              <a:gd name="connsiteX101" fmla="*/ 4171167 w 6288205"/>
              <a:gd name="connsiteY101" fmla="*/ 2555309 h 3168626"/>
              <a:gd name="connsiteX102" fmla="*/ 4133589 w 6288205"/>
              <a:gd name="connsiteY102" fmla="*/ 2567835 h 3168626"/>
              <a:gd name="connsiteX103" fmla="*/ 4146115 w 6288205"/>
              <a:gd name="connsiteY103" fmla="*/ 2768252 h 3168626"/>
              <a:gd name="connsiteX104" fmla="*/ 4246323 w 6288205"/>
              <a:gd name="connsiteY104" fmla="*/ 2793304 h 3168626"/>
              <a:gd name="connsiteX105" fmla="*/ 4283901 w 6288205"/>
              <a:gd name="connsiteY105" fmla="*/ 2818356 h 3168626"/>
              <a:gd name="connsiteX106" fmla="*/ 4296427 w 6288205"/>
              <a:gd name="connsiteY106" fmla="*/ 2868460 h 3168626"/>
              <a:gd name="connsiteX107" fmla="*/ 4321479 w 6288205"/>
              <a:gd name="connsiteY107" fmla="*/ 2906038 h 3168626"/>
              <a:gd name="connsiteX108" fmla="*/ 4359057 w 6288205"/>
              <a:gd name="connsiteY108" fmla="*/ 3056350 h 3168626"/>
              <a:gd name="connsiteX109" fmla="*/ 4371583 w 6288205"/>
              <a:gd name="connsiteY109" fmla="*/ 3093928 h 3168626"/>
              <a:gd name="connsiteX110" fmla="*/ 4409161 w 6288205"/>
              <a:gd name="connsiteY110" fmla="*/ 3106454 h 3168626"/>
              <a:gd name="connsiteX111" fmla="*/ 4484317 w 6288205"/>
              <a:gd name="connsiteY111" fmla="*/ 3144033 h 3168626"/>
              <a:gd name="connsiteX112" fmla="*/ 4133589 w 6288205"/>
              <a:gd name="connsiteY112" fmla="*/ 3144033 h 3168626"/>
              <a:gd name="connsiteX113" fmla="*/ 3795386 w 6288205"/>
              <a:gd name="connsiteY113" fmla="*/ 3118980 h 3168626"/>
              <a:gd name="connsiteX114" fmla="*/ 3657600 w 6288205"/>
              <a:gd name="connsiteY114" fmla="*/ 3106454 h 3168626"/>
              <a:gd name="connsiteX115" fmla="*/ 3181611 w 6288205"/>
              <a:gd name="connsiteY115" fmla="*/ 3093928 h 3168626"/>
              <a:gd name="connsiteX116" fmla="*/ 2129424 w 6288205"/>
              <a:gd name="connsiteY116" fmla="*/ 3081402 h 3168626"/>
              <a:gd name="connsiteX117" fmla="*/ 1678487 w 6288205"/>
              <a:gd name="connsiteY117" fmla="*/ 3056350 h 3168626"/>
              <a:gd name="connsiteX118" fmla="*/ 1590805 w 6288205"/>
              <a:gd name="connsiteY118" fmla="*/ 3043824 h 3168626"/>
              <a:gd name="connsiteX119" fmla="*/ 1540701 w 6288205"/>
              <a:gd name="connsiteY119" fmla="*/ 3031298 h 3168626"/>
              <a:gd name="connsiteX120" fmla="*/ 1202498 w 6288205"/>
              <a:gd name="connsiteY120" fmla="*/ 3018772 h 3168626"/>
              <a:gd name="connsiteX121" fmla="*/ 951978 w 6288205"/>
              <a:gd name="connsiteY121" fmla="*/ 3006246 h 3168626"/>
              <a:gd name="connsiteX122" fmla="*/ 638827 w 6288205"/>
              <a:gd name="connsiteY122" fmla="*/ 2981194 h 3168626"/>
              <a:gd name="connsiteX123" fmla="*/ 576197 w 6288205"/>
              <a:gd name="connsiteY123" fmla="*/ 2968668 h 3168626"/>
              <a:gd name="connsiteX124" fmla="*/ 400832 w 6288205"/>
              <a:gd name="connsiteY124" fmla="*/ 2956142 h 3168626"/>
              <a:gd name="connsiteX125" fmla="*/ 325676 w 6288205"/>
              <a:gd name="connsiteY125" fmla="*/ 2943616 h 3168626"/>
              <a:gd name="connsiteX126" fmla="*/ 275572 w 6288205"/>
              <a:gd name="connsiteY126" fmla="*/ 2931090 h 3168626"/>
              <a:gd name="connsiteX127" fmla="*/ 0 w 6288205"/>
              <a:gd name="connsiteY127" fmla="*/ 2918564 h 3168626"/>
              <a:gd name="connsiteX128" fmla="*/ 25052 w 6288205"/>
              <a:gd name="connsiteY128" fmla="*/ 2718148 h 3168626"/>
              <a:gd name="connsiteX129" fmla="*/ 37578 w 6288205"/>
              <a:gd name="connsiteY129" fmla="*/ 2668043 h 3168626"/>
              <a:gd name="connsiteX130" fmla="*/ 50104 w 6288205"/>
              <a:gd name="connsiteY130" fmla="*/ 2605413 h 3168626"/>
              <a:gd name="connsiteX131" fmla="*/ 75156 w 6288205"/>
              <a:gd name="connsiteY131" fmla="*/ 2492679 h 3168626"/>
              <a:gd name="connsiteX132" fmla="*/ 87682 w 6288205"/>
              <a:gd name="connsiteY132" fmla="*/ 2404997 h 3168626"/>
              <a:gd name="connsiteX133" fmla="*/ 100208 w 6288205"/>
              <a:gd name="connsiteY133" fmla="*/ 2367419 h 3168626"/>
              <a:gd name="connsiteX134" fmla="*/ 112734 w 6288205"/>
              <a:gd name="connsiteY134" fmla="*/ 2292263 h 3168626"/>
              <a:gd name="connsiteX135" fmla="*/ 137786 w 6288205"/>
              <a:gd name="connsiteY135" fmla="*/ 2242159 h 3168626"/>
              <a:gd name="connsiteX136" fmla="*/ 150312 w 6288205"/>
              <a:gd name="connsiteY136" fmla="*/ 2054268 h 3168626"/>
              <a:gd name="connsiteX137" fmla="*/ 187890 w 6288205"/>
              <a:gd name="connsiteY137" fmla="*/ 1929008 h 3168626"/>
              <a:gd name="connsiteX138" fmla="*/ 200416 w 6288205"/>
              <a:gd name="connsiteY138" fmla="*/ 1878904 h 3168626"/>
              <a:gd name="connsiteX139" fmla="*/ 212942 w 6288205"/>
              <a:gd name="connsiteY139" fmla="*/ 1503123 h 3168626"/>
              <a:gd name="connsiteX140" fmla="*/ 225468 w 6288205"/>
              <a:gd name="connsiteY140" fmla="*/ 1453019 h 3168626"/>
              <a:gd name="connsiteX141" fmla="*/ 212942 w 6288205"/>
              <a:gd name="connsiteY141"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702189 w 6288205"/>
              <a:gd name="connsiteY32" fmla="*/ 771663 h 3168626"/>
              <a:gd name="connsiteX33" fmla="*/ 1653435 w 6288205"/>
              <a:gd name="connsiteY33" fmla="*/ 463463 h 3168626"/>
              <a:gd name="connsiteX34" fmla="*/ 1753643 w 6288205"/>
              <a:gd name="connsiteY34" fmla="*/ 375780 h 3168626"/>
              <a:gd name="connsiteX35" fmla="*/ 1841326 w 6288205"/>
              <a:gd name="connsiteY35" fmla="*/ 300624 h 3168626"/>
              <a:gd name="connsiteX36" fmla="*/ 1903956 w 6288205"/>
              <a:gd name="connsiteY36" fmla="*/ 225468 h 3168626"/>
              <a:gd name="connsiteX37" fmla="*/ 1954060 w 6288205"/>
              <a:gd name="connsiteY37" fmla="*/ 137786 h 3168626"/>
              <a:gd name="connsiteX38" fmla="*/ 1979112 w 6288205"/>
              <a:gd name="connsiteY38" fmla="*/ 100208 h 3168626"/>
              <a:gd name="connsiteX39" fmla="*/ 2016690 w 6288205"/>
              <a:gd name="connsiteY39" fmla="*/ 75156 h 3168626"/>
              <a:gd name="connsiteX40" fmla="*/ 2041742 w 6288205"/>
              <a:gd name="connsiteY40" fmla="*/ 37578 h 3168626"/>
              <a:gd name="connsiteX41" fmla="*/ 2091846 w 6288205"/>
              <a:gd name="connsiteY41" fmla="*/ 25052 h 3168626"/>
              <a:gd name="connsiteX42" fmla="*/ 2179528 w 6288205"/>
              <a:gd name="connsiteY42" fmla="*/ 0 h 3168626"/>
              <a:gd name="connsiteX43" fmla="*/ 2505205 w 6288205"/>
              <a:gd name="connsiteY43" fmla="*/ 12526 h 3168626"/>
              <a:gd name="connsiteX44" fmla="*/ 2655517 w 6288205"/>
              <a:gd name="connsiteY44" fmla="*/ 37578 h 3168626"/>
              <a:gd name="connsiteX45" fmla="*/ 2718148 w 6288205"/>
              <a:gd name="connsiteY45" fmla="*/ 50104 h 3168626"/>
              <a:gd name="connsiteX46" fmla="*/ 2893512 w 6288205"/>
              <a:gd name="connsiteY46" fmla="*/ 62630 h 3168626"/>
              <a:gd name="connsiteX47" fmla="*/ 2956142 w 6288205"/>
              <a:gd name="connsiteY47" fmla="*/ 75156 h 3168626"/>
              <a:gd name="connsiteX48" fmla="*/ 3118980 w 6288205"/>
              <a:gd name="connsiteY48" fmla="*/ 112734 h 3168626"/>
              <a:gd name="connsiteX49" fmla="*/ 3231715 w 6288205"/>
              <a:gd name="connsiteY49" fmla="*/ 125260 h 3168626"/>
              <a:gd name="connsiteX50" fmla="*/ 3344449 w 6288205"/>
              <a:gd name="connsiteY50" fmla="*/ 150312 h 3168626"/>
              <a:gd name="connsiteX51" fmla="*/ 3482235 w 6288205"/>
              <a:gd name="connsiteY51" fmla="*/ 162838 h 3168626"/>
              <a:gd name="connsiteX52" fmla="*/ 3645074 w 6288205"/>
              <a:gd name="connsiteY52" fmla="*/ 187890 h 3168626"/>
              <a:gd name="connsiteX53" fmla="*/ 3682652 w 6288205"/>
              <a:gd name="connsiteY53" fmla="*/ 200416 h 3168626"/>
              <a:gd name="connsiteX54" fmla="*/ 3807912 w 6288205"/>
              <a:gd name="connsiteY54" fmla="*/ 212942 h 3168626"/>
              <a:gd name="connsiteX55" fmla="*/ 3920646 w 6288205"/>
              <a:gd name="connsiteY55" fmla="*/ 237994 h 3168626"/>
              <a:gd name="connsiteX56" fmla="*/ 3995802 w 6288205"/>
              <a:gd name="connsiteY56" fmla="*/ 250520 h 3168626"/>
              <a:gd name="connsiteX57" fmla="*/ 4346531 w 6288205"/>
              <a:gd name="connsiteY57" fmla="*/ 275572 h 3168626"/>
              <a:gd name="connsiteX58" fmla="*/ 4747364 w 6288205"/>
              <a:gd name="connsiteY58" fmla="*/ 313150 h 3168626"/>
              <a:gd name="connsiteX59" fmla="*/ 5423769 w 6288205"/>
              <a:gd name="connsiteY59" fmla="*/ 325676 h 3168626"/>
              <a:gd name="connsiteX60" fmla="*/ 5799550 w 6288205"/>
              <a:gd name="connsiteY60" fmla="*/ 363254 h 3168626"/>
              <a:gd name="connsiteX61" fmla="*/ 5962389 w 6288205"/>
              <a:gd name="connsiteY61" fmla="*/ 388306 h 3168626"/>
              <a:gd name="connsiteX62" fmla="*/ 6012493 w 6288205"/>
              <a:gd name="connsiteY62" fmla="*/ 400833 h 3168626"/>
              <a:gd name="connsiteX63" fmla="*/ 6062597 w 6288205"/>
              <a:gd name="connsiteY63" fmla="*/ 425885 h 3168626"/>
              <a:gd name="connsiteX64" fmla="*/ 6137753 w 6288205"/>
              <a:gd name="connsiteY64" fmla="*/ 488515 h 3168626"/>
              <a:gd name="connsiteX65" fmla="*/ 6162805 w 6288205"/>
              <a:gd name="connsiteY65" fmla="*/ 526093 h 3168626"/>
              <a:gd name="connsiteX66" fmla="*/ 6187857 w 6288205"/>
              <a:gd name="connsiteY66" fmla="*/ 601249 h 3168626"/>
              <a:gd name="connsiteX67" fmla="*/ 6200383 w 6288205"/>
              <a:gd name="connsiteY67" fmla="*/ 764087 h 3168626"/>
              <a:gd name="connsiteX68" fmla="*/ 6212909 w 6288205"/>
              <a:gd name="connsiteY68" fmla="*/ 814191 h 3168626"/>
              <a:gd name="connsiteX69" fmla="*/ 6237961 w 6288205"/>
              <a:gd name="connsiteY69" fmla="*/ 977030 h 3168626"/>
              <a:gd name="connsiteX70" fmla="*/ 6250487 w 6288205"/>
              <a:gd name="connsiteY70" fmla="*/ 1027134 h 3168626"/>
              <a:gd name="connsiteX71" fmla="*/ 6263013 w 6288205"/>
              <a:gd name="connsiteY71" fmla="*/ 1127342 h 3168626"/>
              <a:gd name="connsiteX72" fmla="*/ 6275539 w 6288205"/>
              <a:gd name="connsiteY72" fmla="*/ 1202498 h 3168626"/>
              <a:gd name="connsiteX73" fmla="*/ 6275539 w 6288205"/>
              <a:gd name="connsiteY73" fmla="*/ 1866378 h 3168626"/>
              <a:gd name="connsiteX74" fmla="*/ 6237961 w 6288205"/>
              <a:gd name="connsiteY74" fmla="*/ 1966586 h 3168626"/>
              <a:gd name="connsiteX75" fmla="*/ 6200383 w 6288205"/>
              <a:gd name="connsiteY75" fmla="*/ 1979112 h 3168626"/>
              <a:gd name="connsiteX76" fmla="*/ 6150279 w 6288205"/>
              <a:gd name="connsiteY76" fmla="*/ 2016690 h 3168626"/>
              <a:gd name="connsiteX77" fmla="*/ 6075123 w 6288205"/>
              <a:gd name="connsiteY77" fmla="*/ 2041742 h 3168626"/>
              <a:gd name="connsiteX78" fmla="*/ 5912285 w 6288205"/>
              <a:gd name="connsiteY78" fmla="*/ 2066794 h 3168626"/>
              <a:gd name="connsiteX79" fmla="*/ 5749446 w 6288205"/>
              <a:gd name="connsiteY79" fmla="*/ 2079320 h 3168626"/>
              <a:gd name="connsiteX80" fmla="*/ 5674290 w 6288205"/>
              <a:gd name="connsiteY80" fmla="*/ 2104372 h 3168626"/>
              <a:gd name="connsiteX81" fmla="*/ 5574082 w 6288205"/>
              <a:gd name="connsiteY81" fmla="*/ 2141950 h 3168626"/>
              <a:gd name="connsiteX82" fmla="*/ 5523978 w 6288205"/>
              <a:gd name="connsiteY82" fmla="*/ 2154476 h 3168626"/>
              <a:gd name="connsiteX83" fmla="*/ 5448821 w 6288205"/>
              <a:gd name="connsiteY83" fmla="*/ 2179528 h 3168626"/>
              <a:gd name="connsiteX84" fmla="*/ 5411243 w 6288205"/>
              <a:gd name="connsiteY84" fmla="*/ 2204580 h 3168626"/>
              <a:gd name="connsiteX85" fmla="*/ 5386191 w 6288205"/>
              <a:gd name="connsiteY85" fmla="*/ 2229633 h 3168626"/>
              <a:gd name="connsiteX86" fmla="*/ 5311035 w 6288205"/>
              <a:gd name="connsiteY86" fmla="*/ 2254685 h 3168626"/>
              <a:gd name="connsiteX87" fmla="*/ 5273457 w 6288205"/>
              <a:gd name="connsiteY87" fmla="*/ 2267211 h 3168626"/>
              <a:gd name="connsiteX88" fmla="*/ 5185775 w 6288205"/>
              <a:gd name="connsiteY88" fmla="*/ 2304789 h 3168626"/>
              <a:gd name="connsiteX89" fmla="*/ 5123145 w 6288205"/>
              <a:gd name="connsiteY89" fmla="*/ 2317315 h 3168626"/>
              <a:gd name="connsiteX90" fmla="*/ 5085567 w 6288205"/>
              <a:gd name="connsiteY90" fmla="*/ 2329841 h 3168626"/>
              <a:gd name="connsiteX91" fmla="*/ 5022937 w 6288205"/>
              <a:gd name="connsiteY91" fmla="*/ 2342367 h 3168626"/>
              <a:gd name="connsiteX92" fmla="*/ 4910202 w 6288205"/>
              <a:gd name="connsiteY92" fmla="*/ 2392471 h 3168626"/>
              <a:gd name="connsiteX93" fmla="*/ 4860098 w 6288205"/>
              <a:gd name="connsiteY93" fmla="*/ 2417523 h 3168626"/>
              <a:gd name="connsiteX94" fmla="*/ 4772416 w 6288205"/>
              <a:gd name="connsiteY94" fmla="*/ 2480153 h 3168626"/>
              <a:gd name="connsiteX95" fmla="*/ 4709786 w 6288205"/>
              <a:gd name="connsiteY95" fmla="*/ 2492679 h 3168626"/>
              <a:gd name="connsiteX96" fmla="*/ 4634630 w 6288205"/>
              <a:gd name="connsiteY96" fmla="*/ 2517731 h 3168626"/>
              <a:gd name="connsiteX97" fmla="*/ 4584526 w 6288205"/>
              <a:gd name="connsiteY97" fmla="*/ 2530257 h 3168626"/>
              <a:gd name="connsiteX98" fmla="*/ 4546948 w 6288205"/>
              <a:gd name="connsiteY98" fmla="*/ 2542783 h 3168626"/>
              <a:gd name="connsiteX99" fmla="*/ 4484317 w 6288205"/>
              <a:gd name="connsiteY99" fmla="*/ 2555309 h 3168626"/>
              <a:gd name="connsiteX100" fmla="*/ 4271375 w 6288205"/>
              <a:gd name="connsiteY100" fmla="*/ 2580361 h 3168626"/>
              <a:gd name="connsiteX101" fmla="*/ 4208745 w 6288205"/>
              <a:gd name="connsiteY101" fmla="*/ 2567835 h 3168626"/>
              <a:gd name="connsiteX102" fmla="*/ 4171167 w 6288205"/>
              <a:gd name="connsiteY102" fmla="*/ 2555309 h 3168626"/>
              <a:gd name="connsiteX103" fmla="*/ 4133589 w 6288205"/>
              <a:gd name="connsiteY103" fmla="*/ 2567835 h 3168626"/>
              <a:gd name="connsiteX104" fmla="*/ 4146115 w 6288205"/>
              <a:gd name="connsiteY104" fmla="*/ 2768252 h 3168626"/>
              <a:gd name="connsiteX105" fmla="*/ 4246323 w 6288205"/>
              <a:gd name="connsiteY105" fmla="*/ 2793304 h 3168626"/>
              <a:gd name="connsiteX106" fmla="*/ 4283901 w 6288205"/>
              <a:gd name="connsiteY106" fmla="*/ 2818356 h 3168626"/>
              <a:gd name="connsiteX107" fmla="*/ 4296427 w 6288205"/>
              <a:gd name="connsiteY107" fmla="*/ 2868460 h 3168626"/>
              <a:gd name="connsiteX108" fmla="*/ 4321479 w 6288205"/>
              <a:gd name="connsiteY108" fmla="*/ 2906038 h 3168626"/>
              <a:gd name="connsiteX109" fmla="*/ 4359057 w 6288205"/>
              <a:gd name="connsiteY109" fmla="*/ 3056350 h 3168626"/>
              <a:gd name="connsiteX110" fmla="*/ 4371583 w 6288205"/>
              <a:gd name="connsiteY110" fmla="*/ 3093928 h 3168626"/>
              <a:gd name="connsiteX111" fmla="*/ 4409161 w 6288205"/>
              <a:gd name="connsiteY111" fmla="*/ 3106454 h 3168626"/>
              <a:gd name="connsiteX112" fmla="*/ 4484317 w 6288205"/>
              <a:gd name="connsiteY112" fmla="*/ 3144033 h 3168626"/>
              <a:gd name="connsiteX113" fmla="*/ 4133589 w 6288205"/>
              <a:gd name="connsiteY113" fmla="*/ 3144033 h 3168626"/>
              <a:gd name="connsiteX114" fmla="*/ 3795386 w 6288205"/>
              <a:gd name="connsiteY114" fmla="*/ 3118980 h 3168626"/>
              <a:gd name="connsiteX115" fmla="*/ 3657600 w 6288205"/>
              <a:gd name="connsiteY115" fmla="*/ 3106454 h 3168626"/>
              <a:gd name="connsiteX116" fmla="*/ 3181611 w 6288205"/>
              <a:gd name="connsiteY116" fmla="*/ 3093928 h 3168626"/>
              <a:gd name="connsiteX117" fmla="*/ 2129424 w 6288205"/>
              <a:gd name="connsiteY117" fmla="*/ 3081402 h 3168626"/>
              <a:gd name="connsiteX118" fmla="*/ 1678487 w 6288205"/>
              <a:gd name="connsiteY118" fmla="*/ 3056350 h 3168626"/>
              <a:gd name="connsiteX119" fmla="*/ 1590805 w 6288205"/>
              <a:gd name="connsiteY119" fmla="*/ 3043824 h 3168626"/>
              <a:gd name="connsiteX120" fmla="*/ 1540701 w 6288205"/>
              <a:gd name="connsiteY120" fmla="*/ 3031298 h 3168626"/>
              <a:gd name="connsiteX121" fmla="*/ 1202498 w 6288205"/>
              <a:gd name="connsiteY121" fmla="*/ 3018772 h 3168626"/>
              <a:gd name="connsiteX122" fmla="*/ 951978 w 6288205"/>
              <a:gd name="connsiteY122" fmla="*/ 3006246 h 3168626"/>
              <a:gd name="connsiteX123" fmla="*/ 638827 w 6288205"/>
              <a:gd name="connsiteY123" fmla="*/ 2981194 h 3168626"/>
              <a:gd name="connsiteX124" fmla="*/ 576197 w 6288205"/>
              <a:gd name="connsiteY124" fmla="*/ 2968668 h 3168626"/>
              <a:gd name="connsiteX125" fmla="*/ 400832 w 6288205"/>
              <a:gd name="connsiteY125" fmla="*/ 2956142 h 3168626"/>
              <a:gd name="connsiteX126" fmla="*/ 325676 w 6288205"/>
              <a:gd name="connsiteY126" fmla="*/ 2943616 h 3168626"/>
              <a:gd name="connsiteX127" fmla="*/ 275572 w 6288205"/>
              <a:gd name="connsiteY127" fmla="*/ 2931090 h 3168626"/>
              <a:gd name="connsiteX128" fmla="*/ 0 w 6288205"/>
              <a:gd name="connsiteY128" fmla="*/ 2918564 h 3168626"/>
              <a:gd name="connsiteX129" fmla="*/ 25052 w 6288205"/>
              <a:gd name="connsiteY129" fmla="*/ 2718148 h 3168626"/>
              <a:gd name="connsiteX130" fmla="*/ 37578 w 6288205"/>
              <a:gd name="connsiteY130" fmla="*/ 2668043 h 3168626"/>
              <a:gd name="connsiteX131" fmla="*/ 50104 w 6288205"/>
              <a:gd name="connsiteY131" fmla="*/ 2605413 h 3168626"/>
              <a:gd name="connsiteX132" fmla="*/ 75156 w 6288205"/>
              <a:gd name="connsiteY132" fmla="*/ 2492679 h 3168626"/>
              <a:gd name="connsiteX133" fmla="*/ 87682 w 6288205"/>
              <a:gd name="connsiteY133" fmla="*/ 2404997 h 3168626"/>
              <a:gd name="connsiteX134" fmla="*/ 100208 w 6288205"/>
              <a:gd name="connsiteY134" fmla="*/ 2367419 h 3168626"/>
              <a:gd name="connsiteX135" fmla="*/ 112734 w 6288205"/>
              <a:gd name="connsiteY135" fmla="*/ 2292263 h 3168626"/>
              <a:gd name="connsiteX136" fmla="*/ 137786 w 6288205"/>
              <a:gd name="connsiteY136" fmla="*/ 2242159 h 3168626"/>
              <a:gd name="connsiteX137" fmla="*/ 150312 w 6288205"/>
              <a:gd name="connsiteY137" fmla="*/ 2054268 h 3168626"/>
              <a:gd name="connsiteX138" fmla="*/ 187890 w 6288205"/>
              <a:gd name="connsiteY138" fmla="*/ 1929008 h 3168626"/>
              <a:gd name="connsiteX139" fmla="*/ 200416 w 6288205"/>
              <a:gd name="connsiteY139" fmla="*/ 1878904 h 3168626"/>
              <a:gd name="connsiteX140" fmla="*/ 212942 w 6288205"/>
              <a:gd name="connsiteY140" fmla="*/ 1503123 h 3168626"/>
              <a:gd name="connsiteX141" fmla="*/ 225468 w 6288205"/>
              <a:gd name="connsiteY141" fmla="*/ 1453019 h 3168626"/>
              <a:gd name="connsiteX142" fmla="*/ 212942 w 6288205"/>
              <a:gd name="connsiteY142"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706952 w 6288205"/>
              <a:gd name="connsiteY32" fmla="*/ 771663 h 3168626"/>
              <a:gd name="connsiteX33" fmla="*/ 1653435 w 6288205"/>
              <a:gd name="connsiteY33" fmla="*/ 463463 h 3168626"/>
              <a:gd name="connsiteX34" fmla="*/ 1753643 w 6288205"/>
              <a:gd name="connsiteY34" fmla="*/ 375780 h 3168626"/>
              <a:gd name="connsiteX35" fmla="*/ 1841326 w 6288205"/>
              <a:gd name="connsiteY35" fmla="*/ 300624 h 3168626"/>
              <a:gd name="connsiteX36" fmla="*/ 1903956 w 6288205"/>
              <a:gd name="connsiteY36" fmla="*/ 225468 h 3168626"/>
              <a:gd name="connsiteX37" fmla="*/ 1954060 w 6288205"/>
              <a:gd name="connsiteY37" fmla="*/ 137786 h 3168626"/>
              <a:gd name="connsiteX38" fmla="*/ 1979112 w 6288205"/>
              <a:gd name="connsiteY38" fmla="*/ 100208 h 3168626"/>
              <a:gd name="connsiteX39" fmla="*/ 2016690 w 6288205"/>
              <a:gd name="connsiteY39" fmla="*/ 75156 h 3168626"/>
              <a:gd name="connsiteX40" fmla="*/ 2041742 w 6288205"/>
              <a:gd name="connsiteY40" fmla="*/ 37578 h 3168626"/>
              <a:gd name="connsiteX41" fmla="*/ 2091846 w 6288205"/>
              <a:gd name="connsiteY41" fmla="*/ 25052 h 3168626"/>
              <a:gd name="connsiteX42" fmla="*/ 2179528 w 6288205"/>
              <a:gd name="connsiteY42" fmla="*/ 0 h 3168626"/>
              <a:gd name="connsiteX43" fmla="*/ 2505205 w 6288205"/>
              <a:gd name="connsiteY43" fmla="*/ 12526 h 3168626"/>
              <a:gd name="connsiteX44" fmla="*/ 2655517 w 6288205"/>
              <a:gd name="connsiteY44" fmla="*/ 37578 h 3168626"/>
              <a:gd name="connsiteX45" fmla="*/ 2718148 w 6288205"/>
              <a:gd name="connsiteY45" fmla="*/ 50104 h 3168626"/>
              <a:gd name="connsiteX46" fmla="*/ 2893512 w 6288205"/>
              <a:gd name="connsiteY46" fmla="*/ 62630 h 3168626"/>
              <a:gd name="connsiteX47" fmla="*/ 2956142 w 6288205"/>
              <a:gd name="connsiteY47" fmla="*/ 75156 h 3168626"/>
              <a:gd name="connsiteX48" fmla="*/ 3118980 w 6288205"/>
              <a:gd name="connsiteY48" fmla="*/ 112734 h 3168626"/>
              <a:gd name="connsiteX49" fmla="*/ 3231715 w 6288205"/>
              <a:gd name="connsiteY49" fmla="*/ 125260 h 3168626"/>
              <a:gd name="connsiteX50" fmla="*/ 3344449 w 6288205"/>
              <a:gd name="connsiteY50" fmla="*/ 150312 h 3168626"/>
              <a:gd name="connsiteX51" fmla="*/ 3482235 w 6288205"/>
              <a:gd name="connsiteY51" fmla="*/ 162838 h 3168626"/>
              <a:gd name="connsiteX52" fmla="*/ 3645074 w 6288205"/>
              <a:gd name="connsiteY52" fmla="*/ 187890 h 3168626"/>
              <a:gd name="connsiteX53" fmla="*/ 3682652 w 6288205"/>
              <a:gd name="connsiteY53" fmla="*/ 200416 h 3168626"/>
              <a:gd name="connsiteX54" fmla="*/ 3807912 w 6288205"/>
              <a:gd name="connsiteY54" fmla="*/ 212942 h 3168626"/>
              <a:gd name="connsiteX55" fmla="*/ 3920646 w 6288205"/>
              <a:gd name="connsiteY55" fmla="*/ 237994 h 3168626"/>
              <a:gd name="connsiteX56" fmla="*/ 3995802 w 6288205"/>
              <a:gd name="connsiteY56" fmla="*/ 250520 h 3168626"/>
              <a:gd name="connsiteX57" fmla="*/ 4346531 w 6288205"/>
              <a:gd name="connsiteY57" fmla="*/ 275572 h 3168626"/>
              <a:gd name="connsiteX58" fmla="*/ 4747364 w 6288205"/>
              <a:gd name="connsiteY58" fmla="*/ 313150 h 3168626"/>
              <a:gd name="connsiteX59" fmla="*/ 5423769 w 6288205"/>
              <a:gd name="connsiteY59" fmla="*/ 325676 h 3168626"/>
              <a:gd name="connsiteX60" fmla="*/ 5799550 w 6288205"/>
              <a:gd name="connsiteY60" fmla="*/ 363254 h 3168626"/>
              <a:gd name="connsiteX61" fmla="*/ 5962389 w 6288205"/>
              <a:gd name="connsiteY61" fmla="*/ 388306 h 3168626"/>
              <a:gd name="connsiteX62" fmla="*/ 6012493 w 6288205"/>
              <a:gd name="connsiteY62" fmla="*/ 400833 h 3168626"/>
              <a:gd name="connsiteX63" fmla="*/ 6062597 w 6288205"/>
              <a:gd name="connsiteY63" fmla="*/ 425885 h 3168626"/>
              <a:gd name="connsiteX64" fmla="*/ 6137753 w 6288205"/>
              <a:gd name="connsiteY64" fmla="*/ 488515 h 3168626"/>
              <a:gd name="connsiteX65" fmla="*/ 6162805 w 6288205"/>
              <a:gd name="connsiteY65" fmla="*/ 526093 h 3168626"/>
              <a:gd name="connsiteX66" fmla="*/ 6187857 w 6288205"/>
              <a:gd name="connsiteY66" fmla="*/ 601249 h 3168626"/>
              <a:gd name="connsiteX67" fmla="*/ 6200383 w 6288205"/>
              <a:gd name="connsiteY67" fmla="*/ 764087 h 3168626"/>
              <a:gd name="connsiteX68" fmla="*/ 6212909 w 6288205"/>
              <a:gd name="connsiteY68" fmla="*/ 814191 h 3168626"/>
              <a:gd name="connsiteX69" fmla="*/ 6237961 w 6288205"/>
              <a:gd name="connsiteY69" fmla="*/ 977030 h 3168626"/>
              <a:gd name="connsiteX70" fmla="*/ 6250487 w 6288205"/>
              <a:gd name="connsiteY70" fmla="*/ 1027134 h 3168626"/>
              <a:gd name="connsiteX71" fmla="*/ 6263013 w 6288205"/>
              <a:gd name="connsiteY71" fmla="*/ 1127342 h 3168626"/>
              <a:gd name="connsiteX72" fmla="*/ 6275539 w 6288205"/>
              <a:gd name="connsiteY72" fmla="*/ 1202498 h 3168626"/>
              <a:gd name="connsiteX73" fmla="*/ 6275539 w 6288205"/>
              <a:gd name="connsiteY73" fmla="*/ 1866378 h 3168626"/>
              <a:gd name="connsiteX74" fmla="*/ 6237961 w 6288205"/>
              <a:gd name="connsiteY74" fmla="*/ 1966586 h 3168626"/>
              <a:gd name="connsiteX75" fmla="*/ 6200383 w 6288205"/>
              <a:gd name="connsiteY75" fmla="*/ 1979112 h 3168626"/>
              <a:gd name="connsiteX76" fmla="*/ 6150279 w 6288205"/>
              <a:gd name="connsiteY76" fmla="*/ 2016690 h 3168626"/>
              <a:gd name="connsiteX77" fmla="*/ 6075123 w 6288205"/>
              <a:gd name="connsiteY77" fmla="*/ 2041742 h 3168626"/>
              <a:gd name="connsiteX78" fmla="*/ 5912285 w 6288205"/>
              <a:gd name="connsiteY78" fmla="*/ 2066794 h 3168626"/>
              <a:gd name="connsiteX79" fmla="*/ 5749446 w 6288205"/>
              <a:gd name="connsiteY79" fmla="*/ 2079320 h 3168626"/>
              <a:gd name="connsiteX80" fmla="*/ 5674290 w 6288205"/>
              <a:gd name="connsiteY80" fmla="*/ 2104372 h 3168626"/>
              <a:gd name="connsiteX81" fmla="*/ 5574082 w 6288205"/>
              <a:gd name="connsiteY81" fmla="*/ 2141950 h 3168626"/>
              <a:gd name="connsiteX82" fmla="*/ 5523978 w 6288205"/>
              <a:gd name="connsiteY82" fmla="*/ 2154476 h 3168626"/>
              <a:gd name="connsiteX83" fmla="*/ 5448821 w 6288205"/>
              <a:gd name="connsiteY83" fmla="*/ 2179528 h 3168626"/>
              <a:gd name="connsiteX84" fmla="*/ 5411243 w 6288205"/>
              <a:gd name="connsiteY84" fmla="*/ 2204580 h 3168626"/>
              <a:gd name="connsiteX85" fmla="*/ 5386191 w 6288205"/>
              <a:gd name="connsiteY85" fmla="*/ 2229633 h 3168626"/>
              <a:gd name="connsiteX86" fmla="*/ 5311035 w 6288205"/>
              <a:gd name="connsiteY86" fmla="*/ 2254685 h 3168626"/>
              <a:gd name="connsiteX87" fmla="*/ 5273457 w 6288205"/>
              <a:gd name="connsiteY87" fmla="*/ 2267211 h 3168626"/>
              <a:gd name="connsiteX88" fmla="*/ 5185775 w 6288205"/>
              <a:gd name="connsiteY88" fmla="*/ 2304789 h 3168626"/>
              <a:gd name="connsiteX89" fmla="*/ 5123145 w 6288205"/>
              <a:gd name="connsiteY89" fmla="*/ 2317315 h 3168626"/>
              <a:gd name="connsiteX90" fmla="*/ 5085567 w 6288205"/>
              <a:gd name="connsiteY90" fmla="*/ 2329841 h 3168626"/>
              <a:gd name="connsiteX91" fmla="*/ 5022937 w 6288205"/>
              <a:gd name="connsiteY91" fmla="*/ 2342367 h 3168626"/>
              <a:gd name="connsiteX92" fmla="*/ 4910202 w 6288205"/>
              <a:gd name="connsiteY92" fmla="*/ 2392471 h 3168626"/>
              <a:gd name="connsiteX93" fmla="*/ 4860098 w 6288205"/>
              <a:gd name="connsiteY93" fmla="*/ 2417523 h 3168626"/>
              <a:gd name="connsiteX94" fmla="*/ 4772416 w 6288205"/>
              <a:gd name="connsiteY94" fmla="*/ 2480153 h 3168626"/>
              <a:gd name="connsiteX95" fmla="*/ 4709786 w 6288205"/>
              <a:gd name="connsiteY95" fmla="*/ 2492679 h 3168626"/>
              <a:gd name="connsiteX96" fmla="*/ 4634630 w 6288205"/>
              <a:gd name="connsiteY96" fmla="*/ 2517731 h 3168626"/>
              <a:gd name="connsiteX97" fmla="*/ 4584526 w 6288205"/>
              <a:gd name="connsiteY97" fmla="*/ 2530257 h 3168626"/>
              <a:gd name="connsiteX98" fmla="*/ 4546948 w 6288205"/>
              <a:gd name="connsiteY98" fmla="*/ 2542783 h 3168626"/>
              <a:gd name="connsiteX99" fmla="*/ 4484317 w 6288205"/>
              <a:gd name="connsiteY99" fmla="*/ 2555309 h 3168626"/>
              <a:gd name="connsiteX100" fmla="*/ 4271375 w 6288205"/>
              <a:gd name="connsiteY100" fmla="*/ 2580361 h 3168626"/>
              <a:gd name="connsiteX101" fmla="*/ 4208745 w 6288205"/>
              <a:gd name="connsiteY101" fmla="*/ 2567835 h 3168626"/>
              <a:gd name="connsiteX102" fmla="*/ 4171167 w 6288205"/>
              <a:gd name="connsiteY102" fmla="*/ 2555309 h 3168626"/>
              <a:gd name="connsiteX103" fmla="*/ 4133589 w 6288205"/>
              <a:gd name="connsiteY103" fmla="*/ 2567835 h 3168626"/>
              <a:gd name="connsiteX104" fmla="*/ 4146115 w 6288205"/>
              <a:gd name="connsiteY104" fmla="*/ 2768252 h 3168626"/>
              <a:gd name="connsiteX105" fmla="*/ 4246323 w 6288205"/>
              <a:gd name="connsiteY105" fmla="*/ 2793304 h 3168626"/>
              <a:gd name="connsiteX106" fmla="*/ 4283901 w 6288205"/>
              <a:gd name="connsiteY106" fmla="*/ 2818356 h 3168626"/>
              <a:gd name="connsiteX107" fmla="*/ 4296427 w 6288205"/>
              <a:gd name="connsiteY107" fmla="*/ 2868460 h 3168626"/>
              <a:gd name="connsiteX108" fmla="*/ 4321479 w 6288205"/>
              <a:gd name="connsiteY108" fmla="*/ 2906038 h 3168626"/>
              <a:gd name="connsiteX109" fmla="*/ 4359057 w 6288205"/>
              <a:gd name="connsiteY109" fmla="*/ 3056350 h 3168626"/>
              <a:gd name="connsiteX110" fmla="*/ 4371583 w 6288205"/>
              <a:gd name="connsiteY110" fmla="*/ 3093928 h 3168626"/>
              <a:gd name="connsiteX111" fmla="*/ 4409161 w 6288205"/>
              <a:gd name="connsiteY111" fmla="*/ 3106454 h 3168626"/>
              <a:gd name="connsiteX112" fmla="*/ 4484317 w 6288205"/>
              <a:gd name="connsiteY112" fmla="*/ 3144033 h 3168626"/>
              <a:gd name="connsiteX113" fmla="*/ 4133589 w 6288205"/>
              <a:gd name="connsiteY113" fmla="*/ 3144033 h 3168626"/>
              <a:gd name="connsiteX114" fmla="*/ 3795386 w 6288205"/>
              <a:gd name="connsiteY114" fmla="*/ 3118980 h 3168626"/>
              <a:gd name="connsiteX115" fmla="*/ 3657600 w 6288205"/>
              <a:gd name="connsiteY115" fmla="*/ 3106454 h 3168626"/>
              <a:gd name="connsiteX116" fmla="*/ 3181611 w 6288205"/>
              <a:gd name="connsiteY116" fmla="*/ 3093928 h 3168626"/>
              <a:gd name="connsiteX117" fmla="*/ 2129424 w 6288205"/>
              <a:gd name="connsiteY117" fmla="*/ 3081402 h 3168626"/>
              <a:gd name="connsiteX118" fmla="*/ 1678487 w 6288205"/>
              <a:gd name="connsiteY118" fmla="*/ 3056350 h 3168626"/>
              <a:gd name="connsiteX119" fmla="*/ 1590805 w 6288205"/>
              <a:gd name="connsiteY119" fmla="*/ 3043824 h 3168626"/>
              <a:gd name="connsiteX120" fmla="*/ 1540701 w 6288205"/>
              <a:gd name="connsiteY120" fmla="*/ 3031298 h 3168626"/>
              <a:gd name="connsiteX121" fmla="*/ 1202498 w 6288205"/>
              <a:gd name="connsiteY121" fmla="*/ 3018772 h 3168626"/>
              <a:gd name="connsiteX122" fmla="*/ 951978 w 6288205"/>
              <a:gd name="connsiteY122" fmla="*/ 3006246 h 3168626"/>
              <a:gd name="connsiteX123" fmla="*/ 638827 w 6288205"/>
              <a:gd name="connsiteY123" fmla="*/ 2981194 h 3168626"/>
              <a:gd name="connsiteX124" fmla="*/ 576197 w 6288205"/>
              <a:gd name="connsiteY124" fmla="*/ 2968668 h 3168626"/>
              <a:gd name="connsiteX125" fmla="*/ 400832 w 6288205"/>
              <a:gd name="connsiteY125" fmla="*/ 2956142 h 3168626"/>
              <a:gd name="connsiteX126" fmla="*/ 325676 w 6288205"/>
              <a:gd name="connsiteY126" fmla="*/ 2943616 h 3168626"/>
              <a:gd name="connsiteX127" fmla="*/ 275572 w 6288205"/>
              <a:gd name="connsiteY127" fmla="*/ 2931090 h 3168626"/>
              <a:gd name="connsiteX128" fmla="*/ 0 w 6288205"/>
              <a:gd name="connsiteY128" fmla="*/ 2918564 h 3168626"/>
              <a:gd name="connsiteX129" fmla="*/ 25052 w 6288205"/>
              <a:gd name="connsiteY129" fmla="*/ 2718148 h 3168626"/>
              <a:gd name="connsiteX130" fmla="*/ 37578 w 6288205"/>
              <a:gd name="connsiteY130" fmla="*/ 2668043 h 3168626"/>
              <a:gd name="connsiteX131" fmla="*/ 50104 w 6288205"/>
              <a:gd name="connsiteY131" fmla="*/ 2605413 h 3168626"/>
              <a:gd name="connsiteX132" fmla="*/ 75156 w 6288205"/>
              <a:gd name="connsiteY132" fmla="*/ 2492679 h 3168626"/>
              <a:gd name="connsiteX133" fmla="*/ 87682 w 6288205"/>
              <a:gd name="connsiteY133" fmla="*/ 2404997 h 3168626"/>
              <a:gd name="connsiteX134" fmla="*/ 100208 w 6288205"/>
              <a:gd name="connsiteY134" fmla="*/ 2367419 h 3168626"/>
              <a:gd name="connsiteX135" fmla="*/ 112734 w 6288205"/>
              <a:gd name="connsiteY135" fmla="*/ 2292263 h 3168626"/>
              <a:gd name="connsiteX136" fmla="*/ 137786 w 6288205"/>
              <a:gd name="connsiteY136" fmla="*/ 2242159 h 3168626"/>
              <a:gd name="connsiteX137" fmla="*/ 150312 w 6288205"/>
              <a:gd name="connsiteY137" fmla="*/ 2054268 h 3168626"/>
              <a:gd name="connsiteX138" fmla="*/ 187890 w 6288205"/>
              <a:gd name="connsiteY138" fmla="*/ 1929008 h 3168626"/>
              <a:gd name="connsiteX139" fmla="*/ 200416 w 6288205"/>
              <a:gd name="connsiteY139" fmla="*/ 1878904 h 3168626"/>
              <a:gd name="connsiteX140" fmla="*/ 212942 w 6288205"/>
              <a:gd name="connsiteY140" fmla="*/ 1503123 h 3168626"/>
              <a:gd name="connsiteX141" fmla="*/ 225468 w 6288205"/>
              <a:gd name="connsiteY141" fmla="*/ 1453019 h 3168626"/>
              <a:gd name="connsiteX142" fmla="*/ 212942 w 6288205"/>
              <a:gd name="connsiteY142"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699808 w 6288205"/>
              <a:gd name="connsiteY32" fmla="*/ 805001 h 3168626"/>
              <a:gd name="connsiteX33" fmla="*/ 1706952 w 6288205"/>
              <a:gd name="connsiteY33" fmla="*/ 771663 h 3168626"/>
              <a:gd name="connsiteX34" fmla="*/ 1653435 w 6288205"/>
              <a:gd name="connsiteY34" fmla="*/ 463463 h 3168626"/>
              <a:gd name="connsiteX35" fmla="*/ 1753643 w 6288205"/>
              <a:gd name="connsiteY35" fmla="*/ 375780 h 3168626"/>
              <a:gd name="connsiteX36" fmla="*/ 1841326 w 6288205"/>
              <a:gd name="connsiteY36" fmla="*/ 300624 h 3168626"/>
              <a:gd name="connsiteX37" fmla="*/ 1903956 w 6288205"/>
              <a:gd name="connsiteY37" fmla="*/ 225468 h 3168626"/>
              <a:gd name="connsiteX38" fmla="*/ 1954060 w 6288205"/>
              <a:gd name="connsiteY38" fmla="*/ 137786 h 3168626"/>
              <a:gd name="connsiteX39" fmla="*/ 1979112 w 6288205"/>
              <a:gd name="connsiteY39" fmla="*/ 100208 h 3168626"/>
              <a:gd name="connsiteX40" fmla="*/ 2016690 w 6288205"/>
              <a:gd name="connsiteY40" fmla="*/ 75156 h 3168626"/>
              <a:gd name="connsiteX41" fmla="*/ 2041742 w 6288205"/>
              <a:gd name="connsiteY41" fmla="*/ 37578 h 3168626"/>
              <a:gd name="connsiteX42" fmla="*/ 2091846 w 6288205"/>
              <a:gd name="connsiteY42" fmla="*/ 25052 h 3168626"/>
              <a:gd name="connsiteX43" fmla="*/ 2179528 w 6288205"/>
              <a:gd name="connsiteY43" fmla="*/ 0 h 3168626"/>
              <a:gd name="connsiteX44" fmla="*/ 2505205 w 6288205"/>
              <a:gd name="connsiteY44" fmla="*/ 12526 h 3168626"/>
              <a:gd name="connsiteX45" fmla="*/ 2655517 w 6288205"/>
              <a:gd name="connsiteY45" fmla="*/ 37578 h 3168626"/>
              <a:gd name="connsiteX46" fmla="*/ 2718148 w 6288205"/>
              <a:gd name="connsiteY46" fmla="*/ 50104 h 3168626"/>
              <a:gd name="connsiteX47" fmla="*/ 2893512 w 6288205"/>
              <a:gd name="connsiteY47" fmla="*/ 62630 h 3168626"/>
              <a:gd name="connsiteX48" fmla="*/ 2956142 w 6288205"/>
              <a:gd name="connsiteY48" fmla="*/ 75156 h 3168626"/>
              <a:gd name="connsiteX49" fmla="*/ 3118980 w 6288205"/>
              <a:gd name="connsiteY49" fmla="*/ 112734 h 3168626"/>
              <a:gd name="connsiteX50" fmla="*/ 3231715 w 6288205"/>
              <a:gd name="connsiteY50" fmla="*/ 125260 h 3168626"/>
              <a:gd name="connsiteX51" fmla="*/ 3344449 w 6288205"/>
              <a:gd name="connsiteY51" fmla="*/ 150312 h 3168626"/>
              <a:gd name="connsiteX52" fmla="*/ 3482235 w 6288205"/>
              <a:gd name="connsiteY52" fmla="*/ 162838 h 3168626"/>
              <a:gd name="connsiteX53" fmla="*/ 3645074 w 6288205"/>
              <a:gd name="connsiteY53" fmla="*/ 187890 h 3168626"/>
              <a:gd name="connsiteX54" fmla="*/ 3682652 w 6288205"/>
              <a:gd name="connsiteY54" fmla="*/ 200416 h 3168626"/>
              <a:gd name="connsiteX55" fmla="*/ 3807912 w 6288205"/>
              <a:gd name="connsiteY55" fmla="*/ 212942 h 3168626"/>
              <a:gd name="connsiteX56" fmla="*/ 3920646 w 6288205"/>
              <a:gd name="connsiteY56" fmla="*/ 237994 h 3168626"/>
              <a:gd name="connsiteX57" fmla="*/ 3995802 w 6288205"/>
              <a:gd name="connsiteY57" fmla="*/ 250520 h 3168626"/>
              <a:gd name="connsiteX58" fmla="*/ 4346531 w 6288205"/>
              <a:gd name="connsiteY58" fmla="*/ 275572 h 3168626"/>
              <a:gd name="connsiteX59" fmla="*/ 4747364 w 6288205"/>
              <a:gd name="connsiteY59" fmla="*/ 313150 h 3168626"/>
              <a:gd name="connsiteX60" fmla="*/ 5423769 w 6288205"/>
              <a:gd name="connsiteY60" fmla="*/ 325676 h 3168626"/>
              <a:gd name="connsiteX61" fmla="*/ 5799550 w 6288205"/>
              <a:gd name="connsiteY61" fmla="*/ 363254 h 3168626"/>
              <a:gd name="connsiteX62" fmla="*/ 5962389 w 6288205"/>
              <a:gd name="connsiteY62" fmla="*/ 388306 h 3168626"/>
              <a:gd name="connsiteX63" fmla="*/ 6012493 w 6288205"/>
              <a:gd name="connsiteY63" fmla="*/ 400833 h 3168626"/>
              <a:gd name="connsiteX64" fmla="*/ 6062597 w 6288205"/>
              <a:gd name="connsiteY64" fmla="*/ 425885 h 3168626"/>
              <a:gd name="connsiteX65" fmla="*/ 6137753 w 6288205"/>
              <a:gd name="connsiteY65" fmla="*/ 488515 h 3168626"/>
              <a:gd name="connsiteX66" fmla="*/ 6162805 w 6288205"/>
              <a:gd name="connsiteY66" fmla="*/ 526093 h 3168626"/>
              <a:gd name="connsiteX67" fmla="*/ 6187857 w 6288205"/>
              <a:gd name="connsiteY67" fmla="*/ 601249 h 3168626"/>
              <a:gd name="connsiteX68" fmla="*/ 6200383 w 6288205"/>
              <a:gd name="connsiteY68" fmla="*/ 764087 h 3168626"/>
              <a:gd name="connsiteX69" fmla="*/ 6212909 w 6288205"/>
              <a:gd name="connsiteY69" fmla="*/ 814191 h 3168626"/>
              <a:gd name="connsiteX70" fmla="*/ 6237961 w 6288205"/>
              <a:gd name="connsiteY70" fmla="*/ 977030 h 3168626"/>
              <a:gd name="connsiteX71" fmla="*/ 6250487 w 6288205"/>
              <a:gd name="connsiteY71" fmla="*/ 1027134 h 3168626"/>
              <a:gd name="connsiteX72" fmla="*/ 6263013 w 6288205"/>
              <a:gd name="connsiteY72" fmla="*/ 1127342 h 3168626"/>
              <a:gd name="connsiteX73" fmla="*/ 6275539 w 6288205"/>
              <a:gd name="connsiteY73" fmla="*/ 1202498 h 3168626"/>
              <a:gd name="connsiteX74" fmla="*/ 6275539 w 6288205"/>
              <a:gd name="connsiteY74" fmla="*/ 1866378 h 3168626"/>
              <a:gd name="connsiteX75" fmla="*/ 6237961 w 6288205"/>
              <a:gd name="connsiteY75" fmla="*/ 1966586 h 3168626"/>
              <a:gd name="connsiteX76" fmla="*/ 6200383 w 6288205"/>
              <a:gd name="connsiteY76" fmla="*/ 1979112 h 3168626"/>
              <a:gd name="connsiteX77" fmla="*/ 6150279 w 6288205"/>
              <a:gd name="connsiteY77" fmla="*/ 2016690 h 3168626"/>
              <a:gd name="connsiteX78" fmla="*/ 6075123 w 6288205"/>
              <a:gd name="connsiteY78" fmla="*/ 2041742 h 3168626"/>
              <a:gd name="connsiteX79" fmla="*/ 5912285 w 6288205"/>
              <a:gd name="connsiteY79" fmla="*/ 2066794 h 3168626"/>
              <a:gd name="connsiteX80" fmla="*/ 5749446 w 6288205"/>
              <a:gd name="connsiteY80" fmla="*/ 2079320 h 3168626"/>
              <a:gd name="connsiteX81" fmla="*/ 5674290 w 6288205"/>
              <a:gd name="connsiteY81" fmla="*/ 2104372 h 3168626"/>
              <a:gd name="connsiteX82" fmla="*/ 5574082 w 6288205"/>
              <a:gd name="connsiteY82" fmla="*/ 2141950 h 3168626"/>
              <a:gd name="connsiteX83" fmla="*/ 5523978 w 6288205"/>
              <a:gd name="connsiteY83" fmla="*/ 2154476 h 3168626"/>
              <a:gd name="connsiteX84" fmla="*/ 5448821 w 6288205"/>
              <a:gd name="connsiteY84" fmla="*/ 2179528 h 3168626"/>
              <a:gd name="connsiteX85" fmla="*/ 5411243 w 6288205"/>
              <a:gd name="connsiteY85" fmla="*/ 2204580 h 3168626"/>
              <a:gd name="connsiteX86" fmla="*/ 5386191 w 6288205"/>
              <a:gd name="connsiteY86" fmla="*/ 2229633 h 3168626"/>
              <a:gd name="connsiteX87" fmla="*/ 5311035 w 6288205"/>
              <a:gd name="connsiteY87" fmla="*/ 2254685 h 3168626"/>
              <a:gd name="connsiteX88" fmla="*/ 5273457 w 6288205"/>
              <a:gd name="connsiteY88" fmla="*/ 2267211 h 3168626"/>
              <a:gd name="connsiteX89" fmla="*/ 5185775 w 6288205"/>
              <a:gd name="connsiteY89" fmla="*/ 2304789 h 3168626"/>
              <a:gd name="connsiteX90" fmla="*/ 5123145 w 6288205"/>
              <a:gd name="connsiteY90" fmla="*/ 2317315 h 3168626"/>
              <a:gd name="connsiteX91" fmla="*/ 5085567 w 6288205"/>
              <a:gd name="connsiteY91" fmla="*/ 2329841 h 3168626"/>
              <a:gd name="connsiteX92" fmla="*/ 5022937 w 6288205"/>
              <a:gd name="connsiteY92" fmla="*/ 2342367 h 3168626"/>
              <a:gd name="connsiteX93" fmla="*/ 4910202 w 6288205"/>
              <a:gd name="connsiteY93" fmla="*/ 2392471 h 3168626"/>
              <a:gd name="connsiteX94" fmla="*/ 4860098 w 6288205"/>
              <a:gd name="connsiteY94" fmla="*/ 2417523 h 3168626"/>
              <a:gd name="connsiteX95" fmla="*/ 4772416 w 6288205"/>
              <a:gd name="connsiteY95" fmla="*/ 2480153 h 3168626"/>
              <a:gd name="connsiteX96" fmla="*/ 4709786 w 6288205"/>
              <a:gd name="connsiteY96" fmla="*/ 2492679 h 3168626"/>
              <a:gd name="connsiteX97" fmla="*/ 4634630 w 6288205"/>
              <a:gd name="connsiteY97" fmla="*/ 2517731 h 3168626"/>
              <a:gd name="connsiteX98" fmla="*/ 4584526 w 6288205"/>
              <a:gd name="connsiteY98" fmla="*/ 2530257 h 3168626"/>
              <a:gd name="connsiteX99" fmla="*/ 4546948 w 6288205"/>
              <a:gd name="connsiteY99" fmla="*/ 2542783 h 3168626"/>
              <a:gd name="connsiteX100" fmla="*/ 4484317 w 6288205"/>
              <a:gd name="connsiteY100" fmla="*/ 2555309 h 3168626"/>
              <a:gd name="connsiteX101" fmla="*/ 4271375 w 6288205"/>
              <a:gd name="connsiteY101" fmla="*/ 2580361 h 3168626"/>
              <a:gd name="connsiteX102" fmla="*/ 4208745 w 6288205"/>
              <a:gd name="connsiteY102" fmla="*/ 2567835 h 3168626"/>
              <a:gd name="connsiteX103" fmla="*/ 4171167 w 6288205"/>
              <a:gd name="connsiteY103" fmla="*/ 2555309 h 3168626"/>
              <a:gd name="connsiteX104" fmla="*/ 4133589 w 6288205"/>
              <a:gd name="connsiteY104" fmla="*/ 2567835 h 3168626"/>
              <a:gd name="connsiteX105" fmla="*/ 4146115 w 6288205"/>
              <a:gd name="connsiteY105" fmla="*/ 2768252 h 3168626"/>
              <a:gd name="connsiteX106" fmla="*/ 4246323 w 6288205"/>
              <a:gd name="connsiteY106" fmla="*/ 2793304 h 3168626"/>
              <a:gd name="connsiteX107" fmla="*/ 4283901 w 6288205"/>
              <a:gd name="connsiteY107" fmla="*/ 2818356 h 3168626"/>
              <a:gd name="connsiteX108" fmla="*/ 4296427 w 6288205"/>
              <a:gd name="connsiteY108" fmla="*/ 2868460 h 3168626"/>
              <a:gd name="connsiteX109" fmla="*/ 4321479 w 6288205"/>
              <a:gd name="connsiteY109" fmla="*/ 2906038 h 3168626"/>
              <a:gd name="connsiteX110" fmla="*/ 4359057 w 6288205"/>
              <a:gd name="connsiteY110" fmla="*/ 3056350 h 3168626"/>
              <a:gd name="connsiteX111" fmla="*/ 4371583 w 6288205"/>
              <a:gd name="connsiteY111" fmla="*/ 3093928 h 3168626"/>
              <a:gd name="connsiteX112" fmla="*/ 4409161 w 6288205"/>
              <a:gd name="connsiteY112" fmla="*/ 3106454 h 3168626"/>
              <a:gd name="connsiteX113" fmla="*/ 4484317 w 6288205"/>
              <a:gd name="connsiteY113" fmla="*/ 3144033 h 3168626"/>
              <a:gd name="connsiteX114" fmla="*/ 4133589 w 6288205"/>
              <a:gd name="connsiteY114" fmla="*/ 3144033 h 3168626"/>
              <a:gd name="connsiteX115" fmla="*/ 3795386 w 6288205"/>
              <a:gd name="connsiteY115" fmla="*/ 3118980 h 3168626"/>
              <a:gd name="connsiteX116" fmla="*/ 3657600 w 6288205"/>
              <a:gd name="connsiteY116" fmla="*/ 3106454 h 3168626"/>
              <a:gd name="connsiteX117" fmla="*/ 3181611 w 6288205"/>
              <a:gd name="connsiteY117" fmla="*/ 3093928 h 3168626"/>
              <a:gd name="connsiteX118" fmla="*/ 2129424 w 6288205"/>
              <a:gd name="connsiteY118" fmla="*/ 3081402 h 3168626"/>
              <a:gd name="connsiteX119" fmla="*/ 1678487 w 6288205"/>
              <a:gd name="connsiteY119" fmla="*/ 3056350 h 3168626"/>
              <a:gd name="connsiteX120" fmla="*/ 1590805 w 6288205"/>
              <a:gd name="connsiteY120" fmla="*/ 3043824 h 3168626"/>
              <a:gd name="connsiteX121" fmla="*/ 1540701 w 6288205"/>
              <a:gd name="connsiteY121" fmla="*/ 3031298 h 3168626"/>
              <a:gd name="connsiteX122" fmla="*/ 1202498 w 6288205"/>
              <a:gd name="connsiteY122" fmla="*/ 3018772 h 3168626"/>
              <a:gd name="connsiteX123" fmla="*/ 951978 w 6288205"/>
              <a:gd name="connsiteY123" fmla="*/ 3006246 h 3168626"/>
              <a:gd name="connsiteX124" fmla="*/ 638827 w 6288205"/>
              <a:gd name="connsiteY124" fmla="*/ 2981194 h 3168626"/>
              <a:gd name="connsiteX125" fmla="*/ 576197 w 6288205"/>
              <a:gd name="connsiteY125" fmla="*/ 2968668 h 3168626"/>
              <a:gd name="connsiteX126" fmla="*/ 400832 w 6288205"/>
              <a:gd name="connsiteY126" fmla="*/ 2956142 h 3168626"/>
              <a:gd name="connsiteX127" fmla="*/ 325676 w 6288205"/>
              <a:gd name="connsiteY127" fmla="*/ 2943616 h 3168626"/>
              <a:gd name="connsiteX128" fmla="*/ 275572 w 6288205"/>
              <a:gd name="connsiteY128" fmla="*/ 2931090 h 3168626"/>
              <a:gd name="connsiteX129" fmla="*/ 0 w 6288205"/>
              <a:gd name="connsiteY129" fmla="*/ 2918564 h 3168626"/>
              <a:gd name="connsiteX130" fmla="*/ 25052 w 6288205"/>
              <a:gd name="connsiteY130" fmla="*/ 2718148 h 3168626"/>
              <a:gd name="connsiteX131" fmla="*/ 37578 w 6288205"/>
              <a:gd name="connsiteY131" fmla="*/ 2668043 h 3168626"/>
              <a:gd name="connsiteX132" fmla="*/ 50104 w 6288205"/>
              <a:gd name="connsiteY132" fmla="*/ 2605413 h 3168626"/>
              <a:gd name="connsiteX133" fmla="*/ 75156 w 6288205"/>
              <a:gd name="connsiteY133" fmla="*/ 2492679 h 3168626"/>
              <a:gd name="connsiteX134" fmla="*/ 87682 w 6288205"/>
              <a:gd name="connsiteY134" fmla="*/ 2404997 h 3168626"/>
              <a:gd name="connsiteX135" fmla="*/ 100208 w 6288205"/>
              <a:gd name="connsiteY135" fmla="*/ 2367419 h 3168626"/>
              <a:gd name="connsiteX136" fmla="*/ 112734 w 6288205"/>
              <a:gd name="connsiteY136" fmla="*/ 2292263 h 3168626"/>
              <a:gd name="connsiteX137" fmla="*/ 137786 w 6288205"/>
              <a:gd name="connsiteY137" fmla="*/ 2242159 h 3168626"/>
              <a:gd name="connsiteX138" fmla="*/ 150312 w 6288205"/>
              <a:gd name="connsiteY138" fmla="*/ 2054268 h 3168626"/>
              <a:gd name="connsiteX139" fmla="*/ 187890 w 6288205"/>
              <a:gd name="connsiteY139" fmla="*/ 1929008 h 3168626"/>
              <a:gd name="connsiteX140" fmla="*/ 200416 w 6288205"/>
              <a:gd name="connsiteY140" fmla="*/ 1878904 h 3168626"/>
              <a:gd name="connsiteX141" fmla="*/ 212942 w 6288205"/>
              <a:gd name="connsiteY141" fmla="*/ 1503123 h 3168626"/>
              <a:gd name="connsiteX142" fmla="*/ 225468 w 6288205"/>
              <a:gd name="connsiteY142" fmla="*/ 1453019 h 3168626"/>
              <a:gd name="connsiteX143" fmla="*/ 212942 w 6288205"/>
              <a:gd name="connsiteY14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699808 w 6288205"/>
              <a:gd name="connsiteY32" fmla="*/ 805001 h 3168626"/>
              <a:gd name="connsiteX33" fmla="*/ 1695045 w 6288205"/>
              <a:gd name="connsiteY33" fmla="*/ 774044 h 3168626"/>
              <a:gd name="connsiteX34" fmla="*/ 1653435 w 6288205"/>
              <a:gd name="connsiteY34" fmla="*/ 463463 h 3168626"/>
              <a:gd name="connsiteX35" fmla="*/ 1753643 w 6288205"/>
              <a:gd name="connsiteY35" fmla="*/ 375780 h 3168626"/>
              <a:gd name="connsiteX36" fmla="*/ 1841326 w 6288205"/>
              <a:gd name="connsiteY36" fmla="*/ 300624 h 3168626"/>
              <a:gd name="connsiteX37" fmla="*/ 1903956 w 6288205"/>
              <a:gd name="connsiteY37" fmla="*/ 225468 h 3168626"/>
              <a:gd name="connsiteX38" fmla="*/ 1954060 w 6288205"/>
              <a:gd name="connsiteY38" fmla="*/ 137786 h 3168626"/>
              <a:gd name="connsiteX39" fmla="*/ 1979112 w 6288205"/>
              <a:gd name="connsiteY39" fmla="*/ 100208 h 3168626"/>
              <a:gd name="connsiteX40" fmla="*/ 2016690 w 6288205"/>
              <a:gd name="connsiteY40" fmla="*/ 75156 h 3168626"/>
              <a:gd name="connsiteX41" fmla="*/ 2041742 w 6288205"/>
              <a:gd name="connsiteY41" fmla="*/ 37578 h 3168626"/>
              <a:gd name="connsiteX42" fmla="*/ 2091846 w 6288205"/>
              <a:gd name="connsiteY42" fmla="*/ 25052 h 3168626"/>
              <a:gd name="connsiteX43" fmla="*/ 2179528 w 6288205"/>
              <a:gd name="connsiteY43" fmla="*/ 0 h 3168626"/>
              <a:gd name="connsiteX44" fmla="*/ 2505205 w 6288205"/>
              <a:gd name="connsiteY44" fmla="*/ 12526 h 3168626"/>
              <a:gd name="connsiteX45" fmla="*/ 2655517 w 6288205"/>
              <a:gd name="connsiteY45" fmla="*/ 37578 h 3168626"/>
              <a:gd name="connsiteX46" fmla="*/ 2718148 w 6288205"/>
              <a:gd name="connsiteY46" fmla="*/ 50104 h 3168626"/>
              <a:gd name="connsiteX47" fmla="*/ 2893512 w 6288205"/>
              <a:gd name="connsiteY47" fmla="*/ 62630 h 3168626"/>
              <a:gd name="connsiteX48" fmla="*/ 2956142 w 6288205"/>
              <a:gd name="connsiteY48" fmla="*/ 75156 h 3168626"/>
              <a:gd name="connsiteX49" fmla="*/ 3118980 w 6288205"/>
              <a:gd name="connsiteY49" fmla="*/ 112734 h 3168626"/>
              <a:gd name="connsiteX50" fmla="*/ 3231715 w 6288205"/>
              <a:gd name="connsiteY50" fmla="*/ 125260 h 3168626"/>
              <a:gd name="connsiteX51" fmla="*/ 3344449 w 6288205"/>
              <a:gd name="connsiteY51" fmla="*/ 150312 h 3168626"/>
              <a:gd name="connsiteX52" fmla="*/ 3482235 w 6288205"/>
              <a:gd name="connsiteY52" fmla="*/ 162838 h 3168626"/>
              <a:gd name="connsiteX53" fmla="*/ 3645074 w 6288205"/>
              <a:gd name="connsiteY53" fmla="*/ 187890 h 3168626"/>
              <a:gd name="connsiteX54" fmla="*/ 3682652 w 6288205"/>
              <a:gd name="connsiteY54" fmla="*/ 200416 h 3168626"/>
              <a:gd name="connsiteX55" fmla="*/ 3807912 w 6288205"/>
              <a:gd name="connsiteY55" fmla="*/ 212942 h 3168626"/>
              <a:gd name="connsiteX56" fmla="*/ 3920646 w 6288205"/>
              <a:gd name="connsiteY56" fmla="*/ 237994 h 3168626"/>
              <a:gd name="connsiteX57" fmla="*/ 3995802 w 6288205"/>
              <a:gd name="connsiteY57" fmla="*/ 250520 h 3168626"/>
              <a:gd name="connsiteX58" fmla="*/ 4346531 w 6288205"/>
              <a:gd name="connsiteY58" fmla="*/ 275572 h 3168626"/>
              <a:gd name="connsiteX59" fmla="*/ 4747364 w 6288205"/>
              <a:gd name="connsiteY59" fmla="*/ 313150 h 3168626"/>
              <a:gd name="connsiteX60" fmla="*/ 5423769 w 6288205"/>
              <a:gd name="connsiteY60" fmla="*/ 325676 h 3168626"/>
              <a:gd name="connsiteX61" fmla="*/ 5799550 w 6288205"/>
              <a:gd name="connsiteY61" fmla="*/ 363254 h 3168626"/>
              <a:gd name="connsiteX62" fmla="*/ 5962389 w 6288205"/>
              <a:gd name="connsiteY62" fmla="*/ 388306 h 3168626"/>
              <a:gd name="connsiteX63" fmla="*/ 6012493 w 6288205"/>
              <a:gd name="connsiteY63" fmla="*/ 400833 h 3168626"/>
              <a:gd name="connsiteX64" fmla="*/ 6062597 w 6288205"/>
              <a:gd name="connsiteY64" fmla="*/ 425885 h 3168626"/>
              <a:gd name="connsiteX65" fmla="*/ 6137753 w 6288205"/>
              <a:gd name="connsiteY65" fmla="*/ 488515 h 3168626"/>
              <a:gd name="connsiteX66" fmla="*/ 6162805 w 6288205"/>
              <a:gd name="connsiteY66" fmla="*/ 526093 h 3168626"/>
              <a:gd name="connsiteX67" fmla="*/ 6187857 w 6288205"/>
              <a:gd name="connsiteY67" fmla="*/ 601249 h 3168626"/>
              <a:gd name="connsiteX68" fmla="*/ 6200383 w 6288205"/>
              <a:gd name="connsiteY68" fmla="*/ 764087 h 3168626"/>
              <a:gd name="connsiteX69" fmla="*/ 6212909 w 6288205"/>
              <a:gd name="connsiteY69" fmla="*/ 814191 h 3168626"/>
              <a:gd name="connsiteX70" fmla="*/ 6237961 w 6288205"/>
              <a:gd name="connsiteY70" fmla="*/ 977030 h 3168626"/>
              <a:gd name="connsiteX71" fmla="*/ 6250487 w 6288205"/>
              <a:gd name="connsiteY71" fmla="*/ 1027134 h 3168626"/>
              <a:gd name="connsiteX72" fmla="*/ 6263013 w 6288205"/>
              <a:gd name="connsiteY72" fmla="*/ 1127342 h 3168626"/>
              <a:gd name="connsiteX73" fmla="*/ 6275539 w 6288205"/>
              <a:gd name="connsiteY73" fmla="*/ 1202498 h 3168626"/>
              <a:gd name="connsiteX74" fmla="*/ 6275539 w 6288205"/>
              <a:gd name="connsiteY74" fmla="*/ 1866378 h 3168626"/>
              <a:gd name="connsiteX75" fmla="*/ 6237961 w 6288205"/>
              <a:gd name="connsiteY75" fmla="*/ 1966586 h 3168626"/>
              <a:gd name="connsiteX76" fmla="*/ 6200383 w 6288205"/>
              <a:gd name="connsiteY76" fmla="*/ 1979112 h 3168626"/>
              <a:gd name="connsiteX77" fmla="*/ 6150279 w 6288205"/>
              <a:gd name="connsiteY77" fmla="*/ 2016690 h 3168626"/>
              <a:gd name="connsiteX78" fmla="*/ 6075123 w 6288205"/>
              <a:gd name="connsiteY78" fmla="*/ 2041742 h 3168626"/>
              <a:gd name="connsiteX79" fmla="*/ 5912285 w 6288205"/>
              <a:gd name="connsiteY79" fmla="*/ 2066794 h 3168626"/>
              <a:gd name="connsiteX80" fmla="*/ 5749446 w 6288205"/>
              <a:gd name="connsiteY80" fmla="*/ 2079320 h 3168626"/>
              <a:gd name="connsiteX81" fmla="*/ 5674290 w 6288205"/>
              <a:gd name="connsiteY81" fmla="*/ 2104372 h 3168626"/>
              <a:gd name="connsiteX82" fmla="*/ 5574082 w 6288205"/>
              <a:gd name="connsiteY82" fmla="*/ 2141950 h 3168626"/>
              <a:gd name="connsiteX83" fmla="*/ 5523978 w 6288205"/>
              <a:gd name="connsiteY83" fmla="*/ 2154476 h 3168626"/>
              <a:gd name="connsiteX84" fmla="*/ 5448821 w 6288205"/>
              <a:gd name="connsiteY84" fmla="*/ 2179528 h 3168626"/>
              <a:gd name="connsiteX85" fmla="*/ 5411243 w 6288205"/>
              <a:gd name="connsiteY85" fmla="*/ 2204580 h 3168626"/>
              <a:gd name="connsiteX86" fmla="*/ 5386191 w 6288205"/>
              <a:gd name="connsiteY86" fmla="*/ 2229633 h 3168626"/>
              <a:gd name="connsiteX87" fmla="*/ 5311035 w 6288205"/>
              <a:gd name="connsiteY87" fmla="*/ 2254685 h 3168626"/>
              <a:gd name="connsiteX88" fmla="*/ 5273457 w 6288205"/>
              <a:gd name="connsiteY88" fmla="*/ 2267211 h 3168626"/>
              <a:gd name="connsiteX89" fmla="*/ 5185775 w 6288205"/>
              <a:gd name="connsiteY89" fmla="*/ 2304789 h 3168626"/>
              <a:gd name="connsiteX90" fmla="*/ 5123145 w 6288205"/>
              <a:gd name="connsiteY90" fmla="*/ 2317315 h 3168626"/>
              <a:gd name="connsiteX91" fmla="*/ 5085567 w 6288205"/>
              <a:gd name="connsiteY91" fmla="*/ 2329841 h 3168626"/>
              <a:gd name="connsiteX92" fmla="*/ 5022937 w 6288205"/>
              <a:gd name="connsiteY92" fmla="*/ 2342367 h 3168626"/>
              <a:gd name="connsiteX93" fmla="*/ 4910202 w 6288205"/>
              <a:gd name="connsiteY93" fmla="*/ 2392471 h 3168626"/>
              <a:gd name="connsiteX94" fmla="*/ 4860098 w 6288205"/>
              <a:gd name="connsiteY94" fmla="*/ 2417523 h 3168626"/>
              <a:gd name="connsiteX95" fmla="*/ 4772416 w 6288205"/>
              <a:gd name="connsiteY95" fmla="*/ 2480153 h 3168626"/>
              <a:gd name="connsiteX96" fmla="*/ 4709786 w 6288205"/>
              <a:gd name="connsiteY96" fmla="*/ 2492679 h 3168626"/>
              <a:gd name="connsiteX97" fmla="*/ 4634630 w 6288205"/>
              <a:gd name="connsiteY97" fmla="*/ 2517731 h 3168626"/>
              <a:gd name="connsiteX98" fmla="*/ 4584526 w 6288205"/>
              <a:gd name="connsiteY98" fmla="*/ 2530257 h 3168626"/>
              <a:gd name="connsiteX99" fmla="*/ 4546948 w 6288205"/>
              <a:gd name="connsiteY99" fmla="*/ 2542783 h 3168626"/>
              <a:gd name="connsiteX100" fmla="*/ 4484317 w 6288205"/>
              <a:gd name="connsiteY100" fmla="*/ 2555309 h 3168626"/>
              <a:gd name="connsiteX101" fmla="*/ 4271375 w 6288205"/>
              <a:gd name="connsiteY101" fmla="*/ 2580361 h 3168626"/>
              <a:gd name="connsiteX102" fmla="*/ 4208745 w 6288205"/>
              <a:gd name="connsiteY102" fmla="*/ 2567835 h 3168626"/>
              <a:gd name="connsiteX103" fmla="*/ 4171167 w 6288205"/>
              <a:gd name="connsiteY103" fmla="*/ 2555309 h 3168626"/>
              <a:gd name="connsiteX104" fmla="*/ 4133589 w 6288205"/>
              <a:gd name="connsiteY104" fmla="*/ 2567835 h 3168626"/>
              <a:gd name="connsiteX105" fmla="*/ 4146115 w 6288205"/>
              <a:gd name="connsiteY105" fmla="*/ 2768252 h 3168626"/>
              <a:gd name="connsiteX106" fmla="*/ 4246323 w 6288205"/>
              <a:gd name="connsiteY106" fmla="*/ 2793304 h 3168626"/>
              <a:gd name="connsiteX107" fmla="*/ 4283901 w 6288205"/>
              <a:gd name="connsiteY107" fmla="*/ 2818356 h 3168626"/>
              <a:gd name="connsiteX108" fmla="*/ 4296427 w 6288205"/>
              <a:gd name="connsiteY108" fmla="*/ 2868460 h 3168626"/>
              <a:gd name="connsiteX109" fmla="*/ 4321479 w 6288205"/>
              <a:gd name="connsiteY109" fmla="*/ 2906038 h 3168626"/>
              <a:gd name="connsiteX110" fmla="*/ 4359057 w 6288205"/>
              <a:gd name="connsiteY110" fmla="*/ 3056350 h 3168626"/>
              <a:gd name="connsiteX111" fmla="*/ 4371583 w 6288205"/>
              <a:gd name="connsiteY111" fmla="*/ 3093928 h 3168626"/>
              <a:gd name="connsiteX112" fmla="*/ 4409161 w 6288205"/>
              <a:gd name="connsiteY112" fmla="*/ 3106454 h 3168626"/>
              <a:gd name="connsiteX113" fmla="*/ 4484317 w 6288205"/>
              <a:gd name="connsiteY113" fmla="*/ 3144033 h 3168626"/>
              <a:gd name="connsiteX114" fmla="*/ 4133589 w 6288205"/>
              <a:gd name="connsiteY114" fmla="*/ 3144033 h 3168626"/>
              <a:gd name="connsiteX115" fmla="*/ 3795386 w 6288205"/>
              <a:gd name="connsiteY115" fmla="*/ 3118980 h 3168626"/>
              <a:gd name="connsiteX116" fmla="*/ 3657600 w 6288205"/>
              <a:gd name="connsiteY116" fmla="*/ 3106454 h 3168626"/>
              <a:gd name="connsiteX117" fmla="*/ 3181611 w 6288205"/>
              <a:gd name="connsiteY117" fmla="*/ 3093928 h 3168626"/>
              <a:gd name="connsiteX118" fmla="*/ 2129424 w 6288205"/>
              <a:gd name="connsiteY118" fmla="*/ 3081402 h 3168626"/>
              <a:gd name="connsiteX119" fmla="*/ 1678487 w 6288205"/>
              <a:gd name="connsiteY119" fmla="*/ 3056350 h 3168626"/>
              <a:gd name="connsiteX120" fmla="*/ 1590805 w 6288205"/>
              <a:gd name="connsiteY120" fmla="*/ 3043824 h 3168626"/>
              <a:gd name="connsiteX121" fmla="*/ 1540701 w 6288205"/>
              <a:gd name="connsiteY121" fmla="*/ 3031298 h 3168626"/>
              <a:gd name="connsiteX122" fmla="*/ 1202498 w 6288205"/>
              <a:gd name="connsiteY122" fmla="*/ 3018772 h 3168626"/>
              <a:gd name="connsiteX123" fmla="*/ 951978 w 6288205"/>
              <a:gd name="connsiteY123" fmla="*/ 3006246 h 3168626"/>
              <a:gd name="connsiteX124" fmla="*/ 638827 w 6288205"/>
              <a:gd name="connsiteY124" fmla="*/ 2981194 h 3168626"/>
              <a:gd name="connsiteX125" fmla="*/ 576197 w 6288205"/>
              <a:gd name="connsiteY125" fmla="*/ 2968668 h 3168626"/>
              <a:gd name="connsiteX126" fmla="*/ 400832 w 6288205"/>
              <a:gd name="connsiteY126" fmla="*/ 2956142 h 3168626"/>
              <a:gd name="connsiteX127" fmla="*/ 325676 w 6288205"/>
              <a:gd name="connsiteY127" fmla="*/ 2943616 h 3168626"/>
              <a:gd name="connsiteX128" fmla="*/ 275572 w 6288205"/>
              <a:gd name="connsiteY128" fmla="*/ 2931090 h 3168626"/>
              <a:gd name="connsiteX129" fmla="*/ 0 w 6288205"/>
              <a:gd name="connsiteY129" fmla="*/ 2918564 h 3168626"/>
              <a:gd name="connsiteX130" fmla="*/ 25052 w 6288205"/>
              <a:gd name="connsiteY130" fmla="*/ 2718148 h 3168626"/>
              <a:gd name="connsiteX131" fmla="*/ 37578 w 6288205"/>
              <a:gd name="connsiteY131" fmla="*/ 2668043 h 3168626"/>
              <a:gd name="connsiteX132" fmla="*/ 50104 w 6288205"/>
              <a:gd name="connsiteY132" fmla="*/ 2605413 h 3168626"/>
              <a:gd name="connsiteX133" fmla="*/ 75156 w 6288205"/>
              <a:gd name="connsiteY133" fmla="*/ 2492679 h 3168626"/>
              <a:gd name="connsiteX134" fmla="*/ 87682 w 6288205"/>
              <a:gd name="connsiteY134" fmla="*/ 2404997 h 3168626"/>
              <a:gd name="connsiteX135" fmla="*/ 100208 w 6288205"/>
              <a:gd name="connsiteY135" fmla="*/ 2367419 h 3168626"/>
              <a:gd name="connsiteX136" fmla="*/ 112734 w 6288205"/>
              <a:gd name="connsiteY136" fmla="*/ 2292263 h 3168626"/>
              <a:gd name="connsiteX137" fmla="*/ 137786 w 6288205"/>
              <a:gd name="connsiteY137" fmla="*/ 2242159 h 3168626"/>
              <a:gd name="connsiteX138" fmla="*/ 150312 w 6288205"/>
              <a:gd name="connsiteY138" fmla="*/ 2054268 h 3168626"/>
              <a:gd name="connsiteX139" fmla="*/ 187890 w 6288205"/>
              <a:gd name="connsiteY139" fmla="*/ 1929008 h 3168626"/>
              <a:gd name="connsiteX140" fmla="*/ 200416 w 6288205"/>
              <a:gd name="connsiteY140" fmla="*/ 1878904 h 3168626"/>
              <a:gd name="connsiteX141" fmla="*/ 212942 w 6288205"/>
              <a:gd name="connsiteY141" fmla="*/ 1503123 h 3168626"/>
              <a:gd name="connsiteX142" fmla="*/ 225468 w 6288205"/>
              <a:gd name="connsiteY142" fmla="*/ 1453019 h 3168626"/>
              <a:gd name="connsiteX143" fmla="*/ 212942 w 6288205"/>
              <a:gd name="connsiteY14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699808 w 6288205"/>
              <a:gd name="connsiteY32" fmla="*/ 805001 h 3168626"/>
              <a:gd name="connsiteX33" fmla="*/ 1687901 w 6288205"/>
              <a:gd name="connsiteY33" fmla="*/ 781187 h 3168626"/>
              <a:gd name="connsiteX34" fmla="*/ 1653435 w 6288205"/>
              <a:gd name="connsiteY34" fmla="*/ 463463 h 3168626"/>
              <a:gd name="connsiteX35" fmla="*/ 1753643 w 6288205"/>
              <a:gd name="connsiteY35" fmla="*/ 375780 h 3168626"/>
              <a:gd name="connsiteX36" fmla="*/ 1841326 w 6288205"/>
              <a:gd name="connsiteY36" fmla="*/ 300624 h 3168626"/>
              <a:gd name="connsiteX37" fmla="*/ 1903956 w 6288205"/>
              <a:gd name="connsiteY37" fmla="*/ 225468 h 3168626"/>
              <a:gd name="connsiteX38" fmla="*/ 1954060 w 6288205"/>
              <a:gd name="connsiteY38" fmla="*/ 137786 h 3168626"/>
              <a:gd name="connsiteX39" fmla="*/ 1979112 w 6288205"/>
              <a:gd name="connsiteY39" fmla="*/ 100208 h 3168626"/>
              <a:gd name="connsiteX40" fmla="*/ 2016690 w 6288205"/>
              <a:gd name="connsiteY40" fmla="*/ 75156 h 3168626"/>
              <a:gd name="connsiteX41" fmla="*/ 2041742 w 6288205"/>
              <a:gd name="connsiteY41" fmla="*/ 37578 h 3168626"/>
              <a:gd name="connsiteX42" fmla="*/ 2091846 w 6288205"/>
              <a:gd name="connsiteY42" fmla="*/ 25052 h 3168626"/>
              <a:gd name="connsiteX43" fmla="*/ 2179528 w 6288205"/>
              <a:gd name="connsiteY43" fmla="*/ 0 h 3168626"/>
              <a:gd name="connsiteX44" fmla="*/ 2505205 w 6288205"/>
              <a:gd name="connsiteY44" fmla="*/ 12526 h 3168626"/>
              <a:gd name="connsiteX45" fmla="*/ 2655517 w 6288205"/>
              <a:gd name="connsiteY45" fmla="*/ 37578 h 3168626"/>
              <a:gd name="connsiteX46" fmla="*/ 2718148 w 6288205"/>
              <a:gd name="connsiteY46" fmla="*/ 50104 h 3168626"/>
              <a:gd name="connsiteX47" fmla="*/ 2893512 w 6288205"/>
              <a:gd name="connsiteY47" fmla="*/ 62630 h 3168626"/>
              <a:gd name="connsiteX48" fmla="*/ 2956142 w 6288205"/>
              <a:gd name="connsiteY48" fmla="*/ 75156 h 3168626"/>
              <a:gd name="connsiteX49" fmla="*/ 3118980 w 6288205"/>
              <a:gd name="connsiteY49" fmla="*/ 112734 h 3168626"/>
              <a:gd name="connsiteX50" fmla="*/ 3231715 w 6288205"/>
              <a:gd name="connsiteY50" fmla="*/ 125260 h 3168626"/>
              <a:gd name="connsiteX51" fmla="*/ 3344449 w 6288205"/>
              <a:gd name="connsiteY51" fmla="*/ 150312 h 3168626"/>
              <a:gd name="connsiteX52" fmla="*/ 3482235 w 6288205"/>
              <a:gd name="connsiteY52" fmla="*/ 162838 h 3168626"/>
              <a:gd name="connsiteX53" fmla="*/ 3645074 w 6288205"/>
              <a:gd name="connsiteY53" fmla="*/ 187890 h 3168626"/>
              <a:gd name="connsiteX54" fmla="*/ 3682652 w 6288205"/>
              <a:gd name="connsiteY54" fmla="*/ 200416 h 3168626"/>
              <a:gd name="connsiteX55" fmla="*/ 3807912 w 6288205"/>
              <a:gd name="connsiteY55" fmla="*/ 212942 h 3168626"/>
              <a:gd name="connsiteX56" fmla="*/ 3920646 w 6288205"/>
              <a:gd name="connsiteY56" fmla="*/ 237994 h 3168626"/>
              <a:gd name="connsiteX57" fmla="*/ 3995802 w 6288205"/>
              <a:gd name="connsiteY57" fmla="*/ 250520 h 3168626"/>
              <a:gd name="connsiteX58" fmla="*/ 4346531 w 6288205"/>
              <a:gd name="connsiteY58" fmla="*/ 275572 h 3168626"/>
              <a:gd name="connsiteX59" fmla="*/ 4747364 w 6288205"/>
              <a:gd name="connsiteY59" fmla="*/ 313150 h 3168626"/>
              <a:gd name="connsiteX60" fmla="*/ 5423769 w 6288205"/>
              <a:gd name="connsiteY60" fmla="*/ 325676 h 3168626"/>
              <a:gd name="connsiteX61" fmla="*/ 5799550 w 6288205"/>
              <a:gd name="connsiteY61" fmla="*/ 363254 h 3168626"/>
              <a:gd name="connsiteX62" fmla="*/ 5962389 w 6288205"/>
              <a:gd name="connsiteY62" fmla="*/ 388306 h 3168626"/>
              <a:gd name="connsiteX63" fmla="*/ 6012493 w 6288205"/>
              <a:gd name="connsiteY63" fmla="*/ 400833 h 3168626"/>
              <a:gd name="connsiteX64" fmla="*/ 6062597 w 6288205"/>
              <a:gd name="connsiteY64" fmla="*/ 425885 h 3168626"/>
              <a:gd name="connsiteX65" fmla="*/ 6137753 w 6288205"/>
              <a:gd name="connsiteY65" fmla="*/ 488515 h 3168626"/>
              <a:gd name="connsiteX66" fmla="*/ 6162805 w 6288205"/>
              <a:gd name="connsiteY66" fmla="*/ 526093 h 3168626"/>
              <a:gd name="connsiteX67" fmla="*/ 6187857 w 6288205"/>
              <a:gd name="connsiteY67" fmla="*/ 601249 h 3168626"/>
              <a:gd name="connsiteX68" fmla="*/ 6200383 w 6288205"/>
              <a:gd name="connsiteY68" fmla="*/ 764087 h 3168626"/>
              <a:gd name="connsiteX69" fmla="*/ 6212909 w 6288205"/>
              <a:gd name="connsiteY69" fmla="*/ 814191 h 3168626"/>
              <a:gd name="connsiteX70" fmla="*/ 6237961 w 6288205"/>
              <a:gd name="connsiteY70" fmla="*/ 977030 h 3168626"/>
              <a:gd name="connsiteX71" fmla="*/ 6250487 w 6288205"/>
              <a:gd name="connsiteY71" fmla="*/ 1027134 h 3168626"/>
              <a:gd name="connsiteX72" fmla="*/ 6263013 w 6288205"/>
              <a:gd name="connsiteY72" fmla="*/ 1127342 h 3168626"/>
              <a:gd name="connsiteX73" fmla="*/ 6275539 w 6288205"/>
              <a:gd name="connsiteY73" fmla="*/ 1202498 h 3168626"/>
              <a:gd name="connsiteX74" fmla="*/ 6275539 w 6288205"/>
              <a:gd name="connsiteY74" fmla="*/ 1866378 h 3168626"/>
              <a:gd name="connsiteX75" fmla="*/ 6237961 w 6288205"/>
              <a:gd name="connsiteY75" fmla="*/ 1966586 h 3168626"/>
              <a:gd name="connsiteX76" fmla="*/ 6200383 w 6288205"/>
              <a:gd name="connsiteY76" fmla="*/ 1979112 h 3168626"/>
              <a:gd name="connsiteX77" fmla="*/ 6150279 w 6288205"/>
              <a:gd name="connsiteY77" fmla="*/ 2016690 h 3168626"/>
              <a:gd name="connsiteX78" fmla="*/ 6075123 w 6288205"/>
              <a:gd name="connsiteY78" fmla="*/ 2041742 h 3168626"/>
              <a:gd name="connsiteX79" fmla="*/ 5912285 w 6288205"/>
              <a:gd name="connsiteY79" fmla="*/ 2066794 h 3168626"/>
              <a:gd name="connsiteX80" fmla="*/ 5749446 w 6288205"/>
              <a:gd name="connsiteY80" fmla="*/ 2079320 h 3168626"/>
              <a:gd name="connsiteX81" fmla="*/ 5674290 w 6288205"/>
              <a:gd name="connsiteY81" fmla="*/ 2104372 h 3168626"/>
              <a:gd name="connsiteX82" fmla="*/ 5574082 w 6288205"/>
              <a:gd name="connsiteY82" fmla="*/ 2141950 h 3168626"/>
              <a:gd name="connsiteX83" fmla="*/ 5523978 w 6288205"/>
              <a:gd name="connsiteY83" fmla="*/ 2154476 h 3168626"/>
              <a:gd name="connsiteX84" fmla="*/ 5448821 w 6288205"/>
              <a:gd name="connsiteY84" fmla="*/ 2179528 h 3168626"/>
              <a:gd name="connsiteX85" fmla="*/ 5411243 w 6288205"/>
              <a:gd name="connsiteY85" fmla="*/ 2204580 h 3168626"/>
              <a:gd name="connsiteX86" fmla="*/ 5386191 w 6288205"/>
              <a:gd name="connsiteY86" fmla="*/ 2229633 h 3168626"/>
              <a:gd name="connsiteX87" fmla="*/ 5311035 w 6288205"/>
              <a:gd name="connsiteY87" fmla="*/ 2254685 h 3168626"/>
              <a:gd name="connsiteX88" fmla="*/ 5273457 w 6288205"/>
              <a:gd name="connsiteY88" fmla="*/ 2267211 h 3168626"/>
              <a:gd name="connsiteX89" fmla="*/ 5185775 w 6288205"/>
              <a:gd name="connsiteY89" fmla="*/ 2304789 h 3168626"/>
              <a:gd name="connsiteX90" fmla="*/ 5123145 w 6288205"/>
              <a:gd name="connsiteY90" fmla="*/ 2317315 h 3168626"/>
              <a:gd name="connsiteX91" fmla="*/ 5085567 w 6288205"/>
              <a:gd name="connsiteY91" fmla="*/ 2329841 h 3168626"/>
              <a:gd name="connsiteX92" fmla="*/ 5022937 w 6288205"/>
              <a:gd name="connsiteY92" fmla="*/ 2342367 h 3168626"/>
              <a:gd name="connsiteX93" fmla="*/ 4910202 w 6288205"/>
              <a:gd name="connsiteY93" fmla="*/ 2392471 h 3168626"/>
              <a:gd name="connsiteX94" fmla="*/ 4860098 w 6288205"/>
              <a:gd name="connsiteY94" fmla="*/ 2417523 h 3168626"/>
              <a:gd name="connsiteX95" fmla="*/ 4772416 w 6288205"/>
              <a:gd name="connsiteY95" fmla="*/ 2480153 h 3168626"/>
              <a:gd name="connsiteX96" fmla="*/ 4709786 w 6288205"/>
              <a:gd name="connsiteY96" fmla="*/ 2492679 h 3168626"/>
              <a:gd name="connsiteX97" fmla="*/ 4634630 w 6288205"/>
              <a:gd name="connsiteY97" fmla="*/ 2517731 h 3168626"/>
              <a:gd name="connsiteX98" fmla="*/ 4584526 w 6288205"/>
              <a:gd name="connsiteY98" fmla="*/ 2530257 h 3168626"/>
              <a:gd name="connsiteX99" fmla="*/ 4546948 w 6288205"/>
              <a:gd name="connsiteY99" fmla="*/ 2542783 h 3168626"/>
              <a:gd name="connsiteX100" fmla="*/ 4484317 w 6288205"/>
              <a:gd name="connsiteY100" fmla="*/ 2555309 h 3168626"/>
              <a:gd name="connsiteX101" fmla="*/ 4271375 w 6288205"/>
              <a:gd name="connsiteY101" fmla="*/ 2580361 h 3168626"/>
              <a:gd name="connsiteX102" fmla="*/ 4208745 w 6288205"/>
              <a:gd name="connsiteY102" fmla="*/ 2567835 h 3168626"/>
              <a:gd name="connsiteX103" fmla="*/ 4171167 w 6288205"/>
              <a:gd name="connsiteY103" fmla="*/ 2555309 h 3168626"/>
              <a:gd name="connsiteX104" fmla="*/ 4133589 w 6288205"/>
              <a:gd name="connsiteY104" fmla="*/ 2567835 h 3168626"/>
              <a:gd name="connsiteX105" fmla="*/ 4146115 w 6288205"/>
              <a:gd name="connsiteY105" fmla="*/ 2768252 h 3168626"/>
              <a:gd name="connsiteX106" fmla="*/ 4246323 w 6288205"/>
              <a:gd name="connsiteY106" fmla="*/ 2793304 h 3168626"/>
              <a:gd name="connsiteX107" fmla="*/ 4283901 w 6288205"/>
              <a:gd name="connsiteY107" fmla="*/ 2818356 h 3168626"/>
              <a:gd name="connsiteX108" fmla="*/ 4296427 w 6288205"/>
              <a:gd name="connsiteY108" fmla="*/ 2868460 h 3168626"/>
              <a:gd name="connsiteX109" fmla="*/ 4321479 w 6288205"/>
              <a:gd name="connsiteY109" fmla="*/ 2906038 h 3168626"/>
              <a:gd name="connsiteX110" fmla="*/ 4359057 w 6288205"/>
              <a:gd name="connsiteY110" fmla="*/ 3056350 h 3168626"/>
              <a:gd name="connsiteX111" fmla="*/ 4371583 w 6288205"/>
              <a:gd name="connsiteY111" fmla="*/ 3093928 h 3168626"/>
              <a:gd name="connsiteX112" fmla="*/ 4409161 w 6288205"/>
              <a:gd name="connsiteY112" fmla="*/ 3106454 h 3168626"/>
              <a:gd name="connsiteX113" fmla="*/ 4484317 w 6288205"/>
              <a:gd name="connsiteY113" fmla="*/ 3144033 h 3168626"/>
              <a:gd name="connsiteX114" fmla="*/ 4133589 w 6288205"/>
              <a:gd name="connsiteY114" fmla="*/ 3144033 h 3168626"/>
              <a:gd name="connsiteX115" fmla="*/ 3795386 w 6288205"/>
              <a:gd name="connsiteY115" fmla="*/ 3118980 h 3168626"/>
              <a:gd name="connsiteX116" fmla="*/ 3657600 w 6288205"/>
              <a:gd name="connsiteY116" fmla="*/ 3106454 h 3168626"/>
              <a:gd name="connsiteX117" fmla="*/ 3181611 w 6288205"/>
              <a:gd name="connsiteY117" fmla="*/ 3093928 h 3168626"/>
              <a:gd name="connsiteX118" fmla="*/ 2129424 w 6288205"/>
              <a:gd name="connsiteY118" fmla="*/ 3081402 h 3168626"/>
              <a:gd name="connsiteX119" fmla="*/ 1678487 w 6288205"/>
              <a:gd name="connsiteY119" fmla="*/ 3056350 h 3168626"/>
              <a:gd name="connsiteX120" fmla="*/ 1590805 w 6288205"/>
              <a:gd name="connsiteY120" fmla="*/ 3043824 h 3168626"/>
              <a:gd name="connsiteX121" fmla="*/ 1540701 w 6288205"/>
              <a:gd name="connsiteY121" fmla="*/ 3031298 h 3168626"/>
              <a:gd name="connsiteX122" fmla="*/ 1202498 w 6288205"/>
              <a:gd name="connsiteY122" fmla="*/ 3018772 h 3168626"/>
              <a:gd name="connsiteX123" fmla="*/ 951978 w 6288205"/>
              <a:gd name="connsiteY123" fmla="*/ 3006246 h 3168626"/>
              <a:gd name="connsiteX124" fmla="*/ 638827 w 6288205"/>
              <a:gd name="connsiteY124" fmla="*/ 2981194 h 3168626"/>
              <a:gd name="connsiteX125" fmla="*/ 576197 w 6288205"/>
              <a:gd name="connsiteY125" fmla="*/ 2968668 h 3168626"/>
              <a:gd name="connsiteX126" fmla="*/ 400832 w 6288205"/>
              <a:gd name="connsiteY126" fmla="*/ 2956142 h 3168626"/>
              <a:gd name="connsiteX127" fmla="*/ 325676 w 6288205"/>
              <a:gd name="connsiteY127" fmla="*/ 2943616 h 3168626"/>
              <a:gd name="connsiteX128" fmla="*/ 275572 w 6288205"/>
              <a:gd name="connsiteY128" fmla="*/ 2931090 h 3168626"/>
              <a:gd name="connsiteX129" fmla="*/ 0 w 6288205"/>
              <a:gd name="connsiteY129" fmla="*/ 2918564 h 3168626"/>
              <a:gd name="connsiteX130" fmla="*/ 25052 w 6288205"/>
              <a:gd name="connsiteY130" fmla="*/ 2718148 h 3168626"/>
              <a:gd name="connsiteX131" fmla="*/ 37578 w 6288205"/>
              <a:gd name="connsiteY131" fmla="*/ 2668043 h 3168626"/>
              <a:gd name="connsiteX132" fmla="*/ 50104 w 6288205"/>
              <a:gd name="connsiteY132" fmla="*/ 2605413 h 3168626"/>
              <a:gd name="connsiteX133" fmla="*/ 75156 w 6288205"/>
              <a:gd name="connsiteY133" fmla="*/ 2492679 h 3168626"/>
              <a:gd name="connsiteX134" fmla="*/ 87682 w 6288205"/>
              <a:gd name="connsiteY134" fmla="*/ 2404997 h 3168626"/>
              <a:gd name="connsiteX135" fmla="*/ 100208 w 6288205"/>
              <a:gd name="connsiteY135" fmla="*/ 2367419 h 3168626"/>
              <a:gd name="connsiteX136" fmla="*/ 112734 w 6288205"/>
              <a:gd name="connsiteY136" fmla="*/ 2292263 h 3168626"/>
              <a:gd name="connsiteX137" fmla="*/ 137786 w 6288205"/>
              <a:gd name="connsiteY137" fmla="*/ 2242159 h 3168626"/>
              <a:gd name="connsiteX138" fmla="*/ 150312 w 6288205"/>
              <a:gd name="connsiteY138" fmla="*/ 2054268 h 3168626"/>
              <a:gd name="connsiteX139" fmla="*/ 187890 w 6288205"/>
              <a:gd name="connsiteY139" fmla="*/ 1929008 h 3168626"/>
              <a:gd name="connsiteX140" fmla="*/ 200416 w 6288205"/>
              <a:gd name="connsiteY140" fmla="*/ 1878904 h 3168626"/>
              <a:gd name="connsiteX141" fmla="*/ 212942 w 6288205"/>
              <a:gd name="connsiteY141" fmla="*/ 1503123 h 3168626"/>
              <a:gd name="connsiteX142" fmla="*/ 225468 w 6288205"/>
              <a:gd name="connsiteY142" fmla="*/ 1453019 h 3168626"/>
              <a:gd name="connsiteX143" fmla="*/ 212942 w 6288205"/>
              <a:gd name="connsiteY143" fmla="*/ 1402915 h 3168626"/>
              <a:gd name="connsiteX0" fmla="*/ 212942 w 6288205"/>
              <a:gd name="connsiteY0" fmla="*/ 1402915 h 3168626"/>
              <a:gd name="connsiteX1" fmla="*/ 363254 w 6288205"/>
              <a:gd name="connsiteY1" fmla="*/ 1365337 h 3168626"/>
              <a:gd name="connsiteX2" fmla="*/ 463463 w 6288205"/>
              <a:gd name="connsiteY2" fmla="*/ 1340285 h 3168626"/>
              <a:gd name="connsiteX3" fmla="*/ 513567 w 6288205"/>
              <a:gd name="connsiteY3" fmla="*/ 1327759 h 3168626"/>
              <a:gd name="connsiteX4" fmla="*/ 551145 w 6288205"/>
              <a:gd name="connsiteY4" fmla="*/ 1315233 h 3168626"/>
              <a:gd name="connsiteX5" fmla="*/ 626301 w 6288205"/>
              <a:gd name="connsiteY5" fmla="*/ 1265128 h 3168626"/>
              <a:gd name="connsiteX6" fmla="*/ 739035 w 6288205"/>
              <a:gd name="connsiteY6" fmla="*/ 1227550 h 3168626"/>
              <a:gd name="connsiteX7" fmla="*/ 776613 w 6288205"/>
              <a:gd name="connsiteY7" fmla="*/ 1215024 h 3168626"/>
              <a:gd name="connsiteX8" fmla="*/ 826717 w 6288205"/>
              <a:gd name="connsiteY8" fmla="*/ 1202498 h 3168626"/>
              <a:gd name="connsiteX9" fmla="*/ 864295 w 6288205"/>
              <a:gd name="connsiteY9" fmla="*/ 1177446 h 3168626"/>
              <a:gd name="connsiteX10" fmla="*/ 952500 w 6288205"/>
              <a:gd name="connsiteY10" fmla="*/ 1180682 h 3168626"/>
              <a:gd name="connsiteX11" fmla="*/ 1053230 w 6288205"/>
              <a:gd name="connsiteY11" fmla="*/ 1199158 h 3168626"/>
              <a:gd name="connsiteX12" fmla="*/ 1085380 w 6288205"/>
              <a:gd name="connsiteY12" fmla="*/ 1126194 h 3168626"/>
              <a:gd name="connsiteX13" fmla="*/ 1186110 w 6288205"/>
              <a:gd name="connsiteY13" fmla="*/ 1124524 h 3168626"/>
              <a:gd name="connsiteX14" fmla="*/ 1256882 w 6288205"/>
              <a:gd name="connsiteY14" fmla="*/ 1041226 h 3168626"/>
              <a:gd name="connsiteX15" fmla="*/ 1164920 w 6288205"/>
              <a:gd name="connsiteY15" fmla="*/ 901874 h 3168626"/>
              <a:gd name="connsiteX16" fmla="*/ 1265650 w 6288205"/>
              <a:gd name="connsiteY16" fmla="*/ 1027029 h 3168626"/>
              <a:gd name="connsiteX17" fmla="*/ 1356568 w 6288205"/>
              <a:gd name="connsiteY17" fmla="*/ 971497 h 3168626"/>
              <a:gd name="connsiteX18" fmla="*/ 1348887 w 6288205"/>
              <a:gd name="connsiteY18" fmla="*/ 897724 h 3168626"/>
              <a:gd name="connsiteX19" fmla="*/ 1234191 w 6288205"/>
              <a:gd name="connsiteY19" fmla="*/ 854302 h 3168626"/>
              <a:gd name="connsiteX20" fmla="*/ 1123066 w 6288205"/>
              <a:gd name="connsiteY20" fmla="*/ 768577 h 3168626"/>
              <a:gd name="connsiteX21" fmla="*/ 1259591 w 6288205"/>
              <a:gd name="connsiteY21" fmla="*/ 784452 h 3168626"/>
              <a:gd name="connsiteX22" fmla="*/ 1374975 w 6288205"/>
              <a:gd name="connsiteY22" fmla="*/ 893340 h 3168626"/>
              <a:gd name="connsiteX23" fmla="*/ 1461561 w 6288205"/>
              <a:gd name="connsiteY23" fmla="*/ 895019 h 3168626"/>
              <a:gd name="connsiteX24" fmla="*/ 1476392 w 6288205"/>
              <a:gd name="connsiteY24" fmla="*/ 864139 h 3168626"/>
              <a:gd name="connsiteX25" fmla="*/ 1504545 w 6288205"/>
              <a:gd name="connsiteY25" fmla="*/ 831194 h 3168626"/>
              <a:gd name="connsiteX26" fmla="*/ 1551927 w 6288205"/>
              <a:gd name="connsiteY26" fmla="*/ 822592 h 3168626"/>
              <a:gd name="connsiteX27" fmla="*/ 1597414 w 6288205"/>
              <a:gd name="connsiteY27" fmla="*/ 847863 h 3168626"/>
              <a:gd name="connsiteX28" fmla="*/ 1647420 w 6288205"/>
              <a:gd name="connsiteY28" fmla="*/ 940732 h 3168626"/>
              <a:gd name="connsiteX29" fmla="*/ 1716476 w 6288205"/>
              <a:gd name="connsiteY29" fmla="*/ 962163 h 3168626"/>
              <a:gd name="connsiteX30" fmla="*/ 1727776 w 6288205"/>
              <a:gd name="connsiteY30" fmla="*/ 951906 h 3168626"/>
              <a:gd name="connsiteX31" fmla="*/ 1737908 w 6288205"/>
              <a:gd name="connsiteY31" fmla="*/ 883582 h 3168626"/>
              <a:gd name="connsiteX32" fmla="*/ 1699808 w 6288205"/>
              <a:gd name="connsiteY32" fmla="*/ 805001 h 3168626"/>
              <a:gd name="connsiteX33" fmla="*/ 1687901 w 6288205"/>
              <a:gd name="connsiteY33" fmla="*/ 781187 h 3168626"/>
              <a:gd name="connsiteX34" fmla="*/ 1653435 w 6288205"/>
              <a:gd name="connsiteY34" fmla="*/ 463463 h 3168626"/>
              <a:gd name="connsiteX35" fmla="*/ 1753643 w 6288205"/>
              <a:gd name="connsiteY35" fmla="*/ 375780 h 3168626"/>
              <a:gd name="connsiteX36" fmla="*/ 1841326 w 6288205"/>
              <a:gd name="connsiteY36" fmla="*/ 300624 h 3168626"/>
              <a:gd name="connsiteX37" fmla="*/ 1903956 w 6288205"/>
              <a:gd name="connsiteY37" fmla="*/ 225468 h 3168626"/>
              <a:gd name="connsiteX38" fmla="*/ 1954060 w 6288205"/>
              <a:gd name="connsiteY38" fmla="*/ 137786 h 3168626"/>
              <a:gd name="connsiteX39" fmla="*/ 1979112 w 6288205"/>
              <a:gd name="connsiteY39" fmla="*/ 100208 h 3168626"/>
              <a:gd name="connsiteX40" fmla="*/ 2016690 w 6288205"/>
              <a:gd name="connsiteY40" fmla="*/ 75156 h 3168626"/>
              <a:gd name="connsiteX41" fmla="*/ 2041742 w 6288205"/>
              <a:gd name="connsiteY41" fmla="*/ 37578 h 3168626"/>
              <a:gd name="connsiteX42" fmla="*/ 2091846 w 6288205"/>
              <a:gd name="connsiteY42" fmla="*/ 25052 h 3168626"/>
              <a:gd name="connsiteX43" fmla="*/ 2179528 w 6288205"/>
              <a:gd name="connsiteY43" fmla="*/ 0 h 3168626"/>
              <a:gd name="connsiteX44" fmla="*/ 2505205 w 6288205"/>
              <a:gd name="connsiteY44" fmla="*/ 12526 h 3168626"/>
              <a:gd name="connsiteX45" fmla="*/ 2655517 w 6288205"/>
              <a:gd name="connsiteY45" fmla="*/ 37578 h 3168626"/>
              <a:gd name="connsiteX46" fmla="*/ 2718148 w 6288205"/>
              <a:gd name="connsiteY46" fmla="*/ 50104 h 3168626"/>
              <a:gd name="connsiteX47" fmla="*/ 2893512 w 6288205"/>
              <a:gd name="connsiteY47" fmla="*/ 62630 h 3168626"/>
              <a:gd name="connsiteX48" fmla="*/ 2956142 w 6288205"/>
              <a:gd name="connsiteY48" fmla="*/ 75156 h 3168626"/>
              <a:gd name="connsiteX49" fmla="*/ 3118980 w 6288205"/>
              <a:gd name="connsiteY49" fmla="*/ 112734 h 3168626"/>
              <a:gd name="connsiteX50" fmla="*/ 3231715 w 6288205"/>
              <a:gd name="connsiteY50" fmla="*/ 125260 h 3168626"/>
              <a:gd name="connsiteX51" fmla="*/ 3344449 w 6288205"/>
              <a:gd name="connsiteY51" fmla="*/ 150312 h 3168626"/>
              <a:gd name="connsiteX52" fmla="*/ 3482235 w 6288205"/>
              <a:gd name="connsiteY52" fmla="*/ 162838 h 3168626"/>
              <a:gd name="connsiteX53" fmla="*/ 3645074 w 6288205"/>
              <a:gd name="connsiteY53" fmla="*/ 187890 h 3168626"/>
              <a:gd name="connsiteX54" fmla="*/ 3682652 w 6288205"/>
              <a:gd name="connsiteY54" fmla="*/ 200416 h 3168626"/>
              <a:gd name="connsiteX55" fmla="*/ 3807912 w 6288205"/>
              <a:gd name="connsiteY55" fmla="*/ 212942 h 3168626"/>
              <a:gd name="connsiteX56" fmla="*/ 3920646 w 6288205"/>
              <a:gd name="connsiteY56" fmla="*/ 237994 h 3168626"/>
              <a:gd name="connsiteX57" fmla="*/ 3995802 w 6288205"/>
              <a:gd name="connsiteY57" fmla="*/ 250520 h 3168626"/>
              <a:gd name="connsiteX58" fmla="*/ 4346531 w 6288205"/>
              <a:gd name="connsiteY58" fmla="*/ 275572 h 3168626"/>
              <a:gd name="connsiteX59" fmla="*/ 4747364 w 6288205"/>
              <a:gd name="connsiteY59" fmla="*/ 313150 h 3168626"/>
              <a:gd name="connsiteX60" fmla="*/ 5423769 w 6288205"/>
              <a:gd name="connsiteY60" fmla="*/ 325676 h 3168626"/>
              <a:gd name="connsiteX61" fmla="*/ 5799550 w 6288205"/>
              <a:gd name="connsiteY61" fmla="*/ 363254 h 3168626"/>
              <a:gd name="connsiteX62" fmla="*/ 5962389 w 6288205"/>
              <a:gd name="connsiteY62" fmla="*/ 388306 h 3168626"/>
              <a:gd name="connsiteX63" fmla="*/ 6012493 w 6288205"/>
              <a:gd name="connsiteY63" fmla="*/ 400833 h 3168626"/>
              <a:gd name="connsiteX64" fmla="*/ 6062597 w 6288205"/>
              <a:gd name="connsiteY64" fmla="*/ 425885 h 3168626"/>
              <a:gd name="connsiteX65" fmla="*/ 6137753 w 6288205"/>
              <a:gd name="connsiteY65" fmla="*/ 488515 h 3168626"/>
              <a:gd name="connsiteX66" fmla="*/ 6162805 w 6288205"/>
              <a:gd name="connsiteY66" fmla="*/ 526093 h 3168626"/>
              <a:gd name="connsiteX67" fmla="*/ 6187857 w 6288205"/>
              <a:gd name="connsiteY67" fmla="*/ 601249 h 3168626"/>
              <a:gd name="connsiteX68" fmla="*/ 6200383 w 6288205"/>
              <a:gd name="connsiteY68" fmla="*/ 764087 h 3168626"/>
              <a:gd name="connsiteX69" fmla="*/ 6212909 w 6288205"/>
              <a:gd name="connsiteY69" fmla="*/ 814191 h 3168626"/>
              <a:gd name="connsiteX70" fmla="*/ 6237961 w 6288205"/>
              <a:gd name="connsiteY70" fmla="*/ 977030 h 3168626"/>
              <a:gd name="connsiteX71" fmla="*/ 6250487 w 6288205"/>
              <a:gd name="connsiteY71" fmla="*/ 1027134 h 3168626"/>
              <a:gd name="connsiteX72" fmla="*/ 6263013 w 6288205"/>
              <a:gd name="connsiteY72" fmla="*/ 1127342 h 3168626"/>
              <a:gd name="connsiteX73" fmla="*/ 6275539 w 6288205"/>
              <a:gd name="connsiteY73" fmla="*/ 1202498 h 3168626"/>
              <a:gd name="connsiteX74" fmla="*/ 6275539 w 6288205"/>
              <a:gd name="connsiteY74" fmla="*/ 1866378 h 3168626"/>
              <a:gd name="connsiteX75" fmla="*/ 6237961 w 6288205"/>
              <a:gd name="connsiteY75" fmla="*/ 1966586 h 3168626"/>
              <a:gd name="connsiteX76" fmla="*/ 6200383 w 6288205"/>
              <a:gd name="connsiteY76" fmla="*/ 1979112 h 3168626"/>
              <a:gd name="connsiteX77" fmla="*/ 6150279 w 6288205"/>
              <a:gd name="connsiteY77" fmla="*/ 2016690 h 3168626"/>
              <a:gd name="connsiteX78" fmla="*/ 6075123 w 6288205"/>
              <a:gd name="connsiteY78" fmla="*/ 2041742 h 3168626"/>
              <a:gd name="connsiteX79" fmla="*/ 5912285 w 6288205"/>
              <a:gd name="connsiteY79" fmla="*/ 2066794 h 3168626"/>
              <a:gd name="connsiteX80" fmla="*/ 5749446 w 6288205"/>
              <a:gd name="connsiteY80" fmla="*/ 2079320 h 3168626"/>
              <a:gd name="connsiteX81" fmla="*/ 5674290 w 6288205"/>
              <a:gd name="connsiteY81" fmla="*/ 2104372 h 3168626"/>
              <a:gd name="connsiteX82" fmla="*/ 5574082 w 6288205"/>
              <a:gd name="connsiteY82" fmla="*/ 2141950 h 3168626"/>
              <a:gd name="connsiteX83" fmla="*/ 5523978 w 6288205"/>
              <a:gd name="connsiteY83" fmla="*/ 2154476 h 3168626"/>
              <a:gd name="connsiteX84" fmla="*/ 5448821 w 6288205"/>
              <a:gd name="connsiteY84" fmla="*/ 2179528 h 3168626"/>
              <a:gd name="connsiteX85" fmla="*/ 5411243 w 6288205"/>
              <a:gd name="connsiteY85" fmla="*/ 2204580 h 3168626"/>
              <a:gd name="connsiteX86" fmla="*/ 5386191 w 6288205"/>
              <a:gd name="connsiteY86" fmla="*/ 2229633 h 3168626"/>
              <a:gd name="connsiteX87" fmla="*/ 5311035 w 6288205"/>
              <a:gd name="connsiteY87" fmla="*/ 2254685 h 3168626"/>
              <a:gd name="connsiteX88" fmla="*/ 5273457 w 6288205"/>
              <a:gd name="connsiteY88" fmla="*/ 2267211 h 3168626"/>
              <a:gd name="connsiteX89" fmla="*/ 5185775 w 6288205"/>
              <a:gd name="connsiteY89" fmla="*/ 2304789 h 3168626"/>
              <a:gd name="connsiteX90" fmla="*/ 5123145 w 6288205"/>
              <a:gd name="connsiteY90" fmla="*/ 2317315 h 3168626"/>
              <a:gd name="connsiteX91" fmla="*/ 5085567 w 6288205"/>
              <a:gd name="connsiteY91" fmla="*/ 2329841 h 3168626"/>
              <a:gd name="connsiteX92" fmla="*/ 5022937 w 6288205"/>
              <a:gd name="connsiteY92" fmla="*/ 2342367 h 3168626"/>
              <a:gd name="connsiteX93" fmla="*/ 4910202 w 6288205"/>
              <a:gd name="connsiteY93" fmla="*/ 2392471 h 3168626"/>
              <a:gd name="connsiteX94" fmla="*/ 4860098 w 6288205"/>
              <a:gd name="connsiteY94" fmla="*/ 2417523 h 3168626"/>
              <a:gd name="connsiteX95" fmla="*/ 4772416 w 6288205"/>
              <a:gd name="connsiteY95" fmla="*/ 2480153 h 3168626"/>
              <a:gd name="connsiteX96" fmla="*/ 4709786 w 6288205"/>
              <a:gd name="connsiteY96" fmla="*/ 2492679 h 3168626"/>
              <a:gd name="connsiteX97" fmla="*/ 4634630 w 6288205"/>
              <a:gd name="connsiteY97" fmla="*/ 2517731 h 3168626"/>
              <a:gd name="connsiteX98" fmla="*/ 4584526 w 6288205"/>
              <a:gd name="connsiteY98" fmla="*/ 2530257 h 3168626"/>
              <a:gd name="connsiteX99" fmla="*/ 4546948 w 6288205"/>
              <a:gd name="connsiteY99" fmla="*/ 2542783 h 3168626"/>
              <a:gd name="connsiteX100" fmla="*/ 4484317 w 6288205"/>
              <a:gd name="connsiteY100" fmla="*/ 2555309 h 3168626"/>
              <a:gd name="connsiteX101" fmla="*/ 4271375 w 6288205"/>
              <a:gd name="connsiteY101" fmla="*/ 2580361 h 3168626"/>
              <a:gd name="connsiteX102" fmla="*/ 4208745 w 6288205"/>
              <a:gd name="connsiteY102" fmla="*/ 2567835 h 3168626"/>
              <a:gd name="connsiteX103" fmla="*/ 4171167 w 6288205"/>
              <a:gd name="connsiteY103" fmla="*/ 2555309 h 3168626"/>
              <a:gd name="connsiteX104" fmla="*/ 4133589 w 6288205"/>
              <a:gd name="connsiteY104" fmla="*/ 2567835 h 3168626"/>
              <a:gd name="connsiteX105" fmla="*/ 4146115 w 6288205"/>
              <a:gd name="connsiteY105" fmla="*/ 2768252 h 3168626"/>
              <a:gd name="connsiteX106" fmla="*/ 4246323 w 6288205"/>
              <a:gd name="connsiteY106" fmla="*/ 2793304 h 3168626"/>
              <a:gd name="connsiteX107" fmla="*/ 4283901 w 6288205"/>
              <a:gd name="connsiteY107" fmla="*/ 2818356 h 3168626"/>
              <a:gd name="connsiteX108" fmla="*/ 4296427 w 6288205"/>
              <a:gd name="connsiteY108" fmla="*/ 2868460 h 3168626"/>
              <a:gd name="connsiteX109" fmla="*/ 4321479 w 6288205"/>
              <a:gd name="connsiteY109" fmla="*/ 2906038 h 3168626"/>
              <a:gd name="connsiteX110" fmla="*/ 4359057 w 6288205"/>
              <a:gd name="connsiteY110" fmla="*/ 3056350 h 3168626"/>
              <a:gd name="connsiteX111" fmla="*/ 4371583 w 6288205"/>
              <a:gd name="connsiteY111" fmla="*/ 3093928 h 3168626"/>
              <a:gd name="connsiteX112" fmla="*/ 4409161 w 6288205"/>
              <a:gd name="connsiteY112" fmla="*/ 3106454 h 3168626"/>
              <a:gd name="connsiteX113" fmla="*/ 4484317 w 6288205"/>
              <a:gd name="connsiteY113" fmla="*/ 3144033 h 3168626"/>
              <a:gd name="connsiteX114" fmla="*/ 4133589 w 6288205"/>
              <a:gd name="connsiteY114" fmla="*/ 3144033 h 3168626"/>
              <a:gd name="connsiteX115" fmla="*/ 3795386 w 6288205"/>
              <a:gd name="connsiteY115" fmla="*/ 3118980 h 3168626"/>
              <a:gd name="connsiteX116" fmla="*/ 3657600 w 6288205"/>
              <a:gd name="connsiteY116" fmla="*/ 3106454 h 3168626"/>
              <a:gd name="connsiteX117" fmla="*/ 3181611 w 6288205"/>
              <a:gd name="connsiteY117" fmla="*/ 3093928 h 3168626"/>
              <a:gd name="connsiteX118" fmla="*/ 2129424 w 6288205"/>
              <a:gd name="connsiteY118" fmla="*/ 3081402 h 3168626"/>
              <a:gd name="connsiteX119" fmla="*/ 1678487 w 6288205"/>
              <a:gd name="connsiteY119" fmla="*/ 3056350 h 3168626"/>
              <a:gd name="connsiteX120" fmla="*/ 1590805 w 6288205"/>
              <a:gd name="connsiteY120" fmla="*/ 3043824 h 3168626"/>
              <a:gd name="connsiteX121" fmla="*/ 1540701 w 6288205"/>
              <a:gd name="connsiteY121" fmla="*/ 3031298 h 3168626"/>
              <a:gd name="connsiteX122" fmla="*/ 1202498 w 6288205"/>
              <a:gd name="connsiteY122" fmla="*/ 3018772 h 3168626"/>
              <a:gd name="connsiteX123" fmla="*/ 951978 w 6288205"/>
              <a:gd name="connsiteY123" fmla="*/ 3006246 h 3168626"/>
              <a:gd name="connsiteX124" fmla="*/ 638827 w 6288205"/>
              <a:gd name="connsiteY124" fmla="*/ 2981194 h 3168626"/>
              <a:gd name="connsiteX125" fmla="*/ 576197 w 6288205"/>
              <a:gd name="connsiteY125" fmla="*/ 2968668 h 3168626"/>
              <a:gd name="connsiteX126" fmla="*/ 400832 w 6288205"/>
              <a:gd name="connsiteY126" fmla="*/ 2956142 h 3168626"/>
              <a:gd name="connsiteX127" fmla="*/ 325676 w 6288205"/>
              <a:gd name="connsiteY127" fmla="*/ 2943616 h 3168626"/>
              <a:gd name="connsiteX128" fmla="*/ 275572 w 6288205"/>
              <a:gd name="connsiteY128" fmla="*/ 2931090 h 3168626"/>
              <a:gd name="connsiteX129" fmla="*/ 0 w 6288205"/>
              <a:gd name="connsiteY129" fmla="*/ 2918564 h 3168626"/>
              <a:gd name="connsiteX130" fmla="*/ 25052 w 6288205"/>
              <a:gd name="connsiteY130" fmla="*/ 2718148 h 3168626"/>
              <a:gd name="connsiteX131" fmla="*/ 37578 w 6288205"/>
              <a:gd name="connsiteY131" fmla="*/ 2668043 h 3168626"/>
              <a:gd name="connsiteX132" fmla="*/ 50104 w 6288205"/>
              <a:gd name="connsiteY132" fmla="*/ 2605413 h 3168626"/>
              <a:gd name="connsiteX133" fmla="*/ 75156 w 6288205"/>
              <a:gd name="connsiteY133" fmla="*/ 2492679 h 3168626"/>
              <a:gd name="connsiteX134" fmla="*/ 87682 w 6288205"/>
              <a:gd name="connsiteY134" fmla="*/ 2404997 h 3168626"/>
              <a:gd name="connsiteX135" fmla="*/ 100208 w 6288205"/>
              <a:gd name="connsiteY135" fmla="*/ 2367419 h 3168626"/>
              <a:gd name="connsiteX136" fmla="*/ 112734 w 6288205"/>
              <a:gd name="connsiteY136" fmla="*/ 2292263 h 3168626"/>
              <a:gd name="connsiteX137" fmla="*/ 137786 w 6288205"/>
              <a:gd name="connsiteY137" fmla="*/ 2242159 h 3168626"/>
              <a:gd name="connsiteX138" fmla="*/ 150312 w 6288205"/>
              <a:gd name="connsiteY138" fmla="*/ 2054268 h 3168626"/>
              <a:gd name="connsiteX139" fmla="*/ 187890 w 6288205"/>
              <a:gd name="connsiteY139" fmla="*/ 1929008 h 3168626"/>
              <a:gd name="connsiteX140" fmla="*/ 200416 w 6288205"/>
              <a:gd name="connsiteY140" fmla="*/ 1878904 h 3168626"/>
              <a:gd name="connsiteX141" fmla="*/ 212942 w 6288205"/>
              <a:gd name="connsiteY141" fmla="*/ 1503123 h 3168626"/>
              <a:gd name="connsiteX142" fmla="*/ 225468 w 6288205"/>
              <a:gd name="connsiteY142" fmla="*/ 1453019 h 3168626"/>
              <a:gd name="connsiteX143" fmla="*/ 212942 w 6288205"/>
              <a:gd name="connsiteY143" fmla="*/ 1402915 h 316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288205" h="3168626">
                <a:moveTo>
                  <a:pt x="212942" y="1402915"/>
                </a:moveTo>
                <a:cubicBezTo>
                  <a:pt x="409607" y="1370137"/>
                  <a:pt x="164748" y="1414963"/>
                  <a:pt x="363254" y="1365337"/>
                </a:cubicBezTo>
                <a:lnTo>
                  <a:pt x="463463" y="1340285"/>
                </a:lnTo>
                <a:cubicBezTo>
                  <a:pt x="480164" y="1336110"/>
                  <a:pt x="497235" y="1333203"/>
                  <a:pt x="513567" y="1327759"/>
                </a:cubicBezTo>
                <a:lnTo>
                  <a:pt x="551145" y="1315233"/>
                </a:lnTo>
                <a:cubicBezTo>
                  <a:pt x="576197" y="1298531"/>
                  <a:pt x="597737" y="1274649"/>
                  <a:pt x="626301" y="1265128"/>
                </a:cubicBezTo>
                <a:lnTo>
                  <a:pt x="739035" y="1227550"/>
                </a:lnTo>
                <a:cubicBezTo>
                  <a:pt x="751561" y="1223375"/>
                  <a:pt x="763804" y="1218226"/>
                  <a:pt x="776613" y="1215024"/>
                </a:cubicBezTo>
                <a:lnTo>
                  <a:pt x="826717" y="1202498"/>
                </a:lnTo>
                <a:cubicBezTo>
                  <a:pt x="839243" y="1194147"/>
                  <a:pt x="843331" y="1181082"/>
                  <a:pt x="864295" y="1177446"/>
                </a:cubicBezTo>
                <a:cubicBezTo>
                  <a:pt x="885259" y="1173810"/>
                  <a:pt x="870510" y="1208011"/>
                  <a:pt x="952500" y="1180682"/>
                </a:cubicBezTo>
                <a:cubicBezTo>
                  <a:pt x="1024296" y="1072989"/>
                  <a:pt x="1031083" y="1208239"/>
                  <a:pt x="1053230" y="1199158"/>
                </a:cubicBezTo>
                <a:cubicBezTo>
                  <a:pt x="1075377" y="1190077"/>
                  <a:pt x="990927" y="1157678"/>
                  <a:pt x="1085380" y="1126194"/>
                </a:cubicBezTo>
                <a:cubicBezTo>
                  <a:pt x="1152185" y="1025986"/>
                  <a:pt x="1157526" y="1138685"/>
                  <a:pt x="1186110" y="1124524"/>
                </a:cubicBezTo>
                <a:cubicBezTo>
                  <a:pt x="1214694" y="1110363"/>
                  <a:pt x="1260414" y="1078334"/>
                  <a:pt x="1256882" y="1041226"/>
                </a:cubicBezTo>
                <a:cubicBezTo>
                  <a:pt x="1253350" y="1004118"/>
                  <a:pt x="1163459" y="904240"/>
                  <a:pt x="1164920" y="901874"/>
                </a:cubicBezTo>
                <a:cubicBezTo>
                  <a:pt x="1166381" y="899508"/>
                  <a:pt x="1233709" y="1015425"/>
                  <a:pt x="1265650" y="1027029"/>
                </a:cubicBezTo>
                <a:cubicBezTo>
                  <a:pt x="1297591" y="1038633"/>
                  <a:pt x="1342695" y="993048"/>
                  <a:pt x="1356568" y="971497"/>
                </a:cubicBezTo>
                <a:cubicBezTo>
                  <a:pt x="1370441" y="949946"/>
                  <a:pt x="1369283" y="917257"/>
                  <a:pt x="1348887" y="897724"/>
                </a:cubicBezTo>
                <a:cubicBezTo>
                  <a:pt x="1328491" y="878192"/>
                  <a:pt x="1271828" y="875826"/>
                  <a:pt x="1234191" y="854302"/>
                </a:cubicBezTo>
                <a:cubicBezTo>
                  <a:pt x="1196554" y="832778"/>
                  <a:pt x="1120420" y="776514"/>
                  <a:pt x="1123066" y="768577"/>
                </a:cubicBezTo>
                <a:cubicBezTo>
                  <a:pt x="1125712" y="760640"/>
                  <a:pt x="1196440" y="765246"/>
                  <a:pt x="1259591" y="784452"/>
                </a:cubicBezTo>
                <a:cubicBezTo>
                  <a:pt x="1322742" y="803658"/>
                  <a:pt x="1341313" y="874912"/>
                  <a:pt x="1374975" y="893340"/>
                </a:cubicBezTo>
                <a:cubicBezTo>
                  <a:pt x="1408637" y="911768"/>
                  <a:pt x="1444658" y="899886"/>
                  <a:pt x="1461561" y="895019"/>
                </a:cubicBezTo>
                <a:cubicBezTo>
                  <a:pt x="1478464" y="890152"/>
                  <a:pt x="1469228" y="874776"/>
                  <a:pt x="1476392" y="864139"/>
                </a:cubicBezTo>
                <a:cubicBezTo>
                  <a:pt x="1483556" y="853502"/>
                  <a:pt x="1491956" y="838119"/>
                  <a:pt x="1504545" y="831194"/>
                </a:cubicBezTo>
                <a:cubicBezTo>
                  <a:pt x="1517134" y="824270"/>
                  <a:pt x="1536449" y="819814"/>
                  <a:pt x="1551927" y="822592"/>
                </a:cubicBezTo>
                <a:cubicBezTo>
                  <a:pt x="1567405" y="825370"/>
                  <a:pt x="1579911" y="832142"/>
                  <a:pt x="1597414" y="847863"/>
                </a:cubicBezTo>
                <a:cubicBezTo>
                  <a:pt x="1614917" y="863584"/>
                  <a:pt x="1629958" y="918110"/>
                  <a:pt x="1647420" y="940732"/>
                </a:cubicBezTo>
                <a:cubicBezTo>
                  <a:pt x="1664882" y="963354"/>
                  <a:pt x="1703083" y="960301"/>
                  <a:pt x="1716476" y="962163"/>
                </a:cubicBezTo>
                <a:cubicBezTo>
                  <a:pt x="1729869" y="964025"/>
                  <a:pt x="1724204" y="965003"/>
                  <a:pt x="1727776" y="951906"/>
                </a:cubicBezTo>
                <a:cubicBezTo>
                  <a:pt x="1731348" y="938809"/>
                  <a:pt x="1740188" y="908066"/>
                  <a:pt x="1737908" y="883582"/>
                </a:cubicBezTo>
                <a:cubicBezTo>
                  <a:pt x="1735628" y="859098"/>
                  <a:pt x="1704967" y="823654"/>
                  <a:pt x="1699808" y="805001"/>
                </a:cubicBezTo>
                <a:cubicBezTo>
                  <a:pt x="1694649" y="786348"/>
                  <a:pt x="1721823" y="835729"/>
                  <a:pt x="1687901" y="781187"/>
                </a:cubicBezTo>
                <a:cubicBezTo>
                  <a:pt x="1677791" y="724264"/>
                  <a:pt x="1644462" y="529444"/>
                  <a:pt x="1653435" y="463463"/>
                </a:cubicBezTo>
                <a:cubicBezTo>
                  <a:pt x="1713088" y="373982"/>
                  <a:pt x="1674329" y="395609"/>
                  <a:pt x="1753643" y="375780"/>
                </a:cubicBezTo>
                <a:cubicBezTo>
                  <a:pt x="1790505" y="348134"/>
                  <a:pt x="1812247" y="335518"/>
                  <a:pt x="1841326" y="300624"/>
                </a:cubicBezTo>
                <a:cubicBezTo>
                  <a:pt x="1928522" y="195989"/>
                  <a:pt x="1794171" y="335253"/>
                  <a:pt x="1903956" y="225468"/>
                </a:cubicBezTo>
                <a:cubicBezTo>
                  <a:pt x="1924283" y="164488"/>
                  <a:pt x="1906664" y="204140"/>
                  <a:pt x="1954060" y="137786"/>
                </a:cubicBezTo>
                <a:cubicBezTo>
                  <a:pt x="1962810" y="125536"/>
                  <a:pt x="1968467" y="110853"/>
                  <a:pt x="1979112" y="100208"/>
                </a:cubicBezTo>
                <a:cubicBezTo>
                  <a:pt x="1989757" y="89563"/>
                  <a:pt x="2004164" y="83507"/>
                  <a:pt x="2016690" y="75156"/>
                </a:cubicBezTo>
                <a:cubicBezTo>
                  <a:pt x="2025041" y="62630"/>
                  <a:pt x="2029216" y="45929"/>
                  <a:pt x="2041742" y="37578"/>
                </a:cubicBezTo>
                <a:cubicBezTo>
                  <a:pt x="2056066" y="28029"/>
                  <a:pt x="2075293" y="29781"/>
                  <a:pt x="2091846" y="25052"/>
                </a:cubicBezTo>
                <a:cubicBezTo>
                  <a:pt x="2217636" y="-10888"/>
                  <a:pt x="2022895" y="39158"/>
                  <a:pt x="2179528" y="0"/>
                </a:cubicBezTo>
                <a:cubicBezTo>
                  <a:pt x="2288087" y="4175"/>
                  <a:pt x="2396903" y="3976"/>
                  <a:pt x="2505205" y="12526"/>
                </a:cubicBezTo>
                <a:cubicBezTo>
                  <a:pt x="2555843" y="16524"/>
                  <a:pt x="2605708" y="27616"/>
                  <a:pt x="2655517" y="37578"/>
                </a:cubicBezTo>
                <a:cubicBezTo>
                  <a:pt x="2676394" y="41753"/>
                  <a:pt x="2696975" y="47875"/>
                  <a:pt x="2718148" y="50104"/>
                </a:cubicBezTo>
                <a:cubicBezTo>
                  <a:pt x="2776430" y="56239"/>
                  <a:pt x="2835057" y="58455"/>
                  <a:pt x="2893512" y="62630"/>
                </a:cubicBezTo>
                <a:cubicBezTo>
                  <a:pt x="2914389" y="66805"/>
                  <a:pt x="2935397" y="70369"/>
                  <a:pt x="2956142" y="75156"/>
                </a:cubicBezTo>
                <a:cubicBezTo>
                  <a:pt x="3002116" y="85765"/>
                  <a:pt x="3068895" y="105579"/>
                  <a:pt x="3118980" y="112734"/>
                </a:cubicBezTo>
                <a:cubicBezTo>
                  <a:pt x="3156410" y="118081"/>
                  <a:pt x="3194137" y="121085"/>
                  <a:pt x="3231715" y="125260"/>
                </a:cubicBezTo>
                <a:cubicBezTo>
                  <a:pt x="3263898" y="133306"/>
                  <a:pt x="3312645" y="146336"/>
                  <a:pt x="3344449" y="150312"/>
                </a:cubicBezTo>
                <a:cubicBezTo>
                  <a:pt x="3390211" y="156032"/>
                  <a:pt x="3436306" y="158663"/>
                  <a:pt x="3482235" y="162838"/>
                </a:cubicBezTo>
                <a:cubicBezTo>
                  <a:pt x="3608433" y="194387"/>
                  <a:pt x="3428667" y="151822"/>
                  <a:pt x="3645074" y="187890"/>
                </a:cubicBezTo>
                <a:cubicBezTo>
                  <a:pt x="3658098" y="190061"/>
                  <a:pt x="3669602" y="198408"/>
                  <a:pt x="3682652" y="200416"/>
                </a:cubicBezTo>
                <a:cubicBezTo>
                  <a:pt x="3724126" y="206797"/>
                  <a:pt x="3766159" y="208767"/>
                  <a:pt x="3807912" y="212942"/>
                </a:cubicBezTo>
                <a:cubicBezTo>
                  <a:pt x="3861526" y="226345"/>
                  <a:pt x="3862338" y="227393"/>
                  <a:pt x="3920646" y="237994"/>
                </a:cubicBezTo>
                <a:cubicBezTo>
                  <a:pt x="3945634" y="242537"/>
                  <a:pt x="3970503" y="248288"/>
                  <a:pt x="3995802" y="250520"/>
                </a:cubicBezTo>
                <a:cubicBezTo>
                  <a:pt x="4112556" y="260822"/>
                  <a:pt x="4230040" y="262629"/>
                  <a:pt x="4346531" y="275572"/>
                </a:cubicBezTo>
                <a:cubicBezTo>
                  <a:pt x="4460628" y="288249"/>
                  <a:pt x="4662380" y="311576"/>
                  <a:pt x="4747364" y="313150"/>
                </a:cubicBezTo>
                <a:lnTo>
                  <a:pt x="5423769" y="325676"/>
                </a:lnTo>
                <a:cubicBezTo>
                  <a:pt x="5588379" y="341353"/>
                  <a:pt x="5657688" y="346564"/>
                  <a:pt x="5799550" y="363254"/>
                </a:cubicBezTo>
                <a:cubicBezTo>
                  <a:pt x="5880207" y="372743"/>
                  <a:pt x="5892476" y="372769"/>
                  <a:pt x="5962389" y="388306"/>
                </a:cubicBezTo>
                <a:cubicBezTo>
                  <a:pt x="5979194" y="392041"/>
                  <a:pt x="5996374" y="394788"/>
                  <a:pt x="6012493" y="400833"/>
                </a:cubicBezTo>
                <a:cubicBezTo>
                  <a:pt x="6029977" y="407390"/>
                  <a:pt x="6046385" y="416621"/>
                  <a:pt x="6062597" y="425885"/>
                </a:cubicBezTo>
                <a:cubicBezTo>
                  <a:pt x="6093948" y="443800"/>
                  <a:pt x="6114201" y="460253"/>
                  <a:pt x="6137753" y="488515"/>
                </a:cubicBezTo>
                <a:cubicBezTo>
                  <a:pt x="6147391" y="500080"/>
                  <a:pt x="6156691" y="512336"/>
                  <a:pt x="6162805" y="526093"/>
                </a:cubicBezTo>
                <a:cubicBezTo>
                  <a:pt x="6173530" y="550224"/>
                  <a:pt x="6187857" y="601249"/>
                  <a:pt x="6187857" y="601249"/>
                </a:cubicBezTo>
                <a:cubicBezTo>
                  <a:pt x="6192032" y="655528"/>
                  <a:pt x="6194022" y="710020"/>
                  <a:pt x="6200383" y="764087"/>
                </a:cubicBezTo>
                <a:cubicBezTo>
                  <a:pt x="6202394" y="781184"/>
                  <a:pt x="6209533" y="797310"/>
                  <a:pt x="6212909" y="814191"/>
                </a:cubicBezTo>
                <a:cubicBezTo>
                  <a:pt x="6237124" y="935268"/>
                  <a:pt x="6213897" y="844679"/>
                  <a:pt x="6237961" y="977030"/>
                </a:cubicBezTo>
                <a:cubicBezTo>
                  <a:pt x="6241041" y="993968"/>
                  <a:pt x="6247657" y="1010153"/>
                  <a:pt x="6250487" y="1027134"/>
                </a:cubicBezTo>
                <a:cubicBezTo>
                  <a:pt x="6256021" y="1060339"/>
                  <a:pt x="6258252" y="1094018"/>
                  <a:pt x="6263013" y="1127342"/>
                </a:cubicBezTo>
                <a:cubicBezTo>
                  <a:pt x="6266605" y="1152484"/>
                  <a:pt x="6271364" y="1177446"/>
                  <a:pt x="6275539" y="1202498"/>
                </a:cubicBezTo>
                <a:cubicBezTo>
                  <a:pt x="6284962" y="1522881"/>
                  <a:pt x="6298572" y="1589986"/>
                  <a:pt x="6275539" y="1866378"/>
                </a:cubicBezTo>
                <a:cubicBezTo>
                  <a:pt x="6272993" y="1896933"/>
                  <a:pt x="6265678" y="1944412"/>
                  <a:pt x="6237961" y="1966586"/>
                </a:cubicBezTo>
                <a:cubicBezTo>
                  <a:pt x="6227651" y="1974834"/>
                  <a:pt x="6212909" y="1974937"/>
                  <a:pt x="6200383" y="1979112"/>
                </a:cubicBezTo>
                <a:cubicBezTo>
                  <a:pt x="6183682" y="1991638"/>
                  <a:pt x="6168952" y="2007354"/>
                  <a:pt x="6150279" y="2016690"/>
                </a:cubicBezTo>
                <a:cubicBezTo>
                  <a:pt x="6126660" y="2028500"/>
                  <a:pt x="6100175" y="2033391"/>
                  <a:pt x="6075123" y="2041742"/>
                </a:cubicBezTo>
                <a:cubicBezTo>
                  <a:pt x="6000042" y="2066769"/>
                  <a:pt x="6043356" y="2055397"/>
                  <a:pt x="5912285" y="2066794"/>
                </a:cubicBezTo>
                <a:cubicBezTo>
                  <a:pt x="5858050" y="2071510"/>
                  <a:pt x="5803726" y="2075145"/>
                  <a:pt x="5749446" y="2079320"/>
                </a:cubicBezTo>
                <a:cubicBezTo>
                  <a:pt x="5724394" y="2087671"/>
                  <a:pt x="5698808" y="2094565"/>
                  <a:pt x="5674290" y="2104372"/>
                </a:cubicBezTo>
                <a:cubicBezTo>
                  <a:pt x="5641200" y="2117608"/>
                  <a:pt x="5608446" y="2132132"/>
                  <a:pt x="5574082" y="2141950"/>
                </a:cubicBezTo>
                <a:cubicBezTo>
                  <a:pt x="5557529" y="2146679"/>
                  <a:pt x="5540467" y="2149529"/>
                  <a:pt x="5523978" y="2154476"/>
                </a:cubicBezTo>
                <a:cubicBezTo>
                  <a:pt x="5498684" y="2162064"/>
                  <a:pt x="5448821" y="2179528"/>
                  <a:pt x="5448821" y="2179528"/>
                </a:cubicBezTo>
                <a:cubicBezTo>
                  <a:pt x="5436295" y="2187879"/>
                  <a:pt x="5422998" y="2195175"/>
                  <a:pt x="5411243" y="2204580"/>
                </a:cubicBezTo>
                <a:cubicBezTo>
                  <a:pt x="5402021" y="2211958"/>
                  <a:pt x="5396754" y="2224351"/>
                  <a:pt x="5386191" y="2229633"/>
                </a:cubicBezTo>
                <a:cubicBezTo>
                  <a:pt x="5362572" y="2241443"/>
                  <a:pt x="5336087" y="2246334"/>
                  <a:pt x="5311035" y="2254685"/>
                </a:cubicBezTo>
                <a:cubicBezTo>
                  <a:pt x="5298509" y="2258860"/>
                  <a:pt x="5285267" y="2261306"/>
                  <a:pt x="5273457" y="2267211"/>
                </a:cubicBezTo>
                <a:cubicBezTo>
                  <a:pt x="5237608" y="2285135"/>
                  <a:pt x="5222637" y="2295574"/>
                  <a:pt x="5185775" y="2304789"/>
                </a:cubicBezTo>
                <a:cubicBezTo>
                  <a:pt x="5165121" y="2309953"/>
                  <a:pt x="5143799" y="2312151"/>
                  <a:pt x="5123145" y="2317315"/>
                </a:cubicBezTo>
                <a:cubicBezTo>
                  <a:pt x="5110336" y="2320517"/>
                  <a:pt x="5098376" y="2326639"/>
                  <a:pt x="5085567" y="2329841"/>
                </a:cubicBezTo>
                <a:cubicBezTo>
                  <a:pt x="5064913" y="2335005"/>
                  <a:pt x="5043814" y="2338192"/>
                  <a:pt x="5022937" y="2342367"/>
                </a:cubicBezTo>
                <a:cubicBezTo>
                  <a:pt x="4912392" y="2416062"/>
                  <a:pt x="5089088" y="2303028"/>
                  <a:pt x="4910202" y="2392471"/>
                </a:cubicBezTo>
                <a:cubicBezTo>
                  <a:pt x="4893501" y="2400822"/>
                  <a:pt x="4875932" y="2407627"/>
                  <a:pt x="4860098" y="2417523"/>
                </a:cubicBezTo>
                <a:cubicBezTo>
                  <a:pt x="4855776" y="2420224"/>
                  <a:pt x="4785666" y="2475184"/>
                  <a:pt x="4772416" y="2480153"/>
                </a:cubicBezTo>
                <a:cubicBezTo>
                  <a:pt x="4752481" y="2487628"/>
                  <a:pt x="4730326" y="2487077"/>
                  <a:pt x="4709786" y="2492679"/>
                </a:cubicBezTo>
                <a:cubicBezTo>
                  <a:pt x="4684309" y="2499627"/>
                  <a:pt x="4660249" y="2511326"/>
                  <a:pt x="4634630" y="2517731"/>
                </a:cubicBezTo>
                <a:cubicBezTo>
                  <a:pt x="4617929" y="2521906"/>
                  <a:pt x="4601079" y="2525528"/>
                  <a:pt x="4584526" y="2530257"/>
                </a:cubicBezTo>
                <a:cubicBezTo>
                  <a:pt x="4571830" y="2533884"/>
                  <a:pt x="4559757" y="2539581"/>
                  <a:pt x="4546948" y="2542783"/>
                </a:cubicBezTo>
                <a:cubicBezTo>
                  <a:pt x="4526293" y="2547947"/>
                  <a:pt x="4505318" y="2551809"/>
                  <a:pt x="4484317" y="2555309"/>
                </a:cubicBezTo>
                <a:cubicBezTo>
                  <a:pt x="4401244" y="2569154"/>
                  <a:pt x="4360422" y="2571456"/>
                  <a:pt x="4271375" y="2580361"/>
                </a:cubicBezTo>
                <a:cubicBezTo>
                  <a:pt x="4250498" y="2576186"/>
                  <a:pt x="4229399" y="2572999"/>
                  <a:pt x="4208745" y="2567835"/>
                </a:cubicBezTo>
                <a:cubicBezTo>
                  <a:pt x="4195936" y="2564633"/>
                  <a:pt x="4184371" y="2555309"/>
                  <a:pt x="4171167" y="2555309"/>
                </a:cubicBezTo>
                <a:cubicBezTo>
                  <a:pt x="4157963" y="2555309"/>
                  <a:pt x="4146115" y="2563660"/>
                  <a:pt x="4133589" y="2567835"/>
                </a:cubicBezTo>
                <a:cubicBezTo>
                  <a:pt x="4131554" y="2584116"/>
                  <a:pt x="4097800" y="2756173"/>
                  <a:pt x="4146115" y="2768252"/>
                </a:cubicBezTo>
                <a:lnTo>
                  <a:pt x="4246323" y="2793304"/>
                </a:lnTo>
                <a:cubicBezTo>
                  <a:pt x="4258849" y="2801655"/>
                  <a:pt x="4275550" y="2805830"/>
                  <a:pt x="4283901" y="2818356"/>
                </a:cubicBezTo>
                <a:cubicBezTo>
                  <a:pt x="4293450" y="2832680"/>
                  <a:pt x="4289646" y="2852637"/>
                  <a:pt x="4296427" y="2868460"/>
                </a:cubicBezTo>
                <a:cubicBezTo>
                  <a:pt x="4302357" y="2882297"/>
                  <a:pt x="4313128" y="2893512"/>
                  <a:pt x="4321479" y="2906038"/>
                </a:cubicBezTo>
                <a:cubicBezTo>
                  <a:pt x="4338346" y="3007242"/>
                  <a:pt x="4325974" y="2957100"/>
                  <a:pt x="4359057" y="3056350"/>
                </a:cubicBezTo>
                <a:cubicBezTo>
                  <a:pt x="4363232" y="3068876"/>
                  <a:pt x="4359057" y="3089753"/>
                  <a:pt x="4371583" y="3093928"/>
                </a:cubicBezTo>
                <a:cubicBezTo>
                  <a:pt x="4384109" y="3098103"/>
                  <a:pt x="4397351" y="3100549"/>
                  <a:pt x="4409161" y="3106454"/>
                </a:cubicBezTo>
                <a:cubicBezTo>
                  <a:pt x="4506297" y="3155022"/>
                  <a:pt x="4389857" y="3112544"/>
                  <a:pt x="4484317" y="3144033"/>
                </a:cubicBezTo>
                <a:cubicBezTo>
                  <a:pt x="4349499" y="3188972"/>
                  <a:pt x="4445165" y="3162009"/>
                  <a:pt x="4133589" y="3144033"/>
                </a:cubicBezTo>
                <a:cubicBezTo>
                  <a:pt x="4020733" y="3137522"/>
                  <a:pt x="3907965" y="3129214"/>
                  <a:pt x="3795386" y="3118980"/>
                </a:cubicBezTo>
                <a:cubicBezTo>
                  <a:pt x="3749457" y="3114805"/>
                  <a:pt x="3703680" y="3108335"/>
                  <a:pt x="3657600" y="3106454"/>
                </a:cubicBezTo>
                <a:cubicBezTo>
                  <a:pt x="3499014" y="3099981"/>
                  <a:pt x="3340308" y="3096530"/>
                  <a:pt x="3181611" y="3093928"/>
                </a:cubicBezTo>
                <a:lnTo>
                  <a:pt x="2129424" y="3081402"/>
                </a:lnTo>
                <a:cubicBezTo>
                  <a:pt x="1950714" y="3073956"/>
                  <a:pt x="1842450" y="3073609"/>
                  <a:pt x="1678487" y="3056350"/>
                </a:cubicBezTo>
                <a:cubicBezTo>
                  <a:pt x="1649125" y="3053259"/>
                  <a:pt x="1619853" y="3049105"/>
                  <a:pt x="1590805" y="3043824"/>
                </a:cubicBezTo>
                <a:cubicBezTo>
                  <a:pt x="1573867" y="3040744"/>
                  <a:pt x="1557881" y="3032406"/>
                  <a:pt x="1540701" y="3031298"/>
                </a:cubicBezTo>
                <a:cubicBezTo>
                  <a:pt x="1428123" y="3024035"/>
                  <a:pt x="1315208" y="3023568"/>
                  <a:pt x="1202498" y="3018772"/>
                </a:cubicBezTo>
                <a:lnTo>
                  <a:pt x="951978" y="3006246"/>
                </a:lnTo>
                <a:cubicBezTo>
                  <a:pt x="822589" y="2963116"/>
                  <a:pt x="959466" y="3004945"/>
                  <a:pt x="638827" y="2981194"/>
                </a:cubicBezTo>
                <a:cubicBezTo>
                  <a:pt x="617595" y="2979621"/>
                  <a:pt x="597370" y="2970897"/>
                  <a:pt x="576197" y="2968668"/>
                </a:cubicBezTo>
                <a:cubicBezTo>
                  <a:pt x="517915" y="2962533"/>
                  <a:pt x="459287" y="2960317"/>
                  <a:pt x="400832" y="2956142"/>
                </a:cubicBezTo>
                <a:cubicBezTo>
                  <a:pt x="375780" y="2951967"/>
                  <a:pt x="350580" y="2948597"/>
                  <a:pt x="325676" y="2943616"/>
                </a:cubicBezTo>
                <a:cubicBezTo>
                  <a:pt x="308795" y="2940240"/>
                  <a:pt x="292737" y="2932410"/>
                  <a:pt x="275572" y="2931090"/>
                </a:cubicBezTo>
                <a:cubicBezTo>
                  <a:pt x="183891" y="2924038"/>
                  <a:pt x="91857" y="2922739"/>
                  <a:pt x="0" y="2918564"/>
                </a:cubicBezTo>
                <a:cubicBezTo>
                  <a:pt x="5977" y="2864770"/>
                  <a:pt x="14839" y="2774321"/>
                  <a:pt x="25052" y="2718148"/>
                </a:cubicBezTo>
                <a:cubicBezTo>
                  <a:pt x="28132" y="2701210"/>
                  <a:pt x="33843" y="2684849"/>
                  <a:pt x="37578" y="2668043"/>
                </a:cubicBezTo>
                <a:cubicBezTo>
                  <a:pt x="42196" y="2647260"/>
                  <a:pt x="45486" y="2626196"/>
                  <a:pt x="50104" y="2605413"/>
                </a:cubicBezTo>
                <a:cubicBezTo>
                  <a:pt x="65118" y="2537851"/>
                  <a:pt x="62563" y="2568237"/>
                  <a:pt x="75156" y="2492679"/>
                </a:cubicBezTo>
                <a:cubicBezTo>
                  <a:pt x="80010" y="2463557"/>
                  <a:pt x="81892" y="2433948"/>
                  <a:pt x="87682" y="2404997"/>
                </a:cubicBezTo>
                <a:cubicBezTo>
                  <a:pt x="90271" y="2392050"/>
                  <a:pt x="97344" y="2380308"/>
                  <a:pt x="100208" y="2367419"/>
                </a:cubicBezTo>
                <a:cubicBezTo>
                  <a:pt x="105718" y="2342626"/>
                  <a:pt x="105436" y="2316589"/>
                  <a:pt x="112734" y="2292263"/>
                </a:cubicBezTo>
                <a:cubicBezTo>
                  <a:pt x="118100" y="2274378"/>
                  <a:pt x="129435" y="2258860"/>
                  <a:pt x="137786" y="2242159"/>
                </a:cubicBezTo>
                <a:cubicBezTo>
                  <a:pt x="141961" y="2179529"/>
                  <a:pt x="143741" y="2116692"/>
                  <a:pt x="150312" y="2054268"/>
                </a:cubicBezTo>
                <a:cubicBezTo>
                  <a:pt x="153927" y="2019928"/>
                  <a:pt x="180888" y="1957017"/>
                  <a:pt x="187890" y="1929008"/>
                </a:cubicBezTo>
                <a:lnTo>
                  <a:pt x="200416" y="1878904"/>
                </a:lnTo>
                <a:cubicBezTo>
                  <a:pt x="204591" y="1753644"/>
                  <a:pt x="205582" y="1628237"/>
                  <a:pt x="212942" y="1503123"/>
                </a:cubicBezTo>
                <a:cubicBezTo>
                  <a:pt x="213953" y="1485937"/>
                  <a:pt x="220739" y="1469572"/>
                  <a:pt x="225468" y="1453019"/>
                </a:cubicBezTo>
                <a:cubicBezTo>
                  <a:pt x="229095" y="1440323"/>
                  <a:pt x="237994" y="1415441"/>
                  <a:pt x="212942" y="1402915"/>
                </a:cubicBezTo>
                <a:close/>
              </a:path>
            </a:pathLst>
          </a:custGeom>
          <a:solidFill>
            <a:srgbClr val="B1DCFD"/>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pSp>
        <p:nvGrpSpPr>
          <p:cNvPr id="27" name="グループ化 26"/>
          <p:cNvGrpSpPr/>
          <p:nvPr/>
        </p:nvGrpSpPr>
        <p:grpSpPr>
          <a:xfrm>
            <a:off x="3627776" y="1090836"/>
            <a:ext cx="7891162" cy="7162700"/>
            <a:chOff x="551384" y="-591091"/>
            <a:chExt cx="8946609" cy="8990193"/>
          </a:xfrm>
        </p:grpSpPr>
        <p:sp>
          <p:nvSpPr>
            <p:cNvPr id="56" name="フリーフォーム 55"/>
            <p:cNvSpPr/>
            <p:nvPr/>
          </p:nvSpPr>
          <p:spPr>
            <a:xfrm>
              <a:off x="5761022" y="5889972"/>
              <a:ext cx="1088966" cy="2471351"/>
            </a:xfrm>
            <a:custGeom>
              <a:avLst/>
              <a:gdLst>
                <a:gd name="connsiteX0" fmla="*/ 125139 w 1088966"/>
                <a:gd name="connsiteY0" fmla="*/ 0 h 2471351"/>
                <a:gd name="connsiteX1" fmla="*/ 63355 w 1088966"/>
                <a:gd name="connsiteY1" fmla="*/ 12356 h 2471351"/>
                <a:gd name="connsiteX2" fmla="*/ 38641 w 1088966"/>
                <a:gd name="connsiteY2" fmla="*/ 185351 h 2471351"/>
                <a:gd name="connsiteX3" fmla="*/ 13928 w 1088966"/>
                <a:gd name="connsiteY3" fmla="*/ 222421 h 2471351"/>
                <a:gd name="connsiteX4" fmla="*/ 88068 w 1088966"/>
                <a:gd name="connsiteY4" fmla="*/ 247135 h 2471351"/>
                <a:gd name="connsiteX5" fmla="*/ 199279 w 1088966"/>
                <a:gd name="connsiteY5" fmla="*/ 271848 h 2471351"/>
                <a:gd name="connsiteX6" fmla="*/ 211636 w 1088966"/>
                <a:gd name="connsiteY6" fmla="*/ 308919 h 2471351"/>
                <a:gd name="connsiteX7" fmla="*/ 236349 w 1088966"/>
                <a:gd name="connsiteY7" fmla="*/ 345989 h 2471351"/>
                <a:gd name="connsiteX8" fmla="*/ 248706 w 1088966"/>
                <a:gd name="connsiteY8" fmla="*/ 395416 h 2471351"/>
                <a:gd name="connsiteX9" fmla="*/ 211636 w 1088966"/>
                <a:gd name="connsiteY9" fmla="*/ 407773 h 2471351"/>
                <a:gd name="connsiteX10" fmla="*/ 186922 w 1088966"/>
                <a:gd name="connsiteY10" fmla="*/ 358346 h 2471351"/>
                <a:gd name="connsiteX11" fmla="*/ 223993 w 1088966"/>
                <a:gd name="connsiteY11" fmla="*/ 370702 h 2471351"/>
                <a:gd name="connsiteX12" fmla="*/ 248706 w 1088966"/>
                <a:gd name="connsiteY12" fmla="*/ 444843 h 2471351"/>
                <a:gd name="connsiteX13" fmla="*/ 298133 w 1088966"/>
                <a:gd name="connsiteY13" fmla="*/ 518983 h 2471351"/>
                <a:gd name="connsiteX14" fmla="*/ 310490 w 1088966"/>
                <a:gd name="connsiteY14" fmla="*/ 568410 h 2471351"/>
                <a:gd name="connsiteX15" fmla="*/ 434057 w 1088966"/>
                <a:gd name="connsiteY15" fmla="*/ 617837 h 2471351"/>
                <a:gd name="connsiteX16" fmla="*/ 446414 w 1088966"/>
                <a:gd name="connsiteY16" fmla="*/ 716692 h 2471351"/>
                <a:gd name="connsiteX17" fmla="*/ 372274 w 1088966"/>
                <a:gd name="connsiteY17" fmla="*/ 753762 h 2471351"/>
                <a:gd name="connsiteX18" fmla="*/ 248706 w 1088966"/>
                <a:gd name="connsiteY18" fmla="*/ 766119 h 2471351"/>
                <a:gd name="connsiteX19" fmla="*/ 261063 w 1088966"/>
                <a:gd name="connsiteY19" fmla="*/ 827902 h 2471351"/>
                <a:gd name="connsiteX20" fmla="*/ 285776 w 1088966"/>
                <a:gd name="connsiteY20" fmla="*/ 864973 h 2471351"/>
                <a:gd name="connsiteX21" fmla="*/ 248706 w 1088966"/>
                <a:gd name="connsiteY21" fmla="*/ 889686 h 2471351"/>
                <a:gd name="connsiteX22" fmla="*/ 223993 w 1088966"/>
                <a:gd name="connsiteY22" fmla="*/ 852616 h 2471351"/>
                <a:gd name="connsiteX23" fmla="*/ 199279 w 1088966"/>
                <a:gd name="connsiteY23" fmla="*/ 889686 h 2471351"/>
                <a:gd name="connsiteX24" fmla="*/ 137495 w 1088966"/>
                <a:gd name="connsiteY24" fmla="*/ 988540 h 2471351"/>
                <a:gd name="connsiteX25" fmla="*/ 174566 w 1088966"/>
                <a:gd name="connsiteY25" fmla="*/ 1025610 h 2471351"/>
                <a:gd name="connsiteX26" fmla="*/ 223993 w 1088966"/>
                <a:gd name="connsiteY26" fmla="*/ 1037967 h 2471351"/>
                <a:gd name="connsiteX27" fmla="*/ 261063 w 1088966"/>
                <a:gd name="connsiteY27" fmla="*/ 1050324 h 2471351"/>
                <a:gd name="connsiteX28" fmla="*/ 285776 w 1088966"/>
                <a:gd name="connsiteY28" fmla="*/ 1087394 h 2471351"/>
                <a:gd name="connsiteX29" fmla="*/ 298133 w 1088966"/>
                <a:gd name="connsiteY29" fmla="*/ 1124464 h 2471351"/>
                <a:gd name="connsiteX30" fmla="*/ 372274 w 1088966"/>
                <a:gd name="connsiteY30" fmla="*/ 1161535 h 2471351"/>
                <a:gd name="connsiteX31" fmla="*/ 384630 w 1088966"/>
                <a:gd name="connsiteY31" fmla="*/ 1198605 h 2471351"/>
                <a:gd name="connsiteX32" fmla="*/ 347560 w 1088966"/>
                <a:gd name="connsiteY32" fmla="*/ 1223319 h 2471351"/>
                <a:gd name="connsiteX33" fmla="*/ 273420 w 1088966"/>
                <a:gd name="connsiteY33" fmla="*/ 1235675 h 2471351"/>
                <a:gd name="connsiteX34" fmla="*/ 223993 w 1088966"/>
                <a:gd name="connsiteY34" fmla="*/ 1248032 h 2471351"/>
                <a:gd name="connsiteX35" fmla="*/ 298133 w 1088966"/>
                <a:gd name="connsiteY35" fmla="*/ 1285102 h 2471351"/>
                <a:gd name="connsiteX36" fmla="*/ 223993 w 1088966"/>
                <a:gd name="connsiteY36" fmla="*/ 1309816 h 2471351"/>
                <a:gd name="connsiteX37" fmla="*/ 149852 w 1088966"/>
                <a:gd name="connsiteY37" fmla="*/ 1359243 h 2471351"/>
                <a:gd name="connsiteX38" fmla="*/ 125139 w 1088966"/>
                <a:gd name="connsiteY38" fmla="*/ 1396313 h 2471351"/>
                <a:gd name="connsiteX39" fmla="*/ 50998 w 1088966"/>
                <a:gd name="connsiteY39" fmla="*/ 1433383 h 2471351"/>
                <a:gd name="connsiteX40" fmla="*/ 38641 w 1088966"/>
                <a:gd name="connsiteY40" fmla="*/ 1470454 h 2471351"/>
                <a:gd name="connsiteX41" fmla="*/ 112782 w 1088966"/>
                <a:gd name="connsiteY41" fmla="*/ 1495167 h 2471351"/>
                <a:gd name="connsiteX42" fmla="*/ 162209 w 1088966"/>
                <a:gd name="connsiteY42" fmla="*/ 1482810 h 2471351"/>
                <a:gd name="connsiteX43" fmla="*/ 199279 w 1088966"/>
                <a:gd name="connsiteY43" fmla="*/ 1495167 h 2471351"/>
                <a:gd name="connsiteX44" fmla="*/ 125139 w 1088966"/>
                <a:gd name="connsiteY44" fmla="*/ 1544594 h 2471351"/>
                <a:gd name="connsiteX45" fmla="*/ 38641 w 1088966"/>
                <a:gd name="connsiteY45" fmla="*/ 1606378 h 2471351"/>
                <a:gd name="connsiteX46" fmla="*/ 50998 w 1088966"/>
                <a:gd name="connsiteY46" fmla="*/ 1717589 h 2471351"/>
                <a:gd name="connsiteX47" fmla="*/ 13928 w 1088966"/>
                <a:gd name="connsiteY47" fmla="*/ 1729946 h 2471351"/>
                <a:gd name="connsiteX48" fmla="*/ 13928 w 1088966"/>
                <a:gd name="connsiteY48" fmla="*/ 1816443 h 2471351"/>
                <a:gd name="connsiteX49" fmla="*/ 50998 w 1088966"/>
                <a:gd name="connsiteY49" fmla="*/ 1828800 h 2471351"/>
                <a:gd name="connsiteX50" fmla="*/ 88068 w 1088966"/>
                <a:gd name="connsiteY50" fmla="*/ 1804086 h 2471351"/>
                <a:gd name="connsiteX51" fmla="*/ 236349 w 1088966"/>
                <a:gd name="connsiteY51" fmla="*/ 1791729 h 2471351"/>
                <a:gd name="connsiteX52" fmla="*/ 273420 w 1088966"/>
                <a:gd name="connsiteY52" fmla="*/ 1779373 h 2471351"/>
                <a:gd name="connsiteX53" fmla="*/ 310490 w 1088966"/>
                <a:gd name="connsiteY53" fmla="*/ 1853513 h 2471351"/>
                <a:gd name="connsiteX54" fmla="*/ 335203 w 1088966"/>
                <a:gd name="connsiteY54" fmla="*/ 1890583 h 2471351"/>
                <a:gd name="connsiteX55" fmla="*/ 347560 w 1088966"/>
                <a:gd name="connsiteY55" fmla="*/ 2001794 h 2471351"/>
                <a:gd name="connsiteX56" fmla="*/ 384630 w 1088966"/>
                <a:gd name="connsiteY56" fmla="*/ 2014151 h 2471351"/>
                <a:gd name="connsiteX57" fmla="*/ 396987 w 1088966"/>
                <a:gd name="connsiteY57" fmla="*/ 2051221 h 2471351"/>
                <a:gd name="connsiteX58" fmla="*/ 471128 w 1088966"/>
                <a:gd name="connsiteY58" fmla="*/ 2088292 h 2471351"/>
                <a:gd name="connsiteX59" fmla="*/ 508198 w 1088966"/>
                <a:gd name="connsiteY59" fmla="*/ 2113005 h 2471351"/>
                <a:gd name="connsiteX60" fmla="*/ 582339 w 1088966"/>
                <a:gd name="connsiteY60" fmla="*/ 2137719 h 2471351"/>
                <a:gd name="connsiteX61" fmla="*/ 594695 w 1088966"/>
                <a:gd name="connsiteY61" fmla="*/ 2187146 h 2471351"/>
                <a:gd name="connsiteX62" fmla="*/ 742976 w 1088966"/>
                <a:gd name="connsiteY62" fmla="*/ 2236573 h 2471351"/>
                <a:gd name="connsiteX63" fmla="*/ 804760 w 1088966"/>
                <a:gd name="connsiteY63" fmla="*/ 2286000 h 2471351"/>
                <a:gd name="connsiteX64" fmla="*/ 817117 w 1088966"/>
                <a:gd name="connsiteY64" fmla="*/ 2323070 h 2471351"/>
                <a:gd name="connsiteX65" fmla="*/ 891257 w 1088966"/>
                <a:gd name="connsiteY65" fmla="*/ 2347783 h 2471351"/>
                <a:gd name="connsiteX66" fmla="*/ 928328 w 1088966"/>
                <a:gd name="connsiteY66" fmla="*/ 2360140 h 2471351"/>
                <a:gd name="connsiteX67" fmla="*/ 965398 w 1088966"/>
                <a:gd name="connsiteY67" fmla="*/ 2372497 h 2471351"/>
                <a:gd name="connsiteX68" fmla="*/ 990111 w 1088966"/>
                <a:gd name="connsiteY68" fmla="*/ 2409567 h 2471351"/>
                <a:gd name="connsiteX69" fmla="*/ 1088966 w 1088966"/>
                <a:gd name="connsiteY69" fmla="*/ 2471351 h 247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88966" h="2471351">
                  <a:moveTo>
                    <a:pt x="125139" y="0"/>
                  </a:moveTo>
                  <a:cubicBezTo>
                    <a:pt x="104544" y="4119"/>
                    <a:pt x="72237" y="-6676"/>
                    <a:pt x="63355" y="12356"/>
                  </a:cubicBezTo>
                  <a:cubicBezTo>
                    <a:pt x="38722" y="65141"/>
                    <a:pt x="70952" y="136883"/>
                    <a:pt x="38641" y="185351"/>
                  </a:cubicBezTo>
                  <a:lnTo>
                    <a:pt x="13928" y="222421"/>
                  </a:lnTo>
                  <a:cubicBezTo>
                    <a:pt x="38641" y="230659"/>
                    <a:pt x="62372" y="242852"/>
                    <a:pt x="88068" y="247135"/>
                  </a:cubicBezTo>
                  <a:cubicBezTo>
                    <a:pt x="175057" y="261633"/>
                    <a:pt x="138440" y="251569"/>
                    <a:pt x="199279" y="271848"/>
                  </a:cubicBezTo>
                  <a:cubicBezTo>
                    <a:pt x="203398" y="284205"/>
                    <a:pt x="205811" y="297269"/>
                    <a:pt x="211636" y="308919"/>
                  </a:cubicBezTo>
                  <a:cubicBezTo>
                    <a:pt x="218277" y="322202"/>
                    <a:pt x="230499" y="332339"/>
                    <a:pt x="236349" y="345989"/>
                  </a:cubicBezTo>
                  <a:cubicBezTo>
                    <a:pt x="243039" y="361599"/>
                    <a:pt x="244587" y="378940"/>
                    <a:pt x="248706" y="395416"/>
                  </a:cubicBezTo>
                  <a:cubicBezTo>
                    <a:pt x="236349" y="399535"/>
                    <a:pt x="222805" y="414474"/>
                    <a:pt x="211636" y="407773"/>
                  </a:cubicBezTo>
                  <a:cubicBezTo>
                    <a:pt x="195841" y="398296"/>
                    <a:pt x="181097" y="375821"/>
                    <a:pt x="186922" y="358346"/>
                  </a:cubicBezTo>
                  <a:cubicBezTo>
                    <a:pt x="191041" y="345989"/>
                    <a:pt x="211636" y="366583"/>
                    <a:pt x="223993" y="370702"/>
                  </a:cubicBezTo>
                  <a:cubicBezTo>
                    <a:pt x="232231" y="395416"/>
                    <a:pt x="234256" y="423168"/>
                    <a:pt x="248706" y="444843"/>
                  </a:cubicBezTo>
                  <a:lnTo>
                    <a:pt x="298133" y="518983"/>
                  </a:lnTo>
                  <a:cubicBezTo>
                    <a:pt x="302252" y="535459"/>
                    <a:pt x="295300" y="560815"/>
                    <a:pt x="310490" y="568410"/>
                  </a:cubicBezTo>
                  <a:cubicBezTo>
                    <a:pt x="453958" y="640144"/>
                    <a:pt x="403163" y="525150"/>
                    <a:pt x="434057" y="617837"/>
                  </a:cubicBezTo>
                  <a:cubicBezTo>
                    <a:pt x="438176" y="650789"/>
                    <a:pt x="452926" y="684129"/>
                    <a:pt x="446414" y="716692"/>
                  </a:cubicBezTo>
                  <a:cubicBezTo>
                    <a:pt x="443505" y="731237"/>
                    <a:pt x="383966" y="751963"/>
                    <a:pt x="372274" y="753762"/>
                  </a:cubicBezTo>
                  <a:cubicBezTo>
                    <a:pt x="331361" y="760056"/>
                    <a:pt x="289895" y="762000"/>
                    <a:pt x="248706" y="766119"/>
                  </a:cubicBezTo>
                  <a:cubicBezTo>
                    <a:pt x="252825" y="786713"/>
                    <a:pt x="253689" y="808237"/>
                    <a:pt x="261063" y="827902"/>
                  </a:cubicBezTo>
                  <a:cubicBezTo>
                    <a:pt x="266278" y="841808"/>
                    <a:pt x="288689" y="850410"/>
                    <a:pt x="285776" y="864973"/>
                  </a:cubicBezTo>
                  <a:cubicBezTo>
                    <a:pt x="282863" y="879535"/>
                    <a:pt x="261063" y="881448"/>
                    <a:pt x="248706" y="889686"/>
                  </a:cubicBezTo>
                  <a:cubicBezTo>
                    <a:pt x="240468" y="877329"/>
                    <a:pt x="238844" y="852616"/>
                    <a:pt x="223993" y="852616"/>
                  </a:cubicBezTo>
                  <a:cubicBezTo>
                    <a:pt x="209142" y="852616"/>
                    <a:pt x="205311" y="876115"/>
                    <a:pt x="199279" y="889686"/>
                  </a:cubicBezTo>
                  <a:cubicBezTo>
                    <a:pt x="155938" y="987204"/>
                    <a:pt x="204184" y="944083"/>
                    <a:pt x="137495" y="988540"/>
                  </a:cubicBezTo>
                  <a:cubicBezTo>
                    <a:pt x="149852" y="1000897"/>
                    <a:pt x="159393" y="1016940"/>
                    <a:pt x="174566" y="1025610"/>
                  </a:cubicBezTo>
                  <a:cubicBezTo>
                    <a:pt x="189311" y="1034036"/>
                    <a:pt x="207664" y="1033301"/>
                    <a:pt x="223993" y="1037967"/>
                  </a:cubicBezTo>
                  <a:cubicBezTo>
                    <a:pt x="236517" y="1041545"/>
                    <a:pt x="248706" y="1046205"/>
                    <a:pt x="261063" y="1050324"/>
                  </a:cubicBezTo>
                  <a:cubicBezTo>
                    <a:pt x="269301" y="1062681"/>
                    <a:pt x="279135" y="1074111"/>
                    <a:pt x="285776" y="1087394"/>
                  </a:cubicBezTo>
                  <a:cubicBezTo>
                    <a:pt x="291601" y="1099044"/>
                    <a:pt x="289996" y="1114293"/>
                    <a:pt x="298133" y="1124464"/>
                  </a:cubicBezTo>
                  <a:cubicBezTo>
                    <a:pt x="315555" y="1146241"/>
                    <a:pt x="347853" y="1153395"/>
                    <a:pt x="372274" y="1161535"/>
                  </a:cubicBezTo>
                  <a:cubicBezTo>
                    <a:pt x="376393" y="1173892"/>
                    <a:pt x="389467" y="1186512"/>
                    <a:pt x="384630" y="1198605"/>
                  </a:cubicBezTo>
                  <a:cubicBezTo>
                    <a:pt x="379114" y="1212394"/>
                    <a:pt x="361649" y="1218623"/>
                    <a:pt x="347560" y="1223319"/>
                  </a:cubicBezTo>
                  <a:cubicBezTo>
                    <a:pt x="323792" y="1231242"/>
                    <a:pt x="297988" y="1230762"/>
                    <a:pt x="273420" y="1235675"/>
                  </a:cubicBezTo>
                  <a:cubicBezTo>
                    <a:pt x="256767" y="1239006"/>
                    <a:pt x="240469" y="1243913"/>
                    <a:pt x="223993" y="1248032"/>
                  </a:cubicBezTo>
                  <a:cubicBezTo>
                    <a:pt x="224731" y="1248278"/>
                    <a:pt x="307714" y="1272327"/>
                    <a:pt x="298133" y="1285102"/>
                  </a:cubicBezTo>
                  <a:cubicBezTo>
                    <a:pt x="282503" y="1305942"/>
                    <a:pt x="245668" y="1295366"/>
                    <a:pt x="223993" y="1309816"/>
                  </a:cubicBezTo>
                  <a:lnTo>
                    <a:pt x="149852" y="1359243"/>
                  </a:lnTo>
                  <a:cubicBezTo>
                    <a:pt x="141614" y="1371600"/>
                    <a:pt x="135640" y="1385812"/>
                    <a:pt x="125139" y="1396313"/>
                  </a:cubicBezTo>
                  <a:cubicBezTo>
                    <a:pt x="101184" y="1420268"/>
                    <a:pt x="81149" y="1423333"/>
                    <a:pt x="50998" y="1433383"/>
                  </a:cubicBezTo>
                  <a:cubicBezTo>
                    <a:pt x="46879" y="1445740"/>
                    <a:pt x="29431" y="1461244"/>
                    <a:pt x="38641" y="1470454"/>
                  </a:cubicBezTo>
                  <a:cubicBezTo>
                    <a:pt x="57061" y="1488874"/>
                    <a:pt x="112782" y="1495167"/>
                    <a:pt x="112782" y="1495167"/>
                  </a:cubicBezTo>
                  <a:cubicBezTo>
                    <a:pt x="129258" y="1491048"/>
                    <a:pt x="145226" y="1482810"/>
                    <a:pt x="162209" y="1482810"/>
                  </a:cubicBezTo>
                  <a:cubicBezTo>
                    <a:pt x="175234" y="1482810"/>
                    <a:pt x="205980" y="1483998"/>
                    <a:pt x="199279" y="1495167"/>
                  </a:cubicBezTo>
                  <a:cubicBezTo>
                    <a:pt x="183998" y="1520636"/>
                    <a:pt x="125139" y="1544594"/>
                    <a:pt x="125139" y="1544594"/>
                  </a:cubicBezTo>
                  <a:cubicBezTo>
                    <a:pt x="93783" y="1638660"/>
                    <a:pt x="125970" y="1623844"/>
                    <a:pt x="38641" y="1606378"/>
                  </a:cubicBezTo>
                  <a:cubicBezTo>
                    <a:pt x="46879" y="1631092"/>
                    <a:pt x="81890" y="1686697"/>
                    <a:pt x="50998" y="1717589"/>
                  </a:cubicBezTo>
                  <a:cubicBezTo>
                    <a:pt x="41788" y="1726799"/>
                    <a:pt x="26285" y="1725827"/>
                    <a:pt x="13928" y="1729946"/>
                  </a:cubicBezTo>
                  <a:cubicBezTo>
                    <a:pt x="3901" y="1760028"/>
                    <a:pt x="-11628" y="1784498"/>
                    <a:pt x="13928" y="1816443"/>
                  </a:cubicBezTo>
                  <a:cubicBezTo>
                    <a:pt x="22065" y="1826614"/>
                    <a:pt x="38641" y="1824681"/>
                    <a:pt x="50998" y="1828800"/>
                  </a:cubicBezTo>
                  <a:cubicBezTo>
                    <a:pt x="63355" y="1820562"/>
                    <a:pt x="73505" y="1806999"/>
                    <a:pt x="88068" y="1804086"/>
                  </a:cubicBezTo>
                  <a:cubicBezTo>
                    <a:pt x="136703" y="1794359"/>
                    <a:pt x="187186" y="1798284"/>
                    <a:pt x="236349" y="1791729"/>
                  </a:cubicBezTo>
                  <a:cubicBezTo>
                    <a:pt x="249260" y="1790008"/>
                    <a:pt x="261063" y="1783492"/>
                    <a:pt x="273420" y="1779373"/>
                  </a:cubicBezTo>
                  <a:cubicBezTo>
                    <a:pt x="344244" y="1885610"/>
                    <a:pt x="259331" y="1751196"/>
                    <a:pt x="310490" y="1853513"/>
                  </a:cubicBezTo>
                  <a:cubicBezTo>
                    <a:pt x="317131" y="1866796"/>
                    <a:pt x="326965" y="1878226"/>
                    <a:pt x="335203" y="1890583"/>
                  </a:cubicBezTo>
                  <a:cubicBezTo>
                    <a:pt x="326142" y="1917768"/>
                    <a:pt x="295664" y="1984495"/>
                    <a:pt x="347560" y="2001794"/>
                  </a:cubicBezTo>
                  <a:lnTo>
                    <a:pt x="384630" y="2014151"/>
                  </a:lnTo>
                  <a:cubicBezTo>
                    <a:pt x="388749" y="2026508"/>
                    <a:pt x="388850" y="2041050"/>
                    <a:pt x="396987" y="2051221"/>
                  </a:cubicBezTo>
                  <a:cubicBezTo>
                    <a:pt x="420596" y="2080732"/>
                    <a:pt x="441280" y="2073368"/>
                    <a:pt x="471128" y="2088292"/>
                  </a:cubicBezTo>
                  <a:cubicBezTo>
                    <a:pt x="484411" y="2094933"/>
                    <a:pt x="494627" y="2106974"/>
                    <a:pt x="508198" y="2113005"/>
                  </a:cubicBezTo>
                  <a:cubicBezTo>
                    <a:pt x="532003" y="2123585"/>
                    <a:pt x="582339" y="2137719"/>
                    <a:pt x="582339" y="2137719"/>
                  </a:cubicBezTo>
                  <a:cubicBezTo>
                    <a:pt x="586458" y="2154195"/>
                    <a:pt x="590030" y="2170817"/>
                    <a:pt x="594695" y="2187146"/>
                  </a:cubicBezTo>
                  <a:cubicBezTo>
                    <a:pt x="617516" y="2267019"/>
                    <a:pt x="607785" y="2224283"/>
                    <a:pt x="742976" y="2236573"/>
                  </a:cubicBezTo>
                  <a:cubicBezTo>
                    <a:pt x="785733" y="2250824"/>
                    <a:pt x="782402" y="2241284"/>
                    <a:pt x="804760" y="2286000"/>
                  </a:cubicBezTo>
                  <a:cubicBezTo>
                    <a:pt x="810585" y="2297650"/>
                    <a:pt x="806518" y="2315499"/>
                    <a:pt x="817117" y="2323070"/>
                  </a:cubicBezTo>
                  <a:cubicBezTo>
                    <a:pt x="838315" y="2338211"/>
                    <a:pt x="866544" y="2339545"/>
                    <a:pt x="891257" y="2347783"/>
                  </a:cubicBezTo>
                  <a:lnTo>
                    <a:pt x="928328" y="2360140"/>
                  </a:lnTo>
                  <a:lnTo>
                    <a:pt x="965398" y="2372497"/>
                  </a:lnTo>
                  <a:cubicBezTo>
                    <a:pt x="973636" y="2384854"/>
                    <a:pt x="978935" y="2399788"/>
                    <a:pt x="990111" y="2409567"/>
                  </a:cubicBezTo>
                  <a:cubicBezTo>
                    <a:pt x="1026468" y="2441379"/>
                    <a:pt x="1051779" y="2452757"/>
                    <a:pt x="1088966" y="2471351"/>
                  </a:cubicBezTo>
                </a:path>
              </a:pathLst>
            </a:cu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2340336" y="5086069"/>
              <a:ext cx="279400" cy="177800"/>
            </a:xfrm>
            <a:custGeom>
              <a:avLst/>
              <a:gdLst>
                <a:gd name="connsiteX0" fmla="*/ 203200 w 279400"/>
                <a:gd name="connsiteY0" fmla="*/ 0 h 177800"/>
                <a:gd name="connsiteX1" fmla="*/ 114300 w 279400"/>
                <a:gd name="connsiteY1" fmla="*/ 12700 h 177800"/>
                <a:gd name="connsiteX2" fmla="*/ 101600 w 279400"/>
                <a:gd name="connsiteY2" fmla="*/ 50800 h 177800"/>
                <a:gd name="connsiteX3" fmla="*/ 63500 w 279400"/>
                <a:gd name="connsiteY3" fmla="*/ 63500 h 177800"/>
                <a:gd name="connsiteX4" fmla="*/ 0 w 279400"/>
                <a:gd name="connsiteY4" fmla="*/ 76200 h 177800"/>
                <a:gd name="connsiteX5" fmla="*/ 12700 w 279400"/>
                <a:gd name="connsiteY5" fmla="*/ 114300 h 177800"/>
                <a:gd name="connsiteX6" fmla="*/ 63500 w 279400"/>
                <a:gd name="connsiteY6" fmla="*/ 127000 h 177800"/>
                <a:gd name="connsiteX7" fmla="*/ 177800 w 279400"/>
                <a:gd name="connsiteY7" fmla="*/ 177800 h 177800"/>
                <a:gd name="connsiteX8" fmla="*/ 241300 w 279400"/>
                <a:gd name="connsiteY8" fmla="*/ 165100 h 177800"/>
                <a:gd name="connsiteX9" fmla="*/ 279400 w 279400"/>
                <a:gd name="connsiteY9" fmla="*/ 88900 h 177800"/>
                <a:gd name="connsiteX10" fmla="*/ 165100 w 279400"/>
                <a:gd name="connsiteY10" fmla="*/ 25400 h 177800"/>
                <a:gd name="connsiteX11" fmla="*/ 152400 w 279400"/>
                <a:gd name="connsiteY11" fmla="*/ 254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0" h="177800">
                  <a:moveTo>
                    <a:pt x="203200" y="0"/>
                  </a:moveTo>
                  <a:cubicBezTo>
                    <a:pt x="173567" y="4233"/>
                    <a:pt x="141074" y="-687"/>
                    <a:pt x="114300" y="12700"/>
                  </a:cubicBezTo>
                  <a:cubicBezTo>
                    <a:pt x="102326" y="18687"/>
                    <a:pt x="111066" y="41334"/>
                    <a:pt x="101600" y="50800"/>
                  </a:cubicBezTo>
                  <a:cubicBezTo>
                    <a:pt x="92134" y="60266"/>
                    <a:pt x="76487" y="60253"/>
                    <a:pt x="63500" y="63500"/>
                  </a:cubicBezTo>
                  <a:cubicBezTo>
                    <a:pt x="42559" y="68735"/>
                    <a:pt x="21167" y="71967"/>
                    <a:pt x="0" y="76200"/>
                  </a:cubicBezTo>
                  <a:cubicBezTo>
                    <a:pt x="4233" y="88900"/>
                    <a:pt x="2247" y="105937"/>
                    <a:pt x="12700" y="114300"/>
                  </a:cubicBezTo>
                  <a:cubicBezTo>
                    <a:pt x="26330" y="125204"/>
                    <a:pt x="46782" y="121984"/>
                    <a:pt x="63500" y="127000"/>
                  </a:cubicBezTo>
                  <a:cubicBezTo>
                    <a:pt x="145937" y="151731"/>
                    <a:pt x="122122" y="140682"/>
                    <a:pt x="177800" y="177800"/>
                  </a:cubicBezTo>
                  <a:cubicBezTo>
                    <a:pt x="198967" y="173567"/>
                    <a:pt x="222558" y="175810"/>
                    <a:pt x="241300" y="165100"/>
                  </a:cubicBezTo>
                  <a:cubicBezTo>
                    <a:pt x="261575" y="153514"/>
                    <a:pt x="272881" y="108456"/>
                    <a:pt x="279400" y="88900"/>
                  </a:cubicBezTo>
                  <a:cubicBezTo>
                    <a:pt x="222646" y="51064"/>
                    <a:pt x="218748" y="38812"/>
                    <a:pt x="165100" y="25400"/>
                  </a:cubicBezTo>
                  <a:cubicBezTo>
                    <a:pt x="160993" y="24373"/>
                    <a:pt x="156633" y="25400"/>
                    <a:pt x="152400" y="25400"/>
                  </a:cubicBezTo>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551384" y="417337"/>
              <a:ext cx="2981325" cy="439913"/>
            </a:xfrm>
            <a:custGeom>
              <a:avLst/>
              <a:gdLst>
                <a:gd name="connsiteX0" fmla="*/ 2981325 w 2981325"/>
                <a:gd name="connsiteY0" fmla="*/ 1763 h 439913"/>
                <a:gd name="connsiteX1" fmla="*/ 2895600 w 2981325"/>
                <a:gd name="connsiteY1" fmla="*/ 11288 h 439913"/>
                <a:gd name="connsiteX2" fmla="*/ 2838450 w 2981325"/>
                <a:gd name="connsiteY2" fmla="*/ 11288 h 439913"/>
                <a:gd name="connsiteX3" fmla="*/ 2790825 w 2981325"/>
                <a:gd name="connsiteY3" fmla="*/ 77963 h 439913"/>
                <a:gd name="connsiteX4" fmla="*/ 2762250 w 2981325"/>
                <a:gd name="connsiteY4" fmla="*/ 68438 h 439913"/>
                <a:gd name="connsiteX5" fmla="*/ 2733675 w 2981325"/>
                <a:gd name="connsiteY5" fmla="*/ 49388 h 439913"/>
                <a:gd name="connsiteX6" fmla="*/ 2676525 w 2981325"/>
                <a:gd name="connsiteY6" fmla="*/ 58913 h 439913"/>
                <a:gd name="connsiteX7" fmla="*/ 2667000 w 2981325"/>
                <a:gd name="connsiteY7" fmla="*/ 87488 h 439913"/>
                <a:gd name="connsiteX8" fmla="*/ 2695575 w 2981325"/>
                <a:gd name="connsiteY8" fmla="*/ 154163 h 439913"/>
                <a:gd name="connsiteX9" fmla="*/ 2657475 w 2981325"/>
                <a:gd name="connsiteY9" fmla="*/ 163688 h 439913"/>
                <a:gd name="connsiteX10" fmla="*/ 2619375 w 2981325"/>
                <a:gd name="connsiteY10" fmla="*/ 201788 h 439913"/>
                <a:gd name="connsiteX11" fmla="*/ 2533650 w 2981325"/>
                <a:gd name="connsiteY11" fmla="*/ 220838 h 439913"/>
                <a:gd name="connsiteX12" fmla="*/ 2495550 w 2981325"/>
                <a:gd name="connsiteY12" fmla="*/ 230363 h 439913"/>
                <a:gd name="connsiteX13" fmla="*/ 2428875 w 2981325"/>
                <a:gd name="connsiteY13" fmla="*/ 239888 h 439913"/>
                <a:gd name="connsiteX14" fmla="*/ 2390775 w 2981325"/>
                <a:gd name="connsiteY14" fmla="*/ 249413 h 439913"/>
                <a:gd name="connsiteX15" fmla="*/ 2333625 w 2981325"/>
                <a:gd name="connsiteY15" fmla="*/ 258938 h 439913"/>
                <a:gd name="connsiteX16" fmla="*/ 2247900 w 2981325"/>
                <a:gd name="connsiteY16" fmla="*/ 287513 h 439913"/>
                <a:gd name="connsiteX17" fmla="*/ 2190750 w 2981325"/>
                <a:gd name="connsiteY17" fmla="*/ 306563 h 439913"/>
                <a:gd name="connsiteX18" fmla="*/ 2009775 w 2981325"/>
                <a:gd name="connsiteY18" fmla="*/ 325613 h 439913"/>
                <a:gd name="connsiteX19" fmla="*/ 1952625 w 2981325"/>
                <a:gd name="connsiteY19" fmla="*/ 335138 h 439913"/>
                <a:gd name="connsiteX20" fmla="*/ 1743075 w 2981325"/>
                <a:gd name="connsiteY20" fmla="*/ 325613 h 439913"/>
                <a:gd name="connsiteX21" fmla="*/ 1724025 w 2981325"/>
                <a:gd name="connsiteY21" fmla="*/ 297038 h 439913"/>
                <a:gd name="connsiteX22" fmla="*/ 1695450 w 2981325"/>
                <a:gd name="connsiteY22" fmla="*/ 277988 h 439913"/>
                <a:gd name="connsiteX23" fmla="*/ 1647825 w 2981325"/>
                <a:gd name="connsiteY23" fmla="*/ 316088 h 439913"/>
                <a:gd name="connsiteX24" fmla="*/ 1619250 w 2981325"/>
                <a:gd name="connsiteY24" fmla="*/ 325613 h 439913"/>
                <a:gd name="connsiteX25" fmla="*/ 1514475 w 2981325"/>
                <a:gd name="connsiteY25" fmla="*/ 363713 h 439913"/>
                <a:gd name="connsiteX26" fmla="*/ 1495425 w 2981325"/>
                <a:gd name="connsiteY26" fmla="*/ 392288 h 439913"/>
                <a:gd name="connsiteX27" fmla="*/ 1466850 w 2981325"/>
                <a:gd name="connsiteY27" fmla="*/ 401813 h 439913"/>
                <a:gd name="connsiteX28" fmla="*/ 1428750 w 2981325"/>
                <a:gd name="connsiteY28" fmla="*/ 439913 h 439913"/>
                <a:gd name="connsiteX29" fmla="*/ 781050 w 2981325"/>
                <a:gd name="connsiteY29" fmla="*/ 430388 h 439913"/>
                <a:gd name="connsiteX30" fmla="*/ 657225 w 2981325"/>
                <a:gd name="connsiteY30" fmla="*/ 411338 h 439913"/>
                <a:gd name="connsiteX31" fmla="*/ 542925 w 2981325"/>
                <a:gd name="connsiteY31" fmla="*/ 401813 h 439913"/>
                <a:gd name="connsiteX32" fmla="*/ 533400 w 2981325"/>
                <a:gd name="connsiteY32" fmla="*/ 363713 h 439913"/>
                <a:gd name="connsiteX33" fmla="*/ 476250 w 2981325"/>
                <a:gd name="connsiteY33" fmla="*/ 354188 h 439913"/>
                <a:gd name="connsiteX34" fmla="*/ 333375 w 2981325"/>
                <a:gd name="connsiteY34" fmla="*/ 344663 h 439913"/>
                <a:gd name="connsiteX35" fmla="*/ 304800 w 2981325"/>
                <a:gd name="connsiteY35" fmla="*/ 325613 h 439913"/>
                <a:gd name="connsiteX36" fmla="*/ 171450 w 2981325"/>
                <a:gd name="connsiteY36" fmla="*/ 325613 h 439913"/>
                <a:gd name="connsiteX37" fmla="*/ 85725 w 2981325"/>
                <a:gd name="connsiteY37" fmla="*/ 354188 h 439913"/>
                <a:gd name="connsiteX38" fmla="*/ 57150 w 2981325"/>
                <a:gd name="connsiteY38" fmla="*/ 363713 h 439913"/>
                <a:gd name="connsiteX39" fmla="*/ 0 w 2981325"/>
                <a:gd name="connsiteY39" fmla="*/ 363713 h 43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81325" h="439913">
                  <a:moveTo>
                    <a:pt x="2981325" y="1763"/>
                  </a:moveTo>
                  <a:cubicBezTo>
                    <a:pt x="2952750" y="4938"/>
                    <a:pt x="2924351" y="11288"/>
                    <a:pt x="2895600" y="11288"/>
                  </a:cubicBezTo>
                  <a:cubicBezTo>
                    <a:pt x="2819400" y="11288"/>
                    <a:pt x="2914650" y="-14112"/>
                    <a:pt x="2838450" y="11288"/>
                  </a:cubicBezTo>
                  <a:cubicBezTo>
                    <a:pt x="2816225" y="77963"/>
                    <a:pt x="2838450" y="62088"/>
                    <a:pt x="2790825" y="77963"/>
                  </a:cubicBezTo>
                  <a:cubicBezTo>
                    <a:pt x="2781300" y="74788"/>
                    <a:pt x="2771230" y="72928"/>
                    <a:pt x="2762250" y="68438"/>
                  </a:cubicBezTo>
                  <a:cubicBezTo>
                    <a:pt x="2752011" y="63318"/>
                    <a:pt x="2745053" y="50652"/>
                    <a:pt x="2733675" y="49388"/>
                  </a:cubicBezTo>
                  <a:cubicBezTo>
                    <a:pt x="2714480" y="47255"/>
                    <a:pt x="2695575" y="55738"/>
                    <a:pt x="2676525" y="58913"/>
                  </a:cubicBezTo>
                  <a:cubicBezTo>
                    <a:pt x="2673350" y="68438"/>
                    <a:pt x="2667000" y="77448"/>
                    <a:pt x="2667000" y="87488"/>
                  </a:cubicBezTo>
                  <a:cubicBezTo>
                    <a:pt x="2667000" y="118242"/>
                    <a:pt x="2680021" y="130832"/>
                    <a:pt x="2695575" y="154163"/>
                  </a:cubicBezTo>
                  <a:cubicBezTo>
                    <a:pt x="2682875" y="157338"/>
                    <a:pt x="2667697" y="155510"/>
                    <a:pt x="2657475" y="163688"/>
                  </a:cubicBezTo>
                  <a:cubicBezTo>
                    <a:pt x="2593975" y="214488"/>
                    <a:pt x="2708275" y="176388"/>
                    <a:pt x="2619375" y="201788"/>
                  </a:cubicBezTo>
                  <a:cubicBezTo>
                    <a:pt x="2578723" y="213403"/>
                    <a:pt x="2577844" y="211017"/>
                    <a:pt x="2533650" y="220838"/>
                  </a:cubicBezTo>
                  <a:cubicBezTo>
                    <a:pt x="2520871" y="223678"/>
                    <a:pt x="2508430" y="228021"/>
                    <a:pt x="2495550" y="230363"/>
                  </a:cubicBezTo>
                  <a:cubicBezTo>
                    <a:pt x="2473461" y="234379"/>
                    <a:pt x="2450964" y="235872"/>
                    <a:pt x="2428875" y="239888"/>
                  </a:cubicBezTo>
                  <a:cubicBezTo>
                    <a:pt x="2415995" y="242230"/>
                    <a:pt x="2403612" y="246846"/>
                    <a:pt x="2390775" y="249413"/>
                  </a:cubicBezTo>
                  <a:cubicBezTo>
                    <a:pt x="2371837" y="253201"/>
                    <a:pt x="2352675" y="255763"/>
                    <a:pt x="2333625" y="258938"/>
                  </a:cubicBezTo>
                  <a:cubicBezTo>
                    <a:pt x="2263771" y="293865"/>
                    <a:pt x="2329144" y="265356"/>
                    <a:pt x="2247900" y="287513"/>
                  </a:cubicBezTo>
                  <a:cubicBezTo>
                    <a:pt x="2228527" y="292797"/>
                    <a:pt x="2210629" y="303723"/>
                    <a:pt x="2190750" y="306563"/>
                  </a:cubicBezTo>
                  <a:cubicBezTo>
                    <a:pt x="2016002" y="331527"/>
                    <a:pt x="2266037" y="297139"/>
                    <a:pt x="2009775" y="325613"/>
                  </a:cubicBezTo>
                  <a:cubicBezTo>
                    <a:pt x="1990580" y="327746"/>
                    <a:pt x="1971675" y="331963"/>
                    <a:pt x="1952625" y="335138"/>
                  </a:cubicBezTo>
                  <a:cubicBezTo>
                    <a:pt x="1882775" y="331963"/>
                    <a:pt x="1812046" y="337108"/>
                    <a:pt x="1743075" y="325613"/>
                  </a:cubicBezTo>
                  <a:cubicBezTo>
                    <a:pt x="1731783" y="323731"/>
                    <a:pt x="1732120" y="305133"/>
                    <a:pt x="1724025" y="297038"/>
                  </a:cubicBezTo>
                  <a:cubicBezTo>
                    <a:pt x="1715930" y="288943"/>
                    <a:pt x="1704975" y="284338"/>
                    <a:pt x="1695450" y="277988"/>
                  </a:cubicBezTo>
                  <a:cubicBezTo>
                    <a:pt x="1623626" y="301929"/>
                    <a:pt x="1709373" y="266849"/>
                    <a:pt x="1647825" y="316088"/>
                  </a:cubicBezTo>
                  <a:cubicBezTo>
                    <a:pt x="1639985" y="322360"/>
                    <a:pt x="1628230" y="321123"/>
                    <a:pt x="1619250" y="325613"/>
                  </a:cubicBezTo>
                  <a:cubicBezTo>
                    <a:pt x="1535317" y="367579"/>
                    <a:pt x="1678565" y="322690"/>
                    <a:pt x="1514475" y="363713"/>
                  </a:cubicBezTo>
                  <a:cubicBezTo>
                    <a:pt x="1508125" y="373238"/>
                    <a:pt x="1504364" y="385137"/>
                    <a:pt x="1495425" y="392288"/>
                  </a:cubicBezTo>
                  <a:cubicBezTo>
                    <a:pt x="1487585" y="398560"/>
                    <a:pt x="1473950" y="394713"/>
                    <a:pt x="1466850" y="401813"/>
                  </a:cubicBezTo>
                  <a:cubicBezTo>
                    <a:pt x="1416050" y="452613"/>
                    <a:pt x="1504950" y="414513"/>
                    <a:pt x="1428750" y="439913"/>
                  </a:cubicBezTo>
                  <a:lnTo>
                    <a:pt x="781050" y="430388"/>
                  </a:lnTo>
                  <a:cubicBezTo>
                    <a:pt x="401162" y="420647"/>
                    <a:pt x="802491" y="430707"/>
                    <a:pt x="657225" y="411338"/>
                  </a:cubicBezTo>
                  <a:cubicBezTo>
                    <a:pt x="619328" y="406285"/>
                    <a:pt x="581025" y="404988"/>
                    <a:pt x="542925" y="401813"/>
                  </a:cubicBezTo>
                  <a:cubicBezTo>
                    <a:pt x="539750" y="389113"/>
                    <a:pt x="544052" y="371322"/>
                    <a:pt x="533400" y="363713"/>
                  </a:cubicBezTo>
                  <a:cubicBezTo>
                    <a:pt x="517685" y="352488"/>
                    <a:pt x="495476" y="356019"/>
                    <a:pt x="476250" y="354188"/>
                  </a:cubicBezTo>
                  <a:cubicBezTo>
                    <a:pt x="428734" y="349663"/>
                    <a:pt x="381000" y="347838"/>
                    <a:pt x="333375" y="344663"/>
                  </a:cubicBezTo>
                  <a:cubicBezTo>
                    <a:pt x="323850" y="338313"/>
                    <a:pt x="315519" y="329633"/>
                    <a:pt x="304800" y="325613"/>
                  </a:cubicBezTo>
                  <a:cubicBezTo>
                    <a:pt x="256277" y="307417"/>
                    <a:pt x="224793" y="319686"/>
                    <a:pt x="171450" y="325613"/>
                  </a:cubicBezTo>
                  <a:lnTo>
                    <a:pt x="85725" y="354188"/>
                  </a:lnTo>
                  <a:cubicBezTo>
                    <a:pt x="76200" y="357363"/>
                    <a:pt x="67190" y="363713"/>
                    <a:pt x="57150" y="363713"/>
                  </a:cubicBezTo>
                  <a:lnTo>
                    <a:pt x="0" y="363713"/>
                  </a:lnTo>
                </a:path>
              </a:pathLst>
            </a:custGeom>
            <a:solidFill>
              <a:srgbClr val="B1DCFD"/>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a:off x="646633" y="4122024"/>
              <a:ext cx="2790825" cy="1278868"/>
            </a:xfrm>
            <a:custGeom>
              <a:avLst/>
              <a:gdLst>
                <a:gd name="connsiteX0" fmla="*/ 2724150 w 2790825"/>
                <a:gd name="connsiteY0" fmla="*/ 19050 h 1278868"/>
                <a:gd name="connsiteX1" fmla="*/ 2781300 w 2790825"/>
                <a:gd name="connsiteY1" fmla="*/ 95250 h 1278868"/>
                <a:gd name="connsiteX2" fmla="*/ 2790825 w 2790825"/>
                <a:gd name="connsiteY2" fmla="*/ 123825 h 1278868"/>
                <a:gd name="connsiteX3" fmla="*/ 2705100 w 2790825"/>
                <a:gd name="connsiteY3" fmla="*/ 180975 h 1278868"/>
                <a:gd name="connsiteX4" fmla="*/ 2667000 w 2790825"/>
                <a:gd name="connsiteY4" fmla="*/ 95250 h 1278868"/>
                <a:gd name="connsiteX5" fmla="*/ 2609850 w 2790825"/>
                <a:gd name="connsiteY5" fmla="*/ 57150 h 1278868"/>
                <a:gd name="connsiteX6" fmla="*/ 2543175 w 2790825"/>
                <a:gd name="connsiteY6" fmla="*/ 76200 h 1278868"/>
                <a:gd name="connsiteX7" fmla="*/ 2505075 w 2790825"/>
                <a:gd name="connsiteY7" fmla="*/ 133350 h 1278868"/>
                <a:gd name="connsiteX8" fmla="*/ 2381250 w 2790825"/>
                <a:gd name="connsiteY8" fmla="*/ 123825 h 1278868"/>
                <a:gd name="connsiteX9" fmla="*/ 2362200 w 2790825"/>
                <a:gd name="connsiteY9" fmla="*/ 95250 h 1278868"/>
                <a:gd name="connsiteX10" fmla="*/ 2333625 w 2790825"/>
                <a:gd name="connsiteY10" fmla="*/ 38100 h 1278868"/>
                <a:gd name="connsiteX11" fmla="*/ 2305050 w 2790825"/>
                <a:gd name="connsiteY11" fmla="*/ 28575 h 1278868"/>
                <a:gd name="connsiteX12" fmla="*/ 2209800 w 2790825"/>
                <a:gd name="connsiteY12" fmla="*/ 9525 h 1278868"/>
                <a:gd name="connsiteX13" fmla="*/ 2181225 w 2790825"/>
                <a:gd name="connsiteY13" fmla="*/ 0 h 1278868"/>
                <a:gd name="connsiteX14" fmla="*/ 2238375 w 2790825"/>
                <a:gd name="connsiteY14" fmla="*/ 57150 h 1278868"/>
                <a:gd name="connsiteX15" fmla="*/ 2295525 w 2790825"/>
                <a:gd name="connsiteY15" fmla="*/ 95250 h 1278868"/>
                <a:gd name="connsiteX16" fmla="*/ 2352675 w 2790825"/>
                <a:gd name="connsiteY16" fmla="*/ 114300 h 1278868"/>
                <a:gd name="connsiteX17" fmla="*/ 2381250 w 2790825"/>
                <a:gd name="connsiteY17" fmla="*/ 123825 h 1278868"/>
                <a:gd name="connsiteX18" fmla="*/ 2447925 w 2790825"/>
                <a:gd name="connsiteY18" fmla="*/ 161925 h 1278868"/>
                <a:gd name="connsiteX19" fmla="*/ 2505075 w 2790825"/>
                <a:gd name="connsiteY19" fmla="*/ 200025 h 1278868"/>
                <a:gd name="connsiteX20" fmla="*/ 2524125 w 2790825"/>
                <a:gd name="connsiteY20" fmla="*/ 228600 h 1278868"/>
                <a:gd name="connsiteX21" fmla="*/ 2533650 w 2790825"/>
                <a:gd name="connsiteY21" fmla="*/ 257175 h 1278868"/>
                <a:gd name="connsiteX22" fmla="*/ 2524125 w 2790825"/>
                <a:gd name="connsiteY22" fmla="*/ 285750 h 1278868"/>
                <a:gd name="connsiteX23" fmla="*/ 2495550 w 2790825"/>
                <a:gd name="connsiteY23" fmla="*/ 295275 h 1278868"/>
                <a:gd name="connsiteX24" fmla="*/ 2419350 w 2790825"/>
                <a:gd name="connsiteY24" fmla="*/ 304800 h 1278868"/>
                <a:gd name="connsiteX25" fmla="*/ 2333625 w 2790825"/>
                <a:gd name="connsiteY25" fmla="*/ 323850 h 1278868"/>
                <a:gd name="connsiteX26" fmla="*/ 2276475 w 2790825"/>
                <a:gd name="connsiteY26" fmla="*/ 342900 h 1278868"/>
                <a:gd name="connsiteX27" fmla="*/ 2247900 w 2790825"/>
                <a:gd name="connsiteY27" fmla="*/ 352425 h 1278868"/>
                <a:gd name="connsiteX28" fmla="*/ 2219325 w 2790825"/>
                <a:gd name="connsiteY28" fmla="*/ 371475 h 1278868"/>
                <a:gd name="connsiteX29" fmla="*/ 2190750 w 2790825"/>
                <a:gd name="connsiteY29" fmla="*/ 428625 h 1278868"/>
                <a:gd name="connsiteX30" fmla="*/ 2200275 w 2790825"/>
                <a:gd name="connsiteY30" fmla="*/ 457200 h 1278868"/>
                <a:gd name="connsiteX31" fmla="*/ 2209800 w 2790825"/>
                <a:gd name="connsiteY31" fmla="*/ 523875 h 1278868"/>
                <a:gd name="connsiteX32" fmla="*/ 2276475 w 2790825"/>
                <a:gd name="connsiteY32" fmla="*/ 533400 h 1278868"/>
                <a:gd name="connsiteX33" fmla="*/ 2238375 w 2790825"/>
                <a:gd name="connsiteY33" fmla="*/ 609600 h 1278868"/>
                <a:gd name="connsiteX34" fmla="*/ 2152650 w 2790825"/>
                <a:gd name="connsiteY34" fmla="*/ 600075 h 1278868"/>
                <a:gd name="connsiteX35" fmla="*/ 2133600 w 2790825"/>
                <a:gd name="connsiteY35" fmla="*/ 542925 h 1278868"/>
                <a:gd name="connsiteX36" fmla="*/ 2047875 w 2790825"/>
                <a:gd name="connsiteY36" fmla="*/ 571500 h 1278868"/>
                <a:gd name="connsiteX37" fmla="*/ 1990725 w 2790825"/>
                <a:gd name="connsiteY37" fmla="*/ 590550 h 1278868"/>
                <a:gd name="connsiteX38" fmla="*/ 1962150 w 2790825"/>
                <a:gd name="connsiteY38" fmla="*/ 600075 h 1278868"/>
                <a:gd name="connsiteX39" fmla="*/ 1914525 w 2790825"/>
                <a:gd name="connsiteY39" fmla="*/ 676275 h 1278868"/>
                <a:gd name="connsiteX40" fmla="*/ 1876425 w 2790825"/>
                <a:gd name="connsiteY40" fmla="*/ 685800 h 1278868"/>
                <a:gd name="connsiteX41" fmla="*/ 1752600 w 2790825"/>
                <a:gd name="connsiteY41" fmla="*/ 676275 h 1278868"/>
                <a:gd name="connsiteX42" fmla="*/ 1743075 w 2790825"/>
                <a:gd name="connsiteY42" fmla="*/ 581025 h 1278868"/>
                <a:gd name="connsiteX43" fmla="*/ 1676400 w 2790825"/>
                <a:gd name="connsiteY43" fmla="*/ 552450 h 1278868"/>
                <a:gd name="connsiteX44" fmla="*/ 1581150 w 2790825"/>
                <a:gd name="connsiteY44" fmla="*/ 561975 h 1278868"/>
                <a:gd name="connsiteX45" fmla="*/ 1476375 w 2790825"/>
                <a:gd name="connsiteY45" fmla="*/ 590550 h 1278868"/>
                <a:gd name="connsiteX46" fmla="*/ 1438275 w 2790825"/>
                <a:gd name="connsiteY46" fmla="*/ 609600 h 1278868"/>
                <a:gd name="connsiteX47" fmla="*/ 1447800 w 2790825"/>
                <a:gd name="connsiteY47" fmla="*/ 666750 h 1278868"/>
                <a:gd name="connsiteX48" fmla="*/ 1504950 w 2790825"/>
                <a:gd name="connsiteY48" fmla="*/ 657225 h 1278868"/>
                <a:gd name="connsiteX49" fmla="*/ 1571625 w 2790825"/>
                <a:gd name="connsiteY49" fmla="*/ 628650 h 1278868"/>
                <a:gd name="connsiteX50" fmla="*/ 1600200 w 2790825"/>
                <a:gd name="connsiteY50" fmla="*/ 619125 h 1278868"/>
                <a:gd name="connsiteX51" fmla="*/ 1704975 w 2790825"/>
                <a:gd name="connsiteY51" fmla="*/ 628650 h 1278868"/>
                <a:gd name="connsiteX52" fmla="*/ 1743075 w 2790825"/>
                <a:gd name="connsiteY52" fmla="*/ 685800 h 1278868"/>
                <a:gd name="connsiteX53" fmla="*/ 1714500 w 2790825"/>
                <a:gd name="connsiteY53" fmla="*/ 752475 h 1278868"/>
                <a:gd name="connsiteX54" fmla="*/ 1704975 w 2790825"/>
                <a:gd name="connsiteY54" fmla="*/ 790575 h 1278868"/>
                <a:gd name="connsiteX55" fmla="*/ 1695450 w 2790825"/>
                <a:gd name="connsiteY55" fmla="*/ 819150 h 1278868"/>
                <a:gd name="connsiteX56" fmla="*/ 1609725 w 2790825"/>
                <a:gd name="connsiteY56" fmla="*/ 828675 h 1278868"/>
                <a:gd name="connsiteX57" fmla="*/ 1600200 w 2790825"/>
                <a:gd name="connsiteY57" fmla="*/ 857250 h 1278868"/>
                <a:gd name="connsiteX58" fmla="*/ 1628775 w 2790825"/>
                <a:gd name="connsiteY58" fmla="*/ 933450 h 1278868"/>
                <a:gd name="connsiteX59" fmla="*/ 1590675 w 2790825"/>
                <a:gd name="connsiteY59" fmla="*/ 962025 h 1278868"/>
                <a:gd name="connsiteX60" fmla="*/ 1571625 w 2790825"/>
                <a:gd name="connsiteY60" fmla="*/ 904875 h 1278868"/>
                <a:gd name="connsiteX61" fmla="*/ 1562100 w 2790825"/>
                <a:gd name="connsiteY61" fmla="*/ 876300 h 1278868"/>
                <a:gd name="connsiteX62" fmla="*/ 1533525 w 2790825"/>
                <a:gd name="connsiteY62" fmla="*/ 866775 h 1278868"/>
                <a:gd name="connsiteX63" fmla="*/ 1504950 w 2790825"/>
                <a:gd name="connsiteY63" fmla="*/ 876300 h 1278868"/>
                <a:gd name="connsiteX64" fmla="*/ 1495425 w 2790825"/>
                <a:gd name="connsiteY64" fmla="*/ 923925 h 1278868"/>
                <a:gd name="connsiteX65" fmla="*/ 1485900 w 2790825"/>
                <a:gd name="connsiteY65" fmla="*/ 952500 h 1278868"/>
                <a:gd name="connsiteX66" fmla="*/ 1476375 w 2790825"/>
                <a:gd name="connsiteY66" fmla="*/ 1038225 h 1278868"/>
                <a:gd name="connsiteX67" fmla="*/ 1447800 w 2790825"/>
                <a:gd name="connsiteY67" fmla="*/ 1047750 h 1278868"/>
                <a:gd name="connsiteX68" fmla="*/ 1409700 w 2790825"/>
                <a:gd name="connsiteY68" fmla="*/ 1104900 h 1278868"/>
                <a:gd name="connsiteX69" fmla="*/ 1381125 w 2790825"/>
                <a:gd name="connsiteY69" fmla="*/ 1133475 h 1278868"/>
                <a:gd name="connsiteX70" fmla="*/ 1371600 w 2790825"/>
                <a:gd name="connsiteY70" fmla="*/ 1219200 h 1278868"/>
                <a:gd name="connsiteX71" fmla="*/ 1114425 w 2790825"/>
                <a:gd name="connsiteY71" fmla="*/ 1200150 h 1278868"/>
                <a:gd name="connsiteX72" fmla="*/ 1047750 w 2790825"/>
                <a:gd name="connsiteY72" fmla="*/ 1162050 h 1278868"/>
                <a:gd name="connsiteX73" fmla="*/ 990600 w 2790825"/>
                <a:gd name="connsiteY73" fmla="*/ 1143000 h 1278868"/>
                <a:gd name="connsiteX74" fmla="*/ 962025 w 2790825"/>
                <a:gd name="connsiteY74" fmla="*/ 1152525 h 1278868"/>
                <a:gd name="connsiteX75" fmla="*/ 962025 w 2790825"/>
                <a:gd name="connsiteY75" fmla="*/ 1247775 h 1278868"/>
                <a:gd name="connsiteX76" fmla="*/ 904875 w 2790825"/>
                <a:gd name="connsiteY76" fmla="*/ 1266825 h 1278868"/>
                <a:gd name="connsiteX77" fmla="*/ 847725 w 2790825"/>
                <a:gd name="connsiteY77" fmla="*/ 1247775 h 1278868"/>
                <a:gd name="connsiteX78" fmla="*/ 790575 w 2790825"/>
                <a:gd name="connsiteY78" fmla="*/ 1162050 h 1278868"/>
                <a:gd name="connsiteX79" fmla="*/ 771525 w 2790825"/>
                <a:gd name="connsiteY79" fmla="*/ 1133475 h 1278868"/>
                <a:gd name="connsiteX80" fmla="*/ 742950 w 2790825"/>
                <a:gd name="connsiteY80" fmla="*/ 1104900 h 1278868"/>
                <a:gd name="connsiteX81" fmla="*/ 723900 w 2790825"/>
                <a:gd name="connsiteY81" fmla="*/ 1047750 h 1278868"/>
                <a:gd name="connsiteX82" fmla="*/ 695325 w 2790825"/>
                <a:gd name="connsiteY82" fmla="*/ 990600 h 1278868"/>
                <a:gd name="connsiteX83" fmla="*/ 628650 w 2790825"/>
                <a:gd name="connsiteY83" fmla="*/ 1000125 h 1278868"/>
                <a:gd name="connsiteX84" fmla="*/ 657225 w 2790825"/>
                <a:gd name="connsiteY84" fmla="*/ 1085850 h 1278868"/>
                <a:gd name="connsiteX85" fmla="*/ 685800 w 2790825"/>
                <a:gd name="connsiteY85" fmla="*/ 1095375 h 1278868"/>
                <a:gd name="connsiteX86" fmla="*/ 676275 w 2790825"/>
                <a:gd name="connsiteY86" fmla="*/ 1133475 h 1278868"/>
                <a:gd name="connsiteX87" fmla="*/ 590550 w 2790825"/>
                <a:gd name="connsiteY87" fmla="*/ 1133475 h 1278868"/>
                <a:gd name="connsiteX88" fmla="*/ 514350 w 2790825"/>
                <a:gd name="connsiteY88" fmla="*/ 1047750 h 1278868"/>
                <a:gd name="connsiteX89" fmla="*/ 466725 w 2790825"/>
                <a:gd name="connsiteY89" fmla="*/ 981075 h 1278868"/>
                <a:gd name="connsiteX90" fmla="*/ 419100 w 2790825"/>
                <a:gd name="connsiteY90" fmla="*/ 990600 h 1278868"/>
                <a:gd name="connsiteX91" fmla="*/ 390525 w 2790825"/>
                <a:gd name="connsiteY91" fmla="*/ 1000125 h 1278868"/>
                <a:gd name="connsiteX92" fmla="*/ 276225 w 2790825"/>
                <a:gd name="connsiteY92" fmla="*/ 1019175 h 1278868"/>
                <a:gd name="connsiteX93" fmla="*/ 266700 w 2790825"/>
                <a:gd name="connsiteY93" fmla="*/ 1047750 h 1278868"/>
                <a:gd name="connsiteX94" fmla="*/ 190500 w 2790825"/>
                <a:gd name="connsiteY94" fmla="*/ 1066800 h 1278868"/>
                <a:gd name="connsiteX95" fmla="*/ 171450 w 2790825"/>
                <a:gd name="connsiteY95" fmla="*/ 1123950 h 1278868"/>
                <a:gd name="connsiteX96" fmla="*/ 38100 w 2790825"/>
                <a:gd name="connsiteY96" fmla="*/ 1143000 h 1278868"/>
                <a:gd name="connsiteX97" fmla="*/ 0 w 2790825"/>
                <a:gd name="connsiteY97" fmla="*/ 1133475 h 127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790825" h="1278868">
                  <a:moveTo>
                    <a:pt x="2724150" y="19050"/>
                  </a:moveTo>
                  <a:cubicBezTo>
                    <a:pt x="2733496" y="30732"/>
                    <a:pt x="2771191" y="75032"/>
                    <a:pt x="2781300" y="95250"/>
                  </a:cubicBezTo>
                  <a:cubicBezTo>
                    <a:pt x="2785790" y="104230"/>
                    <a:pt x="2787650" y="114300"/>
                    <a:pt x="2790825" y="123825"/>
                  </a:cubicBezTo>
                  <a:cubicBezTo>
                    <a:pt x="2780890" y="193372"/>
                    <a:pt x="2799918" y="218902"/>
                    <a:pt x="2705100" y="180975"/>
                  </a:cubicBezTo>
                  <a:cubicBezTo>
                    <a:pt x="2686355" y="173477"/>
                    <a:pt x="2669596" y="96981"/>
                    <a:pt x="2667000" y="95250"/>
                  </a:cubicBezTo>
                  <a:lnTo>
                    <a:pt x="2609850" y="57150"/>
                  </a:lnTo>
                  <a:cubicBezTo>
                    <a:pt x="2587625" y="63500"/>
                    <a:pt x="2560570" y="60979"/>
                    <a:pt x="2543175" y="76200"/>
                  </a:cubicBezTo>
                  <a:cubicBezTo>
                    <a:pt x="2444149" y="162847"/>
                    <a:pt x="2603293" y="100611"/>
                    <a:pt x="2505075" y="133350"/>
                  </a:cubicBezTo>
                  <a:cubicBezTo>
                    <a:pt x="2463800" y="130175"/>
                    <a:pt x="2421249" y="134491"/>
                    <a:pt x="2381250" y="123825"/>
                  </a:cubicBezTo>
                  <a:cubicBezTo>
                    <a:pt x="2370189" y="120875"/>
                    <a:pt x="2367320" y="105489"/>
                    <a:pt x="2362200" y="95250"/>
                  </a:cubicBezTo>
                  <a:cubicBezTo>
                    <a:pt x="2350696" y="72243"/>
                    <a:pt x="2356373" y="56298"/>
                    <a:pt x="2333625" y="38100"/>
                  </a:cubicBezTo>
                  <a:cubicBezTo>
                    <a:pt x="2325785" y="31828"/>
                    <a:pt x="2314704" y="31333"/>
                    <a:pt x="2305050" y="28575"/>
                  </a:cubicBezTo>
                  <a:cubicBezTo>
                    <a:pt x="2238630" y="9598"/>
                    <a:pt x="2294002" y="28237"/>
                    <a:pt x="2209800" y="9525"/>
                  </a:cubicBezTo>
                  <a:cubicBezTo>
                    <a:pt x="2199999" y="7347"/>
                    <a:pt x="2190750" y="3175"/>
                    <a:pt x="2181225" y="0"/>
                  </a:cubicBezTo>
                  <a:cubicBezTo>
                    <a:pt x="2197074" y="47546"/>
                    <a:pt x="2181275" y="20814"/>
                    <a:pt x="2238375" y="57150"/>
                  </a:cubicBezTo>
                  <a:cubicBezTo>
                    <a:pt x="2257691" y="69442"/>
                    <a:pt x="2273805" y="88010"/>
                    <a:pt x="2295525" y="95250"/>
                  </a:cubicBezTo>
                  <a:lnTo>
                    <a:pt x="2352675" y="114300"/>
                  </a:lnTo>
                  <a:cubicBezTo>
                    <a:pt x="2362200" y="117475"/>
                    <a:pt x="2372896" y="118256"/>
                    <a:pt x="2381250" y="123825"/>
                  </a:cubicBezTo>
                  <a:cubicBezTo>
                    <a:pt x="2480098" y="189723"/>
                    <a:pt x="2327077" y="89416"/>
                    <a:pt x="2447925" y="161925"/>
                  </a:cubicBezTo>
                  <a:cubicBezTo>
                    <a:pt x="2467558" y="173705"/>
                    <a:pt x="2505075" y="200025"/>
                    <a:pt x="2505075" y="200025"/>
                  </a:cubicBezTo>
                  <a:cubicBezTo>
                    <a:pt x="2511425" y="209550"/>
                    <a:pt x="2519005" y="218361"/>
                    <a:pt x="2524125" y="228600"/>
                  </a:cubicBezTo>
                  <a:cubicBezTo>
                    <a:pt x="2528615" y="237580"/>
                    <a:pt x="2533650" y="247135"/>
                    <a:pt x="2533650" y="257175"/>
                  </a:cubicBezTo>
                  <a:cubicBezTo>
                    <a:pt x="2533650" y="267215"/>
                    <a:pt x="2531225" y="278650"/>
                    <a:pt x="2524125" y="285750"/>
                  </a:cubicBezTo>
                  <a:cubicBezTo>
                    <a:pt x="2517025" y="292850"/>
                    <a:pt x="2505428" y="293479"/>
                    <a:pt x="2495550" y="295275"/>
                  </a:cubicBezTo>
                  <a:cubicBezTo>
                    <a:pt x="2470365" y="299854"/>
                    <a:pt x="2444750" y="301625"/>
                    <a:pt x="2419350" y="304800"/>
                  </a:cubicBezTo>
                  <a:cubicBezTo>
                    <a:pt x="2337594" y="332052"/>
                    <a:pt x="2467732" y="290323"/>
                    <a:pt x="2333625" y="323850"/>
                  </a:cubicBezTo>
                  <a:cubicBezTo>
                    <a:pt x="2314144" y="328720"/>
                    <a:pt x="2295525" y="336550"/>
                    <a:pt x="2276475" y="342900"/>
                  </a:cubicBezTo>
                  <a:cubicBezTo>
                    <a:pt x="2266950" y="346075"/>
                    <a:pt x="2256254" y="346856"/>
                    <a:pt x="2247900" y="352425"/>
                  </a:cubicBezTo>
                  <a:lnTo>
                    <a:pt x="2219325" y="371475"/>
                  </a:lnTo>
                  <a:cubicBezTo>
                    <a:pt x="2209693" y="385922"/>
                    <a:pt x="2190750" y="408907"/>
                    <a:pt x="2190750" y="428625"/>
                  </a:cubicBezTo>
                  <a:cubicBezTo>
                    <a:pt x="2190750" y="438665"/>
                    <a:pt x="2197100" y="447675"/>
                    <a:pt x="2200275" y="457200"/>
                  </a:cubicBezTo>
                  <a:cubicBezTo>
                    <a:pt x="2203450" y="479425"/>
                    <a:pt x="2193925" y="508000"/>
                    <a:pt x="2209800" y="523875"/>
                  </a:cubicBezTo>
                  <a:cubicBezTo>
                    <a:pt x="2225675" y="539750"/>
                    <a:pt x="2263005" y="515439"/>
                    <a:pt x="2276475" y="533400"/>
                  </a:cubicBezTo>
                  <a:cubicBezTo>
                    <a:pt x="2320255" y="591773"/>
                    <a:pt x="2263775" y="601133"/>
                    <a:pt x="2238375" y="609600"/>
                  </a:cubicBezTo>
                  <a:cubicBezTo>
                    <a:pt x="2209800" y="606425"/>
                    <a:pt x="2176906" y="615511"/>
                    <a:pt x="2152650" y="600075"/>
                  </a:cubicBezTo>
                  <a:cubicBezTo>
                    <a:pt x="2135709" y="589294"/>
                    <a:pt x="2133600" y="542925"/>
                    <a:pt x="2133600" y="542925"/>
                  </a:cubicBezTo>
                  <a:cubicBezTo>
                    <a:pt x="2004904" y="564374"/>
                    <a:pt x="2128235" y="535785"/>
                    <a:pt x="2047875" y="571500"/>
                  </a:cubicBezTo>
                  <a:cubicBezTo>
                    <a:pt x="2029525" y="579655"/>
                    <a:pt x="2009775" y="584200"/>
                    <a:pt x="1990725" y="590550"/>
                  </a:cubicBezTo>
                  <a:lnTo>
                    <a:pt x="1962150" y="600075"/>
                  </a:lnTo>
                  <a:cubicBezTo>
                    <a:pt x="1946835" y="646021"/>
                    <a:pt x="1955615" y="658665"/>
                    <a:pt x="1914525" y="676275"/>
                  </a:cubicBezTo>
                  <a:cubicBezTo>
                    <a:pt x="1902493" y="681432"/>
                    <a:pt x="1889125" y="682625"/>
                    <a:pt x="1876425" y="685800"/>
                  </a:cubicBezTo>
                  <a:cubicBezTo>
                    <a:pt x="1835150" y="682625"/>
                    <a:pt x="1785151" y="701851"/>
                    <a:pt x="1752600" y="676275"/>
                  </a:cubicBezTo>
                  <a:cubicBezTo>
                    <a:pt x="1727510" y="656561"/>
                    <a:pt x="1755347" y="610479"/>
                    <a:pt x="1743075" y="581025"/>
                  </a:cubicBezTo>
                  <a:cubicBezTo>
                    <a:pt x="1739278" y="571913"/>
                    <a:pt x="1687839" y="556263"/>
                    <a:pt x="1676400" y="552450"/>
                  </a:cubicBezTo>
                  <a:cubicBezTo>
                    <a:pt x="1644650" y="555625"/>
                    <a:pt x="1612624" y="556729"/>
                    <a:pt x="1581150" y="561975"/>
                  </a:cubicBezTo>
                  <a:cubicBezTo>
                    <a:pt x="1573203" y="563299"/>
                    <a:pt x="1499879" y="580477"/>
                    <a:pt x="1476375" y="590550"/>
                  </a:cubicBezTo>
                  <a:cubicBezTo>
                    <a:pt x="1463324" y="596143"/>
                    <a:pt x="1450975" y="603250"/>
                    <a:pt x="1438275" y="609600"/>
                  </a:cubicBezTo>
                  <a:cubicBezTo>
                    <a:pt x="1441450" y="628650"/>
                    <a:pt x="1432085" y="655525"/>
                    <a:pt x="1447800" y="666750"/>
                  </a:cubicBezTo>
                  <a:cubicBezTo>
                    <a:pt x="1463515" y="677975"/>
                    <a:pt x="1486097" y="661415"/>
                    <a:pt x="1504950" y="657225"/>
                  </a:cubicBezTo>
                  <a:cubicBezTo>
                    <a:pt x="1535879" y="650352"/>
                    <a:pt x="1540265" y="642090"/>
                    <a:pt x="1571625" y="628650"/>
                  </a:cubicBezTo>
                  <a:cubicBezTo>
                    <a:pt x="1580853" y="624695"/>
                    <a:pt x="1590675" y="622300"/>
                    <a:pt x="1600200" y="619125"/>
                  </a:cubicBezTo>
                  <a:cubicBezTo>
                    <a:pt x="1635125" y="622300"/>
                    <a:pt x="1673196" y="613820"/>
                    <a:pt x="1704975" y="628650"/>
                  </a:cubicBezTo>
                  <a:cubicBezTo>
                    <a:pt x="1725722" y="638332"/>
                    <a:pt x="1743075" y="685800"/>
                    <a:pt x="1743075" y="685800"/>
                  </a:cubicBezTo>
                  <a:cubicBezTo>
                    <a:pt x="1715729" y="795183"/>
                    <a:pt x="1753967" y="660385"/>
                    <a:pt x="1714500" y="752475"/>
                  </a:cubicBezTo>
                  <a:cubicBezTo>
                    <a:pt x="1709343" y="764507"/>
                    <a:pt x="1708571" y="777988"/>
                    <a:pt x="1704975" y="790575"/>
                  </a:cubicBezTo>
                  <a:cubicBezTo>
                    <a:pt x="1702217" y="800229"/>
                    <a:pt x="1704772" y="815421"/>
                    <a:pt x="1695450" y="819150"/>
                  </a:cubicBezTo>
                  <a:cubicBezTo>
                    <a:pt x="1668756" y="829828"/>
                    <a:pt x="1638300" y="825500"/>
                    <a:pt x="1609725" y="828675"/>
                  </a:cubicBezTo>
                  <a:cubicBezTo>
                    <a:pt x="1606550" y="838200"/>
                    <a:pt x="1600200" y="847210"/>
                    <a:pt x="1600200" y="857250"/>
                  </a:cubicBezTo>
                  <a:cubicBezTo>
                    <a:pt x="1600200" y="898445"/>
                    <a:pt x="1609067" y="903889"/>
                    <a:pt x="1628775" y="933450"/>
                  </a:cubicBezTo>
                  <a:cubicBezTo>
                    <a:pt x="1627373" y="939059"/>
                    <a:pt x="1623571" y="1008080"/>
                    <a:pt x="1590675" y="962025"/>
                  </a:cubicBezTo>
                  <a:cubicBezTo>
                    <a:pt x="1579003" y="945685"/>
                    <a:pt x="1577975" y="923925"/>
                    <a:pt x="1571625" y="904875"/>
                  </a:cubicBezTo>
                  <a:cubicBezTo>
                    <a:pt x="1568450" y="895350"/>
                    <a:pt x="1571625" y="879475"/>
                    <a:pt x="1562100" y="876300"/>
                  </a:cubicBezTo>
                  <a:lnTo>
                    <a:pt x="1533525" y="866775"/>
                  </a:lnTo>
                  <a:cubicBezTo>
                    <a:pt x="1524000" y="869950"/>
                    <a:pt x="1510519" y="867946"/>
                    <a:pt x="1504950" y="876300"/>
                  </a:cubicBezTo>
                  <a:cubicBezTo>
                    <a:pt x="1495970" y="889770"/>
                    <a:pt x="1499352" y="908219"/>
                    <a:pt x="1495425" y="923925"/>
                  </a:cubicBezTo>
                  <a:cubicBezTo>
                    <a:pt x="1492990" y="933665"/>
                    <a:pt x="1489075" y="942975"/>
                    <a:pt x="1485900" y="952500"/>
                  </a:cubicBezTo>
                  <a:cubicBezTo>
                    <a:pt x="1482725" y="981075"/>
                    <a:pt x="1487053" y="1011531"/>
                    <a:pt x="1476375" y="1038225"/>
                  </a:cubicBezTo>
                  <a:cubicBezTo>
                    <a:pt x="1472646" y="1047547"/>
                    <a:pt x="1454900" y="1040650"/>
                    <a:pt x="1447800" y="1047750"/>
                  </a:cubicBezTo>
                  <a:cubicBezTo>
                    <a:pt x="1431611" y="1063939"/>
                    <a:pt x="1425889" y="1088711"/>
                    <a:pt x="1409700" y="1104900"/>
                  </a:cubicBezTo>
                  <a:lnTo>
                    <a:pt x="1381125" y="1133475"/>
                  </a:lnTo>
                  <a:cubicBezTo>
                    <a:pt x="1377950" y="1162050"/>
                    <a:pt x="1398875" y="1210108"/>
                    <a:pt x="1371600" y="1219200"/>
                  </a:cubicBezTo>
                  <a:cubicBezTo>
                    <a:pt x="1289409" y="1246597"/>
                    <a:pt x="1196579" y="1220688"/>
                    <a:pt x="1114425" y="1200150"/>
                  </a:cubicBezTo>
                  <a:cubicBezTo>
                    <a:pt x="1088650" y="1182967"/>
                    <a:pt x="1077962" y="1174135"/>
                    <a:pt x="1047750" y="1162050"/>
                  </a:cubicBezTo>
                  <a:cubicBezTo>
                    <a:pt x="1029106" y="1154592"/>
                    <a:pt x="990600" y="1143000"/>
                    <a:pt x="990600" y="1143000"/>
                  </a:cubicBezTo>
                  <a:cubicBezTo>
                    <a:pt x="981075" y="1146175"/>
                    <a:pt x="969125" y="1145425"/>
                    <a:pt x="962025" y="1152525"/>
                  </a:cubicBezTo>
                  <a:cubicBezTo>
                    <a:pt x="941244" y="1173306"/>
                    <a:pt x="960373" y="1236214"/>
                    <a:pt x="962025" y="1247775"/>
                  </a:cubicBezTo>
                  <a:cubicBezTo>
                    <a:pt x="948173" y="1289332"/>
                    <a:pt x="961068" y="1282150"/>
                    <a:pt x="904875" y="1266825"/>
                  </a:cubicBezTo>
                  <a:cubicBezTo>
                    <a:pt x="885502" y="1261541"/>
                    <a:pt x="847725" y="1247775"/>
                    <a:pt x="847725" y="1247775"/>
                  </a:cubicBezTo>
                  <a:lnTo>
                    <a:pt x="790575" y="1162050"/>
                  </a:lnTo>
                  <a:cubicBezTo>
                    <a:pt x="784225" y="1152525"/>
                    <a:pt x="779620" y="1141570"/>
                    <a:pt x="771525" y="1133475"/>
                  </a:cubicBezTo>
                  <a:lnTo>
                    <a:pt x="742950" y="1104900"/>
                  </a:lnTo>
                  <a:cubicBezTo>
                    <a:pt x="736600" y="1085850"/>
                    <a:pt x="735039" y="1064458"/>
                    <a:pt x="723900" y="1047750"/>
                  </a:cubicBezTo>
                  <a:cubicBezTo>
                    <a:pt x="699281" y="1010821"/>
                    <a:pt x="708470" y="1030035"/>
                    <a:pt x="695325" y="990600"/>
                  </a:cubicBezTo>
                  <a:lnTo>
                    <a:pt x="628650" y="1000125"/>
                  </a:lnTo>
                  <a:cubicBezTo>
                    <a:pt x="616361" y="1014462"/>
                    <a:pt x="641508" y="1073276"/>
                    <a:pt x="657225" y="1085850"/>
                  </a:cubicBezTo>
                  <a:cubicBezTo>
                    <a:pt x="665065" y="1092122"/>
                    <a:pt x="676275" y="1092200"/>
                    <a:pt x="685800" y="1095375"/>
                  </a:cubicBezTo>
                  <a:cubicBezTo>
                    <a:pt x="682625" y="1108075"/>
                    <a:pt x="684453" y="1123253"/>
                    <a:pt x="676275" y="1133475"/>
                  </a:cubicBezTo>
                  <a:cubicBezTo>
                    <a:pt x="659723" y="1154165"/>
                    <a:pt x="599234" y="1134922"/>
                    <a:pt x="590550" y="1133475"/>
                  </a:cubicBezTo>
                  <a:cubicBezTo>
                    <a:pt x="573306" y="1116231"/>
                    <a:pt x="527948" y="1078345"/>
                    <a:pt x="514350" y="1047750"/>
                  </a:cubicBezTo>
                  <a:cubicBezTo>
                    <a:pt x="483428" y="978176"/>
                    <a:pt x="518698" y="998399"/>
                    <a:pt x="466725" y="981075"/>
                  </a:cubicBezTo>
                  <a:cubicBezTo>
                    <a:pt x="450850" y="984250"/>
                    <a:pt x="434806" y="986673"/>
                    <a:pt x="419100" y="990600"/>
                  </a:cubicBezTo>
                  <a:cubicBezTo>
                    <a:pt x="409360" y="993035"/>
                    <a:pt x="400265" y="997690"/>
                    <a:pt x="390525" y="1000125"/>
                  </a:cubicBezTo>
                  <a:cubicBezTo>
                    <a:pt x="353384" y="1009410"/>
                    <a:pt x="313859" y="1013799"/>
                    <a:pt x="276225" y="1019175"/>
                  </a:cubicBezTo>
                  <a:cubicBezTo>
                    <a:pt x="273050" y="1028700"/>
                    <a:pt x="275477" y="1042874"/>
                    <a:pt x="266700" y="1047750"/>
                  </a:cubicBezTo>
                  <a:cubicBezTo>
                    <a:pt x="243813" y="1060465"/>
                    <a:pt x="190500" y="1066800"/>
                    <a:pt x="190500" y="1066800"/>
                  </a:cubicBezTo>
                  <a:cubicBezTo>
                    <a:pt x="184150" y="1085850"/>
                    <a:pt x="191329" y="1121110"/>
                    <a:pt x="171450" y="1123950"/>
                  </a:cubicBezTo>
                  <a:lnTo>
                    <a:pt x="38100" y="1143000"/>
                  </a:lnTo>
                  <a:lnTo>
                    <a:pt x="0" y="1133475"/>
                  </a:lnTo>
                </a:path>
              </a:pathLst>
            </a:custGeom>
            <a:solidFill>
              <a:schemeClr val="bg1">
                <a:lumMod val="9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5266841" y="-591091"/>
              <a:ext cx="4231152" cy="1714500"/>
            </a:xfrm>
            <a:custGeom>
              <a:avLst/>
              <a:gdLst>
                <a:gd name="connsiteX0" fmla="*/ 0 w 4231152"/>
                <a:gd name="connsiteY0" fmla="*/ 850900 h 1714500"/>
                <a:gd name="connsiteX1" fmla="*/ 63500 w 4231152"/>
                <a:gd name="connsiteY1" fmla="*/ 889000 h 1714500"/>
                <a:gd name="connsiteX2" fmla="*/ 101600 w 4231152"/>
                <a:gd name="connsiteY2" fmla="*/ 914400 h 1714500"/>
                <a:gd name="connsiteX3" fmla="*/ 139700 w 4231152"/>
                <a:gd name="connsiteY3" fmla="*/ 927100 h 1714500"/>
                <a:gd name="connsiteX4" fmla="*/ 266700 w 4231152"/>
                <a:gd name="connsiteY4" fmla="*/ 914400 h 1714500"/>
                <a:gd name="connsiteX5" fmla="*/ 304800 w 4231152"/>
                <a:gd name="connsiteY5" fmla="*/ 876300 h 1714500"/>
                <a:gd name="connsiteX6" fmla="*/ 330200 w 4231152"/>
                <a:gd name="connsiteY6" fmla="*/ 762000 h 1714500"/>
                <a:gd name="connsiteX7" fmla="*/ 368300 w 4231152"/>
                <a:gd name="connsiteY7" fmla="*/ 749300 h 1714500"/>
                <a:gd name="connsiteX8" fmla="*/ 419100 w 4231152"/>
                <a:gd name="connsiteY8" fmla="*/ 736600 h 1714500"/>
                <a:gd name="connsiteX9" fmla="*/ 558800 w 4231152"/>
                <a:gd name="connsiteY9" fmla="*/ 723900 h 1714500"/>
                <a:gd name="connsiteX10" fmla="*/ 596900 w 4231152"/>
                <a:gd name="connsiteY10" fmla="*/ 711200 h 1714500"/>
                <a:gd name="connsiteX11" fmla="*/ 622300 w 4231152"/>
                <a:gd name="connsiteY11" fmla="*/ 622300 h 1714500"/>
                <a:gd name="connsiteX12" fmla="*/ 660400 w 4231152"/>
                <a:gd name="connsiteY12" fmla="*/ 609600 h 1714500"/>
                <a:gd name="connsiteX13" fmla="*/ 736600 w 4231152"/>
                <a:gd name="connsiteY13" fmla="*/ 571500 h 1714500"/>
                <a:gd name="connsiteX14" fmla="*/ 749300 w 4231152"/>
                <a:gd name="connsiteY14" fmla="*/ 520700 h 1714500"/>
                <a:gd name="connsiteX15" fmla="*/ 774700 w 4231152"/>
                <a:gd name="connsiteY15" fmla="*/ 482600 h 1714500"/>
                <a:gd name="connsiteX16" fmla="*/ 889000 w 4231152"/>
                <a:gd name="connsiteY16" fmla="*/ 457200 h 1714500"/>
                <a:gd name="connsiteX17" fmla="*/ 1066800 w 4231152"/>
                <a:gd name="connsiteY17" fmla="*/ 419100 h 1714500"/>
                <a:gd name="connsiteX18" fmla="*/ 1143000 w 4231152"/>
                <a:gd name="connsiteY18" fmla="*/ 393700 h 1714500"/>
                <a:gd name="connsiteX19" fmla="*/ 1206500 w 4231152"/>
                <a:gd name="connsiteY19" fmla="*/ 330200 h 1714500"/>
                <a:gd name="connsiteX20" fmla="*/ 1244600 w 4231152"/>
                <a:gd name="connsiteY20" fmla="*/ 355600 h 1714500"/>
                <a:gd name="connsiteX21" fmla="*/ 1257300 w 4231152"/>
                <a:gd name="connsiteY21" fmla="*/ 393700 h 1714500"/>
                <a:gd name="connsiteX22" fmla="*/ 1358900 w 4231152"/>
                <a:gd name="connsiteY22" fmla="*/ 431800 h 1714500"/>
                <a:gd name="connsiteX23" fmla="*/ 1384300 w 4231152"/>
                <a:gd name="connsiteY23" fmla="*/ 508000 h 1714500"/>
                <a:gd name="connsiteX24" fmla="*/ 1397000 w 4231152"/>
                <a:gd name="connsiteY24" fmla="*/ 546100 h 1714500"/>
                <a:gd name="connsiteX25" fmla="*/ 1422400 w 4231152"/>
                <a:gd name="connsiteY25" fmla="*/ 584200 h 1714500"/>
                <a:gd name="connsiteX26" fmla="*/ 1435100 w 4231152"/>
                <a:gd name="connsiteY26" fmla="*/ 660400 h 1714500"/>
                <a:gd name="connsiteX27" fmla="*/ 1485900 w 4231152"/>
                <a:gd name="connsiteY27" fmla="*/ 673100 h 1714500"/>
                <a:gd name="connsiteX28" fmla="*/ 1473200 w 4231152"/>
                <a:gd name="connsiteY28" fmla="*/ 825500 h 1714500"/>
                <a:gd name="connsiteX29" fmla="*/ 1435100 w 4231152"/>
                <a:gd name="connsiteY29" fmla="*/ 812800 h 1714500"/>
                <a:gd name="connsiteX30" fmla="*/ 1384300 w 4231152"/>
                <a:gd name="connsiteY30" fmla="*/ 863600 h 1714500"/>
                <a:gd name="connsiteX31" fmla="*/ 1346200 w 4231152"/>
                <a:gd name="connsiteY31" fmla="*/ 889000 h 1714500"/>
                <a:gd name="connsiteX32" fmla="*/ 1333500 w 4231152"/>
                <a:gd name="connsiteY32" fmla="*/ 927100 h 1714500"/>
                <a:gd name="connsiteX33" fmla="*/ 1282700 w 4231152"/>
                <a:gd name="connsiteY33" fmla="*/ 1003300 h 1714500"/>
                <a:gd name="connsiteX34" fmla="*/ 1270000 w 4231152"/>
                <a:gd name="connsiteY34" fmla="*/ 1041400 h 1714500"/>
                <a:gd name="connsiteX35" fmla="*/ 1181100 w 4231152"/>
                <a:gd name="connsiteY35" fmla="*/ 1054100 h 1714500"/>
                <a:gd name="connsiteX36" fmla="*/ 1168400 w 4231152"/>
                <a:gd name="connsiteY36" fmla="*/ 1104900 h 1714500"/>
                <a:gd name="connsiteX37" fmla="*/ 1143000 w 4231152"/>
                <a:gd name="connsiteY37" fmla="*/ 1181100 h 1714500"/>
                <a:gd name="connsiteX38" fmla="*/ 1130300 w 4231152"/>
                <a:gd name="connsiteY38" fmla="*/ 1219200 h 1714500"/>
                <a:gd name="connsiteX39" fmla="*/ 1117600 w 4231152"/>
                <a:gd name="connsiteY39" fmla="*/ 1257300 h 1714500"/>
                <a:gd name="connsiteX40" fmla="*/ 1104900 w 4231152"/>
                <a:gd name="connsiteY40" fmla="*/ 1295400 h 1714500"/>
                <a:gd name="connsiteX41" fmla="*/ 1117600 w 4231152"/>
                <a:gd name="connsiteY41" fmla="*/ 1333500 h 1714500"/>
                <a:gd name="connsiteX42" fmla="*/ 1143000 w 4231152"/>
                <a:gd name="connsiteY42" fmla="*/ 1295400 h 1714500"/>
                <a:gd name="connsiteX43" fmla="*/ 1219200 w 4231152"/>
                <a:gd name="connsiteY43" fmla="*/ 1257300 h 1714500"/>
                <a:gd name="connsiteX44" fmla="*/ 1231900 w 4231152"/>
                <a:gd name="connsiteY44" fmla="*/ 1181100 h 1714500"/>
                <a:gd name="connsiteX45" fmla="*/ 1270000 w 4231152"/>
                <a:gd name="connsiteY45" fmla="*/ 1168400 h 1714500"/>
                <a:gd name="connsiteX46" fmla="*/ 1308100 w 4231152"/>
                <a:gd name="connsiteY46" fmla="*/ 1143000 h 1714500"/>
                <a:gd name="connsiteX47" fmla="*/ 1358900 w 4231152"/>
                <a:gd name="connsiteY47" fmla="*/ 1257300 h 1714500"/>
                <a:gd name="connsiteX48" fmla="*/ 1320800 w 4231152"/>
                <a:gd name="connsiteY48" fmla="*/ 1308100 h 1714500"/>
                <a:gd name="connsiteX49" fmla="*/ 1358900 w 4231152"/>
                <a:gd name="connsiteY49" fmla="*/ 1320800 h 1714500"/>
                <a:gd name="connsiteX50" fmla="*/ 1371600 w 4231152"/>
                <a:gd name="connsiteY50" fmla="*/ 1358900 h 1714500"/>
                <a:gd name="connsiteX51" fmla="*/ 1409700 w 4231152"/>
                <a:gd name="connsiteY51" fmla="*/ 1397000 h 1714500"/>
                <a:gd name="connsiteX52" fmla="*/ 1435100 w 4231152"/>
                <a:gd name="connsiteY52" fmla="*/ 1435100 h 1714500"/>
                <a:gd name="connsiteX53" fmla="*/ 1562100 w 4231152"/>
                <a:gd name="connsiteY53" fmla="*/ 1435100 h 1714500"/>
                <a:gd name="connsiteX54" fmla="*/ 1587500 w 4231152"/>
                <a:gd name="connsiteY54" fmla="*/ 1473200 h 1714500"/>
                <a:gd name="connsiteX55" fmla="*/ 1600200 w 4231152"/>
                <a:gd name="connsiteY55" fmla="*/ 1511300 h 1714500"/>
                <a:gd name="connsiteX56" fmla="*/ 1587500 w 4231152"/>
                <a:gd name="connsiteY56" fmla="*/ 1574800 h 1714500"/>
                <a:gd name="connsiteX57" fmla="*/ 1536700 w 4231152"/>
                <a:gd name="connsiteY57" fmla="*/ 1587500 h 1714500"/>
                <a:gd name="connsiteX58" fmla="*/ 1549400 w 4231152"/>
                <a:gd name="connsiteY58" fmla="*/ 1714500 h 1714500"/>
                <a:gd name="connsiteX59" fmla="*/ 1600200 w 4231152"/>
                <a:gd name="connsiteY59" fmla="*/ 1701800 h 1714500"/>
                <a:gd name="connsiteX60" fmla="*/ 1638300 w 4231152"/>
                <a:gd name="connsiteY60" fmla="*/ 1600200 h 1714500"/>
                <a:gd name="connsiteX61" fmla="*/ 1689100 w 4231152"/>
                <a:gd name="connsiteY61" fmla="*/ 1587500 h 1714500"/>
                <a:gd name="connsiteX62" fmla="*/ 1739900 w 4231152"/>
                <a:gd name="connsiteY62" fmla="*/ 1562100 h 1714500"/>
                <a:gd name="connsiteX63" fmla="*/ 1803400 w 4231152"/>
                <a:gd name="connsiteY63" fmla="*/ 1612900 h 1714500"/>
                <a:gd name="connsiteX64" fmla="*/ 1828800 w 4231152"/>
                <a:gd name="connsiteY64" fmla="*/ 1574800 h 1714500"/>
                <a:gd name="connsiteX65" fmla="*/ 1803400 w 4231152"/>
                <a:gd name="connsiteY65" fmla="*/ 1498600 h 1714500"/>
                <a:gd name="connsiteX66" fmla="*/ 1790700 w 4231152"/>
                <a:gd name="connsiteY66" fmla="*/ 1460500 h 1714500"/>
                <a:gd name="connsiteX67" fmla="*/ 1727200 w 4231152"/>
                <a:gd name="connsiteY67" fmla="*/ 1473200 h 1714500"/>
                <a:gd name="connsiteX68" fmla="*/ 1689100 w 4231152"/>
                <a:gd name="connsiteY68" fmla="*/ 1498600 h 1714500"/>
                <a:gd name="connsiteX69" fmla="*/ 1651000 w 4231152"/>
                <a:gd name="connsiteY69" fmla="*/ 1485900 h 1714500"/>
                <a:gd name="connsiteX70" fmla="*/ 1638300 w 4231152"/>
                <a:gd name="connsiteY70" fmla="*/ 1435100 h 1714500"/>
                <a:gd name="connsiteX71" fmla="*/ 1638300 w 4231152"/>
                <a:gd name="connsiteY71" fmla="*/ 1295400 h 1714500"/>
                <a:gd name="connsiteX72" fmla="*/ 1727200 w 4231152"/>
                <a:gd name="connsiteY72" fmla="*/ 1282700 h 1714500"/>
                <a:gd name="connsiteX73" fmla="*/ 1765300 w 4231152"/>
                <a:gd name="connsiteY73" fmla="*/ 1270000 h 1714500"/>
                <a:gd name="connsiteX74" fmla="*/ 1803400 w 4231152"/>
                <a:gd name="connsiteY74" fmla="*/ 1282700 h 1714500"/>
                <a:gd name="connsiteX75" fmla="*/ 1879600 w 4231152"/>
                <a:gd name="connsiteY75" fmla="*/ 1257300 h 1714500"/>
                <a:gd name="connsiteX76" fmla="*/ 1917700 w 4231152"/>
                <a:gd name="connsiteY76" fmla="*/ 1244600 h 1714500"/>
                <a:gd name="connsiteX77" fmla="*/ 1930400 w 4231152"/>
                <a:gd name="connsiteY77" fmla="*/ 1155700 h 1714500"/>
                <a:gd name="connsiteX78" fmla="*/ 2006600 w 4231152"/>
                <a:gd name="connsiteY78" fmla="*/ 1130300 h 1714500"/>
                <a:gd name="connsiteX79" fmla="*/ 2019300 w 4231152"/>
                <a:gd name="connsiteY79" fmla="*/ 1168400 h 1714500"/>
                <a:gd name="connsiteX80" fmla="*/ 2032000 w 4231152"/>
                <a:gd name="connsiteY80" fmla="*/ 1231900 h 1714500"/>
                <a:gd name="connsiteX81" fmla="*/ 2082800 w 4231152"/>
                <a:gd name="connsiteY81" fmla="*/ 1308100 h 1714500"/>
                <a:gd name="connsiteX82" fmla="*/ 2095500 w 4231152"/>
                <a:gd name="connsiteY82" fmla="*/ 1346200 h 1714500"/>
                <a:gd name="connsiteX83" fmla="*/ 2108200 w 4231152"/>
                <a:gd name="connsiteY83" fmla="*/ 1397000 h 1714500"/>
                <a:gd name="connsiteX84" fmla="*/ 2146300 w 4231152"/>
                <a:gd name="connsiteY84" fmla="*/ 1422400 h 1714500"/>
                <a:gd name="connsiteX85" fmla="*/ 2171700 w 4231152"/>
                <a:gd name="connsiteY85" fmla="*/ 1384300 h 1714500"/>
                <a:gd name="connsiteX86" fmla="*/ 2209800 w 4231152"/>
                <a:gd name="connsiteY86" fmla="*/ 1333500 h 1714500"/>
                <a:gd name="connsiteX87" fmla="*/ 2222500 w 4231152"/>
                <a:gd name="connsiteY87" fmla="*/ 1371600 h 1714500"/>
                <a:gd name="connsiteX88" fmla="*/ 2235200 w 4231152"/>
                <a:gd name="connsiteY88" fmla="*/ 1549400 h 1714500"/>
                <a:gd name="connsiteX89" fmla="*/ 2311400 w 4231152"/>
                <a:gd name="connsiteY89" fmla="*/ 1574800 h 1714500"/>
                <a:gd name="connsiteX90" fmla="*/ 2324100 w 4231152"/>
                <a:gd name="connsiteY90" fmla="*/ 1511300 h 1714500"/>
                <a:gd name="connsiteX91" fmla="*/ 2400300 w 4231152"/>
                <a:gd name="connsiteY91" fmla="*/ 1549400 h 1714500"/>
                <a:gd name="connsiteX92" fmla="*/ 2463800 w 4231152"/>
                <a:gd name="connsiteY92" fmla="*/ 1498600 h 1714500"/>
                <a:gd name="connsiteX93" fmla="*/ 2565400 w 4231152"/>
                <a:gd name="connsiteY93" fmla="*/ 1473200 h 1714500"/>
                <a:gd name="connsiteX94" fmla="*/ 2616200 w 4231152"/>
                <a:gd name="connsiteY94" fmla="*/ 1422400 h 1714500"/>
                <a:gd name="connsiteX95" fmla="*/ 2679700 w 4231152"/>
                <a:gd name="connsiteY95" fmla="*/ 1346200 h 1714500"/>
                <a:gd name="connsiteX96" fmla="*/ 2705100 w 4231152"/>
                <a:gd name="connsiteY96" fmla="*/ 1384300 h 1714500"/>
                <a:gd name="connsiteX97" fmla="*/ 2679700 w 4231152"/>
                <a:gd name="connsiteY97" fmla="*/ 1460500 h 1714500"/>
                <a:gd name="connsiteX98" fmla="*/ 2667000 w 4231152"/>
                <a:gd name="connsiteY98" fmla="*/ 1498600 h 1714500"/>
                <a:gd name="connsiteX99" fmla="*/ 2590800 w 4231152"/>
                <a:gd name="connsiteY99" fmla="*/ 1536700 h 1714500"/>
                <a:gd name="connsiteX100" fmla="*/ 2552700 w 4231152"/>
                <a:gd name="connsiteY100" fmla="*/ 1562100 h 1714500"/>
                <a:gd name="connsiteX101" fmla="*/ 2679700 w 4231152"/>
                <a:gd name="connsiteY101" fmla="*/ 1574800 h 1714500"/>
                <a:gd name="connsiteX102" fmla="*/ 2717800 w 4231152"/>
                <a:gd name="connsiteY102" fmla="*/ 1562100 h 1714500"/>
                <a:gd name="connsiteX103" fmla="*/ 2819400 w 4231152"/>
                <a:gd name="connsiteY103" fmla="*/ 1549400 h 1714500"/>
                <a:gd name="connsiteX104" fmla="*/ 2768600 w 4231152"/>
                <a:gd name="connsiteY104" fmla="*/ 1536700 h 1714500"/>
                <a:gd name="connsiteX105" fmla="*/ 2730500 w 4231152"/>
                <a:gd name="connsiteY105" fmla="*/ 1511300 h 1714500"/>
                <a:gd name="connsiteX106" fmla="*/ 2667000 w 4231152"/>
                <a:gd name="connsiteY106" fmla="*/ 1524000 h 1714500"/>
                <a:gd name="connsiteX107" fmla="*/ 2705100 w 4231152"/>
                <a:gd name="connsiteY107" fmla="*/ 1549400 h 1714500"/>
                <a:gd name="connsiteX108" fmla="*/ 2908300 w 4231152"/>
                <a:gd name="connsiteY108" fmla="*/ 1574800 h 1714500"/>
                <a:gd name="connsiteX109" fmla="*/ 2946400 w 4231152"/>
                <a:gd name="connsiteY109" fmla="*/ 1600200 h 1714500"/>
                <a:gd name="connsiteX110" fmla="*/ 3035300 w 4231152"/>
                <a:gd name="connsiteY110" fmla="*/ 1498600 h 1714500"/>
                <a:gd name="connsiteX111" fmla="*/ 3060700 w 4231152"/>
                <a:gd name="connsiteY111" fmla="*/ 1409700 h 1714500"/>
                <a:gd name="connsiteX112" fmla="*/ 2971800 w 4231152"/>
                <a:gd name="connsiteY112" fmla="*/ 1384300 h 1714500"/>
                <a:gd name="connsiteX113" fmla="*/ 2959100 w 4231152"/>
                <a:gd name="connsiteY113" fmla="*/ 1447800 h 1714500"/>
                <a:gd name="connsiteX114" fmla="*/ 2895600 w 4231152"/>
                <a:gd name="connsiteY114" fmla="*/ 1371600 h 1714500"/>
                <a:gd name="connsiteX115" fmla="*/ 2857500 w 4231152"/>
                <a:gd name="connsiteY115" fmla="*/ 1346200 h 1714500"/>
                <a:gd name="connsiteX116" fmla="*/ 2895600 w 4231152"/>
                <a:gd name="connsiteY116" fmla="*/ 1320800 h 1714500"/>
                <a:gd name="connsiteX117" fmla="*/ 2933700 w 4231152"/>
                <a:gd name="connsiteY117" fmla="*/ 1308100 h 1714500"/>
                <a:gd name="connsiteX118" fmla="*/ 2997200 w 4231152"/>
                <a:gd name="connsiteY118" fmla="*/ 1257300 h 1714500"/>
                <a:gd name="connsiteX119" fmla="*/ 3073400 w 4231152"/>
                <a:gd name="connsiteY119" fmla="*/ 1282700 h 1714500"/>
                <a:gd name="connsiteX120" fmla="*/ 3187700 w 4231152"/>
                <a:gd name="connsiteY120" fmla="*/ 1346200 h 1714500"/>
                <a:gd name="connsiteX121" fmla="*/ 3238500 w 4231152"/>
                <a:gd name="connsiteY121" fmla="*/ 1422400 h 1714500"/>
                <a:gd name="connsiteX122" fmla="*/ 3314700 w 4231152"/>
                <a:gd name="connsiteY122" fmla="*/ 1409700 h 1714500"/>
                <a:gd name="connsiteX123" fmla="*/ 3327400 w 4231152"/>
                <a:gd name="connsiteY123" fmla="*/ 1371600 h 1714500"/>
                <a:gd name="connsiteX124" fmla="*/ 3289300 w 4231152"/>
                <a:gd name="connsiteY124" fmla="*/ 1333500 h 1714500"/>
                <a:gd name="connsiteX125" fmla="*/ 3238500 w 4231152"/>
                <a:gd name="connsiteY125" fmla="*/ 1257300 h 1714500"/>
                <a:gd name="connsiteX126" fmla="*/ 3213100 w 4231152"/>
                <a:gd name="connsiteY126" fmla="*/ 1219200 h 1714500"/>
                <a:gd name="connsiteX127" fmla="*/ 3289300 w 4231152"/>
                <a:gd name="connsiteY127" fmla="*/ 1231900 h 1714500"/>
                <a:gd name="connsiteX128" fmla="*/ 3327400 w 4231152"/>
                <a:gd name="connsiteY128" fmla="*/ 1308100 h 1714500"/>
                <a:gd name="connsiteX129" fmla="*/ 3378200 w 4231152"/>
                <a:gd name="connsiteY129" fmla="*/ 1295400 h 1714500"/>
                <a:gd name="connsiteX130" fmla="*/ 3365500 w 4231152"/>
                <a:gd name="connsiteY130" fmla="*/ 1117600 h 1714500"/>
                <a:gd name="connsiteX131" fmla="*/ 3289300 w 4231152"/>
                <a:gd name="connsiteY131" fmla="*/ 1092200 h 1714500"/>
                <a:gd name="connsiteX132" fmla="*/ 3302000 w 4231152"/>
                <a:gd name="connsiteY132" fmla="*/ 1054100 h 1714500"/>
                <a:gd name="connsiteX133" fmla="*/ 3289300 w 4231152"/>
                <a:gd name="connsiteY133" fmla="*/ 1003300 h 1714500"/>
                <a:gd name="connsiteX134" fmla="*/ 3213100 w 4231152"/>
                <a:gd name="connsiteY134" fmla="*/ 965200 h 1714500"/>
                <a:gd name="connsiteX135" fmla="*/ 3454400 w 4231152"/>
                <a:gd name="connsiteY135" fmla="*/ 952500 h 1714500"/>
                <a:gd name="connsiteX136" fmla="*/ 3467100 w 4231152"/>
                <a:gd name="connsiteY136" fmla="*/ 1054100 h 1714500"/>
                <a:gd name="connsiteX137" fmla="*/ 3594100 w 4231152"/>
                <a:gd name="connsiteY137" fmla="*/ 1041400 h 1714500"/>
                <a:gd name="connsiteX138" fmla="*/ 3708400 w 4231152"/>
                <a:gd name="connsiteY138" fmla="*/ 1028700 h 1714500"/>
                <a:gd name="connsiteX139" fmla="*/ 3771900 w 4231152"/>
                <a:gd name="connsiteY139" fmla="*/ 1016000 h 1714500"/>
                <a:gd name="connsiteX140" fmla="*/ 3810000 w 4231152"/>
                <a:gd name="connsiteY140" fmla="*/ 1003300 h 1714500"/>
                <a:gd name="connsiteX141" fmla="*/ 3822700 w 4231152"/>
                <a:gd name="connsiteY141" fmla="*/ 965200 h 1714500"/>
                <a:gd name="connsiteX142" fmla="*/ 3810000 w 4231152"/>
                <a:gd name="connsiteY142" fmla="*/ 927100 h 1714500"/>
                <a:gd name="connsiteX143" fmla="*/ 3797300 w 4231152"/>
                <a:gd name="connsiteY143" fmla="*/ 863600 h 1714500"/>
                <a:gd name="connsiteX144" fmla="*/ 3759200 w 4231152"/>
                <a:gd name="connsiteY144" fmla="*/ 825500 h 1714500"/>
                <a:gd name="connsiteX145" fmla="*/ 3784600 w 4231152"/>
                <a:gd name="connsiteY145" fmla="*/ 660400 h 1714500"/>
                <a:gd name="connsiteX146" fmla="*/ 3733800 w 4231152"/>
                <a:gd name="connsiteY146" fmla="*/ 584200 h 1714500"/>
                <a:gd name="connsiteX147" fmla="*/ 3771900 w 4231152"/>
                <a:gd name="connsiteY147" fmla="*/ 558800 h 1714500"/>
                <a:gd name="connsiteX148" fmla="*/ 3822700 w 4231152"/>
                <a:gd name="connsiteY148" fmla="*/ 508000 h 1714500"/>
                <a:gd name="connsiteX149" fmla="*/ 3937000 w 4231152"/>
                <a:gd name="connsiteY149" fmla="*/ 495300 h 1714500"/>
                <a:gd name="connsiteX150" fmla="*/ 3975100 w 4231152"/>
                <a:gd name="connsiteY150" fmla="*/ 482600 h 1714500"/>
                <a:gd name="connsiteX151" fmla="*/ 4013200 w 4231152"/>
                <a:gd name="connsiteY151" fmla="*/ 495300 h 1714500"/>
                <a:gd name="connsiteX152" fmla="*/ 4038600 w 4231152"/>
                <a:gd name="connsiteY152" fmla="*/ 596900 h 1714500"/>
                <a:gd name="connsiteX153" fmla="*/ 4064000 w 4231152"/>
                <a:gd name="connsiteY153" fmla="*/ 711200 h 1714500"/>
                <a:gd name="connsiteX154" fmla="*/ 4064000 w 4231152"/>
                <a:gd name="connsiteY154" fmla="*/ 838200 h 1714500"/>
                <a:gd name="connsiteX155" fmla="*/ 4102100 w 4231152"/>
                <a:gd name="connsiteY155" fmla="*/ 850900 h 1714500"/>
                <a:gd name="connsiteX156" fmla="*/ 4140200 w 4231152"/>
                <a:gd name="connsiteY156" fmla="*/ 838200 h 1714500"/>
                <a:gd name="connsiteX157" fmla="*/ 4178300 w 4231152"/>
                <a:gd name="connsiteY157" fmla="*/ 660400 h 1714500"/>
                <a:gd name="connsiteX158" fmla="*/ 4191000 w 4231152"/>
                <a:gd name="connsiteY158" fmla="*/ 622300 h 1714500"/>
                <a:gd name="connsiteX159" fmla="*/ 4203700 w 4231152"/>
                <a:gd name="connsiteY159" fmla="*/ 558800 h 1714500"/>
                <a:gd name="connsiteX160" fmla="*/ 4216400 w 4231152"/>
                <a:gd name="connsiteY160" fmla="*/ 406400 h 1714500"/>
                <a:gd name="connsiteX161" fmla="*/ 4216400 w 4231152"/>
                <a:gd name="connsiteY161" fmla="*/ 292100 h 1714500"/>
                <a:gd name="connsiteX162" fmla="*/ 4178300 w 4231152"/>
                <a:gd name="connsiteY162" fmla="*/ 241300 h 1714500"/>
                <a:gd name="connsiteX163" fmla="*/ 4140200 w 4231152"/>
                <a:gd name="connsiteY163" fmla="*/ 165100 h 1714500"/>
                <a:gd name="connsiteX164" fmla="*/ 4102100 w 4231152"/>
                <a:gd name="connsiteY164" fmla="*/ 152400 h 1714500"/>
                <a:gd name="connsiteX165" fmla="*/ 4025900 w 4231152"/>
                <a:gd name="connsiteY165" fmla="*/ 76200 h 1714500"/>
                <a:gd name="connsiteX166" fmla="*/ 4000500 w 4231152"/>
                <a:gd name="connsiteY166"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231152" h="1714500">
                  <a:moveTo>
                    <a:pt x="0" y="850900"/>
                  </a:moveTo>
                  <a:cubicBezTo>
                    <a:pt x="21167" y="863600"/>
                    <a:pt x="42568" y="875917"/>
                    <a:pt x="63500" y="889000"/>
                  </a:cubicBezTo>
                  <a:cubicBezTo>
                    <a:pt x="76443" y="897090"/>
                    <a:pt x="87948" y="907574"/>
                    <a:pt x="101600" y="914400"/>
                  </a:cubicBezTo>
                  <a:cubicBezTo>
                    <a:pt x="113574" y="920387"/>
                    <a:pt x="127000" y="922867"/>
                    <a:pt x="139700" y="927100"/>
                  </a:cubicBezTo>
                  <a:cubicBezTo>
                    <a:pt x="182033" y="922867"/>
                    <a:pt x="226037" y="926912"/>
                    <a:pt x="266700" y="914400"/>
                  </a:cubicBezTo>
                  <a:cubicBezTo>
                    <a:pt x="283866" y="909118"/>
                    <a:pt x="294837" y="891244"/>
                    <a:pt x="304800" y="876300"/>
                  </a:cubicBezTo>
                  <a:cubicBezTo>
                    <a:pt x="332277" y="835085"/>
                    <a:pt x="302539" y="810407"/>
                    <a:pt x="330200" y="762000"/>
                  </a:cubicBezTo>
                  <a:cubicBezTo>
                    <a:pt x="336842" y="750377"/>
                    <a:pt x="355428" y="752978"/>
                    <a:pt x="368300" y="749300"/>
                  </a:cubicBezTo>
                  <a:cubicBezTo>
                    <a:pt x="385083" y="744505"/>
                    <a:pt x="401799" y="738907"/>
                    <a:pt x="419100" y="736600"/>
                  </a:cubicBezTo>
                  <a:cubicBezTo>
                    <a:pt x="465449" y="730420"/>
                    <a:pt x="512233" y="728133"/>
                    <a:pt x="558800" y="723900"/>
                  </a:cubicBezTo>
                  <a:cubicBezTo>
                    <a:pt x="571500" y="719667"/>
                    <a:pt x="588537" y="721653"/>
                    <a:pt x="596900" y="711200"/>
                  </a:cubicBezTo>
                  <a:cubicBezTo>
                    <a:pt x="598218" y="709552"/>
                    <a:pt x="615300" y="629300"/>
                    <a:pt x="622300" y="622300"/>
                  </a:cubicBezTo>
                  <a:cubicBezTo>
                    <a:pt x="631766" y="612834"/>
                    <a:pt x="648426" y="615587"/>
                    <a:pt x="660400" y="609600"/>
                  </a:cubicBezTo>
                  <a:cubicBezTo>
                    <a:pt x="758877" y="560361"/>
                    <a:pt x="640835" y="603422"/>
                    <a:pt x="736600" y="571500"/>
                  </a:cubicBezTo>
                  <a:cubicBezTo>
                    <a:pt x="740833" y="554567"/>
                    <a:pt x="742424" y="536743"/>
                    <a:pt x="749300" y="520700"/>
                  </a:cubicBezTo>
                  <a:cubicBezTo>
                    <a:pt x="755313" y="506671"/>
                    <a:pt x="762781" y="492135"/>
                    <a:pt x="774700" y="482600"/>
                  </a:cubicBezTo>
                  <a:cubicBezTo>
                    <a:pt x="791155" y="469436"/>
                    <a:pt x="888220" y="457330"/>
                    <a:pt x="889000" y="457200"/>
                  </a:cubicBezTo>
                  <a:cubicBezTo>
                    <a:pt x="974831" y="399979"/>
                    <a:pt x="884862" y="451207"/>
                    <a:pt x="1066800" y="419100"/>
                  </a:cubicBezTo>
                  <a:cubicBezTo>
                    <a:pt x="1093167" y="414447"/>
                    <a:pt x="1143000" y="393700"/>
                    <a:pt x="1143000" y="393700"/>
                  </a:cubicBezTo>
                  <a:cubicBezTo>
                    <a:pt x="1154289" y="376767"/>
                    <a:pt x="1178278" y="330200"/>
                    <a:pt x="1206500" y="330200"/>
                  </a:cubicBezTo>
                  <a:cubicBezTo>
                    <a:pt x="1221764" y="330200"/>
                    <a:pt x="1231900" y="347133"/>
                    <a:pt x="1244600" y="355600"/>
                  </a:cubicBezTo>
                  <a:cubicBezTo>
                    <a:pt x="1248833" y="368300"/>
                    <a:pt x="1248937" y="383247"/>
                    <a:pt x="1257300" y="393700"/>
                  </a:cubicBezTo>
                  <a:cubicBezTo>
                    <a:pt x="1282216" y="424845"/>
                    <a:pt x="1324478" y="424916"/>
                    <a:pt x="1358900" y="431800"/>
                  </a:cubicBezTo>
                  <a:lnTo>
                    <a:pt x="1384300" y="508000"/>
                  </a:lnTo>
                  <a:cubicBezTo>
                    <a:pt x="1388533" y="520700"/>
                    <a:pt x="1389574" y="534961"/>
                    <a:pt x="1397000" y="546100"/>
                  </a:cubicBezTo>
                  <a:lnTo>
                    <a:pt x="1422400" y="584200"/>
                  </a:lnTo>
                  <a:cubicBezTo>
                    <a:pt x="1426633" y="609600"/>
                    <a:pt x="1420133" y="639446"/>
                    <a:pt x="1435100" y="660400"/>
                  </a:cubicBezTo>
                  <a:cubicBezTo>
                    <a:pt x="1445245" y="674603"/>
                    <a:pt x="1481975" y="656093"/>
                    <a:pt x="1485900" y="673100"/>
                  </a:cubicBezTo>
                  <a:cubicBezTo>
                    <a:pt x="1497362" y="722771"/>
                    <a:pt x="1477433" y="774700"/>
                    <a:pt x="1473200" y="825500"/>
                  </a:cubicBezTo>
                  <a:cubicBezTo>
                    <a:pt x="1460500" y="821267"/>
                    <a:pt x="1448487" y="812800"/>
                    <a:pt x="1435100" y="812800"/>
                  </a:cubicBezTo>
                  <a:cubicBezTo>
                    <a:pt x="1374140" y="812800"/>
                    <a:pt x="1411393" y="829733"/>
                    <a:pt x="1384300" y="863600"/>
                  </a:cubicBezTo>
                  <a:cubicBezTo>
                    <a:pt x="1374765" y="875519"/>
                    <a:pt x="1358900" y="880533"/>
                    <a:pt x="1346200" y="889000"/>
                  </a:cubicBezTo>
                  <a:cubicBezTo>
                    <a:pt x="1341967" y="901700"/>
                    <a:pt x="1340001" y="915398"/>
                    <a:pt x="1333500" y="927100"/>
                  </a:cubicBezTo>
                  <a:cubicBezTo>
                    <a:pt x="1318675" y="953785"/>
                    <a:pt x="1292353" y="974340"/>
                    <a:pt x="1282700" y="1003300"/>
                  </a:cubicBezTo>
                  <a:cubicBezTo>
                    <a:pt x="1278467" y="1016000"/>
                    <a:pt x="1281974" y="1035413"/>
                    <a:pt x="1270000" y="1041400"/>
                  </a:cubicBezTo>
                  <a:cubicBezTo>
                    <a:pt x="1243226" y="1054787"/>
                    <a:pt x="1210733" y="1049867"/>
                    <a:pt x="1181100" y="1054100"/>
                  </a:cubicBezTo>
                  <a:cubicBezTo>
                    <a:pt x="1176867" y="1071033"/>
                    <a:pt x="1173416" y="1088182"/>
                    <a:pt x="1168400" y="1104900"/>
                  </a:cubicBezTo>
                  <a:cubicBezTo>
                    <a:pt x="1160707" y="1130545"/>
                    <a:pt x="1151467" y="1155700"/>
                    <a:pt x="1143000" y="1181100"/>
                  </a:cubicBezTo>
                  <a:lnTo>
                    <a:pt x="1130300" y="1219200"/>
                  </a:lnTo>
                  <a:lnTo>
                    <a:pt x="1117600" y="1257300"/>
                  </a:lnTo>
                  <a:lnTo>
                    <a:pt x="1104900" y="1295400"/>
                  </a:lnTo>
                  <a:cubicBezTo>
                    <a:pt x="1109133" y="1308100"/>
                    <a:pt x="1104213" y="1333500"/>
                    <a:pt x="1117600" y="1333500"/>
                  </a:cubicBezTo>
                  <a:cubicBezTo>
                    <a:pt x="1132864" y="1333500"/>
                    <a:pt x="1132207" y="1306193"/>
                    <a:pt x="1143000" y="1295400"/>
                  </a:cubicBezTo>
                  <a:cubicBezTo>
                    <a:pt x="1167619" y="1270781"/>
                    <a:pt x="1188212" y="1267629"/>
                    <a:pt x="1219200" y="1257300"/>
                  </a:cubicBezTo>
                  <a:cubicBezTo>
                    <a:pt x="1223433" y="1231900"/>
                    <a:pt x="1219124" y="1203458"/>
                    <a:pt x="1231900" y="1181100"/>
                  </a:cubicBezTo>
                  <a:cubicBezTo>
                    <a:pt x="1238542" y="1169477"/>
                    <a:pt x="1258026" y="1174387"/>
                    <a:pt x="1270000" y="1168400"/>
                  </a:cubicBezTo>
                  <a:cubicBezTo>
                    <a:pt x="1283652" y="1161574"/>
                    <a:pt x="1295400" y="1151467"/>
                    <a:pt x="1308100" y="1143000"/>
                  </a:cubicBezTo>
                  <a:cubicBezTo>
                    <a:pt x="1338327" y="1233680"/>
                    <a:pt x="1318648" y="1196923"/>
                    <a:pt x="1358900" y="1257300"/>
                  </a:cubicBezTo>
                  <a:cubicBezTo>
                    <a:pt x="1289402" y="1280466"/>
                    <a:pt x="1248347" y="1271874"/>
                    <a:pt x="1320800" y="1308100"/>
                  </a:cubicBezTo>
                  <a:cubicBezTo>
                    <a:pt x="1332774" y="1314087"/>
                    <a:pt x="1346200" y="1316567"/>
                    <a:pt x="1358900" y="1320800"/>
                  </a:cubicBezTo>
                  <a:cubicBezTo>
                    <a:pt x="1363133" y="1333500"/>
                    <a:pt x="1364174" y="1347761"/>
                    <a:pt x="1371600" y="1358900"/>
                  </a:cubicBezTo>
                  <a:cubicBezTo>
                    <a:pt x="1381563" y="1373844"/>
                    <a:pt x="1398202" y="1383202"/>
                    <a:pt x="1409700" y="1397000"/>
                  </a:cubicBezTo>
                  <a:cubicBezTo>
                    <a:pt x="1419471" y="1408726"/>
                    <a:pt x="1426633" y="1422400"/>
                    <a:pt x="1435100" y="1435100"/>
                  </a:cubicBezTo>
                  <a:cubicBezTo>
                    <a:pt x="1463656" y="1431021"/>
                    <a:pt x="1528515" y="1408232"/>
                    <a:pt x="1562100" y="1435100"/>
                  </a:cubicBezTo>
                  <a:cubicBezTo>
                    <a:pt x="1574019" y="1444635"/>
                    <a:pt x="1580674" y="1459548"/>
                    <a:pt x="1587500" y="1473200"/>
                  </a:cubicBezTo>
                  <a:cubicBezTo>
                    <a:pt x="1593487" y="1485174"/>
                    <a:pt x="1595967" y="1498600"/>
                    <a:pt x="1600200" y="1511300"/>
                  </a:cubicBezTo>
                  <a:cubicBezTo>
                    <a:pt x="1595967" y="1532467"/>
                    <a:pt x="1601319" y="1558217"/>
                    <a:pt x="1587500" y="1574800"/>
                  </a:cubicBezTo>
                  <a:cubicBezTo>
                    <a:pt x="1576326" y="1588209"/>
                    <a:pt x="1541293" y="1570661"/>
                    <a:pt x="1536700" y="1587500"/>
                  </a:cubicBezTo>
                  <a:cubicBezTo>
                    <a:pt x="1525506" y="1628545"/>
                    <a:pt x="1545167" y="1672167"/>
                    <a:pt x="1549400" y="1714500"/>
                  </a:cubicBezTo>
                  <a:cubicBezTo>
                    <a:pt x="1566333" y="1710267"/>
                    <a:pt x="1585677" y="1711482"/>
                    <a:pt x="1600200" y="1701800"/>
                  </a:cubicBezTo>
                  <a:cubicBezTo>
                    <a:pt x="1658243" y="1663105"/>
                    <a:pt x="1593376" y="1654109"/>
                    <a:pt x="1638300" y="1600200"/>
                  </a:cubicBezTo>
                  <a:cubicBezTo>
                    <a:pt x="1649474" y="1586791"/>
                    <a:pt x="1672757" y="1593629"/>
                    <a:pt x="1689100" y="1587500"/>
                  </a:cubicBezTo>
                  <a:cubicBezTo>
                    <a:pt x="1706827" y="1580853"/>
                    <a:pt x="1722967" y="1570567"/>
                    <a:pt x="1739900" y="1562100"/>
                  </a:cubicBezTo>
                  <a:cubicBezTo>
                    <a:pt x="1749587" y="1576630"/>
                    <a:pt x="1771114" y="1625814"/>
                    <a:pt x="1803400" y="1612900"/>
                  </a:cubicBezTo>
                  <a:cubicBezTo>
                    <a:pt x="1817572" y="1607231"/>
                    <a:pt x="1820333" y="1587500"/>
                    <a:pt x="1828800" y="1574800"/>
                  </a:cubicBezTo>
                  <a:lnTo>
                    <a:pt x="1803400" y="1498600"/>
                  </a:lnTo>
                  <a:lnTo>
                    <a:pt x="1790700" y="1460500"/>
                  </a:lnTo>
                  <a:cubicBezTo>
                    <a:pt x="1769533" y="1464733"/>
                    <a:pt x="1747411" y="1465621"/>
                    <a:pt x="1727200" y="1473200"/>
                  </a:cubicBezTo>
                  <a:cubicBezTo>
                    <a:pt x="1712908" y="1478559"/>
                    <a:pt x="1704156" y="1496091"/>
                    <a:pt x="1689100" y="1498600"/>
                  </a:cubicBezTo>
                  <a:cubicBezTo>
                    <a:pt x="1675895" y="1500801"/>
                    <a:pt x="1663700" y="1490133"/>
                    <a:pt x="1651000" y="1485900"/>
                  </a:cubicBezTo>
                  <a:cubicBezTo>
                    <a:pt x="1646767" y="1468967"/>
                    <a:pt x="1643095" y="1451883"/>
                    <a:pt x="1638300" y="1435100"/>
                  </a:cubicBezTo>
                  <a:cubicBezTo>
                    <a:pt x="1625720" y="1391069"/>
                    <a:pt x="1596118" y="1342855"/>
                    <a:pt x="1638300" y="1295400"/>
                  </a:cubicBezTo>
                  <a:cubicBezTo>
                    <a:pt x="1658187" y="1273027"/>
                    <a:pt x="1697567" y="1286933"/>
                    <a:pt x="1727200" y="1282700"/>
                  </a:cubicBezTo>
                  <a:cubicBezTo>
                    <a:pt x="1739900" y="1278467"/>
                    <a:pt x="1751913" y="1270000"/>
                    <a:pt x="1765300" y="1270000"/>
                  </a:cubicBezTo>
                  <a:cubicBezTo>
                    <a:pt x="1778687" y="1270000"/>
                    <a:pt x="1790095" y="1284178"/>
                    <a:pt x="1803400" y="1282700"/>
                  </a:cubicBezTo>
                  <a:cubicBezTo>
                    <a:pt x="1830010" y="1279743"/>
                    <a:pt x="1854200" y="1265767"/>
                    <a:pt x="1879600" y="1257300"/>
                  </a:cubicBezTo>
                  <a:lnTo>
                    <a:pt x="1917700" y="1244600"/>
                  </a:lnTo>
                  <a:cubicBezTo>
                    <a:pt x="1921933" y="1214967"/>
                    <a:pt x="1912022" y="1179329"/>
                    <a:pt x="1930400" y="1155700"/>
                  </a:cubicBezTo>
                  <a:cubicBezTo>
                    <a:pt x="1946838" y="1134566"/>
                    <a:pt x="2006600" y="1130300"/>
                    <a:pt x="2006600" y="1130300"/>
                  </a:cubicBezTo>
                  <a:cubicBezTo>
                    <a:pt x="2010833" y="1143000"/>
                    <a:pt x="2016053" y="1155413"/>
                    <a:pt x="2019300" y="1168400"/>
                  </a:cubicBezTo>
                  <a:cubicBezTo>
                    <a:pt x="2024535" y="1189341"/>
                    <a:pt x="2023068" y="1212249"/>
                    <a:pt x="2032000" y="1231900"/>
                  </a:cubicBezTo>
                  <a:cubicBezTo>
                    <a:pt x="2044632" y="1259691"/>
                    <a:pt x="2073147" y="1279140"/>
                    <a:pt x="2082800" y="1308100"/>
                  </a:cubicBezTo>
                  <a:cubicBezTo>
                    <a:pt x="2087033" y="1320800"/>
                    <a:pt x="2091822" y="1333328"/>
                    <a:pt x="2095500" y="1346200"/>
                  </a:cubicBezTo>
                  <a:cubicBezTo>
                    <a:pt x="2100295" y="1362983"/>
                    <a:pt x="2098518" y="1382477"/>
                    <a:pt x="2108200" y="1397000"/>
                  </a:cubicBezTo>
                  <a:cubicBezTo>
                    <a:pt x="2116667" y="1409700"/>
                    <a:pt x="2133600" y="1413933"/>
                    <a:pt x="2146300" y="1422400"/>
                  </a:cubicBezTo>
                  <a:cubicBezTo>
                    <a:pt x="2154767" y="1409700"/>
                    <a:pt x="2167314" y="1398920"/>
                    <a:pt x="2171700" y="1384300"/>
                  </a:cubicBezTo>
                  <a:cubicBezTo>
                    <a:pt x="2189051" y="1326463"/>
                    <a:pt x="2166525" y="1246949"/>
                    <a:pt x="2209800" y="1333500"/>
                  </a:cubicBezTo>
                  <a:cubicBezTo>
                    <a:pt x="2215787" y="1345474"/>
                    <a:pt x="2218267" y="1358900"/>
                    <a:pt x="2222500" y="1371600"/>
                  </a:cubicBezTo>
                  <a:cubicBezTo>
                    <a:pt x="2226733" y="1430867"/>
                    <a:pt x="2211384" y="1494964"/>
                    <a:pt x="2235200" y="1549400"/>
                  </a:cubicBezTo>
                  <a:cubicBezTo>
                    <a:pt x="2245932" y="1573929"/>
                    <a:pt x="2311400" y="1574800"/>
                    <a:pt x="2311400" y="1574800"/>
                  </a:cubicBezTo>
                  <a:cubicBezTo>
                    <a:pt x="2315633" y="1553633"/>
                    <a:pt x="2308836" y="1526564"/>
                    <a:pt x="2324100" y="1511300"/>
                  </a:cubicBezTo>
                  <a:cubicBezTo>
                    <a:pt x="2334616" y="1500784"/>
                    <a:pt x="2399022" y="1548548"/>
                    <a:pt x="2400300" y="1549400"/>
                  </a:cubicBezTo>
                  <a:cubicBezTo>
                    <a:pt x="2496065" y="1517478"/>
                    <a:pt x="2381736" y="1564252"/>
                    <a:pt x="2463800" y="1498600"/>
                  </a:cubicBezTo>
                  <a:cubicBezTo>
                    <a:pt x="2476817" y="1488186"/>
                    <a:pt x="2562238" y="1473832"/>
                    <a:pt x="2565400" y="1473200"/>
                  </a:cubicBezTo>
                  <a:cubicBezTo>
                    <a:pt x="2589590" y="1400629"/>
                    <a:pt x="2558143" y="1461105"/>
                    <a:pt x="2616200" y="1422400"/>
                  </a:cubicBezTo>
                  <a:cubicBezTo>
                    <a:pt x="2645536" y="1402843"/>
                    <a:pt x="2660958" y="1374313"/>
                    <a:pt x="2679700" y="1346200"/>
                  </a:cubicBezTo>
                  <a:cubicBezTo>
                    <a:pt x="2688167" y="1358900"/>
                    <a:pt x="2705100" y="1369036"/>
                    <a:pt x="2705100" y="1384300"/>
                  </a:cubicBezTo>
                  <a:cubicBezTo>
                    <a:pt x="2705100" y="1411074"/>
                    <a:pt x="2688167" y="1435100"/>
                    <a:pt x="2679700" y="1460500"/>
                  </a:cubicBezTo>
                  <a:cubicBezTo>
                    <a:pt x="2675467" y="1473200"/>
                    <a:pt x="2678139" y="1491174"/>
                    <a:pt x="2667000" y="1498600"/>
                  </a:cubicBezTo>
                  <a:cubicBezTo>
                    <a:pt x="2557811" y="1571393"/>
                    <a:pt x="2695960" y="1484120"/>
                    <a:pt x="2590800" y="1536700"/>
                  </a:cubicBezTo>
                  <a:cubicBezTo>
                    <a:pt x="2577148" y="1543526"/>
                    <a:pt x="2565400" y="1553633"/>
                    <a:pt x="2552700" y="1562100"/>
                  </a:cubicBezTo>
                  <a:cubicBezTo>
                    <a:pt x="2595033" y="1566333"/>
                    <a:pt x="2637156" y="1574800"/>
                    <a:pt x="2679700" y="1574800"/>
                  </a:cubicBezTo>
                  <a:cubicBezTo>
                    <a:pt x="2693087" y="1574800"/>
                    <a:pt x="2704629" y="1564495"/>
                    <a:pt x="2717800" y="1562100"/>
                  </a:cubicBezTo>
                  <a:cubicBezTo>
                    <a:pt x="2751380" y="1555995"/>
                    <a:pt x="2785533" y="1553633"/>
                    <a:pt x="2819400" y="1549400"/>
                  </a:cubicBezTo>
                  <a:cubicBezTo>
                    <a:pt x="2802467" y="1545167"/>
                    <a:pt x="2784643" y="1543576"/>
                    <a:pt x="2768600" y="1536700"/>
                  </a:cubicBezTo>
                  <a:cubicBezTo>
                    <a:pt x="2754571" y="1530687"/>
                    <a:pt x="2745646" y="1513193"/>
                    <a:pt x="2730500" y="1511300"/>
                  </a:cubicBezTo>
                  <a:cubicBezTo>
                    <a:pt x="2709081" y="1508623"/>
                    <a:pt x="2688167" y="1519767"/>
                    <a:pt x="2667000" y="1524000"/>
                  </a:cubicBezTo>
                  <a:cubicBezTo>
                    <a:pt x="2679700" y="1532467"/>
                    <a:pt x="2690808" y="1544041"/>
                    <a:pt x="2705100" y="1549400"/>
                  </a:cubicBezTo>
                  <a:cubicBezTo>
                    <a:pt x="2747091" y="1565146"/>
                    <a:pt x="2893016" y="1573411"/>
                    <a:pt x="2908300" y="1574800"/>
                  </a:cubicBezTo>
                  <a:cubicBezTo>
                    <a:pt x="2921000" y="1583267"/>
                    <a:pt x="2931230" y="1598514"/>
                    <a:pt x="2946400" y="1600200"/>
                  </a:cubicBezTo>
                  <a:cubicBezTo>
                    <a:pt x="3050651" y="1611783"/>
                    <a:pt x="3020674" y="1579042"/>
                    <a:pt x="3035300" y="1498600"/>
                  </a:cubicBezTo>
                  <a:cubicBezTo>
                    <a:pt x="3041679" y="1463517"/>
                    <a:pt x="3049819" y="1442344"/>
                    <a:pt x="3060700" y="1409700"/>
                  </a:cubicBezTo>
                  <a:cubicBezTo>
                    <a:pt x="3041081" y="1380272"/>
                    <a:pt x="3025158" y="1330942"/>
                    <a:pt x="2971800" y="1384300"/>
                  </a:cubicBezTo>
                  <a:cubicBezTo>
                    <a:pt x="2956536" y="1399564"/>
                    <a:pt x="2963333" y="1426633"/>
                    <a:pt x="2959100" y="1447800"/>
                  </a:cubicBezTo>
                  <a:cubicBezTo>
                    <a:pt x="2934125" y="1410338"/>
                    <a:pt x="2932270" y="1402158"/>
                    <a:pt x="2895600" y="1371600"/>
                  </a:cubicBezTo>
                  <a:cubicBezTo>
                    <a:pt x="2883874" y="1361829"/>
                    <a:pt x="2870200" y="1354667"/>
                    <a:pt x="2857500" y="1346200"/>
                  </a:cubicBezTo>
                  <a:cubicBezTo>
                    <a:pt x="2870200" y="1337733"/>
                    <a:pt x="2881948" y="1327626"/>
                    <a:pt x="2895600" y="1320800"/>
                  </a:cubicBezTo>
                  <a:cubicBezTo>
                    <a:pt x="2907574" y="1314813"/>
                    <a:pt x="2923247" y="1316463"/>
                    <a:pt x="2933700" y="1308100"/>
                  </a:cubicBezTo>
                  <a:cubicBezTo>
                    <a:pt x="3015764" y="1242448"/>
                    <a:pt x="2901435" y="1289222"/>
                    <a:pt x="2997200" y="1257300"/>
                  </a:cubicBezTo>
                  <a:cubicBezTo>
                    <a:pt x="3022600" y="1265767"/>
                    <a:pt x="3049453" y="1270726"/>
                    <a:pt x="3073400" y="1282700"/>
                  </a:cubicBezTo>
                  <a:cubicBezTo>
                    <a:pt x="3248077" y="1370039"/>
                    <a:pt x="3082339" y="1311080"/>
                    <a:pt x="3187700" y="1346200"/>
                  </a:cubicBezTo>
                  <a:cubicBezTo>
                    <a:pt x="3196153" y="1371558"/>
                    <a:pt x="3204252" y="1414789"/>
                    <a:pt x="3238500" y="1422400"/>
                  </a:cubicBezTo>
                  <a:cubicBezTo>
                    <a:pt x="3263637" y="1427986"/>
                    <a:pt x="3289300" y="1413933"/>
                    <a:pt x="3314700" y="1409700"/>
                  </a:cubicBezTo>
                  <a:cubicBezTo>
                    <a:pt x="3318933" y="1397000"/>
                    <a:pt x="3331633" y="1384300"/>
                    <a:pt x="3327400" y="1371600"/>
                  </a:cubicBezTo>
                  <a:cubicBezTo>
                    <a:pt x="3321720" y="1354561"/>
                    <a:pt x="3300327" y="1347677"/>
                    <a:pt x="3289300" y="1333500"/>
                  </a:cubicBezTo>
                  <a:cubicBezTo>
                    <a:pt x="3270558" y="1309403"/>
                    <a:pt x="3255433" y="1282700"/>
                    <a:pt x="3238500" y="1257300"/>
                  </a:cubicBezTo>
                  <a:cubicBezTo>
                    <a:pt x="3230033" y="1244600"/>
                    <a:pt x="3198044" y="1216691"/>
                    <a:pt x="3213100" y="1219200"/>
                  </a:cubicBezTo>
                  <a:lnTo>
                    <a:pt x="3289300" y="1231900"/>
                  </a:lnTo>
                  <a:cubicBezTo>
                    <a:pt x="3294231" y="1246693"/>
                    <a:pt x="3308936" y="1301945"/>
                    <a:pt x="3327400" y="1308100"/>
                  </a:cubicBezTo>
                  <a:cubicBezTo>
                    <a:pt x="3343959" y="1313620"/>
                    <a:pt x="3361267" y="1299633"/>
                    <a:pt x="3378200" y="1295400"/>
                  </a:cubicBezTo>
                  <a:cubicBezTo>
                    <a:pt x="3373967" y="1236133"/>
                    <a:pt x="3389316" y="1172036"/>
                    <a:pt x="3365500" y="1117600"/>
                  </a:cubicBezTo>
                  <a:cubicBezTo>
                    <a:pt x="3354768" y="1093071"/>
                    <a:pt x="3289300" y="1092200"/>
                    <a:pt x="3289300" y="1092200"/>
                  </a:cubicBezTo>
                  <a:cubicBezTo>
                    <a:pt x="3293533" y="1079500"/>
                    <a:pt x="3302000" y="1067487"/>
                    <a:pt x="3302000" y="1054100"/>
                  </a:cubicBezTo>
                  <a:cubicBezTo>
                    <a:pt x="3302000" y="1036646"/>
                    <a:pt x="3298982" y="1017823"/>
                    <a:pt x="3289300" y="1003300"/>
                  </a:cubicBezTo>
                  <a:cubicBezTo>
                    <a:pt x="3275232" y="982198"/>
                    <a:pt x="3234834" y="972445"/>
                    <a:pt x="3213100" y="965200"/>
                  </a:cubicBezTo>
                  <a:cubicBezTo>
                    <a:pt x="3288490" y="914940"/>
                    <a:pt x="3321236" y="882001"/>
                    <a:pt x="3454400" y="952500"/>
                  </a:cubicBezTo>
                  <a:cubicBezTo>
                    <a:pt x="3484564" y="968469"/>
                    <a:pt x="3462867" y="1020233"/>
                    <a:pt x="3467100" y="1054100"/>
                  </a:cubicBezTo>
                  <a:cubicBezTo>
                    <a:pt x="3541471" y="1004519"/>
                    <a:pt x="3467802" y="1041400"/>
                    <a:pt x="3594100" y="1041400"/>
                  </a:cubicBezTo>
                  <a:cubicBezTo>
                    <a:pt x="3632434" y="1041400"/>
                    <a:pt x="3670300" y="1032933"/>
                    <a:pt x="3708400" y="1028700"/>
                  </a:cubicBezTo>
                  <a:cubicBezTo>
                    <a:pt x="3757507" y="955040"/>
                    <a:pt x="3705860" y="1004993"/>
                    <a:pt x="3771900" y="1016000"/>
                  </a:cubicBezTo>
                  <a:cubicBezTo>
                    <a:pt x="3785105" y="1018201"/>
                    <a:pt x="3797300" y="1007533"/>
                    <a:pt x="3810000" y="1003300"/>
                  </a:cubicBezTo>
                  <a:cubicBezTo>
                    <a:pt x="3814233" y="990600"/>
                    <a:pt x="3822700" y="978587"/>
                    <a:pt x="3822700" y="965200"/>
                  </a:cubicBezTo>
                  <a:cubicBezTo>
                    <a:pt x="3822700" y="951813"/>
                    <a:pt x="3813247" y="940087"/>
                    <a:pt x="3810000" y="927100"/>
                  </a:cubicBezTo>
                  <a:cubicBezTo>
                    <a:pt x="3804765" y="906159"/>
                    <a:pt x="3806953" y="882907"/>
                    <a:pt x="3797300" y="863600"/>
                  </a:cubicBezTo>
                  <a:cubicBezTo>
                    <a:pt x="3789268" y="847536"/>
                    <a:pt x="3771900" y="838200"/>
                    <a:pt x="3759200" y="825500"/>
                  </a:cubicBezTo>
                  <a:cubicBezTo>
                    <a:pt x="3777230" y="771411"/>
                    <a:pt x="3796387" y="723264"/>
                    <a:pt x="3784600" y="660400"/>
                  </a:cubicBezTo>
                  <a:cubicBezTo>
                    <a:pt x="3778974" y="630396"/>
                    <a:pt x="3733800" y="584200"/>
                    <a:pt x="3733800" y="584200"/>
                  </a:cubicBezTo>
                  <a:cubicBezTo>
                    <a:pt x="3746500" y="575733"/>
                    <a:pt x="3762365" y="570719"/>
                    <a:pt x="3771900" y="558800"/>
                  </a:cubicBezTo>
                  <a:cubicBezTo>
                    <a:pt x="3821161" y="497224"/>
                    <a:pt x="3739573" y="535709"/>
                    <a:pt x="3822700" y="508000"/>
                  </a:cubicBezTo>
                  <a:cubicBezTo>
                    <a:pt x="3886200" y="529167"/>
                    <a:pt x="3848100" y="524933"/>
                    <a:pt x="3937000" y="495300"/>
                  </a:cubicBezTo>
                  <a:lnTo>
                    <a:pt x="3975100" y="482600"/>
                  </a:lnTo>
                  <a:cubicBezTo>
                    <a:pt x="3987800" y="486833"/>
                    <a:pt x="4006699" y="483598"/>
                    <a:pt x="4013200" y="495300"/>
                  </a:cubicBezTo>
                  <a:cubicBezTo>
                    <a:pt x="4030153" y="525816"/>
                    <a:pt x="4032861" y="562466"/>
                    <a:pt x="4038600" y="596900"/>
                  </a:cubicBezTo>
                  <a:cubicBezTo>
                    <a:pt x="4053501" y="686305"/>
                    <a:pt x="4043157" y="648671"/>
                    <a:pt x="4064000" y="711200"/>
                  </a:cubicBezTo>
                  <a:cubicBezTo>
                    <a:pt x="4061798" y="726614"/>
                    <a:pt x="4036292" y="810492"/>
                    <a:pt x="4064000" y="838200"/>
                  </a:cubicBezTo>
                  <a:cubicBezTo>
                    <a:pt x="4073466" y="847666"/>
                    <a:pt x="4089400" y="846667"/>
                    <a:pt x="4102100" y="850900"/>
                  </a:cubicBezTo>
                  <a:cubicBezTo>
                    <a:pt x="4114800" y="846667"/>
                    <a:pt x="4129747" y="846563"/>
                    <a:pt x="4140200" y="838200"/>
                  </a:cubicBezTo>
                  <a:cubicBezTo>
                    <a:pt x="4188707" y="799395"/>
                    <a:pt x="4172889" y="698277"/>
                    <a:pt x="4178300" y="660400"/>
                  </a:cubicBezTo>
                  <a:cubicBezTo>
                    <a:pt x="4180193" y="647148"/>
                    <a:pt x="4187753" y="635287"/>
                    <a:pt x="4191000" y="622300"/>
                  </a:cubicBezTo>
                  <a:cubicBezTo>
                    <a:pt x="4196235" y="601359"/>
                    <a:pt x="4199467" y="579967"/>
                    <a:pt x="4203700" y="558800"/>
                  </a:cubicBezTo>
                  <a:cubicBezTo>
                    <a:pt x="4207933" y="508000"/>
                    <a:pt x="4210077" y="456982"/>
                    <a:pt x="4216400" y="406400"/>
                  </a:cubicBezTo>
                  <a:cubicBezTo>
                    <a:pt x="4223838" y="346893"/>
                    <a:pt x="4245505" y="357585"/>
                    <a:pt x="4216400" y="292100"/>
                  </a:cubicBezTo>
                  <a:cubicBezTo>
                    <a:pt x="4207803" y="272758"/>
                    <a:pt x="4191000" y="258233"/>
                    <a:pt x="4178300" y="241300"/>
                  </a:cubicBezTo>
                  <a:cubicBezTo>
                    <a:pt x="4169934" y="216201"/>
                    <a:pt x="4162581" y="183005"/>
                    <a:pt x="4140200" y="165100"/>
                  </a:cubicBezTo>
                  <a:cubicBezTo>
                    <a:pt x="4129747" y="156737"/>
                    <a:pt x="4114800" y="156633"/>
                    <a:pt x="4102100" y="152400"/>
                  </a:cubicBezTo>
                  <a:cubicBezTo>
                    <a:pt x="4076700" y="127000"/>
                    <a:pt x="4037259" y="110278"/>
                    <a:pt x="4025900" y="76200"/>
                  </a:cubicBezTo>
                  <a:lnTo>
                    <a:pt x="4000500" y="0"/>
                  </a:lnTo>
                </a:path>
              </a:pathLst>
            </a:custGeom>
            <a:solidFill>
              <a:srgbClr val="B1DCFD"/>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p:cNvGrpSpPr/>
            <p:nvPr/>
          </p:nvGrpSpPr>
          <p:grpSpPr>
            <a:xfrm>
              <a:off x="3087480" y="188640"/>
              <a:ext cx="4268333" cy="6240016"/>
              <a:chOff x="3087480" y="188640"/>
              <a:chExt cx="4268333" cy="6240016"/>
            </a:xfrm>
          </p:grpSpPr>
          <p:sp>
            <p:nvSpPr>
              <p:cNvPr id="105" name="フリーフォーム 104"/>
              <p:cNvSpPr/>
              <p:nvPr/>
            </p:nvSpPr>
            <p:spPr>
              <a:xfrm>
                <a:off x="3087480" y="188640"/>
                <a:ext cx="4268333" cy="4384178"/>
              </a:xfrm>
              <a:custGeom>
                <a:avLst/>
                <a:gdLst>
                  <a:gd name="connsiteX0" fmla="*/ 439283 w 4268333"/>
                  <a:gd name="connsiteY0" fmla="*/ 269378 h 4384178"/>
                  <a:gd name="connsiteX1" fmla="*/ 544058 w 4268333"/>
                  <a:gd name="connsiteY1" fmla="*/ 231278 h 4384178"/>
                  <a:gd name="connsiteX2" fmla="*/ 591683 w 4268333"/>
                  <a:gd name="connsiteY2" fmla="*/ 221753 h 4384178"/>
                  <a:gd name="connsiteX3" fmla="*/ 610733 w 4268333"/>
                  <a:gd name="connsiteY3" fmla="*/ 193178 h 4384178"/>
                  <a:gd name="connsiteX4" fmla="*/ 639308 w 4268333"/>
                  <a:gd name="connsiteY4" fmla="*/ 164603 h 4384178"/>
                  <a:gd name="connsiteX5" fmla="*/ 667883 w 4268333"/>
                  <a:gd name="connsiteY5" fmla="*/ 155078 h 4384178"/>
                  <a:gd name="connsiteX6" fmla="*/ 772658 w 4268333"/>
                  <a:gd name="connsiteY6" fmla="*/ 145553 h 4384178"/>
                  <a:gd name="connsiteX7" fmla="*/ 829808 w 4268333"/>
                  <a:gd name="connsiteY7" fmla="*/ 97928 h 4384178"/>
                  <a:gd name="connsiteX8" fmla="*/ 848858 w 4268333"/>
                  <a:gd name="connsiteY8" fmla="*/ 69353 h 4384178"/>
                  <a:gd name="connsiteX9" fmla="*/ 972683 w 4268333"/>
                  <a:gd name="connsiteY9" fmla="*/ 40778 h 4384178"/>
                  <a:gd name="connsiteX10" fmla="*/ 982208 w 4268333"/>
                  <a:gd name="connsiteY10" fmla="*/ 2678 h 4384178"/>
                  <a:gd name="connsiteX11" fmla="*/ 1020308 w 4268333"/>
                  <a:gd name="connsiteY11" fmla="*/ 12203 h 4384178"/>
                  <a:gd name="connsiteX12" fmla="*/ 1029833 w 4268333"/>
                  <a:gd name="connsiteY12" fmla="*/ 50303 h 4384178"/>
                  <a:gd name="connsiteX13" fmla="*/ 1039358 w 4268333"/>
                  <a:gd name="connsiteY13" fmla="*/ 78878 h 4384178"/>
                  <a:gd name="connsiteX14" fmla="*/ 1144133 w 4268333"/>
                  <a:gd name="connsiteY14" fmla="*/ 69353 h 4384178"/>
                  <a:gd name="connsiteX15" fmla="*/ 1172708 w 4268333"/>
                  <a:gd name="connsiteY15" fmla="*/ 59828 h 4384178"/>
                  <a:gd name="connsiteX16" fmla="*/ 1248908 w 4268333"/>
                  <a:gd name="connsiteY16" fmla="*/ 69353 h 4384178"/>
                  <a:gd name="connsiteX17" fmla="*/ 1296533 w 4268333"/>
                  <a:gd name="connsiteY17" fmla="*/ 145553 h 4384178"/>
                  <a:gd name="connsiteX18" fmla="*/ 1315583 w 4268333"/>
                  <a:gd name="connsiteY18" fmla="*/ 116978 h 4384178"/>
                  <a:gd name="connsiteX19" fmla="*/ 1372733 w 4268333"/>
                  <a:gd name="connsiteY19" fmla="*/ 88403 h 4384178"/>
                  <a:gd name="connsiteX20" fmla="*/ 1391783 w 4268333"/>
                  <a:gd name="connsiteY20" fmla="*/ 59828 h 4384178"/>
                  <a:gd name="connsiteX21" fmla="*/ 1420358 w 4268333"/>
                  <a:gd name="connsiteY21" fmla="*/ 50303 h 4384178"/>
                  <a:gd name="connsiteX22" fmla="*/ 1448933 w 4268333"/>
                  <a:gd name="connsiteY22" fmla="*/ 107453 h 4384178"/>
                  <a:gd name="connsiteX23" fmla="*/ 1477508 w 4268333"/>
                  <a:gd name="connsiteY23" fmla="*/ 78878 h 4384178"/>
                  <a:gd name="connsiteX24" fmla="*/ 1496558 w 4268333"/>
                  <a:gd name="connsiteY24" fmla="*/ 50303 h 4384178"/>
                  <a:gd name="connsiteX25" fmla="*/ 1525133 w 4268333"/>
                  <a:gd name="connsiteY25" fmla="*/ 31253 h 4384178"/>
                  <a:gd name="connsiteX26" fmla="*/ 1534658 w 4268333"/>
                  <a:gd name="connsiteY26" fmla="*/ 69353 h 4384178"/>
                  <a:gd name="connsiteX27" fmla="*/ 1591808 w 4268333"/>
                  <a:gd name="connsiteY27" fmla="*/ 69353 h 4384178"/>
                  <a:gd name="connsiteX28" fmla="*/ 1601333 w 4268333"/>
                  <a:gd name="connsiteY28" fmla="*/ 40778 h 4384178"/>
                  <a:gd name="connsiteX29" fmla="*/ 1572758 w 4268333"/>
                  <a:gd name="connsiteY29" fmla="*/ 21728 h 4384178"/>
                  <a:gd name="connsiteX30" fmla="*/ 1629908 w 4268333"/>
                  <a:gd name="connsiteY30" fmla="*/ 31253 h 4384178"/>
                  <a:gd name="connsiteX31" fmla="*/ 1677533 w 4268333"/>
                  <a:gd name="connsiteY31" fmla="*/ 50303 h 4384178"/>
                  <a:gd name="connsiteX32" fmla="*/ 1706108 w 4268333"/>
                  <a:gd name="connsiteY32" fmla="*/ 59828 h 4384178"/>
                  <a:gd name="connsiteX33" fmla="*/ 1734683 w 4268333"/>
                  <a:gd name="connsiteY33" fmla="*/ 50303 h 4384178"/>
                  <a:gd name="connsiteX34" fmla="*/ 1772783 w 4268333"/>
                  <a:gd name="connsiteY34" fmla="*/ 12203 h 4384178"/>
                  <a:gd name="connsiteX35" fmla="*/ 1906133 w 4268333"/>
                  <a:gd name="connsiteY35" fmla="*/ 31253 h 4384178"/>
                  <a:gd name="connsiteX36" fmla="*/ 1963283 w 4268333"/>
                  <a:gd name="connsiteY36" fmla="*/ 69353 h 4384178"/>
                  <a:gd name="connsiteX37" fmla="*/ 2049008 w 4268333"/>
                  <a:gd name="connsiteY37" fmla="*/ 88403 h 4384178"/>
                  <a:gd name="connsiteX38" fmla="*/ 2087108 w 4268333"/>
                  <a:gd name="connsiteY38" fmla="*/ 59828 h 4384178"/>
                  <a:gd name="connsiteX39" fmla="*/ 2172833 w 4268333"/>
                  <a:gd name="connsiteY39" fmla="*/ 78878 h 4384178"/>
                  <a:gd name="connsiteX40" fmla="*/ 2153783 w 4268333"/>
                  <a:gd name="connsiteY40" fmla="*/ 136028 h 4384178"/>
                  <a:gd name="connsiteX41" fmla="*/ 2134733 w 4268333"/>
                  <a:gd name="connsiteY41" fmla="*/ 212228 h 4384178"/>
                  <a:gd name="connsiteX42" fmla="*/ 2125208 w 4268333"/>
                  <a:gd name="connsiteY42" fmla="*/ 336053 h 4384178"/>
                  <a:gd name="connsiteX43" fmla="*/ 2087108 w 4268333"/>
                  <a:gd name="connsiteY43" fmla="*/ 345578 h 4384178"/>
                  <a:gd name="connsiteX44" fmla="*/ 2144258 w 4268333"/>
                  <a:gd name="connsiteY44" fmla="*/ 374153 h 4384178"/>
                  <a:gd name="connsiteX45" fmla="*/ 2191883 w 4268333"/>
                  <a:gd name="connsiteY45" fmla="*/ 459878 h 4384178"/>
                  <a:gd name="connsiteX46" fmla="*/ 2220458 w 4268333"/>
                  <a:gd name="connsiteY46" fmla="*/ 469403 h 4384178"/>
                  <a:gd name="connsiteX47" fmla="*/ 2249033 w 4268333"/>
                  <a:gd name="connsiteY47" fmla="*/ 526553 h 4384178"/>
                  <a:gd name="connsiteX48" fmla="*/ 2287133 w 4268333"/>
                  <a:gd name="connsiteY48" fmla="*/ 536078 h 4384178"/>
                  <a:gd name="connsiteX49" fmla="*/ 2306183 w 4268333"/>
                  <a:gd name="connsiteY49" fmla="*/ 564653 h 4384178"/>
                  <a:gd name="connsiteX50" fmla="*/ 2334758 w 4268333"/>
                  <a:gd name="connsiteY50" fmla="*/ 659903 h 4384178"/>
                  <a:gd name="connsiteX51" fmla="*/ 2344283 w 4268333"/>
                  <a:gd name="connsiteY51" fmla="*/ 688478 h 4384178"/>
                  <a:gd name="connsiteX52" fmla="*/ 2410958 w 4268333"/>
                  <a:gd name="connsiteY52" fmla="*/ 678953 h 4384178"/>
                  <a:gd name="connsiteX53" fmla="*/ 2449058 w 4268333"/>
                  <a:gd name="connsiteY53" fmla="*/ 669428 h 4384178"/>
                  <a:gd name="connsiteX54" fmla="*/ 2468108 w 4268333"/>
                  <a:gd name="connsiteY54" fmla="*/ 640853 h 4384178"/>
                  <a:gd name="connsiteX55" fmla="*/ 2525258 w 4268333"/>
                  <a:gd name="connsiteY55" fmla="*/ 621803 h 4384178"/>
                  <a:gd name="connsiteX56" fmla="*/ 2553833 w 4268333"/>
                  <a:gd name="connsiteY56" fmla="*/ 612278 h 4384178"/>
                  <a:gd name="connsiteX57" fmla="*/ 2582408 w 4268333"/>
                  <a:gd name="connsiteY57" fmla="*/ 602753 h 4384178"/>
                  <a:gd name="connsiteX58" fmla="*/ 2639558 w 4268333"/>
                  <a:gd name="connsiteY58" fmla="*/ 593228 h 4384178"/>
                  <a:gd name="connsiteX59" fmla="*/ 2696708 w 4268333"/>
                  <a:gd name="connsiteY59" fmla="*/ 574178 h 4384178"/>
                  <a:gd name="connsiteX60" fmla="*/ 2725283 w 4268333"/>
                  <a:gd name="connsiteY60" fmla="*/ 688478 h 4384178"/>
                  <a:gd name="connsiteX61" fmla="*/ 2715758 w 4268333"/>
                  <a:gd name="connsiteY61" fmla="*/ 745628 h 4384178"/>
                  <a:gd name="connsiteX62" fmla="*/ 2725283 w 4268333"/>
                  <a:gd name="connsiteY62" fmla="*/ 783728 h 4384178"/>
                  <a:gd name="connsiteX63" fmla="*/ 2753858 w 4268333"/>
                  <a:gd name="connsiteY63" fmla="*/ 840878 h 4384178"/>
                  <a:gd name="connsiteX64" fmla="*/ 2772908 w 4268333"/>
                  <a:gd name="connsiteY64" fmla="*/ 1021853 h 4384178"/>
                  <a:gd name="connsiteX65" fmla="*/ 2782433 w 4268333"/>
                  <a:gd name="connsiteY65" fmla="*/ 1050428 h 4384178"/>
                  <a:gd name="connsiteX66" fmla="*/ 2706233 w 4268333"/>
                  <a:gd name="connsiteY66" fmla="*/ 1098053 h 4384178"/>
                  <a:gd name="connsiteX67" fmla="*/ 2696708 w 4268333"/>
                  <a:gd name="connsiteY67" fmla="*/ 1126628 h 4384178"/>
                  <a:gd name="connsiteX68" fmla="*/ 2668133 w 4268333"/>
                  <a:gd name="connsiteY68" fmla="*/ 1136153 h 4384178"/>
                  <a:gd name="connsiteX69" fmla="*/ 2649083 w 4268333"/>
                  <a:gd name="connsiteY69" fmla="*/ 1164728 h 4384178"/>
                  <a:gd name="connsiteX70" fmla="*/ 2591933 w 4268333"/>
                  <a:gd name="connsiteY70" fmla="*/ 1183778 h 4384178"/>
                  <a:gd name="connsiteX71" fmla="*/ 2534783 w 4268333"/>
                  <a:gd name="connsiteY71" fmla="*/ 1164728 h 4384178"/>
                  <a:gd name="connsiteX72" fmla="*/ 2506208 w 4268333"/>
                  <a:gd name="connsiteY72" fmla="*/ 1155203 h 4384178"/>
                  <a:gd name="connsiteX73" fmla="*/ 2487158 w 4268333"/>
                  <a:gd name="connsiteY73" fmla="*/ 1126628 h 4384178"/>
                  <a:gd name="connsiteX74" fmla="*/ 2372858 w 4268333"/>
                  <a:gd name="connsiteY74" fmla="*/ 1126628 h 4384178"/>
                  <a:gd name="connsiteX75" fmla="*/ 2344283 w 4268333"/>
                  <a:gd name="connsiteY75" fmla="*/ 1307603 h 4384178"/>
                  <a:gd name="connsiteX76" fmla="*/ 2325233 w 4268333"/>
                  <a:gd name="connsiteY76" fmla="*/ 1364753 h 4384178"/>
                  <a:gd name="connsiteX77" fmla="*/ 2363333 w 4268333"/>
                  <a:gd name="connsiteY77" fmla="*/ 1517153 h 4384178"/>
                  <a:gd name="connsiteX78" fmla="*/ 2401433 w 4268333"/>
                  <a:gd name="connsiteY78" fmla="*/ 1526678 h 4384178"/>
                  <a:gd name="connsiteX79" fmla="*/ 2487158 w 4268333"/>
                  <a:gd name="connsiteY79" fmla="*/ 1545728 h 4384178"/>
                  <a:gd name="connsiteX80" fmla="*/ 2563358 w 4268333"/>
                  <a:gd name="connsiteY80" fmla="*/ 1593353 h 4384178"/>
                  <a:gd name="connsiteX81" fmla="*/ 2591933 w 4268333"/>
                  <a:gd name="connsiteY81" fmla="*/ 1602878 h 4384178"/>
                  <a:gd name="connsiteX82" fmla="*/ 2630033 w 4268333"/>
                  <a:gd name="connsiteY82" fmla="*/ 1660028 h 4384178"/>
                  <a:gd name="connsiteX83" fmla="*/ 2639558 w 4268333"/>
                  <a:gd name="connsiteY83" fmla="*/ 1707653 h 4384178"/>
                  <a:gd name="connsiteX84" fmla="*/ 2734808 w 4268333"/>
                  <a:gd name="connsiteY84" fmla="*/ 1717178 h 4384178"/>
                  <a:gd name="connsiteX85" fmla="*/ 2753858 w 4268333"/>
                  <a:gd name="connsiteY85" fmla="*/ 1745753 h 4384178"/>
                  <a:gd name="connsiteX86" fmla="*/ 2791958 w 4268333"/>
                  <a:gd name="connsiteY86" fmla="*/ 1755278 h 4384178"/>
                  <a:gd name="connsiteX87" fmla="*/ 2801483 w 4268333"/>
                  <a:gd name="connsiteY87" fmla="*/ 1793378 h 4384178"/>
                  <a:gd name="connsiteX88" fmla="*/ 2849108 w 4268333"/>
                  <a:gd name="connsiteY88" fmla="*/ 1831478 h 4384178"/>
                  <a:gd name="connsiteX89" fmla="*/ 2858633 w 4268333"/>
                  <a:gd name="connsiteY89" fmla="*/ 1802903 h 4384178"/>
                  <a:gd name="connsiteX90" fmla="*/ 2887208 w 4268333"/>
                  <a:gd name="connsiteY90" fmla="*/ 1793378 h 4384178"/>
                  <a:gd name="connsiteX91" fmla="*/ 2944358 w 4268333"/>
                  <a:gd name="connsiteY91" fmla="*/ 1764803 h 4384178"/>
                  <a:gd name="connsiteX92" fmla="*/ 2972933 w 4268333"/>
                  <a:gd name="connsiteY92" fmla="*/ 1736228 h 4384178"/>
                  <a:gd name="connsiteX93" fmla="*/ 3011033 w 4268333"/>
                  <a:gd name="connsiteY93" fmla="*/ 1726703 h 4384178"/>
                  <a:gd name="connsiteX94" fmla="*/ 3030083 w 4268333"/>
                  <a:gd name="connsiteY94" fmla="*/ 1698128 h 4384178"/>
                  <a:gd name="connsiteX95" fmla="*/ 3058658 w 4268333"/>
                  <a:gd name="connsiteY95" fmla="*/ 1669553 h 4384178"/>
                  <a:gd name="connsiteX96" fmla="*/ 3106283 w 4268333"/>
                  <a:gd name="connsiteY96" fmla="*/ 1688603 h 4384178"/>
                  <a:gd name="connsiteX97" fmla="*/ 3230108 w 4268333"/>
                  <a:gd name="connsiteY97" fmla="*/ 1679078 h 4384178"/>
                  <a:gd name="connsiteX98" fmla="*/ 3192008 w 4268333"/>
                  <a:gd name="connsiteY98" fmla="*/ 1707653 h 4384178"/>
                  <a:gd name="connsiteX99" fmla="*/ 3163433 w 4268333"/>
                  <a:gd name="connsiteY99" fmla="*/ 1764803 h 4384178"/>
                  <a:gd name="connsiteX100" fmla="*/ 3153908 w 4268333"/>
                  <a:gd name="connsiteY100" fmla="*/ 1860053 h 4384178"/>
                  <a:gd name="connsiteX101" fmla="*/ 3134858 w 4268333"/>
                  <a:gd name="connsiteY101" fmla="*/ 1888628 h 4384178"/>
                  <a:gd name="connsiteX102" fmla="*/ 3163433 w 4268333"/>
                  <a:gd name="connsiteY102" fmla="*/ 1898153 h 4384178"/>
                  <a:gd name="connsiteX103" fmla="*/ 3211058 w 4268333"/>
                  <a:gd name="connsiteY103" fmla="*/ 1907678 h 4384178"/>
                  <a:gd name="connsiteX104" fmla="*/ 3220583 w 4268333"/>
                  <a:gd name="connsiteY104" fmla="*/ 1936253 h 4384178"/>
                  <a:gd name="connsiteX105" fmla="*/ 3249158 w 4268333"/>
                  <a:gd name="connsiteY105" fmla="*/ 1945778 h 4384178"/>
                  <a:gd name="connsiteX106" fmla="*/ 3277733 w 4268333"/>
                  <a:gd name="connsiteY106" fmla="*/ 1964828 h 4384178"/>
                  <a:gd name="connsiteX107" fmla="*/ 3268208 w 4268333"/>
                  <a:gd name="connsiteY107" fmla="*/ 2041028 h 4384178"/>
                  <a:gd name="connsiteX108" fmla="*/ 3230108 w 4268333"/>
                  <a:gd name="connsiteY108" fmla="*/ 2050553 h 4384178"/>
                  <a:gd name="connsiteX109" fmla="*/ 3239633 w 4268333"/>
                  <a:gd name="connsiteY109" fmla="*/ 2079128 h 4384178"/>
                  <a:gd name="connsiteX110" fmla="*/ 3287258 w 4268333"/>
                  <a:gd name="connsiteY110" fmla="*/ 2117228 h 4384178"/>
                  <a:gd name="connsiteX111" fmla="*/ 3306308 w 4268333"/>
                  <a:gd name="connsiteY111" fmla="*/ 2145803 h 4384178"/>
                  <a:gd name="connsiteX112" fmla="*/ 3382508 w 4268333"/>
                  <a:gd name="connsiteY112" fmla="*/ 2145803 h 4384178"/>
                  <a:gd name="connsiteX113" fmla="*/ 3411083 w 4268333"/>
                  <a:gd name="connsiteY113" fmla="*/ 2126753 h 4384178"/>
                  <a:gd name="connsiteX114" fmla="*/ 3420608 w 4268333"/>
                  <a:gd name="connsiteY114" fmla="*/ 2098178 h 4384178"/>
                  <a:gd name="connsiteX115" fmla="*/ 3525383 w 4268333"/>
                  <a:gd name="connsiteY115" fmla="*/ 2107703 h 4384178"/>
                  <a:gd name="connsiteX116" fmla="*/ 3553958 w 4268333"/>
                  <a:gd name="connsiteY116" fmla="*/ 2117228 h 4384178"/>
                  <a:gd name="connsiteX117" fmla="*/ 3592058 w 4268333"/>
                  <a:gd name="connsiteY117" fmla="*/ 2174378 h 4384178"/>
                  <a:gd name="connsiteX118" fmla="*/ 3582533 w 4268333"/>
                  <a:gd name="connsiteY118" fmla="*/ 2241053 h 4384178"/>
                  <a:gd name="connsiteX119" fmla="*/ 3611108 w 4268333"/>
                  <a:gd name="connsiteY119" fmla="*/ 2260103 h 4384178"/>
                  <a:gd name="connsiteX120" fmla="*/ 3668258 w 4268333"/>
                  <a:gd name="connsiteY120" fmla="*/ 2250578 h 4384178"/>
                  <a:gd name="connsiteX121" fmla="*/ 3696833 w 4268333"/>
                  <a:gd name="connsiteY121" fmla="*/ 2241053 h 4384178"/>
                  <a:gd name="connsiteX122" fmla="*/ 3773033 w 4268333"/>
                  <a:gd name="connsiteY122" fmla="*/ 2231528 h 4384178"/>
                  <a:gd name="connsiteX123" fmla="*/ 3782558 w 4268333"/>
                  <a:gd name="connsiteY123" fmla="*/ 2260103 h 4384178"/>
                  <a:gd name="connsiteX124" fmla="*/ 3792083 w 4268333"/>
                  <a:gd name="connsiteY124" fmla="*/ 2307728 h 4384178"/>
                  <a:gd name="connsiteX125" fmla="*/ 3849233 w 4268333"/>
                  <a:gd name="connsiteY125" fmla="*/ 2326778 h 4384178"/>
                  <a:gd name="connsiteX126" fmla="*/ 3868283 w 4268333"/>
                  <a:gd name="connsiteY126" fmla="*/ 2355353 h 4384178"/>
                  <a:gd name="connsiteX127" fmla="*/ 3925433 w 4268333"/>
                  <a:gd name="connsiteY127" fmla="*/ 2364878 h 4384178"/>
                  <a:gd name="connsiteX128" fmla="*/ 3934958 w 4268333"/>
                  <a:gd name="connsiteY128" fmla="*/ 2412503 h 4384178"/>
                  <a:gd name="connsiteX129" fmla="*/ 3963533 w 4268333"/>
                  <a:gd name="connsiteY129" fmla="*/ 2431553 h 4384178"/>
                  <a:gd name="connsiteX130" fmla="*/ 3954008 w 4268333"/>
                  <a:gd name="connsiteY130" fmla="*/ 2545853 h 4384178"/>
                  <a:gd name="connsiteX131" fmla="*/ 3896858 w 4268333"/>
                  <a:gd name="connsiteY131" fmla="*/ 2564903 h 4384178"/>
                  <a:gd name="connsiteX132" fmla="*/ 3858758 w 4268333"/>
                  <a:gd name="connsiteY132" fmla="*/ 2593478 h 4384178"/>
                  <a:gd name="connsiteX133" fmla="*/ 3820658 w 4268333"/>
                  <a:gd name="connsiteY133" fmla="*/ 2603003 h 4384178"/>
                  <a:gd name="connsiteX134" fmla="*/ 3811133 w 4268333"/>
                  <a:gd name="connsiteY134" fmla="*/ 2650628 h 4384178"/>
                  <a:gd name="connsiteX135" fmla="*/ 3782558 w 4268333"/>
                  <a:gd name="connsiteY135" fmla="*/ 2660153 h 4384178"/>
                  <a:gd name="connsiteX136" fmla="*/ 3763508 w 4268333"/>
                  <a:gd name="connsiteY136" fmla="*/ 2688728 h 4384178"/>
                  <a:gd name="connsiteX137" fmla="*/ 3849233 w 4268333"/>
                  <a:gd name="connsiteY137" fmla="*/ 2755403 h 4384178"/>
                  <a:gd name="connsiteX138" fmla="*/ 3830183 w 4268333"/>
                  <a:gd name="connsiteY138" fmla="*/ 2850653 h 4384178"/>
                  <a:gd name="connsiteX139" fmla="*/ 3849233 w 4268333"/>
                  <a:gd name="connsiteY139" fmla="*/ 2907803 h 4384178"/>
                  <a:gd name="connsiteX140" fmla="*/ 3820658 w 4268333"/>
                  <a:gd name="connsiteY140" fmla="*/ 2917328 h 4384178"/>
                  <a:gd name="connsiteX141" fmla="*/ 3792083 w 4268333"/>
                  <a:gd name="connsiteY141" fmla="*/ 2974478 h 4384178"/>
                  <a:gd name="connsiteX142" fmla="*/ 3801608 w 4268333"/>
                  <a:gd name="connsiteY142" fmla="*/ 3003053 h 4384178"/>
                  <a:gd name="connsiteX143" fmla="*/ 3849233 w 4268333"/>
                  <a:gd name="connsiteY143" fmla="*/ 3012578 h 4384178"/>
                  <a:gd name="connsiteX144" fmla="*/ 3906383 w 4268333"/>
                  <a:gd name="connsiteY144" fmla="*/ 3022103 h 4384178"/>
                  <a:gd name="connsiteX145" fmla="*/ 3934958 w 4268333"/>
                  <a:gd name="connsiteY145" fmla="*/ 3041153 h 4384178"/>
                  <a:gd name="connsiteX146" fmla="*/ 3954008 w 4268333"/>
                  <a:gd name="connsiteY146" fmla="*/ 3117353 h 4384178"/>
                  <a:gd name="connsiteX147" fmla="*/ 4049258 w 4268333"/>
                  <a:gd name="connsiteY147" fmla="*/ 3107828 h 4384178"/>
                  <a:gd name="connsiteX148" fmla="*/ 4077833 w 4268333"/>
                  <a:gd name="connsiteY148" fmla="*/ 3117353 h 4384178"/>
                  <a:gd name="connsiteX149" fmla="*/ 4163558 w 4268333"/>
                  <a:gd name="connsiteY149" fmla="*/ 3136403 h 4384178"/>
                  <a:gd name="connsiteX150" fmla="*/ 4192133 w 4268333"/>
                  <a:gd name="connsiteY150" fmla="*/ 3155453 h 4384178"/>
                  <a:gd name="connsiteX151" fmla="*/ 4201658 w 4268333"/>
                  <a:gd name="connsiteY151" fmla="*/ 3184028 h 4384178"/>
                  <a:gd name="connsiteX152" fmla="*/ 4173083 w 4268333"/>
                  <a:gd name="connsiteY152" fmla="*/ 3193553 h 4384178"/>
                  <a:gd name="connsiteX153" fmla="*/ 4049258 w 4268333"/>
                  <a:gd name="connsiteY153" fmla="*/ 3222128 h 4384178"/>
                  <a:gd name="connsiteX154" fmla="*/ 4087358 w 4268333"/>
                  <a:gd name="connsiteY154" fmla="*/ 3269753 h 4384178"/>
                  <a:gd name="connsiteX155" fmla="*/ 4096883 w 4268333"/>
                  <a:gd name="connsiteY155" fmla="*/ 3298328 h 4384178"/>
                  <a:gd name="connsiteX156" fmla="*/ 4125458 w 4268333"/>
                  <a:gd name="connsiteY156" fmla="*/ 3288803 h 4384178"/>
                  <a:gd name="connsiteX157" fmla="*/ 4134983 w 4268333"/>
                  <a:gd name="connsiteY157" fmla="*/ 3317378 h 4384178"/>
                  <a:gd name="connsiteX158" fmla="*/ 4096883 w 4268333"/>
                  <a:gd name="connsiteY158" fmla="*/ 3365003 h 4384178"/>
                  <a:gd name="connsiteX159" fmla="*/ 4087358 w 4268333"/>
                  <a:gd name="connsiteY159" fmla="*/ 3393578 h 4384178"/>
                  <a:gd name="connsiteX160" fmla="*/ 4077833 w 4268333"/>
                  <a:gd name="connsiteY160" fmla="*/ 3469778 h 4384178"/>
                  <a:gd name="connsiteX161" fmla="*/ 4049258 w 4268333"/>
                  <a:gd name="connsiteY161" fmla="*/ 3507878 h 4384178"/>
                  <a:gd name="connsiteX162" fmla="*/ 4058783 w 4268333"/>
                  <a:gd name="connsiteY162" fmla="*/ 3622178 h 4384178"/>
                  <a:gd name="connsiteX163" fmla="*/ 4087358 w 4268333"/>
                  <a:gd name="connsiteY163" fmla="*/ 3641228 h 4384178"/>
                  <a:gd name="connsiteX164" fmla="*/ 4096883 w 4268333"/>
                  <a:gd name="connsiteY164" fmla="*/ 3669803 h 4384178"/>
                  <a:gd name="connsiteX165" fmla="*/ 4106408 w 4268333"/>
                  <a:gd name="connsiteY165" fmla="*/ 3717428 h 4384178"/>
                  <a:gd name="connsiteX166" fmla="*/ 4125458 w 4268333"/>
                  <a:gd name="connsiteY166" fmla="*/ 3746003 h 4384178"/>
                  <a:gd name="connsiteX167" fmla="*/ 4163558 w 4268333"/>
                  <a:gd name="connsiteY167" fmla="*/ 3831728 h 4384178"/>
                  <a:gd name="connsiteX168" fmla="*/ 4268333 w 4268333"/>
                  <a:gd name="connsiteY168" fmla="*/ 3841253 h 4384178"/>
                  <a:gd name="connsiteX169" fmla="*/ 4220708 w 4268333"/>
                  <a:gd name="connsiteY169" fmla="*/ 3888878 h 4384178"/>
                  <a:gd name="connsiteX170" fmla="*/ 4201658 w 4268333"/>
                  <a:gd name="connsiteY170" fmla="*/ 3936503 h 4384178"/>
                  <a:gd name="connsiteX171" fmla="*/ 4192133 w 4268333"/>
                  <a:gd name="connsiteY171" fmla="*/ 3984128 h 4384178"/>
                  <a:gd name="connsiteX172" fmla="*/ 4163558 w 4268333"/>
                  <a:gd name="connsiteY172" fmla="*/ 4003178 h 4384178"/>
                  <a:gd name="connsiteX173" fmla="*/ 4154033 w 4268333"/>
                  <a:gd name="connsiteY173" fmla="*/ 4031753 h 4384178"/>
                  <a:gd name="connsiteX174" fmla="*/ 4058783 w 4268333"/>
                  <a:gd name="connsiteY174" fmla="*/ 4069853 h 4384178"/>
                  <a:gd name="connsiteX175" fmla="*/ 4030208 w 4268333"/>
                  <a:gd name="connsiteY175" fmla="*/ 4088903 h 4384178"/>
                  <a:gd name="connsiteX176" fmla="*/ 3992108 w 4268333"/>
                  <a:gd name="connsiteY176" fmla="*/ 4127003 h 4384178"/>
                  <a:gd name="connsiteX177" fmla="*/ 3934958 w 4268333"/>
                  <a:gd name="connsiteY177" fmla="*/ 4165103 h 4384178"/>
                  <a:gd name="connsiteX178" fmla="*/ 3906383 w 4268333"/>
                  <a:gd name="connsiteY178" fmla="*/ 4155578 h 4384178"/>
                  <a:gd name="connsiteX179" fmla="*/ 3896858 w 4268333"/>
                  <a:gd name="connsiteY179" fmla="*/ 4117478 h 4384178"/>
                  <a:gd name="connsiteX180" fmla="*/ 3830183 w 4268333"/>
                  <a:gd name="connsiteY180" fmla="*/ 4107953 h 4384178"/>
                  <a:gd name="connsiteX181" fmla="*/ 3839708 w 4268333"/>
                  <a:gd name="connsiteY181" fmla="*/ 4069853 h 4384178"/>
                  <a:gd name="connsiteX182" fmla="*/ 3849233 w 4268333"/>
                  <a:gd name="connsiteY182" fmla="*/ 4041278 h 4384178"/>
                  <a:gd name="connsiteX183" fmla="*/ 3820658 w 4268333"/>
                  <a:gd name="connsiteY183" fmla="*/ 4031753 h 4384178"/>
                  <a:gd name="connsiteX184" fmla="*/ 3744458 w 4268333"/>
                  <a:gd name="connsiteY184" fmla="*/ 4022228 h 4384178"/>
                  <a:gd name="connsiteX185" fmla="*/ 3715883 w 4268333"/>
                  <a:gd name="connsiteY185" fmla="*/ 4031753 h 4384178"/>
                  <a:gd name="connsiteX186" fmla="*/ 3639683 w 4268333"/>
                  <a:gd name="connsiteY186" fmla="*/ 4041278 h 4384178"/>
                  <a:gd name="connsiteX187" fmla="*/ 3630158 w 4268333"/>
                  <a:gd name="connsiteY187" fmla="*/ 4069853 h 4384178"/>
                  <a:gd name="connsiteX188" fmla="*/ 3582533 w 4268333"/>
                  <a:gd name="connsiteY188" fmla="*/ 4117478 h 4384178"/>
                  <a:gd name="connsiteX189" fmla="*/ 3592058 w 4268333"/>
                  <a:gd name="connsiteY189" fmla="*/ 4146053 h 4384178"/>
                  <a:gd name="connsiteX190" fmla="*/ 3611108 w 4268333"/>
                  <a:gd name="connsiteY190" fmla="*/ 4174628 h 4384178"/>
                  <a:gd name="connsiteX191" fmla="*/ 3582533 w 4268333"/>
                  <a:gd name="connsiteY191" fmla="*/ 4184153 h 4384178"/>
                  <a:gd name="connsiteX192" fmla="*/ 3487283 w 4268333"/>
                  <a:gd name="connsiteY192" fmla="*/ 4193678 h 4384178"/>
                  <a:gd name="connsiteX193" fmla="*/ 3477758 w 4268333"/>
                  <a:gd name="connsiteY193" fmla="*/ 4222253 h 4384178"/>
                  <a:gd name="connsiteX194" fmla="*/ 3449183 w 4268333"/>
                  <a:gd name="connsiteY194" fmla="*/ 4165103 h 4384178"/>
                  <a:gd name="connsiteX195" fmla="*/ 3515858 w 4268333"/>
                  <a:gd name="connsiteY195" fmla="*/ 4117478 h 4384178"/>
                  <a:gd name="connsiteX196" fmla="*/ 3487283 w 4268333"/>
                  <a:gd name="connsiteY196" fmla="*/ 4098428 h 4384178"/>
                  <a:gd name="connsiteX197" fmla="*/ 3420608 w 4268333"/>
                  <a:gd name="connsiteY197" fmla="*/ 4155578 h 4384178"/>
                  <a:gd name="connsiteX198" fmla="*/ 3392033 w 4268333"/>
                  <a:gd name="connsiteY198" fmla="*/ 4165103 h 4384178"/>
                  <a:gd name="connsiteX199" fmla="*/ 3325358 w 4268333"/>
                  <a:gd name="connsiteY199" fmla="*/ 4174628 h 4384178"/>
                  <a:gd name="connsiteX200" fmla="*/ 3315833 w 4268333"/>
                  <a:gd name="connsiteY200" fmla="*/ 4203203 h 4384178"/>
                  <a:gd name="connsiteX201" fmla="*/ 3372983 w 4268333"/>
                  <a:gd name="connsiteY201" fmla="*/ 4222253 h 4384178"/>
                  <a:gd name="connsiteX202" fmla="*/ 3449183 w 4268333"/>
                  <a:gd name="connsiteY202" fmla="*/ 4288928 h 4384178"/>
                  <a:gd name="connsiteX203" fmla="*/ 3420608 w 4268333"/>
                  <a:gd name="connsiteY203" fmla="*/ 4307978 h 4384178"/>
                  <a:gd name="connsiteX204" fmla="*/ 3334883 w 4268333"/>
                  <a:gd name="connsiteY204" fmla="*/ 4298453 h 4384178"/>
                  <a:gd name="connsiteX205" fmla="*/ 3296783 w 4268333"/>
                  <a:gd name="connsiteY205" fmla="*/ 4212728 h 4384178"/>
                  <a:gd name="connsiteX206" fmla="*/ 3268208 w 4268333"/>
                  <a:gd name="connsiteY206" fmla="*/ 4203203 h 4384178"/>
                  <a:gd name="connsiteX207" fmla="*/ 3258683 w 4268333"/>
                  <a:gd name="connsiteY207" fmla="*/ 4231778 h 4384178"/>
                  <a:gd name="connsiteX208" fmla="*/ 3277733 w 4268333"/>
                  <a:gd name="connsiteY208" fmla="*/ 4307978 h 4384178"/>
                  <a:gd name="connsiteX209" fmla="*/ 2953883 w 4268333"/>
                  <a:gd name="connsiteY209" fmla="*/ 4346078 h 4384178"/>
                  <a:gd name="connsiteX210" fmla="*/ 2877683 w 4268333"/>
                  <a:gd name="connsiteY210" fmla="*/ 4355603 h 4384178"/>
                  <a:gd name="connsiteX211" fmla="*/ 2772908 w 4268333"/>
                  <a:gd name="connsiteY211" fmla="*/ 4384178 h 4384178"/>
                  <a:gd name="connsiteX212" fmla="*/ 2696708 w 4268333"/>
                  <a:gd name="connsiteY212" fmla="*/ 4365128 h 4384178"/>
                  <a:gd name="connsiteX213" fmla="*/ 2668133 w 4268333"/>
                  <a:gd name="connsiteY213" fmla="*/ 4346078 h 4384178"/>
                  <a:gd name="connsiteX214" fmla="*/ 2506208 w 4268333"/>
                  <a:gd name="connsiteY214" fmla="*/ 4336553 h 4384178"/>
                  <a:gd name="connsiteX215" fmla="*/ 2420483 w 4268333"/>
                  <a:gd name="connsiteY215" fmla="*/ 4307978 h 4384178"/>
                  <a:gd name="connsiteX216" fmla="*/ 2391908 w 4268333"/>
                  <a:gd name="connsiteY216" fmla="*/ 4298453 h 4384178"/>
                  <a:gd name="connsiteX217" fmla="*/ 2363333 w 4268333"/>
                  <a:gd name="connsiteY217" fmla="*/ 4241303 h 4384178"/>
                  <a:gd name="connsiteX218" fmla="*/ 2306183 w 4268333"/>
                  <a:gd name="connsiteY218" fmla="*/ 4222253 h 4384178"/>
                  <a:gd name="connsiteX219" fmla="*/ 2268083 w 4268333"/>
                  <a:gd name="connsiteY219" fmla="*/ 4203203 h 4384178"/>
                  <a:gd name="connsiteX220" fmla="*/ 2239508 w 4268333"/>
                  <a:gd name="connsiteY220" fmla="*/ 4184153 h 4384178"/>
                  <a:gd name="connsiteX221" fmla="*/ 2210933 w 4268333"/>
                  <a:gd name="connsiteY221" fmla="*/ 4174628 h 4384178"/>
                  <a:gd name="connsiteX222" fmla="*/ 2201408 w 4268333"/>
                  <a:gd name="connsiteY222" fmla="*/ 4203203 h 4384178"/>
                  <a:gd name="connsiteX223" fmla="*/ 2191883 w 4268333"/>
                  <a:gd name="connsiteY223" fmla="*/ 4250828 h 4384178"/>
                  <a:gd name="connsiteX224" fmla="*/ 2163308 w 4268333"/>
                  <a:gd name="connsiteY224" fmla="*/ 4241303 h 4384178"/>
                  <a:gd name="connsiteX225" fmla="*/ 2134733 w 4268333"/>
                  <a:gd name="connsiteY225" fmla="*/ 4174628 h 4384178"/>
                  <a:gd name="connsiteX226" fmla="*/ 2125208 w 4268333"/>
                  <a:gd name="connsiteY226" fmla="*/ 4146053 h 4384178"/>
                  <a:gd name="connsiteX227" fmla="*/ 2134733 w 4268333"/>
                  <a:gd name="connsiteY227" fmla="*/ 4117478 h 4384178"/>
                  <a:gd name="connsiteX228" fmla="*/ 2115683 w 4268333"/>
                  <a:gd name="connsiteY228" fmla="*/ 4060328 h 4384178"/>
                  <a:gd name="connsiteX229" fmla="*/ 2087108 w 4268333"/>
                  <a:gd name="connsiteY229" fmla="*/ 4098428 h 4384178"/>
                  <a:gd name="connsiteX230" fmla="*/ 2010908 w 4268333"/>
                  <a:gd name="connsiteY230" fmla="*/ 4098428 h 4384178"/>
                  <a:gd name="connsiteX231" fmla="*/ 2001383 w 4268333"/>
                  <a:gd name="connsiteY231" fmla="*/ 4069853 h 4384178"/>
                  <a:gd name="connsiteX232" fmla="*/ 1972808 w 4268333"/>
                  <a:gd name="connsiteY232" fmla="*/ 4050803 h 4384178"/>
                  <a:gd name="connsiteX233" fmla="*/ 1944233 w 4268333"/>
                  <a:gd name="connsiteY233" fmla="*/ 4022228 h 4384178"/>
                  <a:gd name="connsiteX234" fmla="*/ 1934708 w 4268333"/>
                  <a:gd name="connsiteY234" fmla="*/ 3984128 h 4384178"/>
                  <a:gd name="connsiteX235" fmla="*/ 1925183 w 4268333"/>
                  <a:gd name="connsiteY235" fmla="*/ 3955553 h 4384178"/>
                  <a:gd name="connsiteX236" fmla="*/ 1915658 w 4268333"/>
                  <a:gd name="connsiteY236" fmla="*/ 3984128 h 4384178"/>
                  <a:gd name="connsiteX237" fmla="*/ 1858508 w 4268333"/>
                  <a:gd name="connsiteY237" fmla="*/ 3955553 h 4384178"/>
                  <a:gd name="connsiteX238" fmla="*/ 1839458 w 4268333"/>
                  <a:gd name="connsiteY238" fmla="*/ 3926978 h 4384178"/>
                  <a:gd name="connsiteX239" fmla="*/ 1791833 w 4268333"/>
                  <a:gd name="connsiteY239" fmla="*/ 3917453 h 4384178"/>
                  <a:gd name="connsiteX240" fmla="*/ 1763258 w 4268333"/>
                  <a:gd name="connsiteY240" fmla="*/ 3907928 h 4384178"/>
                  <a:gd name="connsiteX241" fmla="*/ 1744208 w 4268333"/>
                  <a:gd name="connsiteY241" fmla="*/ 3850778 h 4384178"/>
                  <a:gd name="connsiteX242" fmla="*/ 1677533 w 4268333"/>
                  <a:gd name="connsiteY242" fmla="*/ 3831728 h 4384178"/>
                  <a:gd name="connsiteX243" fmla="*/ 1591808 w 4268333"/>
                  <a:gd name="connsiteY243" fmla="*/ 3812678 h 4384178"/>
                  <a:gd name="connsiteX244" fmla="*/ 1544183 w 4268333"/>
                  <a:gd name="connsiteY244" fmla="*/ 3822203 h 4384178"/>
                  <a:gd name="connsiteX245" fmla="*/ 1506083 w 4268333"/>
                  <a:gd name="connsiteY245" fmla="*/ 3879353 h 4384178"/>
                  <a:gd name="connsiteX246" fmla="*/ 1496558 w 4268333"/>
                  <a:gd name="connsiteY246" fmla="*/ 3841253 h 4384178"/>
                  <a:gd name="connsiteX247" fmla="*/ 1410833 w 4268333"/>
                  <a:gd name="connsiteY247" fmla="*/ 3841253 h 4384178"/>
                  <a:gd name="connsiteX248" fmla="*/ 1391783 w 4268333"/>
                  <a:gd name="connsiteY248" fmla="*/ 3869828 h 4384178"/>
                  <a:gd name="connsiteX249" fmla="*/ 1372733 w 4268333"/>
                  <a:gd name="connsiteY249" fmla="*/ 3841253 h 4384178"/>
                  <a:gd name="connsiteX250" fmla="*/ 1363208 w 4268333"/>
                  <a:gd name="connsiteY250" fmla="*/ 3784103 h 4384178"/>
                  <a:gd name="connsiteX251" fmla="*/ 1306058 w 4268333"/>
                  <a:gd name="connsiteY251" fmla="*/ 3793628 h 4384178"/>
                  <a:gd name="connsiteX252" fmla="*/ 1296533 w 4268333"/>
                  <a:gd name="connsiteY252" fmla="*/ 3822203 h 4384178"/>
                  <a:gd name="connsiteX253" fmla="*/ 1229858 w 4268333"/>
                  <a:gd name="connsiteY253" fmla="*/ 3831728 h 4384178"/>
                  <a:gd name="connsiteX254" fmla="*/ 1201283 w 4268333"/>
                  <a:gd name="connsiteY254" fmla="*/ 3841253 h 4384178"/>
                  <a:gd name="connsiteX255" fmla="*/ 1172708 w 4268333"/>
                  <a:gd name="connsiteY255" fmla="*/ 3917453 h 4384178"/>
                  <a:gd name="connsiteX256" fmla="*/ 1106033 w 4268333"/>
                  <a:gd name="connsiteY256" fmla="*/ 3888878 h 4384178"/>
                  <a:gd name="connsiteX257" fmla="*/ 1001258 w 4268333"/>
                  <a:gd name="connsiteY257" fmla="*/ 3831728 h 4384178"/>
                  <a:gd name="connsiteX258" fmla="*/ 982208 w 4268333"/>
                  <a:gd name="connsiteY258" fmla="*/ 3803153 h 4384178"/>
                  <a:gd name="connsiteX259" fmla="*/ 972683 w 4268333"/>
                  <a:gd name="connsiteY259" fmla="*/ 3774578 h 4384178"/>
                  <a:gd name="connsiteX260" fmla="*/ 944108 w 4268333"/>
                  <a:gd name="connsiteY260" fmla="*/ 3765053 h 4384178"/>
                  <a:gd name="connsiteX261" fmla="*/ 915533 w 4268333"/>
                  <a:gd name="connsiteY261" fmla="*/ 3784103 h 4384178"/>
                  <a:gd name="connsiteX262" fmla="*/ 877433 w 4268333"/>
                  <a:gd name="connsiteY262" fmla="*/ 3793628 h 4384178"/>
                  <a:gd name="connsiteX263" fmla="*/ 858383 w 4268333"/>
                  <a:gd name="connsiteY263" fmla="*/ 3822203 h 4384178"/>
                  <a:gd name="connsiteX264" fmla="*/ 782183 w 4268333"/>
                  <a:gd name="connsiteY264" fmla="*/ 3841253 h 4384178"/>
                  <a:gd name="connsiteX265" fmla="*/ 753608 w 4268333"/>
                  <a:gd name="connsiteY265" fmla="*/ 3765053 h 4384178"/>
                  <a:gd name="connsiteX266" fmla="*/ 744083 w 4268333"/>
                  <a:gd name="connsiteY266" fmla="*/ 3803153 h 4384178"/>
                  <a:gd name="connsiteX267" fmla="*/ 715508 w 4268333"/>
                  <a:gd name="connsiteY267" fmla="*/ 3879353 h 4384178"/>
                  <a:gd name="connsiteX268" fmla="*/ 686933 w 4268333"/>
                  <a:gd name="connsiteY268" fmla="*/ 3869828 h 4384178"/>
                  <a:gd name="connsiteX269" fmla="*/ 658358 w 4268333"/>
                  <a:gd name="connsiteY269" fmla="*/ 3850778 h 4384178"/>
                  <a:gd name="connsiteX270" fmla="*/ 591683 w 4268333"/>
                  <a:gd name="connsiteY270" fmla="*/ 3860303 h 4384178"/>
                  <a:gd name="connsiteX271" fmla="*/ 620258 w 4268333"/>
                  <a:gd name="connsiteY271" fmla="*/ 3917453 h 4384178"/>
                  <a:gd name="connsiteX272" fmla="*/ 610733 w 4268333"/>
                  <a:gd name="connsiteY272" fmla="*/ 3955553 h 4384178"/>
                  <a:gd name="connsiteX273" fmla="*/ 496433 w 4268333"/>
                  <a:gd name="connsiteY273" fmla="*/ 3984128 h 4384178"/>
                  <a:gd name="connsiteX274" fmla="*/ 439283 w 4268333"/>
                  <a:gd name="connsiteY274" fmla="*/ 4031753 h 4384178"/>
                  <a:gd name="connsiteX275" fmla="*/ 410708 w 4268333"/>
                  <a:gd name="connsiteY275" fmla="*/ 3936503 h 4384178"/>
                  <a:gd name="connsiteX276" fmla="*/ 382133 w 4268333"/>
                  <a:gd name="connsiteY276" fmla="*/ 3917453 h 4384178"/>
                  <a:gd name="connsiteX277" fmla="*/ 296408 w 4268333"/>
                  <a:gd name="connsiteY277" fmla="*/ 3946028 h 4384178"/>
                  <a:gd name="connsiteX278" fmla="*/ 267833 w 4268333"/>
                  <a:gd name="connsiteY278" fmla="*/ 3955553 h 4384178"/>
                  <a:gd name="connsiteX279" fmla="*/ 239258 w 4268333"/>
                  <a:gd name="connsiteY279" fmla="*/ 3946028 h 4384178"/>
                  <a:gd name="connsiteX280" fmla="*/ 229733 w 4268333"/>
                  <a:gd name="connsiteY280" fmla="*/ 3917453 h 4384178"/>
                  <a:gd name="connsiteX281" fmla="*/ 258308 w 4268333"/>
                  <a:gd name="connsiteY281" fmla="*/ 3803153 h 4384178"/>
                  <a:gd name="connsiteX282" fmla="*/ 239258 w 4268333"/>
                  <a:gd name="connsiteY282" fmla="*/ 3746003 h 4384178"/>
                  <a:gd name="connsiteX283" fmla="*/ 229733 w 4268333"/>
                  <a:gd name="connsiteY283" fmla="*/ 3688853 h 4384178"/>
                  <a:gd name="connsiteX284" fmla="*/ 201158 w 4268333"/>
                  <a:gd name="connsiteY284" fmla="*/ 3660278 h 4384178"/>
                  <a:gd name="connsiteX285" fmla="*/ 163058 w 4268333"/>
                  <a:gd name="connsiteY285" fmla="*/ 3593603 h 4384178"/>
                  <a:gd name="connsiteX286" fmla="*/ 39233 w 4268333"/>
                  <a:gd name="connsiteY286" fmla="*/ 3545978 h 4384178"/>
                  <a:gd name="connsiteX287" fmla="*/ 29708 w 4268333"/>
                  <a:gd name="connsiteY287" fmla="*/ 3507878 h 4384178"/>
                  <a:gd name="connsiteX288" fmla="*/ 20183 w 4268333"/>
                  <a:gd name="connsiteY288" fmla="*/ 3479303 h 4384178"/>
                  <a:gd name="connsiteX289" fmla="*/ 29708 w 4268333"/>
                  <a:gd name="connsiteY289" fmla="*/ 3365003 h 4384178"/>
                  <a:gd name="connsiteX290" fmla="*/ 58283 w 4268333"/>
                  <a:gd name="connsiteY290" fmla="*/ 3355478 h 4384178"/>
                  <a:gd name="connsiteX291" fmla="*/ 115433 w 4268333"/>
                  <a:gd name="connsiteY291" fmla="*/ 3345953 h 4384178"/>
                  <a:gd name="connsiteX292" fmla="*/ 153533 w 4268333"/>
                  <a:gd name="connsiteY292" fmla="*/ 3260228 h 4384178"/>
                  <a:gd name="connsiteX293" fmla="*/ 144008 w 4268333"/>
                  <a:gd name="connsiteY293" fmla="*/ 3184028 h 4384178"/>
                  <a:gd name="connsiteX294" fmla="*/ 115433 w 4268333"/>
                  <a:gd name="connsiteY294" fmla="*/ 3174503 h 4384178"/>
                  <a:gd name="connsiteX295" fmla="*/ 58283 w 4268333"/>
                  <a:gd name="connsiteY295" fmla="*/ 3136403 h 4384178"/>
                  <a:gd name="connsiteX296" fmla="*/ 29708 w 4268333"/>
                  <a:gd name="connsiteY296" fmla="*/ 3117353 h 4384178"/>
                  <a:gd name="connsiteX297" fmla="*/ 1133 w 4268333"/>
                  <a:gd name="connsiteY297" fmla="*/ 3060203 h 4384178"/>
                  <a:gd name="connsiteX298" fmla="*/ 58283 w 4268333"/>
                  <a:gd name="connsiteY298" fmla="*/ 3041153 h 4384178"/>
                  <a:gd name="connsiteX299" fmla="*/ 86858 w 4268333"/>
                  <a:gd name="connsiteY299" fmla="*/ 3003053 h 4384178"/>
                  <a:gd name="connsiteX300" fmla="*/ 86858 w 4268333"/>
                  <a:gd name="connsiteY300" fmla="*/ 2926853 h 4384178"/>
                  <a:gd name="connsiteX301" fmla="*/ 115433 w 4268333"/>
                  <a:gd name="connsiteY301" fmla="*/ 2917328 h 4384178"/>
                  <a:gd name="connsiteX302" fmla="*/ 105908 w 4268333"/>
                  <a:gd name="connsiteY302" fmla="*/ 2841128 h 4384178"/>
                  <a:gd name="connsiteX303" fmla="*/ 77333 w 4268333"/>
                  <a:gd name="connsiteY303" fmla="*/ 2822078 h 4384178"/>
                  <a:gd name="connsiteX304" fmla="*/ 58283 w 4268333"/>
                  <a:gd name="connsiteY304" fmla="*/ 2764928 h 4384178"/>
                  <a:gd name="connsiteX305" fmla="*/ 105908 w 4268333"/>
                  <a:gd name="connsiteY305" fmla="*/ 2726828 h 4384178"/>
                  <a:gd name="connsiteX306" fmla="*/ 134483 w 4268333"/>
                  <a:gd name="connsiteY306" fmla="*/ 2688728 h 4384178"/>
                  <a:gd name="connsiteX307" fmla="*/ 210683 w 4268333"/>
                  <a:gd name="connsiteY307" fmla="*/ 2669678 h 4384178"/>
                  <a:gd name="connsiteX308" fmla="*/ 229733 w 4268333"/>
                  <a:gd name="connsiteY308" fmla="*/ 2641103 h 4384178"/>
                  <a:gd name="connsiteX309" fmla="*/ 239258 w 4268333"/>
                  <a:gd name="connsiteY309" fmla="*/ 2574428 h 4384178"/>
                  <a:gd name="connsiteX310" fmla="*/ 248783 w 4268333"/>
                  <a:gd name="connsiteY310" fmla="*/ 2498228 h 4384178"/>
                  <a:gd name="connsiteX311" fmla="*/ 277358 w 4268333"/>
                  <a:gd name="connsiteY311" fmla="*/ 2488703 h 4384178"/>
                  <a:gd name="connsiteX312" fmla="*/ 315458 w 4268333"/>
                  <a:gd name="connsiteY312" fmla="*/ 2479178 h 4384178"/>
                  <a:gd name="connsiteX313" fmla="*/ 363083 w 4268333"/>
                  <a:gd name="connsiteY313" fmla="*/ 2383928 h 4384178"/>
                  <a:gd name="connsiteX314" fmla="*/ 391658 w 4268333"/>
                  <a:gd name="connsiteY314" fmla="*/ 2288678 h 4384178"/>
                  <a:gd name="connsiteX315" fmla="*/ 410708 w 4268333"/>
                  <a:gd name="connsiteY315" fmla="*/ 2260103 h 4384178"/>
                  <a:gd name="connsiteX316" fmla="*/ 429758 w 4268333"/>
                  <a:gd name="connsiteY316" fmla="*/ 2202953 h 4384178"/>
                  <a:gd name="connsiteX317" fmla="*/ 505958 w 4268333"/>
                  <a:gd name="connsiteY317" fmla="*/ 2212478 h 4384178"/>
                  <a:gd name="connsiteX318" fmla="*/ 534533 w 4268333"/>
                  <a:gd name="connsiteY318" fmla="*/ 2222003 h 4384178"/>
                  <a:gd name="connsiteX319" fmla="*/ 563108 w 4268333"/>
                  <a:gd name="connsiteY319" fmla="*/ 2212478 h 4384178"/>
                  <a:gd name="connsiteX320" fmla="*/ 534533 w 4268333"/>
                  <a:gd name="connsiteY320" fmla="*/ 2060078 h 4384178"/>
                  <a:gd name="connsiteX321" fmla="*/ 505958 w 4268333"/>
                  <a:gd name="connsiteY321" fmla="*/ 2050553 h 4384178"/>
                  <a:gd name="connsiteX322" fmla="*/ 467858 w 4268333"/>
                  <a:gd name="connsiteY322" fmla="*/ 1993403 h 4384178"/>
                  <a:gd name="connsiteX323" fmla="*/ 448808 w 4268333"/>
                  <a:gd name="connsiteY323" fmla="*/ 1936253 h 4384178"/>
                  <a:gd name="connsiteX324" fmla="*/ 486908 w 4268333"/>
                  <a:gd name="connsiteY324" fmla="*/ 1879103 h 4384178"/>
                  <a:gd name="connsiteX325" fmla="*/ 505958 w 4268333"/>
                  <a:gd name="connsiteY325" fmla="*/ 1793378 h 4384178"/>
                  <a:gd name="connsiteX326" fmla="*/ 563108 w 4268333"/>
                  <a:gd name="connsiteY326" fmla="*/ 1812428 h 4384178"/>
                  <a:gd name="connsiteX327" fmla="*/ 620258 w 4268333"/>
                  <a:gd name="connsiteY327" fmla="*/ 1860053 h 4384178"/>
                  <a:gd name="connsiteX328" fmla="*/ 677408 w 4268333"/>
                  <a:gd name="connsiteY328" fmla="*/ 1888628 h 4384178"/>
                  <a:gd name="connsiteX329" fmla="*/ 734558 w 4268333"/>
                  <a:gd name="connsiteY329" fmla="*/ 1841003 h 4384178"/>
                  <a:gd name="connsiteX330" fmla="*/ 772658 w 4268333"/>
                  <a:gd name="connsiteY330" fmla="*/ 1783853 h 4384178"/>
                  <a:gd name="connsiteX331" fmla="*/ 858383 w 4268333"/>
                  <a:gd name="connsiteY331" fmla="*/ 1764803 h 4384178"/>
                  <a:gd name="connsiteX332" fmla="*/ 877433 w 4268333"/>
                  <a:gd name="connsiteY332" fmla="*/ 1679078 h 4384178"/>
                  <a:gd name="connsiteX333" fmla="*/ 839333 w 4268333"/>
                  <a:gd name="connsiteY333" fmla="*/ 1345703 h 4384178"/>
                  <a:gd name="connsiteX334" fmla="*/ 820283 w 4268333"/>
                  <a:gd name="connsiteY334" fmla="*/ 1317128 h 4384178"/>
                  <a:gd name="connsiteX335" fmla="*/ 810758 w 4268333"/>
                  <a:gd name="connsiteY335" fmla="*/ 1288553 h 4384178"/>
                  <a:gd name="connsiteX336" fmla="*/ 772658 w 4268333"/>
                  <a:gd name="connsiteY336" fmla="*/ 1231403 h 4384178"/>
                  <a:gd name="connsiteX337" fmla="*/ 753608 w 4268333"/>
                  <a:gd name="connsiteY337" fmla="*/ 1174253 h 4384178"/>
                  <a:gd name="connsiteX338" fmla="*/ 744083 w 4268333"/>
                  <a:gd name="connsiteY338" fmla="*/ 1021853 h 4384178"/>
                  <a:gd name="connsiteX339" fmla="*/ 686933 w 4268333"/>
                  <a:gd name="connsiteY339" fmla="*/ 983753 h 4384178"/>
                  <a:gd name="connsiteX340" fmla="*/ 658358 w 4268333"/>
                  <a:gd name="connsiteY340" fmla="*/ 926603 h 4384178"/>
                  <a:gd name="connsiteX341" fmla="*/ 620258 w 4268333"/>
                  <a:gd name="connsiteY341" fmla="*/ 831353 h 4384178"/>
                  <a:gd name="connsiteX342" fmla="*/ 610733 w 4268333"/>
                  <a:gd name="connsiteY342" fmla="*/ 802778 h 4384178"/>
                  <a:gd name="connsiteX343" fmla="*/ 601208 w 4268333"/>
                  <a:gd name="connsiteY343" fmla="*/ 774203 h 4384178"/>
                  <a:gd name="connsiteX344" fmla="*/ 582158 w 4268333"/>
                  <a:gd name="connsiteY344" fmla="*/ 745628 h 4384178"/>
                  <a:gd name="connsiteX345" fmla="*/ 563108 w 4268333"/>
                  <a:gd name="connsiteY345" fmla="*/ 688478 h 4384178"/>
                  <a:gd name="connsiteX346" fmla="*/ 572633 w 4268333"/>
                  <a:gd name="connsiteY346" fmla="*/ 564653 h 4384178"/>
                  <a:gd name="connsiteX347" fmla="*/ 582158 w 4268333"/>
                  <a:gd name="connsiteY347" fmla="*/ 536078 h 4384178"/>
                  <a:gd name="connsiteX348" fmla="*/ 553583 w 4268333"/>
                  <a:gd name="connsiteY348" fmla="*/ 431303 h 4384178"/>
                  <a:gd name="connsiteX349" fmla="*/ 534533 w 4268333"/>
                  <a:gd name="connsiteY349" fmla="*/ 364628 h 4384178"/>
                  <a:gd name="connsiteX350" fmla="*/ 505958 w 4268333"/>
                  <a:gd name="connsiteY350" fmla="*/ 355103 h 4384178"/>
                  <a:gd name="connsiteX351" fmla="*/ 496433 w 4268333"/>
                  <a:gd name="connsiteY351" fmla="*/ 326528 h 4384178"/>
                  <a:gd name="connsiteX352" fmla="*/ 467858 w 4268333"/>
                  <a:gd name="connsiteY352" fmla="*/ 317003 h 4384178"/>
                  <a:gd name="connsiteX353" fmla="*/ 439283 w 4268333"/>
                  <a:gd name="connsiteY353" fmla="*/ 269378 h 438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4268333" h="4384178">
                    <a:moveTo>
                      <a:pt x="439283" y="269378"/>
                    </a:moveTo>
                    <a:cubicBezTo>
                      <a:pt x="463904" y="259530"/>
                      <a:pt x="519601" y="236169"/>
                      <a:pt x="544058" y="231278"/>
                    </a:cubicBezTo>
                    <a:lnTo>
                      <a:pt x="591683" y="221753"/>
                    </a:lnTo>
                    <a:cubicBezTo>
                      <a:pt x="598033" y="212228"/>
                      <a:pt x="603404" y="201972"/>
                      <a:pt x="610733" y="193178"/>
                    </a:cubicBezTo>
                    <a:cubicBezTo>
                      <a:pt x="619357" y="182830"/>
                      <a:pt x="628100" y="172075"/>
                      <a:pt x="639308" y="164603"/>
                    </a:cubicBezTo>
                    <a:cubicBezTo>
                      <a:pt x="647662" y="159034"/>
                      <a:pt x="657944" y="156498"/>
                      <a:pt x="667883" y="155078"/>
                    </a:cubicBezTo>
                    <a:cubicBezTo>
                      <a:pt x="702600" y="150118"/>
                      <a:pt x="737733" y="148728"/>
                      <a:pt x="772658" y="145553"/>
                    </a:cubicBezTo>
                    <a:cubicBezTo>
                      <a:pt x="800755" y="126822"/>
                      <a:pt x="806889" y="125430"/>
                      <a:pt x="829808" y="97928"/>
                    </a:cubicBezTo>
                    <a:cubicBezTo>
                      <a:pt x="837137" y="89134"/>
                      <a:pt x="839150" y="75420"/>
                      <a:pt x="848858" y="69353"/>
                    </a:cubicBezTo>
                    <a:cubicBezTo>
                      <a:pt x="879850" y="49983"/>
                      <a:pt x="939187" y="45563"/>
                      <a:pt x="972683" y="40778"/>
                    </a:cubicBezTo>
                    <a:cubicBezTo>
                      <a:pt x="975858" y="28078"/>
                      <a:pt x="970983" y="9413"/>
                      <a:pt x="982208" y="2678"/>
                    </a:cubicBezTo>
                    <a:cubicBezTo>
                      <a:pt x="993433" y="-4057"/>
                      <a:pt x="1011051" y="2946"/>
                      <a:pt x="1020308" y="12203"/>
                    </a:cubicBezTo>
                    <a:cubicBezTo>
                      <a:pt x="1029565" y="21460"/>
                      <a:pt x="1026237" y="37716"/>
                      <a:pt x="1029833" y="50303"/>
                    </a:cubicBezTo>
                    <a:cubicBezTo>
                      <a:pt x="1032591" y="59957"/>
                      <a:pt x="1036183" y="69353"/>
                      <a:pt x="1039358" y="78878"/>
                    </a:cubicBezTo>
                    <a:cubicBezTo>
                      <a:pt x="1074283" y="75703"/>
                      <a:pt x="1109416" y="74313"/>
                      <a:pt x="1144133" y="69353"/>
                    </a:cubicBezTo>
                    <a:cubicBezTo>
                      <a:pt x="1154072" y="67933"/>
                      <a:pt x="1162668" y="59828"/>
                      <a:pt x="1172708" y="59828"/>
                    </a:cubicBezTo>
                    <a:cubicBezTo>
                      <a:pt x="1198306" y="59828"/>
                      <a:pt x="1223508" y="66178"/>
                      <a:pt x="1248908" y="69353"/>
                    </a:cubicBezTo>
                    <a:cubicBezTo>
                      <a:pt x="1271578" y="137363"/>
                      <a:pt x="1251250" y="115364"/>
                      <a:pt x="1296533" y="145553"/>
                    </a:cubicBezTo>
                    <a:cubicBezTo>
                      <a:pt x="1302883" y="136028"/>
                      <a:pt x="1307488" y="125073"/>
                      <a:pt x="1315583" y="116978"/>
                    </a:cubicBezTo>
                    <a:cubicBezTo>
                      <a:pt x="1334047" y="98514"/>
                      <a:pt x="1349492" y="96150"/>
                      <a:pt x="1372733" y="88403"/>
                    </a:cubicBezTo>
                    <a:cubicBezTo>
                      <a:pt x="1379083" y="78878"/>
                      <a:pt x="1382844" y="66979"/>
                      <a:pt x="1391783" y="59828"/>
                    </a:cubicBezTo>
                    <a:cubicBezTo>
                      <a:pt x="1399623" y="53556"/>
                      <a:pt x="1411036" y="46574"/>
                      <a:pt x="1420358" y="50303"/>
                    </a:cubicBezTo>
                    <a:cubicBezTo>
                      <a:pt x="1434561" y="55984"/>
                      <a:pt x="1444923" y="95424"/>
                      <a:pt x="1448933" y="107453"/>
                    </a:cubicBezTo>
                    <a:cubicBezTo>
                      <a:pt x="1458458" y="97928"/>
                      <a:pt x="1468884" y="89226"/>
                      <a:pt x="1477508" y="78878"/>
                    </a:cubicBezTo>
                    <a:cubicBezTo>
                      <a:pt x="1484837" y="70084"/>
                      <a:pt x="1488463" y="58398"/>
                      <a:pt x="1496558" y="50303"/>
                    </a:cubicBezTo>
                    <a:cubicBezTo>
                      <a:pt x="1504653" y="42208"/>
                      <a:pt x="1515608" y="37603"/>
                      <a:pt x="1525133" y="31253"/>
                    </a:cubicBezTo>
                    <a:cubicBezTo>
                      <a:pt x="1528308" y="43953"/>
                      <a:pt x="1526480" y="59131"/>
                      <a:pt x="1534658" y="69353"/>
                    </a:cubicBezTo>
                    <a:cubicBezTo>
                      <a:pt x="1550700" y="89406"/>
                      <a:pt x="1575766" y="74700"/>
                      <a:pt x="1591808" y="69353"/>
                    </a:cubicBezTo>
                    <a:cubicBezTo>
                      <a:pt x="1594983" y="59828"/>
                      <a:pt x="1605062" y="50100"/>
                      <a:pt x="1601333" y="40778"/>
                    </a:cubicBezTo>
                    <a:cubicBezTo>
                      <a:pt x="1597081" y="30149"/>
                      <a:pt x="1561898" y="25348"/>
                      <a:pt x="1572758" y="21728"/>
                    </a:cubicBezTo>
                    <a:cubicBezTo>
                      <a:pt x="1591080" y="15621"/>
                      <a:pt x="1610858" y="28078"/>
                      <a:pt x="1629908" y="31253"/>
                    </a:cubicBezTo>
                    <a:cubicBezTo>
                      <a:pt x="1646630" y="81420"/>
                      <a:pt x="1625706" y="50303"/>
                      <a:pt x="1677533" y="50303"/>
                    </a:cubicBezTo>
                    <a:cubicBezTo>
                      <a:pt x="1687573" y="50303"/>
                      <a:pt x="1696583" y="56653"/>
                      <a:pt x="1706108" y="59828"/>
                    </a:cubicBezTo>
                    <a:cubicBezTo>
                      <a:pt x="1715633" y="56653"/>
                      <a:pt x="1727583" y="57403"/>
                      <a:pt x="1734683" y="50303"/>
                    </a:cubicBezTo>
                    <a:cubicBezTo>
                      <a:pt x="1785483" y="-497"/>
                      <a:pt x="1696583" y="37603"/>
                      <a:pt x="1772783" y="12203"/>
                    </a:cubicBezTo>
                    <a:cubicBezTo>
                      <a:pt x="1784246" y="13245"/>
                      <a:pt x="1873866" y="13327"/>
                      <a:pt x="1906133" y="31253"/>
                    </a:cubicBezTo>
                    <a:cubicBezTo>
                      <a:pt x="1926147" y="42372"/>
                      <a:pt x="1940699" y="65589"/>
                      <a:pt x="1963283" y="69353"/>
                    </a:cubicBezTo>
                    <a:cubicBezTo>
                      <a:pt x="2030337" y="80529"/>
                      <a:pt x="2002111" y="72771"/>
                      <a:pt x="2049008" y="88403"/>
                    </a:cubicBezTo>
                    <a:cubicBezTo>
                      <a:pt x="2061708" y="78878"/>
                      <a:pt x="2071541" y="62941"/>
                      <a:pt x="2087108" y="59828"/>
                    </a:cubicBezTo>
                    <a:cubicBezTo>
                      <a:pt x="2108062" y="55637"/>
                      <a:pt x="2149902" y="71234"/>
                      <a:pt x="2172833" y="78878"/>
                    </a:cubicBezTo>
                    <a:cubicBezTo>
                      <a:pt x="2189572" y="129096"/>
                      <a:pt x="2185494" y="88462"/>
                      <a:pt x="2153783" y="136028"/>
                    </a:cubicBezTo>
                    <a:cubicBezTo>
                      <a:pt x="2145415" y="148580"/>
                      <a:pt x="2136107" y="205358"/>
                      <a:pt x="2134733" y="212228"/>
                    </a:cubicBezTo>
                    <a:cubicBezTo>
                      <a:pt x="2131558" y="253503"/>
                      <a:pt x="2139131" y="297068"/>
                      <a:pt x="2125208" y="336053"/>
                    </a:cubicBezTo>
                    <a:cubicBezTo>
                      <a:pt x="2120805" y="348381"/>
                      <a:pt x="2091248" y="333159"/>
                      <a:pt x="2087108" y="345578"/>
                    </a:cubicBezTo>
                    <a:cubicBezTo>
                      <a:pt x="2083415" y="356657"/>
                      <a:pt x="2140451" y="372884"/>
                      <a:pt x="2144258" y="374153"/>
                    </a:cubicBezTo>
                    <a:cubicBezTo>
                      <a:pt x="2152645" y="399314"/>
                      <a:pt x="2167319" y="451690"/>
                      <a:pt x="2191883" y="459878"/>
                    </a:cubicBezTo>
                    <a:lnTo>
                      <a:pt x="2220458" y="469403"/>
                    </a:lnTo>
                    <a:cubicBezTo>
                      <a:pt x="2225891" y="485703"/>
                      <a:pt x="2233206" y="516002"/>
                      <a:pt x="2249033" y="526553"/>
                    </a:cubicBezTo>
                    <a:cubicBezTo>
                      <a:pt x="2259925" y="533815"/>
                      <a:pt x="2274433" y="532903"/>
                      <a:pt x="2287133" y="536078"/>
                    </a:cubicBezTo>
                    <a:cubicBezTo>
                      <a:pt x="2293483" y="545603"/>
                      <a:pt x="2301534" y="554192"/>
                      <a:pt x="2306183" y="564653"/>
                    </a:cubicBezTo>
                    <a:cubicBezTo>
                      <a:pt x="2324291" y="605397"/>
                      <a:pt x="2323675" y="621114"/>
                      <a:pt x="2334758" y="659903"/>
                    </a:cubicBezTo>
                    <a:cubicBezTo>
                      <a:pt x="2337516" y="669557"/>
                      <a:pt x="2341108" y="678953"/>
                      <a:pt x="2344283" y="688478"/>
                    </a:cubicBezTo>
                    <a:cubicBezTo>
                      <a:pt x="2366508" y="685303"/>
                      <a:pt x="2388869" y="682969"/>
                      <a:pt x="2410958" y="678953"/>
                    </a:cubicBezTo>
                    <a:cubicBezTo>
                      <a:pt x="2423838" y="676611"/>
                      <a:pt x="2438166" y="676690"/>
                      <a:pt x="2449058" y="669428"/>
                    </a:cubicBezTo>
                    <a:cubicBezTo>
                      <a:pt x="2458583" y="663078"/>
                      <a:pt x="2458400" y="646920"/>
                      <a:pt x="2468108" y="640853"/>
                    </a:cubicBezTo>
                    <a:cubicBezTo>
                      <a:pt x="2485136" y="630210"/>
                      <a:pt x="2506208" y="628153"/>
                      <a:pt x="2525258" y="621803"/>
                    </a:cubicBezTo>
                    <a:lnTo>
                      <a:pt x="2553833" y="612278"/>
                    </a:lnTo>
                    <a:cubicBezTo>
                      <a:pt x="2563358" y="609103"/>
                      <a:pt x="2572504" y="604404"/>
                      <a:pt x="2582408" y="602753"/>
                    </a:cubicBezTo>
                    <a:cubicBezTo>
                      <a:pt x="2601458" y="599578"/>
                      <a:pt x="2620822" y="597912"/>
                      <a:pt x="2639558" y="593228"/>
                    </a:cubicBezTo>
                    <a:cubicBezTo>
                      <a:pt x="2659039" y="588358"/>
                      <a:pt x="2696708" y="574178"/>
                      <a:pt x="2696708" y="574178"/>
                    </a:cubicBezTo>
                    <a:cubicBezTo>
                      <a:pt x="2721865" y="649650"/>
                      <a:pt x="2712457" y="611521"/>
                      <a:pt x="2725283" y="688478"/>
                    </a:cubicBezTo>
                    <a:cubicBezTo>
                      <a:pt x="2722108" y="707528"/>
                      <a:pt x="2715758" y="726315"/>
                      <a:pt x="2715758" y="745628"/>
                    </a:cubicBezTo>
                    <a:cubicBezTo>
                      <a:pt x="2715758" y="758719"/>
                      <a:pt x="2721687" y="771141"/>
                      <a:pt x="2725283" y="783728"/>
                    </a:cubicBezTo>
                    <a:cubicBezTo>
                      <a:pt x="2735142" y="818234"/>
                      <a:pt x="2732986" y="809569"/>
                      <a:pt x="2753858" y="840878"/>
                    </a:cubicBezTo>
                    <a:cubicBezTo>
                      <a:pt x="2759509" y="919991"/>
                      <a:pt x="2756470" y="956101"/>
                      <a:pt x="2772908" y="1021853"/>
                    </a:cubicBezTo>
                    <a:cubicBezTo>
                      <a:pt x="2775343" y="1031593"/>
                      <a:pt x="2779258" y="1040903"/>
                      <a:pt x="2782433" y="1050428"/>
                    </a:cubicBezTo>
                    <a:cubicBezTo>
                      <a:pt x="2762725" y="1129261"/>
                      <a:pt x="2793993" y="1054173"/>
                      <a:pt x="2706233" y="1098053"/>
                    </a:cubicBezTo>
                    <a:cubicBezTo>
                      <a:pt x="2697253" y="1102543"/>
                      <a:pt x="2703808" y="1119528"/>
                      <a:pt x="2696708" y="1126628"/>
                    </a:cubicBezTo>
                    <a:cubicBezTo>
                      <a:pt x="2689608" y="1133728"/>
                      <a:pt x="2677658" y="1132978"/>
                      <a:pt x="2668133" y="1136153"/>
                    </a:cubicBezTo>
                    <a:cubicBezTo>
                      <a:pt x="2661783" y="1145678"/>
                      <a:pt x="2658791" y="1158661"/>
                      <a:pt x="2649083" y="1164728"/>
                    </a:cubicBezTo>
                    <a:cubicBezTo>
                      <a:pt x="2632055" y="1175371"/>
                      <a:pt x="2591933" y="1183778"/>
                      <a:pt x="2591933" y="1183778"/>
                    </a:cubicBezTo>
                    <a:lnTo>
                      <a:pt x="2534783" y="1164728"/>
                    </a:lnTo>
                    <a:lnTo>
                      <a:pt x="2506208" y="1155203"/>
                    </a:lnTo>
                    <a:cubicBezTo>
                      <a:pt x="2499858" y="1145678"/>
                      <a:pt x="2497097" y="1132308"/>
                      <a:pt x="2487158" y="1126628"/>
                    </a:cubicBezTo>
                    <a:cubicBezTo>
                      <a:pt x="2453731" y="1107527"/>
                      <a:pt x="2405342" y="1121987"/>
                      <a:pt x="2372858" y="1126628"/>
                    </a:cubicBezTo>
                    <a:cubicBezTo>
                      <a:pt x="2329982" y="1255255"/>
                      <a:pt x="2377478" y="1097366"/>
                      <a:pt x="2344283" y="1307603"/>
                    </a:cubicBezTo>
                    <a:cubicBezTo>
                      <a:pt x="2341151" y="1327438"/>
                      <a:pt x="2325233" y="1364753"/>
                      <a:pt x="2325233" y="1364753"/>
                    </a:cubicBezTo>
                    <a:cubicBezTo>
                      <a:pt x="2403410" y="1416871"/>
                      <a:pt x="2304244" y="1339885"/>
                      <a:pt x="2363333" y="1517153"/>
                    </a:cubicBezTo>
                    <a:cubicBezTo>
                      <a:pt x="2367473" y="1529572"/>
                      <a:pt x="2388654" y="1523838"/>
                      <a:pt x="2401433" y="1526678"/>
                    </a:cubicBezTo>
                    <a:cubicBezTo>
                      <a:pt x="2510264" y="1550863"/>
                      <a:pt x="2394240" y="1522499"/>
                      <a:pt x="2487158" y="1545728"/>
                    </a:cubicBezTo>
                    <a:cubicBezTo>
                      <a:pt x="2517347" y="1591011"/>
                      <a:pt x="2495348" y="1570683"/>
                      <a:pt x="2563358" y="1593353"/>
                    </a:cubicBezTo>
                    <a:lnTo>
                      <a:pt x="2591933" y="1602878"/>
                    </a:lnTo>
                    <a:cubicBezTo>
                      <a:pt x="2604633" y="1621928"/>
                      <a:pt x="2625543" y="1637577"/>
                      <a:pt x="2630033" y="1660028"/>
                    </a:cubicBezTo>
                    <a:cubicBezTo>
                      <a:pt x="2633208" y="1675903"/>
                      <a:pt x="2625345" y="1699901"/>
                      <a:pt x="2639558" y="1707653"/>
                    </a:cubicBezTo>
                    <a:cubicBezTo>
                      <a:pt x="2667570" y="1722932"/>
                      <a:pt x="2703058" y="1714003"/>
                      <a:pt x="2734808" y="1717178"/>
                    </a:cubicBezTo>
                    <a:cubicBezTo>
                      <a:pt x="2741158" y="1726703"/>
                      <a:pt x="2744333" y="1739403"/>
                      <a:pt x="2753858" y="1745753"/>
                    </a:cubicBezTo>
                    <a:cubicBezTo>
                      <a:pt x="2764750" y="1753015"/>
                      <a:pt x="2782701" y="1746021"/>
                      <a:pt x="2791958" y="1755278"/>
                    </a:cubicBezTo>
                    <a:cubicBezTo>
                      <a:pt x="2801215" y="1764535"/>
                      <a:pt x="2796326" y="1781346"/>
                      <a:pt x="2801483" y="1793378"/>
                    </a:cubicBezTo>
                    <a:cubicBezTo>
                      <a:pt x="2815844" y="1826888"/>
                      <a:pt x="2818670" y="1821332"/>
                      <a:pt x="2849108" y="1831478"/>
                    </a:cubicBezTo>
                    <a:cubicBezTo>
                      <a:pt x="2852283" y="1821953"/>
                      <a:pt x="2851533" y="1810003"/>
                      <a:pt x="2858633" y="1802903"/>
                    </a:cubicBezTo>
                    <a:cubicBezTo>
                      <a:pt x="2865733" y="1795803"/>
                      <a:pt x="2878228" y="1797868"/>
                      <a:pt x="2887208" y="1793378"/>
                    </a:cubicBezTo>
                    <a:cubicBezTo>
                      <a:pt x="2961066" y="1756449"/>
                      <a:pt x="2872534" y="1788744"/>
                      <a:pt x="2944358" y="1764803"/>
                    </a:cubicBezTo>
                    <a:cubicBezTo>
                      <a:pt x="2953883" y="1755278"/>
                      <a:pt x="2961237" y="1742911"/>
                      <a:pt x="2972933" y="1736228"/>
                    </a:cubicBezTo>
                    <a:cubicBezTo>
                      <a:pt x="2984299" y="1729733"/>
                      <a:pt x="3000141" y="1733965"/>
                      <a:pt x="3011033" y="1726703"/>
                    </a:cubicBezTo>
                    <a:cubicBezTo>
                      <a:pt x="3020558" y="1720353"/>
                      <a:pt x="3022754" y="1706922"/>
                      <a:pt x="3030083" y="1698128"/>
                    </a:cubicBezTo>
                    <a:cubicBezTo>
                      <a:pt x="3038707" y="1687780"/>
                      <a:pt x="3049133" y="1679078"/>
                      <a:pt x="3058658" y="1669553"/>
                    </a:cubicBezTo>
                    <a:cubicBezTo>
                      <a:pt x="3074533" y="1675903"/>
                      <a:pt x="3089211" y="1687655"/>
                      <a:pt x="3106283" y="1688603"/>
                    </a:cubicBezTo>
                    <a:cubicBezTo>
                      <a:pt x="3147616" y="1690899"/>
                      <a:pt x="3189697" y="1670098"/>
                      <a:pt x="3230108" y="1679078"/>
                    </a:cubicBezTo>
                    <a:cubicBezTo>
                      <a:pt x="3245605" y="1682522"/>
                      <a:pt x="3203233" y="1696428"/>
                      <a:pt x="3192008" y="1707653"/>
                    </a:cubicBezTo>
                    <a:cubicBezTo>
                      <a:pt x="3173544" y="1726117"/>
                      <a:pt x="3171180" y="1741562"/>
                      <a:pt x="3163433" y="1764803"/>
                    </a:cubicBezTo>
                    <a:cubicBezTo>
                      <a:pt x="3160258" y="1796553"/>
                      <a:pt x="3161083" y="1828962"/>
                      <a:pt x="3153908" y="1860053"/>
                    </a:cubicBezTo>
                    <a:cubicBezTo>
                      <a:pt x="3151334" y="1871207"/>
                      <a:pt x="3132082" y="1877522"/>
                      <a:pt x="3134858" y="1888628"/>
                    </a:cubicBezTo>
                    <a:cubicBezTo>
                      <a:pt x="3137293" y="1898368"/>
                      <a:pt x="3153693" y="1895718"/>
                      <a:pt x="3163433" y="1898153"/>
                    </a:cubicBezTo>
                    <a:cubicBezTo>
                      <a:pt x="3179139" y="1902080"/>
                      <a:pt x="3195183" y="1904503"/>
                      <a:pt x="3211058" y="1907678"/>
                    </a:cubicBezTo>
                    <a:cubicBezTo>
                      <a:pt x="3214233" y="1917203"/>
                      <a:pt x="3213483" y="1929153"/>
                      <a:pt x="3220583" y="1936253"/>
                    </a:cubicBezTo>
                    <a:cubicBezTo>
                      <a:pt x="3227683" y="1943353"/>
                      <a:pt x="3240178" y="1941288"/>
                      <a:pt x="3249158" y="1945778"/>
                    </a:cubicBezTo>
                    <a:cubicBezTo>
                      <a:pt x="3259397" y="1950898"/>
                      <a:pt x="3268208" y="1958478"/>
                      <a:pt x="3277733" y="1964828"/>
                    </a:cubicBezTo>
                    <a:cubicBezTo>
                      <a:pt x="3274558" y="1990228"/>
                      <a:pt x="3280639" y="2018652"/>
                      <a:pt x="3268208" y="2041028"/>
                    </a:cubicBezTo>
                    <a:cubicBezTo>
                      <a:pt x="3261851" y="2052471"/>
                      <a:pt x="3237963" y="2040080"/>
                      <a:pt x="3230108" y="2050553"/>
                    </a:cubicBezTo>
                    <a:cubicBezTo>
                      <a:pt x="3224084" y="2058585"/>
                      <a:pt x="3235143" y="2070148"/>
                      <a:pt x="3239633" y="2079128"/>
                    </a:cubicBezTo>
                    <a:cubicBezTo>
                      <a:pt x="3256867" y="2113595"/>
                      <a:pt x="3254301" y="2106242"/>
                      <a:pt x="3287258" y="2117228"/>
                    </a:cubicBezTo>
                    <a:cubicBezTo>
                      <a:pt x="3293608" y="2126753"/>
                      <a:pt x="3297369" y="2138652"/>
                      <a:pt x="3306308" y="2145803"/>
                    </a:cubicBezTo>
                    <a:cubicBezTo>
                      <a:pt x="3329739" y="2164548"/>
                      <a:pt x="3358097" y="2150685"/>
                      <a:pt x="3382508" y="2145803"/>
                    </a:cubicBezTo>
                    <a:cubicBezTo>
                      <a:pt x="3392033" y="2139453"/>
                      <a:pt x="3403932" y="2135692"/>
                      <a:pt x="3411083" y="2126753"/>
                    </a:cubicBezTo>
                    <a:cubicBezTo>
                      <a:pt x="3417355" y="2118913"/>
                      <a:pt x="3410704" y="2099829"/>
                      <a:pt x="3420608" y="2098178"/>
                    </a:cubicBezTo>
                    <a:cubicBezTo>
                      <a:pt x="3455200" y="2092413"/>
                      <a:pt x="3490458" y="2104528"/>
                      <a:pt x="3525383" y="2107703"/>
                    </a:cubicBezTo>
                    <a:cubicBezTo>
                      <a:pt x="3534908" y="2110878"/>
                      <a:pt x="3546858" y="2110128"/>
                      <a:pt x="3553958" y="2117228"/>
                    </a:cubicBezTo>
                    <a:cubicBezTo>
                      <a:pt x="3570147" y="2133417"/>
                      <a:pt x="3592058" y="2174378"/>
                      <a:pt x="3592058" y="2174378"/>
                    </a:cubicBezTo>
                    <a:cubicBezTo>
                      <a:pt x="3538831" y="2254218"/>
                      <a:pt x="3536429" y="2218001"/>
                      <a:pt x="3582533" y="2241053"/>
                    </a:cubicBezTo>
                    <a:cubicBezTo>
                      <a:pt x="3592772" y="2246173"/>
                      <a:pt x="3601583" y="2253753"/>
                      <a:pt x="3611108" y="2260103"/>
                    </a:cubicBezTo>
                    <a:cubicBezTo>
                      <a:pt x="3630158" y="2256928"/>
                      <a:pt x="3649405" y="2254768"/>
                      <a:pt x="3668258" y="2250578"/>
                    </a:cubicBezTo>
                    <a:cubicBezTo>
                      <a:pt x="3678059" y="2248400"/>
                      <a:pt x="3686955" y="2242849"/>
                      <a:pt x="3696833" y="2241053"/>
                    </a:cubicBezTo>
                    <a:cubicBezTo>
                      <a:pt x="3722018" y="2236474"/>
                      <a:pt x="3747633" y="2234703"/>
                      <a:pt x="3773033" y="2231528"/>
                    </a:cubicBezTo>
                    <a:cubicBezTo>
                      <a:pt x="3776208" y="2241053"/>
                      <a:pt x="3780123" y="2250363"/>
                      <a:pt x="3782558" y="2260103"/>
                    </a:cubicBezTo>
                    <a:cubicBezTo>
                      <a:pt x="3786485" y="2275809"/>
                      <a:pt x="3780635" y="2296280"/>
                      <a:pt x="3792083" y="2307728"/>
                    </a:cubicBezTo>
                    <a:cubicBezTo>
                      <a:pt x="3806282" y="2321927"/>
                      <a:pt x="3849233" y="2326778"/>
                      <a:pt x="3849233" y="2326778"/>
                    </a:cubicBezTo>
                    <a:cubicBezTo>
                      <a:pt x="3855583" y="2336303"/>
                      <a:pt x="3858044" y="2350233"/>
                      <a:pt x="3868283" y="2355353"/>
                    </a:cubicBezTo>
                    <a:cubicBezTo>
                      <a:pt x="3885557" y="2363990"/>
                      <a:pt x="3910770" y="2352309"/>
                      <a:pt x="3925433" y="2364878"/>
                    </a:cubicBezTo>
                    <a:cubicBezTo>
                      <a:pt x="3937725" y="2375414"/>
                      <a:pt x="3926926" y="2398447"/>
                      <a:pt x="3934958" y="2412503"/>
                    </a:cubicBezTo>
                    <a:cubicBezTo>
                      <a:pt x="3940638" y="2422442"/>
                      <a:pt x="3954008" y="2425203"/>
                      <a:pt x="3963533" y="2431553"/>
                    </a:cubicBezTo>
                    <a:cubicBezTo>
                      <a:pt x="3960358" y="2469653"/>
                      <a:pt x="3971106" y="2511657"/>
                      <a:pt x="3954008" y="2545853"/>
                    </a:cubicBezTo>
                    <a:cubicBezTo>
                      <a:pt x="3945028" y="2563814"/>
                      <a:pt x="3896858" y="2564903"/>
                      <a:pt x="3896858" y="2564903"/>
                    </a:cubicBezTo>
                    <a:cubicBezTo>
                      <a:pt x="3880444" y="2630560"/>
                      <a:pt x="3903168" y="2593478"/>
                      <a:pt x="3858758" y="2593478"/>
                    </a:cubicBezTo>
                    <a:cubicBezTo>
                      <a:pt x="3845667" y="2593478"/>
                      <a:pt x="3833358" y="2599828"/>
                      <a:pt x="3820658" y="2603003"/>
                    </a:cubicBezTo>
                    <a:cubicBezTo>
                      <a:pt x="3817483" y="2618878"/>
                      <a:pt x="3820113" y="2637158"/>
                      <a:pt x="3811133" y="2650628"/>
                    </a:cubicBezTo>
                    <a:cubicBezTo>
                      <a:pt x="3805564" y="2658982"/>
                      <a:pt x="3790398" y="2653881"/>
                      <a:pt x="3782558" y="2660153"/>
                    </a:cubicBezTo>
                    <a:cubicBezTo>
                      <a:pt x="3773619" y="2667304"/>
                      <a:pt x="3769858" y="2679203"/>
                      <a:pt x="3763508" y="2688728"/>
                    </a:cubicBezTo>
                    <a:cubicBezTo>
                      <a:pt x="3789658" y="2767177"/>
                      <a:pt x="3762679" y="2743038"/>
                      <a:pt x="3849233" y="2755403"/>
                    </a:cubicBezTo>
                    <a:cubicBezTo>
                      <a:pt x="3838727" y="2786921"/>
                      <a:pt x="3827447" y="2815082"/>
                      <a:pt x="3830183" y="2850653"/>
                    </a:cubicBezTo>
                    <a:cubicBezTo>
                      <a:pt x="3831723" y="2870674"/>
                      <a:pt x="3849233" y="2907803"/>
                      <a:pt x="3849233" y="2907803"/>
                    </a:cubicBezTo>
                    <a:cubicBezTo>
                      <a:pt x="3839708" y="2910978"/>
                      <a:pt x="3828498" y="2911056"/>
                      <a:pt x="3820658" y="2917328"/>
                    </a:cubicBezTo>
                    <a:cubicBezTo>
                      <a:pt x="3803872" y="2930757"/>
                      <a:pt x="3798358" y="2955654"/>
                      <a:pt x="3792083" y="2974478"/>
                    </a:cubicBezTo>
                    <a:cubicBezTo>
                      <a:pt x="3795258" y="2984003"/>
                      <a:pt x="3793254" y="2997484"/>
                      <a:pt x="3801608" y="3003053"/>
                    </a:cubicBezTo>
                    <a:cubicBezTo>
                      <a:pt x="3815078" y="3012033"/>
                      <a:pt x="3833305" y="3009682"/>
                      <a:pt x="3849233" y="3012578"/>
                    </a:cubicBezTo>
                    <a:cubicBezTo>
                      <a:pt x="3868234" y="3016033"/>
                      <a:pt x="3887333" y="3018928"/>
                      <a:pt x="3906383" y="3022103"/>
                    </a:cubicBezTo>
                    <a:cubicBezTo>
                      <a:pt x="3915908" y="3028453"/>
                      <a:pt x="3929838" y="3030914"/>
                      <a:pt x="3934958" y="3041153"/>
                    </a:cubicBezTo>
                    <a:cubicBezTo>
                      <a:pt x="3946667" y="3064571"/>
                      <a:pt x="3954008" y="3117353"/>
                      <a:pt x="3954008" y="3117353"/>
                    </a:cubicBezTo>
                    <a:cubicBezTo>
                      <a:pt x="3985758" y="3114178"/>
                      <a:pt x="4017350" y="3107828"/>
                      <a:pt x="4049258" y="3107828"/>
                    </a:cubicBezTo>
                    <a:cubicBezTo>
                      <a:pt x="4059298" y="3107828"/>
                      <a:pt x="4068032" y="3115175"/>
                      <a:pt x="4077833" y="3117353"/>
                    </a:cubicBezTo>
                    <a:cubicBezTo>
                      <a:pt x="4104173" y="3123206"/>
                      <a:pt x="4137827" y="3123538"/>
                      <a:pt x="4163558" y="3136403"/>
                    </a:cubicBezTo>
                    <a:cubicBezTo>
                      <a:pt x="4173797" y="3141523"/>
                      <a:pt x="4182608" y="3149103"/>
                      <a:pt x="4192133" y="3155453"/>
                    </a:cubicBezTo>
                    <a:cubicBezTo>
                      <a:pt x="4195308" y="3164978"/>
                      <a:pt x="4206148" y="3175048"/>
                      <a:pt x="4201658" y="3184028"/>
                    </a:cubicBezTo>
                    <a:cubicBezTo>
                      <a:pt x="4197168" y="3193008"/>
                      <a:pt x="4182866" y="3191295"/>
                      <a:pt x="4173083" y="3193553"/>
                    </a:cubicBezTo>
                    <a:cubicBezTo>
                      <a:pt x="4036459" y="3225082"/>
                      <a:pt x="4118327" y="3199105"/>
                      <a:pt x="4049258" y="3222128"/>
                    </a:cubicBezTo>
                    <a:cubicBezTo>
                      <a:pt x="4073199" y="3293952"/>
                      <a:pt x="4038119" y="3208205"/>
                      <a:pt x="4087358" y="3269753"/>
                    </a:cubicBezTo>
                    <a:cubicBezTo>
                      <a:pt x="4093630" y="3277593"/>
                      <a:pt x="4093708" y="3288803"/>
                      <a:pt x="4096883" y="3298328"/>
                    </a:cubicBezTo>
                    <a:cubicBezTo>
                      <a:pt x="4106408" y="3295153"/>
                      <a:pt x="4116478" y="3284313"/>
                      <a:pt x="4125458" y="3288803"/>
                    </a:cubicBezTo>
                    <a:cubicBezTo>
                      <a:pt x="4134438" y="3293293"/>
                      <a:pt x="4134983" y="3307338"/>
                      <a:pt x="4134983" y="3317378"/>
                    </a:cubicBezTo>
                    <a:cubicBezTo>
                      <a:pt x="4134983" y="3348050"/>
                      <a:pt x="4118824" y="3350375"/>
                      <a:pt x="4096883" y="3365003"/>
                    </a:cubicBezTo>
                    <a:cubicBezTo>
                      <a:pt x="4093708" y="3374528"/>
                      <a:pt x="4089154" y="3383700"/>
                      <a:pt x="4087358" y="3393578"/>
                    </a:cubicBezTo>
                    <a:cubicBezTo>
                      <a:pt x="4082779" y="3418763"/>
                      <a:pt x="4085928" y="3445494"/>
                      <a:pt x="4077833" y="3469778"/>
                    </a:cubicBezTo>
                    <a:cubicBezTo>
                      <a:pt x="4072813" y="3484838"/>
                      <a:pt x="4058783" y="3495178"/>
                      <a:pt x="4049258" y="3507878"/>
                    </a:cubicBezTo>
                    <a:cubicBezTo>
                      <a:pt x="4044900" y="3534025"/>
                      <a:pt x="4024821" y="3599536"/>
                      <a:pt x="4058783" y="3622178"/>
                    </a:cubicBezTo>
                    <a:lnTo>
                      <a:pt x="4087358" y="3641228"/>
                    </a:lnTo>
                    <a:cubicBezTo>
                      <a:pt x="4090533" y="3650753"/>
                      <a:pt x="4094448" y="3660063"/>
                      <a:pt x="4096883" y="3669803"/>
                    </a:cubicBezTo>
                    <a:cubicBezTo>
                      <a:pt x="4100810" y="3685509"/>
                      <a:pt x="4100724" y="3702269"/>
                      <a:pt x="4106408" y="3717428"/>
                    </a:cubicBezTo>
                    <a:cubicBezTo>
                      <a:pt x="4110428" y="3728147"/>
                      <a:pt x="4120338" y="3735764"/>
                      <a:pt x="4125458" y="3746003"/>
                    </a:cubicBezTo>
                    <a:cubicBezTo>
                      <a:pt x="4139442" y="3773972"/>
                      <a:pt x="4137540" y="3814382"/>
                      <a:pt x="4163558" y="3831728"/>
                    </a:cubicBezTo>
                    <a:cubicBezTo>
                      <a:pt x="4192737" y="3851181"/>
                      <a:pt x="4233408" y="3838078"/>
                      <a:pt x="4268333" y="3841253"/>
                    </a:cubicBezTo>
                    <a:cubicBezTo>
                      <a:pt x="4239758" y="3860303"/>
                      <a:pt x="4236583" y="3857128"/>
                      <a:pt x="4220708" y="3888878"/>
                    </a:cubicBezTo>
                    <a:cubicBezTo>
                      <a:pt x="4213062" y="3904171"/>
                      <a:pt x="4206571" y="3920126"/>
                      <a:pt x="4201658" y="3936503"/>
                    </a:cubicBezTo>
                    <a:cubicBezTo>
                      <a:pt x="4197006" y="3952010"/>
                      <a:pt x="4200165" y="3970072"/>
                      <a:pt x="4192133" y="3984128"/>
                    </a:cubicBezTo>
                    <a:cubicBezTo>
                      <a:pt x="4186453" y="3994067"/>
                      <a:pt x="4173083" y="3996828"/>
                      <a:pt x="4163558" y="4003178"/>
                    </a:cubicBezTo>
                    <a:cubicBezTo>
                      <a:pt x="4160383" y="4012703"/>
                      <a:pt x="4161133" y="4024653"/>
                      <a:pt x="4154033" y="4031753"/>
                    </a:cubicBezTo>
                    <a:cubicBezTo>
                      <a:pt x="4132127" y="4053659"/>
                      <a:pt x="4081101" y="4054974"/>
                      <a:pt x="4058783" y="4069853"/>
                    </a:cubicBezTo>
                    <a:lnTo>
                      <a:pt x="4030208" y="4088903"/>
                    </a:lnTo>
                    <a:cubicBezTo>
                      <a:pt x="4012065" y="4143332"/>
                      <a:pt x="4035651" y="4097974"/>
                      <a:pt x="3992108" y="4127003"/>
                    </a:cubicBezTo>
                    <a:cubicBezTo>
                      <a:pt x="3920759" y="4174569"/>
                      <a:pt x="4002902" y="4142455"/>
                      <a:pt x="3934958" y="4165103"/>
                    </a:cubicBezTo>
                    <a:cubicBezTo>
                      <a:pt x="3925433" y="4161928"/>
                      <a:pt x="3912655" y="4163418"/>
                      <a:pt x="3906383" y="4155578"/>
                    </a:cubicBezTo>
                    <a:cubicBezTo>
                      <a:pt x="3898205" y="4145356"/>
                      <a:pt x="3907959" y="4124416"/>
                      <a:pt x="3896858" y="4117478"/>
                    </a:cubicBezTo>
                    <a:cubicBezTo>
                      <a:pt x="3877820" y="4105579"/>
                      <a:pt x="3852408" y="4111128"/>
                      <a:pt x="3830183" y="4107953"/>
                    </a:cubicBezTo>
                    <a:cubicBezTo>
                      <a:pt x="3833358" y="4095253"/>
                      <a:pt x="3836112" y="4082440"/>
                      <a:pt x="3839708" y="4069853"/>
                    </a:cubicBezTo>
                    <a:cubicBezTo>
                      <a:pt x="3842466" y="4060199"/>
                      <a:pt x="3853723" y="4050258"/>
                      <a:pt x="3849233" y="4041278"/>
                    </a:cubicBezTo>
                    <a:cubicBezTo>
                      <a:pt x="3844743" y="4032298"/>
                      <a:pt x="3830536" y="4033549"/>
                      <a:pt x="3820658" y="4031753"/>
                    </a:cubicBezTo>
                    <a:cubicBezTo>
                      <a:pt x="3795473" y="4027174"/>
                      <a:pt x="3769858" y="4025403"/>
                      <a:pt x="3744458" y="4022228"/>
                    </a:cubicBezTo>
                    <a:cubicBezTo>
                      <a:pt x="3734933" y="4025403"/>
                      <a:pt x="3725761" y="4029957"/>
                      <a:pt x="3715883" y="4031753"/>
                    </a:cubicBezTo>
                    <a:cubicBezTo>
                      <a:pt x="3690698" y="4036332"/>
                      <a:pt x="3663074" y="4030882"/>
                      <a:pt x="3639683" y="4041278"/>
                    </a:cubicBezTo>
                    <a:cubicBezTo>
                      <a:pt x="3630508" y="4045356"/>
                      <a:pt x="3634648" y="4060873"/>
                      <a:pt x="3630158" y="4069853"/>
                    </a:cubicBezTo>
                    <a:cubicBezTo>
                      <a:pt x="3614283" y="4101603"/>
                      <a:pt x="3611108" y="4098428"/>
                      <a:pt x="3582533" y="4117478"/>
                    </a:cubicBezTo>
                    <a:cubicBezTo>
                      <a:pt x="3585708" y="4127003"/>
                      <a:pt x="3587568" y="4137073"/>
                      <a:pt x="3592058" y="4146053"/>
                    </a:cubicBezTo>
                    <a:cubicBezTo>
                      <a:pt x="3597178" y="4156292"/>
                      <a:pt x="3613884" y="4163522"/>
                      <a:pt x="3611108" y="4174628"/>
                    </a:cubicBezTo>
                    <a:cubicBezTo>
                      <a:pt x="3608673" y="4184368"/>
                      <a:pt x="3592456" y="4182626"/>
                      <a:pt x="3582533" y="4184153"/>
                    </a:cubicBezTo>
                    <a:cubicBezTo>
                      <a:pt x="3550996" y="4189005"/>
                      <a:pt x="3519033" y="4190503"/>
                      <a:pt x="3487283" y="4193678"/>
                    </a:cubicBezTo>
                    <a:cubicBezTo>
                      <a:pt x="3484108" y="4203203"/>
                      <a:pt x="3487798" y="4222253"/>
                      <a:pt x="3477758" y="4222253"/>
                    </a:cubicBezTo>
                    <a:cubicBezTo>
                      <a:pt x="3465448" y="4222253"/>
                      <a:pt x="3451532" y="4172149"/>
                      <a:pt x="3449183" y="4165103"/>
                    </a:cubicBezTo>
                    <a:cubicBezTo>
                      <a:pt x="3456137" y="4162321"/>
                      <a:pt x="3521671" y="4146541"/>
                      <a:pt x="3515858" y="4117478"/>
                    </a:cubicBezTo>
                    <a:cubicBezTo>
                      <a:pt x="3513613" y="4106253"/>
                      <a:pt x="3496808" y="4104778"/>
                      <a:pt x="3487283" y="4098428"/>
                    </a:cubicBezTo>
                    <a:cubicBezTo>
                      <a:pt x="3372477" y="4117562"/>
                      <a:pt x="3468866" y="4083191"/>
                      <a:pt x="3420608" y="4155578"/>
                    </a:cubicBezTo>
                    <a:cubicBezTo>
                      <a:pt x="3415039" y="4163932"/>
                      <a:pt x="3401878" y="4163134"/>
                      <a:pt x="3392033" y="4165103"/>
                    </a:cubicBezTo>
                    <a:cubicBezTo>
                      <a:pt x="3370018" y="4169506"/>
                      <a:pt x="3347583" y="4171453"/>
                      <a:pt x="3325358" y="4174628"/>
                    </a:cubicBezTo>
                    <a:cubicBezTo>
                      <a:pt x="3322183" y="4184153"/>
                      <a:pt x="3308733" y="4196103"/>
                      <a:pt x="3315833" y="4203203"/>
                    </a:cubicBezTo>
                    <a:cubicBezTo>
                      <a:pt x="3330032" y="4217402"/>
                      <a:pt x="3372983" y="4222253"/>
                      <a:pt x="3372983" y="4222253"/>
                    </a:cubicBezTo>
                    <a:cubicBezTo>
                      <a:pt x="3418345" y="4290295"/>
                      <a:pt x="3388871" y="4273850"/>
                      <a:pt x="3449183" y="4288928"/>
                    </a:cubicBezTo>
                    <a:cubicBezTo>
                      <a:pt x="3439658" y="4295278"/>
                      <a:pt x="3432016" y="4307027"/>
                      <a:pt x="3420608" y="4307978"/>
                    </a:cubicBezTo>
                    <a:cubicBezTo>
                      <a:pt x="3391956" y="4310366"/>
                      <a:pt x="3361903" y="4308278"/>
                      <a:pt x="3334883" y="4298453"/>
                    </a:cubicBezTo>
                    <a:cubicBezTo>
                      <a:pt x="3309926" y="4289378"/>
                      <a:pt x="3310277" y="4217226"/>
                      <a:pt x="3296783" y="4212728"/>
                    </a:cubicBezTo>
                    <a:lnTo>
                      <a:pt x="3268208" y="4203203"/>
                    </a:lnTo>
                    <a:cubicBezTo>
                      <a:pt x="3265033" y="4212728"/>
                      <a:pt x="3258683" y="4221738"/>
                      <a:pt x="3258683" y="4231778"/>
                    </a:cubicBezTo>
                    <a:cubicBezTo>
                      <a:pt x="3258683" y="4254766"/>
                      <a:pt x="3270217" y="4285429"/>
                      <a:pt x="3277733" y="4307978"/>
                    </a:cubicBezTo>
                    <a:cubicBezTo>
                      <a:pt x="3234866" y="4436580"/>
                      <a:pt x="3280274" y="4330156"/>
                      <a:pt x="2953883" y="4346078"/>
                    </a:cubicBezTo>
                    <a:cubicBezTo>
                      <a:pt x="2928316" y="4347325"/>
                      <a:pt x="2903083" y="4352428"/>
                      <a:pt x="2877683" y="4355603"/>
                    </a:cubicBezTo>
                    <a:cubicBezTo>
                      <a:pt x="2805174" y="4379773"/>
                      <a:pt x="2840224" y="4370715"/>
                      <a:pt x="2772908" y="4384178"/>
                    </a:cubicBezTo>
                    <a:cubicBezTo>
                      <a:pt x="2747508" y="4377828"/>
                      <a:pt x="2721313" y="4374075"/>
                      <a:pt x="2696708" y="4365128"/>
                    </a:cubicBezTo>
                    <a:cubicBezTo>
                      <a:pt x="2685950" y="4361216"/>
                      <a:pt x="2679454" y="4347776"/>
                      <a:pt x="2668133" y="4346078"/>
                    </a:cubicBezTo>
                    <a:cubicBezTo>
                      <a:pt x="2614663" y="4338057"/>
                      <a:pt x="2560183" y="4339728"/>
                      <a:pt x="2506208" y="4336553"/>
                    </a:cubicBezTo>
                    <a:lnTo>
                      <a:pt x="2420483" y="4307978"/>
                    </a:lnTo>
                    <a:lnTo>
                      <a:pt x="2391908" y="4298453"/>
                    </a:lnTo>
                    <a:cubicBezTo>
                      <a:pt x="2386718" y="4282883"/>
                      <a:pt x="2378882" y="4251021"/>
                      <a:pt x="2363333" y="4241303"/>
                    </a:cubicBezTo>
                    <a:cubicBezTo>
                      <a:pt x="2346305" y="4230660"/>
                      <a:pt x="2324144" y="4231233"/>
                      <a:pt x="2306183" y="4222253"/>
                    </a:cubicBezTo>
                    <a:cubicBezTo>
                      <a:pt x="2293483" y="4215903"/>
                      <a:pt x="2280411" y="4210248"/>
                      <a:pt x="2268083" y="4203203"/>
                    </a:cubicBezTo>
                    <a:cubicBezTo>
                      <a:pt x="2258144" y="4197523"/>
                      <a:pt x="2249747" y="4189273"/>
                      <a:pt x="2239508" y="4184153"/>
                    </a:cubicBezTo>
                    <a:cubicBezTo>
                      <a:pt x="2230528" y="4179663"/>
                      <a:pt x="2220458" y="4177803"/>
                      <a:pt x="2210933" y="4174628"/>
                    </a:cubicBezTo>
                    <a:cubicBezTo>
                      <a:pt x="2207758" y="4184153"/>
                      <a:pt x="2203843" y="4193463"/>
                      <a:pt x="2201408" y="4203203"/>
                    </a:cubicBezTo>
                    <a:cubicBezTo>
                      <a:pt x="2197481" y="4218909"/>
                      <a:pt x="2203331" y="4239380"/>
                      <a:pt x="2191883" y="4250828"/>
                    </a:cubicBezTo>
                    <a:cubicBezTo>
                      <a:pt x="2184783" y="4257928"/>
                      <a:pt x="2172833" y="4244478"/>
                      <a:pt x="2163308" y="4241303"/>
                    </a:cubicBezTo>
                    <a:cubicBezTo>
                      <a:pt x="2140970" y="4174290"/>
                      <a:pt x="2170043" y="4257018"/>
                      <a:pt x="2134733" y="4174628"/>
                    </a:cubicBezTo>
                    <a:cubicBezTo>
                      <a:pt x="2130778" y="4165400"/>
                      <a:pt x="2128383" y="4155578"/>
                      <a:pt x="2125208" y="4146053"/>
                    </a:cubicBezTo>
                    <a:cubicBezTo>
                      <a:pt x="2128383" y="4136528"/>
                      <a:pt x="2135842" y="4127457"/>
                      <a:pt x="2134733" y="4117478"/>
                    </a:cubicBezTo>
                    <a:cubicBezTo>
                      <a:pt x="2132515" y="4097520"/>
                      <a:pt x="2115683" y="4060328"/>
                      <a:pt x="2115683" y="4060328"/>
                    </a:cubicBezTo>
                    <a:cubicBezTo>
                      <a:pt x="2106158" y="4073028"/>
                      <a:pt x="2099304" y="4088265"/>
                      <a:pt x="2087108" y="4098428"/>
                    </a:cubicBezTo>
                    <a:cubicBezTo>
                      <a:pt x="2064433" y="4117324"/>
                      <a:pt x="2034100" y="4103066"/>
                      <a:pt x="2010908" y="4098428"/>
                    </a:cubicBezTo>
                    <a:cubicBezTo>
                      <a:pt x="2007733" y="4088903"/>
                      <a:pt x="2007655" y="4077693"/>
                      <a:pt x="2001383" y="4069853"/>
                    </a:cubicBezTo>
                    <a:cubicBezTo>
                      <a:pt x="1994232" y="4060914"/>
                      <a:pt x="1981602" y="4058132"/>
                      <a:pt x="1972808" y="4050803"/>
                    </a:cubicBezTo>
                    <a:cubicBezTo>
                      <a:pt x="1962460" y="4042179"/>
                      <a:pt x="1953758" y="4031753"/>
                      <a:pt x="1944233" y="4022228"/>
                    </a:cubicBezTo>
                    <a:cubicBezTo>
                      <a:pt x="1941058" y="4009528"/>
                      <a:pt x="1938304" y="3996715"/>
                      <a:pt x="1934708" y="3984128"/>
                    </a:cubicBezTo>
                    <a:cubicBezTo>
                      <a:pt x="1931950" y="3974474"/>
                      <a:pt x="1935223" y="3955553"/>
                      <a:pt x="1925183" y="3955553"/>
                    </a:cubicBezTo>
                    <a:cubicBezTo>
                      <a:pt x="1915143" y="3955553"/>
                      <a:pt x="1918833" y="3974603"/>
                      <a:pt x="1915658" y="3984128"/>
                    </a:cubicBezTo>
                    <a:cubicBezTo>
                      <a:pt x="1892417" y="3976381"/>
                      <a:pt x="1876972" y="3974017"/>
                      <a:pt x="1858508" y="3955553"/>
                    </a:cubicBezTo>
                    <a:cubicBezTo>
                      <a:pt x="1850413" y="3947458"/>
                      <a:pt x="1849397" y="3932658"/>
                      <a:pt x="1839458" y="3926978"/>
                    </a:cubicBezTo>
                    <a:cubicBezTo>
                      <a:pt x="1825402" y="3918946"/>
                      <a:pt x="1807539" y="3921380"/>
                      <a:pt x="1791833" y="3917453"/>
                    </a:cubicBezTo>
                    <a:cubicBezTo>
                      <a:pt x="1782093" y="3915018"/>
                      <a:pt x="1772783" y="3911103"/>
                      <a:pt x="1763258" y="3907928"/>
                    </a:cubicBezTo>
                    <a:cubicBezTo>
                      <a:pt x="1756908" y="3888878"/>
                      <a:pt x="1763258" y="3857128"/>
                      <a:pt x="1744208" y="3850778"/>
                    </a:cubicBezTo>
                    <a:cubicBezTo>
                      <a:pt x="1716973" y="3841700"/>
                      <a:pt x="1707433" y="3837708"/>
                      <a:pt x="1677533" y="3831728"/>
                    </a:cubicBezTo>
                    <a:cubicBezTo>
                      <a:pt x="1593716" y="3814965"/>
                      <a:pt x="1647420" y="3831215"/>
                      <a:pt x="1591808" y="3812678"/>
                    </a:cubicBezTo>
                    <a:cubicBezTo>
                      <a:pt x="1575933" y="3815853"/>
                      <a:pt x="1558663" y="3814963"/>
                      <a:pt x="1544183" y="3822203"/>
                    </a:cubicBezTo>
                    <a:cubicBezTo>
                      <a:pt x="1515643" y="3836473"/>
                      <a:pt x="1514550" y="3853953"/>
                      <a:pt x="1506083" y="3879353"/>
                    </a:cubicBezTo>
                    <a:cubicBezTo>
                      <a:pt x="1502908" y="3866653"/>
                      <a:pt x="1504736" y="3851475"/>
                      <a:pt x="1496558" y="3841253"/>
                    </a:cubicBezTo>
                    <a:cubicBezTo>
                      <a:pt x="1480006" y="3820563"/>
                      <a:pt x="1419517" y="3839806"/>
                      <a:pt x="1410833" y="3841253"/>
                    </a:cubicBezTo>
                    <a:cubicBezTo>
                      <a:pt x="1404483" y="3850778"/>
                      <a:pt x="1403231" y="3869828"/>
                      <a:pt x="1391783" y="3869828"/>
                    </a:cubicBezTo>
                    <a:cubicBezTo>
                      <a:pt x="1380335" y="3869828"/>
                      <a:pt x="1376353" y="3852113"/>
                      <a:pt x="1372733" y="3841253"/>
                    </a:cubicBezTo>
                    <a:cubicBezTo>
                      <a:pt x="1366626" y="3822931"/>
                      <a:pt x="1366383" y="3803153"/>
                      <a:pt x="1363208" y="3784103"/>
                    </a:cubicBezTo>
                    <a:cubicBezTo>
                      <a:pt x="1344158" y="3787278"/>
                      <a:pt x="1322826" y="3784046"/>
                      <a:pt x="1306058" y="3793628"/>
                    </a:cubicBezTo>
                    <a:cubicBezTo>
                      <a:pt x="1297341" y="3798609"/>
                      <a:pt x="1305513" y="3817713"/>
                      <a:pt x="1296533" y="3822203"/>
                    </a:cubicBezTo>
                    <a:cubicBezTo>
                      <a:pt x="1276453" y="3832243"/>
                      <a:pt x="1252083" y="3828553"/>
                      <a:pt x="1229858" y="3831728"/>
                    </a:cubicBezTo>
                    <a:cubicBezTo>
                      <a:pt x="1220333" y="3834903"/>
                      <a:pt x="1209123" y="3834981"/>
                      <a:pt x="1201283" y="3841253"/>
                    </a:cubicBezTo>
                    <a:cubicBezTo>
                      <a:pt x="1177924" y="3859940"/>
                      <a:pt x="1177871" y="3891637"/>
                      <a:pt x="1172708" y="3917453"/>
                    </a:cubicBezTo>
                    <a:cubicBezTo>
                      <a:pt x="1104986" y="3900523"/>
                      <a:pt x="1161692" y="3919237"/>
                      <a:pt x="1106033" y="3888878"/>
                    </a:cubicBezTo>
                    <a:cubicBezTo>
                      <a:pt x="987179" y="3824049"/>
                      <a:pt x="1066528" y="3875242"/>
                      <a:pt x="1001258" y="3831728"/>
                    </a:cubicBezTo>
                    <a:cubicBezTo>
                      <a:pt x="994908" y="3822203"/>
                      <a:pt x="987328" y="3813392"/>
                      <a:pt x="982208" y="3803153"/>
                    </a:cubicBezTo>
                    <a:cubicBezTo>
                      <a:pt x="977718" y="3794173"/>
                      <a:pt x="979783" y="3781678"/>
                      <a:pt x="972683" y="3774578"/>
                    </a:cubicBezTo>
                    <a:cubicBezTo>
                      <a:pt x="965583" y="3767478"/>
                      <a:pt x="953633" y="3768228"/>
                      <a:pt x="944108" y="3765053"/>
                    </a:cubicBezTo>
                    <a:cubicBezTo>
                      <a:pt x="934583" y="3771403"/>
                      <a:pt x="926055" y="3779594"/>
                      <a:pt x="915533" y="3784103"/>
                    </a:cubicBezTo>
                    <a:cubicBezTo>
                      <a:pt x="903501" y="3789260"/>
                      <a:pt x="888325" y="3786366"/>
                      <a:pt x="877433" y="3793628"/>
                    </a:cubicBezTo>
                    <a:cubicBezTo>
                      <a:pt x="867908" y="3799978"/>
                      <a:pt x="867322" y="3815052"/>
                      <a:pt x="858383" y="3822203"/>
                    </a:cubicBezTo>
                    <a:cubicBezTo>
                      <a:pt x="848620" y="3830013"/>
                      <a:pt x="784555" y="3840779"/>
                      <a:pt x="782183" y="3841253"/>
                    </a:cubicBezTo>
                    <a:cubicBezTo>
                      <a:pt x="715669" y="3824625"/>
                      <a:pt x="753608" y="3847531"/>
                      <a:pt x="753608" y="3765053"/>
                    </a:cubicBezTo>
                    <a:cubicBezTo>
                      <a:pt x="753608" y="3751962"/>
                      <a:pt x="746923" y="3790374"/>
                      <a:pt x="744083" y="3803153"/>
                    </a:cubicBezTo>
                    <a:cubicBezTo>
                      <a:pt x="730351" y="3864946"/>
                      <a:pt x="744925" y="3835227"/>
                      <a:pt x="715508" y="3879353"/>
                    </a:cubicBezTo>
                    <a:cubicBezTo>
                      <a:pt x="705983" y="3876178"/>
                      <a:pt x="695913" y="3874318"/>
                      <a:pt x="686933" y="3869828"/>
                    </a:cubicBezTo>
                    <a:cubicBezTo>
                      <a:pt x="676694" y="3864708"/>
                      <a:pt x="669749" y="3851917"/>
                      <a:pt x="658358" y="3850778"/>
                    </a:cubicBezTo>
                    <a:cubicBezTo>
                      <a:pt x="636019" y="3848544"/>
                      <a:pt x="613908" y="3857128"/>
                      <a:pt x="591683" y="3860303"/>
                    </a:cubicBezTo>
                    <a:cubicBezTo>
                      <a:pt x="567234" y="3958100"/>
                      <a:pt x="582901" y="3842740"/>
                      <a:pt x="620258" y="3917453"/>
                    </a:cubicBezTo>
                    <a:cubicBezTo>
                      <a:pt x="626112" y="3929162"/>
                      <a:pt x="620672" y="3947034"/>
                      <a:pt x="610733" y="3955553"/>
                    </a:cubicBezTo>
                    <a:cubicBezTo>
                      <a:pt x="592516" y="3971168"/>
                      <a:pt x="518325" y="3980479"/>
                      <a:pt x="496433" y="3984128"/>
                    </a:cubicBezTo>
                    <a:cubicBezTo>
                      <a:pt x="490492" y="3993040"/>
                      <a:pt x="461593" y="4046627"/>
                      <a:pt x="439283" y="4031753"/>
                    </a:cubicBezTo>
                    <a:cubicBezTo>
                      <a:pt x="414781" y="4015418"/>
                      <a:pt x="425959" y="3959379"/>
                      <a:pt x="410708" y="3936503"/>
                    </a:cubicBezTo>
                    <a:cubicBezTo>
                      <a:pt x="404358" y="3926978"/>
                      <a:pt x="391658" y="3923803"/>
                      <a:pt x="382133" y="3917453"/>
                    </a:cubicBezTo>
                    <a:lnTo>
                      <a:pt x="296408" y="3946028"/>
                    </a:lnTo>
                    <a:lnTo>
                      <a:pt x="267833" y="3955553"/>
                    </a:lnTo>
                    <a:cubicBezTo>
                      <a:pt x="258308" y="3952378"/>
                      <a:pt x="246358" y="3953128"/>
                      <a:pt x="239258" y="3946028"/>
                    </a:cubicBezTo>
                    <a:cubicBezTo>
                      <a:pt x="232158" y="3938928"/>
                      <a:pt x="229733" y="3927493"/>
                      <a:pt x="229733" y="3917453"/>
                    </a:cubicBezTo>
                    <a:cubicBezTo>
                      <a:pt x="229733" y="3836534"/>
                      <a:pt x="227606" y="3849206"/>
                      <a:pt x="258308" y="3803153"/>
                    </a:cubicBezTo>
                    <a:cubicBezTo>
                      <a:pt x="251958" y="3784103"/>
                      <a:pt x="242559" y="3765810"/>
                      <a:pt x="239258" y="3746003"/>
                    </a:cubicBezTo>
                    <a:cubicBezTo>
                      <a:pt x="236083" y="3726953"/>
                      <a:pt x="237577" y="3706501"/>
                      <a:pt x="229733" y="3688853"/>
                    </a:cubicBezTo>
                    <a:cubicBezTo>
                      <a:pt x="224262" y="3676544"/>
                      <a:pt x="208988" y="3671239"/>
                      <a:pt x="201158" y="3660278"/>
                    </a:cubicBezTo>
                    <a:cubicBezTo>
                      <a:pt x="189125" y="3643432"/>
                      <a:pt x="180199" y="3608601"/>
                      <a:pt x="163058" y="3593603"/>
                    </a:cubicBezTo>
                    <a:cubicBezTo>
                      <a:pt x="108806" y="3546132"/>
                      <a:pt x="107415" y="3555718"/>
                      <a:pt x="39233" y="3545978"/>
                    </a:cubicBezTo>
                    <a:cubicBezTo>
                      <a:pt x="36058" y="3533278"/>
                      <a:pt x="33304" y="3520465"/>
                      <a:pt x="29708" y="3507878"/>
                    </a:cubicBezTo>
                    <a:cubicBezTo>
                      <a:pt x="26950" y="3498224"/>
                      <a:pt x="20183" y="3489343"/>
                      <a:pt x="20183" y="3479303"/>
                    </a:cubicBezTo>
                    <a:cubicBezTo>
                      <a:pt x="20183" y="3441071"/>
                      <a:pt x="18464" y="3401544"/>
                      <a:pt x="29708" y="3365003"/>
                    </a:cubicBezTo>
                    <a:cubicBezTo>
                      <a:pt x="32661" y="3355407"/>
                      <a:pt x="48482" y="3357656"/>
                      <a:pt x="58283" y="3355478"/>
                    </a:cubicBezTo>
                    <a:cubicBezTo>
                      <a:pt x="77136" y="3351288"/>
                      <a:pt x="96383" y="3349128"/>
                      <a:pt x="115433" y="3345953"/>
                    </a:cubicBezTo>
                    <a:cubicBezTo>
                      <a:pt x="138103" y="3277943"/>
                      <a:pt x="123344" y="3305511"/>
                      <a:pt x="153533" y="3260228"/>
                    </a:cubicBezTo>
                    <a:cubicBezTo>
                      <a:pt x="150358" y="3234828"/>
                      <a:pt x="154404" y="3207419"/>
                      <a:pt x="144008" y="3184028"/>
                    </a:cubicBezTo>
                    <a:cubicBezTo>
                      <a:pt x="139930" y="3174853"/>
                      <a:pt x="124210" y="3179379"/>
                      <a:pt x="115433" y="3174503"/>
                    </a:cubicBezTo>
                    <a:cubicBezTo>
                      <a:pt x="95419" y="3163384"/>
                      <a:pt x="77333" y="3149103"/>
                      <a:pt x="58283" y="3136403"/>
                    </a:cubicBezTo>
                    <a:lnTo>
                      <a:pt x="29708" y="3117353"/>
                    </a:lnTo>
                    <a:cubicBezTo>
                      <a:pt x="29069" y="3116394"/>
                      <a:pt x="-6754" y="3068090"/>
                      <a:pt x="1133" y="3060203"/>
                    </a:cubicBezTo>
                    <a:cubicBezTo>
                      <a:pt x="15332" y="3046004"/>
                      <a:pt x="58283" y="3041153"/>
                      <a:pt x="58283" y="3041153"/>
                    </a:cubicBezTo>
                    <a:cubicBezTo>
                      <a:pt x="67808" y="3028453"/>
                      <a:pt x="83414" y="3018550"/>
                      <a:pt x="86858" y="3003053"/>
                    </a:cubicBezTo>
                    <a:cubicBezTo>
                      <a:pt x="93069" y="2975105"/>
                      <a:pt x="61234" y="2952477"/>
                      <a:pt x="86858" y="2926853"/>
                    </a:cubicBezTo>
                    <a:cubicBezTo>
                      <a:pt x="93958" y="2919753"/>
                      <a:pt x="105908" y="2920503"/>
                      <a:pt x="115433" y="2917328"/>
                    </a:cubicBezTo>
                    <a:cubicBezTo>
                      <a:pt x="112258" y="2891928"/>
                      <a:pt x="115415" y="2864895"/>
                      <a:pt x="105908" y="2841128"/>
                    </a:cubicBezTo>
                    <a:cubicBezTo>
                      <a:pt x="101656" y="2830499"/>
                      <a:pt x="83400" y="2831786"/>
                      <a:pt x="77333" y="2822078"/>
                    </a:cubicBezTo>
                    <a:cubicBezTo>
                      <a:pt x="66690" y="2805050"/>
                      <a:pt x="58283" y="2764928"/>
                      <a:pt x="58283" y="2764928"/>
                    </a:cubicBezTo>
                    <a:cubicBezTo>
                      <a:pt x="79401" y="2701575"/>
                      <a:pt x="48350" y="2767941"/>
                      <a:pt x="105908" y="2726828"/>
                    </a:cubicBezTo>
                    <a:cubicBezTo>
                      <a:pt x="118826" y="2717601"/>
                      <a:pt x="122287" y="2698891"/>
                      <a:pt x="134483" y="2688728"/>
                    </a:cubicBezTo>
                    <a:cubicBezTo>
                      <a:pt x="143732" y="2681020"/>
                      <a:pt x="209140" y="2669987"/>
                      <a:pt x="210683" y="2669678"/>
                    </a:cubicBezTo>
                    <a:cubicBezTo>
                      <a:pt x="217033" y="2660153"/>
                      <a:pt x="226444" y="2652068"/>
                      <a:pt x="229733" y="2641103"/>
                    </a:cubicBezTo>
                    <a:cubicBezTo>
                      <a:pt x="236184" y="2619599"/>
                      <a:pt x="236291" y="2596682"/>
                      <a:pt x="239258" y="2574428"/>
                    </a:cubicBezTo>
                    <a:cubicBezTo>
                      <a:pt x="242641" y="2549055"/>
                      <a:pt x="238387" y="2521619"/>
                      <a:pt x="248783" y="2498228"/>
                    </a:cubicBezTo>
                    <a:cubicBezTo>
                      <a:pt x="252861" y="2489053"/>
                      <a:pt x="267704" y="2491461"/>
                      <a:pt x="277358" y="2488703"/>
                    </a:cubicBezTo>
                    <a:cubicBezTo>
                      <a:pt x="289945" y="2485107"/>
                      <a:pt x="302758" y="2482353"/>
                      <a:pt x="315458" y="2479178"/>
                    </a:cubicBezTo>
                    <a:cubicBezTo>
                      <a:pt x="348945" y="2434528"/>
                      <a:pt x="348039" y="2444103"/>
                      <a:pt x="363083" y="2383928"/>
                    </a:cubicBezTo>
                    <a:cubicBezTo>
                      <a:pt x="368408" y="2362630"/>
                      <a:pt x="382382" y="2302592"/>
                      <a:pt x="391658" y="2288678"/>
                    </a:cubicBezTo>
                    <a:cubicBezTo>
                      <a:pt x="398008" y="2279153"/>
                      <a:pt x="406059" y="2270564"/>
                      <a:pt x="410708" y="2260103"/>
                    </a:cubicBezTo>
                    <a:cubicBezTo>
                      <a:pt x="418863" y="2241753"/>
                      <a:pt x="429758" y="2202953"/>
                      <a:pt x="429758" y="2202953"/>
                    </a:cubicBezTo>
                    <a:cubicBezTo>
                      <a:pt x="455158" y="2206128"/>
                      <a:pt x="480773" y="2207899"/>
                      <a:pt x="505958" y="2212478"/>
                    </a:cubicBezTo>
                    <a:cubicBezTo>
                      <a:pt x="515836" y="2214274"/>
                      <a:pt x="524493" y="2222003"/>
                      <a:pt x="534533" y="2222003"/>
                    </a:cubicBezTo>
                    <a:cubicBezTo>
                      <a:pt x="544573" y="2222003"/>
                      <a:pt x="553583" y="2215653"/>
                      <a:pt x="563108" y="2212478"/>
                    </a:cubicBezTo>
                    <a:cubicBezTo>
                      <a:pt x="560762" y="2186670"/>
                      <a:pt x="562353" y="2093461"/>
                      <a:pt x="534533" y="2060078"/>
                    </a:cubicBezTo>
                    <a:cubicBezTo>
                      <a:pt x="528105" y="2052365"/>
                      <a:pt x="515483" y="2053728"/>
                      <a:pt x="505958" y="2050553"/>
                    </a:cubicBezTo>
                    <a:cubicBezTo>
                      <a:pt x="493258" y="2031503"/>
                      <a:pt x="475098" y="2015123"/>
                      <a:pt x="467858" y="1993403"/>
                    </a:cubicBezTo>
                    <a:lnTo>
                      <a:pt x="448808" y="1936253"/>
                    </a:lnTo>
                    <a:cubicBezTo>
                      <a:pt x="461508" y="1917203"/>
                      <a:pt x="482418" y="1901554"/>
                      <a:pt x="486908" y="1879103"/>
                    </a:cubicBezTo>
                    <a:cubicBezTo>
                      <a:pt x="499000" y="1818641"/>
                      <a:pt x="492506" y="1847184"/>
                      <a:pt x="505958" y="1793378"/>
                    </a:cubicBezTo>
                    <a:cubicBezTo>
                      <a:pt x="525008" y="1799728"/>
                      <a:pt x="548909" y="1798229"/>
                      <a:pt x="563108" y="1812428"/>
                    </a:cubicBezTo>
                    <a:cubicBezTo>
                      <a:pt x="584174" y="1833494"/>
                      <a:pt x="593736" y="1846792"/>
                      <a:pt x="620258" y="1860053"/>
                    </a:cubicBezTo>
                    <a:cubicBezTo>
                      <a:pt x="699128" y="1899488"/>
                      <a:pt x="595516" y="1834033"/>
                      <a:pt x="677408" y="1888628"/>
                    </a:cubicBezTo>
                    <a:cubicBezTo>
                      <a:pt x="702808" y="1871695"/>
                      <a:pt x="714813" y="1866390"/>
                      <a:pt x="734558" y="1841003"/>
                    </a:cubicBezTo>
                    <a:cubicBezTo>
                      <a:pt x="748614" y="1822931"/>
                      <a:pt x="750074" y="1787617"/>
                      <a:pt x="772658" y="1783853"/>
                    </a:cubicBezTo>
                    <a:cubicBezTo>
                      <a:pt x="839712" y="1772677"/>
                      <a:pt x="811486" y="1780435"/>
                      <a:pt x="858383" y="1764803"/>
                    </a:cubicBezTo>
                    <a:cubicBezTo>
                      <a:pt x="868205" y="1735336"/>
                      <a:pt x="877433" y="1712605"/>
                      <a:pt x="877433" y="1679078"/>
                    </a:cubicBezTo>
                    <a:cubicBezTo>
                      <a:pt x="877433" y="1359892"/>
                      <a:pt x="954048" y="1422180"/>
                      <a:pt x="839333" y="1345703"/>
                    </a:cubicBezTo>
                    <a:cubicBezTo>
                      <a:pt x="832983" y="1336178"/>
                      <a:pt x="825403" y="1327367"/>
                      <a:pt x="820283" y="1317128"/>
                    </a:cubicBezTo>
                    <a:cubicBezTo>
                      <a:pt x="815793" y="1308148"/>
                      <a:pt x="815634" y="1297330"/>
                      <a:pt x="810758" y="1288553"/>
                    </a:cubicBezTo>
                    <a:cubicBezTo>
                      <a:pt x="799639" y="1268539"/>
                      <a:pt x="779898" y="1253123"/>
                      <a:pt x="772658" y="1231403"/>
                    </a:cubicBezTo>
                    <a:lnTo>
                      <a:pt x="753608" y="1174253"/>
                    </a:lnTo>
                    <a:cubicBezTo>
                      <a:pt x="750433" y="1123453"/>
                      <a:pt x="760898" y="1069895"/>
                      <a:pt x="744083" y="1021853"/>
                    </a:cubicBezTo>
                    <a:cubicBezTo>
                      <a:pt x="736520" y="1000243"/>
                      <a:pt x="686933" y="983753"/>
                      <a:pt x="686933" y="983753"/>
                    </a:cubicBezTo>
                    <a:cubicBezTo>
                      <a:pt x="650324" y="928839"/>
                      <a:pt x="682019" y="981812"/>
                      <a:pt x="658358" y="926603"/>
                    </a:cubicBezTo>
                    <a:cubicBezTo>
                      <a:pt x="616313" y="828497"/>
                      <a:pt x="663619" y="961435"/>
                      <a:pt x="620258" y="831353"/>
                    </a:cubicBezTo>
                    <a:lnTo>
                      <a:pt x="610733" y="802778"/>
                    </a:lnTo>
                    <a:cubicBezTo>
                      <a:pt x="607558" y="793253"/>
                      <a:pt x="606777" y="782557"/>
                      <a:pt x="601208" y="774203"/>
                    </a:cubicBezTo>
                    <a:cubicBezTo>
                      <a:pt x="594858" y="764678"/>
                      <a:pt x="586807" y="756089"/>
                      <a:pt x="582158" y="745628"/>
                    </a:cubicBezTo>
                    <a:cubicBezTo>
                      <a:pt x="574003" y="727278"/>
                      <a:pt x="563108" y="688478"/>
                      <a:pt x="563108" y="688478"/>
                    </a:cubicBezTo>
                    <a:cubicBezTo>
                      <a:pt x="566283" y="647203"/>
                      <a:pt x="567498" y="605730"/>
                      <a:pt x="572633" y="564653"/>
                    </a:cubicBezTo>
                    <a:cubicBezTo>
                      <a:pt x="573878" y="554690"/>
                      <a:pt x="582158" y="546118"/>
                      <a:pt x="582158" y="536078"/>
                    </a:cubicBezTo>
                    <a:cubicBezTo>
                      <a:pt x="582158" y="464936"/>
                      <a:pt x="581937" y="473834"/>
                      <a:pt x="553583" y="431303"/>
                    </a:cubicBezTo>
                    <a:cubicBezTo>
                      <a:pt x="553501" y="430973"/>
                      <a:pt x="539088" y="369183"/>
                      <a:pt x="534533" y="364628"/>
                    </a:cubicBezTo>
                    <a:cubicBezTo>
                      <a:pt x="527433" y="357528"/>
                      <a:pt x="515483" y="358278"/>
                      <a:pt x="505958" y="355103"/>
                    </a:cubicBezTo>
                    <a:cubicBezTo>
                      <a:pt x="502783" y="345578"/>
                      <a:pt x="503533" y="333628"/>
                      <a:pt x="496433" y="326528"/>
                    </a:cubicBezTo>
                    <a:cubicBezTo>
                      <a:pt x="489333" y="319428"/>
                      <a:pt x="474958" y="324103"/>
                      <a:pt x="467858" y="317003"/>
                    </a:cubicBezTo>
                    <a:cubicBezTo>
                      <a:pt x="460758" y="309903"/>
                      <a:pt x="458333" y="288428"/>
                      <a:pt x="439283" y="269378"/>
                    </a:cubicBezTo>
                    <a:close/>
                  </a:path>
                </a:pathLst>
              </a:custGeom>
              <a:solidFill>
                <a:srgbClr val="00FF0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06" name="フリーフォーム 105"/>
              <p:cNvSpPr/>
              <p:nvPr/>
            </p:nvSpPr>
            <p:spPr>
              <a:xfrm>
                <a:off x="4512568" y="4701207"/>
                <a:ext cx="1295400" cy="1727449"/>
              </a:xfrm>
              <a:custGeom>
                <a:avLst/>
                <a:gdLst>
                  <a:gd name="connsiteX0" fmla="*/ 215900 w 1295400"/>
                  <a:gd name="connsiteY0" fmla="*/ 1473449 h 1727449"/>
                  <a:gd name="connsiteX1" fmla="*/ 152400 w 1295400"/>
                  <a:gd name="connsiteY1" fmla="*/ 1486149 h 1727449"/>
                  <a:gd name="connsiteX2" fmla="*/ 114300 w 1295400"/>
                  <a:gd name="connsiteY2" fmla="*/ 1498849 h 1727449"/>
                  <a:gd name="connsiteX3" fmla="*/ 12700 w 1295400"/>
                  <a:gd name="connsiteY3" fmla="*/ 1511549 h 1727449"/>
                  <a:gd name="connsiteX4" fmla="*/ 25400 w 1295400"/>
                  <a:gd name="connsiteY4" fmla="*/ 1371849 h 1727449"/>
                  <a:gd name="connsiteX5" fmla="*/ 0 w 1295400"/>
                  <a:gd name="connsiteY5" fmla="*/ 1270249 h 1727449"/>
                  <a:gd name="connsiteX6" fmla="*/ 38100 w 1295400"/>
                  <a:gd name="connsiteY6" fmla="*/ 1257549 h 1727449"/>
                  <a:gd name="connsiteX7" fmla="*/ 88900 w 1295400"/>
                  <a:gd name="connsiteY7" fmla="*/ 1244849 h 1727449"/>
                  <a:gd name="connsiteX8" fmla="*/ 101600 w 1295400"/>
                  <a:gd name="connsiteY8" fmla="*/ 1181349 h 1727449"/>
                  <a:gd name="connsiteX9" fmla="*/ 139700 w 1295400"/>
                  <a:gd name="connsiteY9" fmla="*/ 1155949 h 1727449"/>
                  <a:gd name="connsiteX10" fmla="*/ 190500 w 1295400"/>
                  <a:gd name="connsiteY10" fmla="*/ 1168649 h 1727449"/>
                  <a:gd name="connsiteX11" fmla="*/ 228600 w 1295400"/>
                  <a:gd name="connsiteY11" fmla="*/ 1181349 h 1727449"/>
                  <a:gd name="connsiteX12" fmla="*/ 266700 w 1295400"/>
                  <a:gd name="connsiteY12" fmla="*/ 1143249 h 1727449"/>
                  <a:gd name="connsiteX13" fmla="*/ 292100 w 1295400"/>
                  <a:gd name="connsiteY13" fmla="*/ 1067049 h 1727449"/>
                  <a:gd name="connsiteX14" fmla="*/ 304800 w 1295400"/>
                  <a:gd name="connsiteY14" fmla="*/ 1028949 h 1727449"/>
                  <a:gd name="connsiteX15" fmla="*/ 330200 w 1295400"/>
                  <a:gd name="connsiteY15" fmla="*/ 990849 h 1727449"/>
                  <a:gd name="connsiteX16" fmla="*/ 342900 w 1295400"/>
                  <a:gd name="connsiteY16" fmla="*/ 952749 h 1727449"/>
                  <a:gd name="connsiteX17" fmla="*/ 406400 w 1295400"/>
                  <a:gd name="connsiteY17" fmla="*/ 863849 h 1727449"/>
                  <a:gd name="connsiteX18" fmla="*/ 431800 w 1295400"/>
                  <a:gd name="connsiteY18" fmla="*/ 787649 h 1727449"/>
                  <a:gd name="connsiteX19" fmla="*/ 444500 w 1295400"/>
                  <a:gd name="connsiteY19" fmla="*/ 749549 h 1727449"/>
                  <a:gd name="connsiteX20" fmla="*/ 482600 w 1295400"/>
                  <a:gd name="connsiteY20" fmla="*/ 736849 h 1727449"/>
                  <a:gd name="connsiteX21" fmla="*/ 520700 w 1295400"/>
                  <a:gd name="connsiteY21" fmla="*/ 609849 h 1727449"/>
                  <a:gd name="connsiteX22" fmla="*/ 660400 w 1295400"/>
                  <a:gd name="connsiteY22" fmla="*/ 571749 h 1727449"/>
                  <a:gd name="connsiteX23" fmla="*/ 698500 w 1295400"/>
                  <a:gd name="connsiteY23" fmla="*/ 419349 h 1727449"/>
                  <a:gd name="connsiteX24" fmla="*/ 723900 w 1295400"/>
                  <a:gd name="connsiteY24" fmla="*/ 381249 h 1727449"/>
                  <a:gd name="connsiteX25" fmla="*/ 800100 w 1295400"/>
                  <a:gd name="connsiteY25" fmla="*/ 355849 h 1727449"/>
                  <a:gd name="connsiteX26" fmla="*/ 876300 w 1295400"/>
                  <a:gd name="connsiteY26" fmla="*/ 305049 h 1727449"/>
                  <a:gd name="connsiteX27" fmla="*/ 901700 w 1295400"/>
                  <a:gd name="connsiteY27" fmla="*/ 266949 h 1727449"/>
                  <a:gd name="connsiteX28" fmla="*/ 939800 w 1295400"/>
                  <a:gd name="connsiteY28" fmla="*/ 190749 h 1727449"/>
                  <a:gd name="connsiteX29" fmla="*/ 977900 w 1295400"/>
                  <a:gd name="connsiteY29" fmla="*/ 165349 h 1727449"/>
                  <a:gd name="connsiteX30" fmla="*/ 1003300 w 1295400"/>
                  <a:gd name="connsiteY30" fmla="*/ 127249 h 1727449"/>
                  <a:gd name="connsiteX31" fmla="*/ 1041400 w 1295400"/>
                  <a:gd name="connsiteY31" fmla="*/ 114549 h 1727449"/>
                  <a:gd name="connsiteX32" fmla="*/ 1117600 w 1295400"/>
                  <a:gd name="connsiteY32" fmla="*/ 76449 h 1727449"/>
                  <a:gd name="connsiteX33" fmla="*/ 1231900 w 1295400"/>
                  <a:gd name="connsiteY33" fmla="*/ 12949 h 1727449"/>
                  <a:gd name="connsiteX34" fmla="*/ 1244600 w 1295400"/>
                  <a:gd name="connsiteY34" fmla="*/ 51049 h 1727449"/>
                  <a:gd name="connsiteX35" fmla="*/ 1295400 w 1295400"/>
                  <a:gd name="connsiteY35" fmla="*/ 127249 h 1727449"/>
                  <a:gd name="connsiteX36" fmla="*/ 1257300 w 1295400"/>
                  <a:gd name="connsiteY36" fmla="*/ 216149 h 1727449"/>
                  <a:gd name="connsiteX37" fmla="*/ 1219200 w 1295400"/>
                  <a:gd name="connsiteY37" fmla="*/ 228849 h 1727449"/>
                  <a:gd name="connsiteX38" fmla="*/ 1181100 w 1295400"/>
                  <a:gd name="connsiteY38" fmla="*/ 305049 h 1727449"/>
                  <a:gd name="connsiteX39" fmla="*/ 1155700 w 1295400"/>
                  <a:gd name="connsiteY39" fmla="*/ 393949 h 1727449"/>
                  <a:gd name="connsiteX40" fmla="*/ 1117600 w 1295400"/>
                  <a:gd name="connsiteY40" fmla="*/ 419349 h 1727449"/>
                  <a:gd name="connsiteX41" fmla="*/ 1092200 w 1295400"/>
                  <a:gd name="connsiteY41" fmla="*/ 457449 h 1727449"/>
                  <a:gd name="connsiteX42" fmla="*/ 1054100 w 1295400"/>
                  <a:gd name="connsiteY42" fmla="*/ 470149 h 1727449"/>
                  <a:gd name="connsiteX43" fmla="*/ 1028700 w 1295400"/>
                  <a:gd name="connsiteY43" fmla="*/ 546349 h 1727449"/>
                  <a:gd name="connsiteX44" fmla="*/ 1016000 w 1295400"/>
                  <a:gd name="connsiteY44" fmla="*/ 584449 h 1727449"/>
                  <a:gd name="connsiteX45" fmla="*/ 927100 w 1295400"/>
                  <a:gd name="connsiteY45" fmla="*/ 698749 h 1727449"/>
                  <a:gd name="connsiteX46" fmla="*/ 901700 w 1295400"/>
                  <a:gd name="connsiteY46" fmla="*/ 736849 h 1727449"/>
                  <a:gd name="connsiteX47" fmla="*/ 825500 w 1295400"/>
                  <a:gd name="connsiteY47" fmla="*/ 787649 h 1727449"/>
                  <a:gd name="connsiteX48" fmla="*/ 838200 w 1295400"/>
                  <a:gd name="connsiteY48" fmla="*/ 1041649 h 1727449"/>
                  <a:gd name="connsiteX49" fmla="*/ 876300 w 1295400"/>
                  <a:gd name="connsiteY49" fmla="*/ 1054349 h 1727449"/>
                  <a:gd name="connsiteX50" fmla="*/ 889000 w 1295400"/>
                  <a:gd name="connsiteY50" fmla="*/ 1143249 h 1727449"/>
                  <a:gd name="connsiteX51" fmla="*/ 901700 w 1295400"/>
                  <a:gd name="connsiteY51" fmla="*/ 1181349 h 1727449"/>
                  <a:gd name="connsiteX52" fmla="*/ 914400 w 1295400"/>
                  <a:gd name="connsiteY52" fmla="*/ 1257549 h 1727449"/>
                  <a:gd name="connsiteX53" fmla="*/ 990600 w 1295400"/>
                  <a:gd name="connsiteY53" fmla="*/ 1270249 h 1727449"/>
                  <a:gd name="connsiteX54" fmla="*/ 990600 w 1295400"/>
                  <a:gd name="connsiteY54" fmla="*/ 1460749 h 1727449"/>
                  <a:gd name="connsiteX55" fmla="*/ 914400 w 1295400"/>
                  <a:gd name="connsiteY55" fmla="*/ 1473449 h 1727449"/>
                  <a:gd name="connsiteX56" fmla="*/ 838200 w 1295400"/>
                  <a:gd name="connsiteY56" fmla="*/ 1498849 h 1727449"/>
                  <a:gd name="connsiteX57" fmla="*/ 762000 w 1295400"/>
                  <a:gd name="connsiteY57" fmla="*/ 1524249 h 1727449"/>
                  <a:gd name="connsiteX58" fmla="*/ 723900 w 1295400"/>
                  <a:gd name="connsiteY58" fmla="*/ 1536949 h 1727449"/>
                  <a:gd name="connsiteX59" fmla="*/ 635000 w 1295400"/>
                  <a:gd name="connsiteY59" fmla="*/ 1562349 h 1727449"/>
                  <a:gd name="connsiteX60" fmla="*/ 520700 w 1295400"/>
                  <a:gd name="connsiteY60" fmla="*/ 1651249 h 1727449"/>
                  <a:gd name="connsiteX61" fmla="*/ 508000 w 1295400"/>
                  <a:gd name="connsiteY61" fmla="*/ 1702049 h 1727449"/>
                  <a:gd name="connsiteX62" fmla="*/ 469900 w 1295400"/>
                  <a:gd name="connsiteY62" fmla="*/ 1714749 h 1727449"/>
                  <a:gd name="connsiteX63" fmla="*/ 266700 w 1295400"/>
                  <a:gd name="connsiteY63" fmla="*/ 1727449 h 1727449"/>
                  <a:gd name="connsiteX64" fmla="*/ 241300 w 1295400"/>
                  <a:gd name="connsiteY64" fmla="*/ 1689349 h 1727449"/>
                  <a:gd name="connsiteX65" fmla="*/ 152400 w 1295400"/>
                  <a:gd name="connsiteY65" fmla="*/ 1638549 h 1727449"/>
                  <a:gd name="connsiteX66" fmla="*/ 165100 w 1295400"/>
                  <a:gd name="connsiteY66" fmla="*/ 1575049 h 1727449"/>
                  <a:gd name="connsiteX67" fmla="*/ 203200 w 1295400"/>
                  <a:gd name="connsiteY67" fmla="*/ 1549649 h 1727449"/>
                  <a:gd name="connsiteX68" fmla="*/ 215900 w 1295400"/>
                  <a:gd name="connsiteY68" fmla="*/ 1473449 h 172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95400" h="1727449">
                    <a:moveTo>
                      <a:pt x="215900" y="1473449"/>
                    </a:moveTo>
                    <a:cubicBezTo>
                      <a:pt x="207433" y="1462866"/>
                      <a:pt x="173341" y="1480914"/>
                      <a:pt x="152400" y="1486149"/>
                    </a:cubicBezTo>
                    <a:cubicBezTo>
                      <a:pt x="139413" y="1489396"/>
                      <a:pt x="127471" y="1496454"/>
                      <a:pt x="114300" y="1498849"/>
                    </a:cubicBezTo>
                    <a:cubicBezTo>
                      <a:pt x="80720" y="1504954"/>
                      <a:pt x="46567" y="1507316"/>
                      <a:pt x="12700" y="1511549"/>
                    </a:cubicBezTo>
                    <a:cubicBezTo>
                      <a:pt x="16933" y="1464982"/>
                      <a:pt x="25400" y="1418608"/>
                      <a:pt x="25400" y="1371849"/>
                    </a:cubicBezTo>
                    <a:cubicBezTo>
                      <a:pt x="25400" y="1341198"/>
                      <a:pt x="10022" y="1300314"/>
                      <a:pt x="0" y="1270249"/>
                    </a:cubicBezTo>
                    <a:cubicBezTo>
                      <a:pt x="12700" y="1266016"/>
                      <a:pt x="25228" y="1261227"/>
                      <a:pt x="38100" y="1257549"/>
                    </a:cubicBezTo>
                    <a:cubicBezTo>
                      <a:pt x="54883" y="1252754"/>
                      <a:pt x="77726" y="1258258"/>
                      <a:pt x="88900" y="1244849"/>
                    </a:cubicBezTo>
                    <a:cubicBezTo>
                      <a:pt x="102719" y="1228266"/>
                      <a:pt x="90890" y="1200091"/>
                      <a:pt x="101600" y="1181349"/>
                    </a:cubicBezTo>
                    <a:cubicBezTo>
                      <a:pt x="109173" y="1168097"/>
                      <a:pt x="127000" y="1164416"/>
                      <a:pt x="139700" y="1155949"/>
                    </a:cubicBezTo>
                    <a:cubicBezTo>
                      <a:pt x="156633" y="1160182"/>
                      <a:pt x="173717" y="1163854"/>
                      <a:pt x="190500" y="1168649"/>
                    </a:cubicBezTo>
                    <a:cubicBezTo>
                      <a:pt x="203372" y="1172327"/>
                      <a:pt x="215900" y="1185582"/>
                      <a:pt x="228600" y="1181349"/>
                    </a:cubicBezTo>
                    <a:cubicBezTo>
                      <a:pt x="245639" y="1175669"/>
                      <a:pt x="254000" y="1155949"/>
                      <a:pt x="266700" y="1143249"/>
                    </a:cubicBezTo>
                    <a:lnTo>
                      <a:pt x="292100" y="1067049"/>
                    </a:lnTo>
                    <a:cubicBezTo>
                      <a:pt x="296333" y="1054349"/>
                      <a:pt x="297374" y="1040088"/>
                      <a:pt x="304800" y="1028949"/>
                    </a:cubicBezTo>
                    <a:cubicBezTo>
                      <a:pt x="313267" y="1016249"/>
                      <a:pt x="323374" y="1004501"/>
                      <a:pt x="330200" y="990849"/>
                    </a:cubicBezTo>
                    <a:cubicBezTo>
                      <a:pt x="336187" y="978875"/>
                      <a:pt x="335474" y="963888"/>
                      <a:pt x="342900" y="952749"/>
                    </a:cubicBezTo>
                    <a:cubicBezTo>
                      <a:pt x="404272" y="860691"/>
                      <a:pt x="362548" y="973479"/>
                      <a:pt x="406400" y="863849"/>
                    </a:cubicBezTo>
                    <a:cubicBezTo>
                      <a:pt x="416344" y="838990"/>
                      <a:pt x="423333" y="813049"/>
                      <a:pt x="431800" y="787649"/>
                    </a:cubicBezTo>
                    <a:cubicBezTo>
                      <a:pt x="436033" y="774949"/>
                      <a:pt x="431800" y="753782"/>
                      <a:pt x="444500" y="749549"/>
                    </a:cubicBezTo>
                    <a:lnTo>
                      <a:pt x="482600" y="736849"/>
                    </a:lnTo>
                    <a:cubicBezTo>
                      <a:pt x="487134" y="718713"/>
                      <a:pt x="512267" y="612660"/>
                      <a:pt x="520700" y="609849"/>
                    </a:cubicBezTo>
                    <a:cubicBezTo>
                      <a:pt x="617378" y="577623"/>
                      <a:pt x="570646" y="589700"/>
                      <a:pt x="660400" y="571749"/>
                    </a:cubicBezTo>
                    <a:cubicBezTo>
                      <a:pt x="666748" y="533661"/>
                      <a:pt x="676138" y="452892"/>
                      <a:pt x="698500" y="419349"/>
                    </a:cubicBezTo>
                    <a:cubicBezTo>
                      <a:pt x="706967" y="406649"/>
                      <a:pt x="710957" y="389339"/>
                      <a:pt x="723900" y="381249"/>
                    </a:cubicBezTo>
                    <a:cubicBezTo>
                      <a:pt x="746604" y="367059"/>
                      <a:pt x="777823" y="370701"/>
                      <a:pt x="800100" y="355849"/>
                    </a:cubicBezTo>
                    <a:lnTo>
                      <a:pt x="876300" y="305049"/>
                    </a:lnTo>
                    <a:cubicBezTo>
                      <a:pt x="884767" y="292349"/>
                      <a:pt x="894874" y="280601"/>
                      <a:pt x="901700" y="266949"/>
                    </a:cubicBezTo>
                    <a:cubicBezTo>
                      <a:pt x="922358" y="225632"/>
                      <a:pt x="903404" y="227145"/>
                      <a:pt x="939800" y="190749"/>
                    </a:cubicBezTo>
                    <a:cubicBezTo>
                      <a:pt x="950593" y="179956"/>
                      <a:pt x="965200" y="173816"/>
                      <a:pt x="977900" y="165349"/>
                    </a:cubicBezTo>
                    <a:cubicBezTo>
                      <a:pt x="986367" y="152649"/>
                      <a:pt x="991381" y="136784"/>
                      <a:pt x="1003300" y="127249"/>
                    </a:cubicBezTo>
                    <a:cubicBezTo>
                      <a:pt x="1013753" y="118886"/>
                      <a:pt x="1029426" y="120536"/>
                      <a:pt x="1041400" y="114549"/>
                    </a:cubicBezTo>
                    <a:cubicBezTo>
                      <a:pt x="1139877" y="65310"/>
                      <a:pt x="1021835" y="108371"/>
                      <a:pt x="1117600" y="76449"/>
                    </a:cubicBezTo>
                    <a:cubicBezTo>
                      <a:pt x="1180374" y="-17712"/>
                      <a:pt x="1138466" y="-5738"/>
                      <a:pt x="1231900" y="12949"/>
                    </a:cubicBezTo>
                    <a:cubicBezTo>
                      <a:pt x="1236133" y="25649"/>
                      <a:pt x="1238099" y="39347"/>
                      <a:pt x="1244600" y="51049"/>
                    </a:cubicBezTo>
                    <a:cubicBezTo>
                      <a:pt x="1259425" y="77734"/>
                      <a:pt x="1295400" y="127249"/>
                      <a:pt x="1295400" y="127249"/>
                    </a:cubicBezTo>
                    <a:cubicBezTo>
                      <a:pt x="1287774" y="157754"/>
                      <a:pt x="1284708" y="194223"/>
                      <a:pt x="1257300" y="216149"/>
                    </a:cubicBezTo>
                    <a:cubicBezTo>
                      <a:pt x="1246847" y="224512"/>
                      <a:pt x="1231900" y="224616"/>
                      <a:pt x="1219200" y="228849"/>
                    </a:cubicBezTo>
                    <a:cubicBezTo>
                      <a:pt x="1191370" y="270594"/>
                      <a:pt x="1194245" y="259041"/>
                      <a:pt x="1181100" y="305049"/>
                    </a:cubicBezTo>
                    <a:cubicBezTo>
                      <a:pt x="1180086" y="308598"/>
                      <a:pt x="1162467" y="385491"/>
                      <a:pt x="1155700" y="393949"/>
                    </a:cubicBezTo>
                    <a:cubicBezTo>
                      <a:pt x="1146165" y="405868"/>
                      <a:pt x="1130300" y="410882"/>
                      <a:pt x="1117600" y="419349"/>
                    </a:cubicBezTo>
                    <a:cubicBezTo>
                      <a:pt x="1109133" y="432049"/>
                      <a:pt x="1104119" y="447914"/>
                      <a:pt x="1092200" y="457449"/>
                    </a:cubicBezTo>
                    <a:cubicBezTo>
                      <a:pt x="1081747" y="465812"/>
                      <a:pt x="1061881" y="459256"/>
                      <a:pt x="1054100" y="470149"/>
                    </a:cubicBezTo>
                    <a:cubicBezTo>
                      <a:pt x="1038538" y="491936"/>
                      <a:pt x="1037167" y="520949"/>
                      <a:pt x="1028700" y="546349"/>
                    </a:cubicBezTo>
                    <a:cubicBezTo>
                      <a:pt x="1024467" y="559049"/>
                      <a:pt x="1025466" y="574983"/>
                      <a:pt x="1016000" y="584449"/>
                    </a:cubicBezTo>
                    <a:cubicBezTo>
                      <a:pt x="956314" y="644135"/>
                      <a:pt x="987863" y="607605"/>
                      <a:pt x="927100" y="698749"/>
                    </a:cubicBezTo>
                    <a:cubicBezTo>
                      <a:pt x="918633" y="711449"/>
                      <a:pt x="914400" y="728382"/>
                      <a:pt x="901700" y="736849"/>
                    </a:cubicBezTo>
                    <a:lnTo>
                      <a:pt x="825500" y="787649"/>
                    </a:lnTo>
                    <a:cubicBezTo>
                      <a:pt x="829733" y="872316"/>
                      <a:pt x="822338" y="958374"/>
                      <a:pt x="838200" y="1041649"/>
                    </a:cubicBezTo>
                    <a:cubicBezTo>
                      <a:pt x="840705" y="1054800"/>
                      <a:pt x="870313" y="1042375"/>
                      <a:pt x="876300" y="1054349"/>
                    </a:cubicBezTo>
                    <a:cubicBezTo>
                      <a:pt x="889687" y="1081123"/>
                      <a:pt x="883129" y="1113896"/>
                      <a:pt x="889000" y="1143249"/>
                    </a:cubicBezTo>
                    <a:cubicBezTo>
                      <a:pt x="891625" y="1156376"/>
                      <a:pt x="898796" y="1168281"/>
                      <a:pt x="901700" y="1181349"/>
                    </a:cubicBezTo>
                    <a:cubicBezTo>
                      <a:pt x="907286" y="1206486"/>
                      <a:pt x="896192" y="1239341"/>
                      <a:pt x="914400" y="1257549"/>
                    </a:cubicBezTo>
                    <a:cubicBezTo>
                      <a:pt x="932608" y="1275757"/>
                      <a:pt x="965200" y="1266016"/>
                      <a:pt x="990600" y="1270249"/>
                    </a:cubicBezTo>
                    <a:cubicBezTo>
                      <a:pt x="1011971" y="1334362"/>
                      <a:pt x="1045673" y="1391908"/>
                      <a:pt x="990600" y="1460749"/>
                    </a:cubicBezTo>
                    <a:cubicBezTo>
                      <a:pt x="974514" y="1480857"/>
                      <a:pt x="939382" y="1467204"/>
                      <a:pt x="914400" y="1473449"/>
                    </a:cubicBezTo>
                    <a:cubicBezTo>
                      <a:pt x="888425" y="1479943"/>
                      <a:pt x="863600" y="1490382"/>
                      <a:pt x="838200" y="1498849"/>
                    </a:cubicBezTo>
                    <a:lnTo>
                      <a:pt x="762000" y="1524249"/>
                    </a:lnTo>
                    <a:cubicBezTo>
                      <a:pt x="749300" y="1528482"/>
                      <a:pt x="736887" y="1533702"/>
                      <a:pt x="723900" y="1536949"/>
                    </a:cubicBezTo>
                    <a:cubicBezTo>
                      <a:pt x="711943" y="1539938"/>
                      <a:pt x="649907" y="1554067"/>
                      <a:pt x="635000" y="1562349"/>
                    </a:cubicBezTo>
                    <a:cubicBezTo>
                      <a:pt x="566642" y="1600326"/>
                      <a:pt x="566980" y="1604969"/>
                      <a:pt x="520700" y="1651249"/>
                    </a:cubicBezTo>
                    <a:cubicBezTo>
                      <a:pt x="516467" y="1668182"/>
                      <a:pt x="518904" y="1688419"/>
                      <a:pt x="508000" y="1702049"/>
                    </a:cubicBezTo>
                    <a:cubicBezTo>
                      <a:pt x="499637" y="1712502"/>
                      <a:pt x="483213" y="1713348"/>
                      <a:pt x="469900" y="1714749"/>
                    </a:cubicBezTo>
                    <a:cubicBezTo>
                      <a:pt x="402407" y="1721853"/>
                      <a:pt x="334433" y="1723216"/>
                      <a:pt x="266700" y="1727449"/>
                    </a:cubicBezTo>
                    <a:cubicBezTo>
                      <a:pt x="258233" y="1714749"/>
                      <a:pt x="252093" y="1700142"/>
                      <a:pt x="241300" y="1689349"/>
                    </a:cubicBezTo>
                    <a:cubicBezTo>
                      <a:pt x="223349" y="1671398"/>
                      <a:pt x="172322" y="1648510"/>
                      <a:pt x="152400" y="1638549"/>
                    </a:cubicBezTo>
                    <a:cubicBezTo>
                      <a:pt x="156633" y="1617382"/>
                      <a:pt x="154390" y="1593791"/>
                      <a:pt x="165100" y="1575049"/>
                    </a:cubicBezTo>
                    <a:cubicBezTo>
                      <a:pt x="172673" y="1561797"/>
                      <a:pt x="193665" y="1561568"/>
                      <a:pt x="203200" y="1549649"/>
                    </a:cubicBezTo>
                    <a:cubicBezTo>
                      <a:pt x="219916" y="1528754"/>
                      <a:pt x="224367" y="1484032"/>
                      <a:pt x="215900" y="1473449"/>
                    </a:cubicBezTo>
                    <a:close/>
                  </a:path>
                </a:pathLst>
              </a:cu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pSp>
        <p:sp>
          <p:nvSpPr>
            <p:cNvPr id="63" name="フリーフォーム 62"/>
            <p:cNvSpPr/>
            <p:nvPr/>
          </p:nvSpPr>
          <p:spPr bwMode="gray">
            <a:xfrm>
              <a:off x="5856070" y="2867891"/>
              <a:ext cx="2480373" cy="3249615"/>
            </a:xfrm>
            <a:custGeom>
              <a:avLst/>
              <a:gdLst>
                <a:gd name="connsiteX0" fmla="*/ 2259106 w 4585447"/>
                <a:gd name="connsiteY0" fmla="*/ 3146612 h 6669741"/>
                <a:gd name="connsiteX1" fmla="*/ 2205318 w 4585447"/>
                <a:gd name="connsiteY1" fmla="*/ 3012141 h 6669741"/>
                <a:gd name="connsiteX2" fmla="*/ 2501153 w 4585447"/>
                <a:gd name="connsiteY2" fmla="*/ 2837329 h 6669741"/>
                <a:gd name="connsiteX3" fmla="*/ 2501153 w 4585447"/>
                <a:gd name="connsiteY3" fmla="*/ 2743200 h 6669741"/>
                <a:gd name="connsiteX4" fmla="*/ 2568388 w 4585447"/>
                <a:gd name="connsiteY4" fmla="*/ 2689412 h 6669741"/>
                <a:gd name="connsiteX5" fmla="*/ 2568388 w 4585447"/>
                <a:gd name="connsiteY5" fmla="*/ 2514600 h 6669741"/>
                <a:gd name="connsiteX6" fmla="*/ 2460812 w 4585447"/>
                <a:gd name="connsiteY6" fmla="*/ 2393577 h 6669741"/>
                <a:gd name="connsiteX7" fmla="*/ 2487706 w 4585447"/>
                <a:gd name="connsiteY7" fmla="*/ 2339788 h 6669741"/>
                <a:gd name="connsiteX8" fmla="*/ 2447365 w 4585447"/>
                <a:gd name="connsiteY8" fmla="*/ 2232212 h 6669741"/>
                <a:gd name="connsiteX9" fmla="*/ 2339788 w 4585447"/>
                <a:gd name="connsiteY9" fmla="*/ 2138082 h 6669741"/>
                <a:gd name="connsiteX10" fmla="*/ 2259106 w 4585447"/>
                <a:gd name="connsiteY10" fmla="*/ 1976718 h 6669741"/>
                <a:gd name="connsiteX11" fmla="*/ 2326341 w 4585447"/>
                <a:gd name="connsiteY11" fmla="*/ 1896035 h 6669741"/>
                <a:gd name="connsiteX12" fmla="*/ 2326341 w 4585447"/>
                <a:gd name="connsiteY12" fmla="*/ 1815353 h 6669741"/>
                <a:gd name="connsiteX13" fmla="*/ 2259106 w 4585447"/>
                <a:gd name="connsiteY13" fmla="*/ 1694329 h 6669741"/>
                <a:gd name="connsiteX14" fmla="*/ 2326341 w 4585447"/>
                <a:gd name="connsiteY14" fmla="*/ 1721224 h 6669741"/>
                <a:gd name="connsiteX15" fmla="*/ 2353235 w 4585447"/>
                <a:gd name="connsiteY15" fmla="*/ 1667435 h 6669741"/>
                <a:gd name="connsiteX16" fmla="*/ 2487706 w 4585447"/>
                <a:gd name="connsiteY16" fmla="*/ 1290918 h 6669741"/>
                <a:gd name="connsiteX17" fmla="*/ 2393577 w 4585447"/>
                <a:gd name="connsiteY17" fmla="*/ 1358153 h 6669741"/>
                <a:gd name="connsiteX18" fmla="*/ 2312894 w 4585447"/>
                <a:gd name="connsiteY18" fmla="*/ 1196788 h 6669741"/>
                <a:gd name="connsiteX19" fmla="*/ 2407024 w 4585447"/>
                <a:gd name="connsiteY19" fmla="*/ 1129553 h 6669741"/>
                <a:gd name="connsiteX20" fmla="*/ 2595282 w 4585447"/>
                <a:gd name="connsiteY20" fmla="*/ 1116106 h 6669741"/>
                <a:gd name="connsiteX21" fmla="*/ 2649071 w 4585447"/>
                <a:gd name="connsiteY21" fmla="*/ 1062318 h 6669741"/>
                <a:gd name="connsiteX22" fmla="*/ 2541494 w 4585447"/>
                <a:gd name="connsiteY22" fmla="*/ 1048871 h 6669741"/>
                <a:gd name="connsiteX23" fmla="*/ 2460812 w 4585447"/>
                <a:gd name="connsiteY23" fmla="*/ 981635 h 6669741"/>
                <a:gd name="connsiteX24" fmla="*/ 2259106 w 4585447"/>
                <a:gd name="connsiteY24" fmla="*/ 981635 h 6669741"/>
                <a:gd name="connsiteX25" fmla="*/ 2205318 w 4585447"/>
                <a:gd name="connsiteY25" fmla="*/ 914400 h 6669741"/>
                <a:gd name="connsiteX26" fmla="*/ 2097741 w 4585447"/>
                <a:gd name="connsiteY26" fmla="*/ 914400 h 6669741"/>
                <a:gd name="connsiteX27" fmla="*/ 2070847 w 4585447"/>
                <a:gd name="connsiteY27" fmla="*/ 833718 h 6669741"/>
                <a:gd name="connsiteX28" fmla="*/ 1869141 w 4585447"/>
                <a:gd name="connsiteY28" fmla="*/ 820271 h 6669741"/>
                <a:gd name="connsiteX29" fmla="*/ 1788459 w 4585447"/>
                <a:gd name="connsiteY29" fmla="*/ 726141 h 6669741"/>
                <a:gd name="connsiteX30" fmla="*/ 1788459 w 4585447"/>
                <a:gd name="connsiteY30" fmla="*/ 618565 h 6669741"/>
                <a:gd name="connsiteX31" fmla="*/ 1869141 w 4585447"/>
                <a:gd name="connsiteY31" fmla="*/ 564777 h 6669741"/>
                <a:gd name="connsiteX32" fmla="*/ 1828800 w 4585447"/>
                <a:gd name="connsiteY32" fmla="*/ 524435 h 6669741"/>
                <a:gd name="connsiteX33" fmla="*/ 1842247 w 4585447"/>
                <a:gd name="connsiteY33" fmla="*/ 228600 h 6669741"/>
                <a:gd name="connsiteX34" fmla="*/ 1788459 w 4585447"/>
                <a:gd name="connsiteY34" fmla="*/ 201706 h 6669741"/>
                <a:gd name="connsiteX35" fmla="*/ 1721224 w 4585447"/>
                <a:gd name="connsiteY35" fmla="*/ 201706 h 6669741"/>
                <a:gd name="connsiteX36" fmla="*/ 1667435 w 4585447"/>
                <a:gd name="connsiteY36" fmla="*/ 134471 h 6669741"/>
                <a:gd name="connsiteX37" fmla="*/ 1775012 w 4585447"/>
                <a:gd name="connsiteY37" fmla="*/ 0 h 6669741"/>
                <a:gd name="connsiteX38" fmla="*/ 1882588 w 4585447"/>
                <a:gd name="connsiteY38" fmla="*/ 26894 h 6669741"/>
                <a:gd name="connsiteX39" fmla="*/ 2003612 w 4585447"/>
                <a:gd name="connsiteY39" fmla="*/ 53788 h 6669741"/>
                <a:gd name="connsiteX40" fmla="*/ 2043953 w 4585447"/>
                <a:gd name="connsiteY40" fmla="*/ 174812 h 6669741"/>
                <a:gd name="connsiteX41" fmla="*/ 1976718 w 4585447"/>
                <a:gd name="connsiteY41" fmla="*/ 255494 h 6669741"/>
                <a:gd name="connsiteX42" fmla="*/ 2030506 w 4585447"/>
                <a:gd name="connsiteY42" fmla="*/ 322729 h 6669741"/>
                <a:gd name="connsiteX43" fmla="*/ 2191871 w 4585447"/>
                <a:gd name="connsiteY43" fmla="*/ 336177 h 6669741"/>
                <a:gd name="connsiteX44" fmla="*/ 2299447 w 4585447"/>
                <a:gd name="connsiteY44" fmla="*/ 416859 h 6669741"/>
                <a:gd name="connsiteX45" fmla="*/ 2353235 w 4585447"/>
                <a:gd name="connsiteY45" fmla="*/ 349624 h 6669741"/>
                <a:gd name="connsiteX46" fmla="*/ 2689412 w 4585447"/>
                <a:gd name="connsiteY46" fmla="*/ 457200 h 6669741"/>
                <a:gd name="connsiteX47" fmla="*/ 2783541 w 4585447"/>
                <a:gd name="connsiteY47" fmla="*/ 484094 h 6669741"/>
                <a:gd name="connsiteX48" fmla="*/ 2796988 w 4585447"/>
                <a:gd name="connsiteY48" fmla="*/ 537882 h 6669741"/>
                <a:gd name="connsiteX49" fmla="*/ 2729753 w 4585447"/>
                <a:gd name="connsiteY49" fmla="*/ 564777 h 6669741"/>
                <a:gd name="connsiteX50" fmla="*/ 2756647 w 4585447"/>
                <a:gd name="connsiteY50" fmla="*/ 753035 h 6669741"/>
                <a:gd name="connsiteX51" fmla="*/ 2743200 w 4585447"/>
                <a:gd name="connsiteY51" fmla="*/ 847165 h 6669741"/>
                <a:gd name="connsiteX52" fmla="*/ 2823882 w 4585447"/>
                <a:gd name="connsiteY52" fmla="*/ 941294 h 6669741"/>
                <a:gd name="connsiteX53" fmla="*/ 2877671 w 4585447"/>
                <a:gd name="connsiteY53" fmla="*/ 887506 h 6669741"/>
                <a:gd name="connsiteX54" fmla="*/ 2944906 w 4585447"/>
                <a:gd name="connsiteY54" fmla="*/ 887506 h 6669741"/>
                <a:gd name="connsiteX55" fmla="*/ 3092824 w 4585447"/>
                <a:gd name="connsiteY55" fmla="*/ 1089212 h 6669741"/>
                <a:gd name="connsiteX56" fmla="*/ 3119718 w 4585447"/>
                <a:gd name="connsiteY56" fmla="*/ 1156447 h 6669741"/>
                <a:gd name="connsiteX57" fmla="*/ 3375212 w 4585447"/>
                <a:gd name="connsiteY57" fmla="*/ 1143000 h 6669741"/>
                <a:gd name="connsiteX58" fmla="*/ 3415553 w 4585447"/>
                <a:gd name="connsiteY58" fmla="*/ 1089212 h 6669741"/>
                <a:gd name="connsiteX59" fmla="*/ 3415553 w 4585447"/>
                <a:gd name="connsiteY59" fmla="*/ 981635 h 6669741"/>
                <a:gd name="connsiteX60" fmla="*/ 3348318 w 4585447"/>
                <a:gd name="connsiteY60" fmla="*/ 981635 h 6669741"/>
                <a:gd name="connsiteX61" fmla="*/ 3294530 w 4585447"/>
                <a:gd name="connsiteY61" fmla="*/ 1035424 h 6669741"/>
                <a:gd name="connsiteX62" fmla="*/ 3267635 w 4585447"/>
                <a:gd name="connsiteY62" fmla="*/ 981635 h 6669741"/>
                <a:gd name="connsiteX63" fmla="*/ 3294530 w 4585447"/>
                <a:gd name="connsiteY63" fmla="*/ 833718 h 6669741"/>
                <a:gd name="connsiteX64" fmla="*/ 3402106 w 4585447"/>
                <a:gd name="connsiteY64" fmla="*/ 806824 h 6669741"/>
                <a:gd name="connsiteX65" fmla="*/ 3361765 w 4585447"/>
                <a:gd name="connsiteY65" fmla="*/ 685800 h 6669741"/>
                <a:gd name="connsiteX66" fmla="*/ 3415553 w 4585447"/>
                <a:gd name="connsiteY66" fmla="*/ 632012 h 6669741"/>
                <a:gd name="connsiteX67" fmla="*/ 3509682 w 4585447"/>
                <a:gd name="connsiteY67" fmla="*/ 712694 h 6669741"/>
                <a:gd name="connsiteX68" fmla="*/ 3617259 w 4585447"/>
                <a:gd name="connsiteY68" fmla="*/ 672353 h 6669741"/>
                <a:gd name="connsiteX69" fmla="*/ 3697941 w 4585447"/>
                <a:gd name="connsiteY69" fmla="*/ 766482 h 6669741"/>
                <a:gd name="connsiteX70" fmla="*/ 3657600 w 4585447"/>
                <a:gd name="connsiteY70" fmla="*/ 927847 h 6669741"/>
                <a:gd name="connsiteX71" fmla="*/ 3590365 w 4585447"/>
                <a:gd name="connsiteY71" fmla="*/ 1035424 h 6669741"/>
                <a:gd name="connsiteX72" fmla="*/ 3684494 w 4585447"/>
                <a:gd name="connsiteY72" fmla="*/ 1062318 h 6669741"/>
                <a:gd name="connsiteX73" fmla="*/ 3738282 w 4585447"/>
                <a:gd name="connsiteY73" fmla="*/ 995082 h 6669741"/>
                <a:gd name="connsiteX74" fmla="*/ 3899647 w 4585447"/>
                <a:gd name="connsiteY74" fmla="*/ 1035424 h 6669741"/>
                <a:gd name="connsiteX75" fmla="*/ 3939988 w 4585447"/>
                <a:gd name="connsiteY75" fmla="*/ 1102659 h 6669741"/>
                <a:gd name="connsiteX76" fmla="*/ 3899647 w 4585447"/>
                <a:gd name="connsiteY76" fmla="*/ 1183341 h 6669741"/>
                <a:gd name="connsiteX77" fmla="*/ 4087906 w 4585447"/>
                <a:gd name="connsiteY77" fmla="*/ 1250577 h 6669741"/>
                <a:gd name="connsiteX78" fmla="*/ 4114800 w 4585447"/>
                <a:gd name="connsiteY78" fmla="*/ 1492624 h 6669741"/>
                <a:gd name="connsiteX79" fmla="*/ 4222377 w 4585447"/>
                <a:gd name="connsiteY79" fmla="*/ 1559859 h 6669741"/>
                <a:gd name="connsiteX80" fmla="*/ 4222377 w 4585447"/>
                <a:gd name="connsiteY80" fmla="*/ 1721224 h 6669741"/>
                <a:gd name="connsiteX81" fmla="*/ 4289612 w 4585447"/>
                <a:gd name="connsiteY81" fmla="*/ 1721224 h 6669741"/>
                <a:gd name="connsiteX82" fmla="*/ 4585447 w 4585447"/>
                <a:gd name="connsiteY82" fmla="*/ 2097741 h 6669741"/>
                <a:gd name="connsiteX83" fmla="*/ 4585447 w 4585447"/>
                <a:gd name="connsiteY83" fmla="*/ 2232212 h 6669741"/>
                <a:gd name="connsiteX84" fmla="*/ 4450977 w 4585447"/>
                <a:gd name="connsiteY84" fmla="*/ 2380129 h 6669741"/>
                <a:gd name="connsiteX85" fmla="*/ 4343400 w 4585447"/>
                <a:gd name="connsiteY85" fmla="*/ 2326341 h 6669741"/>
                <a:gd name="connsiteX86" fmla="*/ 4303059 w 4585447"/>
                <a:gd name="connsiteY86" fmla="*/ 2380129 h 6669741"/>
                <a:gd name="connsiteX87" fmla="*/ 4370294 w 4585447"/>
                <a:gd name="connsiteY87" fmla="*/ 2501153 h 6669741"/>
                <a:gd name="connsiteX88" fmla="*/ 4316506 w 4585447"/>
                <a:gd name="connsiteY88" fmla="*/ 2581835 h 6669741"/>
                <a:gd name="connsiteX89" fmla="*/ 4262718 w 4585447"/>
                <a:gd name="connsiteY89" fmla="*/ 2554941 h 6669741"/>
                <a:gd name="connsiteX90" fmla="*/ 4262718 w 4585447"/>
                <a:gd name="connsiteY90" fmla="*/ 2649071 h 6669741"/>
                <a:gd name="connsiteX91" fmla="*/ 4303059 w 4585447"/>
                <a:gd name="connsiteY91" fmla="*/ 2783541 h 6669741"/>
                <a:gd name="connsiteX92" fmla="*/ 4074459 w 4585447"/>
                <a:gd name="connsiteY92" fmla="*/ 3039035 h 6669741"/>
                <a:gd name="connsiteX93" fmla="*/ 4128247 w 4585447"/>
                <a:gd name="connsiteY93" fmla="*/ 3173506 h 6669741"/>
                <a:gd name="connsiteX94" fmla="*/ 3980330 w 4585447"/>
                <a:gd name="connsiteY94" fmla="*/ 3738282 h 6669741"/>
                <a:gd name="connsiteX95" fmla="*/ 3913094 w 4585447"/>
                <a:gd name="connsiteY95" fmla="*/ 3778624 h 6669741"/>
                <a:gd name="connsiteX96" fmla="*/ 3980330 w 4585447"/>
                <a:gd name="connsiteY96" fmla="*/ 3859306 h 6669741"/>
                <a:gd name="connsiteX97" fmla="*/ 3980330 w 4585447"/>
                <a:gd name="connsiteY97" fmla="*/ 3859306 h 6669741"/>
                <a:gd name="connsiteX98" fmla="*/ 4061012 w 4585447"/>
                <a:gd name="connsiteY98" fmla="*/ 3845859 h 6669741"/>
                <a:gd name="connsiteX99" fmla="*/ 4128247 w 4585447"/>
                <a:gd name="connsiteY99" fmla="*/ 3899647 h 6669741"/>
                <a:gd name="connsiteX100" fmla="*/ 4141694 w 4585447"/>
                <a:gd name="connsiteY100" fmla="*/ 3993777 h 6669741"/>
                <a:gd name="connsiteX101" fmla="*/ 4074459 w 4585447"/>
                <a:gd name="connsiteY101" fmla="*/ 4061012 h 6669741"/>
                <a:gd name="connsiteX102" fmla="*/ 4074459 w 4585447"/>
                <a:gd name="connsiteY102" fmla="*/ 4128247 h 6669741"/>
                <a:gd name="connsiteX103" fmla="*/ 3980330 w 4585447"/>
                <a:gd name="connsiteY103" fmla="*/ 4222377 h 6669741"/>
                <a:gd name="connsiteX104" fmla="*/ 3926541 w 4585447"/>
                <a:gd name="connsiteY104" fmla="*/ 4383741 h 6669741"/>
                <a:gd name="connsiteX105" fmla="*/ 3926541 w 4585447"/>
                <a:gd name="connsiteY105" fmla="*/ 4383741 h 6669741"/>
                <a:gd name="connsiteX106" fmla="*/ 3993777 w 4585447"/>
                <a:gd name="connsiteY106" fmla="*/ 4356847 h 6669741"/>
                <a:gd name="connsiteX107" fmla="*/ 4007224 w 4585447"/>
                <a:gd name="connsiteY107" fmla="*/ 4464424 h 6669741"/>
                <a:gd name="connsiteX108" fmla="*/ 4114800 w 4585447"/>
                <a:gd name="connsiteY108" fmla="*/ 4504765 h 6669741"/>
                <a:gd name="connsiteX109" fmla="*/ 4128247 w 4585447"/>
                <a:gd name="connsiteY109" fmla="*/ 4679577 h 6669741"/>
                <a:gd name="connsiteX110" fmla="*/ 4128247 w 4585447"/>
                <a:gd name="connsiteY110" fmla="*/ 4935071 h 6669741"/>
                <a:gd name="connsiteX111" fmla="*/ 4114800 w 4585447"/>
                <a:gd name="connsiteY111" fmla="*/ 5311588 h 6669741"/>
                <a:gd name="connsiteX112" fmla="*/ 4020671 w 4585447"/>
                <a:gd name="connsiteY112" fmla="*/ 5405718 h 6669741"/>
                <a:gd name="connsiteX113" fmla="*/ 4128247 w 4585447"/>
                <a:gd name="connsiteY113" fmla="*/ 5486400 h 6669741"/>
                <a:gd name="connsiteX114" fmla="*/ 4114800 w 4585447"/>
                <a:gd name="connsiteY114" fmla="*/ 5567082 h 6669741"/>
                <a:gd name="connsiteX115" fmla="*/ 4114800 w 4585447"/>
                <a:gd name="connsiteY115" fmla="*/ 5567082 h 6669741"/>
                <a:gd name="connsiteX116" fmla="*/ 3953435 w 4585447"/>
                <a:gd name="connsiteY116" fmla="*/ 5715000 h 6669741"/>
                <a:gd name="connsiteX117" fmla="*/ 3711388 w 4585447"/>
                <a:gd name="connsiteY117" fmla="*/ 5728447 h 6669741"/>
                <a:gd name="connsiteX118" fmla="*/ 3630706 w 4585447"/>
                <a:gd name="connsiteY118" fmla="*/ 5782235 h 6669741"/>
                <a:gd name="connsiteX119" fmla="*/ 3563471 w 4585447"/>
                <a:gd name="connsiteY119" fmla="*/ 5741894 h 6669741"/>
                <a:gd name="connsiteX120" fmla="*/ 3281082 w 4585447"/>
                <a:gd name="connsiteY120" fmla="*/ 5849471 h 6669741"/>
                <a:gd name="connsiteX121" fmla="*/ 3267635 w 4585447"/>
                <a:gd name="connsiteY121" fmla="*/ 5943600 h 6669741"/>
                <a:gd name="connsiteX122" fmla="*/ 3146612 w 4585447"/>
                <a:gd name="connsiteY122" fmla="*/ 5943600 h 6669741"/>
                <a:gd name="connsiteX123" fmla="*/ 2877671 w 4585447"/>
                <a:gd name="connsiteY123" fmla="*/ 6118412 h 6669741"/>
                <a:gd name="connsiteX124" fmla="*/ 2877671 w 4585447"/>
                <a:gd name="connsiteY124" fmla="*/ 6037729 h 6669741"/>
                <a:gd name="connsiteX125" fmla="*/ 2770094 w 4585447"/>
                <a:gd name="connsiteY125" fmla="*/ 5903259 h 6669741"/>
                <a:gd name="connsiteX126" fmla="*/ 2743200 w 4585447"/>
                <a:gd name="connsiteY126" fmla="*/ 5983941 h 6669741"/>
                <a:gd name="connsiteX127" fmla="*/ 2608730 w 4585447"/>
                <a:gd name="connsiteY127" fmla="*/ 6024282 h 6669741"/>
                <a:gd name="connsiteX128" fmla="*/ 2407024 w 4585447"/>
                <a:gd name="connsiteY128" fmla="*/ 6037729 h 6669741"/>
                <a:gd name="connsiteX129" fmla="*/ 2286000 w 4585447"/>
                <a:gd name="connsiteY129" fmla="*/ 6118412 h 6669741"/>
                <a:gd name="connsiteX130" fmla="*/ 2232212 w 4585447"/>
                <a:gd name="connsiteY130" fmla="*/ 6104965 h 6669741"/>
                <a:gd name="connsiteX131" fmla="*/ 2191871 w 4585447"/>
                <a:gd name="connsiteY131" fmla="*/ 6172200 h 6669741"/>
                <a:gd name="connsiteX132" fmla="*/ 1936377 w 4585447"/>
                <a:gd name="connsiteY132" fmla="*/ 6185647 h 6669741"/>
                <a:gd name="connsiteX133" fmla="*/ 1734671 w 4585447"/>
                <a:gd name="connsiteY133" fmla="*/ 6158753 h 6669741"/>
                <a:gd name="connsiteX134" fmla="*/ 1452282 w 4585447"/>
                <a:gd name="connsiteY134" fmla="*/ 6360459 h 6669741"/>
                <a:gd name="connsiteX135" fmla="*/ 1465730 w 4585447"/>
                <a:gd name="connsiteY135" fmla="*/ 6400800 h 6669741"/>
                <a:gd name="connsiteX136" fmla="*/ 1398494 w 4585447"/>
                <a:gd name="connsiteY136" fmla="*/ 6441141 h 6669741"/>
                <a:gd name="connsiteX137" fmla="*/ 1331259 w 4585447"/>
                <a:gd name="connsiteY137" fmla="*/ 6320118 h 6669741"/>
                <a:gd name="connsiteX138" fmla="*/ 1116106 w 4585447"/>
                <a:gd name="connsiteY138" fmla="*/ 6320118 h 6669741"/>
                <a:gd name="connsiteX139" fmla="*/ 941294 w 4585447"/>
                <a:gd name="connsiteY139" fmla="*/ 6441141 h 6669741"/>
                <a:gd name="connsiteX140" fmla="*/ 793377 w 4585447"/>
                <a:gd name="connsiteY140" fmla="*/ 6373906 h 6669741"/>
                <a:gd name="connsiteX141" fmla="*/ 779930 w 4585447"/>
                <a:gd name="connsiteY141" fmla="*/ 6535271 h 6669741"/>
                <a:gd name="connsiteX142" fmla="*/ 658906 w 4585447"/>
                <a:gd name="connsiteY142" fmla="*/ 6602506 h 6669741"/>
                <a:gd name="connsiteX143" fmla="*/ 416859 w 4585447"/>
                <a:gd name="connsiteY143" fmla="*/ 6629400 h 6669741"/>
                <a:gd name="connsiteX144" fmla="*/ 389965 w 4585447"/>
                <a:gd name="connsiteY144" fmla="*/ 6602506 h 6669741"/>
                <a:gd name="connsiteX145" fmla="*/ 322730 w 4585447"/>
                <a:gd name="connsiteY145" fmla="*/ 6589059 h 6669741"/>
                <a:gd name="connsiteX146" fmla="*/ 255494 w 4585447"/>
                <a:gd name="connsiteY146" fmla="*/ 6669741 h 6669741"/>
                <a:gd name="connsiteX147" fmla="*/ 94130 w 4585447"/>
                <a:gd name="connsiteY147" fmla="*/ 6656294 h 6669741"/>
                <a:gd name="connsiteX148" fmla="*/ 80682 w 4585447"/>
                <a:gd name="connsiteY148" fmla="*/ 6562165 h 6669741"/>
                <a:gd name="connsiteX149" fmla="*/ 0 w 4585447"/>
                <a:gd name="connsiteY149" fmla="*/ 6494929 h 6669741"/>
                <a:gd name="connsiteX150" fmla="*/ 80682 w 4585447"/>
                <a:gd name="connsiteY150" fmla="*/ 6373906 h 6669741"/>
                <a:gd name="connsiteX151" fmla="*/ 80682 w 4585447"/>
                <a:gd name="connsiteY151" fmla="*/ 6333565 h 6669741"/>
                <a:gd name="connsiteX152" fmla="*/ 13447 w 4585447"/>
                <a:gd name="connsiteY152" fmla="*/ 6360459 h 6669741"/>
                <a:gd name="connsiteX153" fmla="*/ 0 w 4585447"/>
                <a:gd name="connsiteY153" fmla="*/ 6320118 h 6669741"/>
                <a:gd name="connsiteX154" fmla="*/ 67235 w 4585447"/>
                <a:gd name="connsiteY154" fmla="*/ 6225988 h 6669741"/>
                <a:gd name="connsiteX155" fmla="*/ 255494 w 4585447"/>
                <a:gd name="connsiteY155" fmla="*/ 6239435 h 6669741"/>
                <a:gd name="connsiteX156" fmla="*/ 349624 w 4585447"/>
                <a:gd name="connsiteY156" fmla="*/ 6279777 h 6669741"/>
                <a:gd name="connsiteX157" fmla="*/ 430306 w 4585447"/>
                <a:gd name="connsiteY157" fmla="*/ 6185647 h 6669741"/>
                <a:gd name="connsiteX158" fmla="*/ 578224 w 4585447"/>
                <a:gd name="connsiteY158" fmla="*/ 6118412 h 6669741"/>
                <a:gd name="connsiteX159" fmla="*/ 793377 w 4585447"/>
                <a:gd name="connsiteY159" fmla="*/ 6104965 h 6669741"/>
                <a:gd name="connsiteX160" fmla="*/ 941294 w 4585447"/>
                <a:gd name="connsiteY160" fmla="*/ 5997388 h 6669741"/>
                <a:gd name="connsiteX161" fmla="*/ 1089212 w 4585447"/>
                <a:gd name="connsiteY161" fmla="*/ 5768788 h 6669741"/>
                <a:gd name="connsiteX162" fmla="*/ 1385047 w 4585447"/>
                <a:gd name="connsiteY162" fmla="*/ 5580529 h 6669741"/>
                <a:gd name="connsiteX163" fmla="*/ 1411941 w 4585447"/>
                <a:gd name="connsiteY163" fmla="*/ 5472953 h 6669741"/>
                <a:gd name="connsiteX164" fmla="*/ 1169894 w 4585447"/>
                <a:gd name="connsiteY164" fmla="*/ 5284694 h 6669741"/>
                <a:gd name="connsiteX165" fmla="*/ 968188 w 4585447"/>
                <a:gd name="connsiteY165" fmla="*/ 5459506 h 6669741"/>
                <a:gd name="connsiteX166" fmla="*/ 887506 w 4585447"/>
                <a:gd name="connsiteY166" fmla="*/ 5392271 h 6669741"/>
                <a:gd name="connsiteX167" fmla="*/ 941294 w 4585447"/>
                <a:gd name="connsiteY167" fmla="*/ 5351929 h 6669741"/>
                <a:gd name="connsiteX168" fmla="*/ 887506 w 4585447"/>
                <a:gd name="connsiteY168" fmla="*/ 5284694 h 6669741"/>
                <a:gd name="connsiteX169" fmla="*/ 793377 w 4585447"/>
                <a:gd name="connsiteY169" fmla="*/ 5365377 h 6669741"/>
                <a:gd name="connsiteX170" fmla="*/ 766482 w 4585447"/>
                <a:gd name="connsiteY170" fmla="*/ 5351929 h 6669741"/>
                <a:gd name="connsiteX171" fmla="*/ 1035424 w 4585447"/>
                <a:gd name="connsiteY171" fmla="*/ 5150224 h 6669741"/>
                <a:gd name="connsiteX172" fmla="*/ 1129553 w 4585447"/>
                <a:gd name="connsiteY172" fmla="*/ 5150224 h 6669741"/>
                <a:gd name="connsiteX173" fmla="*/ 1129553 w 4585447"/>
                <a:gd name="connsiteY173" fmla="*/ 5177118 h 6669741"/>
                <a:gd name="connsiteX174" fmla="*/ 981635 w 4585447"/>
                <a:gd name="connsiteY174" fmla="*/ 5298141 h 6669741"/>
                <a:gd name="connsiteX175" fmla="*/ 1102659 w 4585447"/>
                <a:gd name="connsiteY175" fmla="*/ 5204012 h 6669741"/>
                <a:gd name="connsiteX176" fmla="*/ 1196788 w 4585447"/>
                <a:gd name="connsiteY176" fmla="*/ 5230906 h 6669741"/>
                <a:gd name="connsiteX177" fmla="*/ 1452282 w 4585447"/>
                <a:gd name="connsiteY177" fmla="*/ 5432612 h 6669741"/>
                <a:gd name="connsiteX178" fmla="*/ 1546412 w 4585447"/>
                <a:gd name="connsiteY178" fmla="*/ 5419165 h 6669741"/>
                <a:gd name="connsiteX179" fmla="*/ 1546412 w 4585447"/>
                <a:gd name="connsiteY179" fmla="*/ 5311588 h 6669741"/>
                <a:gd name="connsiteX180" fmla="*/ 1613647 w 4585447"/>
                <a:gd name="connsiteY180" fmla="*/ 5298141 h 6669741"/>
                <a:gd name="connsiteX181" fmla="*/ 1667435 w 4585447"/>
                <a:gd name="connsiteY181" fmla="*/ 5298141 h 6669741"/>
                <a:gd name="connsiteX182" fmla="*/ 1680882 w 4585447"/>
                <a:gd name="connsiteY182" fmla="*/ 5217459 h 6669741"/>
                <a:gd name="connsiteX183" fmla="*/ 1627094 w 4585447"/>
                <a:gd name="connsiteY183" fmla="*/ 5150224 h 6669741"/>
                <a:gd name="connsiteX184" fmla="*/ 1721224 w 4585447"/>
                <a:gd name="connsiteY184" fmla="*/ 5015753 h 6669741"/>
                <a:gd name="connsiteX185" fmla="*/ 1788459 w 4585447"/>
                <a:gd name="connsiteY185" fmla="*/ 5096435 h 6669741"/>
                <a:gd name="connsiteX186" fmla="*/ 1748118 w 4585447"/>
                <a:gd name="connsiteY186" fmla="*/ 5163671 h 6669741"/>
                <a:gd name="connsiteX187" fmla="*/ 1748118 w 4585447"/>
                <a:gd name="connsiteY187" fmla="*/ 5163671 h 6669741"/>
                <a:gd name="connsiteX188" fmla="*/ 1869141 w 4585447"/>
                <a:gd name="connsiteY188" fmla="*/ 5069541 h 6669741"/>
                <a:gd name="connsiteX189" fmla="*/ 1801906 w 4585447"/>
                <a:gd name="connsiteY189" fmla="*/ 4988859 h 6669741"/>
                <a:gd name="connsiteX190" fmla="*/ 1815353 w 4585447"/>
                <a:gd name="connsiteY190" fmla="*/ 4894729 h 6669741"/>
                <a:gd name="connsiteX191" fmla="*/ 1896035 w 4585447"/>
                <a:gd name="connsiteY191" fmla="*/ 5002306 h 6669741"/>
                <a:gd name="connsiteX192" fmla="*/ 1976718 w 4585447"/>
                <a:gd name="connsiteY192" fmla="*/ 4827494 h 6669741"/>
                <a:gd name="connsiteX193" fmla="*/ 1909482 w 4585447"/>
                <a:gd name="connsiteY193" fmla="*/ 4773706 h 6669741"/>
                <a:gd name="connsiteX194" fmla="*/ 1949824 w 4585447"/>
                <a:gd name="connsiteY194" fmla="*/ 4652682 h 6669741"/>
                <a:gd name="connsiteX195" fmla="*/ 1922930 w 4585447"/>
                <a:gd name="connsiteY195" fmla="*/ 4585447 h 6669741"/>
                <a:gd name="connsiteX196" fmla="*/ 1990165 w 4585447"/>
                <a:gd name="connsiteY196" fmla="*/ 4450977 h 6669741"/>
                <a:gd name="connsiteX197" fmla="*/ 2030506 w 4585447"/>
                <a:gd name="connsiteY197" fmla="*/ 4504765 h 6669741"/>
                <a:gd name="connsiteX198" fmla="*/ 2097741 w 4585447"/>
                <a:gd name="connsiteY198" fmla="*/ 4450977 h 6669741"/>
                <a:gd name="connsiteX199" fmla="*/ 2178424 w 4585447"/>
                <a:gd name="connsiteY199" fmla="*/ 4504765 h 6669741"/>
                <a:gd name="connsiteX200" fmla="*/ 2205318 w 4585447"/>
                <a:gd name="connsiteY200" fmla="*/ 4464424 h 6669741"/>
                <a:gd name="connsiteX201" fmla="*/ 2151530 w 4585447"/>
                <a:gd name="connsiteY201" fmla="*/ 4424082 h 6669741"/>
                <a:gd name="connsiteX202" fmla="*/ 2218765 w 4585447"/>
                <a:gd name="connsiteY202" fmla="*/ 4249271 h 6669741"/>
                <a:gd name="connsiteX203" fmla="*/ 2272553 w 4585447"/>
                <a:gd name="connsiteY203" fmla="*/ 4316506 h 6669741"/>
                <a:gd name="connsiteX204" fmla="*/ 2259106 w 4585447"/>
                <a:gd name="connsiteY204" fmla="*/ 4356847 h 6669741"/>
                <a:gd name="connsiteX205" fmla="*/ 2299447 w 4585447"/>
                <a:gd name="connsiteY205" fmla="*/ 4410635 h 6669741"/>
                <a:gd name="connsiteX206" fmla="*/ 2366682 w 4585447"/>
                <a:gd name="connsiteY206" fmla="*/ 4249271 h 6669741"/>
                <a:gd name="connsiteX207" fmla="*/ 2433918 w 4585447"/>
                <a:gd name="connsiteY207" fmla="*/ 4276165 h 6669741"/>
                <a:gd name="connsiteX208" fmla="*/ 2460812 w 4585447"/>
                <a:gd name="connsiteY208" fmla="*/ 4235824 h 6669741"/>
                <a:gd name="connsiteX209" fmla="*/ 2205318 w 4585447"/>
                <a:gd name="connsiteY209" fmla="*/ 4195482 h 6669741"/>
                <a:gd name="connsiteX210" fmla="*/ 2164977 w 4585447"/>
                <a:gd name="connsiteY210" fmla="*/ 3872753 h 6669741"/>
                <a:gd name="connsiteX211" fmla="*/ 2259106 w 4585447"/>
                <a:gd name="connsiteY211" fmla="*/ 3913094 h 6669741"/>
                <a:gd name="connsiteX212" fmla="*/ 2326341 w 4585447"/>
                <a:gd name="connsiteY212" fmla="*/ 4114800 h 6669741"/>
                <a:gd name="connsiteX213" fmla="*/ 2407024 w 4585447"/>
                <a:gd name="connsiteY213" fmla="*/ 4114800 h 6669741"/>
                <a:gd name="connsiteX214" fmla="*/ 2393577 w 4585447"/>
                <a:gd name="connsiteY214" fmla="*/ 3953435 h 6669741"/>
                <a:gd name="connsiteX215" fmla="*/ 2326341 w 4585447"/>
                <a:gd name="connsiteY215" fmla="*/ 3899647 h 6669741"/>
                <a:gd name="connsiteX216" fmla="*/ 2312894 w 4585447"/>
                <a:gd name="connsiteY216" fmla="*/ 3818965 h 6669741"/>
                <a:gd name="connsiteX217" fmla="*/ 2460812 w 4585447"/>
                <a:gd name="connsiteY217" fmla="*/ 3872753 h 6669741"/>
                <a:gd name="connsiteX218" fmla="*/ 2460812 w 4585447"/>
                <a:gd name="connsiteY218" fmla="*/ 3805518 h 6669741"/>
                <a:gd name="connsiteX219" fmla="*/ 2286000 w 4585447"/>
                <a:gd name="connsiteY219" fmla="*/ 3751729 h 6669741"/>
                <a:gd name="connsiteX220" fmla="*/ 2151530 w 4585447"/>
                <a:gd name="connsiteY220" fmla="*/ 3765177 h 6669741"/>
                <a:gd name="connsiteX221" fmla="*/ 2151530 w 4585447"/>
                <a:gd name="connsiteY221" fmla="*/ 3765177 h 6669741"/>
                <a:gd name="connsiteX222" fmla="*/ 2151530 w 4585447"/>
                <a:gd name="connsiteY222" fmla="*/ 3697941 h 6669741"/>
                <a:gd name="connsiteX223" fmla="*/ 2259106 w 4585447"/>
                <a:gd name="connsiteY223" fmla="*/ 3617259 h 6669741"/>
                <a:gd name="connsiteX224" fmla="*/ 2138082 w 4585447"/>
                <a:gd name="connsiteY224" fmla="*/ 3550024 h 6669741"/>
                <a:gd name="connsiteX225" fmla="*/ 2245659 w 4585447"/>
                <a:gd name="connsiteY225" fmla="*/ 3482788 h 6669741"/>
                <a:gd name="connsiteX226" fmla="*/ 2164977 w 4585447"/>
                <a:gd name="connsiteY226" fmla="*/ 3415553 h 6669741"/>
                <a:gd name="connsiteX227" fmla="*/ 2084294 w 4585447"/>
                <a:gd name="connsiteY227" fmla="*/ 3509682 h 6669741"/>
                <a:gd name="connsiteX228" fmla="*/ 2003612 w 4585447"/>
                <a:gd name="connsiteY228" fmla="*/ 3496235 h 6669741"/>
                <a:gd name="connsiteX229" fmla="*/ 1949824 w 4585447"/>
                <a:gd name="connsiteY229" fmla="*/ 3402106 h 6669741"/>
                <a:gd name="connsiteX230" fmla="*/ 2030506 w 4585447"/>
                <a:gd name="connsiteY230" fmla="*/ 3334871 h 6669741"/>
                <a:gd name="connsiteX231" fmla="*/ 2084294 w 4585447"/>
                <a:gd name="connsiteY231" fmla="*/ 3254188 h 6669741"/>
                <a:gd name="connsiteX232" fmla="*/ 2151530 w 4585447"/>
                <a:gd name="connsiteY232" fmla="*/ 3240741 h 6669741"/>
                <a:gd name="connsiteX233" fmla="*/ 2232212 w 4585447"/>
                <a:gd name="connsiteY233" fmla="*/ 3213847 h 6669741"/>
                <a:gd name="connsiteX234" fmla="*/ 2259106 w 4585447"/>
                <a:gd name="connsiteY234" fmla="*/ 3146612 h 66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4585447" h="6669741">
                  <a:moveTo>
                    <a:pt x="2259106" y="3146612"/>
                  </a:moveTo>
                  <a:lnTo>
                    <a:pt x="2205318" y="3012141"/>
                  </a:lnTo>
                  <a:lnTo>
                    <a:pt x="2501153" y="2837329"/>
                  </a:lnTo>
                  <a:lnTo>
                    <a:pt x="2501153" y="2743200"/>
                  </a:lnTo>
                  <a:lnTo>
                    <a:pt x="2568388" y="2689412"/>
                  </a:lnTo>
                  <a:lnTo>
                    <a:pt x="2568388" y="2514600"/>
                  </a:lnTo>
                  <a:lnTo>
                    <a:pt x="2460812" y="2393577"/>
                  </a:lnTo>
                  <a:lnTo>
                    <a:pt x="2487706" y="2339788"/>
                  </a:lnTo>
                  <a:lnTo>
                    <a:pt x="2447365" y="2232212"/>
                  </a:lnTo>
                  <a:lnTo>
                    <a:pt x="2339788" y="2138082"/>
                  </a:lnTo>
                  <a:lnTo>
                    <a:pt x="2259106" y="1976718"/>
                  </a:lnTo>
                  <a:lnTo>
                    <a:pt x="2326341" y="1896035"/>
                  </a:lnTo>
                  <a:lnTo>
                    <a:pt x="2326341" y="1815353"/>
                  </a:lnTo>
                  <a:lnTo>
                    <a:pt x="2259106" y="1694329"/>
                  </a:lnTo>
                  <a:lnTo>
                    <a:pt x="2326341" y="1721224"/>
                  </a:lnTo>
                  <a:lnTo>
                    <a:pt x="2353235" y="1667435"/>
                  </a:lnTo>
                  <a:lnTo>
                    <a:pt x="2487706" y="1290918"/>
                  </a:lnTo>
                  <a:lnTo>
                    <a:pt x="2393577" y="1358153"/>
                  </a:lnTo>
                  <a:lnTo>
                    <a:pt x="2312894" y="1196788"/>
                  </a:lnTo>
                  <a:lnTo>
                    <a:pt x="2407024" y="1129553"/>
                  </a:lnTo>
                  <a:lnTo>
                    <a:pt x="2595282" y="1116106"/>
                  </a:lnTo>
                  <a:lnTo>
                    <a:pt x="2649071" y="1062318"/>
                  </a:lnTo>
                  <a:lnTo>
                    <a:pt x="2541494" y="1048871"/>
                  </a:lnTo>
                  <a:lnTo>
                    <a:pt x="2460812" y="981635"/>
                  </a:lnTo>
                  <a:lnTo>
                    <a:pt x="2259106" y="981635"/>
                  </a:lnTo>
                  <a:lnTo>
                    <a:pt x="2205318" y="914400"/>
                  </a:lnTo>
                  <a:lnTo>
                    <a:pt x="2097741" y="914400"/>
                  </a:lnTo>
                  <a:lnTo>
                    <a:pt x="2070847" y="833718"/>
                  </a:lnTo>
                  <a:lnTo>
                    <a:pt x="1869141" y="820271"/>
                  </a:lnTo>
                  <a:lnTo>
                    <a:pt x="1788459" y="726141"/>
                  </a:lnTo>
                  <a:lnTo>
                    <a:pt x="1788459" y="618565"/>
                  </a:lnTo>
                  <a:lnTo>
                    <a:pt x="1869141" y="564777"/>
                  </a:lnTo>
                  <a:lnTo>
                    <a:pt x="1828800" y="524435"/>
                  </a:lnTo>
                  <a:lnTo>
                    <a:pt x="1842247" y="228600"/>
                  </a:lnTo>
                  <a:lnTo>
                    <a:pt x="1788459" y="201706"/>
                  </a:lnTo>
                  <a:lnTo>
                    <a:pt x="1721224" y="201706"/>
                  </a:lnTo>
                  <a:lnTo>
                    <a:pt x="1667435" y="134471"/>
                  </a:lnTo>
                  <a:lnTo>
                    <a:pt x="1775012" y="0"/>
                  </a:lnTo>
                  <a:lnTo>
                    <a:pt x="1882588" y="26894"/>
                  </a:lnTo>
                  <a:lnTo>
                    <a:pt x="2003612" y="53788"/>
                  </a:lnTo>
                  <a:lnTo>
                    <a:pt x="2043953" y="174812"/>
                  </a:lnTo>
                  <a:lnTo>
                    <a:pt x="1976718" y="255494"/>
                  </a:lnTo>
                  <a:lnTo>
                    <a:pt x="2030506" y="322729"/>
                  </a:lnTo>
                  <a:lnTo>
                    <a:pt x="2191871" y="336177"/>
                  </a:lnTo>
                  <a:lnTo>
                    <a:pt x="2299447" y="416859"/>
                  </a:lnTo>
                  <a:lnTo>
                    <a:pt x="2353235" y="349624"/>
                  </a:lnTo>
                  <a:lnTo>
                    <a:pt x="2689412" y="457200"/>
                  </a:lnTo>
                  <a:lnTo>
                    <a:pt x="2783541" y="484094"/>
                  </a:lnTo>
                  <a:lnTo>
                    <a:pt x="2796988" y="537882"/>
                  </a:lnTo>
                  <a:lnTo>
                    <a:pt x="2729753" y="564777"/>
                  </a:lnTo>
                  <a:lnTo>
                    <a:pt x="2756647" y="753035"/>
                  </a:lnTo>
                  <a:lnTo>
                    <a:pt x="2743200" y="847165"/>
                  </a:lnTo>
                  <a:lnTo>
                    <a:pt x="2823882" y="941294"/>
                  </a:lnTo>
                  <a:lnTo>
                    <a:pt x="2877671" y="887506"/>
                  </a:lnTo>
                  <a:lnTo>
                    <a:pt x="2944906" y="887506"/>
                  </a:lnTo>
                  <a:lnTo>
                    <a:pt x="3092824" y="1089212"/>
                  </a:lnTo>
                  <a:lnTo>
                    <a:pt x="3119718" y="1156447"/>
                  </a:lnTo>
                  <a:lnTo>
                    <a:pt x="3375212" y="1143000"/>
                  </a:lnTo>
                  <a:lnTo>
                    <a:pt x="3415553" y="1089212"/>
                  </a:lnTo>
                  <a:lnTo>
                    <a:pt x="3415553" y="981635"/>
                  </a:lnTo>
                  <a:lnTo>
                    <a:pt x="3348318" y="981635"/>
                  </a:lnTo>
                  <a:lnTo>
                    <a:pt x="3294530" y="1035424"/>
                  </a:lnTo>
                  <a:lnTo>
                    <a:pt x="3267635" y="981635"/>
                  </a:lnTo>
                  <a:lnTo>
                    <a:pt x="3294530" y="833718"/>
                  </a:lnTo>
                  <a:lnTo>
                    <a:pt x="3402106" y="806824"/>
                  </a:lnTo>
                  <a:lnTo>
                    <a:pt x="3361765" y="685800"/>
                  </a:lnTo>
                  <a:lnTo>
                    <a:pt x="3415553" y="632012"/>
                  </a:lnTo>
                  <a:lnTo>
                    <a:pt x="3509682" y="712694"/>
                  </a:lnTo>
                  <a:lnTo>
                    <a:pt x="3617259" y="672353"/>
                  </a:lnTo>
                  <a:lnTo>
                    <a:pt x="3697941" y="766482"/>
                  </a:lnTo>
                  <a:lnTo>
                    <a:pt x="3657600" y="927847"/>
                  </a:lnTo>
                  <a:lnTo>
                    <a:pt x="3590365" y="1035424"/>
                  </a:lnTo>
                  <a:lnTo>
                    <a:pt x="3684494" y="1062318"/>
                  </a:lnTo>
                  <a:lnTo>
                    <a:pt x="3738282" y="995082"/>
                  </a:lnTo>
                  <a:lnTo>
                    <a:pt x="3899647" y="1035424"/>
                  </a:lnTo>
                  <a:lnTo>
                    <a:pt x="3939988" y="1102659"/>
                  </a:lnTo>
                  <a:lnTo>
                    <a:pt x="3899647" y="1183341"/>
                  </a:lnTo>
                  <a:lnTo>
                    <a:pt x="4087906" y="1250577"/>
                  </a:lnTo>
                  <a:lnTo>
                    <a:pt x="4114800" y="1492624"/>
                  </a:lnTo>
                  <a:lnTo>
                    <a:pt x="4222377" y="1559859"/>
                  </a:lnTo>
                  <a:lnTo>
                    <a:pt x="4222377" y="1721224"/>
                  </a:lnTo>
                  <a:lnTo>
                    <a:pt x="4289612" y="1721224"/>
                  </a:lnTo>
                  <a:lnTo>
                    <a:pt x="4585447" y="2097741"/>
                  </a:lnTo>
                  <a:lnTo>
                    <a:pt x="4585447" y="2232212"/>
                  </a:lnTo>
                  <a:lnTo>
                    <a:pt x="4450977" y="2380129"/>
                  </a:lnTo>
                  <a:lnTo>
                    <a:pt x="4343400" y="2326341"/>
                  </a:lnTo>
                  <a:lnTo>
                    <a:pt x="4303059" y="2380129"/>
                  </a:lnTo>
                  <a:lnTo>
                    <a:pt x="4370294" y="2501153"/>
                  </a:lnTo>
                  <a:lnTo>
                    <a:pt x="4316506" y="2581835"/>
                  </a:lnTo>
                  <a:lnTo>
                    <a:pt x="4262718" y="2554941"/>
                  </a:lnTo>
                  <a:lnTo>
                    <a:pt x="4262718" y="2649071"/>
                  </a:lnTo>
                  <a:lnTo>
                    <a:pt x="4303059" y="2783541"/>
                  </a:lnTo>
                  <a:lnTo>
                    <a:pt x="4074459" y="3039035"/>
                  </a:lnTo>
                  <a:lnTo>
                    <a:pt x="4128247" y="3173506"/>
                  </a:lnTo>
                  <a:lnTo>
                    <a:pt x="3980330" y="3738282"/>
                  </a:lnTo>
                  <a:lnTo>
                    <a:pt x="3913094" y="3778624"/>
                  </a:lnTo>
                  <a:lnTo>
                    <a:pt x="3980330" y="3859306"/>
                  </a:lnTo>
                  <a:lnTo>
                    <a:pt x="3980330" y="3859306"/>
                  </a:lnTo>
                  <a:lnTo>
                    <a:pt x="4061012" y="3845859"/>
                  </a:lnTo>
                  <a:lnTo>
                    <a:pt x="4128247" y="3899647"/>
                  </a:lnTo>
                  <a:lnTo>
                    <a:pt x="4141694" y="3993777"/>
                  </a:lnTo>
                  <a:lnTo>
                    <a:pt x="4074459" y="4061012"/>
                  </a:lnTo>
                  <a:lnTo>
                    <a:pt x="4074459" y="4128247"/>
                  </a:lnTo>
                  <a:lnTo>
                    <a:pt x="3980330" y="4222377"/>
                  </a:lnTo>
                  <a:lnTo>
                    <a:pt x="3926541" y="4383741"/>
                  </a:lnTo>
                  <a:lnTo>
                    <a:pt x="3926541" y="4383741"/>
                  </a:lnTo>
                  <a:lnTo>
                    <a:pt x="3993777" y="4356847"/>
                  </a:lnTo>
                  <a:lnTo>
                    <a:pt x="4007224" y="4464424"/>
                  </a:lnTo>
                  <a:lnTo>
                    <a:pt x="4114800" y="4504765"/>
                  </a:lnTo>
                  <a:lnTo>
                    <a:pt x="4128247" y="4679577"/>
                  </a:lnTo>
                  <a:lnTo>
                    <a:pt x="4128247" y="4935071"/>
                  </a:lnTo>
                  <a:lnTo>
                    <a:pt x="4114800" y="5311588"/>
                  </a:lnTo>
                  <a:lnTo>
                    <a:pt x="4020671" y="5405718"/>
                  </a:lnTo>
                  <a:lnTo>
                    <a:pt x="4128247" y="5486400"/>
                  </a:lnTo>
                  <a:lnTo>
                    <a:pt x="4114800" y="5567082"/>
                  </a:lnTo>
                  <a:lnTo>
                    <a:pt x="4114800" y="5567082"/>
                  </a:lnTo>
                  <a:lnTo>
                    <a:pt x="3953435" y="5715000"/>
                  </a:lnTo>
                  <a:lnTo>
                    <a:pt x="3711388" y="5728447"/>
                  </a:lnTo>
                  <a:lnTo>
                    <a:pt x="3630706" y="5782235"/>
                  </a:lnTo>
                  <a:lnTo>
                    <a:pt x="3563471" y="5741894"/>
                  </a:lnTo>
                  <a:lnTo>
                    <a:pt x="3281082" y="5849471"/>
                  </a:lnTo>
                  <a:lnTo>
                    <a:pt x="3267635" y="5943600"/>
                  </a:lnTo>
                  <a:lnTo>
                    <a:pt x="3146612" y="5943600"/>
                  </a:lnTo>
                  <a:lnTo>
                    <a:pt x="2877671" y="6118412"/>
                  </a:lnTo>
                  <a:lnTo>
                    <a:pt x="2877671" y="6037729"/>
                  </a:lnTo>
                  <a:lnTo>
                    <a:pt x="2770094" y="5903259"/>
                  </a:lnTo>
                  <a:lnTo>
                    <a:pt x="2743200" y="5983941"/>
                  </a:lnTo>
                  <a:lnTo>
                    <a:pt x="2608730" y="6024282"/>
                  </a:lnTo>
                  <a:lnTo>
                    <a:pt x="2407024" y="6037729"/>
                  </a:lnTo>
                  <a:lnTo>
                    <a:pt x="2286000" y="6118412"/>
                  </a:lnTo>
                  <a:lnTo>
                    <a:pt x="2232212" y="6104965"/>
                  </a:lnTo>
                  <a:lnTo>
                    <a:pt x="2191871" y="6172200"/>
                  </a:lnTo>
                  <a:lnTo>
                    <a:pt x="1936377" y="6185647"/>
                  </a:lnTo>
                  <a:lnTo>
                    <a:pt x="1734671" y="6158753"/>
                  </a:lnTo>
                  <a:lnTo>
                    <a:pt x="1452282" y="6360459"/>
                  </a:lnTo>
                  <a:lnTo>
                    <a:pt x="1465730" y="6400800"/>
                  </a:lnTo>
                  <a:lnTo>
                    <a:pt x="1398494" y="6441141"/>
                  </a:lnTo>
                  <a:lnTo>
                    <a:pt x="1331259" y="6320118"/>
                  </a:lnTo>
                  <a:lnTo>
                    <a:pt x="1116106" y="6320118"/>
                  </a:lnTo>
                  <a:lnTo>
                    <a:pt x="941294" y="6441141"/>
                  </a:lnTo>
                  <a:lnTo>
                    <a:pt x="793377" y="6373906"/>
                  </a:lnTo>
                  <a:lnTo>
                    <a:pt x="779930" y="6535271"/>
                  </a:lnTo>
                  <a:lnTo>
                    <a:pt x="658906" y="6602506"/>
                  </a:lnTo>
                  <a:lnTo>
                    <a:pt x="416859" y="6629400"/>
                  </a:lnTo>
                  <a:lnTo>
                    <a:pt x="389965" y="6602506"/>
                  </a:lnTo>
                  <a:lnTo>
                    <a:pt x="322730" y="6589059"/>
                  </a:lnTo>
                  <a:lnTo>
                    <a:pt x="255494" y="6669741"/>
                  </a:lnTo>
                  <a:lnTo>
                    <a:pt x="94130" y="6656294"/>
                  </a:lnTo>
                  <a:lnTo>
                    <a:pt x="80682" y="6562165"/>
                  </a:lnTo>
                  <a:lnTo>
                    <a:pt x="0" y="6494929"/>
                  </a:lnTo>
                  <a:lnTo>
                    <a:pt x="80682" y="6373906"/>
                  </a:lnTo>
                  <a:lnTo>
                    <a:pt x="80682" y="6333565"/>
                  </a:lnTo>
                  <a:lnTo>
                    <a:pt x="13447" y="6360459"/>
                  </a:lnTo>
                  <a:lnTo>
                    <a:pt x="0" y="6320118"/>
                  </a:lnTo>
                  <a:lnTo>
                    <a:pt x="67235" y="6225988"/>
                  </a:lnTo>
                  <a:lnTo>
                    <a:pt x="255494" y="6239435"/>
                  </a:lnTo>
                  <a:lnTo>
                    <a:pt x="349624" y="6279777"/>
                  </a:lnTo>
                  <a:lnTo>
                    <a:pt x="430306" y="6185647"/>
                  </a:lnTo>
                  <a:lnTo>
                    <a:pt x="578224" y="6118412"/>
                  </a:lnTo>
                  <a:lnTo>
                    <a:pt x="793377" y="6104965"/>
                  </a:lnTo>
                  <a:lnTo>
                    <a:pt x="941294" y="5997388"/>
                  </a:lnTo>
                  <a:lnTo>
                    <a:pt x="1089212" y="5768788"/>
                  </a:lnTo>
                  <a:lnTo>
                    <a:pt x="1385047" y="5580529"/>
                  </a:lnTo>
                  <a:lnTo>
                    <a:pt x="1411941" y="5472953"/>
                  </a:lnTo>
                  <a:lnTo>
                    <a:pt x="1169894" y="5284694"/>
                  </a:lnTo>
                  <a:lnTo>
                    <a:pt x="968188" y="5459506"/>
                  </a:lnTo>
                  <a:lnTo>
                    <a:pt x="887506" y="5392271"/>
                  </a:lnTo>
                  <a:lnTo>
                    <a:pt x="941294" y="5351929"/>
                  </a:lnTo>
                  <a:lnTo>
                    <a:pt x="887506" y="5284694"/>
                  </a:lnTo>
                  <a:lnTo>
                    <a:pt x="793377" y="5365377"/>
                  </a:lnTo>
                  <a:lnTo>
                    <a:pt x="766482" y="5351929"/>
                  </a:lnTo>
                  <a:lnTo>
                    <a:pt x="1035424" y="5150224"/>
                  </a:lnTo>
                  <a:lnTo>
                    <a:pt x="1129553" y="5150224"/>
                  </a:lnTo>
                  <a:lnTo>
                    <a:pt x="1129553" y="5177118"/>
                  </a:lnTo>
                  <a:lnTo>
                    <a:pt x="981635" y="5298141"/>
                  </a:lnTo>
                  <a:lnTo>
                    <a:pt x="1102659" y="5204012"/>
                  </a:lnTo>
                  <a:lnTo>
                    <a:pt x="1196788" y="5230906"/>
                  </a:lnTo>
                  <a:lnTo>
                    <a:pt x="1452282" y="5432612"/>
                  </a:lnTo>
                  <a:lnTo>
                    <a:pt x="1546412" y="5419165"/>
                  </a:lnTo>
                  <a:lnTo>
                    <a:pt x="1546412" y="5311588"/>
                  </a:lnTo>
                  <a:lnTo>
                    <a:pt x="1613647" y="5298141"/>
                  </a:lnTo>
                  <a:lnTo>
                    <a:pt x="1667435" y="5298141"/>
                  </a:lnTo>
                  <a:lnTo>
                    <a:pt x="1680882" y="5217459"/>
                  </a:lnTo>
                  <a:lnTo>
                    <a:pt x="1627094" y="5150224"/>
                  </a:lnTo>
                  <a:lnTo>
                    <a:pt x="1721224" y="5015753"/>
                  </a:lnTo>
                  <a:lnTo>
                    <a:pt x="1788459" y="5096435"/>
                  </a:lnTo>
                  <a:lnTo>
                    <a:pt x="1748118" y="5163671"/>
                  </a:lnTo>
                  <a:lnTo>
                    <a:pt x="1748118" y="5163671"/>
                  </a:lnTo>
                  <a:lnTo>
                    <a:pt x="1869141" y="5069541"/>
                  </a:lnTo>
                  <a:lnTo>
                    <a:pt x="1801906" y="4988859"/>
                  </a:lnTo>
                  <a:lnTo>
                    <a:pt x="1815353" y="4894729"/>
                  </a:lnTo>
                  <a:lnTo>
                    <a:pt x="1896035" y="5002306"/>
                  </a:lnTo>
                  <a:lnTo>
                    <a:pt x="1976718" y="4827494"/>
                  </a:lnTo>
                  <a:lnTo>
                    <a:pt x="1909482" y="4773706"/>
                  </a:lnTo>
                  <a:lnTo>
                    <a:pt x="1949824" y="4652682"/>
                  </a:lnTo>
                  <a:lnTo>
                    <a:pt x="1922930" y="4585447"/>
                  </a:lnTo>
                  <a:lnTo>
                    <a:pt x="1990165" y="4450977"/>
                  </a:lnTo>
                  <a:lnTo>
                    <a:pt x="2030506" y="4504765"/>
                  </a:lnTo>
                  <a:lnTo>
                    <a:pt x="2097741" y="4450977"/>
                  </a:lnTo>
                  <a:lnTo>
                    <a:pt x="2178424" y="4504765"/>
                  </a:lnTo>
                  <a:lnTo>
                    <a:pt x="2205318" y="4464424"/>
                  </a:lnTo>
                  <a:lnTo>
                    <a:pt x="2151530" y="4424082"/>
                  </a:lnTo>
                  <a:lnTo>
                    <a:pt x="2218765" y="4249271"/>
                  </a:lnTo>
                  <a:lnTo>
                    <a:pt x="2272553" y="4316506"/>
                  </a:lnTo>
                  <a:lnTo>
                    <a:pt x="2259106" y="4356847"/>
                  </a:lnTo>
                  <a:lnTo>
                    <a:pt x="2299447" y="4410635"/>
                  </a:lnTo>
                  <a:lnTo>
                    <a:pt x="2366682" y="4249271"/>
                  </a:lnTo>
                  <a:lnTo>
                    <a:pt x="2433918" y="4276165"/>
                  </a:lnTo>
                  <a:lnTo>
                    <a:pt x="2460812" y="4235824"/>
                  </a:lnTo>
                  <a:lnTo>
                    <a:pt x="2205318" y="4195482"/>
                  </a:lnTo>
                  <a:lnTo>
                    <a:pt x="2164977" y="3872753"/>
                  </a:lnTo>
                  <a:lnTo>
                    <a:pt x="2259106" y="3913094"/>
                  </a:lnTo>
                  <a:lnTo>
                    <a:pt x="2326341" y="4114800"/>
                  </a:lnTo>
                  <a:lnTo>
                    <a:pt x="2407024" y="4114800"/>
                  </a:lnTo>
                  <a:lnTo>
                    <a:pt x="2393577" y="3953435"/>
                  </a:lnTo>
                  <a:lnTo>
                    <a:pt x="2326341" y="3899647"/>
                  </a:lnTo>
                  <a:lnTo>
                    <a:pt x="2312894" y="3818965"/>
                  </a:lnTo>
                  <a:lnTo>
                    <a:pt x="2460812" y="3872753"/>
                  </a:lnTo>
                  <a:lnTo>
                    <a:pt x="2460812" y="3805518"/>
                  </a:lnTo>
                  <a:lnTo>
                    <a:pt x="2286000" y="3751729"/>
                  </a:lnTo>
                  <a:lnTo>
                    <a:pt x="2151530" y="3765177"/>
                  </a:lnTo>
                  <a:lnTo>
                    <a:pt x="2151530" y="3765177"/>
                  </a:lnTo>
                  <a:lnTo>
                    <a:pt x="2151530" y="3697941"/>
                  </a:lnTo>
                  <a:lnTo>
                    <a:pt x="2259106" y="3617259"/>
                  </a:lnTo>
                  <a:lnTo>
                    <a:pt x="2138082" y="3550024"/>
                  </a:lnTo>
                  <a:lnTo>
                    <a:pt x="2245659" y="3482788"/>
                  </a:lnTo>
                  <a:lnTo>
                    <a:pt x="2164977" y="3415553"/>
                  </a:lnTo>
                  <a:lnTo>
                    <a:pt x="2084294" y="3509682"/>
                  </a:lnTo>
                  <a:lnTo>
                    <a:pt x="2003612" y="3496235"/>
                  </a:lnTo>
                  <a:lnTo>
                    <a:pt x="1949824" y="3402106"/>
                  </a:lnTo>
                  <a:lnTo>
                    <a:pt x="2030506" y="3334871"/>
                  </a:lnTo>
                  <a:lnTo>
                    <a:pt x="2084294" y="3254188"/>
                  </a:lnTo>
                  <a:lnTo>
                    <a:pt x="2151530" y="3240741"/>
                  </a:lnTo>
                  <a:lnTo>
                    <a:pt x="2232212" y="3213847"/>
                  </a:lnTo>
                  <a:lnTo>
                    <a:pt x="2259106" y="3146612"/>
                  </a:lnTo>
                  <a:close/>
                </a:path>
              </a:pathLst>
            </a:custGeom>
            <a:solidFill>
              <a:srgbClr val="00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64" name="フリーフォーム 63"/>
            <p:cNvSpPr/>
            <p:nvPr/>
          </p:nvSpPr>
          <p:spPr>
            <a:xfrm>
              <a:off x="4509964" y="4702000"/>
              <a:ext cx="1295400" cy="1727449"/>
            </a:xfrm>
            <a:custGeom>
              <a:avLst/>
              <a:gdLst>
                <a:gd name="connsiteX0" fmla="*/ 215900 w 1295400"/>
                <a:gd name="connsiteY0" fmla="*/ 1473449 h 1727449"/>
                <a:gd name="connsiteX1" fmla="*/ 152400 w 1295400"/>
                <a:gd name="connsiteY1" fmla="*/ 1486149 h 1727449"/>
                <a:gd name="connsiteX2" fmla="*/ 114300 w 1295400"/>
                <a:gd name="connsiteY2" fmla="*/ 1498849 h 1727449"/>
                <a:gd name="connsiteX3" fmla="*/ 12700 w 1295400"/>
                <a:gd name="connsiteY3" fmla="*/ 1511549 h 1727449"/>
                <a:gd name="connsiteX4" fmla="*/ 25400 w 1295400"/>
                <a:gd name="connsiteY4" fmla="*/ 1371849 h 1727449"/>
                <a:gd name="connsiteX5" fmla="*/ 0 w 1295400"/>
                <a:gd name="connsiteY5" fmla="*/ 1270249 h 1727449"/>
                <a:gd name="connsiteX6" fmla="*/ 38100 w 1295400"/>
                <a:gd name="connsiteY6" fmla="*/ 1257549 h 1727449"/>
                <a:gd name="connsiteX7" fmla="*/ 88900 w 1295400"/>
                <a:gd name="connsiteY7" fmla="*/ 1244849 h 1727449"/>
                <a:gd name="connsiteX8" fmla="*/ 101600 w 1295400"/>
                <a:gd name="connsiteY8" fmla="*/ 1181349 h 1727449"/>
                <a:gd name="connsiteX9" fmla="*/ 139700 w 1295400"/>
                <a:gd name="connsiteY9" fmla="*/ 1155949 h 1727449"/>
                <a:gd name="connsiteX10" fmla="*/ 190500 w 1295400"/>
                <a:gd name="connsiteY10" fmla="*/ 1168649 h 1727449"/>
                <a:gd name="connsiteX11" fmla="*/ 228600 w 1295400"/>
                <a:gd name="connsiteY11" fmla="*/ 1181349 h 1727449"/>
                <a:gd name="connsiteX12" fmla="*/ 266700 w 1295400"/>
                <a:gd name="connsiteY12" fmla="*/ 1143249 h 1727449"/>
                <a:gd name="connsiteX13" fmla="*/ 292100 w 1295400"/>
                <a:gd name="connsiteY13" fmla="*/ 1067049 h 1727449"/>
                <a:gd name="connsiteX14" fmla="*/ 304800 w 1295400"/>
                <a:gd name="connsiteY14" fmla="*/ 1028949 h 1727449"/>
                <a:gd name="connsiteX15" fmla="*/ 330200 w 1295400"/>
                <a:gd name="connsiteY15" fmla="*/ 990849 h 1727449"/>
                <a:gd name="connsiteX16" fmla="*/ 342900 w 1295400"/>
                <a:gd name="connsiteY16" fmla="*/ 952749 h 1727449"/>
                <a:gd name="connsiteX17" fmla="*/ 406400 w 1295400"/>
                <a:gd name="connsiteY17" fmla="*/ 863849 h 1727449"/>
                <a:gd name="connsiteX18" fmla="*/ 431800 w 1295400"/>
                <a:gd name="connsiteY18" fmla="*/ 787649 h 1727449"/>
                <a:gd name="connsiteX19" fmla="*/ 444500 w 1295400"/>
                <a:gd name="connsiteY19" fmla="*/ 749549 h 1727449"/>
                <a:gd name="connsiteX20" fmla="*/ 482600 w 1295400"/>
                <a:gd name="connsiteY20" fmla="*/ 736849 h 1727449"/>
                <a:gd name="connsiteX21" fmla="*/ 520700 w 1295400"/>
                <a:gd name="connsiteY21" fmla="*/ 609849 h 1727449"/>
                <a:gd name="connsiteX22" fmla="*/ 660400 w 1295400"/>
                <a:gd name="connsiteY22" fmla="*/ 571749 h 1727449"/>
                <a:gd name="connsiteX23" fmla="*/ 698500 w 1295400"/>
                <a:gd name="connsiteY23" fmla="*/ 419349 h 1727449"/>
                <a:gd name="connsiteX24" fmla="*/ 723900 w 1295400"/>
                <a:gd name="connsiteY24" fmla="*/ 381249 h 1727449"/>
                <a:gd name="connsiteX25" fmla="*/ 800100 w 1295400"/>
                <a:gd name="connsiteY25" fmla="*/ 355849 h 1727449"/>
                <a:gd name="connsiteX26" fmla="*/ 876300 w 1295400"/>
                <a:gd name="connsiteY26" fmla="*/ 305049 h 1727449"/>
                <a:gd name="connsiteX27" fmla="*/ 901700 w 1295400"/>
                <a:gd name="connsiteY27" fmla="*/ 266949 h 1727449"/>
                <a:gd name="connsiteX28" fmla="*/ 939800 w 1295400"/>
                <a:gd name="connsiteY28" fmla="*/ 190749 h 1727449"/>
                <a:gd name="connsiteX29" fmla="*/ 977900 w 1295400"/>
                <a:gd name="connsiteY29" fmla="*/ 165349 h 1727449"/>
                <a:gd name="connsiteX30" fmla="*/ 1003300 w 1295400"/>
                <a:gd name="connsiteY30" fmla="*/ 127249 h 1727449"/>
                <a:gd name="connsiteX31" fmla="*/ 1041400 w 1295400"/>
                <a:gd name="connsiteY31" fmla="*/ 114549 h 1727449"/>
                <a:gd name="connsiteX32" fmla="*/ 1117600 w 1295400"/>
                <a:gd name="connsiteY32" fmla="*/ 76449 h 1727449"/>
                <a:gd name="connsiteX33" fmla="*/ 1231900 w 1295400"/>
                <a:gd name="connsiteY33" fmla="*/ 12949 h 1727449"/>
                <a:gd name="connsiteX34" fmla="*/ 1244600 w 1295400"/>
                <a:gd name="connsiteY34" fmla="*/ 51049 h 1727449"/>
                <a:gd name="connsiteX35" fmla="*/ 1295400 w 1295400"/>
                <a:gd name="connsiteY35" fmla="*/ 127249 h 1727449"/>
                <a:gd name="connsiteX36" fmla="*/ 1257300 w 1295400"/>
                <a:gd name="connsiteY36" fmla="*/ 216149 h 1727449"/>
                <a:gd name="connsiteX37" fmla="*/ 1219200 w 1295400"/>
                <a:gd name="connsiteY37" fmla="*/ 228849 h 1727449"/>
                <a:gd name="connsiteX38" fmla="*/ 1181100 w 1295400"/>
                <a:gd name="connsiteY38" fmla="*/ 305049 h 1727449"/>
                <a:gd name="connsiteX39" fmla="*/ 1155700 w 1295400"/>
                <a:gd name="connsiteY39" fmla="*/ 393949 h 1727449"/>
                <a:gd name="connsiteX40" fmla="*/ 1117600 w 1295400"/>
                <a:gd name="connsiteY40" fmla="*/ 419349 h 1727449"/>
                <a:gd name="connsiteX41" fmla="*/ 1092200 w 1295400"/>
                <a:gd name="connsiteY41" fmla="*/ 457449 h 1727449"/>
                <a:gd name="connsiteX42" fmla="*/ 1054100 w 1295400"/>
                <a:gd name="connsiteY42" fmla="*/ 470149 h 1727449"/>
                <a:gd name="connsiteX43" fmla="*/ 1028700 w 1295400"/>
                <a:gd name="connsiteY43" fmla="*/ 546349 h 1727449"/>
                <a:gd name="connsiteX44" fmla="*/ 1016000 w 1295400"/>
                <a:gd name="connsiteY44" fmla="*/ 584449 h 1727449"/>
                <a:gd name="connsiteX45" fmla="*/ 927100 w 1295400"/>
                <a:gd name="connsiteY45" fmla="*/ 698749 h 1727449"/>
                <a:gd name="connsiteX46" fmla="*/ 901700 w 1295400"/>
                <a:gd name="connsiteY46" fmla="*/ 736849 h 1727449"/>
                <a:gd name="connsiteX47" fmla="*/ 825500 w 1295400"/>
                <a:gd name="connsiteY47" fmla="*/ 787649 h 1727449"/>
                <a:gd name="connsiteX48" fmla="*/ 838200 w 1295400"/>
                <a:gd name="connsiteY48" fmla="*/ 1041649 h 1727449"/>
                <a:gd name="connsiteX49" fmla="*/ 876300 w 1295400"/>
                <a:gd name="connsiteY49" fmla="*/ 1054349 h 1727449"/>
                <a:gd name="connsiteX50" fmla="*/ 889000 w 1295400"/>
                <a:gd name="connsiteY50" fmla="*/ 1143249 h 1727449"/>
                <a:gd name="connsiteX51" fmla="*/ 901700 w 1295400"/>
                <a:gd name="connsiteY51" fmla="*/ 1181349 h 1727449"/>
                <a:gd name="connsiteX52" fmla="*/ 914400 w 1295400"/>
                <a:gd name="connsiteY52" fmla="*/ 1257549 h 1727449"/>
                <a:gd name="connsiteX53" fmla="*/ 990600 w 1295400"/>
                <a:gd name="connsiteY53" fmla="*/ 1270249 h 1727449"/>
                <a:gd name="connsiteX54" fmla="*/ 990600 w 1295400"/>
                <a:gd name="connsiteY54" fmla="*/ 1460749 h 1727449"/>
                <a:gd name="connsiteX55" fmla="*/ 914400 w 1295400"/>
                <a:gd name="connsiteY55" fmla="*/ 1473449 h 1727449"/>
                <a:gd name="connsiteX56" fmla="*/ 838200 w 1295400"/>
                <a:gd name="connsiteY56" fmla="*/ 1498849 h 1727449"/>
                <a:gd name="connsiteX57" fmla="*/ 762000 w 1295400"/>
                <a:gd name="connsiteY57" fmla="*/ 1524249 h 1727449"/>
                <a:gd name="connsiteX58" fmla="*/ 723900 w 1295400"/>
                <a:gd name="connsiteY58" fmla="*/ 1536949 h 1727449"/>
                <a:gd name="connsiteX59" fmla="*/ 635000 w 1295400"/>
                <a:gd name="connsiteY59" fmla="*/ 1562349 h 1727449"/>
                <a:gd name="connsiteX60" fmla="*/ 520700 w 1295400"/>
                <a:gd name="connsiteY60" fmla="*/ 1651249 h 1727449"/>
                <a:gd name="connsiteX61" fmla="*/ 508000 w 1295400"/>
                <a:gd name="connsiteY61" fmla="*/ 1702049 h 1727449"/>
                <a:gd name="connsiteX62" fmla="*/ 469900 w 1295400"/>
                <a:gd name="connsiteY62" fmla="*/ 1714749 h 1727449"/>
                <a:gd name="connsiteX63" fmla="*/ 266700 w 1295400"/>
                <a:gd name="connsiteY63" fmla="*/ 1727449 h 1727449"/>
                <a:gd name="connsiteX64" fmla="*/ 241300 w 1295400"/>
                <a:gd name="connsiteY64" fmla="*/ 1689349 h 1727449"/>
                <a:gd name="connsiteX65" fmla="*/ 152400 w 1295400"/>
                <a:gd name="connsiteY65" fmla="*/ 1638549 h 1727449"/>
                <a:gd name="connsiteX66" fmla="*/ 165100 w 1295400"/>
                <a:gd name="connsiteY66" fmla="*/ 1575049 h 1727449"/>
                <a:gd name="connsiteX67" fmla="*/ 203200 w 1295400"/>
                <a:gd name="connsiteY67" fmla="*/ 1549649 h 1727449"/>
                <a:gd name="connsiteX68" fmla="*/ 215900 w 1295400"/>
                <a:gd name="connsiteY68" fmla="*/ 1473449 h 172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95400" h="1727449">
                  <a:moveTo>
                    <a:pt x="215900" y="1473449"/>
                  </a:moveTo>
                  <a:cubicBezTo>
                    <a:pt x="207433" y="1462866"/>
                    <a:pt x="173341" y="1480914"/>
                    <a:pt x="152400" y="1486149"/>
                  </a:cubicBezTo>
                  <a:cubicBezTo>
                    <a:pt x="139413" y="1489396"/>
                    <a:pt x="127471" y="1496454"/>
                    <a:pt x="114300" y="1498849"/>
                  </a:cubicBezTo>
                  <a:cubicBezTo>
                    <a:pt x="80720" y="1504954"/>
                    <a:pt x="46567" y="1507316"/>
                    <a:pt x="12700" y="1511549"/>
                  </a:cubicBezTo>
                  <a:cubicBezTo>
                    <a:pt x="16933" y="1464982"/>
                    <a:pt x="25400" y="1418608"/>
                    <a:pt x="25400" y="1371849"/>
                  </a:cubicBezTo>
                  <a:cubicBezTo>
                    <a:pt x="25400" y="1341198"/>
                    <a:pt x="10022" y="1300314"/>
                    <a:pt x="0" y="1270249"/>
                  </a:cubicBezTo>
                  <a:cubicBezTo>
                    <a:pt x="12700" y="1266016"/>
                    <a:pt x="25228" y="1261227"/>
                    <a:pt x="38100" y="1257549"/>
                  </a:cubicBezTo>
                  <a:cubicBezTo>
                    <a:pt x="54883" y="1252754"/>
                    <a:pt x="77726" y="1258258"/>
                    <a:pt x="88900" y="1244849"/>
                  </a:cubicBezTo>
                  <a:cubicBezTo>
                    <a:pt x="102719" y="1228266"/>
                    <a:pt x="90890" y="1200091"/>
                    <a:pt x="101600" y="1181349"/>
                  </a:cubicBezTo>
                  <a:cubicBezTo>
                    <a:pt x="109173" y="1168097"/>
                    <a:pt x="127000" y="1164416"/>
                    <a:pt x="139700" y="1155949"/>
                  </a:cubicBezTo>
                  <a:cubicBezTo>
                    <a:pt x="156633" y="1160182"/>
                    <a:pt x="173717" y="1163854"/>
                    <a:pt x="190500" y="1168649"/>
                  </a:cubicBezTo>
                  <a:cubicBezTo>
                    <a:pt x="203372" y="1172327"/>
                    <a:pt x="215900" y="1185582"/>
                    <a:pt x="228600" y="1181349"/>
                  </a:cubicBezTo>
                  <a:cubicBezTo>
                    <a:pt x="245639" y="1175669"/>
                    <a:pt x="254000" y="1155949"/>
                    <a:pt x="266700" y="1143249"/>
                  </a:cubicBezTo>
                  <a:lnTo>
                    <a:pt x="292100" y="1067049"/>
                  </a:lnTo>
                  <a:cubicBezTo>
                    <a:pt x="296333" y="1054349"/>
                    <a:pt x="297374" y="1040088"/>
                    <a:pt x="304800" y="1028949"/>
                  </a:cubicBezTo>
                  <a:cubicBezTo>
                    <a:pt x="313267" y="1016249"/>
                    <a:pt x="323374" y="1004501"/>
                    <a:pt x="330200" y="990849"/>
                  </a:cubicBezTo>
                  <a:cubicBezTo>
                    <a:pt x="336187" y="978875"/>
                    <a:pt x="335474" y="963888"/>
                    <a:pt x="342900" y="952749"/>
                  </a:cubicBezTo>
                  <a:cubicBezTo>
                    <a:pt x="404272" y="860691"/>
                    <a:pt x="362548" y="973479"/>
                    <a:pt x="406400" y="863849"/>
                  </a:cubicBezTo>
                  <a:cubicBezTo>
                    <a:pt x="416344" y="838990"/>
                    <a:pt x="423333" y="813049"/>
                    <a:pt x="431800" y="787649"/>
                  </a:cubicBezTo>
                  <a:cubicBezTo>
                    <a:pt x="436033" y="774949"/>
                    <a:pt x="431800" y="753782"/>
                    <a:pt x="444500" y="749549"/>
                  </a:cubicBezTo>
                  <a:lnTo>
                    <a:pt x="482600" y="736849"/>
                  </a:lnTo>
                  <a:cubicBezTo>
                    <a:pt x="487134" y="718713"/>
                    <a:pt x="512267" y="612660"/>
                    <a:pt x="520700" y="609849"/>
                  </a:cubicBezTo>
                  <a:cubicBezTo>
                    <a:pt x="617378" y="577623"/>
                    <a:pt x="570646" y="589700"/>
                    <a:pt x="660400" y="571749"/>
                  </a:cubicBezTo>
                  <a:cubicBezTo>
                    <a:pt x="666748" y="533661"/>
                    <a:pt x="676138" y="452892"/>
                    <a:pt x="698500" y="419349"/>
                  </a:cubicBezTo>
                  <a:cubicBezTo>
                    <a:pt x="706967" y="406649"/>
                    <a:pt x="710957" y="389339"/>
                    <a:pt x="723900" y="381249"/>
                  </a:cubicBezTo>
                  <a:cubicBezTo>
                    <a:pt x="746604" y="367059"/>
                    <a:pt x="777823" y="370701"/>
                    <a:pt x="800100" y="355849"/>
                  </a:cubicBezTo>
                  <a:lnTo>
                    <a:pt x="876300" y="305049"/>
                  </a:lnTo>
                  <a:cubicBezTo>
                    <a:pt x="884767" y="292349"/>
                    <a:pt x="894874" y="280601"/>
                    <a:pt x="901700" y="266949"/>
                  </a:cubicBezTo>
                  <a:cubicBezTo>
                    <a:pt x="922358" y="225632"/>
                    <a:pt x="903404" y="227145"/>
                    <a:pt x="939800" y="190749"/>
                  </a:cubicBezTo>
                  <a:cubicBezTo>
                    <a:pt x="950593" y="179956"/>
                    <a:pt x="965200" y="173816"/>
                    <a:pt x="977900" y="165349"/>
                  </a:cubicBezTo>
                  <a:cubicBezTo>
                    <a:pt x="986367" y="152649"/>
                    <a:pt x="991381" y="136784"/>
                    <a:pt x="1003300" y="127249"/>
                  </a:cubicBezTo>
                  <a:cubicBezTo>
                    <a:pt x="1013753" y="118886"/>
                    <a:pt x="1029426" y="120536"/>
                    <a:pt x="1041400" y="114549"/>
                  </a:cubicBezTo>
                  <a:cubicBezTo>
                    <a:pt x="1139877" y="65310"/>
                    <a:pt x="1021835" y="108371"/>
                    <a:pt x="1117600" y="76449"/>
                  </a:cubicBezTo>
                  <a:cubicBezTo>
                    <a:pt x="1180374" y="-17712"/>
                    <a:pt x="1138466" y="-5738"/>
                    <a:pt x="1231900" y="12949"/>
                  </a:cubicBezTo>
                  <a:cubicBezTo>
                    <a:pt x="1236133" y="25649"/>
                    <a:pt x="1238099" y="39347"/>
                    <a:pt x="1244600" y="51049"/>
                  </a:cubicBezTo>
                  <a:cubicBezTo>
                    <a:pt x="1259425" y="77734"/>
                    <a:pt x="1295400" y="127249"/>
                    <a:pt x="1295400" y="127249"/>
                  </a:cubicBezTo>
                  <a:cubicBezTo>
                    <a:pt x="1287774" y="157754"/>
                    <a:pt x="1284708" y="194223"/>
                    <a:pt x="1257300" y="216149"/>
                  </a:cubicBezTo>
                  <a:cubicBezTo>
                    <a:pt x="1246847" y="224512"/>
                    <a:pt x="1231900" y="224616"/>
                    <a:pt x="1219200" y="228849"/>
                  </a:cubicBezTo>
                  <a:cubicBezTo>
                    <a:pt x="1191370" y="270594"/>
                    <a:pt x="1194245" y="259041"/>
                    <a:pt x="1181100" y="305049"/>
                  </a:cubicBezTo>
                  <a:cubicBezTo>
                    <a:pt x="1180086" y="308598"/>
                    <a:pt x="1162467" y="385491"/>
                    <a:pt x="1155700" y="393949"/>
                  </a:cubicBezTo>
                  <a:cubicBezTo>
                    <a:pt x="1146165" y="405868"/>
                    <a:pt x="1130300" y="410882"/>
                    <a:pt x="1117600" y="419349"/>
                  </a:cubicBezTo>
                  <a:cubicBezTo>
                    <a:pt x="1109133" y="432049"/>
                    <a:pt x="1104119" y="447914"/>
                    <a:pt x="1092200" y="457449"/>
                  </a:cubicBezTo>
                  <a:cubicBezTo>
                    <a:pt x="1081747" y="465812"/>
                    <a:pt x="1061881" y="459256"/>
                    <a:pt x="1054100" y="470149"/>
                  </a:cubicBezTo>
                  <a:cubicBezTo>
                    <a:pt x="1038538" y="491936"/>
                    <a:pt x="1037167" y="520949"/>
                    <a:pt x="1028700" y="546349"/>
                  </a:cubicBezTo>
                  <a:cubicBezTo>
                    <a:pt x="1024467" y="559049"/>
                    <a:pt x="1025466" y="574983"/>
                    <a:pt x="1016000" y="584449"/>
                  </a:cubicBezTo>
                  <a:cubicBezTo>
                    <a:pt x="956314" y="644135"/>
                    <a:pt x="987863" y="607605"/>
                    <a:pt x="927100" y="698749"/>
                  </a:cubicBezTo>
                  <a:cubicBezTo>
                    <a:pt x="918633" y="711449"/>
                    <a:pt x="914400" y="728382"/>
                    <a:pt x="901700" y="736849"/>
                  </a:cubicBezTo>
                  <a:lnTo>
                    <a:pt x="825500" y="787649"/>
                  </a:lnTo>
                  <a:cubicBezTo>
                    <a:pt x="829733" y="872316"/>
                    <a:pt x="822338" y="958374"/>
                    <a:pt x="838200" y="1041649"/>
                  </a:cubicBezTo>
                  <a:cubicBezTo>
                    <a:pt x="840705" y="1054800"/>
                    <a:pt x="870313" y="1042375"/>
                    <a:pt x="876300" y="1054349"/>
                  </a:cubicBezTo>
                  <a:cubicBezTo>
                    <a:pt x="889687" y="1081123"/>
                    <a:pt x="883129" y="1113896"/>
                    <a:pt x="889000" y="1143249"/>
                  </a:cubicBezTo>
                  <a:cubicBezTo>
                    <a:pt x="891625" y="1156376"/>
                    <a:pt x="898796" y="1168281"/>
                    <a:pt x="901700" y="1181349"/>
                  </a:cubicBezTo>
                  <a:cubicBezTo>
                    <a:pt x="907286" y="1206486"/>
                    <a:pt x="896192" y="1239341"/>
                    <a:pt x="914400" y="1257549"/>
                  </a:cubicBezTo>
                  <a:cubicBezTo>
                    <a:pt x="932608" y="1275757"/>
                    <a:pt x="965200" y="1266016"/>
                    <a:pt x="990600" y="1270249"/>
                  </a:cubicBezTo>
                  <a:cubicBezTo>
                    <a:pt x="1011971" y="1334362"/>
                    <a:pt x="1045673" y="1391908"/>
                    <a:pt x="990600" y="1460749"/>
                  </a:cubicBezTo>
                  <a:cubicBezTo>
                    <a:pt x="974514" y="1480857"/>
                    <a:pt x="939382" y="1467204"/>
                    <a:pt x="914400" y="1473449"/>
                  </a:cubicBezTo>
                  <a:cubicBezTo>
                    <a:pt x="888425" y="1479943"/>
                    <a:pt x="863600" y="1490382"/>
                    <a:pt x="838200" y="1498849"/>
                  </a:cubicBezTo>
                  <a:lnTo>
                    <a:pt x="762000" y="1524249"/>
                  </a:lnTo>
                  <a:cubicBezTo>
                    <a:pt x="749300" y="1528482"/>
                    <a:pt x="736887" y="1533702"/>
                    <a:pt x="723900" y="1536949"/>
                  </a:cubicBezTo>
                  <a:cubicBezTo>
                    <a:pt x="711943" y="1539938"/>
                    <a:pt x="649907" y="1554067"/>
                    <a:pt x="635000" y="1562349"/>
                  </a:cubicBezTo>
                  <a:cubicBezTo>
                    <a:pt x="566642" y="1600326"/>
                    <a:pt x="566980" y="1604969"/>
                    <a:pt x="520700" y="1651249"/>
                  </a:cubicBezTo>
                  <a:cubicBezTo>
                    <a:pt x="516467" y="1668182"/>
                    <a:pt x="518904" y="1688419"/>
                    <a:pt x="508000" y="1702049"/>
                  </a:cubicBezTo>
                  <a:cubicBezTo>
                    <a:pt x="499637" y="1712502"/>
                    <a:pt x="483213" y="1713348"/>
                    <a:pt x="469900" y="1714749"/>
                  </a:cubicBezTo>
                  <a:cubicBezTo>
                    <a:pt x="402407" y="1721853"/>
                    <a:pt x="334433" y="1723216"/>
                    <a:pt x="266700" y="1727449"/>
                  </a:cubicBezTo>
                  <a:cubicBezTo>
                    <a:pt x="258233" y="1714749"/>
                    <a:pt x="252093" y="1700142"/>
                    <a:pt x="241300" y="1689349"/>
                  </a:cubicBezTo>
                  <a:cubicBezTo>
                    <a:pt x="223349" y="1671398"/>
                    <a:pt x="172322" y="1648510"/>
                    <a:pt x="152400" y="1638549"/>
                  </a:cubicBezTo>
                  <a:cubicBezTo>
                    <a:pt x="156633" y="1617382"/>
                    <a:pt x="154390" y="1593791"/>
                    <a:pt x="165100" y="1575049"/>
                  </a:cubicBezTo>
                  <a:cubicBezTo>
                    <a:pt x="172673" y="1561797"/>
                    <a:pt x="193665" y="1561568"/>
                    <a:pt x="203200" y="1549649"/>
                  </a:cubicBezTo>
                  <a:cubicBezTo>
                    <a:pt x="219916" y="1528754"/>
                    <a:pt x="224367" y="1484032"/>
                    <a:pt x="215900" y="1473449"/>
                  </a:cubicBezTo>
                  <a:close/>
                </a:path>
              </a:pathLst>
            </a:custGeom>
            <a:solidFill>
              <a:srgbClr val="00FF00"/>
            </a:solidFill>
            <a:ln>
              <a:solidFill>
                <a:srgbClr val="1F4E7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65" name="フリーフォーム 64"/>
            <p:cNvSpPr/>
            <p:nvPr/>
          </p:nvSpPr>
          <p:spPr>
            <a:xfrm>
              <a:off x="4179764" y="4372049"/>
              <a:ext cx="114637" cy="139700"/>
            </a:xfrm>
            <a:custGeom>
              <a:avLst/>
              <a:gdLst>
                <a:gd name="connsiteX0" fmla="*/ 25400 w 114637"/>
                <a:gd name="connsiteY0" fmla="*/ 0 h 139700"/>
                <a:gd name="connsiteX1" fmla="*/ 88900 w 114637"/>
                <a:gd name="connsiteY1" fmla="*/ 50800 h 139700"/>
                <a:gd name="connsiteX2" fmla="*/ 114300 w 114637"/>
                <a:gd name="connsiteY2" fmla="*/ 88900 h 139700"/>
                <a:gd name="connsiteX3" fmla="*/ 76200 w 114637"/>
                <a:gd name="connsiteY3" fmla="*/ 114300 h 139700"/>
                <a:gd name="connsiteX4" fmla="*/ 0 w 114637"/>
                <a:gd name="connsiteY4" fmla="*/ 139700 h 139700"/>
                <a:gd name="connsiteX5" fmla="*/ 50800 w 114637"/>
                <a:gd name="connsiteY5" fmla="*/ 38100 h 139700"/>
                <a:gd name="connsiteX6" fmla="*/ 63500 w 114637"/>
                <a:gd name="connsiteY6" fmla="*/ 3810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37" h="139700">
                  <a:moveTo>
                    <a:pt x="25400" y="0"/>
                  </a:moveTo>
                  <a:cubicBezTo>
                    <a:pt x="46567" y="16933"/>
                    <a:pt x="69733" y="31633"/>
                    <a:pt x="88900" y="50800"/>
                  </a:cubicBezTo>
                  <a:cubicBezTo>
                    <a:pt x="99693" y="61593"/>
                    <a:pt x="117293" y="73933"/>
                    <a:pt x="114300" y="88900"/>
                  </a:cubicBezTo>
                  <a:cubicBezTo>
                    <a:pt x="111307" y="103867"/>
                    <a:pt x="90148" y="108101"/>
                    <a:pt x="76200" y="114300"/>
                  </a:cubicBezTo>
                  <a:cubicBezTo>
                    <a:pt x="51734" y="125174"/>
                    <a:pt x="0" y="139700"/>
                    <a:pt x="0" y="139700"/>
                  </a:cubicBezTo>
                  <a:cubicBezTo>
                    <a:pt x="12757" y="50398"/>
                    <a:pt x="-14877" y="54519"/>
                    <a:pt x="50800" y="38100"/>
                  </a:cubicBezTo>
                  <a:cubicBezTo>
                    <a:pt x="54907" y="37073"/>
                    <a:pt x="59267" y="38100"/>
                    <a:pt x="63500" y="38100"/>
                  </a:cubicBezTo>
                </a:path>
              </a:pathLst>
            </a:custGeom>
            <a:solidFill>
              <a:srgbClr val="00FF0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p:nvSpPr>
          <p:spPr>
            <a:xfrm>
              <a:off x="4001964" y="4358839"/>
              <a:ext cx="115416" cy="127510"/>
            </a:xfrm>
            <a:custGeom>
              <a:avLst/>
              <a:gdLst>
                <a:gd name="connsiteX0" fmla="*/ 76200 w 115416"/>
                <a:gd name="connsiteY0" fmla="*/ 510 h 127510"/>
                <a:gd name="connsiteX1" fmla="*/ 101600 w 115416"/>
                <a:gd name="connsiteY1" fmla="*/ 64010 h 127510"/>
                <a:gd name="connsiteX2" fmla="*/ 114300 w 115416"/>
                <a:gd name="connsiteY2" fmla="*/ 102110 h 127510"/>
                <a:gd name="connsiteX3" fmla="*/ 76200 w 115416"/>
                <a:gd name="connsiteY3" fmla="*/ 127510 h 127510"/>
                <a:gd name="connsiteX4" fmla="*/ 50800 w 115416"/>
                <a:gd name="connsiteY4" fmla="*/ 89410 h 127510"/>
                <a:gd name="connsiteX5" fmla="*/ 0 w 115416"/>
                <a:gd name="connsiteY5" fmla="*/ 38610 h 127510"/>
                <a:gd name="connsiteX6" fmla="*/ 76200 w 115416"/>
                <a:gd name="connsiteY6" fmla="*/ 510 h 1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16" h="127510">
                  <a:moveTo>
                    <a:pt x="76200" y="510"/>
                  </a:moveTo>
                  <a:cubicBezTo>
                    <a:pt x="93133" y="4743"/>
                    <a:pt x="93595" y="42664"/>
                    <a:pt x="101600" y="64010"/>
                  </a:cubicBezTo>
                  <a:cubicBezTo>
                    <a:pt x="106300" y="76545"/>
                    <a:pt x="119272" y="89681"/>
                    <a:pt x="114300" y="102110"/>
                  </a:cubicBezTo>
                  <a:cubicBezTo>
                    <a:pt x="108631" y="116282"/>
                    <a:pt x="88900" y="119043"/>
                    <a:pt x="76200" y="127510"/>
                  </a:cubicBezTo>
                  <a:cubicBezTo>
                    <a:pt x="67733" y="114810"/>
                    <a:pt x="62719" y="98945"/>
                    <a:pt x="50800" y="89410"/>
                  </a:cubicBezTo>
                  <a:cubicBezTo>
                    <a:pt x="-10776" y="40149"/>
                    <a:pt x="27709" y="121737"/>
                    <a:pt x="0" y="38610"/>
                  </a:cubicBezTo>
                  <a:cubicBezTo>
                    <a:pt x="58180" y="19217"/>
                    <a:pt x="59267" y="-3723"/>
                    <a:pt x="76200" y="510"/>
                  </a:cubicBezTo>
                  <a:close/>
                </a:path>
              </a:pathLst>
            </a:custGeom>
            <a:solidFill>
              <a:srgbClr val="00FF0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67" name="フリーフォーム 66"/>
            <p:cNvSpPr/>
            <p:nvPr/>
          </p:nvSpPr>
          <p:spPr>
            <a:xfrm>
              <a:off x="2705172" y="4892422"/>
              <a:ext cx="765438" cy="609927"/>
            </a:xfrm>
            <a:custGeom>
              <a:avLst/>
              <a:gdLst>
                <a:gd name="connsiteX0" fmla="*/ 445892 w 765438"/>
                <a:gd name="connsiteY0" fmla="*/ 38427 h 609927"/>
                <a:gd name="connsiteX1" fmla="*/ 509392 w 765438"/>
                <a:gd name="connsiteY1" fmla="*/ 51127 h 609927"/>
                <a:gd name="connsiteX2" fmla="*/ 547492 w 765438"/>
                <a:gd name="connsiteY2" fmla="*/ 63827 h 609927"/>
                <a:gd name="connsiteX3" fmla="*/ 585592 w 765438"/>
                <a:gd name="connsiteY3" fmla="*/ 51127 h 609927"/>
                <a:gd name="connsiteX4" fmla="*/ 598292 w 765438"/>
                <a:gd name="connsiteY4" fmla="*/ 13027 h 609927"/>
                <a:gd name="connsiteX5" fmla="*/ 712592 w 765438"/>
                <a:gd name="connsiteY5" fmla="*/ 13027 h 609927"/>
                <a:gd name="connsiteX6" fmla="*/ 725292 w 765438"/>
                <a:gd name="connsiteY6" fmla="*/ 63827 h 609927"/>
                <a:gd name="connsiteX7" fmla="*/ 750692 w 765438"/>
                <a:gd name="connsiteY7" fmla="*/ 114627 h 609927"/>
                <a:gd name="connsiteX8" fmla="*/ 737992 w 765438"/>
                <a:gd name="connsiteY8" fmla="*/ 267027 h 609927"/>
                <a:gd name="connsiteX9" fmla="*/ 725292 w 765438"/>
                <a:gd name="connsiteY9" fmla="*/ 305127 h 609927"/>
                <a:gd name="connsiteX10" fmla="*/ 750692 w 765438"/>
                <a:gd name="connsiteY10" fmla="*/ 381327 h 609927"/>
                <a:gd name="connsiteX11" fmla="*/ 687192 w 765438"/>
                <a:gd name="connsiteY11" fmla="*/ 470227 h 609927"/>
                <a:gd name="connsiteX12" fmla="*/ 649092 w 765438"/>
                <a:gd name="connsiteY12" fmla="*/ 457527 h 609927"/>
                <a:gd name="connsiteX13" fmla="*/ 610992 w 765438"/>
                <a:gd name="connsiteY13" fmla="*/ 432127 h 609927"/>
                <a:gd name="connsiteX14" fmla="*/ 496692 w 765438"/>
                <a:gd name="connsiteY14" fmla="*/ 482927 h 609927"/>
                <a:gd name="connsiteX15" fmla="*/ 509392 w 765438"/>
                <a:gd name="connsiteY15" fmla="*/ 432127 h 609927"/>
                <a:gd name="connsiteX16" fmla="*/ 585592 w 765438"/>
                <a:gd name="connsiteY16" fmla="*/ 419427 h 609927"/>
                <a:gd name="connsiteX17" fmla="*/ 623692 w 765438"/>
                <a:gd name="connsiteY17" fmla="*/ 406727 h 609927"/>
                <a:gd name="connsiteX18" fmla="*/ 547492 w 765438"/>
                <a:gd name="connsiteY18" fmla="*/ 355927 h 609927"/>
                <a:gd name="connsiteX19" fmla="*/ 471292 w 765438"/>
                <a:gd name="connsiteY19" fmla="*/ 381327 h 609927"/>
                <a:gd name="connsiteX20" fmla="*/ 420492 w 765438"/>
                <a:gd name="connsiteY20" fmla="*/ 457527 h 609927"/>
                <a:gd name="connsiteX21" fmla="*/ 407792 w 765438"/>
                <a:gd name="connsiteY21" fmla="*/ 521027 h 609927"/>
                <a:gd name="connsiteX22" fmla="*/ 395092 w 765438"/>
                <a:gd name="connsiteY22" fmla="*/ 571827 h 609927"/>
                <a:gd name="connsiteX23" fmla="*/ 356992 w 765438"/>
                <a:gd name="connsiteY23" fmla="*/ 584527 h 609927"/>
                <a:gd name="connsiteX24" fmla="*/ 318892 w 765438"/>
                <a:gd name="connsiteY24" fmla="*/ 609927 h 609927"/>
                <a:gd name="connsiteX25" fmla="*/ 280792 w 765438"/>
                <a:gd name="connsiteY25" fmla="*/ 584527 h 609927"/>
                <a:gd name="connsiteX26" fmla="*/ 293492 w 765438"/>
                <a:gd name="connsiteY26" fmla="*/ 546427 h 609927"/>
                <a:gd name="connsiteX27" fmla="*/ 306192 w 765438"/>
                <a:gd name="connsiteY27" fmla="*/ 381327 h 609927"/>
                <a:gd name="connsiteX28" fmla="*/ 229992 w 765438"/>
                <a:gd name="connsiteY28" fmla="*/ 330527 h 609927"/>
                <a:gd name="connsiteX29" fmla="*/ 153792 w 765438"/>
                <a:gd name="connsiteY29" fmla="*/ 381327 h 609927"/>
                <a:gd name="connsiteX30" fmla="*/ 77592 w 765438"/>
                <a:gd name="connsiteY30" fmla="*/ 419427 h 609927"/>
                <a:gd name="connsiteX31" fmla="*/ 1392 w 765438"/>
                <a:gd name="connsiteY31" fmla="*/ 381327 h 609927"/>
                <a:gd name="connsiteX32" fmla="*/ 14092 w 765438"/>
                <a:gd name="connsiteY32" fmla="*/ 343227 h 609927"/>
                <a:gd name="connsiteX33" fmla="*/ 115692 w 765438"/>
                <a:gd name="connsiteY33" fmla="*/ 305127 h 609927"/>
                <a:gd name="connsiteX34" fmla="*/ 64892 w 765438"/>
                <a:gd name="connsiteY34" fmla="*/ 228927 h 609927"/>
                <a:gd name="connsiteX35" fmla="*/ 14092 w 765438"/>
                <a:gd name="connsiteY35" fmla="*/ 178127 h 609927"/>
                <a:gd name="connsiteX36" fmla="*/ 52192 w 765438"/>
                <a:gd name="connsiteY36" fmla="*/ 165427 h 609927"/>
                <a:gd name="connsiteX37" fmla="*/ 90292 w 765438"/>
                <a:gd name="connsiteY37" fmla="*/ 140027 h 609927"/>
                <a:gd name="connsiteX38" fmla="*/ 128392 w 765438"/>
                <a:gd name="connsiteY38" fmla="*/ 165427 h 609927"/>
                <a:gd name="connsiteX39" fmla="*/ 166492 w 765438"/>
                <a:gd name="connsiteY39" fmla="*/ 178127 h 609927"/>
                <a:gd name="connsiteX40" fmla="*/ 255392 w 765438"/>
                <a:gd name="connsiteY40" fmla="*/ 165427 h 609927"/>
                <a:gd name="connsiteX41" fmla="*/ 280792 w 765438"/>
                <a:gd name="connsiteY41" fmla="*/ 127327 h 609927"/>
                <a:gd name="connsiteX42" fmla="*/ 395092 w 765438"/>
                <a:gd name="connsiteY42" fmla="*/ 101927 h 609927"/>
                <a:gd name="connsiteX43" fmla="*/ 433192 w 765438"/>
                <a:gd name="connsiteY43" fmla="*/ 76527 h 609927"/>
                <a:gd name="connsiteX44" fmla="*/ 445892 w 765438"/>
                <a:gd name="connsiteY44" fmla="*/ 38427 h 60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5438" h="609927">
                  <a:moveTo>
                    <a:pt x="445892" y="38427"/>
                  </a:moveTo>
                  <a:cubicBezTo>
                    <a:pt x="458592" y="34194"/>
                    <a:pt x="488451" y="45892"/>
                    <a:pt x="509392" y="51127"/>
                  </a:cubicBezTo>
                  <a:cubicBezTo>
                    <a:pt x="522379" y="54374"/>
                    <a:pt x="534105" y="63827"/>
                    <a:pt x="547492" y="63827"/>
                  </a:cubicBezTo>
                  <a:cubicBezTo>
                    <a:pt x="560879" y="63827"/>
                    <a:pt x="572892" y="55360"/>
                    <a:pt x="585592" y="51127"/>
                  </a:cubicBezTo>
                  <a:cubicBezTo>
                    <a:pt x="589825" y="38427"/>
                    <a:pt x="587839" y="21390"/>
                    <a:pt x="598292" y="13027"/>
                  </a:cubicBezTo>
                  <a:cubicBezTo>
                    <a:pt x="630576" y="-12800"/>
                    <a:pt x="680774" y="6663"/>
                    <a:pt x="712592" y="13027"/>
                  </a:cubicBezTo>
                  <a:cubicBezTo>
                    <a:pt x="716825" y="29960"/>
                    <a:pt x="714388" y="50197"/>
                    <a:pt x="725292" y="63827"/>
                  </a:cubicBezTo>
                  <a:cubicBezTo>
                    <a:pt x="765135" y="113631"/>
                    <a:pt x="778582" y="30956"/>
                    <a:pt x="750692" y="114627"/>
                  </a:cubicBezTo>
                  <a:cubicBezTo>
                    <a:pt x="746459" y="165427"/>
                    <a:pt x="744729" y="216498"/>
                    <a:pt x="737992" y="267027"/>
                  </a:cubicBezTo>
                  <a:cubicBezTo>
                    <a:pt x="736223" y="280297"/>
                    <a:pt x="723814" y="291822"/>
                    <a:pt x="725292" y="305127"/>
                  </a:cubicBezTo>
                  <a:cubicBezTo>
                    <a:pt x="728249" y="331737"/>
                    <a:pt x="750692" y="381327"/>
                    <a:pt x="750692" y="381327"/>
                  </a:cubicBezTo>
                  <a:cubicBezTo>
                    <a:pt x="721059" y="470227"/>
                    <a:pt x="750692" y="449060"/>
                    <a:pt x="687192" y="470227"/>
                  </a:cubicBezTo>
                  <a:cubicBezTo>
                    <a:pt x="674492" y="465994"/>
                    <a:pt x="661066" y="463514"/>
                    <a:pt x="649092" y="457527"/>
                  </a:cubicBezTo>
                  <a:cubicBezTo>
                    <a:pt x="635440" y="450701"/>
                    <a:pt x="626256" y="432127"/>
                    <a:pt x="610992" y="432127"/>
                  </a:cubicBezTo>
                  <a:cubicBezTo>
                    <a:pt x="565652" y="432127"/>
                    <a:pt x="531221" y="459907"/>
                    <a:pt x="496692" y="482927"/>
                  </a:cubicBezTo>
                  <a:cubicBezTo>
                    <a:pt x="500925" y="465994"/>
                    <a:pt x="495189" y="442272"/>
                    <a:pt x="509392" y="432127"/>
                  </a:cubicBezTo>
                  <a:cubicBezTo>
                    <a:pt x="530346" y="417160"/>
                    <a:pt x="560455" y="425013"/>
                    <a:pt x="585592" y="419427"/>
                  </a:cubicBezTo>
                  <a:cubicBezTo>
                    <a:pt x="598660" y="416523"/>
                    <a:pt x="610992" y="410960"/>
                    <a:pt x="623692" y="406727"/>
                  </a:cubicBezTo>
                  <a:cubicBezTo>
                    <a:pt x="598292" y="389794"/>
                    <a:pt x="576452" y="346274"/>
                    <a:pt x="547492" y="355927"/>
                  </a:cubicBezTo>
                  <a:lnTo>
                    <a:pt x="471292" y="381327"/>
                  </a:lnTo>
                  <a:cubicBezTo>
                    <a:pt x="454359" y="406727"/>
                    <a:pt x="426479" y="427593"/>
                    <a:pt x="420492" y="457527"/>
                  </a:cubicBezTo>
                  <a:cubicBezTo>
                    <a:pt x="416259" y="478694"/>
                    <a:pt x="412475" y="499955"/>
                    <a:pt x="407792" y="521027"/>
                  </a:cubicBezTo>
                  <a:cubicBezTo>
                    <a:pt x="404006" y="538066"/>
                    <a:pt x="405996" y="558197"/>
                    <a:pt x="395092" y="571827"/>
                  </a:cubicBezTo>
                  <a:cubicBezTo>
                    <a:pt x="386729" y="582280"/>
                    <a:pt x="368966" y="578540"/>
                    <a:pt x="356992" y="584527"/>
                  </a:cubicBezTo>
                  <a:cubicBezTo>
                    <a:pt x="343340" y="591353"/>
                    <a:pt x="331592" y="601460"/>
                    <a:pt x="318892" y="609927"/>
                  </a:cubicBezTo>
                  <a:cubicBezTo>
                    <a:pt x="306192" y="601460"/>
                    <a:pt x="286461" y="598699"/>
                    <a:pt x="280792" y="584527"/>
                  </a:cubicBezTo>
                  <a:cubicBezTo>
                    <a:pt x="275820" y="572098"/>
                    <a:pt x="291832" y="559711"/>
                    <a:pt x="293492" y="546427"/>
                  </a:cubicBezTo>
                  <a:cubicBezTo>
                    <a:pt x="300338" y="491657"/>
                    <a:pt x="301959" y="436360"/>
                    <a:pt x="306192" y="381327"/>
                  </a:cubicBezTo>
                  <a:cubicBezTo>
                    <a:pt x="280792" y="364394"/>
                    <a:pt x="255392" y="313594"/>
                    <a:pt x="229992" y="330527"/>
                  </a:cubicBezTo>
                  <a:cubicBezTo>
                    <a:pt x="204592" y="347460"/>
                    <a:pt x="182752" y="371674"/>
                    <a:pt x="153792" y="381327"/>
                  </a:cubicBezTo>
                  <a:cubicBezTo>
                    <a:pt x="101212" y="398854"/>
                    <a:pt x="126831" y="386601"/>
                    <a:pt x="77592" y="419427"/>
                  </a:cubicBezTo>
                  <a:cubicBezTo>
                    <a:pt x="61553" y="414081"/>
                    <a:pt x="8967" y="400265"/>
                    <a:pt x="1392" y="381327"/>
                  </a:cubicBezTo>
                  <a:cubicBezTo>
                    <a:pt x="-3580" y="368898"/>
                    <a:pt x="5729" y="353680"/>
                    <a:pt x="14092" y="343227"/>
                  </a:cubicBezTo>
                  <a:cubicBezTo>
                    <a:pt x="39008" y="312082"/>
                    <a:pt x="81270" y="312011"/>
                    <a:pt x="115692" y="305127"/>
                  </a:cubicBezTo>
                  <a:cubicBezTo>
                    <a:pt x="86525" y="188460"/>
                    <a:pt x="128677" y="308659"/>
                    <a:pt x="64892" y="228927"/>
                  </a:cubicBezTo>
                  <a:cubicBezTo>
                    <a:pt x="15631" y="167351"/>
                    <a:pt x="97219" y="205836"/>
                    <a:pt x="14092" y="178127"/>
                  </a:cubicBezTo>
                  <a:cubicBezTo>
                    <a:pt x="26792" y="173894"/>
                    <a:pt x="40218" y="171414"/>
                    <a:pt x="52192" y="165427"/>
                  </a:cubicBezTo>
                  <a:cubicBezTo>
                    <a:pt x="65844" y="158601"/>
                    <a:pt x="75028" y="140027"/>
                    <a:pt x="90292" y="140027"/>
                  </a:cubicBezTo>
                  <a:cubicBezTo>
                    <a:pt x="105556" y="140027"/>
                    <a:pt x="114740" y="158601"/>
                    <a:pt x="128392" y="165427"/>
                  </a:cubicBezTo>
                  <a:cubicBezTo>
                    <a:pt x="140366" y="171414"/>
                    <a:pt x="153792" y="173894"/>
                    <a:pt x="166492" y="178127"/>
                  </a:cubicBezTo>
                  <a:cubicBezTo>
                    <a:pt x="196125" y="173894"/>
                    <a:pt x="228038" y="177584"/>
                    <a:pt x="255392" y="165427"/>
                  </a:cubicBezTo>
                  <a:cubicBezTo>
                    <a:pt x="269340" y="159228"/>
                    <a:pt x="268873" y="136862"/>
                    <a:pt x="280792" y="127327"/>
                  </a:cubicBezTo>
                  <a:cubicBezTo>
                    <a:pt x="297247" y="114163"/>
                    <a:pt x="394312" y="102057"/>
                    <a:pt x="395092" y="101927"/>
                  </a:cubicBezTo>
                  <a:cubicBezTo>
                    <a:pt x="407792" y="93460"/>
                    <a:pt x="419163" y="82540"/>
                    <a:pt x="433192" y="76527"/>
                  </a:cubicBezTo>
                  <a:cubicBezTo>
                    <a:pt x="449235" y="69651"/>
                    <a:pt x="433192" y="42660"/>
                    <a:pt x="445892" y="38427"/>
                  </a:cubicBezTo>
                  <a:close/>
                </a:path>
              </a:pathLst>
            </a:custGeom>
            <a:solidFill>
              <a:schemeClr val="bg1">
                <a:lumMod val="9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68" name="フリーフォーム 67"/>
            <p:cNvSpPr/>
            <p:nvPr/>
          </p:nvSpPr>
          <p:spPr>
            <a:xfrm>
              <a:off x="3831769" y="4422849"/>
              <a:ext cx="195595" cy="165135"/>
            </a:xfrm>
            <a:custGeom>
              <a:avLst/>
              <a:gdLst>
                <a:gd name="connsiteX0" fmla="*/ 5095 w 195595"/>
                <a:gd name="connsiteY0" fmla="*/ 127000 h 165135"/>
                <a:gd name="connsiteX1" fmla="*/ 17795 w 195595"/>
                <a:gd name="connsiteY1" fmla="*/ 25400 h 165135"/>
                <a:gd name="connsiteX2" fmla="*/ 68595 w 195595"/>
                <a:gd name="connsiteY2" fmla="*/ 12700 h 165135"/>
                <a:gd name="connsiteX3" fmla="*/ 106695 w 195595"/>
                <a:gd name="connsiteY3" fmla="*/ 0 h 165135"/>
                <a:gd name="connsiteX4" fmla="*/ 157495 w 195595"/>
                <a:gd name="connsiteY4" fmla="*/ 76200 h 165135"/>
                <a:gd name="connsiteX5" fmla="*/ 195595 w 195595"/>
                <a:gd name="connsiteY5" fmla="*/ 88900 h 165135"/>
                <a:gd name="connsiteX6" fmla="*/ 132095 w 195595"/>
                <a:gd name="connsiteY6" fmla="*/ 152400 h 165135"/>
                <a:gd name="connsiteX7" fmla="*/ 119395 w 195595"/>
                <a:gd name="connsiteY7" fmla="*/ 114300 h 165135"/>
                <a:gd name="connsiteX8" fmla="*/ 106695 w 195595"/>
                <a:gd name="connsiteY8" fmla="*/ 152400 h 165135"/>
                <a:gd name="connsiteX9" fmla="*/ 81295 w 195595"/>
                <a:gd name="connsiteY9" fmla="*/ 114300 h 165135"/>
                <a:gd name="connsiteX10" fmla="*/ 5095 w 195595"/>
                <a:gd name="connsiteY10" fmla="*/ 127000 h 16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595" h="165135">
                  <a:moveTo>
                    <a:pt x="5095" y="127000"/>
                  </a:moveTo>
                  <a:cubicBezTo>
                    <a:pt x="-5488" y="112183"/>
                    <a:pt x="1220" y="55235"/>
                    <a:pt x="17795" y="25400"/>
                  </a:cubicBezTo>
                  <a:cubicBezTo>
                    <a:pt x="26272" y="10142"/>
                    <a:pt x="51812" y="17495"/>
                    <a:pt x="68595" y="12700"/>
                  </a:cubicBezTo>
                  <a:cubicBezTo>
                    <a:pt x="81467" y="9022"/>
                    <a:pt x="93995" y="4233"/>
                    <a:pt x="106695" y="0"/>
                  </a:cubicBezTo>
                  <a:cubicBezTo>
                    <a:pt x="128369" y="151717"/>
                    <a:pt x="87830" y="76200"/>
                    <a:pt x="157495" y="76200"/>
                  </a:cubicBezTo>
                  <a:cubicBezTo>
                    <a:pt x="170882" y="76200"/>
                    <a:pt x="182895" y="84667"/>
                    <a:pt x="195595" y="88900"/>
                  </a:cubicBezTo>
                  <a:cubicBezTo>
                    <a:pt x="165962" y="177800"/>
                    <a:pt x="195595" y="173567"/>
                    <a:pt x="132095" y="152400"/>
                  </a:cubicBezTo>
                  <a:cubicBezTo>
                    <a:pt x="127862" y="139700"/>
                    <a:pt x="132782" y="114300"/>
                    <a:pt x="119395" y="114300"/>
                  </a:cubicBezTo>
                  <a:cubicBezTo>
                    <a:pt x="106008" y="114300"/>
                    <a:pt x="120082" y="152400"/>
                    <a:pt x="106695" y="152400"/>
                  </a:cubicBezTo>
                  <a:cubicBezTo>
                    <a:pt x="91431" y="152400"/>
                    <a:pt x="89762" y="127000"/>
                    <a:pt x="81295" y="114300"/>
                  </a:cubicBezTo>
                  <a:cubicBezTo>
                    <a:pt x="11924" y="128174"/>
                    <a:pt x="15678" y="141817"/>
                    <a:pt x="5095" y="127000"/>
                  </a:cubicBezTo>
                  <a:close/>
                </a:path>
              </a:pathLst>
            </a:custGeom>
            <a:solidFill>
              <a:srgbClr val="00FF0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69" name="フリーフォーム 68"/>
            <p:cNvSpPr/>
            <p:nvPr/>
          </p:nvSpPr>
          <p:spPr>
            <a:xfrm>
              <a:off x="1322264" y="5578461"/>
              <a:ext cx="3479800" cy="2820641"/>
            </a:xfrm>
            <a:custGeom>
              <a:avLst/>
              <a:gdLst>
                <a:gd name="connsiteX0" fmla="*/ 0 w 3479800"/>
                <a:gd name="connsiteY0" fmla="*/ 495388 h 2820641"/>
                <a:gd name="connsiteX1" fmla="*/ 76200 w 3479800"/>
                <a:gd name="connsiteY1" fmla="*/ 482688 h 2820641"/>
                <a:gd name="connsiteX2" fmla="*/ 88900 w 3479800"/>
                <a:gd name="connsiteY2" fmla="*/ 431888 h 2820641"/>
                <a:gd name="connsiteX3" fmla="*/ 165100 w 3479800"/>
                <a:gd name="connsiteY3" fmla="*/ 406488 h 2820641"/>
                <a:gd name="connsiteX4" fmla="*/ 203200 w 3479800"/>
                <a:gd name="connsiteY4" fmla="*/ 393788 h 2820641"/>
                <a:gd name="connsiteX5" fmla="*/ 266700 w 3479800"/>
                <a:gd name="connsiteY5" fmla="*/ 342988 h 2820641"/>
                <a:gd name="connsiteX6" fmla="*/ 304800 w 3479800"/>
                <a:gd name="connsiteY6" fmla="*/ 317588 h 2820641"/>
                <a:gd name="connsiteX7" fmla="*/ 444500 w 3479800"/>
                <a:gd name="connsiteY7" fmla="*/ 279488 h 2820641"/>
                <a:gd name="connsiteX8" fmla="*/ 482600 w 3479800"/>
                <a:gd name="connsiteY8" fmla="*/ 266788 h 2820641"/>
                <a:gd name="connsiteX9" fmla="*/ 508000 w 3479800"/>
                <a:gd name="connsiteY9" fmla="*/ 165188 h 2820641"/>
                <a:gd name="connsiteX10" fmla="*/ 520700 w 3479800"/>
                <a:gd name="connsiteY10" fmla="*/ 114388 h 2820641"/>
                <a:gd name="connsiteX11" fmla="*/ 647700 w 3479800"/>
                <a:gd name="connsiteY11" fmla="*/ 76288 h 2820641"/>
                <a:gd name="connsiteX12" fmla="*/ 660400 w 3479800"/>
                <a:gd name="connsiteY12" fmla="*/ 25488 h 2820641"/>
                <a:gd name="connsiteX13" fmla="*/ 673100 w 3479800"/>
                <a:gd name="connsiteY13" fmla="*/ 76288 h 2820641"/>
                <a:gd name="connsiteX14" fmla="*/ 749300 w 3479800"/>
                <a:gd name="connsiteY14" fmla="*/ 101688 h 2820641"/>
                <a:gd name="connsiteX15" fmla="*/ 825500 w 3479800"/>
                <a:gd name="connsiteY15" fmla="*/ 139788 h 2820641"/>
                <a:gd name="connsiteX16" fmla="*/ 850900 w 3479800"/>
                <a:gd name="connsiteY16" fmla="*/ 177888 h 2820641"/>
                <a:gd name="connsiteX17" fmla="*/ 1003300 w 3479800"/>
                <a:gd name="connsiteY17" fmla="*/ 190588 h 2820641"/>
                <a:gd name="connsiteX18" fmla="*/ 1041400 w 3479800"/>
                <a:gd name="connsiteY18" fmla="*/ 165188 h 2820641"/>
                <a:gd name="connsiteX19" fmla="*/ 1117600 w 3479800"/>
                <a:gd name="connsiteY19" fmla="*/ 190588 h 2820641"/>
                <a:gd name="connsiteX20" fmla="*/ 1181100 w 3479800"/>
                <a:gd name="connsiteY20" fmla="*/ 203288 h 2820641"/>
                <a:gd name="connsiteX21" fmla="*/ 1219200 w 3479800"/>
                <a:gd name="connsiteY21" fmla="*/ 190588 h 2820641"/>
                <a:gd name="connsiteX22" fmla="*/ 1231900 w 3479800"/>
                <a:gd name="connsiteY22" fmla="*/ 88988 h 2820641"/>
                <a:gd name="connsiteX23" fmla="*/ 1308100 w 3479800"/>
                <a:gd name="connsiteY23" fmla="*/ 139788 h 2820641"/>
                <a:gd name="connsiteX24" fmla="*/ 1333500 w 3479800"/>
                <a:gd name="connsiteY24" fmla="*/ 101688 h 2820641"/>
                <a:gd name="connsiteX25" fmla="*/ 1371600 w 3479800"/>
                <a:gd name="connsiteY25" fmla="*/ 12788 h 2820641"/>
                <a:gd name="connsiteX26" fmla="*/ 1473200 w 3479800"/>
                <a:gd name="connsiteY26" fmla="*/ 101688 h 2820641"/>
                <a:gd name="connsiteX27" fmla="*/ 1485900 w 3479800"/>
                <a:gd name="connsiteY27" fmla="*/ 139788 h 2820641"/>
                <a:gd name="connsiteX28" fmla="*/ 1485900 w 3479800"/>
                <a:gd name="connsiteY28" fmla="*/ 279488 h 2820641"/>
                <a:gd name="connsiteX29" fmla="*/ 1524000 w 3479800"/>
                <a:gd name="connsiteY29" fmla="*/ 292188 h 2820641"/>
                <a:gd name="connsiteX30" fmla="*/ 1562100 w 3479800"/>
                <a:gd name="connsiteY30" fmla="*/ 279488 h 2820641"/>
                <a:gd name="connsiteX31" fmla="*/ 1549400 w 3479800"/>
                <a:gd name="connsiteY31" fmla="*/ 241388 h 2820641"/>
                <a:gd name="connsiteX32" fmla="*/ 1651000 w 3479800"/>
                <a:gd name="connsiteY32" fmla="*/ 228688 h 2820641"/>
                <a:gd name="connsiteX33" fmla="*/ 1638300 w 3479800"/>
                <a:gd name="connsiteY33" fmla="*/ 190588 h 2820641"/>
                <a:gd name="connsiteX34" fmla="*/ 1612900 w 3479800"/>
                <a:gd name="connsiteY34" fmla="*/ 152488 h 2820641"/>
                <a:gd name="connsiteX35" fmla="*/ 1651000 w 3479800"/>
                <a:gd name="connsiteY35" fmla="*/ 190588 h 2820641"/>
                <a:gd name="connsiteX36" fmla="*/ 1676400 w 3479800"/>
                <a:gd name="connsiteY36" fmla="*/ 228688 h 2820641"/>
                <a:gd name="connsiteX37" fmla="*/ 1714500 w 3479800"/>
                <a:gd name="connsiteY37" fmla="*/ 241388 h 2820641"/>
                <a:gd name="connsiteX38" fmla="*/ 1752600 w 3479800"/>
                <a:gd name="connsiteY38" fmla="*/ 266788 h 2820641"/>
                <a:gd name="connsiteX39" fmla="*/ 1765300 w 3479800"/>
                <a:gd name="connsiteY39" fmla="*/ 228688 h 2820641"/>
                <a:gd name="connsiteX40" fmla="*/ 1841500 w 3479800"/>
                <a:gd name="connsiteY40" fmla="*/ 279488 h 2820641"/>
                <a:gd name="connsiteX41" fmla="*/ 1854200 w 3479800"/>
                <a:gd name="connsiteY41" fmla="*/ 317588 h 2820641"/>
                <a:gd name="connsiteX42" fmla="*/ 1778000 w 3479800"/>
                <a:gd name="connsiteY42" fmla="*/ 355688 h 2820641"/>
                <a:gd name="connsiteX43" fmla="*/ 1790700 w 3479800"/>
                <a:gd name="connsiteY43" fmla="*/ 469988 h 2820641"/>
                <a:gd name="connsiteX44" fmla="*/ 1866900 w 3479800"/>
                <a:gd name="connsiteY44" fmla="*/ 508088 h 2820641"/>
                <a:gd name="connsiteX45" fmla="*/ 1943100 w 3479800"/>
                <a:gd name="connsiteY45" fmla="*/ 533488 h 2820641"/>
                <a:gd name="connsiteX46" fmla="*/ 2006600 w 3479800"/>
                <a:gd name="connsiteY46" fmla="*/ 571588 h 2820641"/>
                <a:gd name="connsiteX47" fmla="*/ 2082800 w 3479800"/>
                <a:gd name="connsiteY47" fmla="*/ 596988 h 2820641"/>
                <a:gd name="connsiteX48" fmla="*/ 2197100 w 3479800"/>
                <a:gd name="connsiteY48" fmla="*/ 622388 h 2820641"/>
                <a:gd name="connsiteX49" fmla="*/ 2209800 w 3479800"/>
                <a:gd name="connsiteY49" fmla="*/ 584288 h 2820641"/>
                <a:gd name="connsiteX50" fmla="*/ 2247900 w 3479800"/>
                <a:gd name="connsiteY50" fmla="*/ 596988 h 2820641"/>
                <a:gd name="connsiteX51" fmla="*/ 2324100 w 3479800"/>
                <a:gd name="connsiteY51" fmla="*/ 635088 h 2820641"/>
                <a:gd name="connsiteX52" fmla="*/ 2336800 w 3479800"/>
                <a:gd name="connsiteY52" fmla="*/ 711288 h 2820641"/>
                <a:gd name="connsiteX53" fmla="*/ 2362200 w 3479800"/>
                <a:gd name="connsiteY53" fmla="*/ 749388 h 2820641"/>
                <a:gd name="connsiteX54" fmla="*/ 2476500 w 3479800"/>
                <a:gd name="connsiteY54" fmla="*/ 812888 h 2820641"/>
                <a:gd name="connsiteX55" fmla="*/ 2590800 w 3479800"/>
                <a:gd name="connsiteY55" fmla="*/ 800188 h 2820641"/>
                <a:gd name="connsiteX56" fmla="*/ 2603500 w 3479800"/>
                <a:gd name="connsiteY56" fmla="*/ 749388 h 2820641"/>
                <a:gd name="connsiteX57" fmla="*/ 2882900 w 3479800"/>
                <a:gd name="connsiteY57" fmla="*/ 736688 h 2820641"/>
                <a:gd name="connsiteX58" fmla="*/ 2933700 w 3479800"/>
                <a:gd name="connsiteY58" fmla="*/ 711288 h 2820641"/>
                <a:gd name="connsiteX59" fmla="*/ 2946400 w 3479800"/>
                <a:gd name="connsiteY59" fmla="*/ 673188 h 2820641"/>
                <a:gd name="connsiteX60" fmla="*/ 2984500 w 3479800"/>
                <a:gd name="connsiteY60" fmla="*/ 660488 h 2820641"/>
                <a:gd name="connsiteX61" fmla="*/ 3009900 w 3479800"/>
                <a:gd name="connsiteY61" fmla="*/ 698588 h 2820641"/>
                <a:gd name="connsiteX62" fmla="*/ 3048000 w 3479800"/>
                <a:gd name="connsiteY62" fmla="*/ 711288 h 2820641"/>
                <a:gd name="connsiteX63" fmla="*/ 3073400 w 3479800"/>
                <a:gd name="connsiteY63" fmla="*/ 787488 h 2820641"/>
                <a:gd name="connsiteX64" fmla="*/ 2959100 w 3479800"/>
                <a:gd name="connsiteY64" fmla="*/ 800188 h 2820641"/>
                <a:gd name="connsiteX65" fmla="*/ 2971800 w 3479800"/>
                <a:gd name="connsiteY65" fmla="*/ 838288 h 2820641"/>
                <a:gd name="connsiteX66" fmla="*/ 3009900 w 3479800"/>
                <a:gd name="connsiteY66" fmla="*/ 850988 h 2820641"/>
                <a:gd name="connsiteX67" fmla="*/ 3048000 w 3479800"/>
                <a:gd name="connsiteY67" fmla="*/ 876388 h 2820641"/>
                <a:gd name="connsiteX68" fmla="*/ 3124200 w 3479800"/>
                <a:gd name="connsiteY68" fmla="*/ 901788 h 2820641"/>
                <a:gd name="connsiteX69" fmla="*/ 3098800 w 3479800"/>
                <a:gd name="connsiteY69" fmla="*/ 990688 h 2820641"/>
                <a:gd name="connsiteX70" fmla="*/ 3073400 w 3479800"/>
                <a:gd name="connsiteY70" fmla="*/ 1066888 h 2820641"/>
                <a:gd name="connsiteX71" fmla="*/ 3060700 w 3479800"/>
                <a:gd name="connsiteY71" fmla="*/ 1104988 h 2820641"/>
                <a:gd name="connsiteX72" fmla="*/ 3022600 w 3479800"/>
                <a:gd name="connsiteY72" fmla="*/ 1181188 h 2820641"/>
                <a:gd name="connsiteX73" fmla="*/ 2984500 w 3479800"/>
                <a:gd name="connsiteY73" fmla="*/ 1257388 h 2820641"/>
                <a:gd name="connsiteX74" fmla="*/ 3009900 w 3479800"/>
                <a:gd name="connsiteY74" fmla="*/ 1295488 h 2820641"/>
                <a:gd name="connsiteX75" fmla="*/ 3009900 w 3479800"/>
                <a:gd name="connsiteY75" fmla="*/ 1435188 h 2820641"/>
                <a:gd name="connsiteX76" fmla="*/ 3022600 w 3479800"/>
                <a:gd name="connsiteY76" fmla="*/ 1524088 h 2820641"/>
                <a:gd name="connsiteX77" fmla="*/ 3009900 w 3479800"/>
                <a:gd name="connsiteY77" fmla="*/ 1612988 h 2820641"/>
                <a:gd name="connsiteX78" fmla="*/ 3073400 w 3479800"/>
                <a:gd name="connsiteY78" fmla="*/ 1714588 h 2820641"/>
                <a:gd name="connsiteX79" fmla="*/ 3086100 w 3479800"/>
                <a:gd name="connsiteY79" fmla="*/ 1676488 h 2820641"/>
                <a:gd name="connsiteX80" fmla="*/ 3098800 w 3479800"/>
                <a:gd name="connsiteY80" fmla="*/ 1625688 h 2820641"/>
                <a:gd name="connsiteX81" fmla="*/ 3124200 w 3479800"/>
                <a:gd name="connsiteY81" fmla="*/ 1701888 h 2820641"/>
                <a:gd name="connsiteX82" fmla="*/ 3200400 w 3479800"/>
                <a:gd name="connsiteY82" fmla="*/ 1739988 h 2820641"/>
                <a:gd name="connsiteX83" fmla="*/ 3225800 w 3479800"/>
                <a:gd name="connsiteY83" fmla="*/ 1778088 h 2820641"/>
                <a:gd name="connsiteX84" fmla="*/ 3302000 w 3479800"/>
                <a:gd name="connsiteY84" fmla="*/ 1816188 h 2820641"/>
                <a:gd name="connsiteX85" fmla="*/ 3365500 w 3479800"/>
                <a:gd name="connsiteY85" fmla="*/ 1892388 h 2820641"/>
                <a:gd name="connsiteX86" fmla="*/ 3429000 w 3479800"/>
                <a:gd name="connsiteY86" fmla="*/ 1981288 h 2820641"/>
                <a:gd name="connsiteX87" fmla="*/ 3340100 w 3479800"/>
                <a:gd name="connsiteY87" fmla="*/ 2019388 h 2820641"/>
                <a:gd name="connsiteX88" fmla="*/ 3302000 w 3479800"/>
                <a:gd name="connsiteY88" fmla="*/ 2044788 h 2820641"/>
                <a:gd name="connsiteX89" fmla="*/ 3289300 w 3479800"/>
                <a:gd name="connsiteY89" fmla="*/ 2120988 h 2820641"/>
                <a:gd name="connsiteX90" fmla="*/ 3213100 w 3479800"/>
                <a:gd name="connsiteY90" fmla="*/ 2146388 h 2820641"/>
                <a:gd name="connsiteX91" fmla="*/ 3187700 w 3479800"/>
                <a:gd name="connsiteY91" fmla="*/ 2184488 h 2820641"/>
                <a:gd name="connsiteX92" fmla="*/ 3149600 w 3479800"/>
                <a:gd name="connsiteY92" fmla="*/ 2197188 h 2820641"/>
                <a:gd name="connsiteX93" fmla="*/ 3136900 w 3479800"/>
                <a:gd name="connsiteY93" fmla="*/ 2235288 h 2820641"/>
                <a:gd name="connsiteX94" fmla="*/ 3111500 w 3479800"/>
                <a:gd name="connsiteY94" fmla="*/ 2273388 h 2820641"/>
                <a:gd name="connsiteX95" fmla="*/ 3162300 w 3479800"/>
                <a:gd name="connsiteY95" fmla="*/ 2298788 h 2820641"/>
                <a:gd name="connsiteX96" fmla="*/ 3251200 w 3479800"/>
                <a:gd name="connsiteY96" fmla="*/ 2311488 h 2820641"/>
                <a:gd name="connsiteX97" fmla="*/ 3327400 w 3479800"/>
                <a:gd name="connsiteY97" fmla="*/ 2298788 h 2820641"/>
                <a:gd name="connsiteX98" fmla="*/ 3365500 w 3479800"/>
                <a:gd name="connsiteY98" fmla="*/ 2286088 h 2820641"/>
                <a:gd name="connsiteX99" fmla="*/ 3352800 w 3479800"/>
                <a:gd name="connsiteY99" fmla="*/ 2324188 h 2820641"/>
                <a:gd name="connsiteX100" fmla="*/ 3390900 w 3479800"/>
                <a:gd name="connsiteY100" fmla="*/ 2349588 h 2820641"/>
                <a:gd name="connsiteX101" fmla="*/ 3479800 w 3479800"/>
                <a:gd name="connsiteY101" fmla="*/ 2374988 h 2820641"/>
                <a:gd name="connsiteX102" fmla="*/ 3441700 w 3479800"/>
                <a:gd name="connsiteY102" fmla="*/ 2400388 h 2820641"/>
                <a:gd name="connsiteX103" fmla="*/ 3378200 w 3479800"/>
                <a:gd name="connsiteY103" fmla="*/ 2413088 h 2820641"/>
                <a:gd name="connsiteX104" fmla="*/ 3327400 w 3479800"/>
                <a:gd name="connsiteY104" fmla="*/ 2425788 h 2820641"/>
                <a:gd name="connsiteX105" fmla="*/ 3289300 w 3479800"/>
                <a:gd name="connsiteY105" fmla="*/ 2451188 h 2820641"/>
                <a:gd name="connsiteX106" fmla="*/ 3251200 w 3479800"/>
                <a:gd name="connsiteY106" fmla="*/ 2463888 h 2820641"/>
                <a:gd name="connsiteX107" fmla="*/ 3175000 w 3479800"/>
                <a:gd name="connsiteY107" fmla="*/ 2514688 h 2820641"/>
                <a:gd name="connsiteX108" fmla="*/ 3035300 w 3479800"/>
                <a:gd name="connsiteY108" fmla="*/ 2565488 h 2820641"/>
                <a:gd name="connsiteX109" fmla="*/ 2984500 w 3479800"/>
                <a:gd name="connsiteY109" fmla="*/ 2603588 h 2820641"/>
                <a:gd name="connsiteX110" fmla="*/ 2895600 w 3479800"/>
                <a:gd name="connsiteY110" fmla="*/ 2641688 h 2820641"/>
                <a:gd name="connsiteX111" fmla="*/ 2882900 w 3479800"/>
                <a:gd name="connsiteY111" fmla="*/ 2679788 h 2820641"/>
                <a:gd name="connsiteX112" fmla="*/ 2870200 w 3479800"/>
                <a:gd name="connsiteY112" fmla="*/ 2794088 h 2820641"/>
                <a:gd name="connsiteX113" fmla="*/ 2832100 w 3479800"/>
                <a:gd name="connsiteY113" fmla="*/ 2806788 h 282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479800" h="2820641">
                  <a:moveTo>
                    <a:pt x="0" y="495388"/>
                  </a:moveTo>
                  <a:cubicBezTo>
                    <a:pt x="25400" y="491155"/>
                    <a:pt x="55246" y="497655"/>
                    <a:pt x="76200" y="482688"/>
                  </a:cubicBezTo>
                  <a:cubicBezTo>
                    <a:pt x="90403" y="472543"/>
                    <a:pt x="75648" y="443247"/>
                    <a:pt x="88900" y="431888"/>
                  </a:cubicBezTo>
                  <a:cubicBezTo>
                    <a:pt x="109228" y="414464"/>
                    <a:pt x="139700" y="414955"/>
                    <a:pt x="165100" y="406488"/>
                  </a:cubicBezTo>
                  <a:lnTo>
                    <a:pt x="203200" y="393788"/>
                  </a:lnTo>
                  <a:cubicBezTo>
                    <a:pt x="224817" y="328937"/>
                    <a:pt x="198483" y="372224"/>
                    <a:pt x="266700" y="342988"/>
                  </a:cubicBezTo>
                  <a:cubicBezTo>
                    <a:pt x="280729" y="336975"/>
                    <a:pt x="290852" y="323787"/>
                    <a:pt x="304800" y="317588"/>
                  </a:cubicBezTo>
                  <a:cubicBezTo>
                    <a:pt x="374860" y="286450"/>
                    <a:pt x="376206" y="296561"/>
                    <a:pt x="444500" y="279488"/>
                  </a:cubicBezTo>
                  <a:cubicBezTo>
                    <a:pt x="457487" y="276241"/>
                    <a:pt x="469900" y="271021"/>
                    <a:pt x="482600" y="266788"/>
                  </a:cubicBezTo>
                  <a:cubicBezTo>
                    <a:pt x="508420" y="137686"/>
                    <a:pt x="481965" y="256310"/>
                    <a:pt x="508000" y="165188"/>
                  </a:cubicBezTo>
                  <a:cubicBezTo>
                    <a:pt x="512795" y="148405"/>
                    <a:pt x="509526" y="127797"/>
                    <a:pt x="520700" y="114388"/>
                  </a:cubicBezTo>
                  <a:cubicBezTo>
                    <a:pt x="544517" y="85808"/>
                    <a:pt x="620853" y="80762"/>
                    <a:pt x="647700" y="76288"/>
                  </a:cubicBezTo>
                  <a:cubicBezTo>
                    <a:pt x="651933" y="59355"/>
                    <a:pt x="642946" y="25488"/>
                    <a:pt x="660400" y="25488"/>
                  </a:cubicBezTo>
                  <a:cubicBezTo>
                    <a:pt x="677854" y="25488"/>
                    <a:pt x="659848" y="64929"/>
                    <a:pt x="673100" y="76288"/>
                  </a:cubicBezTo>
                  <a:cubicBezTo>
                    <a:pt x="693428" y="93712"/>
                    <a:pt x="727023" y="86836"/>
                    <a:pt x="749300" y="101688"/>
                  </a:cubicBezTo>
                  <a:cubicBezTo>
                    <a:pt x="798539" y="134514"/>
                    <a:pt x="772920" y="122261"/>
                    <a:pt x="825500" y="139788"/>
                  </a:cubicBezTo>
                  <a:cubicBezTo>
                    <a:pt x="833967" y="152488"/>
                    <a:pt x="840107" y="167095"/>
                    <a:pt x="850900" y="177888"/>
                  </a:cubicBezTo>
                  <a:cubicBezTo>
                    <a:pt x="899897" y="226885"/>
                    <a:pt x="926569" y="199114"/>
                    <a:pt x="1003300" y="190588"/>
                  </a:cubicBezTo>
                  <a:cubicBezTo>
                    <a:pt x="1016000" y="182121"/>
                    <a:pt x="1026136" y="165188"/>
                    <a:pt x="1041400" y="165188"/>
                  </a:cubicBezTo>
                  <a:cubicBezTo>
                    <a:pt x="1068174" y="165188"/>
                    <a:pt x="1091346" y="185337"/>
                    <a:pt x="1117600" y="190588"/>
                  </a:cubicBezTo>
                  <a:lnTo>
                    <a:pt x="1181100" y="203288"/>
                  </a:lnTo>
                  <a:cubicBezTo>
                    <a:pt x="1193800" y="199055"/>
                    <a:pt x="1213763" y="202821"/>
                    <a:pt x="1219200" y="190588"/>
                  </a:cubicBezTo>
                  <a:cubicBezTo>
                    <a:pt x="1233062" y="159399"/>
                    <a:pt x="1202267" y="105921"/>
                    <a:pt x="1231900" y="88988"/>
                  </a:cubicBezTo>
                  <a:cubicBezTo>
                    <a:pt x="1258405" y="73842"/>
                    <a:pt x="1308100" y="139788"/>
                    <a:pt x="1308100" y="139788"/>
                  </a:cubicBezTo>
                  <a:cubicBezTo>
                    <a:pt x="1316567" y="127088"/>
                    <a:pt x="1332118" y="116889"/>
                    <a:pt x="1333500" y="101688"/>
                  </a:cubicBezTo>
                  <a:cubicBezTo>
                    <a:pt x="1343740" y="-10955"/>
                    <a:pt x="1274850" y="-11400"/>
                    <a:pt x="1371600" y="12788"/>
                  </a:cubicBezTo>
                  <a:cubicBezTo>
                    <a:pt x="1428750" y="50888"/>
                    <a:pt x="1446742" y="48771"/>
                    <a:pt x="1473200" y="101688"/>
                  </a:cubicBezTo>
                  <a:cubicBezTo>
                    <a:pt x="1479187" y="113662"/>
                    <a:pt x="1481667" y="127088"/>
                    <a:pt x="1485900" y="139788"/>
                  </a:cubicBezTo>
                  <a:cubicBezTo>
                    <a:pt x="1484850" y="148191"/>
                    <a:pt x="1457186" y="250774"/>
                    <a:pt x="1485900" y="279488"/>
                  </a:cubicBezTo>
                  <a:cubicBezTo>
                    <a:pt x="1495366" y="288954"/>
                    <a:pt x="1511300" y="287955"/>
                    <a:pt x="1524000" y="292188"/>
                  </a:cubicBezTo>
                  <a:cubicBezTo>
                    <a:pt x="1536700" y="287955"/>
                    <a:pt x="1556113" y="291462"/>
                    <a:pt x="1562100" y="279488"/>
                  </a:cubicBezTo>
                  <a:cubicBezTo>
                    <a:pt x="1568087" y="267514"/>
                    <a:pt x="1537777" y="248030"/>
                    <a:pt x="1549400" y="241388"/>
                  </a:cubicBezTo>
                  <a:cubicBezTo>
                    <a:pt x="1579033" y="224455"/>
                    <a:pt x="1617133" y="232921"/>
                    <a:pt x="1651000" y="228688"/>
                  </a:cubicBezTo>
                  <a:cubicBezTo>
                    <a:pt x="1646767" y="215988"/>
                    <a:pt x="1644287" y="202562"/>
                    <a:pt x="1638300" y="190588"/>
                  </a:cubicBezTo>
                  <a:cubicBezTo>
                    <a:pt x="1631474" y="176936"/>
                    <a:pt x="1597636" y="152488"/>
                    <a:pt x="1612900" y="152488"/>
                  </a:cubicBezTo>
                  <a:cubicBezTo>
                    <a:pt x="1630861" y="152488"/>
                    <a:pt x="1639502" y="176790"/>
                    <a:pt x="1651000" y="190588"/>
                  </a:cubicBezTo>
                  <a:cubicBezTo>
                    <a:pt x="1660771" y="202314"/>
                    <a:pt x="1664481" y="219153"/>
                    <a:pt x="1676400" y="228688"/>
                  </a:cubicBezTo>
                  <a:cubicBezTo>
                    <a:pt x="1686853" y="237051"/>
                    <a:pt x="1702526" y="235401"/>
                    <a:pt x="1714500" y="241388"/>
                  </a:cubicBezTo>
                  <a:cubicBezTo>
                    <a:pt x="1728152" y="248214"/>
                    <a:pt x="1739900" y="258321"/>
                    <a:pt x="1752600" y="266788"/>
                  </a:cubicBezTo>
                  <a:cubicBezTo>
                    <a:pt x="1756833" y="254088"/>
                    <a:pt x="1753326" y="234675"/>
                    <a:pt x="1765300" y="228688"/>
                  </a:cubicBezTo>
                  <a:cubicBezTo>
                    <a:pt x="1789806" y="216435"/>
                    <a:pt x="1835032" y="273020"/>
                    <a:pt x="1841500" y="279488"/>
                  </a:cubicBezTo>
                  <a:cubicBezTo>
                    <a:pt x="1845733" y="292188"/>
                    <a:pt x="1859172" y="305159"/>
                    <a:pt x="1854200" y="317588"/>
                  </a:cubicBezTo>
                  <a:cubicBezTo>
                    <a:pt x="1846625" y="336526"/>
                    <a:pt x="1794039" y="350342"/>
                    <a:pt x="1778000" y="355688"/>
                  </a:cubicBezTo>
                  <a:cubicBezTo>
                    <a:pt x="1768687" y="383628"/>
                    <a:pt x="1737360" y="452208"/>
                    <a:pt x="1790700" y="469988"/>
                  </a:cubicBezTo>
                  <a:cubicBezTo>
                    <a:pt x="1929651" y="516305"/>
                    <a:pt x="1719184" y="442436"/>
                    <a:pt x="1866900" y="508088"/>
                  </a:cubicBezTo>
                  <a:cubicBezTo>
                    <a:pt x="1891366" y="518962"/>
                    <a:pt x="1943100" y="533488"/>
                    <a:pt x="1943100" y="533488"/>
                  </a:cubicBezTo>
                  <a:cubicBezTo>
                    <a:pt x="1974390" y="439617"/>
                    <a:pt x="1927995" y="545386"/>
                    <a:pt x="2006600" y="571588"/>
                  </a:cubicBezTo>
                  <a:cubicBezTo>
                    <a:pt x="2032000" y="580055"/>
                    <a:pt x="2056390" y="592586"/>
                    <a:pt x="2082800" y="596988"/>
                  </a:cubicBezTo>
                  <a:cubicBezTo>
                    <a:pt x="2172205" y="611889"/>
                    <a:pt x="2134571" y="601545"/>
                    <a:pt x="2197100" y="622388"/>
                  </a:cubicBezTo>
                  <a:cubicBezTo>
                    <a:pt x="2201333" y="609688"/>
                    <a:pt x="2197826" y="590275"/>
                    <a:pt x="2209800" y="584288"/>
                  </a:cubicBezTo>
                  <a:cubicBezTo>
                    <a:pt x="2221774" y="578301"/>
                    <a:pt x="2235926" y="591001"/>
                    <a:pt x="2247900" y="596988"/>
                  </a:cubicBezTo>
                  <a:cubicBezTo>
                    <a:pt x="2346377" y="646227"/>
                    <a:pt x="2228335" y="603166"/>
                    <a:pt x="2324100" y="635088"/>
                  </a:cubicBezTo>
                  <a:cubicBezTo>
                    <a:pt x="2396893" y="744277"/>
                    <a:pt x="2319273" y="606128"/>
                    <a:pt x="2336800" y="711288"/>
                  </a:cubicBezTo>
                  <a:cubicBezTo>
                    <a:pt x="2339309" y="726344"/>
                    <a:pt x="2350713" y="739337"/>
                    <a:pt x="2362200" y="749388"/>
                  </a:cubicBezTo>
                  <a:cubicBezTo>
                    <a:pt x="2415947" y="796416"/>
                    <a:pt x="2424171" y="795445"/>
                    <a:pt x="2476500" y="812888"/>
                  </a:cubicBezTo>
                  <a:cubicBezTo>
                    <a:pt x="2514600" y="808655"/>
                    <a:pt x="2556513" y="817332"/>
                    <a:pt x="2590800" y="800188"/>
                  </a:cubicBezTo>
                  <a:cubicBezTo>
                    <a:pt x="2606412" y="792382"/>
                    <a:pt x="2586444" y="753096"/>
                    <a:pt x="2603500" y="749388"/>
                  </a:cubicBezTo>
                  <a:cubicBezTo>
                    <a:pt x="2694602" y="729583"/>
                    <a:pt x="2789767" y="740921"/>
                    <a:pt x="2882900" y="736688"/>
                  </a:cubicBezTo>
                  <a:cubicBezTo>
                    <a:pt x="2916767" y="635088"/>
                    <a:pt x="2865967" y="745155"/>
                    <a:pt x="2933700" y="711288"/>
                  </a:cubicBezTo>
                  <a:cubicBezTo>
                    <a:pt x="2945674" y="705301"/>
                    <a:pt x="2936934" y="682654"/>
                    <a:pt x="2946400" y="673188"/>
                  </a:cubicBezTo>
                  <a:cubicBezTo>
                    <a:pt x="2955866" y="663722"/>
                    <a:pt x="2971800" y="664721"/>
                    <a:pt x="2984500" y="660488"/>
                  </a:cubicBezTo>
                  <a:cubicBezTo>
                    <a:pt x="2992967" y="673188"/>
                    <a:pt x="2997981" y="689053"/>
                    <a:pt x="3009900" y="698588"/>
                  </a:cubicBezTo>
                  <a:cubicBezTo>
                    <a:pt x="3020353" y="706951"/>
                    <a:pt x="3040219" y="700395"/>
                    <a:pt x="3048000" y="711288"/>
                  </a:cubicBezTo>
                  <a:cubicBezTo>
                    <a:pt x="3063562" y="733075"/>
                    <a:pt x="3073400" y="787488"/>
                    <a:pt x="3073400" y="787488"/>
                  </a:cubicBezTo>
                  <a:cubicBezTo>
                    <a:pt x="3035300" y="791721"/>
                    <a:pt x="2993387" y="783044"/>
                    <a:pt x="2959100" y="800188"/>
                  </a:cubicBezTo>
                  <a:cubicBezTo>
                    <a:pt x="2947126" y="806175"/>
                    <a:pt x="2962334" y="828822"/>
                    <a:pt x="2971800" y="838288"/>
                  </a:cubicBezTo>
                  <a:cubicBezTo>
                    <a:pt x="2981266" y="847754"/>
                    <a:pt x="2997926" y="845001"/>
                    <a:pt x="3009900" y="850988"/>
                  </a:cubicBezTo>
                  <a:cubicBezTo>
                    <a:pt x="3023552" y="857814"/>
                    <a:pt x="3034052" y="870189"/>
                    <a:pt x="3048000" y="876388"/>
                  </a:cubicBezTo>
                  <a:cubicBezTo>
                    <a:pt x="3072466" y="887262"/>
                    <a:pt x="3124200" y="901788"/>
                    <a:pt x="3124200" y="901788"/>
                  </a:cubicBezTo>
                  <a:cubicBezTo>
                    <a:pt x="3081519" y="1029831"/>
                    <a:pt x="3146640" y="831220"/>
                    <a:pt x="3098800" y="990688"/>
                  </a:cubicBezTo>
                  <a:cubicBezTo>
                    <a:pt x="3091107" y="1016333"/>
                    <a:pt x="3081867" y="1041488"/>
                    <a:pt x="3073400" y="1066888"/>
                  </a:cubicBezTo>
                  <a:cubicBezTo>
                    <a:pt x="3069167" y="1079588"/>
                    <a:pt x="3068126" y="1093849"/>
                    <a:pt x="3060700" y="1104988"/>
                  </a:cubicBezTo>
                  <a:cubicBezTo>
                    <a:pt x="2987907" y="1214177"/>
                    <a:pt x="3075180" y="1076028"/>
                    <a:pt x="3022600" y="1181188"/>
                  </a:cubicBezTo>
                  <a:cubicBezTo>
                    <a:pt x="2973361" y="1279665"/>
                    <a:pt x="3016422" y="1161623"/>
                    <a:pt x="2984500" y="1257388"/>
                  </a:cubicBezTo>
                  <a:cubicBezTo>
                    <a:pt x="2992967" y="1270088"/>
                    <a:pt x="3003074" y="1281836"/>
                    <a:pt x="3009900" y="1295488"/>
                  </a:cubicBezTo>
                  <a:cubicBezTo>
                    <a:pt x="3035742" y="1347172"/>
                    <a:pt x="3018271" y="1368221"/>
                    <a:pt x="3009900" y="1435188"/>
                  </a:cubicBezTo>
                  <a:cubicBezTo>
                    <a:pt x="3014133" y="1464821"/>
                    <a:pt x="3022600" y="1494154"/>
                    <a:pt x="3022600" y="1524088"/>
                  </a:cubicBezTo>
                  <a:cubicBezTo>
                    <a:pt x="3022600" y="1554022"/>
                    <a:pt x="3007604" y="1583142"/>
                    <a:pt x="3009900" y="1612988"/>
                  </a:cubicBezTo>
                  <a:cubicBezTo>
                    <a:pt x="3015619" y="1687329"/>
                    <a:pt x="3026995" y="1683651"/>
                    <a:pt x="3073400" y="1714588"/>
                  </a:cubicBezTo>
                  <a:cubicBezTo>
                    <a:pt x="3077633" y="1701888"/>
                    <a:pt x="3082422" y="1689360"/>
                    <a:pt x="3086100" y="1676488"/>
                  </a:cubicBezTo>
                  <a:cubicBezTo>
                    <a:pt x="3090895" y="1659705"/>
                    <a:pt x="3084277" y="1616006"/>
                    <a:pt x="3098800" y="1625688"/>
                  </a:cubicBezTo>
                  <a:cubicBezTo>
                    <a:pt x="3121077" y="1640540"/>
                    <a:pt x="3098800" y="1693421"/>
                    <a:pt x="3124200" y="1701888"/>
                  </a:cubicBezTo>
                  <a:cubicBezTo>
                    <a:pt x="3176780" y="1719415"/>
                    <a:pt x="3151161" y="1707162"/>
                    <a:pt x="3200400" y="1739988"/>
                  </a:cubicBezTo>
                  <a:cubicBezTo>
                    <a:pt x="3208867" y="1752688"/>
                    <a:pt x="3215007" y="1767295"/>
                    <a:pt x="3225800" y="1778088"/>
                  </a:cubicBezTo>
                  <a:cubicBezTo>
                    <a:pt x="3250419" y="1802707"/>
                    <a:pt x="3271012" y="1805859"/>
                    <a:pt x="3302000" y="1816188"/>
                  </a:cubicBezTo>
                  <a:cubicBezTo>
                    <a:pt x="3325926" y="1840114"/>
                    <a:pt x="3351355" y="1860562"/>
                    <a:pt x="3365500" y="1892388"/>
                  </a:cubicBezTo>
                  <a:cubicBezTo>
                    <a:pt x="3406729" y="1985153"/>
                    <a:pt x="3359702" y="1958189"/>
                    <a:pt x="3429000" y="1981288"/>
                  </a:cubicBezTo>
                  <a:cubicBezTo>
                    <a:pt x="3333348" y="2045056"/>
                    <a:pt x="3454914" y="1970182"/>
                    <a:pt x="3340100" y="2019388"/>
                  </a:cubicBezTo>
                  <a:cubicBezTo>
                    <a:pt x="3326071" y="2025401"/>
                    <a:pt x="3314700" y="2036321"/>
                    <a:pt x="3302000" y="2044788"/>
                  </a:cubicBezTo>
                  <a:cubicBezTo>
                    <a:pt x="3297767" y="2070188"/>
                    <a:pt x="3306257" y="2101609"/>
                    <a:pt x="3289300" y="2120988"/>
                  </a:cubicBezTo>
                  <a:cubicBezTo>
                    <a:pt x="3271669" y="2141137"/>
                    <a:pt x="3213100" y="2146388"/>
                    <a:pt x="3213100" y="2146388"/>
                  </a:cubicBezTo>
                  <a:cubicBezTo>
                    <a:pt x="3204633" y="2159088"/>
                    <a:pt x="3199619" y="2174953"/>
                    <a:pt x="3187700" y="2184488"/>
                  </a:cubicBezTo>
                  <a:cubicBezTo>
                    <a:pt x="3177247" y="2192851"/>
                    <a:pt x="3159066" y="2187722"/>
                    <a:pt x="3149600" y="2197188"/>
                  </a:cubicBezTo>
                  <a:cubicBezTo>
                    <a:pt x="3140134" y="2206654"/>
                    <a:pt x="3142887" y="2223314"/>
                    <a:pt x="3136900" y="2235288"/>
                  </a:cubicBezTo>
                  <a:cubicBezTo>
                    <a:pt x="3130074" y="2248940"/>
                    <a:pt x="3119967" y="2260688"/>
                    <a:pt x="3111500" y="2273388"/>
                  </a:cubicBezTo>
                  <a:cubicBezTo>
                    <a:pt x="3128433" y="2281855"/>
                    <a:pt x="3143514" y="2296440"/>
                    <a:pt x="3162300" y="2298788"/>
                  </a:cubicBezTo>
                  <a:cubicBezTo>
                    <a:pt x="3273329" y="2312667"/>
                    <a:pt x="3158858" y="2249926"/>
                    <a:pt x="3251200" y="2311488"/>
                  </a:cubicBezTo>
                  <a:cubicBezTo>
                    <a:pt x="3276600" y="2307255"/>
                    <a:pt x="3302263" y="2304374"/>
                    <a:pt x="3327400" y="2298788"/>
                  </a:cubicBezTo>
                  <a:cubicBezTo>
                    <a:pt x="3340468" y="2295884"/>
                    <a:pt x="3356034" y="2276622"/>
                    <a:pt x="3365500" y="2286088"/>
                  </a:cubicBezTo>
                  <a:cubicBezTo>
                    <a:pt x="3374966" y="2295554"/>
                    <a:pt x="3357033" y="2311488"/>
                    <a:pt x="3352800" y="2324188"/>
                  </a:cubicBezTo>
                  <a:cubicBezTo>
                    <a:pt x="3365500" y="2332655"/>
                    <a:pt x="3377248" y="2342762"/>
                    <a:pt x="3390900" y="2349588"/>
                  </a:cubicBezTo>
                  <a:cubicBezTo>
                    <a:pt x="3409120" y="2358698"/>
                    <a:pt x="3463524" y="2370919"/>
                    <a:pt x="3479800" y="2374988"/>
                  </a:cubicBezTo>
                  <a:cubicBezTo>
                    <a:pt x="3467100" y="2383455"/>
                    <a:pt x="3455992" y="2395029"/>
                    <a:pt x="3441700" y="2400388"/>
                  </a:cubicBezTo>
                  <a:cubicBezTo>
                    <a:pt x="3421489" y="2407967"/>
                    <a:pt x="3399272" y="2408405"/>
                    <a:pt x="3378200" y="2413088"/>
                  </a:cubicBezTo>
                  <a:cubicBezTo>
                    <a:pt x="3361161" y="2416874"/>
                    <a:pt x="3344333" y="2421555"/>
                    <a:pt x="3327400" y="2425788"/>
                  </a:cubicBezTo>
                  <a:cubicBezTo>
                    <a:pt x="3314700" y="2434255"/>
                    <a:pt x="3302952" y="2444362"/>
                    <a:pt x="3289300" y="2451188"/>
                  </a:cubicBezTo>
                  <a:cubicBezTo>
                    <a:pt x="3277326" y="2457175"/>
                    <a:pt x="3262902" y="2457387"/>
                    <a:pt x="3251200" y="2463888"/>
                  </a:cubicBezTo>
                  <a:cubicBezTo>
                    <a:pt x="3224515" y="2478713"/>
                    <a:pt x="3175000" y="2514688"/>
                    <a:pt x="3175000" y="2514688"/>
                  </a:cubicBezTo>
                  <a:cubicBezTo>
                    <a:pt x="3119836" y="2597433"/>
                    <a:pt x="3186116" y="2519083"/>
                    <a:pt x="3035300" y="2565488"/>
                  </a:cubicBezTo>
                  <a:cubicBezTo>
                    <a:pt x="3015069" y="2571713"/>
                    <a:pt x="3001724" y="2591285"/>
                    <a:pt x="2984500" y="2603588"/>
                  </a:cubicBezTo>
                  <a:cubicBezTo>
                    <a:pt x="2937274" y="2637321"/>
                    <a:pt x="2955036" y="2626829"/>
                    <a:pt x="2895600" y="2641688"/>
                  </a:cubicBezTo>
                  <a:cubicBezTo>
                    <a:pt x="2891367" y="2654388"/>
                    <a:pt x="2885101" y="2666583"/>
                    <a:pt x="2882900" y="2679788"/>
                  </a:cubicBezTo>
                  <a:cubicBezTo>
                    <a:pt x="2876598" y="2717601"/>
                    <a:pt x="2887344" y="2759801"/>
                    <a:pt x="2870200" y="2794088"/>
                  </a:cubicBezTo>
                  <a:cubicBezTo>
                    <a:pt x="2824068" y="2886352"/>
                    <a:pt x="2832100" y="2699922"/>
                    <a:pt x="2832100" y="2806788"/>
                  </a:cubicBezTo>
                </a:path>
              </a:pathLst>
            </a:custGeom>
            <a:solidFill>
              <a:schemeClr val="bg1">
                <a:lumMod val="9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8" name="図 77">
              <a:extLst>
                <a:ext uri="{FF2B5EF4-FFF2-40B4-BE49-F238E27FC236}">
                  <a16:creationId xmlns:a16="http://schemas.microsoft.com/office/drawing/2014/main" id="{514F57E0-E077-41DA-BFA5-FB78DB8A8B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4989" y="897498"/>
              <a:ext cx="191387" cy="191506"/>
            </a:xfrm>
            <a:prstGeom prst="rect">
              <a:avLst/>
            </a:prstGeom>
          </p:spPr>
        </p:pic>
        <p:pic>
          <p:nvPicPr>
            <p:cNvPr id="79" name="図 78">
              <a:extLst>
                <a:ext uri="{FF2B5EF4-FFF2-40B4-BE49-F238E27FC236}">
                  <a16:creationId xmlns:a16="http://schemas.microsoft.com/office/drawing/2014/main" id="{028535B7-A811-4209-8E6F-58BC48764F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3863" y="4557269"/>
              <a:ext cx="191387" cy="191506"/>
            </a:xfrm>
            <a:prstGeom prst="rect">
              <a:avLst/>
            </a:prstGeom>
          </p:spPr>
        </p:pic>
        <p:pic>
          <p:nvPicPr>
            <p:cNvPr id="82" name="図 81">
              <a:extLst>
                <a:ext uri="{FF2B5EF4-FFF2-40B4-BE49-F238E27FC236}">
                  <a16:creationId xmlns:a16="http://schemas.microsoft.com/office/drawing/2014/main" id="{028535B7-A811-4209-8E6F-58BC48764F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84482" y="5315432"/>
              <a:ext cx="191387" cy="191506"/>
            </a:xfrm>
            <a:prstGeom prst="rect">
              <a:avLst/>
            </a:prstGeom>
          </p:spPr>
        </p:pic>
        <p:sp>
          <p:nvSpPr>
            <p:cNvPr id="83" name="フリーフォーム 82"/>
            <p:cNvSpPr/>
            <p:nvPr/>
          </p:nvSpPr>
          <p:spPr>
            <a:xfrm>
              <a:off x="6831093" y="4505712"/>
              <a:ext cx="78117" cy="79147"/>
            </a:xfrm>
            <a:custGeom>
              <a:avLst/>
              <a:gdLst>
                <a:gd name="connsiteX0" fmla="*/ 77707 w 78117"/>
                <a:gd name="connsiteY0" fmla="*/ 15116 h 79147"/>
                <a:gd name="connsiteX1" fmla="*/ 26907 w 78117"/>
                <a:gd name="connsiteY1" fmla="*/ 78616 h 79147"/>
                <a:gd name="connsiteX2" fmla="*/ 1507 w 78117"/>
                <a:gd name="connsiteY2" fmla="*/ 40516 h 79147"/>
                <a:gd name="connsiteX3" fmla="*/ 77707 w 78117"/>
                <a:gd name="connsiteY3" fmla="*/ 15116 h 79147"/>
              </a:gdLst>
              <a:ahLst/>
              <a:cxnLst>
                <a:cxn ang="0">
                  <a:pos x="connsiteX0" y="connsiteY0"/>
                </a:cxn>
                <a:cxn ang="0">
                  <a:pos x="connsiteX1" y="connsiteY1"/>
                </a:cxn>
                <a:cxn ang="0">
                  <a:pos x="connsiteX2" y="connsiteY2"/>
                </a:cxn>
                <a:cxn ang="0">
                  <a:pos x="connsiteX3" y="connsiteY3"/>
                </a:cxn>
              </a:cxnLst>
              <a:rect l="l" t="t" r="r" b="b"/>
              <a:pathLst>
                <a:path w="78117" h="79147">
                  <a:moveTo>
                    <a:pt x="77707" y="15116"/>
                  </a:moveTo>
                  <a:cubicBezTo>
                    <a:pt x="81940" y="21466"/>
                    <a:pt x="52623" y="70044"/>
                    <a:pt x="26907" y="78616"/>
                  </a:cubicBezTo>
                  <a:cubicBezTo>
                    <a:pt x="12427" y="83443"/>
                    <a:pt x="-5319" y="54168"/>
                    <a:pt x="1507" y="40516"/>
                  </a:cubicBezTo>
                  <a:cubicBezTo>
                    <a:pt x="35248" y="-26965"/>
                    <a:pt x="73474" y="8766"/>
                    <a:pt x="77707" y="15116"/>
                  </a:cubicBezTo>
                  <a:close/>
                </a:path>
              </a:pathLst>
            </a:custGeom>
            <a:solidFill>
              <a:schemeClr val="tx2">
                <a:lumMod val="60000"/>
                <a:lumOff val="40000"/>
              </a:schemeClr>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pic>
          <p:nvPicPr>
            <p:cNvPr id="84" name="図 83">
              <a:extLst>
                <a:ext uri="{FF2B5EF4-FFF2-40B4-BE49-F238E27FC236}">
                  <a16:creationId xmlns:a16="http://schemas.microsoft.com/office/drawing/2014/main" id="{028535B7-A811-4209-8E6F-58BC48764F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6566" y="3910822"/>
              <a:ext cx="191387" cy="191506"/>
            </a:xfrm>
            <a:prstGeom prst="rect">
              <a:avLst/>
            </a:prstGeom>
          </p:spPr>
        </p:pic>
      </p:grpSp>
      <p:sp>
        <p:nvSpPr>
          <p:cNvPr id="28" name="楕円 27">
            <a:extLst>
              <a:ext uri="{FF2B5EF4-FFF2-40B4-BE49-F238E27FC236}">
                <a16:creationId xmlns:a16="http://schemas.microsoft.com/office/drawing/2014/main" id="{B279C46F-3BA2-4B9F-AF80-2361C55BBBD0}"/>
              </a:ext>
            </a:extLst>
          </p:cNvPr>
          <p:cNvSpPr>
            <a:spLocks noChangeAspect="1"/>
          </p:cNvSpPr>
          <p:nvPr/>
        </p:nvSpPr>
        <p:spPr>
          <a:xfrm rot="2815621">
            <a:off x="8784305" y="3980908"/>
            <a:ext cx="1409936" cy="2378152"/>
          </a:xfrm>
          <a:prstGeom prst="ellipse">
            <a:avLst/>
          </a:prstGeom>
          <a:noFill/>
          <a:ln w="57150">
            <a:prstDash val="sysDash"/>
          </a:ln>
          <a:effectLst>
            <a:glow rad="457200">
              <a:srgbClr val="FF99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8719BFD9-E00D-4500-83AA-850253D381E5}"/>
              </a:ext>
            </a:extLst>
          </p:cNvPr>
          <p:cNvSpPr>
            <a:spLocks/>
          </p:cNvSpPr>
          <p:nvPr/>
        </p:nvSpPr>
        <p:spPr>
          <a:xfrm>
            <a:off x="6345090" y="1758700"/>
            <a:ext cx="1525298" cy="1248120"/>
          </a:xfrm>
          <a:prstGeom prst="ellipse">
            <a:avLst/>
          </a:prstGeom>
          <a:noFill/>
          <a:ln w="57150">
            <a:prstDash val="sysDash"/>
          </a:ln>
          <a:effectLst>
            <a:glow rad="533400">
              <a:srgbClr val="FFFF99">
                <a:alpha val="49804"/>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CE391927-9294-4AF3-9557-91B4346298D3}"/>
              </a:ext>
            </a:extLst>
          </p:cNvPr>
          <p:cNvSpPr/>
          <p:nvPr/>
        </p:nvSpPr>
        <p:spPr>
          <a:xfrm>
            <a:off x="5228510" y="2078191"/>
            <a:ext cx="1469411" cy="285253"/>
          </a:xfrm>
          <a:prstGeom prst="rect">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但馬エリア</a:t>
            </a:r>
          </a:p>
        </p:txBody>
      </p:sp>
      <p:sp>
        <p:nvSpPr>
          <p:cNvPr id="45" name="フリーフォーム 44"/>
          <p:cNvSpPr/>
          <p:nvPr/>
        </p:nvSpPr>
        <p:spPr>
          <a:xfrm>
            <a:off x="5627320" y="4847305"/>
            <a:ext cx="207233" cy="99081"/>
          </a:xfrm>
          <a:custGeom>
            <a:avLst/>
            <a:gdLst>
              <a:gd name="connsiteX0" fmla="*/ 203200 w 234950"/>
              <a:gd name="connsiteY0" fmla="*/ 124361 h 124361"/>
              <a:gd name="connsiteX1" fmla="*/ 177800 w 234950"/>
              <a:gd name="connsiteY1" fmla="*/ 114836 h 124361"/>
              <a:gd name="connsiteX2" fmla="*/ 168275 w 234950"/>
              <a:gd name="connsiteY2" fmla="*/ 111661 h 124361"/>
              <a:gd name="connsiteX3" fmla="*/ 136525 w 234950"/>
              <a:gd name="connsiteY3" fmla="*/ 102136 h 124361"/>
              <a:gd name="connsiteX4" fmla="*/ 127000 w 234950"/>
              <a:gd name="connsiteY4" fmla="*/ 95786 h 124361"/>
              <a:gd name="connsiteX5" fmla="*/ 107950 w 234950"/>
              <a:gd name="connsiteY5" fmla="*/ 92611 h 124361"/>
              <a:gd name="connsiteX6" fmla="*/ 95250 w 234950"/>
              <a:gd name="connsiteY6" fmla="*/ 89436 h 124361"/>
              <a:gd name="connsiteX7" fmla="*/ 85725 w 234950"/>
              <a:gd name="connsiteY7" fmla="*/ 83086 h 124361"/>
              <a:gd name="connsiteX8" fmla="*/ 76200 w 234950"/>
              <a:gd name="connsiteY8" fmla="*/ 79911 h 124361"/>
              <a:gd name="connsiteX9" fmla="*/ 60325 w 234950"/>
              <a:gd name="connsiteY9" fmla="*/ 73561 h 124361"/>
              <a:gd name="connsiteX10" fmla="*/ 31750 w 234950"/>
              <a:gd name="connsiteY10" fmla="*/ 51336 h 124361"/>
              <a:gd name="connsiteX11" fmla="*/ 19050 w 234950"/>
              <a:gd name="connsiteY11" fmla="*/ 44986 h 124361"/>
              <a:gd name="connsiteX12" fmla="*/ 6350 w 234950"/>
              <a:gd name="connsiteY12" fmla="*/ 25936 h 124361"/>
              <a:gd name="connsiteX13" fmla="*/ 0 w 234950"/>
              <a:gd name="connsiteY13" fmla="*/ 16411 h 124361"/>
              <a:gd name="connsiteX14" fmla="*/ 9525 w 234950"/>
              <a:gd name="connsiteY14" fmla="*/ 3711 h 124361"/>
              <a:gd name="connsiteX15" fmla="*/ 136525 w 234950"/>
              <a:gd name="connsiteY15" fmla="*/ 10061 h 124361"/>
              <a:gd name="connsiteX16" fmla="*/ 155575 w 234950"/>
              <a:gd name="connsiteY16" fmla="*/ 22761 h 124361"/>
              <a:gd name="connsiteX17" fmla="*/ 165100 w 234950"/>
              <a:gd name="connsiteY17" fmla="*/ 29111 h 124361"/>
              <a:gd name="connsiteX18" fmla="*/ 180975 w 234950"/>
              <a:gd name="connsiteY18" fmla="*/ 44986 h 124361"/>
              <a:gd name="connsiteX19" fmla="*/ 200025 w 234950"/>
              <a:gd name="connsiteY19" fmla="*/ 64036 h 124361"/>
              <a:gd name="connsiteX20" fmla="*/ 209550 w 234950"/>
              <a:gd name="connsiteY20" fmla="*/ 73561 h 124361"/>
              <a:gd name="connsiteX21" fmla="*/ 219075 w 234950"/>
              <a:gd name="connsiteY21" fmla="*/ 83086 h 124361"/>
              <a:gd name="connsiteX22" fmla="*/ 234950 w 234950"/>
              <a:gd name="connsiteY22" fmla="*/ 111661 h 124361"/>
              <a:gd name="connsiteX23" fmla="*/ 203200 w 234950"/>
              <a:gd name="connsiteY23" fmla="*/ 124361 h 12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950" h="124361">
                <a:moveTo>
                  <a:pt x="203200" y="124361"/>
                </a:moveTo>
                <a:cubicBezTo>
                  <a:pt x="172572" y="118235"/>
                  <a:pt x="199601" y="125737"/>
                  <a:pt x="177800" y="114836"/>
                </a:cubicBezTo>
                <a:cubicBezTo>
                  <a:pt x="174807" y="113339"/>
                  <a:pt x="171409" y="112836"/>
                  <a:pt x="168275" y="111661"/>
                </a:cubicBezTo>
                <a:cubicBezTo>
                  <a:pt x="144406" y="102710"/>
                  <a:pt x="160814" y="106994"/>
                  <a:pt x="136525" y="102136"/>
                </a:cubicBezTo>
                <a:cubicBezTo>
                  <a:pt x="133350" y="100019"/>
                  <a:pt x="130620" y="96993"/>
                  <a:pt x="127000" y="95786"/>
                </a:cubicBezTo>
                <a:cubicBezTo>
                  <a:pt x="120893" y="93750"/>
                  <a:pt x="114263" y="93874"/>
                  <a:pt x="107950" y="92611"/>
                </a:cubicBezTo>
                <a:cubicBezTo>
                  <a:pt x="103671" y="91755"/>
                  <a:pt x="99483" y="90494"/>
                  <a:pt x="95250" y="89436"/>
                </a:cubicBezTo>
                <a:cubicBezTo>
                  <a:pt x="92075" y="87319"/>
                  <a:pt x="89138" y="84793"/>
                  <a:pt x="85725" y="83086"/>
                </a:cubicBezTo>
                <a:cubicBezTo>
                  <a:pt x="82732" y="81589"/>
                  <a:pt x="79334" y="81086"/>
                  <a:pt x="76200" y="79911"/>
                </a:cubicBezTo>
                <a:cubicBezTo>
                  <a:pt x="70864" y="77910"/>
                  <a:pt x="65328" y="76290"/>
                  <a:pt x="60325" y="73561"/>
                </a:cubicBezTo>
                <a:cubicBezTo>
                  <a:pt x="10979" y="46645"/>
                  <a:pt x="62298" y="73156"/>
                  <a:pt x="31750" y="51336"/>
                </a:cubicBezTo>
                <a:cubicBezTo>
                  <a:pt x="27899" y="48585"/>
                  <a:pt x="23283" y="47103"/>
                  <a:pt x="19050" y="44986"/>
                </a:cubicBezTo>
                <a:lnTo>
                  <a:pt x="6350" y="25936"/>
                </a:lnTo>
                <a:lnTo>
                  <a:pt x="0" y="16411"/>
                </a:lnTo>
                <a:cubicBezTo>
                  <a:pt x="3175" y="12178"/>
                  <a:pt x="4249" y="4117"/>
                  <a:pt x="9525" y="3711"/>
                </a:cubicBezTo>
                <a:cubicBezTo>
                  <a:pt x="90184" y="-2494"/>
                  <a:pt x="91199" y="-1270"/>
                  <a:pt x="136525" y="10061"/>
                </a:cubicBezTo>
                <a:lnTo>
                  <a:pt x="155575" y="22761"/>
                </a:lnTo>
                <a:lnTo>
                  <a:pt x="165100" y="29111"/>
                </a:lnTo>
                <a:cubicBezTo>
                  <a:pt x="178185" y="48738"/>
                  <a:pt x="163657" y="29592"/>
                  <a:pt x="180975" y="44986"/>
                </a:cubicBezTo>
                <a:cubicBezTo>
                  <a:pt x="187687" y="50952"/>
                  <a:pt x="193675" y="57686"/>
                  <a:pt x="200025" y="64036"/>
                </a:cubicBezTo>
                <a:lnTo>
                  <a:pt x="209550" y="73561"/>
                </a:lnTo>
                <a:lnTo>
                  <a:pt x="219075" y="83086"/>
                </a:lnTo>
                <a:cubicBezTo>
                  <a:pt x="224663" y="99851"/>
                  <a:pt x="220394" y="89826"/>
                  <a:pt x="234950" y="111661"/>
                </a:cubicBezTo>
                <a:lnTo>
                  <a:pt x="203200" y="124361"/>
                </a:lnTo>
                <a:close/>
              </a:path>
            </a:pathLst>
          </a:custGeom>
          <a:solidFill>
            <a:srgbClr val="B1DCFD"/>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46" name="正方形/長方形 45"/>
          <p:cNvSpPr/>
          <p:nvPr/>
        </p:nvSpPr>
        <p:spPr>
          <a:xfrm>
            <a:off x="4852612" y="1097973"/>
            <a:ext cx="6912068" cy="6005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47" name="楕円 46">
            <a:extLst>
              <a:ext uri="{FF2B5EF4-FFF2-40B4-BE49-F238E27FC236}">
                <a16:creationId xmlns:a16="http://schemas.microsoft.com/office/drawing/2014/main" id="{5CA93539-E482-4D78-BC6D-200972B2623F}"/>
              </a:ext>
            </a:extLst>
          </p:cNvPr>
          <p:cNvSpPr>
            <a:spLocks noChangeAspect="1"/>
          </p:cNvSpPr>
          <p:nvPr/>
        </p:nvSpPr>
        <p:spPr>
          <a:xfrm rot="4330652">
            <a:off x="5632380" y="3584243"/>
            <a:ext cx="2331284" cy="3694380"/>
          </a:xfrm>
          <a:prstGeom prst="ellipse">
            <a:avLst/>
          </a:prstGeom>
          <a:noFill/>
          <a:ln w="57150">
            <a:prstDash val="sysDash"/>
          </a:ln>
          <a:effectLst>
            <a:glow rad="355600">
              <a:srgbClr val="9FE6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4318916" y="2778164"/>
            <a:ext cx="2005115" cy="596985"/>
          </a:xfrm>
          <a:custGeom>
            <a:avLst/>
            <a:gdLst>
              <a:gd name="connsiteX0" fmla="*/ 2273300 w 2273300"/>
              <a:gd name="connsiteY0" fmla="*/ 457200 h 749300"/>
              <a:gd name="connsiteX1" fmla="*/ 2209800 w 2273300"/>
              <a:gd name="connsiteY1" fmla="*/ 431800 h 749300"/>
              <a:gd name="connsiteX2" fmla="*/ 2146300 w 2273300"/>
              <a:gd name="connsiteY2" fmla="*/ 495300 h 749300"/>
              <a:gd name="connsiteX3" fmla="*/ 2095500 w 2273300"/>
              <a:gd name="connsiteY3" fmla="*/ 520700 h 749300"/>
              <a:gd name="connsiteX4" fmla="*/ 2082800 w 2273300"/>
              <a:gd name="connsiteY4" fmla="*/ 558800 h 749300"/>
              <a:gd name="connsiteX5" fmla="*/ 2006600 w 2273300"/>
              <a:gd name="connsiteY5" fmla="*/ 584200 h 749300"/>
              <a:gd name="connsiteX6" fmla="*/ 1981200 w 2273300"/>
              <a:gd name="connsiteY6" fmla="*/ 622300 h 749300"/>
              <a:gd name="connsiteX7" fmla="*/ 1816100 w 2273300"/>
              <a:gd name="connsiteY7" fmla="*/ 635000 h 749300"/>
              <a:gd name="connsiteX8" fmla="*/ 1714500 w 2273300"/>
              <a:gd name="connsiteY8" fmla="*/ 622300 h 749300"/>
              <a:gd name="connsiteX9" fmla="*/ 1701800 w 2273300"/>
              <a:gd name="connsiteY9" fmla="*/ 660400 h 749300"/>
              <a:gd name="connsiteX10" fmla="*/ 1600200 w 2273300"/>
              <a:gd name="connsiteY10" fmla="*/ 673100 h 749300"/>
              <a:gd name="connsiteX11" fmla="*/ 1574800 w 2273300"/>
              <a:gd name="connsiteY11" fmla="*/ 711200 h 749300"/>
              <a:gd name="connsiteX12" fmla="*/ 1498600 w 2273300"/>
              <a:gd name="connsiteY12" fmla="*/ 749300 h 749300"/>
              <a:gd name="connsiteX13" fmla="*/ 1447800 w 2273300"/>
              <a:gd name="connsiteY13" fmla="*/ 736600 h 749300"/>
              <a:gd name="connsiteX14" fmla="*/ 1422400 w 2273300"/>
              <a:gd name="connsiteY14" fmla="*/ 660400 h 749300"/>
              <a:gd name="connsiteX15" fmla="*/ 1397000 w 2273300"/>
              <a:gd name="connsiteY15" fmla="*/ 622300 h 749300"/>
              <a:gd name="connsiteX16" fmla="*/ 1409700 w 2273300"/>
              <a:gd name="connsiteY16" fmla="*/ 584200 h 749300"/>
              <a:gd name="connsiteX17" fmla="*/ 1460500 w 2273300"/>
              <a:gd name="connsiteY17" fmla="*/ 558800 h 749300"/>
              <a:gd name="connsiteX18" fmla="*/ 1346200 w 2273300"/>
              <a:gd name="connsiteY18" fmla="*/ 457200 h 749300"/>
              <a:gd name="connsiteX19" fmla="*/ 1358900 w 2273300"/>
              <a:gd name="connsiteY19" fmla="*/ 419100 h 749300"/>
              <a:gd name="connsiteX20" fmla="*/ 1270000 w 2273300"/>
              <a:gd name="connsiteY20" fmla="*/ 330200 h 749300"/>
              <a:gd name="connsiteX21" fmla="*/ 1346200 w 2273300"/>
              <a:gd name="connsiteY21" fmla="*/ 317500 h 749300"/>
              <a:gd name="connsiteX22" fmla="*/ 1308100 w 2273300"/>
              <a:gd name="connsiteY22" fmla="*/ 292100 h 749300"/>
              <a:gd name="connsiteX23" fmla="*/ 1257300 w 2273300"/>
              <a:gd name="connsiteY23" fmla="*/ 279400 h 749300"/>
              <a:gd name="connsiteX24" fmla="*/ 1231900 w 2273300"/>
              <a:gd name="connsiteY24" fmla="*/ 228600 h 749300"/>
              <a:gd name="connsiteX25" fmla="*/ 1155700 w 2273300"/>
              <a:gd name="connsiteY25" fmla="*/ 190500 h 749300"/>
              <a:gd name="connsiteX26" fmla="*/ 1104900 w 2273300"/>
              <a:gd name="connsiteY26" fmla="*/ 203200 h 749300"/>
              <a:gd name="connsiteX27" fmla="*/ 1066800 w 2273300"/>
              <a:gd name="connsiteY27" fmla="*/ 215900 h 749300"/>
              <a:gd name="connsiteX28" fmla="*/ 952500 w 2273300"/>
              <a:gd name="connsiteY28" fmla="*/ 203200 h 749300"/>
              <a:gd name="connsiteX29" fmla="*/ 939800 w 2273300"/>
              <a:gd name="connsiteY29" fmla="*/ 165100 h 749300"/>
              <a:gd name="connsiteX30" fmla="*/ 850900 w 2273300"/>
              <a:gd name="connsiteY30" fmla="*/ 127000 h 749300"/>
              <a:gd name="connsiteX31" fmla="*/ 876300 w 2273300"/>
              <a:gd name="connsiteY31" fmla="*/ 88900 h 749300"/>
              <a:gd name="connsiteX32" fmla="*/ 914400 w 2273300"/>
              <a:gd name="connsiteY32" fmla="*/ 63500 h 749300"/>
              <a:gd name="connsiteX33" fmla="*/ 901700 w 2273300"/>
              <a:gd name="connsiteY33" fmla="*/ 0 h 749300"/>
              <a:gd name="connsiteX34" fmla="*/ 800100 w 2273300"/>
              <a:gd name="connsiteY34" fmla="*/ 25400 h 749300"/>
              <a:gd name="connsiteX35" fmla="*/ 762000 w 2273300"/>
              <a:gd name="connsiteY35" fmla="*/ 50800 h 749300"/>
              <a:gd name="connsiteX36" fmla="*/ 723900 w 2273300"/>
              <a:gd name="connsiteY36" fmla="*/ 25400 h 749300"/>
              <a:gd name="connsiteX37" fmla="*/ 635000 w 2273300"/>
              <a:gd name="connsiteY37" fmla="*/ 76200 h 749300"/>
              <a:gd name="connsiteX38" fmla="*/ 622300 w 2273300"/>
              <a:gd name="connsiteY38" fmla="*/ 165100 h 749300"/>
              <a:gd name="connsiteX39" fmla="*/ 584200 w 2273300"/>
              <a:gd name="connsiteY39" fmla="*/ 190500 h 749300"/>
              <a:gd name="connsiteX40" fmla="*/ 431800 w 2273300"/>
              <a:gd name="connsiteY40" fmla="*/ 215900 h 749300"/>
              <a:gd name="connsiteX41" fmla="*/ 419100 w 2273300"/>
              <a:gd name="connsiteY41" fmla="*/ 330200 h 749300"/>
              <a:gd name="connsiteX42" fmla="*/ 342900 w 2273300"/>
              <a:gd name="connsiteY42" fmla="*/ 381000 h 749300"/>
              <a:gd name="connsiteX43" fmla="*/ 304800 w 2273300"/>
              <a:gd name="connsiteY43" fmla="*/ 406400 h 749300"/>
              <a:gd name="connsiteX44" fmla="*/ 241300 w 2273300"/>
              <a:gd name="connsiteY44" fmla="*/ 393700 h 749300"/>
              <a:gd name="connsiteX45" fmla="*/ 228600 w 2273300"/>
              <a:gd name="connsiteY45" fmla="*/ 304800 h 749300"/>
              <a:gd name="connsiteX46" fmla="*/ 177800 w 2273300"/>
              <a:gd name="connsiteY46" fmla="*/ 228600 h 749300"/>
              <a:gd name="connsiteX47" fmla="*/ 152400 w 2273300"/>
              <a:gd name="connsiteY47" fmla="*/ 190500 h 749300"/>
              <a:gd name="connsiteX48" fmla="*/ 0 w 2273300"/>
              <a:gd name="connsiteY48" fmla="*/ 1651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73300" h="749300">
                <a:moveTo>
                  <a:pt x="2273300" y="457200"/>
                </a:moveTo>
                <a:cubicBezTo>
                  <a:pt x="2252133" y="448733"/>
                  <a:pt x="2232597" y="431800"/>
                  <a:pt x="2209800" y="431800"/>
                </a:cubicBezTo>
                <a:cubicBezTo>
                  <a:pt x="2125559" y="431800"/>
                  <a:pt x="2180167" y="461433"/>
                  <a:pt x="2146300" y="495300"/>
                </a:cubicBezTo>
                <a:cubicBezTo>
                  <a:pt x="2132913" y="508687"/>
                  <a:pt x="2112433" y="512233"/>
                  <a:pt x="2095500" y="520700"/>
                </a:cubicBezTo>
                <a:cubicBezTo>
                  <a:pt x="2091267" y="533400"/>
                  <a:pt x="2093693" y="551019"/>
                  <a:pt x="2082800" y="558800"/>
                </a:cubicBezTo>
                <a:cubicBezTo>
                  <a:pt x="2061013" y="574362"/>
                  <a:pt x="2006600" y="584200"/>
                  <a:pt x="2006600" y="584200"/>
                </a:cubicBezTo>
                <a:cubicBezTo>
                  <a:pt x="1998133" y="596900"/>
                  <a:pt x="1991993" y="611507"/>
                  <a:pt x="1981200" y="622300"/>
                </a:cubicBezTo>
                <a:cubicBezTo>
                  <a:pt x="1929973" y="673527"/>
                  <a:pt x="1896207" y="643011"/>
                  <a:pt x="1816100" y="635000"/>
                </a:cubicBezTo>
                <a:cubicBezTo>
                  <a:pt x="1797792" y="580075"/>
                  <a:pt x="1806746" y="564646"/>
                  <a:pt x="1714500" y="622300"/>
                </a:cubicBezTo>
                <a:cubicBezTo>
                  <a:pt x="1703148" y="629395"/>
                  <a:pt x="1714033" y="654963"/>
                  <a:pt x="1701800" y="660400"/>
                </a:cubicBezTo>
                <a:cubicBezTo>
                  <a:pt x="1670611" y="674262"/>
                  <a:pt x="1634067" y="668867"/>
                  <a:pt x="1600200" y="673100"/>
                </a:cubicBezTo>
                <a:cubicBezTo>
                  <a:pt x="1591733" y="685800"/>
                  <a:pt x="1585593" y="700407"/>
                  <a:pt x="1574800" y="711200"/>
                </a:cubicBezTo>
                <a:cubicBezTo>
                  <a:pt x="1550181" y="735819"/>
                  <a:pt x="1529588" y="738971"/>
                  <a:pt x="1498600" y="749300"/>
                </a:cubicBezTo>
                <a:cubicBezTo>
                  <a:pt x="1481667" y="745067"/>
                  <a:pt x="1459159" y="749852"/>
                  <a:pt x="1447800" y="736600"/>
                </a:cubicBezTo>
                <a:cubicBezTo>
                  <a:pt x="1430376" y="716272"/>
                  <a:pt x="1437252" y="682677"/>
                  <a:pt x="1422400" y="660400"/>
                </a:cubicBezTo>
                <a:lnTo>
                  <a:pt x="1397000" y="622300"/>
                </a:lnTo>
                <a:cubicBezTo>
                  <a:pt x="1401233" y="609600"/>
                  <a:pt x="1400234" y="593666"/>
                  <a:pt x="1409700" y="584200"/>
                </a:cubicBezTo>
                <a:cubicBezTo>
                  <a:pt x="1423087" y="570813"/>
                  <a:pt x="1454513" y="576761"/>
                  <a:pt x="1460500" y="558800"/>
                </a:cubicBezTo>
                <a:cubicBezTo>
                  <a:pt x="1499059" y="443123"/>
                  <a:pt x="1413556" y="465619"/>
                  <a:pt x="1346200" y="457200"/>
                </a:cubicBezTo>
                <a:cubicBezTo>
                  <a:pt x="1350433" y="444500"/>
                  <a:pt x="1360560" y="432384"/>
                  <a:pt x="1358900" y="419100"/>
                </a:cubicBezTo>
                <a:cubicBezTo>
                  <a:pt x="1349542" y="344237"/>
                  <a:pt x="1330158" y="354263"/>
                  <a:pt x="1270000" y="330200"/>
                </a:cubicBezTo>
                <a:cubicBezTo>
                  <a:pt x="1295400" y="325967"/>
                  <a:pt x="1327992" y="335708"/>
                  <a:pt x="1346200" y="317500"/>
                </a:cubicBezTo>
                <a:cubicBezTo>
                  <a:pt x="1356993" y="306707"/>
                  <a:pt x="1322129" y="298113"/>
                  <a:pt x="1308100" y="292100"/>
                </a:cubicBezTo>
                <a:cubicBezTo>
                  <a:pt x="1292057" y="285224"/>
                  <a:pt x="1274233" y="283633"/>
                  <a:pt x="1257300" y="279400"/>
                </a:cubicBezTo>
                <a:cubicBezTo>
                  <a:pt x="1248833" y="262467"/>
                  <a:pt x="1244020" y="243144"/>
                  <a:pt x="1231900" y="228600"/>
                </a:cubicBezTo>
                <a:cubicBezTo>
                  <a:pt x="1212962" y="205874"/>
                  <a:pt x="1181705" y="199168"/>
                  <a:pt x="1155700" y="190500"/>
                </a:cubicBezTo>
                <a:cubicBezTo>
                  <a:pt x="1138767" y="194733"/>
                  <a:pt x="1121683" y="198405"/>
                  <a:pt x="1104900" y="203200"/>
                </a:cubicBezTo>
                <a:cubicBezTo>
                  <a:pt x="1092028" y="206878"/>
                  <a:pt x="1080187" y="215900"/>
                  <a:pt x="1066800" y="215900"/>
                </a:cubicBezTo>
                <a:cubicBezTo>
                  <a:pt x="1028466" y="215900"/>
                  <a:pt x="990600" y="207433"/>
                  <a:pt x="952500" y="203200"/>
                </a:cubicBezTo>
                <a:cubicBezTo>
                  <a:pt x="948267" y="190500"/>
                  <a:pt x="948163" y="175553"/>
                  <a:pt x="939800" y="165100"/>
                </a:cubicBezTo>
                <a:cubicBezTo>
                  <a:pt x="917874" y="137692"/>
                  <a:pt x="881405" y="134626"/>
                  <a:pt x="850900" y="127000"/>
                </a:cubicBezTo>
                <a:cubicBezTo>
                  <a:pt x="859367" y="114300"/>
                  <a:pt x="865507" y="99693"/>
                  <a:pt x="876300" y="88900"/>
                </a:cubicBezTo>
                <a:cubicBezTo>
                  <a:pt x="887093" y="78107"/>
                  <a:pt x="910207" y="78176"/>
                  <a:pt x="914400" y="63500"/>
                </a:cubicBezTo>
                <a:cubicBezTo>
                  <a:pt x="920330" y="42745"/>
                  <a:pt x="905933" y="21167"/>
                  <a:pt x="901700" y="0"/>
                </a:cubicBezTo>
                <a:cubicBezTo>
                  <a:pt x="877548" y="4830"/>
                  <a:pt x="826135" y="12383"/>
                  <a:pt x="800100" y="25400"/>
                </a:cubicBezTo>
                <a:cubicBezTo>
                  <a:pt x="786448" y="32226"/>
                  <a:pt x="774700" y="42333"/>
                  <a:pt x="762000" y="50800"/>
                </a:cubicBezTo>
                <a:cubicBezTo>
                  <a:pt x="749300" y="42333"/>
                  <a:pt x="739046" y="27293"/>
                  <a:pt x="723900" y="25400"/>
                </a:cubicBezTo>
                <a:cubicBezTo>
                  <a:pt x="661126" y="17553"/>
                  <a:pt x="661277" y="36785"/>
                  <a:pt x="635000" y="76200"/>
                </a:cubicBezTo>
                <a:cubicBezTo>
                  <a:pt x="630767" y="105833"/>
                  <a:pt x="634457" y="137746"/>
                  <a:pt x="622300" y="165100"/>
                </a:cubicBezTo>
                <a:cubicBezTo>
                  <a:pt x="616101" y="179048"/>
                  <a:pt x="597852" y="183674"/>
                  <a:pt x="584200" y="190500"/>
                </a:cubicBezTo>
                <a:cubicBezTo>
                  <a:pt x="541647" y="211776"/>
                  <a:pt x="468016" y="211876"/>
                  <a:pt x="431800" y="215900"/>
                </a:cubicBezTo>
                <a:cubicBezTo>
                  <a:pt x="427567" y="254000"/>
                  <a:pt x="437274" y="296448"/>
                  <a:pt x="419100" y="330200"/>
                </a:cubicBezTo>
                <a:cubicBezTo>
                  <a:pt x="404627" y="357078"/>
                  <a:pt x="368300" y="364067"/>
                  <a:pt x="342900" y="381000"/>
                </a:cubicBezTo>
                <a:lnTo>
                  <a:pt x="304800" y="406400"/>
                </a:lnTo>
                <a:cubicBezTo>
                  <a:pt x="283633" y="402167"/>
                  <a:pt x="254252" y="410969"/>
                  <a:pt x="241300" y="393700"/>
                </a:cubicBezTo>
                <a:cubicBezTo>
                  <a:pt x="223339" y="369753"/>
                  <a:pt x="239346" y="332739"/>
                  <a:pt x="228600" y="304800"/>
                </a:cubicBezTo>
                <a:cubicBezTo>
                  <a:pt x="217641" y="276308"/>
                  <a:pt x="194733" y="254000"/>
                  <a:pt x="177800" y="228600"/>
                </a:cubicBezTo>
                <a:cubicBezTo>
                  <a:pt x="169333" y="215900"/>
                  <a:pt x="166052" y="197326"/>
                  <a:pt x="152400" y="190500"/>
                </a:cubicBezTo>
                <a:cubicBezTo>
                  <a:pt x="71309" y="149954"/>
                  <a:pt x="120532" y="165100"/>
                  <a:pt x="0" y="165100"/>
                </a:cubicBezTo>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10650437" y="4701332"/>
            <a:ext cx="1008158" cy="236911"/>
          </a:xfrm>
          <a:custGeom>
            <a:avLst/>
            <a:gdLst>
              <a:gd name="connsiteX0" fmla="*/ 0 w 1143000"/>
              <a:gd name="connsiteY0" fmla="*/ 0 h 297357"/>
              <a:gd name="connsiteX1" fmla="*/ 7620 w 1143000"/>
              <a:gd name="connsiteY1" fmla="*/ 38100 h 297357"/>
              <a:gd name="connsiteX2" fmla="*/ 15240 w 1143000"/>
              <a:gd name="connsiteY2" fmla="*/ 60960 h 297357"/>
              <a:gd name="connsiteX3" fmla="*/ 38100 w 1143000"/>
              <a:gd name="connsiteY3" fmla="*/ 137160 h 297357"/>
              <a:gd name="connsiteX4" fmla="*/ 60960 w 1143000"/>
              <a:gd name="connsiteY4" fmla="*/ 144780 h 297357"/>
              <a:gd name="connsiteX5" fmla="*/ 76200 w 1143000"/>
              <a:gd name="connsiteY5" fmla="*/ 167640 h 297357"/>
              <a:gd name="connsiteX6" fmla="*/ 182880 w 1143000"/>
              <a:gd name="connsiteY6" fmla="*/ 228600 h 297357"/>
              <a:gd name="connsiteX7" fmla="*/ 236220 w 1143000"/>
              <a:gd name="connsiteY7" fmla="*/ 243840 h 297357"/>
              <a:gd name="connsiteX8" fmla="*/ 289560 w 1143000"/>
              <a:gd name="connsiteY8" fmla="*/ 259080 h 297357"/>
              <a:gd name="connsiteX9" fmla="*/ 327660 w 1143000"/>
              <a:gd name="connsiteY9" fmla="*/ 266700 h 297357"/>
              <a:gd name="connsiteX10" fmla="*/ 388620 w 1143000"/>
              <a:gd name="connsiteY10" fmla="*/ 281940 h 297357"/>
              <a:gd name="connsiteX11" fmla="*/ 472440 w 1143000"/>
              <a:gd name="connsiteY11" fmla="*/ 297180 h 297357"/>
              <a:gd name="connsiteX12" fmla="*/ 502920 w 1143000"/>
              <a:gd name="connsiteY12" fmla="*/ 289560 h 297357"/>
              <a:gd name="connsiteX13" fmla="*/ 548640 w 1143000"/>
              <a:gd name="connsiteY13" fmla="*/ 281940 h 297357"/>
              <a:gd name="connsiteX14" fmla="*/ 571500 w 1143000"/>
              <a:gd name="connsiteY14" fmla="*/ 266700 h 297357"/>
              <a:gd name="connsiteX15" fmla="*/ 601980 w 1143000"/>
              <a:gd name="connsiteY15" fmla="*/ 175260 h 297357"/>
              <a:gd name="connsiteX16" fmla="*/ 624840 w 1143000"/>
              <a:gd name="connsiteY16" fmla="*/ 167640 h 297357"/>
              <a:gd name="connsiteX17" fmla="*/ 640080 w 1143000"/>
              <a:gd name="connsiteY17" fmla="*/ 144780 h 297357"/>
              <a:gd name="connsiteX18" fmla="*/ 655320 w 1143000"/>
              <a:gd name="connsiteY18" fmla="*/ 99060 h 297357"/>
              <a:gd name="connsiteX19" fmla="*/ 685800 w 1143000"/>
              <a:gd name="connsiteY19" fmla="*/ 106680 h 297357"/>
              <a:gd name="connsiteX20" fmla="*/ 716280 w 1143000"/>
              <a:gd name="connsiteY20" fmla="*/ 152400 h 297357"/>
              <a:gd name="connsiteX21" fmla="*/ 754380 w 1143000"/>
              <a:gd name="connsiteY21" fmla="*/ 144780 h 297357"/>
              <a:gd name="connsiteX22" fmla="*/ 822960 w 1143000"/>
              <a:gd name="connsiteY22" fmla="*/ 160020 h 297357"/>
              <a:gd name="connsiteX23" fmla="*/ 838200 w 1143000"/>
              <a:gd name="connsiteY23" fmla="*/ 182880 h 297357"/>
              <a:gd name="connsiteX24" fmla="*/ 845820 w 1143000"/>
              <a:gd name="connsiteY24" fmla="*/ 205740 h 297357"/>
              <a:gd name="connsiteX25" fmla="*/ 868680 w 1143000"/>
              <a:gd name="connsiteY25" fmla="*/ 213360 h 297357"/>
              <a:gd name="connsiteX26" fmla="*/ 876300 w 1143000"/>
              <a:gd name="connsiteY26" fmla="*/ 236220 h 297357"/>
              <a:gd name="connsiteX27" fmla="*/ 967740 w 1143000"/>
              <a:gd name="connsiteY27" fmla="*/ 259080 h 297357"/>
              <a:gd name="connsiteX28" fmla="*/ 998220 w 1143000"/>
              <a:gd name="connsiteY28" fmla="*/ 297180 h 297357"/>
              <a:gd name="connsiteX29" fmla="*/ 1021080 w 1143000"/>
              <a:gd name="connsiteY29" fmla="*/ 289560 h 297357"/>
              <a:gd name="connsiteX30" fmla="*/ 1028700 w 1143000"/>
              <a:gd name="connsiteY30" fmla="*/ 243840 h 297357"/>
              <a:gd name="connsiteX31" fmla="*/ 1082040 w 1143000"/>
              <a:gd name="connsiteY31" fmla="*/ 220980 h 297357"/>
              <a:gd name="connsiteX32" fmla="*/ 1097280 w 1143000"/>
              <a:gd name="connsiteY32" fmla="*/ 198120 h 297357"/>
              <a:gd name="connsiteX33" fmla="*/ 1104900 w 1143000"/>
              <a:gd name="connsiteY33" fmla="*/ 175260 h 297357"/>
              <a:gd name="connsiteX34" fmla="*/ 1143000 w 1143000"/>
              <a:gd name="connsiteY34" fmla="*/ 175260 h 29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3000" h="297357">
                <a:moveTo>
                  <a:pt x="0" y="0"/>
                </a:moveTo>
                <a:cubicBezTo>
                  <a:pt x="2540" y="12700"/>
                  <a:pt x="4479" y="25535"/>
                  <a:pt x="7620" y="38100"/>
                </a:cubicBezTo>
                <a:cubicBezTo>
                  <a:pt x="9568" y="45892"/>
                  <a:pt x="13665" y="53084"/>
                  <a:pt x="15240" y="60960"/>
                </a:cubicBezTo>
                <a:cubicBezTo>
                  <a:pt x="20163" y="85574"/>
                  <a:pt x="14933" y="118626"/>
                  <a:pt x="38100" y="137160"/>
                </a:cubicBezTo>
                <a:cubicBezTo>
                  <a:pt x="44372" y="142178"/>
                  <a:pt x="53340" y="142240"/>
                  <a:pt x="60960" y="144780"/>
                </a:cubicBezTo>
                <a:cubicBezTo>
                  <a:pt x="66040" y="152400"/>
                  <a:pt x="72799" y="159137"/>
                  <a:pt x="76200" y="167640"/>
                </a:cubicBezTo>
                <a:cubicBezTo>
                  <a:pt x="109626" y="251204"/>
                  <a:pt x="56831" y="218096"/>
                  <a:pt x="182880" y="228600"/>
                </a:cubicBezTo>
                <a:cubicBezTo>
                  <a:pt x="237690" y="246870"/>
                  <a:pt x="169243" y="224704"/>
                  <a:pt x="236220" y="243840"/>
                </a:cubicBezTo>
                <a:cubicBezTo>
                  <a:pt x="280770" y="256568"/>
                  <a:pt x="235962" y="247169"/>
                  <a:pt x="289560" y="259080"/>
                </a:cubicBezTo>
                <a:cubicBezTo>
                  <a:pt x="302203" y="261890"/>
                  <a:pt x="315040" y="263788"/>
                  <a:pt x="327660" y="266700"/>
                </a:cubicBezTo>
                <a:cubicBezTo>
                  <a:pt x="348069" y="271410"/>
                  <a:pt x="368081" y="277832"/>
                  <a:pt x="388620" y="281940"/>
                </a:cubicBezTo>
                <a:cubicBezTo>
                  <a:pt x="441870" y="292590"/>
                  <a:pt x="413945" y="287431"/>
                  <a:pt x="472440" y="297180"/>
                </a:cubicBezTo>
                <a:cubicBezTo>
                  <a:pt x="482600" y="294640"/>
                  <a:pt x="492651" y="291614"/>
                  <a:pt x="502920" y="289560"/>
                </a:cubicBezTo>
                <a:cubicBezTo>
                  <a:pt x="518070" y="286530"/>
                  <a:pt x="533983" y="286826"/>
                  <a:pt x="548640" y="281940"/>
                </a:cubicBezTo>
                <a:cubicBezTo>
                  <a:pt x="557328" y="279044"/>
                  <a:pt x="563880" y="271780"/>
                  <a:pt x="571500" y="266700"/>
                </a:cubicBezTo>
                <a:cubicBezTo>
                  <a:pt x="575070" y="250635"/>
                  <a:pt x="579091" y="193571"/>
                  <a:pt x="601980" y="175260"/>
                </a:cubicBezTo>
                <a:cubicBezTo>
                  <a:pt x="608252" y="170242"/>
                  <a:pt x="617220" y="170180"/>
                  <a:pt x="624840" y="167640"/>
                </a:cubicBezTo>
                <a:cubicBezTo>
                  <a:pt x="629920" y="160020"/>
                  <a:pt x="636361" y="153149"/>
                  <a:pt x="640080" y="144780"/>
                </a:cubicBezTo>
                <a:cubicBezTo>
                  <a:pt x="646604" y="130100"/>
                  <a:pt x="655320" y="99060"/>
                  <a:pt x="655320" y="99060"/>
                </a:cubicBezTo>
                <a:cubicBezTo>
                  <a:pt x="665480" y="101600"/>
                  <a:pt x="679096" y="98635"/>
                  <a:pt x="685800" y="106680"/>
                </a:cubicBezTo>
                <a:cubicBezTo>
                  <a:pt x="735313" y="166095"/>
                  <a:pt x="656129" y="132350"/>
                  <a:pt x="716280" y="152400"/>
                </a:cubicBezTo>
                <a:cubicBezTo>
                  <a:pt x="728980" y="149860"/>
                  <a:pt x="741428" y="144780"/>
                  <a:pt x="754380" y="144780"/>
                </a:cubicBezTo>
                <a:cubicBezTo>
                  <a:pt x="781201" y="144780"/>
                  <a:pt x="799386" y="152162"/>
                  <a:pt x="822960" y="160020"/>
                </a:cubicBezTo>
                <a:cubicBezTo>
                  <a:pt x="828040" y="167640"/>
                  <a:pt x="834104" y="174689"/>
                  <a:pt x="838200" y="182880"/>
                </a:cubicBezTo>
                <a:cubicBezTo>
                  <a:pt x="841792" y="190064"/>
                  <a:pt x="840140" y="200060"/>
                  <a:pt x="845820" y="205740"/>
                </a:cubicBezTo>
                <a:cubicBezTo>
                  <a:pt x="851500" y="211420"/>
                  <a:pt x="861060" y="210820"/>
                  <a:pt x="868680" y="213360"/>
                </a:cubicBezTo>
                <a:cubicBezTo>
                  <a:pt x="871220" y="220980"/>
                  <a:pt x="871282" y="229948"/>
                  <a:pt x="876300" y="236220"/>
                </a:cubicBezTo>
                <a:cubicBezTo>
                  <a:pt x="896787" y="261828"/>
                  <a:pt x="944083" y="256451"/>
                  <a:pt x="967740" y="259080"/>
                </a:cubicBezTo>
                <a:cubicBezTo>
                  <a:pt x="973684" y="276911"/>
                  <a:pt x="973890" y="293125"/>
                  <a:pt x="998220" y="297180"/>
                </a:cubicBezTo>
                <a:cubicBezTo>
                  <a:pt x="1006143" y="298500"/>
                  <a:pt x="1013460" y="292100"/>
                  <a:pt x="1021080" y="289560"/>
                </a:cubicBezTo>
                <a:cubicBezTo>
                  <a:pt x="1023620" y="274320"/>
                  <a:pt x="1021790" y="257659"/>
                  <a:pt x="1028700" y="243840"/>
                </a:cubicBezTo>
                <a:cubicBezTo>
                  <a:pt x="1036218" y="228805"/>
                  <a:pt x="1070185" y="223944"/>
                  <a:pt x="1082040" y="220980"/>
                </a:cubicBezTo>
                <a:cubicBezTo>
                  <a:pt x="1087120" y="213360"/>
                  <a:pt x="1093184" y="206311"/>
                  <a:pt x="1097280" y="198120"/>
                </a:cubicBezTo>
                <a:cubicBezTo>
                  <a:pt x="1100872" y="190936"/>
                  <a:pt x="1097716" y="178852"/>
                  <a:pt x="1104900" y="175260"/>
                </a:cubicBezTo>
                <a:cubicBezTo>
                  <a:pt x="1116259" y="169580"/>
                  <a:pt x="1130300" y="175260"/>
                  <a:pt x="1143000" y="175260"/>
                </a:cubicBezTo>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9993011" y="6064259"/>
            <a:ext cx="443592" cy="837803"/>
          </a:xfrm>
          <a:custGeom>
            <a:avLst/>
            <a:gdLst>
              <a:gd name="connsiteX0" fmla="*/ 228603 w 502923"/>
              <a:gd name="connsiteY0" fmla="*/ 0 h 1051560"/>
              <a:gd name="connsiteX1" fmla="*/ 243843 w 502923"/>
              <a:gd name="connsiteY1" fmla="*/ 83820 h 1051560"/>
              <a:gd name="connsiteX2" fmla="*/ 251463 w 502923"/>
              <a:gd name="connsiteY2" fmla="*/ 106680 h 1051560"/>
              <a:gd name="connsiteX3" fmla="*/ 274323 w 502923"/>
              <a:gd name="connsiteY3" fmla="*/ 152400 h 1051560"/>
              <a:gd name="connsiteX4" fmla="*/ 274323 w 502923"/>
              <a:gd name="connsiteY4" fmla="*/ 236220 h 1051560"/>
              <a:gd name="connsiteX5" fmla="*/ 297183 w 502923"/>
              <a:gd name="connsiteY5" fmla="*/ 243840 h 1051560"/>
              <a:gd name="connsiteX6" fmla="*/ 312423 w 502923"/>
              <a:gd name="connsiteY6" fmla="*/ 419100 h 1051560"/>
              <a:gd name="connsiteX7" fmla="*/ 320043 w 502923"/>
              <a:gd name="connsiteY7" fmla="*/ 480060 h 1051560"/>
              <a:gd name="connsiteX8" fmla="*/ 342903 w 502923"/>
              <a:gd name="connsiteY8" fmla="*/ 495300 h 1051560"/>
              <a:gd name="connsiteX9" fmla="*/ 358143 w 502923"/>
              <a:gd name="connsiteY9" fmla="*/ 472440 h 1051560"/>
              <a:gd name="connsiteX10" fmla="*/ 403863 w 502923"/>
              <a:gd name="connsiteY10" fmla="*/ 449580 h 1051560"/>
              <a:gd name="connsiteX11" fmla="*/ 426723 w 502923"/>
              <a:gd name="connsiteY11" fmla="*/ 457200 h 1051560"/>
              <a:gd name="connsiteX12" fmla="*/ 449583 w 502923"/>
              <a:gd name="connsiteY12" fmla="*/ 502920 h 1051560"/>
              <a:gd name="connsiteX13" fmla="*/ 464823 w 502923"/>
              <a:gd name="connsiteY13" fmla="*/ 601980 h 1051560"/>
              <a:gd name="connsiteX14" fmla="*/ 480063 w 502923"/>
              <a:gd name="connsiteY14" fmla="*/ 624840 h 1051560"/>
              <a:gd name="connsiteX15" fmla="*/ 502923 w 502923"/>
              <a:gd name="connsiteY15" fmla="*/ 632460 h 1051560"/>
              <a:gd name="connsiteX16" fmla="*/ 495303 w 502923"/>
              <a:gd name="connsiteY16" fmla="*/ 655320 h 1051560"/>
              <a:gd name="connsiteX17" fmla="*/ 449583 w 502923"/>
              <a:gd name="connsiteY17" fmla="*/ 678180 h 1051560"/>
              <a:gd name="connsiteX18" fmla="*/ 426723 w 502923"/>
              <a:gd name="connsiteY18" fmla="*/ 693420 h 1051560"/>
              <a:gd name="connsiteX19" fmla="*/ 358143 w 502923"/>
              <a:gd name="connsiteY19" fmla="*/ 708660 h 1051560"/>
              <a:gd name="connsiteX20" fmla="*/ 327663 w 502923"/>
              <a:gd name="connsiteY20" fmla="*/ 662940 h 1051560"/>
              <a:gd name="connsiteX21" fmla="*/ 289563 w 502923"/>
              <a:gd name="connsiteY21" fmla="*/ 670560 h 1051560"/>
              <a:gd name="connsiteX22" fmla="*/ 274323 w 502923"/>
              <a:gd name="connsiteY22" fmla="*/ 693420 h 1051560"/>
              <a:gd name="connsiteX23" fmla="*/ 182883 w 502923"/>
              <a:gd name="connsiteY23" fmla="*/ 701040 h 1051560"/>
              <a:gd name="connsiteX24" fmla="*/ 167643 w 502923"/>
              <a:gd name="connsiteY24" fmla="*/ 746760 h 1051560"/>
              <a:gd name="connsiteX25" fmla="*/ 160023 w 502923"/>
              <a:gd name="connsiteY25" fmla="*/ 769620 h 1051560"/>
              <a:gd name="connsiteX26" fmla="*/ 167643 w 502923"/>
              <a:gd name="connsiteY26" fmla="*/ 792480 h 1051560"/>
              <a:gd name="connsiteX27" fmla="*/ 198123 w 502923"/>
              <a:gd name="connsiteY27" fmla="*/ 830580 h 1051560"/>
              <a:gd name="connsiteX28" fmla="*/ 175263 w 502923"/>
              <a:gd name="connsiteY28" fmla="*/ 845820 h 1051560"/>
              <a:gd name="connsiteX29" fmla="*/ 137163 w 502923"/>
              <a:gd name="connsiteY29" fmla="*/ 853440 h 1051560"/>
              <a:gd name="connsiteX30" fmla="*/ 114303 w 502923"/>
              <a:gd name="connsiteY30" fmla="*/ 899160 h 1051560"/>
              <a:gd name="connsiteX31" fmla="*/ 121923 w 502923"/>
              <a:gd name="connsiteY31" fmla="*/ 922020 h 1051560"/>
              <a:gd name="connsiteX32" fmla="*/ 83823 w 502923"/>
              <a:gd name="connsiteY32" fmla="*/ 952500 h 1051560"/>
              <a:gd name="connsiteX33" fmla="*/ 38103 w 502923"/>
              <a:gd name="connsiteY33" fmla="*/ 960120 h 1051560"/>
              <a:gd name="connsiteX34" fmla="*/ 15243 w 502923"/>
              <a:gd name="connsiteY34" fmla="*/ 982980 h 1051560"/>
              <a:gd name="connsiteX35" fmla="*/ 3 w 502923"/>
              <a:gd name="connsiteY35" fmla="*/ 1051560 h 105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2923" h="1051560">
                <a:moveTo>
                  <a:pt x="228603" y="0"/>
                </a:moveTo>
                <a:cubicBezTo>
                  <a:pt x="234770" y="43169"/>
                  <a:pt x="233578" y="47892"/>
                  <a:pt x="243843" y="83820"/>
                </a:cubicBezTo>
                <a:cubicBezTo>
                  <a:pt x="246050" y="91543"/>
                  <a:pt x="247871" y="99496"/>
                  <a:pt x="251463" y="106680"/>
                </a:cubicBezTo>
                <a:cubicBezTo>
                  <a:pt x="281006" y="165766"/>
                  <a:pt x="255170" y="94941"/>
                  <a:pt x="274323" y="152400"/>
                </a:cubicBezTo>
                <a:cubicBezTo>
                  <a:pt x="273693" y="157442"/>
                  <a:pt x="257095" y="218992"/>
                  <a:pt x="274323" y="236220"/>
                </a:cubicBezTo>
                <a:cubicBezTo>
                  <a:pt x="280003" y="241900"/>
                  <a:pt x="289563" y="241300"/>
                  <a:pt x="297183" y="243840"/>
                </a:cubicBezTo>
                <a:cubicBezTo>
                  <a:pt x="309834" y="458914"/>
                  <a:pt x="296219" y="305671"/>
                  <a:pt x="312423" y="419100"/>
                </a:cubicBezTo>
                <a:cubicBezTo>
                  <a:pt x="315319" y="439372"/>
                  <a:pt x="312438" y="461047"/>
                  <a:pt x="320043" y="480060"/>
                </a:cubicBezTo>
                <a:cubicBezTo>
                  <a:pt x="323444" y="488563"/>
                  <a:pt x="335283" y="490220"/>
                  <a:pt x="342903" y="495300"/>
                </a:cubicBezTo>
                <a:cubicBezTo>
                  <a:pt x="347983" y="487680"/>
                  <a:pt x="351667" y="478916"/>
                  <a:pt x="358143" y="472440"/>
                </a:cubicBezTo>
                <a:cubicBezTo>
                  <a:pt x="372915" y="457668"/>
                  <a:pt x="385270" y="455778"/>
                  <a:pt x="403863" y="449580"/>
                </a:cubicBezTo>
                <a:cubicBezTo>
                  <a:pt x="411483" y="452120"/>
                  <a:pt x="420451" y="452182"/>
                  <a:pt x="426723" y="457200"/>
                </a:cubicBezTo>
                <a:cubicBezTo>
                  <a:pt x="440152" y="467943"/>
                  <a:pt x="444563" y="487861"/>
                  <a:pt x="449583" y="502920"/>
                </a:cubicBezTo>
                <a:cubicBezTo>
                  <a:pt x="451768" y="524774"/>
                  <a:pt x="451092" y="574519"/>
                  <a:pt x="464823" y="601980"/>
                </a:cubicBezTo>
                <a:cubicBezTo>
                  <a:pt x="468919" y="610171"/>
                  <a:pt x="472912" y="619119"/>
                  <a:pt x="480063" y="624840"/>
                </a:cubicBezTo>
                <a:cubicBezTo>
                  <a:pt x="486335" y="629858"/>
                  <a:pt x="495303" y="629920"/>
                  <a:pt x="502923" y="632460"/>
                </a:cubicBezTo>
                <a:cubicBezTo>
                  <a:pt x="500383" y="640080"/>
                  <a:pt x="500321" y="649048"/>
                  <a:pt x="495303" y="655320"/>
                </a:cubicBezTo>
                <a:cubicBezTo>
                  <a:pt x="480744" y="673518"/>
                  <a:pt x="467989" y="668977"/>
                  <a:pt x="449583" y="678180"/>
                </a:cubicBezTo>
                <a:cubicBezTo>
                  <a:pt x="441392" y="682276"/>
                  <a:pt x="434343" y="688340"/>
                  <a:pt x="426723" y="693420"/>
                </a:cubicBezTo>
                <a:cubicBezTo>
                  <a:pt x="408871" y="720198"/>
                  <a:pt x="406133" y="739199"/>
                  <a:pt x="358143" y="708660"/>
                </a:cubicBezTo>
                <a:cubicBezTo>
                  <a:pt x="342690" y="698826"/>
                  <a:pt x="327663" y="662940"/>
                  <a:pt x="327663" y="662940"/>
                </a:cubicBezTo>
                <a:cubicBezTo>
                  <a:pt x="314963" y="665480"/>
                  <a:pt x="300808" y="664134"/>
                  <a:pt x="289563" y="670560"/>
                </a:cubicBezTo>
                <a:cubicBezTo>
                  <a:pt x="281612" y="675104"/>
                  <a:pt x="283129" y="690904"/>
                  <a:pt x="274323" y="693420"/>
                </a:cubicBezTo>
                <a:cubicBezTo>
                  <a:pt x="244914" y="701823"/>
                  <a:pt x="213363" y="698500"/>
                  <a:pt x="182883" y="701040"/>
                </a:cubicBezTo>
                <a:lnTo>
                  <a:pt x="167643" y="746760"/>
                </a:lnTo>
                <a:lnTo>
                  <a:pt x="160023" y="769620"/>
                </a:lnTo>
                <a:cubicBezTo>
                  <a:pt x="162563" y="777240"/>
                  <a:pt x="162625" y="786208"/>
                  <a:pt x="167643" y="792480"/>
                </a:cubicBezTo>
                <a:cubicBezTo>
                  <a:pt x="207034" y="841719"/>
                  <a:pt x="178970" y="773121"/>
                  <a:pt x="198123" y="830580"/>
                </a:cubicBezTo>
                <a:cubicBezTo>
                  <a:pt x="190503" y="835660"/>
                  <a:pt x="183838" y="842604"/>
                  <a:pt x="175263" y="845820"/>
                </a:cubicBezTo>
                <a:cubicBezTo>
                  <a:pt x="163136" y="850368"/>
                  <a:pt x="148408" y="847014"/>
                  <a:pt x="137163" y="853440"/>
                </a:cubicBezTo>
                <a:cubicBezTo>
                  <a:pt x="124998" y="860391"/>
                  <a:pt x="118214" y="887426"/>
                  <a:pt x="114303" y="899160"/>
                </a:cubicBezTo>
                <a:cubicBezTo>
                  <a:pt x="116843" y="906780"/>
                  <a:pt x="123243" y="914097"/>
                  <a:pt x="121923" y="922020"/>
                </a:cubicBezTo>
                <a:cubicBezTo>
                  <a:pt x="118259" y="944004"/>
                  <a:pt x="101311" y="948614"/>
                  <a:pt x="83823" y="952500"/>
                </a:cubicBezTo>
                <a:cubicBezTo>
                  <a:pt x="68741" y="955852"/>
                  <a:pt x="53343" y="957580"/>
                  <a:pt x="38103" y="960120"/>
                </a:cubicBezTo>
                <a:cubicBezTo>
                  <a:pt x="30483" y="967740"/>
                  <a:pt x="19702" y="973170"/>
                  <a:pt x="15243" y="982980"/>
                </a:cubicBezTo>
                <a:cubicBezTo>
                  <a:pt x="-613" y="1017863"/>
                  <a:pt x="3" y="1026456"/>
                  <a:pt x="3" y="1051560"/>
                </a:cubicBezTo>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5586785" y="6640582"/>
            <a:ext cx="940948" cy="248912"/>
          </a:xfrm>
          <a:custGeom>
            <a:avLst/>
            <a:gdLst>
              <a:gd name="connsiteX0" fmla="*/ 1059180 w 1066800"/>
              <a:gd name="connsiteY0" fmla="*/ 0 h 312420"/>
              <a:gd name="connsiteX1" fmla="*/ 1051560 w 1066800"/>
              <a:gd name="connsiteY1" fmla="*/ 76200 h 312420"/>
              <a:gd name="connsiteX2" fmla="*/ 1028700 w 1066800"/>
              <a:gd name="connsiteY2" fmla="*/ 83820 h 312420"/>
              <a:gd name="connsiteX3" fmla="*/ 1066800 w 1066800"/>
              <a:gd name="connsiteY3" fmla="*/ 129540 h 312420"/>
              <a:gd name="connsiteX4" fmla="*/ 1005840 w 1066800"/>
              <a:gd name="connsiteY4" fmla="*/ 167640 h 312420"/>
              <a:gd name="connsiteX5" fmla="*/ 982980 w 1066800"/>
              <a:gd name="connsiteY5" fmla="*/ 175260 h 312420"/>
              <a:gd name="connsiteX6" fmla="*/ 960120 w 1066800"/>
              <a:gd name="connsiteY6" fmla="*/ 182880 h 312420"/>
              <a:gd name="connsiteX7" fmla="*/ 937260 w 1066800"/>
              <a:gd name="connsiteY7" fmla="*/ 175260 h 312420"/>
              <a:gd name="connsiteX8" fmla="*/ 914400 w 1066800"/>
              <a:gd name="connsiteY8" fmla="*/ 160020 h 312420"/>
              <a:gd name="connsiteX9" fmla="*/ 853440 w 1066800"/>
              <a:gd name="connsiteY9" fmla="*/ 144780 h 312420"/>
              <a:gd name="connsiteX10" fmla="*/ 807720 w 1066800"/>
              <a:gd name="connsiteY10" fmla="*/ 114300 h 312420"/>
              <a:gd name="connsiteX11" fmla="*/ 792480 w 1066800"/>
              <a:gd name="connsiteY11" fmla="*/ 91440 h 312420"/>
              <a:gd name="connsiteX12" fmla="*/ 739140 w 1066800"/>
              <a:gd name="connsiteY12" fmla="*/ 91440 h 312420"/>
              <a:gd name="connsiteX13" fmla="*/ 723900 w 1066800"/>
              <a:gd name="connsiteY13" fmla="*/ 114300 h 312420"/>
              <a:gd name="connsiteX14" fmla="*/ 716280 w 1066800"/>
              <a:gd name="connsiteY14" fmla="*/ 137160 h 312420"/>
              <a:gd name="connsiteX15" fmla="*/ 655320 w 1066800"/>
              <a:gd name="connsiteY15" fmla="*/ 129540 h 312420"/>
              <a:gd name="connsiteX16" fmla="*/ 632460 w 1066800"/>
              <a:gd name="connsiteY16" fmla="*/ 121920 h 312420"/>
              <a:gd name="connsiteX17" fmla="*/ 586740 w 1066800"/>
              <a:gd name="connsiteY17" fmla="*/ 144780 h 312420"/>
              <a:gd name="connsiteX18" fmla="*/ 495300 w 1066800"/>
              <a:gd name="connsiteY18" fmla="*/ 114300 h 312420"/>
              <a:gd name="connsiteX19" fmla="*/ 472440 w 1066800"/>
              <a:gd name="connsiteY19" fmla="*/ 106680 h 312420"/>
              <a:gd name="connsiteX20" fmla="*/ 449580 w 1066800"/>
              <a:gd name="connsiteY20" fmla="*/ 99060 h 312420"/>
              <a:gd name="connsiteX21" fmla="*/ 419100 w 1066800"/>
              <a:gd name="connsiteY21" fmla="*/ 106680 h 312420"/>
              <a:gd name="connsiteX22" fmla="*/ 373380 w 1066800"/>
              <a:gd name="connsiteY22" fmla="*/ 121920 h 312420"/>
              <a:gd name="connsiteX23" fmla="*/ 251460 w 1066800"/>
              <a:gd name="connsiteY23" fmla="*/ 144780 h 312420"/>
              <a:gd name="connsiteX24" fmla="*/ 152400 w 1066800"/>
              <a:gd name="connsiteY24" fmla="*/ 137160 h 312420"/>
              <a:gd name="connsiteX25" fmla="*/ 129540 w 1066800"/>
              <a:gd name="connsiteY25" fmla="*/ 129540 h 312420"/>
              <a:gd name="connsiteX26" fmla="*/ 76200 w 1066800"/>
              <a:gd name="connsiteY26" fmla="*/ 137160 h 312420"/>
              <a:gd name="connsiteX27" fmla="*/ 45720 w 1066800"/>
              <a:gd name="connsiteY27" fmla="*/ 167640 h 312420"/>
              <a:gd name="connsiteX28" fmla="*/ 22860 w 1066800"/>
              <a:gd name="connsiteY28" fmla="*/ 182880 h 312420"/>
              <a:gd name="connsiteX29" fmla="*/ 15240 w 1066800"/>
              <a:gd name="connsiteY29" fmla="*/ 205740 h 312420"/>
              <a:gd name="connsiteX30" fmla="*/ 0 w 1066800"/>
              <a:gd name="connsiteY30" fmla="*/ 31242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66800" h="312420">
                <a:moveTo>
                  <a:pt x="1059180" y="0"/>
                </a:moveTo>
                <a:cubicBezTo>
                  <a:pt x="1056640" y="25400"/>
                  <a:pt x="1060284" y="52210"/>
                  <a:pt x="1051560" y="76200"/>
                </a:cubicBezTo>
                <a:cubicBezTo>
                  <a:pt x="1048815" y="83749"/>
                  <a:pt x="1030648" y="76028"/>
                  <a:pt x="1028700" y="83820"/>
                </a:cubicBezTo>
                <a:cubicBezTo>
                  <a:pt x="1026578" y="92307"/>
                  <a:pt x="1064928" y="127668"/>
                  <a:pt x="1066800" y="129540"/>
                </a:cubicBezTo>
                <a:cubicBezTo>
                  <a:pt x="1042649" y="165766"/>
                  <a:pt x="1060248" y="149504"/>
                  <a:pt x="1005840" y="167640"/>
                </a:cubicBezTo>
                <a:lnTo>
                  <a:pt x="982980" y="175260"/>
                </a:lnTo>
                <a:lnTo>
                  <a:pt x="960120" y="182880"/>
                </a:lnTo>
                <a:cubicBezTo>
                  <a:pt x="952500" y="180340"/>
                  <a:pt x="944444" y="178852"/>
                  <a:pt x="937260" y="175260"/>
                </a:cubicBezTo>
                <a:cubicBezTo>
                  <a:pt x="929069" y="171164"/>
                  <a:pt x="922975" y="163236"/>
                  <a:pt x="914400" y="160020"/>
                </a:cubicBezTo>
                <a:cubicBezTo>
                  <a:pt x="893613" y="152225"/>
                  <a:pt x="872965" y="155627"/>
                  <a:pt x="853440" y="144780"/>
                </a:cubicBezTo>
                <a:cubicBezTo>
                  <a:pt x="837429" y="135885"/>
                  <a:pt x="807720" y="114300"/>
                  <a:pt x="807720" y="114300"/>
                </a:cubicBezTo>
                <a:cubicBezTo>
                  <a:pt x="802640" y="106680"/>
                  <a:pt x="799631" y="97161"/>
                  <a:pt x="792480" y="91440"/>
                </a:cubicBezTo>
                <a:cubicBezTo>
                  <a:pt x="774260" y="76864"/>
                  <a:pt x="758408" y="86623"/>
                  <a:pt x="739140" y="91440"/>
                </a:cubicBezTo>
                <a:cubicBezTo>
                  <a:pt x="734060" y="99060"/>
                  <a:pt x="727996" y="106109"/>
                  <a:pt x="723900" y="114300"/>
                </a:cubicBezTo>
                <a:cubicBezTo>
                  <a:pt x="720308" y="121484"/>
                  <a:pt x="724121" y="135418"/>
                  <a:pt x="716280" y="137160"/>
                </a:cubicBezTo>
                <a:cubicBezTo>
                  <a:pt x="696290" y="141602"/>
                  <a:pt x="675640" y="132080"/>
                  <a:pt x="655320" y="129540"/>
                </a:cubicBezTo>
                <a:cubicBezTo>
                  <a:pt x="647700" y="127000"/>
                  <a:pt x="640492" y="121920"/>
                  <a:pt x="632460" y="121920"/>
                </a:cubicBezTo>
                <a:cubicBezTo>
                  <a:pt x="616686" y="121920"/>
                  <a:pt x="598298" y="137075"/>
                  <a:pt x="586740" y="144780"/>
                </a:cubicBezTo>
                <a:lnTo>
                  <a:pt x="495300" y="114300"/>
                </a:lnTo>
                <a:lnTo>
                  <a:pt x="472440" y="106680"/>
                </a:lnTo>
                <a:lnTo>
                  <a:pt x="449580" y="99060"/>
                </a:lnTo>
                <a:cubicBezTo>
                  <a:pt x="439420" y="101600"/>
                  <a:pt x="429131" y="103671"/>
                  <a:pt x="419100" y="106680"/>
                </a:cubicBezTo>
                <a:cubicBezTo>
                  <a:pt x="403713" y="111296"/>
                  <a:pt x="389132" y="118770"/>
                  <a:pt x="373380" y="121920"/>
                </a:cubicBezTo>
                <a:cubicBezTo>
                  <a:pt x="282030" y="140190"/>
                  <a:pt x="322731" y="132902"/>
                  <a:pt x="251460" y="144780"/>
                </a:cubicBezTo>
                <a:cubicBezTo>
                  <a:pt x="218440" y="142240"/>
                  <a:pt x="185262" y="141268"/>
                  <a:pt x="152400" y="137160"/>
                </a:cubicBezTo>
                <a:cubicBezTo>
                  <a:pt x="144430" y="136164"/>
                  <a:pt x="137572" y="129540"/>
                  <a:pt x="129540" y="129540"/>
                </a:cubicBezTo>
                <a:cubicBezTo>
                  <a:pt x="111579" y="129540"/>
                  <a:pt x="93980" y="134620"/>
                  <a:pt x="76200" y="137160"/>
                </a:cubicBezTo>
                <a:cubicBezTo>
                  <a:pt x="26324" y="153785"/>
                  <a:pt x="75276" y="130695"/>
                  <a:pt x="45720" y="167640"/>
                </a:cubicBezTo>
                <a:cubicBezTo>
                  <a:pt x="39999" y="174791"/>
                  <a:pt x="30480" y="177800"/>
                  <a:pt x="22860" y="182880"/>
                </a:cubicBezTo>
                <a:cubicBezTo>
                  <a:pt x="20320" y="190500"/>
                  <a:pt x="16302" y="197778"/>
                  <a:pt x="15240" y="205740"/>
                </a:cubicBezTo>
                <a:cubicBezTo>
                  <a:pt x="528" y="316081"/>
                  <a:pt x="22528" y="267365"/>
                  <a:pt x="0" y="312420"/>
                </a:cubicBezTo>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229708" y="1268760"/>
            <a:ext cx="3498925" cy="3111869"/>
            <a:chOff x="-100880" y="1450595"/>
            <a:chExt cx="6030896" cy="4596967"/>
          </a:xfrm>
        </p:grpSpPr>
        <p:sp>
          <p:nvSpPr>
            <p:cNvPr id="217" name="正方形/長方形 216"/>
            <p:cNvSpPr/>
            <p:nvPr/>
          </p:nvSpPr>
          <p:spPr>
            <a:xfrm>
              <a:off x="-100880" y="2526075"/>
              <a:ext cx="6000410" cy="3521487"/>
            </a:xfrm>
            <a:prstGeom prst="rect">
              <a:avLst/>
            </a:prstGeom>
            <a:solidFill>
              <a:srgbClr val="B1DCF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31" name="正方形/長方形 230"/>
            <p:cNvSpPr/>
            <p:nvPr/>
          </p:nvSpPr>
          <p:spPr>
            <a:xfrm>
              <a:off x="2914383" y="1566551"/>
              <a:ext cx="2999436" cy="244386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26" name="フリーフォーム: 図形 132">
              <a:extLst>
                <a:ext uri="{FF2B5EF4-FFF2-40B4-BE49-F238E27FC236}">
                  <a16:creationId xmlns:a16="http://schemas.microsoft.com/office/drawing/2014/main" id="{A455B50E-C512-D2A3-33C8-1DA9C239E507}"/>
                </a:ext>
              </a:extLst>
            </p:cNvPr>
            <p:cNvSpPr/>
            <p:nvPr/>
          </p:nvSpPr>
          <p:spPr>
            <a:xfrm>
              <a:off x="1115137" y="1450595"/>
              <a:ext cx="2882900" cy="2349052"/>
            </a:xfrm>
            <a:custGeom>
              <a:avLst/>
              <a:gdLst>
                <a:gd name="connsiteX0" fmla="*/ 0 w 2882900"/>
                <a:gd name="connsiteY0" fmla="*/ 1111250 h 2312487"/>
                <a:gd name="connsiteX1" fmla="*/ 69850 w 2882900"/>
                <a:gd name="connsiteY1" fmla="*/ 1149350 h 2312487"/>
                <a:gd name="connsiteX2" fmla="*/ 88900 w 2882900"/>
                <a:gd name="connsiteY2" fmla="*/ 1155700 h 2312487"/>
                <a:gd name="connsiteX3" fmla="*/ 114300 w 2882900"/>
                <a:gd name="connsiteY3" fmla="*/ 1187450 h 2312487"/>
                <a:gd name="connsiteX4" fmla="*/ 133350 w 2882900"/>
                <a:gd name="connsiteY4" fmla="*/ 1200150 h 2312487"/>
                <a:gd name="connsiteX5" fmla="*/ 171450 w 2882900"/>
                <a:gd name="connsiteY5" fmla="*/ 1244600 h 2312487"/>
                <a:gd name="connsiteX6" fmla="*/ 209550 w 2882900"/>
                <a:gd name="connsiteY6" fmla="*/ 1276350 h 2312487"/>
                <a:gd name="connsiteX7" fmla="*/ 228600 w 2882900"/>
                <a:gd name="connsiteY7" fmla="*/ 1295400 h 2312487"/>
                <a:gd name="connsiteX8" fmla="*/ 234950 w 2882900"/>
                <a:gd name="connsiteY8" fmla="*/ 1333500 h 2312487"/>
                <a:gd name="connsiteX9" fmla="*/ 254000 w 2882900"/>
                <a:gd name="connsiteY9" fmla="*/ 1352550 h 2312487"/>
                <a:gd name="connsiteX10" fmla="*/ 304800 w 2882900"/>
                <a:gd name="connsiteY10" fmla="*/ 1377950 h 2312487"/>
                <a:gd name="connsiteX11" fmla="*/ 393700 w 2882900"/>
                <a:gd name="connsiteY11" fmla="*/ 1416050 h 2312487"/>
                <a:gd name="connsiteX12" fmla="*/ 387350 w 2882900"/>
                <a:gd name="connsiteY12" fmla="*/ 1435100 h 2312487"/>
                <a:gd name="connsiteX13" fmla="*/ 374650 w 2882900"/>
                <a:gd name="connsiteY13" fmla="*/ 1454150 h 2312487"/>
                <a:gd name="connsiteX14" fmla="*/ 336550 w 2882900"/>
                <a:gd name="connsiteY14" fmla="*/ 1498600 h 2312487"/>
                <a:gd name="connsiteX15" fmla="*/ 361950 w 2882900"/>
                <a:gd name="connsiteY15" fmla="*/ 1536700 h 2312487"/>
                <a:gd name="connsiteX16" fmla="*/ 342900 w 2882900"/>
                <a:gd name="connsiteY16" fmla="*/ 1555750 h 2312487"/>
                <a:gd name="connsiteX17" fmla="*/ 323850 w 2882900"/>
                <a:gd name="connsiteY17" fmla="*/ 1562100 h 2312487"/>
                <a:gd name="connsiteX18" fmla="*/ 260350 w 2882900"/>
                <a:gd name="connsiteY18" fmla="*/ 1568450 h 2312487"/>
                <a:gd name="connsiteX19" fmla="*/ 215900 w 2882900"/>
                <a:gd name="connsiteY19" fmla="*/ 1606550 h 2312487"/>
                <a:gd name="connsiteX20" fmla="*/ 196850 w 2882900"/>
                <a:gd name="connsiteY20" fmla="*/ 1631950 h 2312487"/>
                <a:gd name="connsiteX21" fmla="*/ 158750 w 2882900"/>
                <a:gd name="connsiteY21" fmla="*/ 1663700 h 2312487"/>
                <a:gd name="connsiteX22" fmla="*/ 139700 w 2882900"/>
                <a:gd name="connsiteY22" fmla="*/ 1682750 h 2312487"/>
                <a:gd name="connsiteX23" fmla="*/ 133350 w 2882900"/>
                <a:gd name="connsiteY23" fmla="*/ 1701800 h 2312487"/>
                <a:gd name="connsiteX24" fmla="*/ 165100 w 2882900"/>
                <a:gd name="connsiteY24" fmla="*/ 1708150 h 2312487"/>
                <a:gd name="connsiteX25" fmla="*/ 184150 w 2882900"/>
                <a:gd name="connsiteY25" fmla="*/ 1714500 h 2312487"/>
                <a:gd name="connsiteX26" fmla="*/ 228600 w 2882900"/>
                <a:gd name="connsiteY26" fmla="*/ 1784350 h 2312487"/>
                <a:gd name="connsiteX27" fmla="*/ 234950 w 2882900"/>
                <a:gd name="connsiteY27" fmla="*/ 1803400 h 2312487"/>
                <a:gd name="connsiteX28" fmla="*/ 254000 w 2882900"/>
                <a:gd name="connsiteY28" fmla="*/ 1809750 h 2312487"/>
                <a:gd name="connsiteX29" fmla="*/ 266700 w 2882900"/>
                <a:gd name="connsiteY29" fmla="*/ 1828800 h 2312487"/>
                <a:gd name="connsiteX30" fmla="*/ 323850 w 2882900"/>
                <a:gd name="connsiteY30" fmla="*/ 1860550 h 2312487"/>
                <a:gd name="connsiteX31" fmla="*/ 355600 w 2882900"/>
                <a:gd name="connsiteY31" fmla="*/ 1898650 h 2312487"/>
                <a:gd name="connsiteX32" fmla="*/ 387350 w 2882900"/>
                <a:gd name="connsiteY32" fmla="*/ 1930400 h 2312487"/>
                <a:gd name="connsiteX33" fmla="*/ 412750 w 2882900"/>
                <a:gd name="connsiteY33" fmla="*/ 1924050 h 2312487"/>
                <a:gd name="connsiteX34" fmla="*/ 438150 w 2882900"/>
                <a:gd name="connsiteY34" fmla="*/ 1898650 h 2312487"/>
                <a:gd name="connsiteX35" fmla="*/ 457200 w 2882900"/>
                <a:gd name="connsiteY35" fmla="*/ 1885950 h 2312487"/>
                <a:gd name="connsiteX36" fmla="*/ 495300 w 2882900"/>
                <a:gd name="connsiteY36" fmla="*/ 1841500 h 2312487"/>
                <a:gd name="connsiteX37" fmla="*/ 508000 w 2882900"/>
                <a:gd name="connsiteY37" fmla="*/ 1822450 h 2312487"/>
                <a:gd name="connsiteX38" fmla="*/ 501650 w 2882900"/>
                <a:gd name="connsiteY38" fmla="*/ 1797050 h 2312487"/>
                <a:gd name="connsiteX39" fmla="*/ 444500 w 2882900"/>
                <a:gd name="connsiteY39" fmla="*/ 1797050 h 2312487"/>
                <a:gd name="connsiteX40" fmla="*/ 508000 w 2882900"/>
                <a:gd name="connsiteY40" fmla="*/ 1758950 h 2312487"/>
                <a:gd name="connsiteX41" fmla="*/ 527050 w 2882900"/>
                <a:gd name="connsiteY41" fmla="*/ 1739900 h 2312487"/>
                <a:gd name="connsiteX42" fmla="*/ 552450 w 2882900"/>
                <a:gd name="connsiteY42" fmla="*/ 1720850 h 2312487"/>
                <a:gd name="connsiteX43" fmla="*/ 571500 w 2882900"/>
                <a:gd name="connsiteY43" fmla="*/ 1758950 h 2312487"/>
                <a:gd name="connsiteX44" fmla="*/ 577850 w 2882900"/>
                <a:gd name="connsiteY44" fmla="*/ 1778000 h 2312487"/>
                <a:gd name="connsiteX45" fmla="*/ 596900 w 2882900"/>
                <a:gd name="connsiteY45" fmla="*/ 1784350 h 2312487"/>
                <a:gd name="connsiteX46" fmla="*/ 635000 w 2882900"/>
                <a:gd name="connsiteY46" fmla="*/ 1822450 h 2312487"/>
                <a:gd name="connsiteX47" fmla="*/ 615950 w 2882900"/>
                <a:gd name="connsiteY47" fmla="*/ 1854200 h 2312487"/>
                <a:gd name="connsiteX48" fmla="*/ 590550 w 2882900"/>
                <a:gd name="connsiteY48" fmla="*/ 1905000 h 2312487"/>
                <a:gd name="connsiteX49" fmla="*/ 577850 w 2882900"/>
                <a:gd name="connsiteY49" fmla="*/ 1968500 h 2312487"/>
                <a:gd name="connsiteX50" fmla="*/ 565150 w 2882900"/>
                <a:gd name="connsiteY50" fmla="*/ 2032000 h 2312487"/>
                <a:gd name="connsiteX51" fmla="*/ 552450 w 2882900"/>
                <a:gd name="connsiteY51" fmla="*/ 2057400 h 2312487"/>
                <a:gd name="connsiteX52" fmla="*/ 533400 w 2882900"/>
                <a:gd name="connsiteY52" fmla="*/ 2095500 h 2312487"/>
                <a:gd name="connsiteX53" fmla="*/ 539750 w 2882900"/>
                <a:gd name="connsiteY53" fmla="*/ 2127250 h 2312487"/>
                <a:gd name="connsiteX54" fmla="*/ 565150 w 2882900"/>
                <a:gd name="connsiteY54" fmla="*/ 2133600 h 2312487"/>
                <a:gd name="connsiteX55" fmla="*/ 590550 w 2882900"/>
                <a:gd name="connsiteY55" fmla="*/ 2184400 h 2312487"/>
                <a:gd name="connsiteX56" fmla="*/ 603250 w 2882900"/>
                <a:gd name="connsiteY56" fmla="*/ 2165350 h 2312487"/>
                <a:gd name="connsiteX57" fmla="*/ 609600 w 2882900"/>
                <a:gd name="connsiteY57" fmla="*/ 2146300 h 2312487"/>
                <a:gd name="connsiteX58" fmla="*/ 647700 w 2882900"/>
                <a:gd name="connsiteY58" fmla="*/ 2114550 h 2312487"/>
                <a:gd name="connsiteX59" fmla="*/ 685800 w 2882900"/>
                <a:gd name="connsiteY59" fmla="*/ 2108200 h 2312487"/>
                <a:gd name="connsiteX60" fmla="*/ 704850 w 2882900"/>
                <a:gd name="connsiteY60" fmla="*/ 2095500 h 2312487"/>
                <a:gd name="connsiteX61" fmla="*/ 717550 w 2882900"/>
                <a:gd name="connsiteY61" fmla="*/ 2076450 h 2312487"/>
                <a:gd name="connsiteX62" fmla="*/ 749300 w 2882900"/>
                <a:gd name="connsiteY62" fmla="*/ 2038350 h 2312487"/>
                <a:gd name="connsiteX63" fmla="*/ 692150 w 2882900"/>
                <a:gd name="connsiteY63" fmla="*/ 1993900 h 2312487"/>
                <a:gd name="connsiteX64" fmla="*/ 711200 w 2882900"/>
                <a:gd name="connsiteY64" fmla="*/ 1949450 h 2312487"/>
                <a:gd name="connsiteX65" fmla="*/ 717550 w 2882900"/>
                <a:gd name="connsiteY65" fmla="*/ 1930400 h 2312487"/>
                <a:gd name="connsiteX66" fmla="*/ 742950 w 2882900"/>
                <a:gd name="connsiteY66" fmla="*/ 1860550 h 2312487"/>
                <a:gd name="connsiteX67" fmla="*/ 749300 w 2882900"/>
                <a:gd name="connsiteY67" fmla="*/ 1841500 h 2312487"/>
                <a:gd name="connsiteX68" fmla="*/ 768350 w 2882900"/>
                <a:gd name="connsiteY68" fmla="*/ 1809750 h 2312487"/>
                <a:gd name="connsiteX69" fmla="*/ 806450 w 2882900"/>
                <a:gd name="connsiteY69" fmla="*/ 1847850 h 2312487"/>
                <a:gd name="connsiteX70" fmla="*/ 844550 w 2882900"/>
                <a:gd name="connsiteY70" fmla="*/ 1860550 h 2312487"/>
                <a:gd name="connsiteX71" fmla="*/ 857250 w 2882900"/>
                <a:gd name="connsiteY71" fmla="*/ 1841500 h 2312487"/>
                <a:gd name="connsiteX72" fmla="*/ 876300 w 2882900"/>
                <a:gd name="connsiteY72" fmla="*/ 1803400 h 2312487"/>
                <a:gd name="connsiteX73" fmla="*/ 895350 w 2882900"/>
                <a:gd name="connsiteY73" fmla="*/ 1790700 h 2312487"/>
                <a:gd name="connsiteX74" fmla="*/ 920750 w 2882900"/>
                <a:gd name="connsiteY74" fmla="*/ 1771650 h 2312487"/>
                <a:gd name="connsiteX75" fmla="*/ 939800 w 2882900"/>
                <a:gd name="connsiteY75" fmla="*/ 1727200 h 2312487"/>
                <a:gd name="connsiteX76" fmla="*/ 958850 w 2882900"/>
                <a:gd name="connsiteY76" fmla="*/ 1714500 h 2312487"/>
                <a:gd name="connsiteX77" fmla="*/ 971550 w 2882900"/>
                <a:gd name="connsiteY77" fmla="*/ 1733550 h 2312487"/>
                <a:gd name="connsiteX78" fmla="*/ 965200 w 2882900"/>
                <a:gd name="connsiteY78" fmla="*/ 1758950 h 2312487"/>
                <a:gd name="connsiteX79" fmla="*/ 952500 w 2882900"/>
                <a:gd name="connsiteY79" fmla="*/ 1797050 h 2312487"/>
                <a:gd name="connsiteX80" fmla="*/ 933450 w 2882900"/>
                <a:gd name="connsiteY80" fmla="*/ 1841500 h 2312487"/>
                <a:gd name="connsiteX81" fmla="*/ 1041400 w 2882900"/>
                <a:gd name="connsiteY81" fmla="*/ 1854200 h 2312487"/>
                <a:gd name="connsiteX82" fmla="*/ 1060450 w 2882900"/>
                <a:gd name="connsiteY82" fmla="*/ 1841500 h 2312487"/>
                <a:gd name="connsiteX83" fmla="*/ 1111250 w 2882900"/>
                <a:gd name="connsiteY83" fmla="*/ 1778000 h 2312487"/>
                <a:gd name="connsiteX84" fmla="*/ 1149350 w 2882900"/>
                <a:gd name="connsiteY84" fmla="*/ 1733550 h 2312487"/>
                <a:gd name="connsiteX85" fmla="*/ 1174750 w 2882900"/>
                <a:gd name="connsiteY85" fmla="*/ 1670050 h 2312487"/>
                <a:gd name="connsiteX86" fmla="*/ 1155700 w 2882900"/>
                <a:gd name="connsiteY86" fmla="*/ 1600200 h 2312487"/>
                <a:gd name="connsiteX87" fmla="*/ 1136650 w 2882900"/>
                <a:gd name="connsiteY87" fmla="*/ 1581150 h 2312487"/>
                <a:gd name="connsiteX88" fmla="*/ 1149350 w 2882900"/>
                <a:gd name="connsiteY88" fmla="*/ 1555750 h 2312487"/>
                <a:gd name="connsiteX89" fmla="*/ 1168400 w 2882900"/>
                <a:gd name="connsiteY89" fmla="*/ 1625600 h 2312487"/>
                <a:gd name="connsiteX90" fmla="*/ 1206500 w 2882900"/>
                <a:gd name="connsiteY90" fmla="*/ 1619250 h 2312487"/>
                <a:gd name="connsiteX91" fmla="*/ 1231900 w 2882900"/>
                <a:gd name="connsiteY91" fmla="*/ 1600200 h 2312487"/>
                <a:gd name="connsiteX92" fmla="*/ 1276350 w 2882900"/>
                <a:gd name="connsiteY92" fmla="*/ 1581150 h 2312487"/>
                <a:gd name="connsiteX93" fmla="*/ 1301750 w 2882900"/>
                <a:gd name="connsiteY93" fmla="*/ 1593850 h 2312487"/>
                <a:gd name="connsiteX94" fmla="*/ 1339850 w 2882900"/>
                <a:gd name="connsiteY94" fmla="*/ 1619250 h 2312487"/>
                <a:gd name="connsiteX95" fmla="*/ 1333500 w 2882900"/>
                <a:gd name="connsiteY95" fmla="*/ 1663700 h 2312487"/>
                <a:gd name="connsiteX96" fmla="*/ 1314450 w 2882900"/>
                <a:gd name="connsiteY96" fmla="*/ 1695450 h 2312487"/>
                <a:gd name="connsiteX97" fmla="*/ 1301750 w 2882900"/>
                <a:gd name="connsiteY97" fmla="*/ 1714500 h 2312487"/>
                <a:gd name="connsiteX98" fmla="*/ 1276350 w 2882900"/>
                <a:gd name="connsiteY98" fmla="*/ 1733550 h 2312487"/>
                <a:gd name="connsiteX99" fmla="*/ 1257300 w 2882900"/>
                <a:gd name="connsiteY99" fmla="*/ 1758950 h 2312487"/>
                <a:gd name="connsiteX100" fmla="*/ 1206500 w 2882900"/>
                <a:gd name="connsiteY100" fmla="*/ 1816100 h 2312487"/>
                <a:gd name="connsiteX101" fmla="*/ 1193800 w 2882900"/>
                <a:gd name="connsiteY101" fmla="*/ 1860550 h 2312487"/>
                <a:gd name="connsiteX102" fmla="*/ 1187450 w 2882900"/>
                <a:gd name="connsiteY102" fmla="*/ 1879600 h 2312487"/>
                <a:gd name="connsiteX103" fmla="*/ 1168400 w 2882900"/>
                <a:gd name="connsiteY103" fmla="*/ 1924050 h 2312487"/>
                <a:gd name="connsiteX104" fmla="*/ 1149350 w 2882900"/>
                <a:gd name="connsiteY104" fmla="*/ 1936750 h 2312487"/>
                <a:gd name="connsiteX105" fmla="*/ 1111250 w 2882900"/>
                <a:gd name="connsiteY105" fmla="*/ 1962150 h 2312487"/>
                <a:gd name="connsiteX106" fmla="*/ 1073150 w 2882900"/>
                <a:gd name="connsiteY106" fmla="*/ 1987550 h 2312487"/>
                <a:gd name="connsiteX107" fmla="*/ 1041400 w 2882900"/>
                <a:gd name="connsiteY107" fmla="*/ 2000250 h 2312487"/>
                <a:gd name="connsiteX108" fmla="*/ 990600 w 2882900"/>
                <a:gd name="connsiteY108" fmla="*/ 2025650 h 2312487"/>
                <a:gd name="connsiteX109" fmla="*/ 965200 w 2882900"/>
                <a:gd name="connsiteY109" fmla="*/ 2051050 h 2312487"/>
                <a:gd name="connsiteX110" fmla="*/ 895350 w 2882900"/>
                <a:gd name="connsiteY110" fmla="*/ 2076450 h 2312487"/>
                <a:gd name="connsiteX111" fmla="*/ 876300 w 2882900"/>
                <a:gd name="connsiteY111" fmla="*/ 2095500 h 2312487"/>
                <a:gd name="connsiteX112" fmla="*/ 812800 w 2882900"/>
                <a:gd name="connsiteY112" fmla="*/ 2133600 h 2312487"/>
                <a:gd name="connsiteX113" fmla="*/ 774700 w 2882900"/>
                <a:gd name="connsiteY113" fmla="*/ 2152650 h 2312487"/>
                <a:gd name="connsiteX114" fmla="*/ 755650 w 2882900"/>
                <a:gd name="connsiteY114" fmla="*/ 2171700 h 2312487"/>
                <a:gd name="connsiteX115" fmla="*/ 711200 w 2882900"/>
                <a:gd name="connsiteY115" fmla="*/ 2197100 h 2312487"/>
                <a:gd name="connsiteX116" fmla="*/ 698500 w 2882900"/>
                <a:gd name="connsiteY116" fmla="*/ 2216150 h 2312487"/>
                <a:gd name="connsiteX117" fmla="*/ 679450 w 2882900"/>
                <a:gd name="connsiteY117" fmla="*/ 2228850 h 2312487"/>
                <a:gd name="connsiteX118" fmla="*/ 666750 w 2882900"/>
                <a:gd name="connsiteY118" fmla="*/ 2254250 h 2312487"/>
                <a:gd name="connsiteX119" fmla="*/ 711200 w 2882900"/>
                <a:gd name="connsiteY119" fmla="*/ 2286000 h 2312487"/>
                <a:gd name="connsiteX120" fmla="*/ 742950 w 2882900"/>
                <a:gd name="connsiteY120" fmla="*/ 2311400 h 2312487"/>
                <a:gd name="connsiteX121" fmla="*/ 800100 w 2882900"/>
                <a:gd name="connsiteY121" fmla="*/ 2305050 h 2312487"/>
                <a:gd name="connsiteX122" fmla="*/ 831850 w 2882900"/>
                <a:gd name="connsiteY122" fmla="*/ 2292350 h 2312487"/>
                <a:gd name="connsiteX123" fmla="*/ 876300 w 2882900"/>
                <a:gd name="connsiteY123" fmla="*/ 2260600 h 2312487"/>
                <a:gd name="connsiteX124" fmla="*/ 908050 w 2882900"/>
                <a:gd name="connsiteY124" fmla="*/ 2254250 h 2312487"/>
                <a:gd name="connsiteX125" fmla="*/ 933450 w 2882900"/>
                <a:gd name="connsiteY125" fmla="*/ 2247900 h 2312487"/>
                <a:gd name="connsiteX126" fmla="*/ 1028700 w 2882900"/>
                <a:gd name="connsiteY126" fmla="*/ 2235200 h 2312487"/>
                <a:gd name="connsiteX127" fmla="*/ 1060450 w 2882900"/>
                <a:gd name="connsiteY127" fmla="*/ 2222500 h 2312487"/>
                <a:gd name="connsiteX128" fmla="*/ 1130300 w 2882900"/>
                <a:gd name="connsiteY128" fmla="*/ 2203450 h 2312487"/>
                <a:gd name="connsiteX129" fmla="*/ 1155700 w 2882900"/>
                <a:gd name="connsiteY129" fmla="*/ 2165350 h 2312487"/>
                <a:gd name="connsiteX130" fmla="*/ 1174750 w 2882900"/>
                <a:gd name="connsiteY130" fmla="*/ 2139950 h 2312487"/>
                <a:gd name="connsiteX131" fmla="*/ 1193800 w 2882900"/>
                <a:gd name="connsiteY131" fmla="*/ 2108200 h 2312487"/>
                <a:gd name="connsiteX132" fmla="*/ 1212850 w 2882900"/>
                <a:gd name="connsiteY132" fmla="*/ 2082800 h 2312487"/>
                <a:gd name="connsiteX133" fmla="*/ 1225550 w 2882900"/>
                <a:gd name="connsiteY133" fmla="*/ 2057400 h 2312487"/>
                <a:gd name="connsiteX134" fmla="*/ 1276350 w 2882900"/>
                <a:gd name="connsiteY134" fmla="*/ 2006600 h 2312487"/>
                <a:gd name="connsiteX135" fmla="*/ 1333500 w 2882900"/>
                <a:gd name="connsiteY135" fmla="*/ 1936750 h 2312487"/>
                <a:gd name="connsiteX136" fmla="*/ 1365250 w 2882900"/>
                <a:gd name="connsiteY136" fmla="*/ 1892300 h 2312487"/>
                <a:gd name="connsiteX137" fmla="*/ 1390650 w 2882900"/>
                <a:gd name="connsiteY137" fmla="*/ 1847850 h 2312487"/>
                <a:gd name="connsiteX138" fmla="*/ 1447800 w 2882900"/>
                <a:gd name="connsiteY138" fmla="*/ 1771650 h 2312487"/>
                <a:gd name="connsiteX139" fmla="*/ 1492250 w 2882900"/>
                <a:gd name="connsiteY139" fmla="*/ 1708150 h 2312487"/>
                <a:gd name="connsiteX140" fmla="*/ 1504950 w 2882900"/>
                <a:gd name="connsiteY140" fmla="*/ 1670050 h 2312487"/>
                <a:gd name="connsiteX141" fmla="*/ 1543050 w 2882900"/>
                <a:gd name="connsiteY141" fmla="*/ 1644650 h 2312487"/>
                <a:gd name="connsiteX142" fmla="*/ 1555750 w 2882900"/>
                <a:gd name="connsiteY142" fmla="*/ 1625600 h 2312487"/>
                <a:gd name="connsiteX143" fmla="*/ 1593850 w 2882900"/>
                <a:gd name="connsiteY143" fmla="*/ 1593850 h 2312487"/>
                <a:gd name="connsiteX144" fmla="*/ 1606550 w 2882900"/>
                <a:gd name="connsiteY144" fmla="*/ 1574800 h 2312487"/>
                <a:gd name="connsiteX145" fmla="*/ 1638300 w 2882900"/>
                <a:gd name="connsiteY145" fmla="*/ 1555750 h 2312487"/>
                <a:gd name="connsiteX146" fmla="*/ 1676400 w 2882900"/>
                <a:gd name="connsiteY146" fmla="*/ 1543050 h 2312487"/>
                <a:gd name="connsiteX147" fmla="*/ 1739900 w 2882900"/>
                <a:gd name="connsiteY147" fmla="*/ 1485900 h 2312487"/>
                <a:gd name="connsiteX148" fmla="*/ 1822450 w 2882900"/>
                <a:gd name="connsiteY148" fmla="*/ 1466850 h 2312487"/>
                <a:gd name="connsiteX149" fmla="*/ 1873250 w 2882900"/>
                <a:gd name="connsiteY149" fmla="*/ 1454150 h 2312487"/>
                <a:gd name="connsiteX150" fmla="*/ 1930400 w 2882900"/>
                <a:gd name="connsiteY150" fmla="*/ 1441450 h 2312487"/>
                <a:gd name="connsiteX151" fmla="*/ 1949450 w 2882900"/>
                <a:gd name="connsiteY151" fmla="*/ 1422400 h 2312487"/>
                <a:gd name="connsiteX152" fmla="*/ 1962150 w 2882900"/>
                <a:gd name="connsiteY152" fmla="*/ 1403350 h 2312487"/>
                <a:gd name="connsiteX153" fmla="*/ 1981200 w 2882900"/>
                <a:gd name="connsiteY153" fmla="*/ 1390650 h 2312487"/>
                <a:gd name="connsiteX154" fmla="*/ 2019300 w 2882900"/>
                <a:gd name="connsiteY154" fmla="*/ 1352550 h 2312487"/>
                <a:gd name="connsiteX155" fmla="*/ 2063750 w 2882900"/>
                <a:gd name="connsiteY155" fmla="*/ 1314450 h 2312487"/>
                <a:gd name="connsiteX156" fmla="*/ 2076450 w 2882900"/>
                <a:gd name="connsiteY156" fmla="*/ 1289050 h 2312487"/>
                <a:gd name="connsiteX157" fmla="*/ 2082800 w 2882900"/>
                <a:gd name="connsiteY157" fmla="*/ 1244600 h 2312487"/>
                <a:gd name="connsiteX158" fmla="*/ 2108200 w 2882900"/>
                <a:gd name="connsiteY158" fmla="*/ 1231900 h 2312487"/>
                <a:gd name="connsiteX159" fmla="*/ 2152650 w 2882900"/>
                <a:gd name="connsiteY159" fmla="*/ 1187450 h 2312487"/>
                <a:gd name="connsiteX160" fmla="*/ 2171700 w 2882900"/>
                <a:gd name="connsiteY160" fmla="*/ 1174750 h 2312487"/>
                <a:gd name="connsiteX161" fmla="*/ 2241550 w 2882900"/>
                <a:gd name="connsiteY161" fmla="*/ 1149350 h 2312487"/>
                <a:gd name="connsiteX162" fmla="*/ 2273300 w 2882900"/>
                <a:gd name="connsiteY162" fmla="*/ 1117600 h 2312487"/>
                <a:gd name="connsiteX163" fmla="*/ 2292350 w 2882900"/>
                <a:gd name="connsiteY163" fmla="*/ 1111250 h 2312487"/>
                <a:gd name="connsiteX164" fmla="*/ 2317750 w 2882900"/>
                <a:gd name="connsiteY164" fmla="*/ 1098550 h 2312487"/>
                <a:gd name="connsiteX165" fmla="*/ 2336800 w 2882900"/>
                <a:gd name="connsiteY165" fmla="*/ 1085850 h 2312487"/>
                <a:gd name="connsiteX166" fmla="*/ 2374900 w 2882900"/>
                <a:gd name="connsiteY166" fmla="*/ 1073150 h 2312487"/>
                <a:gd name="connsiteX167" fmla="*/ 2419350 w 2882900"/>
                <a:gd name="connsiteY167" fmla="*/ 1054100 h 2312487"/>
                <a:gd name="connsiteX168" fmla="*/ 2501900 w 2882900"/>
                <a:gd name="connsiteY168" fmla="*/ 1009650 h 2312487"/>
                <a:gd name="connsiteX169" fmla="*/ 2520950 w 2882900"/>
                <a:gd name="connsiteY169" fmla="*/ 1003300 h 2312487"/>
                <a:gd name="connsiteX170" fmla="*/ 2540000 w 2882900"/>
                <a:gd name="connsiteY170" fmla="*/ 984250 h 2312487"/>
                <a:gd name="connsiteX171" fmla="*/ 2565400 w 2882900"/>
                <a:gd name="connsiteY171" fmla="*/ 977900 h 2312487"/>
                <a:gd name="connsiteX172" fmla="*/ 2578100 w 2882900"/>
                <a:gd name="connsiteY172" fmla="*/ 952500 h 2312487"/>
                <a:gd name="connsiteX173" fmla="*/ 2584450 w 2882900"/>
                <a:gd name="connsiteY173" fmla="*/ 920750 h 2312487"/>
                <a:gd name="connsiteX174" fmla="*/ 2565400 w 2882900"/>
                <a:gd name="connsiteY174" fmla="*/ 800100 h 2312487"/>
                <a:gd name="connsiteX175" fmla="*/ 2533650 w 2882900"/>
                <a:gd name="connsiteY175" fmla="*/ 749300 h 2312487"/>
                <a:gd name="connsiteX176" fmla="*/ 2527300 w 2882900"/>
                <a:gd name="connsiteY176" fmla="*/ 596900 h 2312487"/>
                <a:gd name="connsiteX177" fmla="*/ 2546350 w 2882900"/>
                <a:gd name="connsiteY177" fmla="*/ 584200 h 2312487"/>
                <a:gd name="connsiteX178" fmla="*/ 2552700 w 2882900"/>
                <a:gd name="connsiteY178" fmla="*/ 565150 h 2312487"/>
                <a:gd name="connsiteX179" fmla="*/ 2571750 w 2882900"/>
                <a:gd name="connsiteY179" fmla="*/ 558800 h 2312487"/>
                <a:gd name="connsiteX180" fmla="*/ 2597150 w 2882900"/>
                <a:gd name="connsiteY180" fmla="*/ 539750 h 2312487"/>
                <a:gd name="connsiteX181" fmla="*/ 2616200 w 2882900"/>
                <a:gd name="connsiteY181" fmla="*/ 514350 h 2312487"/>
                <a:gd name="connsiteX182" fmla="*/ 2667000 w 2882900"/>
                <a:gd name="connsiteY182" fmla="*/ 501650 h 2312487"/>
                <a:gd name="connsiteX183" fmla="*/ 2692400 w 2882900"/>
                <a:gd name="connsiteY183" fmla="*/ 495300 h 2312487"/>
                <a:gd name="connsiteX184" fmla="*/ 2794000 w 2882900"/>
                <a:gd name="connsiteY184" fmla="*/ 501650 h 2312487"/>
                <a:gd name="connsiteX185" fmla="*/ 2857500 w 2882900"/>
                <a:gd name="connsiteY185" fmla="*/ 533400 h 2312487"/>
                <a:gd name="connsiteX186" fmla="*/ 2882900 w 2882900"/>
                <a:gd name="connsiteY186" fmla="*/ 539750 h 2312487"/>
                <a:gd name="connsiteX187" fmla="*/ 2876550 w 2882900"/>
                <a:gd name="connsiteY187" fmla="*/ 495300 h 2312487"/>
                <a:gd name="connsiteX188" fmla="*/ 2857500 w 2882900"/>
                <a:gd name="connsiteY188" fmla="*/ 482600 h 2312487"/>
                <a:gd name="connsiteX189" fmla="*/ 2851150 w 2882900"/>
                <a:gd name="connsiteY189" fmla="*/ 463550 h 2312487"/>
                <a:gd name="connsiteX190" fmla="*/ 2857500 w 2882900"/>
                <a:gd name="connsiteY190" fmla="*/ 393700 h 2312487"/>
                <a:gd name="connsiteX191" fmla="*/ 2851150 w 2882900"/>
                <a:gd name="connsiteY191" fmla="*/ 336550 h 2312487"/>
                <a:gd name="connsiteX192" fmla="*/ 2838450 w 2882900"/>
                <a:gd name="connsiteY192" fmla="*/ 241300 h 2312487"/>
                <a:gd name="connsiteX193" fmla="*/ 2832100 w 2882900"/>
                <a:gd name="connsiteY193" fmla="*/ 139700 h 2312487"/>
                <a:gd name="connsiteX194" fmla="*/ 2863850 w 2882900"/>
                <a:gd name="connsiteY194" fmla="*/ 25400 h 2312487"/>
                <a:gd name="connsiteX195" fmla="*/ 2882900 w 2882900"/>
                <a:gd name="connsiteY195" fmla="*/ 0 h 2312487"/>
                <a:gd name="connsiteX0" fmla="*/ 0 w 2882900"/>
                <a:gd name="connsiteY0" fmla="*/ 1111250 h 2312487"/>
                <a:gd name="connsiteX1" fmla="*/ 69850 w 2882900"/>
                <a:gd name="connsiteY1" fmla="*/ 1149350 h 2312487"/>
                <a:gd name="connsiteX2" fmla="*/ 88900 w 2882900"/>
                <a:gd name="connsiteY2" fmla="*/ 1155700 h 2312487"/>
                <a:gd name="connsiteX3" fmla="*/ 114300 w 2882900"/>
                <a:gd name="connsiteY3" fmla="*/ 1187450 h 2312487"/>
                <a:gd name="connsiteX4" fmla="*/ 133350 w 2882900"/>
                <a:gd name="connsiteY4" fmla="*/ 1200150 h 2312487"/>
                <a:gd name="connsiteX5" fmla="*/ 171450 w 2882900"/>
                <a:gd name="connsiteY5" fmla="*/ 1244600 h 2312487"/>
                <a:gd name="connsiteX6" fmla="*/ 209550 w 2882900"/>
                <a:gd name="connsiteY6" fmla="*/ 1276350 h 2312487"/>
                <a:gd name="connsiteX7" fmla="*/ 228600 w 2882900"/>
                <a:gd name="connsiteY7" fmla="*/ 1295400 h 2312487"/>
                <a:gd name="connsiteX8" fmla="*/ 234950 w 2882900"/>
                <a:gd name="connsiteY8" fmla="*/ 1333500 h 2312487"/>
                <a:gd name="connsiteX9" fmla="*/ 254000 w 2882900"/>
                <a:gd name="connsiteY9" fmla="*/ 1352550 h 2312487"/>
                <a:gd name="connsiteX10" fmla="*/ 304800 w 2882900"/>
                <a:gd name="connsiteY10" fmla="*/ 1377950 h 2312487"/>
                <a:gd name="connsiteX11" fmla="*/ 393700 w 2882900"/>
                <a:gd name="connsiteY11" fmla="*/ 1416050 h 2312487"/>
                <a:gd name="connsiteX12" fmla="*/ 387350 w 2882900"/>
                <a:gd name="connsiteY12" fmla="*/ 1435100 h 2312487"/>
                <a:gd name="connsiteX13" fmla="*/ 374650 w 2882900"/>
                <a:gd name="connsiteY13" fmla="*/ 1454150 h 2312487"/>
                <a:gd name="connsiteX14" fmla="*/ 336550 w 2882900"/>
                <a:gd name="connsiteY14" fmla="*/ 1498600 h 2312487"/>
                <a:gd name="connsiteX15" fmla="*/ 361950 w 2882900"/>
                <a:gd name="connsiteY15" fmla="*/ 1536700 h 2312487"/>
                <a:gd name="connsiteX16" fmla="*/ 342900 w 2882900"/>
                <a:gd name="connsiteY16" fmla="*/ 1555750 h 2312487"/>
                <a:gd name="connsiteX17" fmla="*/ 323850 w 2882900"/>
                <a:gd name="connsiteY17" fmla="*/ 1562100 h 2312487"/>
                <a:gd name="connsiteX18" fmla="*/ 260350 w 2882900"/>
                <a:gd name="connsiteY18" fmla="*/ 1568450 h 2312487"/>
                <a:gd name="connsiteX19" fmla="*/ 215900 w 2882900"/>
                <a:gd name="connsiteY19" fmla="*/ 1606550 h 2312487"/>
                <a:gd name="connsiteX20" fmla="*/ 196850 w 2882900"/>
                <a:gd name="connsiteY20" fmla="*/ 1631950 h 2312487"/>
                <a:gd name="connsiteX21" fmla="*/ 158750 w 2882900"/>
                <a:gd name="connsiteY21" fmla="*/ 1663700 h 2312487"/>
                <a:gd name="connsiteX22" fmla="*/ 139700 w 2882900"/>
                <a:gd name="connsiteY22" fmla="*/ 1682750 h 2312487"/>
                <a:gd name="connsiteX23" fmla="*/ 133350 w 2882900"/>
                <a:gd name="connsiteY23" fmla="*/ 1701800 h 2312487"/>
                <a:gd name="connsiteX24" fmla="*/ 165100 w 2882900"/>
                <a:gd name="connsiteY24" fmla="*/ 1708150 h 2312487"/>
                <a:gd name="connsiteX25" fmla="*/ 174625 w 2882900"/>
                <a:gd name="connsiteY25" fmla="*/ 1736484 h 2312487"/>
                <a:gd name="connsiteX26" fmla="*/ 228600 w 2882900"/>
                <a:gd name="connsiteY26" fmla="*/ 1784350 h 2312487"/>
                <a:gd name="connsiteX27" fmla="*/ 234950 w 2882900"/>
                <a:gd name="connsiteY27" fmla="*/ 1803400 h 2312487"/>
                <a:gd name="connsiteX28" fmla="*/ 254000 w 2882900"/>
                <a:gd name="connsiteY28" fmla="*/ 1809750 h 2312487"/>
                <a:gd name="connsiteX29" fmla="*/ 266700 w 2882900"/>
                <a:gd name="connsiteY29" fmla="*/ 1828800 h 2312487"/>
                <a:gd name="connsiteX30" fmla="*/ 323850 w 2882900"/>
                <a:gd name="connsiteY30" fmla="*/ 1860550 h 2312487"/>
                <a:gd name="connsiteX31" fmla="*/ 355600 w 2882900"/>
                <a:gd name="connsiteY31" fmla="*/ 1898650 h 2312487"/>
                <a:gd name="connsiteX32" fmla="*/ 387350 w 2882900"/>
                <a:gd name="connsiteY32" fmla="*/ 1930400 h 2312487"/>
                <a:gd name="connsiteX33" fmla="*/ 412750 w 2882900"/>
                <a:gd name="connsiteY33" fmla="*/ 1924050 h 2312487"/>
                <a:gd name="connsiteX34" fmla="*/ 438150 w 2882900"/>
                <a:gd name="connsiteY34" fmla="*/ 1898650 h 2312487"/>
                <a:gd name="connsiteX35" fmla="*/ 457200 w 2882900"/>
                <a:gd name="connsiteY35" fmla="*/ 1885950 h 2312487"/>
                <a:gd name="connsiteX36" fmla="*/ 495300 w 2882900"/>
                <a:gd name="connsiteY36" fmla="*/ 1841500 h 2312487"/>
                <a:gd name="connsiteX37" fmla="*/ 508000 w 2882900"/>
                <a:gd name="connsiteY37" fmla="*/ 1822450 h 2312487"/>
                <a:gd name="connsiteX38" fmla="*/ 501650 w 2882900"/>
                <a:gd name="connsiteY38" fmla="*/ 1797050 h 2312487"/>
                <a:gd name="connsiteX39" fmla="*/ 444500 w 2882900"/>
                <a:gd name="connsiteY39" fmla="*/ 1797050 h 2312487"/>
                <a:gd name="connsiteX40" fmla="*/ 508000 w 2882900"/>
                <a:gd name="connsiteY40" fmla="*/ 1758950 h 2312487"/>
                <a:gd name="connsiteX41" fmla="*/ 527050 w 2882900"/>
                <a:gd name="connsiteY41" fmla="*/ 1739900 h 2312487"/>
                <a:gd name="connsiteX42" fmla="*/ 552450 w 2882900"/>
                <a:gd name="connsiteY42" fmla="*/ 1720850 h 2312487"/>
                <a:gd name="connsiteX43" fmla="*/ 571500 w 2882900"/>
                <a:gd name="connsiteY43" fmla="*/ 1758950 h 2312487"/>
                <a:gd name="connsiteX44" fmla="*/ 577850 w 2882900"/>
                <a:gd name="connsiteY44" fmla="*/ 1778000 h 2312487"/>
                <a:gd name="connsiteX45" fmla="*/ 596900 w 2882900"/>
                <a:gd name="connsiteY45" fmla="*/ 1784350 h 2312487"/>
                <a:gd name="connsiteX46" fmla="*/ 635000 w 2882900"/>
                <a:gd name="connsiteY46" fmla="*/ 1822450 h 2312487"/>
                <a:gd name="connsiteX47" fmla="*/ 615950 w 2882900"/>
                <a:gd name="connsiteY47" fmla="*/ 1854200 h 2312487"/>
                <a:gd name="connsiteX48" fmla="*/ 590550 w 2882900"/>
                <a:gd name="connsiteY48" fmla="*/ 1905000 h 2312487"/>
                <a:gd name="connsiteX49" fmla="*/ 577850 w 2882900"/>
                <a:gd name="connsiteY49" fmla="*/ 1968500 h 2312487"/>
                <a:gd name="connsiteX50" fmla="*/ 565150 w 2882900"/>
                <a:gd name="connsiteY50" fmla="*/ 2032000 h 2312487"/>
                <a:gd name="connsiteX51" fmla="*/ 552450 w 2882900"/>
                <a:gd name="connsiteY51" fmla="*/ 2057400 h 2312487"/>
                <a:gd name="connsiteX52" fmla="*/ 533400 w 2882900"/>
                <a:gd name="connsiteY52" fmla="*/ 2095500 h 2312487"/>
                <a:gd name="connsiteX53" fmla="*/ 539750 w 2882900"/>
                <a:gd name="connsiteY53" fmla="*/ 2127250 h 2312487"/>
                <a:gd name="connsiteX54" fmla="*/ 565150 w 2882900"/>
                <a:gd name="connsiteY54" fmla="*/ 2133600 h 2312487"/>
                <a:gd name="connsiteX55" fmla="*/ 590550 w 2882900"/>
                <a:gd name="connsiteY55" fmla="*/ 2184400 h 2312487"/>
                <a:gd name="connsiteX56" fmla="*/ 603250 w 2882900"/>
                <a:gd name="connsiteY56" fmla="*/ 2165350 h 2312487"/>
                <a:gd name="connsiteX57" fmla="*/ 609600 w 2882900"/>
                <a:gd name="connsiteY57" fmla="*/ 2146300 h 2312487"/>
                <a:gd name="connsiteX58" fmla="*/ 647700 w 2882900"/>
                <a:gd name="connsiteY58" fmla="*/ 2114550 h 2312487"/>
                <a:gd name="connsiteX59" fmla="*/ 685800 w 2882900"/>
                <a:gd name="connsiteY59" fmla="*/ 2108200 h 2312487"/>
                <a:gd name="connsiteX60" fmla="*/ 704850 w 2882900"/>
                <a:gd name="connsiteY60" fmla="*/ 2095500 h 2312487"/>
                <a:gd name="connsiteX61" fmla="*/ 717550 w 2882900"/>
                <a:gd name="connsiteY61" fmla="*/ 2076450 h 2312487"/>
                <a:gd name="connsiteX62" fmla="*/ 749300 w 2882900"/>
                <a:gd name="connsiteY62" fmla="*/ 2038350 h 2312487"/>
                <a:gd name="connsiteX63" fmla="*/ 692150 w 2882900"/>
                <a:gd name="connsiteY63" fmla="*/ 1993900 h 2312487"/>
                <a:gd name="connsiteX64" fmla="*/ 711200 w 2882900"/>
                <a:gd name="connsiteY64" fmla="*/ 1949450 h 2312487"/>
                <a:gd name="connsiteX65" fmla="*/ 717550 w 2882900"/>
                <a:gd name="connsiteY65" fmla="*/ 1930400 h 2312487"/>
                <a:gd name="connsiteX66" fmla="*/ 742950 w 2882900"/>
                <a:gd name="connsiteY66" fmla="*/ 1860550 h 2312487"/>
                <a:gd name="connsiteX67" fmla="*/ 749300 w 2882900"/>
                <a:gd name="connsiteY67" fmla="*/ 1841500 h 2312487"/>
                <a:gd name="connsiteX68" fmla="*/ 768350 w 2882900"/>
                <a:gd name="connsiteY68" fmla="*/ 1809750 h 2312487"/>
                <a:gd name="connsiteX69" fmla="*/ 806450 w 2882900"/>
                <a:gd name="connsiteY69" fmla="*/ 1847850 h 2312487"/>
                <a:gd name="connsiteX70" fmla="*/ 844550 w 2882900"/>
                <a:gd name="connsiteY70" fmla="*/ 1860550 h 2312487"/>
                <a:gd name="connsiteX71" fmla="*/ 857250 w 2882900"/>
                <a:gd name="connsiteY71" fmla="*/ 1841500 h 2312487"/>
                <a:gd name="connsiteX72" fmla="*/ 876300 w 2882900"/>
                <a:gd name="connsiteY72" fmla="*/ 1803400 h 2312487"/>
                <a:gd name="connsiteX73" fmla="*/ 895350 w 2882900"/>
                <a:gd name="connsiteY73" fmla="*/ 1790700 h 2312487"/>
                <a:gd name="connsiteX74" fmla="*/ 920750 w 2882900"/>
                <a:gd name="connsiteY74" fmla="*/ 1771650 h 2312487"/>
                <a:gd name="connsiteX75" fmla="*/ 939800 w 2882900"/>
                <a:gd name="connsiteY75" fmla="*/ 1727200 h 2312487"/>
                <a:gd name="connsiteX76" fmla="*/ 958850 w 2882900"/>
                <a:gd name="connsiteY76" fmla="*/ 1714500 h 2312487"/>
                <a:gd name="connsiteX77" fmla="*/ 971550 w 2882900"/>
                <a:gd name="connsiteY77" fmla="*/ 1733550 h 2312487"/>
                <a:gd name="connsiteX78" fmla="*/ 965200 w 2882900"/>
                <a:gd name="connsiteY78" fmla="*/ 1758950 h 2312487"/>
                <a:gd name="connsiteX79" fmla="*/ 952500 w 2882900"/>
                <a:gd name="connsiteY79" fmla="*/ 1797050 h 2312487"/>
                <a:gd name="connsiteX80" fmla="*/ 933450 w 2882900"/>
                <a:gd name="connsiteY80" fmla="*/ 1841500 h 2312487"/>
                <a:gd name="connsiteX81" fmla="*/ 1041400 w 2882900"/>
                <a:gd name="connsiteY81" fmla="*/ 1854200 h 2312487"/>
                <a:gd name="connsiteX82" fmla="*/ 1060450 w 2882900"/>
                <a:gd name="connsiteY82" fmla="*/ 1841500 h 2312487"/>
                <a:gd name="connsiteX83" fmla="*/ 1111250 w 2882900"/>
                <a:gd name="connsiteY83" fmla="*/ 1778000 h 2312487"/>
                <a:gd name="connsiteX84" fmla="*/ 1149350 w 2882900"/>
                <a:gd name="connsiteY84" fmla="*/ 1733550 h 2312487"/>
                <a:gd name="connsiteX85" fmla="*/ 1174750 w 2882900"/>
                <a:gd name="connsiteY85" fmla="*/ 1670050 h 2312487"/>
                <a:gd name="connsiteX86" fmla="*/ 1155700 w 2882900"/>
                <a:gd name="connsiteY86" fmla="*/ 1600200 h 2312487"/>
                <a:gd name="connsiteX87" fmla="*/ 1136650 w 2882900"/>
                <a:gd name="connsiteY87" fmla="*/ 1581150 h 2312487"/>
                <a:gd name="connsiteX88" fmla="*/ 1149350 w 2882900"/>
                <a:gd name="connsiteY88" fmla="*/ 1555750 h 2312487"/>
                <a:gd name="connsiteX89" fmla="*/ 1168400 w 2882900"/>
                <a:gd name="connsiteY89" fmla="*/ 1625600 h 2312487"/>
                <a:gd name="connsiteX90" fmla="*/ 1206500 w 2882900"/>
                <a:gd name="connsiteY90" fmla="*/ 1619250 h 2312487"/>
                <a:gd name="connsiteX91" fmla="*/ 1231900 w 2882900"/>
                <a:gd name="connsiteY91" fmla="*/ 1600200 h 2312487"/>
                <a:gd name="connsiteX92" fmla="*/ 1276350 w 2882900"/>
                <a:gd name="connsiteY92" fmla="*/ 1581150 h 2312487"/>
                <a:gd name="connsiteX93" fmla="*/ 1301750 w 2882900"/>
                <a:gd name="connsiteY93" fmla="*/ 1593850 h 2312487"/>
                <a:gd name="connsiteX94" fmla="*/ 1339850 w 2882900"/>
                <a:gd name="connsiteY94" fmla="*/ 1619250 h 2312487"/>
                <a:gd name="connsiteX95" fmla="*/ 1333500 w 2882900"/>
                <a:gd name="connsiteY95" fmla="*/ 1663700 h 2312487"/>
                <a:gd name="connsiteX96" fmla="*/ 1314450 w 2882900"/>
                <a:gd name="connsiteY96" fmla="*/ 1695450 h 2312487"/>
                <a:gd name="connsiteX97" fmla="*/ 1301750 w 2882900"/>
                <a:gd name="connsiteY97" fmla="*/ 1714500 h 2312487"/>
                <a:gd name="connsiteX98" fmla="*/ 1276350 w 2882900"/>
                <a:gd name="connsiteY98" fmla="*/ 1733550 h 2312487"/>
                <a:gd name="connsiteX99" fmla="*/ 1257300 w 2882900"/>
                <a:gd name="connsiteY99" fmla="*/ 1758950 h 2312487"/>
                <a:gd name="connsiteX100" fmla="*/ 1206500 w 2882900"/>
                <a:gd name="connsiteY100" fmla="*/ 1816100 h 2312487"/>
                <a:gd name="connsiteX101" fmla="*/ 1193800 w 2882900"/>
                <a:gd name="connsiteY101" fmla="*/ 1860550 h 2312487"/>
                <a:gd name="connsiteX102" fmla="*/ 1187450 w 2882900"/>
                <a:gd name="connsiteY102" fmla="*/ 1879600 h 2312487"/>
                <a:gd name="connsiteX103" fmla="*/ 1168400 w 2882900"/>
                <a:gd name="connsiteY103" fmla="*/ 1924050 h 2312487"/>
                <a:gd name="connsiteX104" fmla="*/ 1149350 w 2882900"/>
                <a:gd name="connsiteY104" fmla="*/ 1936750 h 2312487"/>
                <a:gd name="connsiteX105" fmla="*/ 1111250 w 2882900"/>
                <a:gd name="connsiteY105" fmla="*/ 1962150 h 2312487"/>
                <a:gd name="connsiteX106" fmla="*/ 1073150 w 2882900"/>
                <a:gd name="connsiteY106" fmla="*/ 1987550 h 2312487"/>
                <a:gd name="connsiteX107" fmla="*/ 1041400 w 2882900"/>
                <a:gd name="connsiteY107" fmla="*/ 2000250 h 2312487"/>
                <a:gd name="connsiteX108" fmla="*/ 990600 w 2882900"/>
                <a:gd name="connsiteY108" fmla="*/ 2025650 h 2312487"/>
                <a:gd name="connsiteX109" fmla="*/ 965200 w 2882900"/>
                <a:gd name="connsiteY109" fmla="*/ 2051050 h 2312487"/>
                <a:gd name="connsiteX110" fmla="*/ 895350 w 2882900"/>
                <a:gd name="connsiteY110" fmla="*/ 2076450 h 2312487"/>
                <a:gd name="connsiteX111" fmla="*/ 876300 w 2882900"/>
                <a:gd name="connsiteY111" fmla="*/ 2095500 h 2312487"/>
                <a:gd name="connsiteX112" fmla="*/ 812800 w 2882900"/>
                <a:gd name="connsiteY112" fmla="*/ 2133600 h 2312487"/>
                <a:gd name="connsiteX113" fmla="*/ 774700 w 2882900"/>
                <a:gd name="connsiteY113" fmla="*/ 2152650 h 2312487"/>
                <a:gd name="connsiteX114" fmla="*/ 755650 w 2882900"/>
                <a:gd name="connsiteY114" fmla="*/ 2171700 h 2312487"/>
                <a:gd name="connsiteX115" fmla="*/ 711200 w 2882900"/>
                <a:gd name="connsiteY115" fmla="*/ 2197100 h 2312487"/>
                <a:gd name="connsiteX116" fmla="*/ 698500 w 2882900"/>
                <a:gd name="connsiteY116" fmla="*/ 2216150 h 2312487"/>
                <a:gd name="connsiteX117" fmla="*/ 679450 w 2882900"/>
                <a:gd name="connsiteY117" fmla="*/ 2228850 h 2312487"/>
                <a:gd name="connsiteX118" fmla="*/ 666750 w 2882900"/>
                <a:gd name="connsiteY118" fmla="*/ 2254250 h 2312487"/>
                <a:gd name="connsiteX119" fmla="*/ 711200 w 2882900"/>
                <a:gd name="connsiteY119" fmla="*/ 2286000 h 2312487"/>
                <a:gd name="connsiteX120" fmla="*/ 742950 w 2882900"/>
                <a:gd name="connsiteY120" fmla="*/ 2311400 h 2312487"/>
                <a:gd name="connsiteX121" fmla="*/ 800100 w 2882900"/>
                <a:gd name="connsiteY121" fmla="*/ 2305050 h 2312487"/>
                <a:gd name="connsiteX122" fmla="*/ 831850 w 2882900"/>
                <a:gd name="connsiteY122" fmla="*/ 2292350 h 2312487"/>
                <a:gd name="connsiteX123" fmla="*/ 876300 w 2882900"/>
                <a:gd name="connsiteY123" fmla="*/ 2260600 h 2312487"/>
                <a:gd name="connsiteX124" fmla="*/ 908050 w 2882900"/>
                <a:gd name="connsiteY124" fmla="*/ 2254250 h 2312487"/>
                <a:gd name="connsiteX125" fmla="*/ 933450 w 2882900"/>
                <a:gd name="connsiteY125" fmla="*/ 2247900 h 2312487"/>
                <a:gd name="connsiteX126" fmla="*/ 1028700 w 2882900"/>
                <a:gd name="connsiteY126" fmla="*/ 2235200 h 2312487"/>
                <a:gd name="connsiteX127" fmla="*/ 1060450 w 2882900"/>
                <a:gd name="connsiteY127" fmla="*/ 2222500 h 2312487"/>
                <a:gd name="connsiteX128" fmla="*/ 1130300 w 2882900"/>
                <a:gd name="connsiteY128" fmla="*/ 2203450 h 2312487"/>
                <a:gd name="connsiteX129" fmla="*/ 1155700 w 2882900"/>
                <a:gd name="connsiteY129" fmla="*/ 2165350 h 2312487"/>
                <a:gd name="connsiteX130" fmla="*/ 1174750 w 2882900"/>
                <a:gd name="connsiteY130" fmla="*/ 2139950 h 2312487"/>
                <a:gd name="connsiteX131" fmla="*/ 1193800 w 2882900"/>
                <a:gd name="connsiteY131" fmla="*/ 2108200 h 2312487"/>
                <a:gd name="connsiteX132" fmla="*/ 1212850 w 2882900"/>
                <a:gd name="connsiteY132" fmla="*/ 2082800 h 2312487"/>
                <a:gd name="connsiteX133" fmla="*/ 1225550 w 2882900"/>
                <a:gd name="connsiteY133" fmla="*/ 2057400 h 2312487"/>
                <a:gd name="connsiteX134" fmla="*/ 1276350 w 2882900"/>
                <a:gd name="connsiteY134" fmla="*/ 2006600 h 2312487"/>
                <a:gd name="connsiteX135" fmla="*/ 1333500 w 2882900"/>
                <a:gd name="connsiteY135" fmla="*/ 1936750 h 2312487"/>
                <a:gd name="connsiteX136" fmla="*/ 1365250 w 2882900"/>
                <a:gd name="connsiteY136" fmla="*/ 1892300 h 2312487"/>
                <a:gd name="connsiteX137" fmla="*/ 1390650 w 2882900"/>
                <a:gd name="connsiteY137" fmla="*/ 1847850 h 2312487"/>
                <a:gd name="connsiteX138" fmla="*/ 1447800 w 2882900"/>
                <a:gd name="connsiteY138" fmla="*/ 1771650 h 2312487"/>
                <a:gd name="connsiteX139" fmla="*/ 1492250 w 2882900"/>
                <a:gd name="connsiteY139" fmla="*/ 1708150 h 2312487"/>
                <a:gd name="connsiteX140" fmla="*/ 1504950 w 2882900"/>
                <a:gd name="connsiteY140" fmla="*/ 1670050 h 2312487"/>
                <a:gd name="connsiteX141" fmla="*/ 1543050 w 2882900"/>
                <a:gd name="connsiteY141" fmla="*/ 1644650 h 2312487"/>
                <a:gd name="connsiteX142" fmla="*/ 1555750 w 2882900"/>
                <a:gd name="connsiteY142" fmla="*/ 1625600 h 2312487"/>
                <a:gd name="connsiteX143" fmla="*/ 1593850 w 2882900"/>
                <a:gd name="connsiteY143" fmla="*/ 1593850 h 2312487"/>
                <a:gd name="connsiteX144" fmla="*/ 1606550 w 2882900"/>
                <a:gd name="connsiteY144" fmla="*/ 1574800 h 2312487"/>
                <a:gd name="connsiteX145" fmla="*/ 1638300 w 2882900"/>
                <a:gd name="connsiteY145" fmla="*/ 1555750 h 2312487"/>
                <a:gd name="connsiteX146" fmla="*/ 1676400 w 2882900"/>
                <a:gd name="connsiteY146" fmla="*/ 1543050 h 2312487"/>
                <a:gd name="connsiteX147" fmla="*/ 1739900 w 2882900"/>
                <a:gd name="connsiteY147" fmla="*/ 1485900 h 2312487"/>
                <a:gd name="connsiteX148" fmla="*/ 1822450 w 2882900"/>
                <a:gd name="connsiteY148" fmla="*/ 1466850 h 2312487"/>
                <a:gd name="connsiteX149" fmla="*/ 1873250 w 2882900"/>
                <a:gd name="connsiteY149" fmla="*/ 1454150 h 2312487"/>
                <a:gd name="connsiteX150" fmla="*/ 1930400 w 2882900"/>
                <a:gd name="connsiteY150" fmla="*/ 1441450 h 2312487"/>
                <a:gd name="connsiteX151" fmla="*/ 1949450 w 2882900"/>
                <a:gd name="connsiteY151" fmla="*/ 1422400 h 2312487"/>
                <a:gd name="connsiteX152" fmla="*/ 1962150 w 2882900"/>
                <a:gd name="connsiteY152" fmla="*/ 1403350 h 2312487"/>
                <a:gd name="connsiteX153" fmla="*/ 1981200 w 2882900"/>
                <a:gd name="connsiteY153" fmla="*/ 1390650 h 2312487"/>
                <a:gd name="connsiteX154" fmla="*/ 2019300 w 2882900"/>
                <a:gd name="connsiteY154" fmla="*/ 1352550 h 2312487"/>
                <a:gd name="connsiteX155" fmla="*/ 2063750 w 2882900"/>
                <a:gd name="connsiteY155" fmla="*/ 1314450 h 2312487"/>
                <a:gd name="connsiteX156" fmla="*/ 2076450 w 2882900"/>
                <a:gd name="connsiteY156" fmla="*/ 1289050 h 2312487"/>
                <a:gd name="connsiteX157" fmla="*/ 2082800 w 2882900"/>
                <a:gd name="connsiteY157" fmla="*/ 1244600 h 2312487"/>
                <a:gd name="connsiteX158" fmla="*/ 2108200 w 2882900"/>
                <a:gd name="connsiteY158" fmla="*/ 1231900 h 2312487"/>
                <a:gd name="connsiteX159" fmla="*/ 2152650 w 2882900"/>
                <a:gd name="connsiteY159" fmla="*/ 1187450 h 2312487"/>
                <a:gd name="connsiteX160" fmla="*/ 2171700 w 2882900"/>
                <a:gd name="connsiteY160" fmla="*/ 1174750 h 2312487"/>
                <a:gd name="connsiteX161" fmla="*/ 2241550 w 2882900"/>
                <a:gd name="connsiteY161" fmla="*/ 1149350 h 2312487"/>
                <a:gd name="connsiteX162" fmla="*/ 2273300 w 2882900"/>
                <a:gd name="connsiteY162" fmla="*/ 1117600 h 2312487"/>
                <a:gd name="connsiteX163" fmla="*/ 2292350 w 2882900"/>
                <a:gd name="connsiteY163" fmla="*/ 1111250 h 2312487"/>
                <a:gd name="connsiteX164" fmla="*/ 2317750 w 2882900"/>
                <a:gd name="connsiteY164" fmla="*/ 1098550 h 2312487"/>
                <a:gd name="connsiteX165" fmla="*/ 2336800 w 2882900"/>
                <a:gd name="connsiteY165" fmla="*/ 1085850 h 2312487"/>
                <a:gd name="connsiteX166" fmla="*/ 2374900 w 2882900"/>
                <a:gd name="connsiteY166" fmla="*/ 1073150 h 2312487"/>
                <a:gd name="connsiteX167" fmla="*/ 2419350 w 2882900"/>
                <a:gd name="connsiteY167" fmla="*/ 1054100 h 2312487"/>
                <a:gd name="connsiteX168" fmla="*/ 2501900 w 2882900"/>
                <a:gd name="connsiteY168" fmla="*/ 1009650 h 2312487"/>
                <a:gd name="connsiteX169" fmla="*/ 2520950 w 2882900"/>
                <a:gd name="connsiteY169" fmla="*/ 1003300 h 2312487"/>
                <a:gd name="connsiteX170" fmla="*/ 2540000 w 2882900"/>
                <a:gd name="connsiteY170" fmla="*/ 984250 h 2312487"/>
                <a:gd name="connsiteX171" fmla="*/ 2565400 w 2882900"/>
                <a:gd name="connsiteY171" fmla="*/ 977900 h 2312487"/>
                <a:gd name="connsiteX172" fmla="*/ 2578100 w 2882900"/>
                <a:gd name="connsiteY172" fmla="*/ 952500 h 2312487"/>
                <a:gd name="connsiteX173" fmla="*/ 2584450 w 2882900"/>
                <a:gd name="connsiteY173" fmla="*/ 920750 h 2312487"/>
                <a:gd name="connsiteX174" fmla="*/ 2565400 w 2882900"/>
                <a:gd name="connsiteY174" fmla="*/ 800100 h 2312487"/>
                <a:gd name="connsiteX175" fmla="*/ 2533650 w 2882900"/>
                <a:gd name="connsiteY175" fmla="*/ 749300 h 2312487"/>
                <a:gd name="connsiteX176" fmla="*/ 2527300 w 2882900"/>
                <a:gd name="connsiteY176" fmla="*/ 596900 h 2312487"/>
                <a:gd name="connsiteX177" fmla="*/ 2546350 w 2882900"/>
                <a:gd name="connsiteY177" fmla="*/ 584200 h 2312487"/>
                <a:gd name="connsiteX178" fmla="*/ 2552700 w 2882900"/>
                <a:gd name="connsiteY178" fmla="*/ 565150 h 2312487"/>
                <a:gd name="connsiteX179" fmla="*/ 2571750 w 2882900"/>
                <a:gd name="connsiteY179" fmla="*/ 558800 h 2312487"/>
                <a:gd name="connsiteX180" fmla="*/ 2597150 w 2882900"/>
                <a:gd name="connsiteY180" fmla="*/ 539750 h 2312487"/>
                <a:gd name="connsiteX181" fmla="*/ 2616200 w 2882900"/>
                <a:gd name="connsiteY181" fmla="*/ 514350 h 2312487"/>
                <a:gd name="connsiteX182" fmla="*/ 2667000 w 2882900"/>
                <a:gd name="connsiteY182" fmla="*/ 501650 h 2312487"/>
                <a:gd name="connsiteX183" fmla="*/ 2692400 w 2882900"/>
                <a:gd name="connsiteY183" fmla="*/ 495300 h 2312487"/>
                <a:gd name="connsiteX184" fmla="*/ 2794000 w 2882900"/>
                <a:gd name="connsiteY184" fmla="*/ 501650 h 2312487"/>
                <a:gd name="connsiteX185" fmla="*/ 2857500 w 2882900"/>
                <a:gd name="connsiteY185" fmla="*/ 533400 h 2312487"/>
                <a:gd name="connsiteX186" fmla="*/ 2882900 w 2882900"/>
                <a:gd name="connsiteY186" fmla="*/ 539750 h 2312487"/>
                <a:gd name="connsiteX187" fmla="*/ 2876550 w 2882900"/>
                <a:gd name="connsiteY187" fmla="*/ 495300 h 2312487"/>
                <a:gd name="connsiteX188" fmla="*/ 2857500 w 2882900"/>
                <a:gd name="connsiteY188" fmla="*/ 482600 h 2312487"/>
                <a:gd name="connsiteX189" fmla="*/ 2851150 w 2882900"/>
                <a:gd name="connsiteY189" fmla="*/ 463550 h 2312487"/>
                <a:gd name="connsiteX190" fmla="*/ 2857500 w 2882900"/>
                <a:gd name="connsiteY190" fmla="*/ 393700 h 2312487"/>
                <a:gd name="connsiteX191" fmla="*/ 2851150 w 2882900"/>
                <a:gd name="connsiteY191" fmla="*/ 336550 h 2312487"/>
                <a:gd name="connsiteX192" fmla="*/ 2838450 w 2882900"/>
                <a:gd name="connsiteY192" fmla="*/ 241300 h 2312487"/>
                <a:gd name="connsiteX193" fmla="*/ 2832100 w 2882900"/>
                <a:gd name="connsiteY193" fmla="*/ 139700 h 2312487"/>
                <a:gd name="connsiteX194" fmla="*/ 2863850 w 2882900"/>
                <a:gd name="connsiteY194" fmla="*/ 25400 h 2312487"/>
                <a:gd name="connsiteX195" fmla="*/ 2882900 w 2882900"/>
                <a:gd name="connsiteY195" fmla="*/ 0 h 2312487"/>
                <a:gd name="connsiteX0" fmla="*/ 0 w 2882900"/>
                <a:gd name="connsiteY0" fmla="*/ 1111250 h 2312487"/>
                <a:gd name="connsiteX1" fmla="*/ 69850 w 2882900"/>
                <a:gd name="connsiteY1" fmla="*/ 1149350 h 2312487"/>
                <a:gd name="connsiteX2" fmla="*/ 88900 w 2882900"/>
                <a:gd name="connsiteY2" fmla="*/ 1155700 h 2312487"/>
                <a:gd name="connsiteX3" fmla="*/ 114300 w 2882900"/>
                <a:gd name="connsiteY3" fmla="*/ 1187450 h 2312487"/>
                <a:gd name="connsiteX4" fmla="*/ 133350 w 2882900"/>
                <a:gd name="connsiteY4" fmla="*/ 1200150 h 2312487"/>
                <a:gd name="connsiteX5" fmla="*/ 171450 w 2882900"/>
                <a:gd name="connsiteY5" fmla="*/ 1244600 h 2312487"/>
                <a:gd name="connsiteX6" fmla="*/ 209550 w 2882900"/>
                <a:gd name="connsiteY6" fmla="*/ 1276350 h 2312487"/>
                <a:gd name="connsiteX7" fmla="*/ 228600 w 2882900"/>
                <a:gd name="connsiteY7" fmla="*/ 1295400 h 2312487"/>
                <a:gd name="connsiteX8" fmla="*/ 234950 w 2882900"/>
                <a:gd name="connsiteY8" fmla="*/ 1333500 h 2312487"/>
                <a:gd name="connsiteX9" fmla="*/ 254000 w 2882900"/>
                <a:gd name="connsiteY9" fmla="*/ 1352550 h 2312487"/>
                <a:gd name="connsiteX10" fmla="*/ 304800 w 2882900"/>
                <a:gd name="connsiteY10" fmla="*/ 1377950 h 2312487"/>
                <a:gd name="connsiteX11" fmla="*/ 393700 w 2882900"/>
                <a:gd name="connsiteY11" fmla="*/ 1416050 h 2312487"/>
                <a:gd name="connsiteX12" fmla="*/ 387350 w 2882900"/>
                <a:gd name="connsiteY12" fmla="*/ 1435100 h 2312487"/>
                <a:gd name="connsiteX13" fmla="*/ 374650 w 2882900"/>
                <a:gd name="connsiteY13" fmla="*/ 1454150 h 2312487"/>
                <a:gd name="connsiteX14" fmla="*/ 336550 w 2882900"/>
                <a:gd name="connsiteY14" fmla="*/ 1498600 h 2312487"/>
                <a:gd name="connsiteX15" fmla="*/ 361950 w 2882900"/>
                <a:gd name="connsiteY15" fmla="*/ 1536700 h 2312487"/>
                <a:gd name="connsiteX16" fmla="*/ 342900 w 2882900"/>
                <a:gd name="connsiteY16" fmla="*/ 1555750 h 2312487"/>
                <a:gd name="connsiteX17" fmla="*/ 323850 w 2882900"/>
                <a:gd name="connsiteY17" fmla="*/ 1562100 h 2312487"/>
                <a:gd name="connsiteX18" fmla="*/ 260350 w 2882900"/>
                <a:gd name="connsiteY18" fmla="*/ 1568450 h 2312487"/>
                <a:gd name="connsiteX19" fmla="*/ 215900 w 2882900"/>
                <a:gd name="connsiteY19" fmla="*/ 1606550 h 2312487"/>
                <a:gd name="connsiteX20" fmla="*/ 196850 w 2882900"/>
                <a:gd name="connsiteY20" fmla="*/ 1631950 h 2312487"/>
                <a:gd name="connsiteX21" fmla="*/ 158750 w 2882900"/>
                <a:gd name="connsiteY21" fmla="*/ 1663700 h 2312487"/>
                <a:gd name="connsiteX22" fmla="*/ 139700 w 2882900"/>
                <a:gd name="connsiteY22" fmla="*/ 1682750 h 2312487"/>
                <a:gd name="connsiteX23" fmla="*/ 133350 w 2882900"/>
                <a:gd name="connsiteY23" fmla="*/ 1701800 h 2312487"/>
                <a:gd name="connsiteX24" fmla="*/ 155575 w 2882900"/>
                <a:gd name="connsiteY24" fmla="*/ 1714431 h 2312487"/>
                <a:gd name="connsiteX25" fmla="*/ 174625 w 2882900"/>
                <a:gd name="connsiteY25" fmla="*/ 1736484 h 2312487"/>
                <a:gd name="connsiteX26" fmla="*/ 228600 w 2882900"/>
                <a:gd name="connsiteY26" fmla="*/ 1784350 h 2312487"/>
                <a:gd name="connsiteX27" fmla="*/ 234950 w 2882900"/>
                <a:gd name="connsiteY27" fmla="*/ 1803400 h 2312487"/>
                <a:gd name="connsiteX28" fmla="*/ 254000 w 2882900"/>
                <a:gd name="connsiteY28" fmla="*/ 1809750 h 2312487"/>
                <a:gd name="connsiteX29" fmla="*/ 266700 w 2882900"/>
                <a:gd name="connsiteY29" fmla="*/ 1828800 h 2312487"/>
                <a:gd name="connsiteX30" fmla="*/ 323850 w 2882900"/>
                <a:gd name="connsiteY30" fmla="*/ 1860550 h 2312487"/>
                <a:gd name="connsiteX31" fmla="*/ 355600 w 2882900"/>
                <a:gd name="connsiteY31" fmla="*/ 1898650 h 2312487"/>
                <a:gd name="connsiteX32" fmla="*/ 387350 w 2882900"/>
                <a:gd name="connsiteY32" fmla="*/ 1930400 h 2312487"/>
                <a:gd name="connsiteX33" fmla="*/ 412750 w 2882900"/>
                <a:gd name="connsiteY33" fmla="*/ 1924050 h 2312487"/>
                <a:gd name="connsiteX34" fmla="*/ 438150 w 2882900"/>
                <a:gd name="connsiteY34" fmla="*/ 1898650 h 2312487"/>
                <a:gd name="connsiteX35" fmla="*/ 457200 w 2882900"/>
                <a:gd name="connsiteY35" fmla="*/ 1885950 h 2312487"/>
                <a:gd name="connsiteX36" fmla="*/ 495300 w 2882900"/>
                <a:gd name="connsiteY36" fmla="*/ 1841500 h 2312487"/>
                <a:gd name="connsiteX37" fmla="*/ 508000 w 2882900"/>
                <a:gd name="connsiteY37" fmla="*/ 1822450 h 2312487"/>
                <a:gd name="connsiteX38" fmla="*/ 501650 w 2882900"/>
                <a:gd name="connsiteY38" fmla="*/ 1797050 h 2312487"/>
                <a:gd name="connsiteX39" fmla="*/ 444500 w 2882900"/>
                <a:gd name="connsiteY39" fmla="*/ 1797050 h 2312487"/>
                <a:gd name="connsiteX40" fmla="*/ 508000 w 2882900"/>
                <a:gd name="connsiteY40" fmla="*/ 1758950 h 2312487"/>
                <a:gd name="connsiteX41" fmla="*/ 527050 w 2882900"/>
                <a:gd name="connsiteY41" fmla="*/ 1739900 h 2312487"/>
                <a:gd name="connsiteX42" fmla="*/ 552450 w 2882900"/>
                <a:gd name="connsiteY42" fmla="*/ 1720850 h 2312487"/>
                <a:gd name="connsiteX43" fmla="*/ 571500 w 2882900"/>
                <a:gd name="connsiteY43" fmla="*/ 1758950 h 2312487"/>
                <a:gd name="connsiteX44" fmla="*/ 577850 w 2882900"/>
                <a:gd name="connsiteY44" fmla="*/ 1778000 h 2312487"/>
                <a:gd name="connsiteX45" fmla="*/ 596900 w 2882900"/>
                <a:gd name="connsiteY45" fmla="*/ 1784350 h 2312487"/>
                <a:gd name="connsiteX46" fmla="*/ 635000 w 2882900"/>
                <a:gd name="connsiteY46" fmla="*/ 1822450 h 2312487"/>
                <a:gd name="connsiteX47" fmla="*/ 615950 w 2882900"/>
                <a:gd name="connsiteY47" fmla="*/ 1854200 h 2312487"/>
                <a:gd name="connsiteX48" fmla="*/ 590550 w 2882900"/>
                <a:gd name="connsiteY48" fmla="*/ 1905000 h 2312487"/>
                <a:gd name="connsiteX49" fmla="*/ 577850 w 2882900"/>
                <a:gd name="connsiteY49" fmla="*/ 1968500 h 2312487"/>
                <a:gd name="connsiteX50" fmla="*/ 565150 w 2882900"/>
                <a:gd name="connsiteY50" fmla="*/ 2032000 h 2312487"/>
                <a:gd name="connsiteX51" fmla="*/ 552450 w 2882900"/>
                <a:gd name="connsiteY51" fmla="*/ 2057400 h 2312487"/>
                <a:gd name="connsiteX52" fmla="*/ 533400 w 2882900"/>
                <a:gd name="connsiteY52" fmla="*/ 2095500 h 2312487"/>
                <a:gd name="connsiteX53" fmla="*/ 539750 w 2882900"/>
                <a:gd name="connsiteY53" fmla="*/ 2127250 h 2312487"/>
                <a:gd name="connsiteX54" fmla="*/ 565150 w 2882900"/>
                <a:gd name="connsiteY54" fmla="*/ 2133600 h 2312487"/>
                <a:gd name="connsiteX55" fmla="*/ 590550 w 2882900"/>
                <a:gd name="connsiteY55" fmla="*/ 2184400 h 2312487"/>
                <a:gd name="connsiteX56" fmla="*/ 603250 w 2882900"/>
                <a:gd name="connsiteY56" fmla="*/ 2165350 h 2312487"/>
                <a:gd name="connsiteX57" fmla="*/ 609600 w 2882900"/>
                <a:gd name="connsiteY57" fmla="*/ 2146300 h 2312487"/>
                <a:gd name="connsiteX58" fmla="*/ 647700 w 2882900"/>
                <a:gd name="connsiteY58" fmla="*/ 2114550 h 2312487"/>
                <a:gd name="connsiteX59" fmla="*/ 685800 w 2882900"/>
                <a:gd name="connsiteY59" fmla="*/ 2108200 h 2312487"/>
                <a:gd name="connsiteX60" fmla="*/ 704850 w 2882900"/>
                <a:gd name="connsiteY60" fmla="*/ 2095500 h 2312487"/>
                <a:gd name="connsiteX61" fmla="*/ 717550 w 2882900"/>
                <a:gd name="connsiteY61" fmla="*/ 2076450 h 2312487"/>
                <a:gd name="connsiteX62" fmla="*/ 749300 w 2882900"/>
                <a:gd name="connsiteY62" fmla="*/ 2038350 h 2312487"/>
                <a:gd name="connsiteX63" fmla="*/ 692150 w 2882900"/>
                <a:gd name="connsiteY63" fmla="*/ 1993900 h 2312487"/>
                <a:gd name="connsiteX64" fmla="*/ 711200 w 2882900"/>
                <a:gd name="connsiteY64" fmla="*/ 1949450 h 2312487"/>
                <a:gd name="connsiteX65" fmla="*/ 717550 w 2882900"/>
                <a:gd name="connsiteY65" fmla="*/ 1930400 h 2312487"/>
                <a:gd name="connsiteX66" fmla="*/ 742950 w 2882900"/>
                <a:gd name="connsiteY66" fmla="*/ 1860550 h 2312487"/>
                <a:gd name="connsiteX67" fmla="*/ 749300 w 2882900"/>
                <a:gd name="connsiteY67" fmla="*/ 1841500 h 2312487"/>
                <a:gd name="connsiteX68" fmla="*/ 768350 w 2882900"/>
                <a:gd name="connsiteY68" fmla="*/ 1809750 h 2312487"/>
                <a:gd name="connsiteX69" fmla="*/ 806450 w 2882900"/>
                <a:gd name="connsiteY69" fmla="*/ 1847850 h 2312487"/>
                <a:gd name="connsiteX70" fmla="*/ 844550 w 2882900"/>
                <a:gd name="connsiteY70" fmla="*/ 1860550 h 2312487"/>
                <a:gd name="connsiteX71" fmla="*/ 857250 w 2882900"/>
                <a:gd name="connsiteY71" fmla="*/ 1841500 h 2312487"/>
                <a:gd name="connsiteX72" fmla="*/ 876300 w 2882900"/>
                <a:gd name="connsiteY72" fmla="*/ 1803400 h 2312487"/>
                <a:gd name="connsiteX73" fmla="*/ 895350 w 2882900"/>
                <a:gd name="connsiteY73" fmla="*/ 1790700 h 2312487"/>
                <a:gd name="connsiteX74" fmla="*/ 920750 w 2882900"/>
                <a:gd name="connsiteY74" fmla="*/ 1771650 h 2312487"/>
                <a:gd name="connsiteX75" fmla="*/ 939800 w 2882900"/>
                <a:gd name="connsiteY75" fmla="*/ 1727200 h 2312487"/>
                <a:gd name="connsiteX76" fmla="*/ 958850 w 2882900"/>
                <a:gd name="connsiteY76" fmla="*/ 1714500 h 2312487"/>
                <a:gd name="connsiteX77" fmla="*/ 971550 w 2882900"/>
                <a:gd name="connsiteY77" fmla="*/ 1733550 h 2312487"/>
                <a:gd name="connsiteX78" fmla="*/ 965200 w 2882900"/>
                <a:gd name="connsiteY78" fmla="*/ 1758950 h 2312487"/>
                <a:gd name="connsiteX79" fmla="*/ 952500 w 2882900"/>
                <a:gd name="connsiteY79" fmla="*/ 1797050 h 2312487"/>
                <a:gd name="connsiteX80" fmla="*/ 933450 w 2882900"/>
                <a:gd name="connsiteY80" fmla="*/ 1841500 h 2312487"/>
                <a:gd name="connsiteX81" fmla="*/ 1041400 w 2882900"/>
                <a:gd name="connsiteY81" fmla="*/ 1854200 h 2312487"/>
                <a:gd name="connsiteX82" fmla="*/ 1060450 w 2882900"/>
                <a:gd name="connsiteY82" fmla="*/ 1841500 h 2312487"/>
                <a:gd name="connsiteX83" fmla="*/ 1111250 w 2882900"/>
                <a:gd name="connsiteY83" fmla="*/ 1778000 h 2312487"/>
                <a:gd name="connsiteX84" fmla="*/ 1149350 w 2882900"/>
                <a:gd name="connsiteY84" fmla="*/ 1733550 h 2312487"/>
                <a:gd name="connsiteX85" fmla="*/ 1174750 w 2882900"/>
                <a:gd name="connsiteY85" fmla="*/ 1670050 h 2312487"/>
                <a:gd name="connsiteX86" fmla="*/ 1155700 w 2882900"/>
                <a:gd name="connsiteY86" fmla="*/ 1600200 h 2312487"/>
                <a:gd name="connsiteX87" fmla="*/ 1136650 w 2882900"/>
                <a:gd name="connsiteY87" fmla="*/ 1581150 h 2312487"/>
                <a:gd name="connsiteX88" fmla="*/ 1149350 w 2882900"/>
                <a:gd name="connsiteY88" fmla="*/ 1555750 h 2312487"/>
                <a:gd name="connsiteX89" fmla="*/ 1168400 w 2882900"/>
                <a:gd name="connsiteY89" fmla="*/ 1625600 h 2312487"/>
                <a:gd name="connsiteX90" fmla="*/ 1206500 w 2882900"/>
                <a:gd name="connsiteY90" fmla="*/ 1619250 h 2312487"/>
                <a:gd name="connsiteX91" fmla="*/ 1231900 w 2882900"/>
                <a:gd name="connsiteY91" fmla="*/ 1600200 h 2312487"/>
                <a:gd name="connsiteX92" fmla="*/ 1276350 w 2882900"/>
                <a:gd name="connsiteY92" fmla="*/ 1581150 h 2312487"/>
                <a:gd name="connsiteX93" fmla="*/ 1301750 w 2882900"/>
                <a:gd name="connsiteY93" fmla="*/ 1593850 h 2312487"/>
                <a:gd name="connsiteX94" fmla="*/ 1339850 w 2882900"/>
                <a:gd name="connsiteY94" fmla="*/ 1619250 h 2312487"/>
                <a:gd name="connsiteX95" fmla="*/ 1333500 w 2882900"/>
                <a:gd name="connsiteY95" fmla="*/ 1663700 h 2312487"/>
                <a:gd name="connsiteX96" fmla="*/ 1314450 w 2882900"/>
                <a:gd name="connsiteY96" fmla="*/ 1695450 h 2312487"/>
                <a:gd name="connsiteX97" fmla="*/ 1301750 w 2882900"/>
                <a:gd name="connsiteY97" fmla="*/ 1714500 h 2312487"/>
                <a:gd name="connsiteX98" fmla="*/ 1276350 w 2882900"/>
                <a:gd name="connsiteY98" fmla="*/ 1733550 h 2312487"/>
                <a:gd name="connsiteX99" fmla="*/ 1257300 w 2882900"/>
                <a:gd name="connsiteY99" fmla="*/ 1758950 h 2312487"/>
                <a:gd name="connsiteX100" fmla="*/ 1206500 w 2882900"/>
                <a:gd name="connsiteY100" fmla="*/ 1816100 h 2312487"/>
                <a:gd name="connsiteX101" fmla="*/ 1193800 w 2882900"/>
                <a:gd name="connsiteY101" fmla="*/ 1860550 h 2312487"/>
                <a:gd name="connsiteX102" fmla="*/ 1187450 w 2882900"/>
                <a:gd name="connsiteY102" fmla="*/ 1879600 h 2312487"/>
                <a:gd name="connsiteX103" fmla="*/ 1168400 w 2882900"/>
                <a:gd name="connsiteY103" fmla="*/ 1924050 h 2312487"/>
                <a:gd name="connsiteX104" fmla="*/ 1149350 w 2882900"/>
                <a:gd name="connsiteY104" fmla="*/ 1936750 h 2312487"/>
                <a:gd name="connsiteX105" fmla="*/ 1111250 w 2882900"/>
                <a:gd name="connsiteY105" fmla="*/ 1962150 h 2312487"/>
                <a:gd name="connsiteX106" fmla="*/ 1073150 w 2882900"/>
                <a:gd name="connsiteY106" fmla="*/ 1987550 h 2312487"/>
                <a:gd name="connsiteX107" fmla="*/ 1041400 w 2882900"/>
                <a:gd name="connsiteY107" fmla="*/ 2000250 h 2312487"/>
                <a:gd name="connsiteX108" fmla="*/ 990600 w 2882900"/>
                <a:gd name="connsiteY108" fmla="*/ 2025650 h 2312487"/>
                <a:gd name="connsiteX109" fmla="*/ 965200 w 2882900"/>
                <a:gd name="connsiteY109" fmla="*/ 2051050 h 2312487"/>
                <a:gd name="connsiteX110" fmla="*/ 895350 w 2882900"/>
                <a:gd name="connsiteY110" fmla="*/ 2076450 h 2312487"/>
                <a:gd name="connsiteX111" fmla="*/ 876300 w 2882900"/>
                <a:gd name="connsiteY111" fmla="*/ 2095500 h 2312487"/>
                <a:gd name="connsiteX112" fmla="*/ 812800 w 2882900"/>
                <a:gd name="connsiteY112" fmla="*/ 2133600 h 2312487"/>
                <a:gd name="connsiteX113" fmla="*/ 774700 w 2882900"/>
                <a:gd name="connsiteY113" fmla="*/ 2152650 h 2312487"/>
                <a:gd name="connsiteX114" fmla="*/ 755650 w 2882900"/>
                <a:gd name="connsiteY114" fmla="*/ 2171700 h 2312487"/>
                <a:gd name="connsiteX115" fmla="*/ 711200 w 2882900"/>
                <a:gd name="connsiteY115" fmla="*/ 2197100 h 2312487"/>
                <a:gd name="connsiteX116" fmla="*/ 698500 w 2882900"/>
                <a:gd name="connsiteY116" fmla="*/ 2216150 h 2312487"/>
                <a:gd name="connsiteX117" fmla="*/ 679450 w 2882900"/>
                <a:gd name="connsiteY117" fmla="*/ 2228850 h 2312487"/>
                <a:gd name="connsiteX118" fmla="*/ 666750 w 2882900"/>
                <a:gd name="connsiteY118" fmla="*/ 2254250 h 2312487"/>
                <a:gd name="connsiteX119" fmla="*/ 711200 w 2882900"/>
                <a:gd name="connsiteY119" fmla="*/ 2286000 h 2312487"/>
                <a:gd name="connsiteX120" fmla="*/ 742950 w 2882900"/>
                <a:gd name="connsiteY120" fmla="*/ 2311400 h 2312487"/>
                <a:gd name="connsiteX121" fmla="*/ 800100 w 2882900"/>
                <a:gd name="connsiteY121" fmla="*/ 2305050 h 2312487"/>
                <a:gd name="connsiteX122" fmla="*/ 831850 w 2882900"/>
                <a:gd name="connsiteY122" fmla="*/ 2292350 h 2312487"/>
                <a:gd name="connsiteX123" fmla="*/ 876300 w 2882900"/>
                <a:gd name="connsiteY123" fmla="*/ 2260600 h 2312487"/>
                <a:gd name="connsiteX124" fmla="*/ 908050 w 2882900"/>
                <a:gd name="connsiteY124" fmla="*/ 2254250 h 2312487"/>
                <a:gd name="connsiteX125" fmla="*/ 933450 w 2882900"/>
                <a:gd name="connsiteY125" fmla="*/ 2247900 h 2312487"/>
                <a:gd name="connsiteX126" fmla="*/ 1028700 w 2882900"/>
                <a:gd name="connsiteY126" fmla="*/ 2235200 h 2312487"/>
                <a:gd name="connsiteX127" fmla="*/ 1060450 w 2882900"/>
                <a:gd name="connsiteY127" fmla="*/ 2222500 h 2312487"/>
                <a:gd name="connsiteX128" fmla="*/ 1130300 w 2882900"/>
                <a:gd name="connsiteY128" fmla="*/ 2203450 h 2312487"/>
                <a:gd name="connsiteX129" fmla="*/ 1155700 w 2882900"/>
                <a:gd name="connsiteY129" fmla="*/ 2165350 h 2312487"/>
                <a:gd name="connsiteX130" fmla="*/ 1174750 w 2882900"/>
                <a:gd name="connsiteY130" fmla="*/ 2139950 h 2312487"/>
                <a:gd name="connsiteX131" fmla="*/ 1193800 w 2882900"/>
                <a:gd name="connsiteY131" fmla="*/ 2108200 h 2312487"/>
                <a:gd name="connsiteX132" fmla="*/ 1212850 w 2882900"/>
                <a:gd name="connsiteY132" fmla="*/ 2082800 h 2312487"/>
                <a:gd name="connsiteX133" fmla="*/ 1225550 w 2882900"/>
                <a:gd name="connsiteY133" fmla="*/ 2057400 h 2312487"/>
                <a:gd name="connsiteX134" fmla="*/ 1276350 w 2882900"/>
                <a:gd name="connsiteY134" fmla="*/ 2006600 h 2312487"/>
                <a:gd name="connsiteX135" fmla="*/ 1333500 w 2882900"/>
                <a:gd name="connsiteY135" fmla="*/ 1936750 h 2312487"/>
                <a:gd name="connsiteX136" fmla="*/ 1365250 w 2882900"/>
                <a:gd name="connsiteY136" fmla="*/ 1892300 h 2312487"/>
                <a:gd name="connsiteX137" fmla="*/ 1390650 w 2882900"/>
                <a:gd name="connsiteY137" fmla="*/ 1847850 h 2312487"/>
                <a:gd name="connsiteX138" fmla="*/ 1447800 w 2882900"/>
                <a:gd name="connsiteY138" fmla="*/ 1771650 h 2312487"/>
                <a:gd name="connsiteX139" fmla="*/ 1492250 w 2882900"/>
                <a:gd name="connsiteY139" fmla="*/ 1708150 h 2312487"/>
                <a:gd name="connsiteX140" fmla="*/ 1504950 w 2882900"/>
                <a:gd name="connsiteY140" fmla="*/ 1670050 h 2312487"/>
                <a:gd name="connsiteX141" fmla="*/ 1543050 w 2882900"/>
                <a:gd name="connsiteY141" fmla="*/ 1644650 h 2312487"/>
                <a:gd name="connsiteX142" fmla="*/ 1555750 w 2882900"/>
                <a:gd name="connsiteY142" fmla="*/ 1625600 h 2312487"/>
                <a:gd name="connsiteX143" fmla="*/ 1593850 w 2882900"/>
                <a:gd name="connsiteY143" fmla="*/ 1593850 h 2312487"/>
                <a:gd name="connsiteX144" fmla="*/ 1606550 w 2882900"/>
                <a:gd name="connsiteY144" fmla="*/ 1574800 h 2312487"/>
                <a:gd name="connsiteX145" fmla="*/ 1638300 w 2882900"/>
                <a:gd name="connsiteY145" fmla="*/ 1555750 h 2312487"/>
                <a:gd name="connsiteX146" fmla="*/ 1676400 w 2882900"/>
                <a:gd name="connsiteY146" fmla="*/ 1543050 h 2312487"/>
                <a:gd name="connsiteX147" fmla="*/ 1739900 w 2882900"/>
                <a:gd name="connsiteY147" fmla="*/ 1485900 h 2312487"/>
                <a:gd name="connsiteX148" fmla="*/ 1822450 w 2882900"/>
                <a:gd name="connsiteY148" fmla="*/ 1466850 h 2312487"/>
                <a:gd name="connsiteX149" fmla="*/ 1873250 w 2882900"/>
                <a:gd name="connsiteY149" fmla="*/ 1454150 h 2312487"/>
                <a:gd name="connsiteX150" fmla="*/ 1930400 w 2882900"/>
                <a:gd name="connsiteY150" fmla="*/ 1441450 h 2312487"/>
                <a:gd name="connsiteX151" fmla="*/ 1949450 w 2882900"/>
                <a:gd name="connsiteY151" fmla="*/ 1422400 h 2312487"/>
                <a:gd name="connsiteX152" fmla="*/ 1962150 w 2882900"/>
                <a:gd name="connsiteY152" fmla="*/ 1403350 h 2312487"/>
                <a:gd name="connsiteX153" fmla="*/ 1981200 w 2882900"/>
                <a:gd name="connsiteY153" fmla="*/ 1390650 h 2312487"/>
                <a:gd name="connsiteX154" fmla="*/ 2019300 w 2882900"/>
                <a:gd name="connsiteY154" fmla="*/ 1352550 h 2312487"/>
                <a:gd name="connsiteX155" fmla="*/ 2063750 w 2882900"/>
                <a:gd name="connsiteY155" fmla="*/ 1314450 h 2312487"/>
                <a:gd name="connsiteX156" fmla="*/ 2076450 w 2882900"/>
                <a:gd name="connsiteY156" fmla="*/ 1289050 h 2312487"/>
                <a:gd name="connsiteX157" fmla="*/ 2082800 w 2882900"/>
                <a:gd name="connsiteY157" fmla="*/ 1244600 h 2312487"/>
                <a:gd name="connsiteX158" fmla="*/ 2108200 w 2882900"/>
                <a:gd name="connsiteY158" fmla="*/ 1231900 h 2312487"/>
                <a:gd name="connsiteX159" fmla="*/ 2152650 w 2882900"/>
                <a:gd name="connsiteY159" fmla="*/ 1187450 h 2312487"/>
                <a:gd name="connsiteX160" fmla="*/ 2171700 w 2882900"/>
                <a:gd name="connsiteY160" fmla="*/ 1174750 h 2312487"/>
                <a:gd name="connsiteX161" fmla="*/ 2241550 w 2882900"/>
                <a:gd name="connsiteY161" fmla="*/ 1149350 h 2312487"/>
                <a:gd name="connsiteX162" fmla="*/ 2273300 w 2882900"/>
                <a:gd name="connsiteY162" fmla="*/ 1117600 h 2312487"/>
                <a:gd name="connsiteX163" fmla="*/ 2292350 w 2882900"/>
                <a:gd name="connsiteY163" fmla="*/ 1111250 h 2312487"/>
                <a:gd name="connsiteX164" fmla="*/ 2317750 w 2882900"/>
                <a:gd name="connsiteY164" fmla="*/ 1098550 h 2312487"/>
                <a:gd name="connsiteX165" fmla="*/ 2336800 w 2882900"/>
                <a:gd name="connsiteY165" fmla="*/ 1085850 h 2312487"/>
                <a:gd name="connsiteX166" fmla="*/ 2374900 w 2882900"/>
                <a:gd name="connsiteY166" fmla="*/ 1073150 h 2312487"/>
                <a:gd name="connsiteX167" fmla="*/ 2419350 w 2882900"/>
                <a:gd name="connsiteY167" fmla="*/ 1054100 h 2312487"/>
                <a:gd name="connsiteX168" fmla="*/ 2501900 w 2882900"/>
                <a:gd name="connsiteY168" fmla="*/ 1009650 h 2312487"/>
                <a:gd name="connsiteX169" fmla="*/ 2520950 w 2882900"/>
                <a:gd name="connsiteY169" fmla="*/ 1003300 h 2312487"/>
                <a:gd name="connsiteX170" fmla="*/ 2540000 w 2882900"/>
                <a:gd name="connsiteY170" fmla="*/ 984250 h 2312487"/>
                <a:gd name="connsiteX171" fmla="*/ 2565400 w 2882900"/>
                <a:gd name="connsiteY171" fmla="*/ 977900 h 2312487"/>
                <a:gd name="connsiteX172" fmla="*/ 2578100 w 2882900"/>
                <a:gd name="connsiteY172" fmla="*/ 952500 h 2312487"/>
                <a:gd name="connsiteX173" fmla="*/ 2584450 w 2882900"/>
                <a:gd name="connsiteY173" fmla="*/ 920750 h 2312487"/>
                <a:gd name="connsiteX174" fmla="*/ 2565400 w 2882900"/>
                <a:gd name="connsiteY174" fmla="*/ 800100 h 2312487"/>
                <a:gd name="connsiteX175" fmla="*/ 2533650 w 2882900"/>
                <a:gd name="connsiteY175" fmla="*/ 749300 h 2312487"/>
                <a:gd name="connsiteX176" fmla="*/ 2527300 w 2882900"/>
                <a:gd name="connsiteY176" fmla="*/ 596900 h 2312487"/>
                <a:gd name="connsiteX177" fmla="*/ 2546350 w 2882900"/>
                <a:gd name="connsiteY177" fmla="*/ 584200 h 2312487"/>
                <a:gd name="connsiteX178" fmla="*/ 2552700 w 2882900"/>
                <a:gd name="connsiteY178" fmla="*/ 565150 h 2312487"/>
                <a:gd name="connsiteX179" fmla="*/ 2571750 w 2882900"/>
                <a:gd name="connsiteY179" fmla="*/ 558800 h 2312487"/>
                <a:gd name="connsiteX180" fmla="*/ 2597150 w 2882900"/>
                <a:gd name="connsiteY180" fmla="*/ 539750 h 2312487"/>
                <a:gd name="connsiteX181" fmla="*/ 2616200 w 2882900"/>
                <a:gd name="connsiteY181" fmla="*/ 514350 h 2312487"/>
                <a:gd name="connsiteX182" fmla="*/ 2667000 w 2882900"/>
                <a:gd name="connsiteY182" fmla="*/ 501650 h 2312487"/>
                <a:gd name="connsiteX183" fmla="*/ 2692400 w 2882900"/>
                <a:gd name="connsiteY183" fmla="*/ 495300 h 2312487"/>
                <a:gd name="connsiteX184" fmla="*/ 2794000 w 2882900"/>
                <a:gd name="connsiteY184" fmla="*/ 501650 h 2312487"/>
                <a:gd name="connsiteX185" fmla="*/ 2857500 w 2882900"/>
                <a:gd name="connsiteY185" fmla="*/ 533400 h 2312487"/>
                <a:gd name="connsiteX186" fmla="*/ 2882900 w 2882900"/>
                <a:gd name="connsiteY186" fmla="*/ 539750 h 2312487"/>
                <a:gd name="connsiteX187" fmla="*/ 2876550 w 2882900"/>
                <a:gd name="connsiteY187" fmla="*/ 495300 h 2312487"/>
                <a:gd name="connsiteX188" fmla="*/ 2857500 w 2882900"/>
                <a:gd name="connsiteY188" fmla="*/ 482600 h 2312487"/>
                <a:gd name="connsiteX189" fmla="*/ 2851150 w 2882900"/>
                <a:gd name="connsiteY189" fmla="*/ 463550 h 2312487"/>
                <a:gd name="connsiteX190" fmla="*/ 2857500 w 2882900"/>
                <a:gd name="connsiteY190" fmla="*/ 393700 h 2312487"/>
                <a:gd name="connsiteX191" fmla="*/ 2851150 w 2882900"/>
                <a:gd name="connsiteY191" fmla="*/ 336550 h 2312487"/>
                <a:gd name="connsiteX192" fmla="*/ 2838450 w 2882900"/>
                <a:gd name="connsiteY192" fmla="*/ 241300 h 2312487"/>
                <a:gd name="connsiteX193" fmla="*/ 2832100 w 2882900"/>
                <a:gd name="connsiteY193" fmla="*/ 139700 h 2312487"/>
                <a:gd name="connsiteX194" fmla="*/ 2863850 w 2882900"/>
                <a:gd name="connsiteY194" fmla="*/ 25400 h 2312487"/>
                <a:gd name="connsiteX195" fmla="*/ 2882900 w 2882900"/>
                <a:gd name="connsiteY195" fmla="*/ 0 h 2312487"/>
                <a:gd name="connsiteX0" fmla="*/ 0 w 2882900"/>
                <a:gd name="connsiteY0" fmla="*/ 1111250 h 2312487"/>
                <a:gd name="connsiteX1" fmla="*/ 69850 w 2882900"/>
                <a:gd name="connsiteY1" fmla="*/ 1149350 h 2312487"/>
                <a:gd name="connsiteX2" fmla="*/ 88900 w 2882900"/>
                <a:gd name="connsiteY2" fmla="*/ 1155700 h 2312487"/>
                <a:gd name="connsiteX3" fmla="*/ 114300 w 2882900"/>
                <a:gd name="connsiteY3" fmla="*/ 1187450 h 2312487"/>
                <a:gd name="connsiteX4" fmla="*/ 133350 w 2882900"/>
                <a:gd name="connsiteY4" fmla="*/ 1200150 h 2312487"/>
                <a:gd name="connsiteX5" fmla="*/ 171450 w 2882900"/>
                <a:gd name="connsiteY5" fmla="*/ 1244600 h 2312487"/>
                <a:gd name="connsiteX6" fmla="*/ 209550 w 2882900"/>
                <a:gd name="connsiteY6" fmla="*/ 1276350 h 2312487"/>
                <a:gd name="connsiteX7" fmla="*/ 228600 w 2882900"/>
                <a:gd name="connsiteY7" fmla="*/ 1295400 h 2312487"/>
                <a:gd name="connsiteX8" fmla="*/ 234950 w 2882900"/>
                <a:gd name="connsiteY8" fmla="*/ 1333500 h 2312487"/>
                <a:gd name="connsiteX9" fmla="*/ 254000 w 2882900"/>
                <a:gd name="connsiteY9" fmla="*/ 1352550 h 2312487"/>
                <a:gd name="connsiteX10" fmla="*/ 304800 w 2882900"/>
                <a:gd name="connsiteY10" fmla="*/ 1377950 h 2312487"/>
                <a:gd name="connsiteX11" fmla="*/ 393700 w 2882900"/>
                <a:gd name="connsiteY11" fmla="*/ 1416050 h 2312487"/>
                <a:gd name="connsiteX12" fmla="*/ 387350 w 2882900"/>
                <a:gd name="connsiteY12" fmla="*/ 1435100 h 2312487"/>
                <a:gd name="connsiteX13" fmla="*/ 374650 w 2882900"/>
                <a:gd name="connsiteY13" fmla="*/ 1454150 h 2312487"/>
                <a:gd name="connsiteX14" fmla="*/ 336550 w 2882900"/>
                <a:gd name="connsiteY14" fmla="*/ 1498600 h 2312487"/>
                <a:gd name="connsiteX15" fmla="*/ 361950 w 2882900"/>
                <a:gd name="connsiteY15" fmla="*/ 1536700 h 2312487"/>
                <a:gd name="connsiteX16" fmla="*/ 342900 w 2882900"/>
                <a:gd name="connsiteY16" fmla="*/ 1555750 h 2312487"/>
                <a:gd name="connsiteX17" fmla="*/ 323850 w 2882900"/>
                <a:gd name="connsiteY17" fmla="*/ 1562100 h 2312487"/>
                <a:gd name="connsiteX18" fmla="*/ 260350 w 2882900"/>
                <a:gd name="connsiteY18" fmla="*/ 1568450 h 2312487"/>
                <a:gd name="connsiteX19" fmla="*/ 215900 w 2882900"/>
                <a:gd name="connsiteY19" fmla="*/ 1606550 h 2312487"/>
                <a:gd name="connsiteX20" fmla="*/ 196850 w 2882900"/>
                <a:gd name="connsiteY20" fmla="*/ 1631950 h 2312487"/>
                <a:gd name="connsiteX21" fmla="*/ 158750 w 2882900"/>
                <a:gd name="connsiteY21" fmla="*/ 1663700 h 2312487"/>
                <a:gd name="connsiteX22" fmla="*/ 139700 w 2882900"/>
                <a:gd name="connsiteY22" fmla="*/ 1682750 h 2312487"/>
                <a:gd name="connsiteX23" fmla="*/ 133350 w 2882900"/>
                <a:gd name="connsiteY23" fmla="*/ 1701800 h 2312487"/>
                <a:gd name="connsiteX24" fmla="*/ 155575 w 2882900"/>
                <a:gd name="connsiteY24" fmla="*/ 1714431 h 2312487"/>
                <a:gd name="connsiteX25" fmla="*/ 174625 w 2882900"/>
                <a:gd name="connsiteY25" fmla="*/ 1736484 h 2312487"/>
                <a:gd name="connsiteX26" fmla="*/ 228600 w 2882900"/>
                <a:gd name="connsiteY26" fmla="*/ 1784350 h 2312487"/>
                <a:gd name="connsiteX27" fmla="*/ 234950 w 2882900"/>
                <a:gd name="connsiteY27" fmla="*/ 1803400 h 2312487"/>
                <a:gd name="connsiteX28" fmla="*/ 254000 w 2882900"/>
                <a:gd name="connsiteY28" fmla="*/ 1809750 h 2312487"/>
                <a:gd name="connsiteX29" fmla="*/ 266700 w 2882900"/>
                <a:gd name="connsiteY29" fmla="*/ 1828800 h 2312487"/>
                <a:gd name="connsiteX30" fmla="*/ 304800 w 2882900"/>
                <a:gd name="connsiteY30" fmla="*/ 1873112 h 2312487"/>
                <a:gd name="connsiteX31" fmla="*/ 355600 w 2882900"/>
                <a:gd name="connsiteY31" fmla="*/ 1898650 h 2312487"/>
                <a:gd name="connsiteX32" fmla="*/ 387350 w 2882900"/>
                <a:gd name="connsiteY32" fmla="*/ 1930400 h 2312487"/>
                <a:gd name="connsiteX33" fmla="*/ 412750 w 2882900"/>
                <a:gd name="connsiteY33" fmla="*/ 1924050 h 2312487"/>
                <a:gd name="connsiteX34" fmla="*/ 438150 w 2882900"/>
                <a:gd name="connsiteY34" fmla="*/ 1898650 h 2312487"/>
                <a:gd name="connsiteX35" fmla="*/ 457200 w 2882900"/>
                <a:gd name="connsiteY35" fmla="*/ 1885950 h 2312487"/>
                <a:gd name="connsiteX36" fmla="*/ 495300 w 2882900"/>
                <a:gd name="connsiteY36" fmla="*/ 1841500 h 2312487"/>
                <a:gd name="connsiteX37" fmla="*/ 508000 w 2882900"/>
                <a:gd name="connsiteY37" fmla="*/ 1822450 h 2312487"/>
                <a:gd name="connsiteX38" fmla="*/ 501650 w 2882900"/>
                <a:gd name="connsiteY38" fmla="*/ 1797050 h 2312487"/>
                <a:gd name="connsiteX39" fmla="*/ 444500 w 2882900"/>
                <a:gd name="connsiteY39" fmla="*/ 1797050 h 2312487"/>
                <a:gd name="connsiteX40" fmla="*/ 508000 w 2882900"/>
                <a:gd name="connsiteY40" fmla="*/ 1758950 h 2312487"/>
                <a:gd name="connsiteX41" fmla="*/ 527050 w 2882900"/>
                <a:gd name="connsiteY41" fmla="*/ 1739900 h 2312487"/>
                <a:gd name="connsiteX42" fmla="*/ 552450 w 2882900"/>
                <a:gd name="connsiteY42" fmla="*/ 1720850 h 2312487"/>
                <a:gd name="connsiteX43" fmla="*/ 571500 w 2882900"/>
                <a:gd name="connsiteY43" fmla="*/ 1758950 h 2312487"/>
                <a:gd name="connsiteX44" fmla="*/ 577850 w 2882900"/>
                <a:gd name="connsiteY44" fmla="*/ 1778000 h 2312487"/>
                <a:gd name="connsiteX45" fmla="*/ 596900 w 2882900"/>
                <a:gd name="connsiteY45" fmla="*/ 1784350 h 2312487"/>
                <a:gd name="connsiteX46" fmla="*/ 635000 w 2882900"/>
                <a:gd name="connsiteY46" fmla="*/ 1822450 h 2312487"/>
                <a:gd name="connsiteX47" fmla="*/ 615950 w 2882900"/>
                <a:gd name="connsiteY47" fmla="*/ 1854200 h 2312487"/>
                <a:gd name="connsiteX48" fmla="*/ 590550 w 2882900"/>
                <a:gd name="connsiteY48" fmla="*/ 1905000 h 2312487"/>
                <a:gd name="connsiteX49" fmla="*/ 577850 w 2882900"/>
                <a:gd name="connsiteY49" fmla="*/ 1968500 h 2312487"/>
                <a:gd name="connsiteX50" fmla="*/ 565150 w 2882900"/>
                <a:gd name="connsiteY50" fmla="*/ 2032000 h 2312487"/>
                <a:gd name="connsiteX51" fmla="*/ 552450 w 2882900"/>
                <a:gd name="connsiteY51" fmla="*/ 2057400 h 2312487"/>
                <a:gd name="connsiteX52" fmla="*/ 533400 w 2882900"/>
                <a:gd name="connsiteY52" fmla="*/ 2095500 h 2312487"/>
                <a:gd name="connsiteX53" fmla="*/ 539750 w 2882900"/>
                <a:gd name="connsiteY53" fmla="*/ 2127250 h 2312487"/>
                <a:gd name="connsiteX54" fmla="*/ 565150 w 2882900"/>
                <a:gd name="connsiteY54" fmla="*/ 2133600 h 2312487"/>
                <a:gd name="connsiteX55" fmla="*/ 590550 w 2882900"/>
                <a:gd name="connsiteY55" fmla="*/ 2184400 h 2312487"/>
                <a:gd name="connsiteX56" fmla="*/ 603250 w 2882900"/>
                <a:gd name="connsiteY56" fmla="*/ 2165350 h 2312487"/>
                <a:gd name="connsiteX57" fmla="*/ 609600 w 2882900"/>
                <a:gd name="connsiteY57" fmla="*/ 2146300 h 2312487"/>
                <a:gd name="connsiteX58" fmla="*/ 647700 w 2882900"/>
                <a:gd name="connsiteY58" fmla="*/ 2114550 h 2312487"/>
                <a:gd name="connsiteX59" fmla="*/ 685800 w 2882900"/>
                <a:gd name="connsiteY59" fmla="*/ 2108200 h 2312487"/>
                <a:gd name="connsiteX60" fmla="*/ 704850 w 2882900"/>
                <a:gd name="connsiteY60" fmla="*/ 2095500 h 2312487"/>
                <a:gd name="connsiteX61" fmla="*/ 717550 w 2882900"/>
                <a:gd name="connsiteY61" fmla="*/ 2076450 h 2312487"/>
                <a:gd name="connsiteX62" fmla="*/ 749300 w 2882900"/>
                <a:gd name="connsiteY62" fmla="*/ 2038350 h 2312487"/>
                <a:gd name="connsiteX63" fmla="*/ 692150 w 2882900"/>
                <a:gd name="connsiteY63" fmla="*/ 1993900 h 2312487"/>
                <a:gd name="connsiteX64" fmla="*/ 711200 w 2882900"/>
                <a:gd name="connsiteY64" fmla="*/ 1949450 h 2312487"/>
                <a:gd name="connsiteX65" fmla="*/ 717550 w 2882900"/>
                <a:gd name="connsiteY65" fmla="*/ 1930400 h 2312487"/>
                <a:gd name="connsiteX66" fmla="*/ 742950 w 2882900"/>
                <a:gd name="connsiteY66" fmla="*/ 1860550 h 2312487"/>
                <a:gd name="connsiteX67" fmla="*/ 749300 w 2882900"/>
                <a:gd name="connsiteY67" fmla="*/ 1841500 h 2312487"/>
                <a:gd name="connsiteX68" fmla="*/ 768350 w 2882900"/>
                <a:gd name="connsiteY68" fmla="*/ 1809750 h 2312487"/>
                <a:gd name="connsiteX69" fmla="*/ 806450 w 2882900"/>
                <a:gd name="connsiteY69" fmla="*/ 1847850 h 2312487"/>
                <a:gd name="connsiteX70" fmla="*/ 844550 w 2882900"/>
                <a:gd name="connsiteY70" fmla="*/ 1860550 h 2312487"/>
                <a:gd name="connsiteX71" fmla="*/ 857250 w 2882900"/>
                <a:gd name="connsiteY71" fmla="*/ 1841500 h 2312487"/>
                <a:gd name="connsiteX72" fmla="*/ 876300 w 2882900"/>
                <a:gd name="connsiteY72" fmla="*/ 1803400 h 2312487"/>
                <a:gd name="connsiteX73" fmla="*/ 895350 w 2882900"/>
                <a:gd name="connsiteY73" fmla="*/ 1790700 h 2312487"/>
                <a:gd name="connsiteX74" fmla="*/ 920750 w 2882900"/>
                <a:gd name="connsiteY74" fmla="*/ 1771650 h 2312487"/>
                <a:gd name="connsiteX75" fmla="*/ 939800 w 2882900"/>
                <a:gd name="connsiteY75" fmla="*/ 1727200 h 2312487"/>
                <a:gd name="connsiteX76" fmla="*/ 958850 w 2882900"/>
                <a:gd name="connsiteY76" fmla="*/ 1714500 h 2312487"/>
                <a:gd name="connsiteX77" fmla="*/ 971550 w 2882900"/>
                <a:gd name="connsiteY77" fmla="*/ 1733550 h 2312487"/>
                <a:gd name="connsiteX78" fmla="*/ 965200 w 2882900"/>
                <a:gd name="connsiteY78" fmla="*/ 1758950 h 2312487"/>
                <a:gd name="connsiteX79" fmla="*/ 952500 w 2882900"/>
                <a:gd name="connsiteY79" fmla="*/ 1797050 h 2312487"/>
                <a:gd name="connsiteX80" fmla="*/ 933450 w 2882900"/>
                <a:gd name="connsiteY80" fmla="*/ 1841500 h 2312487"/>
                <a:gd name="connsiteX81" fmla="*/ 1041400 w 2882900"/>
                <a:gd name="connsiteY81" fmla="*/ 1854200 h 2312487"/>
                <a:gd name="connsiteX82" fmla="*/ 1060450 w 2882900"/>
                <a:gd name="connsiteY82" fmla="*/ 1841500 h 2312487"/>
                <a:gd name="connsiteX83" fmla="*/ 1111250 w 2882900"/>
                <a:gd name="connsiteY83" fmla="*/ 1778000 h 2312487"/>
                <a:gd name="connsiteX84" fmla="*/ 1149350 w 2882900"/>
                <a:gd name="connsiteY84" fmla="*/ 1733550 h 2312487"/>
                <a:gd name="connsiteX85" fmla="*/ 1174750 w 2882900"/>
                <a:gd name="connsiteY85" fmla="*/ 1670050 h 2312487"/>
                <a:gd name="connsiteX86" fmla="*/ 1155700 w 2882900"/>
                <a:gd name="connsiteY86" fmla="*/ 1600200 h 2312487"/>
                <a:gd name="connsiteX87" fmla="*/ 1136650 w 2882900"/>
                <a:gd name="connsiteY87" fmla="*/ 1581150 h 2312487"/>
                <a:gd name="connsiteX88" fmla="*/ 1149350 w 2882900"/>
                <a:gd name="connsiteY88" fmla="*/ 1555750 h 2312487"/>
                <a:gd name="connsiteX89" fmla="*/ 1168400 w 2882900"/>
                <a:gd name="connsiteY89" fmla="*/ 1625600 h 2312487"/>
                <a:gd name="connsiteX90" fmla="*/ 1206500 w 2882900"/>
                <a:gd name="connsiteY90" fmla="*/ 1619250 h 2312487"/>
                <a:gd name="connsiteX91" fmla="*/ 1231900 w 2882900"/>
                <a:gd name="connsiteY91" fmla="*/ 1600200 h 2312487"/>
                <a:gd name="connsiteX92" fmla="*/ 1276350 w 2882900"/>
                <a:gd name="connsiteY92" fmla="*/ 1581150 h 2312487"/>
                <a:gd name="connsiteX93" fmla="*/ 1301750 w 2882900"/>
                <a:gd name="connsiteY93" fmla="*/ 1593850 h 2312487"/>
                <a:gd name="connsiteX94" fmla="*/ 1339850 w 2882900"/>
                <a:gd name="connsiteY94" fmla="*/ 1619250 h 2312487"/>
                <a:gd name="connsiteX95" fmla="*/ 1333500 w 2882900"/>
                <a:gd name="connsiteY95" fmla="*/ 1663700 h 2312487"/>
                <a:gd name="connsiteX96" fmla="*/ 1314450 w 2882900"/>
                <a:gd name="connsiteY96" fmla="*/ 1695450 h 2312487"/>
                <a:gd name="connsiteX97" fmla="*/ 1301750 w 2882900"/>
                <a:gd name="connsiteY97" fmla="*/ 1714500 h 2312487"/>
                <a:gd name="connsiteX98" fmla="*/ 1276350 w 2882900"/>
                <a:gd name="connsiteY98" fmla="*/ 1733550 h 2312487"/>
                <a:gd name="connsiteX99" fmla="*/ 1257300 w 2882900"/>
                <a:gd name="connsiteY99" fmla="*/ 1758950 h 2312487"/>
                <a:gd name="connsiteX100" fmla="*/ 1206500 w 2882900"/>
                <a:gd name="connsiteY100" fmla="*/ 1816100 h 2312487"/>
                <a:gd name="connsiteX101" fmla="*/ 1193800 w 2882900"/>
                <a:gd name="connsiteY101" fmla="*/ 1860550 h 2312487"/>
                <a:gd name="connsiteX102" fmla="*/ 1187450 w 2882900"/>
                <a:gd name="connsiteY102" fmla="*/ 1879600 h 2312487"/>
                <a:gd name="connsiteX103" fmla="*/ 1168400 w 2882900"/>
                <a:gd name="connsiteY103" fmla="*/ 1924050 h 2312487"/>
                <a:gd name="connsiteX104" fmla="*/ 1149350 w 2882900"/>
                <a:gd name="connsiteY104" fmla="*/ 1936750 h 2312487"/>
                <a:gd name="connsiteX105" fmla="*/ 1111250 w 2882900"/>
                <a:gd name="connsiteY105" fmla="*/ 1962150 h 2312487"/>
                <a:gd name="connsiteX106" fmla="*/ 1073150 w 2882900"/>
                <a:gd name="connsiteY106" fmla="*/ 1987550 h 2312487"/>
                <a:gd name="connsiteX107" fmla="*/ 1041400 w 2882900"/>
                <a:gd name="connsiteY107" fmla="*/ 2000250 h 2312487"/>
                <a:gd name="connsiteX108" fmla="*/ 990600 w 2882900"/>
                <a:gd name="connsiteY108" fmla="*/ 2025650 h 2312487"/>
                <a:gd name="connsiteX109" fmla="*/ 965200 w 2882900"/>
                <a:gd name="connsiteY109" fmla="*/ 2051050 h 2312487"/>
                <a:gd name="connsiteX110" fmla="*/ 895350 w 2882900"/>
                <a:gd name="connsiteY110" fmla="*/ 2076450 h 2312487"/>
                <a:gd name="connsiteX111" fmla="*/ 876300 w 2882900"/>
                <a:gd name="connsiteY111" fmla="*/ 2095500 h 2312487"/>
                <a:gd name="connsiteX112" fmla="*/ 812800 w 2882900"/>
                <a:gd name="connsiteY112" fmla="*/ 2133600 h 2312487"/>
                <a:gd name="connsiteX113" fmla="*/ 774700 w 2882900"/>
                <a:gd name="connsiteY113" fmla="*/ 2152650 h 2312487"/>
                <a:gd name="connsiteX114" fmla="*/ 755650 w 2882900"/>
                <a:gd name="connsiteY114" fmla="*/ 2171700 h 2312487"/>
                <a:gd name="connsiteX115" fmla="*/ 711200 w 2882900"/>
                <a:gd name="connsiteY115" fmla="*/ 2197100 h 2312487"/>
                <a:gd name="connsiteX116" fmla="*/ 698500 w 2882900"/>
                <a:gd name="connsiteY116" fmla="*/ 2216150 h 2312487"/>
                <a:gd name="connsiteX117" fmla="*/ 679450 w 2882900"/>
                <a:gd name="connsiteY117" fmla="*/ 2228850 h 2312487"/>
                <a:gd name="connsiteX118" fmla="*/ 666750 w 2882900"/>
                <a:gd name="connsiteY118" fmla="*/ 2254250 h 2312487"/>
                <a:gd name="connsiteX119" fmla="*/ 711200 w 2882900"/>
                <a:gd name="connsiteY119" fmla="*/ 2286000 h 2312487"/>
                <a:gd name="connsiteX120" fmla="*/ 742950 w 2882900"/>
                <a:gd name="connsiteY120" fmla="*/ 2311400 h 2312487"/>
                <a:gd name="connsiteX121" fmla="*/ 800100 w 2882900"/>
                <a:gd name="connsiteY121" fmla="*/ 2305050 h 2312487"/>
                <a:gd name="connsiteX122" fmla="*/ 831850 w 2882900"/>
                <a:gd name="connsiteY122" fmla="*/ 2292350 h 2312487"/>
                <a:gd name="connsiteX123" fmla="*/ 876300 w 2882900"/>
                <a:gd name="connsiteY123" fmla="*/ 2260600 h 2312487"/>
                <a:gd name="connsiteX124" fmla="*/ 908050 w 2882900"/>
                <a:gd name="connsiteY124" fmla="*/ 2254250 h 2312487"/>
                <a:gd name="connsiteX125" fmla="*/ 933450 w 2882900"/>
                <a:gd name="connsiteY125" fmla="*/ 2247900 h 2312487"/>
                <a:gd name="connsiteX126" fmla="*/ 1028700 w 2882900"/>
                <a:gd name="connsiteY126" fmla="*/ 2235200 h 2312487"/>
                <a:gd name="connsiteX127" fmla="*/ 1060450 w 2882900"/>
                <a:gd name="connsiteY127" fmla="*/ 2222500 h 2312487"/>
                <a:gd name="connsiteX128" fmla="*/ 1130300 w 2882900"/>
                <a:gd name="connsiteY128" fmla="*/ 2203450 h 2312487"/>
                <a:gd name="connsiteX129" fmla="*/ 1155700 w 2882900"/>
                <a:gd name="connsiteY129" fmla="*/ 2165350 h 2312487"/>
                <a:gd name="connsiteX130" fmla="*/ 1174750 w 2882900"/>
                <a:gd name="connsiteY130" fmla="*/ 2139950 h 2312487"/>
                <a:gd name="connsiteX131" fmla="*/ 1193800 w 2882900"/>
                <a:gd name="connsiteY131" fmla="*/ 2108200 h 2312487"/>
                <a:gd name="connsiteX132" fmla="*/ 1212850 w 2882900"/>
                <a:gd name="connsiteY132" fmla="*/ 2082800 h 2312487"/>
                <a:gd name="connsiteX133" fmla="*/ 1225550 w 2882900"/>
                <a:gd name="connsiteY133" fmla="*/ 2057400 h 2312487"/>
                <a:gd name="connsiteX134" fmla="*/ 1276350 w 2882900"/>
                <a:gd name="connsiteY134" fmla="*/ 2006600 h 2312487"/>
                <a:gd name="connsiteX135" fmla="*/ 1333500 w 2882900"/>
                <a:gd name="connsiteY135" fmla="*/ 1936750 h 2312487"/>
                <a:gd name="connsiteX136" fmla="*/ 1365250 w 2882900"/>
                <a:gd name="connsiteY136" fmla="*/ 1892300 h 2312487"/>
                <a:gd name="connsiteX137" fmla="*/ 1390650 w 2882900"/>
                <a:gd name="connsiteY137" fmla="*/ 1847850 h 2312487"/>
                <a:gd name="connsiteX138" fmla="*/ 1447800 w 2882900"/>
                <a:gd name="connsiteY138" fmla="*/ 1771650 h 2312487"/>
                <a:gd name="connsiteX139" fmla="*/ 1492250 w 2882900"/>
                <a:gd name="connsiteY139" fmla="*/ 1708150 h 2312487"/>
                <a:gd name="connsiteX140" fmla="*/ 1504950 w 2882900"/>
                <a:gd name="connsiteY140" fmla="*/ 1670050 h 2312487"/>
                <a:gd name="connsiteX141" fmla="*/ 1543050 w 2882900"/>
                <a:gd name="connsiteY141" fmla="*/ 1644650 h 2312487"/>
                <a:gd name="connsiteX142" fmla="*/ 1555750 w 2882900"/>
                <a:gd name="connsiteY142" fmla="*/ 1625600 h 2312487"/>
                <a:gd name="connsiteX143" fmla="*/ 1593850 w 2882900"/>
                <a:gd name="connsiteY143" fmla="*/ 1593850 h 2312487"/>
                <a:gd name="connsiteX144" fmla="*/ 1606550 w 2882900"/>
                <a:gd name="connsiteY144" fmla="*/ 1574800 h 2312487"/>
                <a:gd name="connsiteX145" fmla="*/ 1638300 w 2882900"/>
                <a:gd name="connsiteY145" fmla="*/ 1555750 h 2312487"/>
                <a:gd name="connsiteX146" fmla="*/ 1676400 w 2882900"/>
                <a:gd name="connsiteY146" fmla="*/ 1543050 h 2312487"/>
                <a:gd name="connsiteX147" fmla="*/ 1739900 w 2882900"/>
                <a:gd name="connsiteY147" fmla="*/ 1485900 h 2312487"/>
                <a:gd name="connsiteX148" fmla="*/ 1822450 w 2882900"/>
                <a:gd name="connsiteY148" fmla="*/ 1466850 h 2312487"/>
                <a:gd name="connsiteX149" fmla="*/ 1873250 w 2882900"/>
                <a:gd name="connsiteY149" fmla="*/ 1454150 h 2312487"/>
                <a:gd name="connsiteX150" fmla="*/ 1930400 w 2882900"/>
                <a:gd name="connsiteY150" fmla="*/ 1441450 h 2312487"/>
                <a:gd name="connsiteX151" fmla="*/ 1949450 w 2882900"/>
                <a:gd name="connsiteY151" fmla="*/ 1422400 h 2312487"/>
                <a:gd name="connsiteX152" fmla="*/ 1962150 w 2882900"/>
                <a:gd name="connsiteY152" fmla="*/ 1403350 h 2312487"/>
                <a:gd name="connsiteX153" fmla="*/ 1981200 w 2882900"/>
                <a:gd name="connsiteY153" fmla="*/ 1390650 h 2312487"/>
                <a:gd name="connsiteX154" fmla="*/ 2019300 w 2882900"/>
                <a:gd name="connsiteY154" fmla="*/ 1352550 h 2312487"/>
                <a:gd name="connsiteX155" fmla="*/ 2063750 w 2882900"/>
                <a:gd name="connsiteY155" fmla="*/ 1314450 h 2312487"/>
                <a:gd name="connsiteX156" fmla="*/ 2076450 w 2882900"/>
                <a:gd name="connsiteY156" fmla="*/ 1289050 h 2312487"/>
                <a:gd name="connsiteX157" fmla="*/ 2082800 w 2882900"/>
                <a:gd name="connsiteY157" fmla="*/ 1244600 h 2312487"/>
                <a:gd name="connsiteX158" fmla="*/ 2108200 w 2882900"/>
                <a:gd name="connsiteY158" fmla="*/ 1231900 h 2312487"/>
                <a:gd name="connsiteX159" fmla="*/ 2152650 w 2882900"/>
                <a:gd name="connsiteY159" fmla="*/ 1187450 h 2312487"/>
                <a:gd name="connsiteX160" fmla="*/ 2171700 w 2882900"/>
                <a:gd name="connsiteY160" fmla="*/ 1174750 h 2312487"/>
                <a:gd name="connsiteX161" fmla="*/ 2241550 w 2882900"/>
                <a:gd name="connsiteY161" fmla="*/ 1149350 h 2312487"/>
                <a:gd name="connsiteX162" fmla="*/ 2273300 w 2882900"/>
                <a:gd name="connsiteY162" fmla="*/ 1117600 h 2312487"/>
                <a:gd name="connsiteX163" fmla="*/ 2292350 w 2882900"/>
                <a:gd name="connsiteY163" fmla="*/ 1111250 h 2312487"/>
                <a:gd name="connsiteX164" fmla="*/ 2317750 w 2882900"/>
                <a:gd name="connsiteY164" fmla="*/ 1098550 h 2312487"/>
                <a:gd name="connsiteX165" fmla="*/ 2336800 w 2882900"/>
                <a:gd name="connsiteY165" fmla="*/ 1085850 h 2312487"/>
                <a:gd name="connsiteX166" fmla="*/ 2374900 w 2882900"/>
                <a:gd name="connsiteY166" fmla="*/ 1073150 h 2312487"/>
                <a:gd name="connsiteX167" fmla="*/ 2419350 w 2882900"/>
                <a:gd name="connsiteY167" fmla="*/ 1054100 h 2312487"/>
                <a:gd name="connsiteX168" fmla="*/ 2501900 w 2882900"/>
                <a:gd name="connsiteY168" fmla="*/ 1009650 h 2312487"/>
                <a:gd name="connsiteX169" fmla="*/ 2520950 w 2882900"/>
                <a:gd name="connsiteY169" fmla="*/ 1003300 h 2312487"/>
                <a:gd name="connsiteX170" fmla="*/ 2540000 w 2882900"/>
                <a:gd name="connsiteY170" fmla="*/ 984250 h 2312487"/>
                <a:gd name="connsiteX171" fmla="*/ 2565400 w 2882900"/>
                <a:gd name="connsiteY171" fmla="*/ 977900 h 2312487"/>
                <a:gd name="connsiteX172" fmla="*/ 2578100 w 2882900"/>
                <a:gd name="connsiteY172" fmla="*/ 952500 h 2312487"/>
                <a:gd name="connsiteX173" fmla="*/ 2584450 w 2882900"/>
                <a:gd name="connsiteY173" fmla="*/ 920750 h 2312487"/>
                <a:gd name="connsiteX174" fmla="*/ 2565400 w 2882900"/>
                <a:gd name="connsiteY174" fmla="*/ 800100 h 2312487"/>
                <a:gd name="connsiteX175" fmla="*/ 2533650 w 2882900"/>
                <a:gd name="connsiteY175" fmla="*/ 749300 h 2312487"/>
                <a:gd name="connsiteX176" fmla="*/ 2527300 w 2882900"/>
                <a:gd name="connsiteY176" fmla="*/ 596900 h 2312487"/>
                <a:gd name="connsiteX177" fmla="*/ 2546350 w 2882900"/>
                <a:gd name="connsiteY177" fmla="*/ 584200 h 2312487"/>
                <a:gd name="connsiteX178" fmla="*/ 2552700 w 2882900"/>
                <a:gd name="connsiteY178" fmla="*/ 565150 h 2312487"/>
                <a:gd name="connsiteX179" fmla="*/ 2571750 w 2882900"/>
                <a:gd name="connsiteY179" fmla="*/ 558800 h 2312487"/>
                <a:gd name="connsiteX180" fmla="*/ 2597150 w 2882900"/>
                <a:gd name="connsiteY180" fmla="*/ 539750 h 2312487"/>
                <a:gd name="connsiteX181" fmla="*/ 2616200 w 2882900"/>
                <a:gd name="connsiteY181" fmla="*/ 514350 h 2312487"/>
                <a:gd name="connsiteX182" fmla="*/ 2667000 w 2882900"/>
                <a:gd name="connsiteY182" fmla="*/ 501650 h 2312487"/>
                <a:gd name="connsiteX183" fmla="*/ 2692400 w 2882900"/>
                <a:gd name="connsiteY183" fmla="*/ 495300 h 2312487"/>
                <a:gd name="connsiteX184" fmla="*/ 2794000 w 2882900"/>
                <a:gd name="connsiteY184" fmla="*/ 501650 h 2312487"/>
                <a:gd name="connsiteX185" fmla="*/ 2857500 w 2882900"/>
                <a:gd name="connsiteY185" fmla="*/ 533400 h 2312487"/>
                <a:gd name="connsiteX186" fmla="*/ 2882900 w 2882900"/>
                <a:gd name="connsiteY186" fmla="*/ 539750 h 2312487"/>
                <a:gd name="connsiteX187" fmla="*/ 2876550 w 2882900"/>
                <a:gd name="connsiteY187" fmla="*/ 495300 h 2312487"/>
                <a:gd name="connsiteX188" fmla="*/ 2857500 w 2882900"/>
                <a:gd name="connsiteY188" fmla="*/ 482600 h 2312487"/>
                <a:gd name="connsiteX189" fmla="*/ 2851150 w 2882900"/>
                <a:gd name="connsiteY189" fmla="*/ 463550 h 2312487"/>
                <a:gd name="connsiteX190" fmla="*/ 2857500 w 2882900"/>
                <a:gd name="connsiteY190" fmla="*/ 393700 h 2312487"/>
                <a:gd name="connsiteX191" fmla="*/ 2851150 w 2882900"/>
                <a:gd name="connsiteY191" fmla="*/ 336550 h 2312487"/>
                <a:gd name="connsiteX192" fmla="*/ 2838450 w 2882900"/>
                <a:gd name="connsiteY192" fmla="*/ 241300 h 2312487"/>
                <a:gd name="connsiteX193" fmla="*/ 2832100 w 2882900"/>
                <a:gd name="connsiteY193" fmla="*/ 139700 h 2312487"/>
                <a:gd name="connsiteX194" fmla="*/ 2863850 w 2882900"/>
                <a:gd name="connsiteY194" fmla="*/ 25400 h 2312487"/>
                <a:gd name="connsiteX195" fmla="*/ 2882900 w 2882900"/>
                <a:gd name="connsiteY195" fmla="*/ 0 h 2312487"/>
                <a:gd name="connsiteX0" fmla="*/ 0 w 2882900"/>
                <a:gd name="connsiteY0" fmla="*/ 1111250 h 2312487"/>
                <a:gd name="connsiteX1" fmla="*/ 69850 w 2882900"/>
                <a:gd name="connsiteY1" fmla="*/ 1149350 h 2312487"/>
                <a:gd name="connsiteX2" fmla="*/ 88900 w 2882900"/>
                <a:gd name="connsiteY2" fmla="*/ 1155700 h 2312487"/>
                <a:gd name="connsiteX3" fmla="*/ 114300 w 2882900"/>
                <a:gd name="connsiteY3" fmla="*/ 1187450 h 2312487"/>
                <a:gd name="connsiteX4" fmla="*/ 133350 w 2882900"/>
                <a:gd name="connsiteY4" fmla="*/ 1200150 h 2312487"/>
                <a:gd name="connsiteX5" fmla="*/ 171450 w 2882900"/>
                <a:gd name="connsiteY5" fmla="*/ 1244600 h 2312487"/>
                <a:gd name="connsiteX6" fmla="*/ 209550 w 2882900"/>
                <a:gd name="connsiteY6" fmla="*/ 1276350 h 2312487"/>
                <a:gd name="connsiteX7" fmla="*/ 228600 w 2882900"/>
                <a:gd name="connsiteY7" fmla="*/ 1295400 h 2312487"/>
                <a:gd name="connsiteX8" fmla="*/ 234950 w 2882900"/>
                <a:gd name="connsiteY8" fmla="*/ 1333500 h 2312487"/>
                <a:gd name="connsiteX9" fmla="*/ 254000 w 2882900"/>
                <a:gd name="connsiteY9" fmla="*/ 1352550 h 2312487"/>
                <a:gd name="connsiteX10" fmla="*/ 304800 w 2882900"/>
                <a:gd name="connsiteY10" fmla="*/ 1377950 h 2312487"/>
                <a:gd name="connsiteX11" fmla="*/ 393700 w 2882900"/>
                <a:gd name="connsiteY11" fmla="*/ 1416050 h 2312487"/>
                <a:gd name="connsiteX12" fmla="*/ 387350 w 2882900"/>
                <a:gd name="connsiteY12" fmla="*/ 1435100 h 2312487"/>
                <a:gd name="connsiteX13" fmla="*/ 374650 w 2882900"/>
                <a:gd name="connsiteY13" fmla="*/ 1454150 h 2312487"/>
                <a:gd name="connsiteX14" fmla="*/ 336550 w 2882900"/>
                <a:gd name="connsiteY14" fmla="*/ 1498600 h 2312487"/>
                <a:gd name="connsiteX15" fmla="*/ 361950 w 2882900"/>
                <a:gd name="connsiteY15" fmla="*/ 1536700 h 2312487"/>
                <a:gd name="connsiteX16" fmla="*/ 342900 w 2882900"/>
                <a:gd name="connsiteY16" fmla="*/ 1555750 h 2312487"/>
                <a:gd name="connsiteX17" fmla="*/ 323850 w 2882900"/>
                <a:gd name="connsiteY17" fmla="*/ 1562100 h 2312487"/>
                <a:gd name="connsiteX18" fmla="*/ 260350 w 2882900"/>
                <a:gd name="connsiteY18" fmla="*/ 1568450 h 2312487"/>
                <a:gd name="connsiteX19" fmla="*/ 215900 w 2882900"/>
                <a:gd name="connsiteY19" fmla="*/ 1606550 h 2312487"/>
                <a:gd name="connsiteX20" fmla="*/ 196850 w 2882900"/>
                <a:gd name="connsiteY20" fmla="*/ 1631950 h 2312487"/>
                <a:gd name="connsiteX21" fmla="*/ 158750 w 2882900"/>
                <a:gd name="connsiteY21" fmla="*/ 1663700 h 2312487"/>
                <a:gd name="connsiteX22" fmla="*/ 139700 w 2882900"/>
                <a:gd name="connsiteY22" fmla="*/ 1682750 h 2312487"/>
                <a:gd name="connsiteX23" fmla="*/ 133350 w 2882900"/>
                <a:gd name="connsiteY23" fmla="*/ 1701800 h 2312487"/>
                <a:gd name="connsiteX24" fmla="*/ 155575 w 2882900"/>
                <a:gd name="connsiteY24" fmla="*/ 1714431 h 2312487"/>
                <a:gd name="connsiteX25" fmla="*/ 174625 w 2882900"/>
                <a:gd name="connsiteY25" fmla="*/ 1736484 h 2312487"/>
                <a:gd name="connsiteX26" fmla="*/ 228600 w 2882900"/>
                <a:gd name="connsiteY26" fmla="*/ 1784350 h 2312487"/>
                <a:gd name="connsiteX27" fmla="*/ 234950 w 2882900"/>
                <a:gd name="connsiteY27" fmla="*/ 1803400 h 2312487"/>
                <a:gd name="connsiteX28" fmla="*/ 254000 w 2882900"/>
                <a:gd name="connsiteY28" fmla="*/ 1809750 h 2312487"/>
                <a:gd name="connsiteX29" fmla="*/ 266700 w 2882900"/>
                <a:gd name="connsiteY29" fmla="*/ 1828800 h 2312487"/>
                <a:gd name="connsiteX30" fmla="*/ 304800 w 2882900"/>
                <a:gd name="connsiteY30" fmla="*/ 1873112 h 2312487"/>
                <a:gd name="connsiteX31" fmla="*/ 346075 w 2882900"/>
                <a:gd name="connsiteY31" fmla="*/ 1911213 h 2312487"/>
                <a:gd name="connsiteX32" fmla="*/ 387350 w 2882900"/>
                <a:gd name="connsiteY32" fmla="*/ 1930400 h 2312487"/>
                <a:gd name="connsiteX33" fmla="*/ 412750 w 2882900"/>
                <a:gd name="connsiteY33" fmla="*/ 1924050 h 2312487"/>
                <a:gd name="connsiteX34" fmla="*/ 438150 w 2882900"/>
                <a:gd name="connsiteY34" fmla="*/ 1898650 h 2312487"/>
                <a:gd name="connsiteX35" fmla="*/ 457200 w 2882900"/>
                <a:gd name="connsiteY35" fmla="*/ 1885950 h 2312487"/>
                <a:gd name="connsiteX36" fmla="*/ 495300 w 2882900"/>
                <a:gd name="connsiteY36" fmla="*/ 1841500 h 2312487"/>
                <a:gd name="connsiteX37" fmla="*/ 508000 w 2882900"/>
                <a:gd name="connsiteY37" fmla="*/ 1822450 h 2312487"/>
                <a:gd name="connsiteX38" fmla="*/ 501650 w 2882900"/>
                <a:gd name="connsiteY38" fmla="*/ 1797050 h 2312487"/>
                <a:gd name="connsiteX39" fmla="*/ 444500 w 2882900"/>
                <a:gd name="connsiteY39" fmla="*/ 1797050 h 2312487"/>
                <a:gd name="connsiteX40" fmla="*/ 508000 w 2882900"/>
                <a:gd name="connsiteY40" fmla="*/ 1758950 h 2312487"/>
                <a:gd name="connsiteX41" fmla="*/ 527050 w 2882900"/>
                <a:gd name="connsiteY41" fmla="*/ 1739900 h 2312487"/>
                <a:gd name="connsiteX42" fmla="*/ 552450 w 2882900"/>
                <a:gd name="connsiteY42" fmla="*/ 1720850 h 2312487"/>
                <a:gd name="connsiteX43" fmla="*/ 571500 w 2882900"/>
                <a:gd name="connsiteY43" fmla="*/ 1758950 h 2312487"/>
                <a:gd name="connsiteX44" fmla="*/ 577850 w 2882900"/>
                <a:gd name="connsiteY44" fmla="*/ 1778000 h 2312487"/>
                <a:gd name="connsiteX45" fmla="*/ 596900 w 2882900"/>
                <a:gd name="connsiteY45" fmla="*/ 1784350 h 2312487"/>
                <a:gd name="connsiteX46" fmla="*/ 635000 w 2882900"/>
                <a:gd name="connsiteY46" fmla="*/ 1822450 h 2312487"/>
                <a:gd name="connsiteX47" fmla="*/ 615950 w 2882900"/>
                <a:gd name="connsiteY47" fmla="*/ 1854200 h 2312487"/>
                <a:gd name="connsiteX48" fmla="*/ 590550 w 2882900"/>
                <a:gd name="connsiteY48" fmla="*/ 1905000 h 2312487"/>
                <a:gd name="connsiteX49" fmla="*/ 577850 w 2882900"/>
                <a:gd name="connsiteY49" fmla="*/ 1968500 h 2312487"/>
                <a:gd name="connsiteX50" fmla="*/ 565150 w 2882900"/>
                <a:gd name="connsiteY50" fmla="*/ 2032000 h 2312487"/>
                <a:gd name="connsiteX51" fmla="*/ 552450 w 2882900"/>
                <a:gd name="connsiteY51" fmla="*/ 2057400 h 2312487"/>
                <a:gd name="connsiteX52" fmla="*/ 533400 w 2882900"/>
                <a:gd name="connsiteY52" fmla="*/ 2095500 h 2312487"/>
                <a:gd name="connsiteX53" fmla="*/ 539750 w 2882900"/>
                <a:gd name="connsiteY53" fmla="*/ 2127250 h 2312487"/>
                <a:gd name="connsiteX54" fmla="*/ 565150 w 2882900"/>
                <a:gd name="connsiteY54" fmla="*/ 2133600 h 2312487"/>
                <a:gd name="connsiteX55" fmla="*/ 590550 w 2882900"/>
                <a:gd name="connsiteY55" fmla="*/ 2184400 h 2312487"/>
                <a:gd name="connsiteX56" fmla="*/ 603250 w 2882900"/>
                <a:gd name="connsiteY56" fmla="*/ 2165350 h 2312487"/>
                <a:gd name="connsiteX57" fmla="*/ 609600 w 2882900"/>
                <a:gd name="connsiteY57" fmla="*/ 2146300 h 2312487"/>
                <a:gd name="connsiteX58" fmla="*/ 647700 w 2882900"/>
                <a:gd name="connsiteY58" fmla="*/ 2114550 h 2312487"/>
                <a:gd name="connsiteX59" fmla="*/ 685800 w 2882900"/>
                <a:gd name="connsiteY59" fmla="*/ 2108200 h 2312487"/>
                <a:gd name="connsiteX60" fmla="*/ 704850 w 2882900"/>
                <a:gd name="connsiteY60" fmla="*/ 2095500 h 2312487"/>
                <a:gd name="connsiteX61" fmla="*/ 717550 w 2882900"/>
                <a:gd name="connsiteY61" fmla="*/ 2076450 h 2312487"/>
                <a:gd name="connsiteX62" fmla="*/ 749300 w 2882900"/>
                <a:gd name="connsiteY62" fmla="*/ 2038350 h 2312487"/>
                <a:gd name="connsiteX63" fmla="*/ 692150 w 2882900"/>
                <a:gd name="connsiteY63" fmla="*/ 1993900 h 2312487"/>
                <a:gd name="connsiteX64" fmla="*/ 711200 w 2882900"/>
                <a:gd name="connsiteY64" fmla="*/ 1949450 h 2312487"/>
                <a:gd name="connsiteX65" fmla="*/ 717550 w 2882900"/>
                <a:gd name="connsiteY65" fmla="*/ 1930400 h 2312487"/>
                <a:gd name="connsiteX66" fmla="*/ 742950 w 2882900"/>
                <a:gd name="connsiteY66" fmla="*/ 1860550 h 2312487"/>
                <a:gd name="connsiteX67" fmla="*/ 749300 w 2882900"/>
                <a:gd name="connsiteY67" fmla="*/ 1841500 h 2312487"/>
                <a:gd name="connsiteX68" fmla="*/ 768350 w 2882900"/>
                <a:gd name="connsiteY68" fmla="*/ 1809750 h 2312487"/>
                <a:gd name="connsiteX69" fmla="*/ 806450 w 2882900"/>
                <a:gd name="connsiteY69" fmla="*/ 1847850 h 2312487"/>
                <a:gd name="connsiteX70" fmla="*/ 844550 w 2882900"/>
                <a:gd name="connsiteY70" fmla="*/ 1860550 h 2312487"/>
                <a:gd name="connsiteX71" fmla="*/ 857250 w 2882900"/>
                <a:gd name="connsiteY71" fmla="*/ 1841500 h 2312487"/>
                <a:gd name="connsiteX72" fmla="*/ 876300 w 2882900"/>
                <a:gd name="connsiteY72" fmla="*/ 1803400 h 2312487"/>
                <a:gd name="connsiteX73" fmla="*/ 895350 w 2882900"/>
                <a:gd name="connsiteY73" fmla="*/ 1790700 h 2312487"/>
                <a:gd name="connsiteX74" fmla="*/ 920750 w 2882900"/>
                <a:gd name="connsiteY74" fmla="*/ 1771650 h 2312487"/>
                <a:gd name="connsiteX75" fmla="*/ 939800 w 2882900"/>
                <a:gd name="connsiteY75" fmla="*/ 1727200 h 2312487"/>
                <a:gd name="connsiteX76" fmla="*/ 958850 w 2882900"/>
                <a:gd name="connsiteY76" fmla="*/ 1714500 h 2312487"/>
                <a:gd name="connsiteX77" fmla="*/ 971550 w 2882900"/>
                <a:gd name="connsiteY77" fmla="*/ 1733550 h 2312487"/>
                <a:gd name="connsiteX78" fmla="*/ 965200 w 2882900"/>
                <a:gd name="connsiteY78" fmla="*/ 1758950 h 2312487"/>
                <a:gd name="connsiteX79" fmla="*/ 952500 w 2882900"/>
                <a:gd name="connsiteY79" fmla="*/ 1797050 h 2312487"/>
                <a:gd name="connsiteX80" fmla="*/ 933450 w 2882900"/>
                <a:gd name="connsiteY80" fmla="*/ 1841500 h 2312487"/>
                <a:gd name="connsiteX81" fmla="*/ 1041400 w 2882900"/>
                <a:gd name="connsiteY81" fmla="*/ 1854200 h 2312487"/>
                <a:gd name="connsiteX82" fmla="*/ 1060450 w 2882900"/>
                <a:gd name="connsiteY82" fmla="*/ 1841500 h 2312487"/>
                <a:gd name="connsiteX83" fmla="*/ 1111250 w 2882900"/>
                <a:gd name="connsiteY83" fmla="*/ 1778000 h 2312487"/>
                <a:gd name="connsiteX84" fmla="*/ 1149350 w 2882900"/>
                <a:gd name="connsiteY84" fmla="*/ 1733550 h 2312487"/>
                <a:gd name="connsiteX85" fmla="*/ 1174750 w 2882900"/>
                <a:gd name="connsiteY85" fmla="*/ 1670050 h 2312487"/>
                <a:gd name="connsiteX86" fmla="*/ 1155700 w 2882900"/>
                <a:gd name="connsiteY86" fmla="*/ 1600200 h 2312487"/>
                <a:gd name="connsiteX87" fmla="*/ 1136650 w 2882900"/>
                <a:gd name="connsiteY87" fmla="*/ 1581150 h 2312487"/>
                <a:gd name="connsiteX88" fmla="*/ 1149350 w 2882900"/>
                <a:gd name="connsiteY88" fmla="*/ 1555750 h 2312487"/>
                <a:gd name="connsiteX89" fmla="*/ 1168400 w 2882900"/>
                <a:gd name="connsiteY89" fmla="*/ 1625600 h 2312487"/>
                <a:gd name="connsiteX90" fmla="*/ 1206500 w 2882900"/>
                <a:gd name="connsiteY90" fmla="*/ 1619250 h 2312487"/>
                <a:gd name="connsiteX91" fmla="*/ 1231900 w 2882900"/>
                <a:gd name="connsiteY91" fmla="*/ 1600200 h 2312487"/>
                <a:gd name="connsiteX92" fmla="*/ 1276350 w 2882900"/>
                <a:gd name="connsiteY92" fmla="*/ 1581150 h 2312487"/>
                <a:gd name="connsiteX93" fmla="*/ 1301750 w 2882900"/>
                <a:gd name="connsiteY93" fmla="*/ 1593850 h 2312487"/>
                <a:gd name="connsiteX94" fmla="*/ 1339850 w 2882900"/>
                <a:gd name="connsiteY94" fmla="*/ 1619250 h 2312487"/>
                <a:gd name="connsiteX95" fmla="*/ 1333500 w 2882900"/>
                <a:gd name="connsiteY95" fmla="*/ 1663700 h 2312487"/>
                <a:gd name="connsiteX96" fmla="*/ 1314450 w 2882900"/>
                <a:gd name="connsiteY96" fmla="*/ 1695450 h 2312487"/>
                <a:gd name="connsiteX97" fmla="*/ 1301750 w 2882900"/>
                <a:gd name="connsiteY97" fmla="*/ 1714500 h 2312487"/>
                <a:gd name="connsiteX98" fmla="*/ 1276350 w 2882900"/>
                <a:gd name="connsiteY98" fmla="*/ 1733550 h 2312487"/>
                <a:gd name="connsiteX99" fmla="*/ 1257300 w 2882900"/>
                <a:gd name="connsiteY99" fmla="*/ 1758950 h 2312487"/>
                <a:gd name="connsiteX100" fmla="*/ 1206500 w 2882900"/>
                <a:gd name="connsiteY100" fmla="*/ 1816100 h 2312487"/>
                <a:gd name="connsiteX101" fmla="*/ 1193800 w 2882900"/>
                <a:gd name="connsiteY101" fmla="*/ 1860550 h 2312487"/>
                <a:gd name="connsiteX102" fmla="*/ 1187450 w 2882900"/>
                <a:gd name="connsiteY102" fmla="*/ 1879600 h 2312487"/>
                <a:gd name="connsiteX103" fmla="*/ 1168400 w 2882900"/>
                <a:gd name="connsiteY103" fmla="*/ 1924050 h 2312487"/>
                <a:gd name="connsiteX104" fmla="*/ 1149350 w 2882900"/>
                <a:gd name="connsiteY104" fmla="*/ 1936750 h 2312487"/>
                <a:gd name="connsiteX105" fmla="*/ 1111250 w 2882900"/>
                <a:gd name="connsiteY105" fmla="*/ 1962150 h 2312487"/>
                <a:gd name="connsiteX106" fmla="*/ 1073150 w 2882900"/>
                <a:gd name="connsiteY106" fmla="*/ 1987550 h 2312487"/>
                <a:gd name="connsiteX107" fmla="*/ 1041400 w 2882900"/>
                <a:gd name="connsiteY107" fmla="*/ 2000250 h 2312487"/>
                <a:gd name="connsiteX108" fmla="*/ 990600 w 2882900"/>
                <a:gd name="connsiteY108" fmla="*/ 2025650 h 2312487"/>
                <a:gd name="connsiteX109" fmla="*/ 965200 w 2882900"/>
                <a:gd name="connsiteY109" fmla="*/ 2051050 h 2312487"/>
                <a:gd name="connsiteX110" fmla="*/ 895350 w 2882900"/>
                <a:gd name="connsiteY110" fmla="*/ 2076450 h 2312487"/>
                <a:gd name="connsiteX111" fmla="*/ 876300 w 2882900"/>
                <a:gd name="connsiteY111" fmla="*/ 2095500 h 2312487"/>
                <a:gd name="connsiteX112" fmla="*/ 812800 w 2882900"/>
                <a:gd name="connsiteY112" fmla="*/ 2133600 h 2312487"/>
                <a:gd name="connsiteX113" fmla="*/ 774700 w 2882900"/>
                <a:gd name="connsiteY113" fmla="*/ 2152650 h 2312487"/>
                <a:gd name="connsiteX114" fmla="*/ 755650 w 2882900"/>
                <a:gd name="connsiteY114" fmla="*/ 2171700 h 2312487"/>
                <a:gd name="connsiteX115" fmla="*/ 711200 w 2882900"/>
                <a:gd name="connsiteY115" fmla="*/ 2197100 h 2312487"/>
                <a:gd name="connsiteX116" fmla="*/ 698500 w 2882900"/>
                <a:gd name="connsiteY116" fmla="*/ 2216150 h 2312487"/>
                <a:gd name="connsiteX117" fmla="*/ 679450 w 2882900"/>
                <a:gd name="connsiteY117" fmla="*/ 2228850 h 2312487"/>
                <a:gd name="connsiteX118" fmla="*/ 666750 w 2882900"/>
                <a:gd name="connsiteY118" fmla="*/ 2254250 h 2312487"/>
                <a:gd name="connsiteX119" fmla="*/ 711200 w 2882900"/>
                <a:gd name="connsiteY119" fmla="*/ 2286000 h 2312487"/>
                <a:gd name="connsiteX120" fmla="*/ 742950 w 2882900"/>
                <a:gd name="connsiteY120" fmla="*/ 2311400 h 2312487"/>
                <a:gd name="connsiteX121" fmla="*/ 800100 w 2882900"/>
                <a:gd name="connsiteY121" fmla="*/ 2305050 h 2312487"/>
                <a:gd name="connsiteX122" fmla="*/ 831850 w 2882900"/>
                <a:gd name="connsiteY122" fmla="*/ 2292350 h 2312487"/>
                <a:gd name="connsiteX123" fmla="*/ 876300 w 2882900"/>
                <a:gd name="connsiteY123" fmla="*/ 2260600 h 2312487"/>
                <a:gd name="connsiteX124" fmla="*/ 908050 w 2882900"/>
                <a:gd name="connsiteY124" fmla="*/ 2254250 h 2312487"/>
                <a:gd name="connsiteX125" fmla="*/ 933450 w 2882900"/>
                <a:gd name="connsiteY125" fmla="*/ 2247900 h 2312487"/>
                <a:gd name="connsiteX126" fmla="*/ 1028700 w 2882900"/>
                <a:gd name="connsiteY126" fmla="*/ 2235200 h 2312487"/>
                <a:gd name="connsiteX127" fmla="*/ 1060450 w 2882900"/>
                <a:gd name="connsiteY127" fmla="*/ 2222500 h 2312487"/>
                <a:gd name="connsiteX128" fmla="*/ 1130300 w 2882900"/>
                <a:gd name="connsiteY128" fmla="*/ 2203450 h 2312487"/>
                <a:gd name="connsiteX129" fmla="*/ 1155700 w 2882900"/>
                <a:gd name="connsiteY129" fmla="*/ 2165350 h 2312487"/>
                <a:gd name="connsiteX130" fmla="*/ 1174750 w 2882900"/>
                <a:gd name="connsiteY130" fmla="*/ 2139950 h 2312487"/>
                <a:gd name="connsiteX131" fmla="*/ 1193800 w 2882900"/>
                <a:gd name="connsiteY131" fmla="*/ 2108200 h 2312487"/>
                <a:gd name="connsiteX132" fmla="*/ 1212850 w 2882900"/>
                <a:gd name="connsiteY132" fmla="*/ 2082800 h 2312487"/>
                <a:gd name="connsiteX133" fmla="*/ 1225550 w 2882900"/>
                <a:gd name="connsiteY133" fmla="*/ 2057400 h 2312487"/>
                <a:gd name="connsiteX134" fmla="*/ 1276350 w 2882900"/>
                <a:gd name="connsiteY134" fmla="*/ 2006600 h 2312487"/>
                <a:gd name="connsiteX135" fmla="*/ 1333500 w 2882900"/>
                <a:gd name="connsiteY135" fmla="*/ 1936750 h 2312487"/>
                <a:gd name="connsiteX136" fmla="*/ 1365250 w 2882900"/>
                <a:gd name="connsiteY136" fmla="*/ 1892300 h 2312487"/>
                <a:gd name="connsiteX137" fmla="*/ 1390650 w 2882900"/>
                <a:gd name="connsiteY137" fmla="*/ 1847850 h 2312487"/>
                <a:gd name="connsiteX138" fmla="*/ 1447800 w 2882900"/>
                <a:gd name="connsiteY138" fmla="*/ 1771650 h 2312487"/>
                <a:gd name="connsiteX139" fmla="*/ 1492250 w 2882900"/>
                <a:gd name="connsiteY139" fmla="*/ 1708150 h 2312487"/>
                <a:gd name="connsiteX140" fmla="*/ 1504950 w 2882900"/>
                <a:gd name="connsiteY140" fmla="*/ 1670050 h 2312487"/>
                <a:gd name="connsiteX141" fmla="*/ 1543050 w 2882900"/>
                <a:gd name="connsiteY141" fmla="*/ 1644650 h 2312487"/>
                <a:gd name="connsiteX142" fmla="*/ 1555750 w 2882900"/>
                <a:gd name="connsiteY142" fmla="*/ 1625600 h 2312487"/>
                <a:gd name="connsiteX143" fmla="*/ 1593850 w 2882900"/>
                <a:gd name="connsiteY143" fmla="*/ 1593850 h 2312487"/>
                <a:gd name="connsiteX144" fmla="*/ 1606550 w 2882900"/>
                <a:gd name="connsiteY144" fmla="*/ 1574800 h 2312487"/>
                <a:gd name="connsiteX145" fmla="*/ 1638300 w 2882900"/>
                <a:gd name="connsiteY145" fmla="*/ 1555750 h 2312487"/>
                <a:gd name="connsiteX146" fmla="*/ 1676400 w 2882900"/>
                <a:gd name="connsiteY146" fmla="*/ 1543050 h 2312487"/>
                <a:gd name="connsiteX147" fmla="*/ 1739900 w 2882900"/>
                <a:gd name="connsiteY147" fmla="*/ 1485900 h 2312487"/>
                <a:gd name="connsiteX148" fmla="*/ 1822450 w 2882900"/>
                <a:gd name="connsiteY148" fmla="*/ 1466850 h 2312487"/>
                <a:gd name="connsiteX149" fmla="*/ 1873250 w 2882900"/>
                <a:gd name="connsiteY149" fmla="*/ 1454150 h 2312487"/>
                <a:gd name="connsiteX150" fmla="*/ 1930400 w 2882900"/>
                <a:gd name="connsiteY150" fmla="*/ 1441450 h 2312487"/>
                <a:gd name="connsiteX151" fmla="*/ 1949450 w 2882900"/>
                <a:gd name="connsiteY151" fmla="*/ 1422400 h 2312487"/>
                <a:gd name="connsiteX152" fmla="*/ 1962150 w 2882900"/>
                <a:gd name="connsiteY152" fmla="*/ 1403350 h 2312487"/>
                <a:gd name="connsiteX153" fmla="*/ 1981200 w 2882900"/>
                <a:gd name="connsiteY153" fmla="*/ 1390650 h 2312487"/>
                <a:gd name="connsiteX154" fmla="*/ 2019300 w 2882900"/>
                <a:gd name="connsiteY154" fmla="*/ 1352550 h 2312487"/>
                <a:gd name="connsiteX155" fmla="*/ 2063750 w 2882900"/>
                <a:gd name="connsiteY155" fmla="*/ 1314450 h 2312487"/>
                <a:gd name="connsiteX156" fmla="*/ 2076450 w 2882900"/>
                <a:gd name="connsiteY156" fmla="*/ 1289050 h 2312487"/>
                <a:gd name="connsiteX157" fmla="*/ 2082800 w 2882900"/>
                <a:gd name="connsiteY157" fmla="*/ 1244600 h 2312487"/>
                <a:gd name="connsiteX158" fmla="*/ 2108200 w 2882900"/>
                <a:gd name="connsiteY158" fmla="*/ 1231900 h 2312487"/>
                <a:gd name="connsiteX159" fmla="*/ 2152650 w 2882900"/>
                <a:gd name="connsiteY159" fmla="*/ 1187450 h 2312487"/>
                <a:gd name="connsiteX160" fmla="*/ 2171700 w 2882900"/>
                <a:gd name="connsiteY160" fmla="*/ 1174750 h 2312487"/>
                <a:gd name="connsiteX161" fmla="*/ 2241550 w 2882900"/>
                <a:gd name="connsiteY161" fmla="*/ 1149350 h 2312487"/>
                <a:gd name="connsiteX162" fmla="*/ 2273300 w 2882900"/>
                <a:gd name="connsiteY162" fmla="*/ 1117600 h 2312487"/>
                <a:gd name="connsiteX163" fmla="*/ 2292350 w 2882900"/>
                <a:gd name="connsiteY163" fmla="*/ 1111250 h 2312487"/>
                <a:gd name="connsiteX164" fmla="*/ 2317750 w 2882900"/>
                <a:gd name="connsiteY164" fmla="*/ 1098550 h 2312487"/>
                <a:gd name="connsiteX165" fmla="*/ 2336800 w 2882900"/>
                <a:gd name="connsiteY165" fmla="*/ 1085850 h 2312487"/>
                <a:gd name="connsiteX166" fmla="*/ 2374900 w 2882900"/>
                <a:gd name="connsiteY166" fmla="*/ 1073150 h 2312487"/>
                <a:gd name="connsiteX167" fmla="*/ 2419350 w 2882900"/>
                <a:gd name="connsiteY167" fmla="*/ 1054100 h 2312487"/>
                <a:gd name="connsiteX168" fmla="*/ 2501900 w 2882900"/>
                <a:gd name="connsiteY168" fmla="*/ 1009650 h 2312487"/>
                <a:gd name="connsiteX169" fmla="*/ 2520950 w 2882900"/>
                <a:gd name="connsiteY169" fmla="*/ 1003300 h 2312487"/>
                <a:gd name="connsiteX170" fmla="*/ 2540000 w 2882900"/>
                <a:gd name="connsiteY170" fmla="*/ 984250 h 2312487"/>
                <a:gd name="connsiteX171" fmla="*/ 2565400 w 2882900"/>
                <a:gd name="connsiteY171" fmla="*/ 977900 h 2312487"/>
                <a:gd name="connsiteX172" fmla="*/ 2578100 w 2882900"/>
                <a:gd name="connsiteY172" fmla="*/ 952500 h 2312487"/>
                <a:gd name="connsiteX173" fmla="*/ 2584450 w 2882900"/>
                <a:gd name="connsiteY173" fmla="*/ 920750 h 2312487"/>
                <a:gd name="connsiteX174" fmla="*/ 2565400 w 2882900"/>
                <a:gd name="connsiteY174" fmla="*/ 800100 h 2312487"/>
                <a:gd name="connsiteX175" fmla="*/ 2533650 w 2882900"/>
                <a:gd name="connsiteY175" fmla="*/ 749300 h 2312487"/>
                <a:gd name="connsiteX176" fmla="*/ 2527300 w 2882900"/>
                <a:gd name="connsiteY176" fmla="*/ 596900 h 2312487"/>
                <a:gd name="connsiteX177" fmla="*/ 2546350 w 2882900"/>
                <a:gd name="connsiteY177" fmla="*/ 584200 h 2312487"/>
                <a:gd name="connsiteX178" fmla="*/ 2552700 w 2882900"/>
                <a:gd name="connsiteY178" fmla="*/ 565150 h 2312487"/>
                <a:gd name="connsiteX179" fmla="*/ 2571750 w 2882900"/>
                <a:gd name="connsiteY179" fmla="*/ 558800 h 2312487"/>
                <a:gd name="connsiteX180" fmla="*/ 2597150 w 2882900"/>
                <a:gd name="connsiteY180" fmla="*/ 539750 h 2312487"/>
                <a:gd name="connsiteX181" fmla="*/ 2616200 w 2882900"/>
                <a:gd name="connsiteY181" fmla="*/ 514350 h 2312487"/>
                <a:gd name="connsiteX182" fmla="*/ 2667000 w 2882900"/>
                <a:gd name="connsiteY182" fmla="*/ 501650 h 2312487"/>
                <a:gd name="connsiteX183" fmla="*/ 2692400 w 2882900"/>
                <a:gd name="connsiteY183" fmla="*/ 495300 h 2312487"/>
                <a:gd name="connsiteX184" fmla="*/ 2794000 w 2882900"/>
                <a:gd name="connsiteY184" fmla="*/ 501650 h 2312487"/>
                <a:gd name="connsiteX185" fmla="*/ 2857500 w 2882900"/>
                <a:gd name="connsiteY185" fmla="*/ 533400 h 2312487"/>
                <a:gd name="connsiteX186" fmla="*/ 2882900 w 2882900"/>
                <a:gd name="connsiteY186" fmla="*/ 539750 h 2312487"/>
                <a:gd name="connsiteX187" fmla="*/ 2876550 w 2882900"/>
                <a:gd name="connsiteY187" fmla="*/ 495300 h 2312487"/>
                <a:gd name="connsiteX188" fmla="*/ 2857500 w 2882900"/>
                <a:gd name="connsiteY188" fmla="*/ 482600 h 2312487"/>
                <a:gd name="connsiteX189" fmla="*/ 2851150 w 2882900"/>
                <a:gd name="connsiteY189" fmla="*/ 463550 h 2312487"/>
                <a:gd name="connsiteX190" fmla="*/ 2857500 w 2882900"/>
                <a:gd name="connsiteY190" fmla="*/ 393700 h 2312487"/>
                <a:gd name="connsiteX191" fmla="*/ 2851150 w 2882900"/>
                <a:gd name="connsiteY191" fmla="*/ 336550 h 2312487"/>
                <a:gd name="connsiteX192" fmla="*/ 2838450 w 2882900"/>
                <a:gd name="connsiteY192" fmla="*/ 241300 h 2312487"/>
                <a:gd name="connsiteX193" fmla="*/ 2832100 w 2882900"/>
                <a:gd name="connsiteY193" fmla="*/ 139700 h 2312487"/>
                <a:gd name="connsiteX194" fmla="*/ 2863850 w 2882900"/>
                <a:gd name="connsiteY194" fmla="*/ 25400 h 2312487"/>
                <a:gd name="connsiteX195" fmla="*/ 2882900 w 2882900"/>
                <a:gd name="connsiteY195" fmla="*/ 0 h 2312487"/>
                <a:gd name="connsiteX0" fmla="*/ 0 w 2882900"/>
                <a:gd name="connsiteY0" fmla="*/ 1111250 h 2311444"/>
                <a:gd name="connsiteX1" fmla="*/ 69850 w 2882900"/>
                <a:gd name="connsiteY1" fmla="*/ 1149350 h 2311444"/>
                <a:gd name="connsiteX2" fmla="*/ 88900 w 2882900"/>
                <a:gd name="connsiteY2" fmla="*/ 1155700 h 2311444"/>
                <a:gd name="connsiteX3" fmla="*/ 114300 w 2882900"/>
                <a:gd name="connsiteY3" fmla="*/ 1187450 h 2311444"/>
                <a:gd name="connsiteX4" fmla="*/ 133350 w 2882900"/>
                <a:gd name="connsiteY4" fmla="*/ 1200150 h 2311444"/>
                <a:gd name="connsiteX5" fmla="*/ 171450 w 2882900"/>
                <a:gd name="connsiteY5" fmla="*/ 1244600 h 2311444"/>
                <a:gd name="connsiteX6" fmla="*/ 209550 w 2882900"/>
                <a:gd name="connsiteY6" fmla="*/ 1276350 h 2311444"/>
                <a:gd name="connsiteX7" fmla="*/ 228600 w 2882900"/>
                <a:gd name="connsiteY7" fmla="*/ 1295400 h 2311444"/>
                <a:gd name="connsiteX8" fmla="*/ 234950 w 2882900"/>
                <a:gd name="connsiteY8" fmla="*/ 1333500 h 2311444"/>
                <a:gd name="connsiteX9" fmla="*/ 254000 w 2882900"/>
                <a:gd name="connsiteY9" fmla="*/ 1352550 h 2311444"/>
                <a:gd name="connsiteX10" fmla="*/ 304800 w 2882900"/>
                <a:gd name="connsiteY10" fmla="*/ 1377950 h 2311444"/>
                <a:gd name="connsiteX11" fmla="*/ 393700 w 2882900"/>
                <a:gd name="connsiteY11" fmla="*/ 1416050 h 2311444"/>
                <a:gd name="connsiteX12" fmla="*/ 387350 w 2882900"/>
                <a:gd name="connsiteY12" fmla="*/ 1435100 h 2311444"/>
                <a:gd name="connsiteX13" fmla="*/ 374650 w 2882900"/>
                <a:gd name="connsiteY13" fmla="*/ 1454150 h 2311444"/>
                <a:gd name="connsiteX14" fmla="*/ 336550 w 2882900"/>
                <a:gd name="connsiteY14" fmla="*/ 1498600 h 2311444"/>
                <a:gd name="connsiteX15" fmla="*/ 361950 w 2882900"/>
                <a:gd name="connsiteY15" fmla="*/ 1536700 h 2311444"/>
                <a:gd name="connsiteX16" fmla="*/ 342900 w 2882900"/>
                <a:gd name="connsiteY16" fmla="*/ 1555750 h 2311444"/>
                <a:gd name="connsiteX17" fmla="*/ 323850 w 2882900"/>
                <a:gd name="connsiteY17" fmla="*/ 1562100 h 2311444"/>
                <a:gd name="connsiteX18" fmla="*/ 260350 w 2882900"/>
                <a:gd name="connsiteY18" fmla="*/ 1568450 h 2311444"/>
                <a:gd name="connsiteX19" fmla="*/ 215900 w 2882900"/>
                <a:gd name="connsiteY19" fmla="*/ 1606550 h 2311444"/>
                <a:gd name="connsiteX20" fmla="*/ 196850 w 2882900"/>
                <a:gd name="connsiteY20" fmla="*/ 1631950 h 2311444"/>
                <a:gd name="connsiteX21" fmla="*/ 158750 w 2882900"/>
                <a:gd name="connsiteY21" fmla="*/ 1663700 h 2311444"/>
                <a:gd name="connsiteX22" fmla="*/ 139700 w 2882900"/>
                <a:gd name="connsiteY22" fmla="*/ 1682750 h 2311444"/>
                <a:gd name="connsiteX23" fmla="*/ 133350 w 2882900"/>
                <a:gd name="connsiteY23" fmla="*/ 1701800 h 2311444"/>
                <a:gd name="connsiteX24" fmla="*/ 155575 w 2882900"/>
                <a:gd name="connsiteY24" fmla="*/ 1714431 h 2311444"/>
                <a:gd name="connsiteX25" fmla="*/ 174625 w 2882900"/>
                <a:gd name="connsiteY25" fmla="*/ 1736484 h 2311444"/>
                <a:gd name="connsiteX26" fmla="*/ 228600 w 2882900"/>
                <a:gd name="connsiteY26" fmla="*/ 1784350 h 2311444"/>
                <a:gd name="connsiteX27" fmla="*/ 234950 w 2882900"/>
                <a:gd name="connsiteY27" fmla="*/ 1803400 h 2311444"/>
                <a:gd name="connsiteX28" fmla="*/ 254000 w 2882900"/>
                <a:gd name="connsiteY28" fmla="*/ 1809750 h 2311444"/>
                <a:gd name="connsiteX29" fmla="*/ 266700 w 2882900"/>
                <a:gd name="connsiteY29" fmla="*/ 1828800 h 2311444"/>
                <a:gd name="connsiteX30" fmla="*/ 304800 w 2882900"/>
                <a:gd name="connsiteY30" fmla="*/ 1873112 h 2311444"/>
                <a:gd name="connsiteX31" fmla="*/ 346075 w 2882900"/>
                <a:gd name="connsiteY31" fmla="*/ 1911213 h 2311444"/>
                <a:gd name="connsiteX32" fmla="*/ 387350 w 2882900"/>
                <a:gd name="connsiteY32" fmla="*/ 1930400 h 2311444"/>
                <a:gd name="connsiteX33" fmla="*/ 412750 w 2882900"/>
                <a:gd name="connsiteY33" fmla="*/ 1924050 h 2311444"/>
                <a:gd name="connsiteX34" fmla="*/ 438150 w 2882900"/>
                <a:gd name="connsiteY34" fmla="*/ 1898650 h 2311444"/>
                <a:gd name="connsiteX35" fmla="*/ 457200 w 2882900"/>
                <a:gd name="connsiteY35" fmla="*/ 1885950 h 2311444"/>
                <a:gd name="connsiteX36" fmla="*/ 495300 w 2882900"/>
                <a:gd name="connsiteY36" fmla="*/ 1841500 h 2311444"/>
                <a:gd name="connsiteX37" fmla="*/ 508000 w 2882900"/>
                <a:gd name="connsiteY37" fmla="*/ 1822450 h 2311444"/>
                <a:gd name="connsiteX38" fmla="*/ 501650 w 2882900"/>
                <a:gd name="connsiteY38" fmla="*/ 1797050 h 2311444"/>
                <a:gd name="connsiteX39" fmla="*/ 444500 w 2882900"/>
                <a:gd name="connsiteY39" fmla="*/ 1797050 h 2311444"/>
                <a:gd name="connsiteX40" fmla="*/ 508000 w 2882900"/>
                <a:gd name="connsiteY40" fmla="*/ 1758950 h 2311444"/>
                <a:gd name="connsiteX41" fmla="*/ 527050 w 2882900"/>
                <a:gd name="connsiteY41" fmla="*/ 1739900 h 2311444"/>
                <a:gd name="connsiteX42" fmla="*/ 552450 w 2882900"/>
                <a:gd name="connsiteY42" fmla="*/ 1720850 h 2311444"/>
                <a:gd name="connsiteX43" fmla="*/ 571500 w 2882900"/>
                <a:gd name="connsiteY43" fmla="*/ 1758950 h 2311444"/>
                <a:gd name="connsiteX44" fmla="*/ 577850 w 2882900"/>
                <a:gd name="connsiteY44" fmla="*/ 1778000 h 2311444"/>
                <a:gd name="connsiteX45" fmla="*/ 596900 w 2882900"/>
                <a:gd name="connsiteY45" fmla="*/ 1784350 h 2311444"/>
                <a:gd name="connsiteX46" fmla="*/ 635000 w 2882900"/>
                <a:gd name="connsiteY46" fmla="*/ 1822450 h 2311444"/>
                <a:gd name="connsiteX47" fmla="*/ 615950 w 2882900"/>
                <a:gd name="connsiteY47" fmla="*/ 1854200 h 2311444"/>
                <a:gd name="connsiteX48" fmla="*/ 590550 w 2882900"/>
                <a:gd name="connsiteY48" fmla="*/ 1905000 h 2311444"/>
                <a:gd name="connsiteX49" fmla="*/ 577850 w 2882900"/>
                <a:gd name="connsiteY49" fmla="*/ 1968500 h 2311444"/>
                <a:gd name="connsiteX50" fmla="*/ 565150 w 2882900"/>
                <a:gd name="connsiteY50" fmla="*/ 2032000 h 2311444"/>
                <a:gd name="connsiteX51" fmla="*/ 552450 w 2882900"/>
                <a:gd name="connsiteY51" fmla="*/ 2057400 h 2311444"/>
                <a:gd name="connsiteX52" fmla="*/ 533400 w 2882900"/>
                <a:gd name="connsiteY52" fmla="*/ 2095500 h 2311444"/>
                <a:gd name="connsiteX53" fmla="*/ 539750 w 2882900"/>
                <a:gd name="connsiteY53" fmla="*/ 2127250 h 2311444"/>
                <a:gd name="connsiteX54" fmla="*/ 565150 w 2882900"/>
                <a:gd name="connsiteY54" fmla="*/ 2133600 h 2311444"/>
                <a:gd name="connsiteX55" fmla="*/ 590550 w 2882900"/>
                <a:gd name="connsiteY55" fmla="*/ 2184400 h 2311444"/>
                <a:gd name="connsiteX56" fmla="*/ 603250 w 2882900"/>
                <a:gd name="connsiteY56" fmla="*/ 2165350 h 2311444"/>
                <a:gd name="connsiteX57" fmla="*/ 609600 w 2882900"/>
                <a:gd name="connsiteY57" fmla="*/ 2146300 h 2311444"/>
                <a:gd name="connsiteX58" fmla="*/ 647700 w 2882900"/>
                <a:gd name="connsiteY58" fmla="*/ 2114550 h 2311444"/>
                <a:gd name="connsiteX59" fmla="*/ 685800 w 2882900"/>
                <a:gd name="connsiteY59" fmla="*/ 2108200 h 2311444"/>
                <a:gd name="connsiteX60" fmla="*/ 704850 w 2882900"/>
                <a:gd name="connsiteY60" fmla="*/ 2095500 h 2311444"/>
                <a:gd name="connsiteX61" fmla="*/ 717550 w 2882900"/>
                <a:gd name="connsiteY61" fmla="*/ 2076450 h 2311444"/>
                <a:gd name="connsiteX62" fmla="*/ 749300 w 2882900"/>
                <a:gd name="connsiteY62" fmla="*/ 2038350 h 2311444"/>
                <a:gd name="connsiteX63" fmla="*/ 692150 w 2882900"/>
                <a:gd name="connsiteY63" fmla="*/ 1993900 h 2311444"/>
                <a:gd name="connsiteX64" fmla="*/ 711200 w 2882900"/>
                <a:gd name="connsiteY64" fmla="*/ 1949450 h 2311444"/>
                <a:gd name="connsiteX65" fmla="*/ 717550 w 2882900"/>
                <a:gd name="connsiteY65" fmla="*/ 1930400 h 2311444"/>
                <a:gd name="connsiteX66" fmla="*/ 742950 w 2882900"/>
                <a:gd name="connsiteY66" fmla="*/ 1860550 h 2311444"/>
                <a:gd name="connsiteX67" fmla="*/ 749300 w 2882900"/>
                <a:gd name="connsiteY67" fmla="*/ 1841500 h 2311444"/>
                <a:gd name="connsiteX68" fmla="*/ 768350 w 2882900"/>
                <a:gd name="connsiteY68" fmla="*/ 1809750 h 2311444"/>
                <a:gd name="connsiteX69" fmla="*/ 806450 w 2882900"/>
                <a:gd name="connsiteY69" fmla="*/ 1847850 h 2311444"/>
                <a:gd name="connsiteX70" fmla="*/ 844550 w 2882900"/>
                <a:gd name="connsiteY70" fmla="*/ 1860550 h 2311444"/>
                <a:gd name="connsiteX71" fmla="*/ 857250 w 2882900"/>
                <a:gd name="connsiteY71" fmla="*/ 1841500 h 2311444"/>
                <a:gd name="connsiteX72" fmla="*/ 876300 w 2882900"/>
                <a:gd name="connsiteY72" fmla="*/ 1803400 h 2311444"/>
                <a:gd name="connsiteX73" fmla="*/ 895350 w 2882900"/>
                <a:gd name="connsiteY73" fmla="*/ 1790700 h 2311444"/>
                <a:gd name="connsiteX74" fmla="*/ 920750 w 2882900"/>
                <a:gd name="connsiteY74" fmla="*/ 1771650 h 2311444"/>
                <a:gd name="connsiteX75" fmla="*/ 939800 w 2882900"/>
                <a:gd name="connsiteY75" fmla="*/ 1727200 h 2311444"/>
                <a:gd name="connsiteX76" fmla="*/ 958850 w 2882900"/>
                <a:gd name="connsiteY76" fmla="*/ 1714500 h 2311444"/>
                <a:gd name="connsiteX77" fmla="*/ 971550 w 2882900"/>
                <a:gd name="connsiteY77" fmla="*/ 1733550 h 2311444"/>
                <a:gd name="connsiteX78" fmla="*/ 965200 w 2882900"/>
                <a:gd name="connsiteY78" fmla="*/ 1758950 h 2311444"/>
                <a:gd name="connsiteX79" fmla="*/ 952500 w 2882900"/>
                <a:gd name="connsiteY79" fmla="*/ 1797050 h 2311444"/>
                <a:gd name="connsiteX80" fmla="*/ 933450 w 2882900"/>
                <a:gd name="connsiteY80" fmla="*/ 1841500 h 2311444"/>
                <a:gd name="connsiteX81" fmla="*/ 1041400 w 2882900"/>
                <a:gd name="connsiteY81" fmla="*/ 1854200 h 2311444"/>
                <a:gd name="connsiteX82" fmla="*/ 1060450 w 2882900"/>
                <a:gd name="connsiteY82" fmla="*/ 1841500 h 2311444"/>
                <a:gd name="connsiteX83" fmla="*/ 1111250 w 2882900"/>
                <a:gd name="connsiteY83" fmla="*/ 1778000 h 2311444"/>
                <a:gd name="connsiteX84" fmla="*/ 1149350 w 2882900"/>
                <a:gd name="connsiteY84" fmla="*/ 1733550 h 2311444"/>
                <a:gd name="connsiteX85" fmla="*/ 1174750 w 2882900"/>
                <a:gd name="connsiteY85" fmla="*/ 1670050 h 2311444"/>
                <a:gd name="connsiteX86" fmla="*/ 1155700 w 2882900"/>
                <a:gd name="connsiteY86" fmla="*/ 1600200 h 2311444"/>
                <a:gd name="connsiteX87" fmla="*/ 1136650 w 2882900"/>
                <a:gd name="connsiteY87" fmla="*/ 1581150 h 2311444"/>
                <a:gd name="connsiteX88" fmla="*/ 1149350 w 2882900"/>
                <a:gd name="connsiteY88" fmla="*/ 1555750 h 2311444"/>
                <a:gd name="connsiteX89" fmla="*/ 1168400 w 2882900"/>
                <a:gd name="connsiteY89" fmla="*/ 1625600 h 2311444"/>
                <a:gd name="connsiteX90" fmla="*/ 1206500 w 2882900"/>
                <a:gd name="connsiteY90" fmla="*/ 1619250 h 2311444"/>
                <a:gd name="connsiteX91" fmla="*/ 1231900 w 2882900"/>
                <a:gd name="connsiteY91" fmla="*/ 1600200 h 2311444"/>
                <a:gd name="connsiteX92" fmla="*/ 1276350 w 2882900"/>
                <a:gd name="connsiteY92" fmla="*/ 1581150 h 2311444"/>
                <a:gd name="connsiteX93" fmla="*/ 1301750 w 2882900"/>
                <a:gd name="connsiteY93" fmla="*/ 1593850 h 2311444"/>
                <a:gd name="connsiteX94" fmla="*/ 1339850 w 2882900"/>
                <a:gd name="connsiteY94" fmla="*/ 1619250 h 2311444"/>
                <a:gd name="connsiteX95" fmla="*/ 1333500 w 2882900"/>
                <a:gd name="connsiteY95" fmla="*/ 1663700 h 2311444"/>
                <a:gd name="connsiteX96" fmla="*/ 1314450 w 2882900"/>
                <a:gd name="connsiteY96" fmla="*/ 1695450 h 2311444"/>
                <a:gd name="connsiteX97" fmla="*/ 1301750 w 2882900"/>
                <a:gd name="connsiteY97" fmla="*/ 1714500 h 2311444"/>
                <a:gd name="connsiteX98" fmla="*/ 1276350 w 2882900"/>
                <a:gd name="connsiteY98" fmla="*/ 1733550 h 2311444"/>
                <a:gd name="connsiteX99" fmla="*/ 1257300 w 2882900"/>
                <a:gd name="connsiteY99" fmla="*/ 1758950 h 2311444"/>
                <a:gd name="connsiteX100" fmla="*/ 1206500 w 2882900"/>
                <a:gd name="connsiteY100" fmla="*/ 1816100 h 2311444"/>
                <a:gd name="connsiteX101" fmla="*/ 1193800 w 2882900"/>
                <a:gd name="connsiteY101" fmla="*/ 1860550 h 2311444"/>
                <a:gd name="connsiteX102" fmla="*/ 1187450 w 2882900"/>
                <a:gd name="connsiteY102" fmla="*/ 1879600 h 2311444"/>
                <a:gd name="connsiteX103" fmla="*/ 1168400 w 2882900"/>
                <a:gd name="connsiteY103" fmla="*/ 1924050 h 2311444"/>
                <a:gd name="connsiteX104" fmla="*/ 1149350 w 2882900"/>
                <a:gd name="connsiteY104" fmla="*/ 1936750 h 2311444"/>
                <a:gd name="connsiteX105" fmla="*/ 1111250 w 2882900"/>
                <a:gd name="connsiteY105" fmla="*/ 1962150 h 2311444"/>
                <a:gd name="connsiteX106" fmla="*/ 1073150 w 2882900"/>
                <a:gd name="connsiteY106" fmla="*/ 1987550 h 2311444"/>
                <a:gd name="connsiteX107" fmla="*/ 1041400 w 2882900"/>
                <a:gd name="connsiteY107" fmla="*/ 2000250 h 2311444"/>
                <a:gd name="connsiteX108" fmla="*/ 990600 w 2882900"/>
                <a:gd name="connsiteY108" fmla="*/ 2025650 h 2311444"/>
                <a:gd name="connsiteX109" fmla="*/ 965200 w 2882900"/>
                <a:gd name="connsiteY109" fmla="*/ 2051050 h 2311444"/>
                <a:gd name="connsiteX110" fmla="*/ 895350 w 2882900"/>
                <a:gd name="connsiteY110" fmla="*/ 2076450 h 2311444"/>
                <a:gd name="connsiteX111" fmla="*/ 876300 w 2882900"/>
                <a:gd name="connsiteY111" fmla="*/ 2095500 h 2311444"/>
                <a:gd name="connsiteX112" fmla="*/ 812800 w 2882900"/>
                <a:gd name="connsiteY112" fmla="*/ 2133600 h 2311444"/>
                <a:gd name="connsiteX113" fmla="*/ 774700 w 2882900"/>
                <a:gd name="connsiteY113" fmla="*/ 2152650 h 2311444"/>
                <a:gd name="connsiteX114" fmla="*/ 755650 w 2882900"/>
                <a:gd name="connsiteY114" fmla="*/ 2171700 h 2311444"/>
                <a:gd name="connsiteX115" fmla="*/ 711200 w 2882900"/>
                <a:gd name="connsiteY115" fmla="*/ 2197100 h 2311444"/>
                <a:gd name="connsiteX116" fmla="*/ 698500 w 2882900"/>
                <a:gd name="connsiteY116" fmla="*/ 2216150 h 2311444"/>
                <a:gd name="connsiteX117" fmla="*/ 679450 w 2882900"/>
                <a:gd name="connsiteY117" fmla="*/ 2228850 h 2311444"/>
                <a:gd name="connsiteX118" fmla="*/ 666750 w 2882900"/>
                <a:gd name="connsiteY118" fmla="*/ 2254250 h 2311444"/>
                <a:gd name="connsiteX119" fmla="*/ 695325 w 2882900"/>
                <a:gd name="connsiteY119" fmla="*/ 2301702 h 2311444"/>
                <a:gd name="connsiteX120" fmla="*/ 742950 w 2882900"/>
                <a:gd name="connsiteY120" fmla="*/ 2311400 h 2311444"/>
                <a:gd name="connsiteX121" fmla="*/ 800100 w 2882900"/>
                <a:gd name="connsiteY121" fmla="*/ 2305050 h 2311444"/>
                <a:gd name="connsiteX122" fmla="*/ 831850 w 2882900"/>
                <a:gd name="connsiteY122" fmla="*/ 2292350 h 2311444"/>
                <a:gd name="connsiteX123" fmla="*/ 876300 w 2882900"/>
                <a:gd name="connsiteY123" fmla="*/ 2260600 h 2311444"/>
                <a:gd name="connsiteX124" fmla="*/ 908050 w 2882900"/>
                <a:gd name="connsiteY124" fmla="*/ 2254250 h 2311444"/>
                <a:gd name="connsiteX125" fmla="*/ 933450 w 2882900"/>
                <a:gd name="connsiteY125" fmla="*/ 2247900 h 2311444"/>
                <a:gd name="connsiteX126" fmla="*/ 1028700 w 2882900"/>
                <a:gd name="connsiteY126" fmla="*/ 2235200 h 2311444"/>
                <a:gd name="connsiteX127" fmla="*/ 1060450 w 2882900"/>
                <a:gd name="connsiteY127" fmla="*/ 2222500 h 2311444"/>
                <a:gd name="connsiteX128" fmla="*/ 1130300 w 2882900"/>
                <a:gd name="connsiteY128" fmla="*/ 2203450 h 2311444"/>
                <a:gd name="connsiteX129" fmla="*/ 1155700 w 2882900"/>
                <a:gd name="connsiteY129" fmla="*/ 2165350 h 2311444"/>
                <a:gd name="connsiteX130" fmla="*/ 1174750 w 2882900"/>
                <a:gd name="connsiteY130" fmla="*/ 2139950 h 2311444"/>
                <a:gd name="connsiteX131" fmla="*/ 1193800 w 2882900"/>
                <a:gd name="connsiteY131" fmla="*/ 2108200 h 2311444"/>
                <a:gd name="connsiteX132" fmla="*/ 1212850 w 2882900"/>
                <a:gd name="connsiteY132" fmla="*/ 2082800 h 2311444"/>
                <a:gd name="connsiteX133" fmla="*/ 1225550 w 2882900"/>
                <a:gd name="connsiteY133" fmla="*/ 2057400 h 2311444"/>
                <a:gd name="connsiteX134" fmla="*/ 1276350 w 2882900"/>
                <a:gd name="connsiteY134" fmla="*/ 2006600 h 2311444"/>
                <a:gd name="connsiteX135" fmla="*/ 1333500 w 2882900"/>
                <a:gd name="connsiteY135" fmla="*/ 1936750 h 2311444"/>
                <a:gd name="connsiteX136" fmla="*/ 1365250 w 2882900"/>
                <a:gd name="connsiteY136" fmla="*/ 1892300 h 2311444"/>
                <a:gd name="connsiteX137" fmla="*/ 1390650 w 2882900"/>
                <a:gd name="connsiteY137" fmla="*/ 1847850 h 2311444"/>
                <a:gd name="connsiteX138" fmla="*/ 1447800 w 2882900"/>
                <a:gd name="connsiteY138" fmla="*/ 1771650 h 2311444"/>
                <a:gd name="connsiteX139" fmla="*/ 1492250 w 2882900"/>
                <a:gd name="connsiteY139" fmla="*/ 1708150 h 2311444"/>
                <a:gd name="connsiteX140" fmla="*/ 1504950 w 2882900"/>
                <a:gd name="connsiteY140" fmla="*/ 1670050 h 2311444"/>
                <a:gd name="connsiteX141" fmla="*/ 1543050 w 2882900"/>
                <a:gd name="connsiteY141" fmla="*/ 1644650 h 2311444"/>
                <a:gd name="connsiteX142" fmla="*/ 1555750 w 2882900"/>
                <a:gd name="connsiteY142" fmla="*/ 1625600 h 2311444"/>
                <a:gd name="connsiteX143" fmla="*/ 1593850 w 2882900"/>
                <a:gd name="connsiteY143" fmla="*/ 1593850 h 2311444"/>
                <a:gd name="connsiteX144" fmla="*/ 1606550 w 2882900"/>
                <a:gd name="connsiteY144" fmla="*/ 1574800 h 2311444"/>
                <a:gd name="connsiteX145" fmla="*/ 1638300 w 2882900"/>
                <a:gd name="connsiteY145" fmla="*/ 1555750 h 2311444"/>
                <a:gd name="connsiteX146" fmla="*/ 1676400 w 2882900"/>
                <a:gd name="connsiteY146" fmla="*/ 1543050 h 2311444"/>
                <a:gd name="connsiteX147" fmla="*/ 1739900 w 2882900"/>
                <a:gd name="connsiteY147" fmla="*/ 1485900 h 2311444"/>
                <a:gd name="connsiteX148" fmla="*/ 1822450 w 2882900"/>
                <a:gd name="connsiteY148" fmla="*/ 1466850 h 2311444"/>
                <a:gd name="connsiteX149" fmla="*/ 1873250 w 2882900"/>
                <a:gd name="connsiteY149" fmla="*/ 1454150 h 2311444"/>
                <a:gd name="connsiteX150" fmla="*/ 1930400 w 2882900"/>
                <a:gd name="connsiteY150" fmla="*/ 1441450 h 2311444"/>
                <a:gd name="connsiteX151" fmla="*/ 1949450 w 2882900"/>
                <a:gd name="connsiteY151" fmla="*/ 1422400 h 2311444"/>
                <a:gd name="connsiteX152" fmla="*/ 1962150 w 2882900"/>
                <a:gd name="connsiteY152" fmla="*/ 1403350 h 2311444"/>
                <a:gd name="connsiteX153" fmla="*/ 1981200 w 2882900"/>
                <a:gd name="connsiteY153" fmla="*/ 1390650 h 2311444"/>
                <a:gd name="connsiteX154" fmla="*/ 2019300 w 2882900"/>
                <a:gd name="connsiteY154" fmla="*/ 1352550 h 2311444"/>
                <a:gd name="connsiteX155" fmla="*/ 2063750 w 2882900"/>
                <a:gd name="connsiteY155" fmla="*/ 1314450 h 2311444"/>
                <a:gd name="connsiteX156" fmla="*/ 2076450 w 2882900"/>
                <a:gd name="connsiteY156" fmla="*/ 1289050 h 2311444"/>
                <a:gd name="connsiteX157" fmla="*/ 2082800 w 2882900"/>
                <a:gd name="connsiteY157" fmla="*/ 1244600 h 2311444"/>
                <a:gd name="connsiteX158" fmla="*/ 2108200 w 2882900"/>
                <a:gd name="connsiteY158" fmla="*/ 1231900 h 2311444"/>
                <a:gd name="connsiteX159" fmla="*/ 2152650 w 2882900"/>
                <a:gd name="connsiteY159" fmla="*/ 1187450 h 2311444"/>
                <a:gd name="connsiteX160" fmla="*/ 2171700 w 2882900"/>
                <a:gd name="connsiteY160" fmla="*/ 1174750 h 2311444"/>
                <a:gd name="connsiteX161" fmla="*/ 2241550 w 2882900"/>
                <a:gd name="connsiteY161" fmla="*/ 1149350 h 2311444"/>
                <a:gd name="connsiteX162" fmla="*/ 2273300 w 2882900"/>
                <a:gd name="connsiteY162" fmla="*/ 1117600 h 2311444"/>
                <a:gd name="connsiteX163" fmla="*/ 2292350 w 2882900"/>
                <a:gd name="connsiteY163" fmla="*/ 1111250 h 2311444"/>
                <a:gd name="connsiteX164" fmla="*/ 2317750 w 2882900"/>
                <a:gd name="connsiteY164" fmla="*/ 1098550 h 2311444"/>
                <a:gd name="connsiteX165" fmla="*/ 2336800 w 2882900"/>
                <a:gd name="connsiteY165" fmla="*/ 1085850 h 2311444"/>
                <a:gd name="connsiteX166" fmla="*/ 2374900 w 2882900"/>
                <a:gd name="connsiteY166" fmla="*/ 1073150 h 2311444"/>
                <a:gd name="connsiteX167" fmla="*/ 2419350 w 2882900"/>
                <a:gd name="connsiteY167" fmla="*/ 1054100 h 2311444"/>
                <a:gd name="connsiteX168" fmla="*/ 2501900 w 2882900"/>
                <a:gd name="connsiteY168" fmla="*/ 1009650 h 2311444"/>
                <a:gd name="connsiteX169" fmla="*/ 2520950 w 2882900"/>
                <a:gd name="connsiteY169" fmla="*/ 1003300 h 2311444"/>
                <a:gd name="connsiteX170" fmla="*/ 2540000 w 2882900"/>
                <a:gd name="connsiteY170" fmla="*/ 984250 h 2311444"/>
                <a:gd name="connsiteX171" fmla="*/ 2565400 w 2882900"/>
                <a:gd name="connsiteY171" fmla="*/ 977900 h 2311444"/>
                <a:gd name="connsiteX172" fmla="*/ 2578100 w 2882900"/>
                <a:gd name="connsiteY172" fmla="*/ 952500 h 2311444"/>
                <a:gd name="connsiteX173" fmla="*/ 2584450 w 2882900"/>
                <a:gd name="connsiteY173" fmla="*/ 920750 h 2311444"/>
                <a:gd name="connsiteX174" fmla="*/ 2565400 w 2882900"/>
                <a:gd name="connsiteY174" fmla="*/ 800100 h 2311444"/>
                <a:gd name="connsiteX175" fmla="*/ 2533650 w 2882900"/>
                <a:gd name="connsiteY175" fmla="*/ 749300 h 2311444"/>
                <a:gd name="connsiteX176" fmla="*/ 2527300 w 2882900"/>
                <a:gd name="connsiteY176" fmla="*/ 596900 h 2311444"/>
                <a:gd name="connsiteX177" fmla="*/ 2546350 w 2882900"/>
                <a:gd name="connsiteY177" fmla="*/ 584200 h 2311444"/>
                <a:gd name="connsiteX178" fmla="*/ 2552700 w 2882900"/>
                <a:gd name="connsiteY178" fmla="*/ 565150 h 2311444"/>
                <a:gd name="connsiteX179" fmla="*/ 2571750 w 2882900"/>
                <a:gd name="connsiteY179" fmla="*/ 558800 h 2311444"/>
                <a:gd name="connsiteX180" fmla="*/ 2597150 w 2882900"/>
                <a:gd name="connsiteY180" fmla="*/ 539750 h 2311444"/>
                <a:gd name="connsiteX181" fmla="*/ 2616200 w 2882900"/>
                <a:gd name="connsiteY181" fmla="*/ 514350 h 2311444"/>
                <a:gd name="connsiteX182" fmla="*/ 2667000 w 2882900"/>
                <a:gd name="connsiteY182" fmla="*/ 501650 h 2311444"/>
                <a:gd name="connsiteX183" fmla="*/ 2692400 w 2882900"/>
                <a:gd name="connsiteY183" fmla="*/ 495300 h 2311444"/>
                <a:gd name="connsiteX184" fmla="*/ 2794000 w 2882900"/>
                <a:gd name="connsiteY184" fmla="*/ 501650 h 2311444"/>
                <a:gd name="connsiteX185" fmla="*/ 2857500 w 2882900"/>
                <a:gd name="connsiteY185" fmla="*/ 533400 h 2311444"/>
                <a:gd name="connsiteX186" fmla="*/ 2882900 w 2882900"/>
                <a:gd name="connsiteY186" fmla="*/ 539750 h 2311444"/>
                <a:gd name="connsiteX187" fmla="*/ 2876550 w 2882900"/>
                <a:gd name="connsiteY187" fmla="*/ 495300 h 2311444"/>
                <a:gd name="connsiteX188" fmla="*/ 2857500 w 2882900"/>
                <a:gd name="connsiteY188" fmla="*/ 482600 h 2311444"/>
                <a:gd name="connsiteX189" fmla="*/ 2851150 w 2882900"/>
                <a:gd name="connsiteY189" fmla="*/ 463550 h 2311444"/>
                <a:gd name="connsiteX190" fmla="*/ 2857500 w 2882900"/>
                <a:gd name="connsiteY190" fmla="*/ 393700 h 2311444"/>
                <a:gd name="connsiteX191" fmla="*/ 2851150 w 2882900"/>
                <a:gd name="connsiteY191" fmla="*/ 336550 h 2311444"/>
                <a:gd name="connsiteX192" fmla="*/ 2838450 w 2882900"/>
                <a:gd name="connsiteY192" fmla="*/ 241300 h 2311444"/>
                <a:gd name="connsiteX193" fmla="*/ 2832100 w 2882900"/>
                <a:gd name="connsiteY193" fmla="*/ 139700 h 2311444"/>
                <a:gd name="connsiteX194" fmla="*/ 2863850 w 2882900"/>
                <a:gd name="connsiteY194" fmla="*/ 25400 h 2311444"/>
                <a:gd name="connsiteX195" fmla="*/ 2882900 w 2882900"/>
                <a:gd name="connsiteY195" fmla="*/ 0 h 2311444"/>
                <a:gd name="connsiteX0" fmla="*/ 0 w 2882900"/>
                <a:gd name="connsiteY0" fmla="*/ 1111250 h 2311444"/>
                <a:gd name="connsiteX1" fmla="*/ 69850 w 2882900"/>
                <a:gd name="connsiteY1" fmla="*/ 1149350 h 2311444"/>
                <a:gd name="connsiteX2" fmla="*/ 88900 w 2882900"/>
                <a:gd name="connsiteY2" fmla="*/ 1155700 h 2311444"/>
                <a:gd name="connsiteX3" fmla="*/ 114300 w 2882900"/>
                <a:gd name="connsiteY3" fmla="*/ 1187450 h 2311444"/>
                <a:gd name="connsiteX4" fmla="*/ 133350 w 2882900"/>
                <a:gd name="connsiteY4" fmla="*/ 1200150 h 2311444"/>
                <a:gd name="connsiteX5" fmla="*/ 171450 w 2882900"/>
                <a:gd name="connsiteY5" fmla="*/ 1244600 h 2311444"/>
                <a:gd name="connsiteX6" fmla="*/ 209550 w 2882900"/>
                <a:gd name="connsiteY6" fmla="*/ 1276350 h 2311444"/>
                <a:gd name="connsiteX7" fmla="*/ 228600 w 2882900"/>
                <a:gd name="connsiteY7" fmla="*/ 1295400 h 2311444"/>
                <a:gd name="connsiteX8" fmla="*/ 234950 w 2882900"/>
                <a:gd name="connsiteY8" fmla="*/ 1333500 h 2311444"/>
                <a:gd name="connsiteX9" fmla="*/ 254000 w 2882900"/>
                <a:gd name="connsiteY9" fmla="*/ 1352550 h 2311444"/>
                <a:gd name="connsiteX10" fmla="*/ 304800 w 2882900"/>
                <a:gd name="connsiteY10" fmla="*/ 1377950 h 2311444"/>
                <a:gd name="connsiteX11" fmla="*/ 393700 w 2882900"/>
                <a:gd name="connsiteY11" fmla="*/ 1416050 h 2311444"/>
                <a:gd name="connsiteX12" fmla="*/ 387350 w 2882900"/>
                <a:gd name="connsiteY12" fmla="*/ 1435100 h 2311444"/>
                <a:gd name="connsiteX13" fmla="*/ 374650 w 2882900"/>
                <a:gd name="connsiteY13" fmla="*/ 1454150 h 2311444"/>
                <a:gd name="connsiteX14" fmla="*/ 336550 w 2882900"/>
                <a:gd name="connsiteY14" fmla="*/ 1498600 h 2311444"/>
                <a:gd name="connsiteX15" fmla="*/ 361950 w 2882900"/>
                <a:gd name="connsiteY15" fmla="*/ 1536700 h 2311444"/>
                <a:gd name="connsiteX16" fmla="*/ 342900 w 2882900"/>
                <a:gd name="connsiteY16" fmla="*/ 1555750 h 2311444"/>
                <a:gd name="connsiteX17" fmla="*/ 323850 w 2882900"/>
                <a:gd name="connsiteY17" fmla="*/ 1562100 h 2311444"/>
                <a:gd name="connsiteX18" fmla="*/ 260350 w 2882900"/>
                <a:gd name="connsiteY18" fmla="*/ 1568450 h 2311444"/>
                <a:gd name="connsiteX19" fmla="*/ 215900 w 2882900"/>
                <a:gd name="connsiteY19" fmla="*/ 1606550 h 2311444"/>
                <a:gd name="connsiteX20" fmla="*/ 196850 w 2882900"/>
                <a:gd name="connsiteY20" fmla="*/ 1631950 h 2311444"/>
                <a:gd name="connsiteX21" fmla="*/ 158750 w 2882900"/>
                <a:gd name="connsiteY21" fmla="*/ 1663700 h 2311444"/>
                <a:gd name="connsiteX22" fmla="*/ 139700 w 2882900"/>
                <a:gd name="connsiteY22" fmla="*/ 1682750 h 2311444"/>
                <a:gd name="connsiteX23" fmla="*/ 133350 w 2882900"/>
                <a:gd name="connsiteY23" fmla="*/ 1701800 h 2311444"/>
                <a:gd name="connsiteX24" fmla="*/ 155575 w 2882900"/>
                <a:gd name="connsiteY24" fmla="*/ 1714431 h 2311444"/>
                <a:gd name="connsiteX25" fmla="*/ 174625 w 2882900"/>
                <a:gd name="connsiteY25" fmla="*/ 1736484 h 2311444"/>
                <a:gd name="connsiteX26" fmla="*/ 228600 w 2882900"/>
                <a:gd name="connsiteY26" fmla="*/ 1784350 h 2311444"/>
                <a:gd name="connsiteX27" fmla="*/ 234950 w 2882900"/>
                <a:gd name="connsiteY27" fmla="*/ 1803400 h 2311444"/>
                <a:gd name="connsiteX28" fmla="*/ 254000 w 2882900"/>
                <a:gd name="connsiteY28" fmla="*/ 1809750 h 2311444"/>
                <a:gd name="connsiteX29" fmla="*/ 266700 w 2882900"/>
                <a:gd name="connsiteY29" fmla="*/ 1828800 h 2311444"/>
                <a:gd name="connsiteX30" fmla="*/ 304800 w 2882900"/>
                <a:gd name="connsiteY30" fmla="*/ 1873112 h 2311444"/>
                <a:gd name="connsiteX31" fmla="*/ 346075 w 2882900"/>
                <a:gd name="connsiteY31" fmla="*/ 1911213 h 2311444"/>
                <a:gd name="connsiteX32" fmla="*/ 387350 w 2882900"/>
                <a:gd name="connsiteY32" fmla="*/ 1930400 h 2311444"/>
                <a:gd name="connsiteX33" fmla="*/ 412750 w 2882900"/>
                <a:gd name="connsiteY33" fmla="*/ 1924050 h 2311444"/>
                <a:gd name="connsiteX34" fmla="*/ 438150 w 2882900"/>
                <a:gd name="connsiteY34" fmla="*/ 1898650 h 2311444"/>
                <a:gd name="connsiteX35" fmla="*/ 457200 w 2882900"/>
                <a:gd name="connsiteY35" fmla="*/ 1885950 h 2311444"/>
                <a:gd name="connsiteX36" fmla="*/ 495300 w 2882900"/>
                <a:gd name="connsiteY36" fmla="*/ 1841500 h 2311444"/>
                <a:gd name="connsiteX37" fmla="*/ 508000 w 2882900"/>
                <a:gd name="connsiteY37" fmla="*/ 1822450 h 2311444"/>
                <a:gd name="connsiteX38" fmla="*/ 501650 w 2882900"/>
                <a:gd name="connsiteY38" fmla="*/ 1797050 h 2311444"/>
                <a:gd name="connsiteX39" fmla="*/ 444500 w 2882900"/>
                <a:gd name="connsiteY39" fmla="*/ 1797050 h 2311444"/>
                <a:gd name="connsiteX40" fmla="*/ 508000 w 2882900"/>
                <a:gd name="connsiteY40" fmla="*/ 1758950 h 2311444"/>
                <a:gd name="connsiteX41" fmla="*/ 527050 w 2882900"/>
                <a:gd name="connsiteY41" fmla="*/ 1739900 h 2311444"/>
                <a:gd name="connsiteX42" fmla="*/ 552450 w 2882900"/>
                <a:gd name="connsiteY42" fmla="*/ 1720850 h 2311444"/>
                <a:gd name="connsiteX43" fmla="*/ 571500 w 2882900"/>
                <a:gd name="connsiteY43" fmla="*/ 1758950 h 2311444"/>
                <a:gd name="connsiteX44" fmla="*/ 577850 w 2882900"/>
                <a:gd name="connsiteY44" fmla="*/ 1778000 h 2311444"/>
                <a:gd name="connsiteX45" fmla="*/ 596900 w 2882900"/>
                <a:gd name="connsiteY45" fmla="*/ 1784350 h 2311444"/>
                <a:gd name="connsiteX46" fmla="*/ 635000 w 2882900"/>
                <a:gd name="connsiteY46" fmla="*/ 1822450 h 2311444"/>
                <a:gd name="connsiteX47" fmla="*/ 615950 w 2882900"/>
                <a:gd name="connsiteY47" fmla="*/ 1854200 h 2311444"/>
                <a:gd name="connsiteX48" fmla="*/ 590550 w 2882900"/>
                <a:gd name="connsiteY48" fmla="*/ 1905000 h 2311444"/>
                <a:gd name="connsiteX49" fmla="*/ 577850 w 2882900"/>
                <a:gd name="connsiteY49" fmla="*/ 1968500 h 2311444"/>
                <a:gd name="connsiteX50" fmla="*/ 565150 w 2882900"/>
                <a:gd name="connsiteY50" fmla="*/ 2032000 h 2311444"/>
                <a:gd name="connsiteX51" fmla="*/ 552450 w 2882900"/>
                <a:gd name="connsiteY51" fmla="*/ 2057400 h 2311444"/>
                <a:gd name="connsiteX52" fmla="*/ 533400 w 2882900"/>
                <a:gd name="connsiteY52" fmla="*/ 2095500 h 2311444"/>
                <a:gd name="connsiteX53" fmla="*/ 539750 w 2882900"/>
                <a:gd name="connsiteY53" fmla="*/ 2127250 h 2311444"/>
                <a:gd name="connsiteX54" fmla="*/ 555625 w 2882900"/>
                <a:gd name="connsiteY54" fmla="*/ 2143022 h 2311444"/>
                <a:gd name="connsiteX55" fmla="*/ 590550 w 2882900"/>
                <a:gd name="connsiteY55" fmla="*/ 2184400 h 2311444"/>
                <a:gd name="connsiteX56" fmla="*/ 603250 w 2882900"/>
                <a:gd name="connsiteY56" fmla="*/ 2165350 h 2311444"/>
                <a:gd name="connsiteX57" fmla="*/ 609600 w 2882900"/>
                <a:gd name="connsiteY57" fmla="*/ 2146300 h 2311444"/>
                <a:gd name="connsiteX58" fmla="*/ 647700 w 2882900"/>
                <a:gd name="connsiteY58" fmla="*/ 2114550 h 2311444"/>
                <a:gd name="connsiteX59" fmla="*/ 685800 w 2882900"/>
                <a:gd name="connsiteY59" fmla="*/ 2108200 h 2311444"/>
                <a:gd name="connsiteX60" fmla="*/ 704850 w 2882900"/>
                <a:gd name="connsiteY60" fmla="*/ 2095500 h 2311444"/>
                <a:gd name="connsiteX61" fmla="*/ 717550 w 2882900"/>
                <a:gd name="connsiteY61" fmla="*/ 2076450 h 2311444"/>
                <a:gd name="connsiteX62" fmla="*/ 749300 w 2882900"/>
                <a:gd name="connsiteY62" fmla="*/ 2038350 h 2311444"/>
                <a:gd name="connsiteX63" fmla="*/ 692150 w 2882900"/>
                <a:gd name="connsiteY63" fmla="*/ 1993900 h 2311444"/>
                <a:gd name="connsiteX64" fmla="*/ 711200 w 2882900"/>
                <a:gd name="connsiteY64" fmla="*/ 1949450 h 2311444"/>
                <a:gd name="connsiteX65" fmla="*/ 717550 w 2882900"/>
                <a:gd name="connsiteY65" fmla="*/ 1930400 h 2311444"/>
                <a:gd name="connsiteX66" fmla="*/ 742950 w 2882900"/>
                <a:gd name="connsiteY66" fmla="*/ 1860550 h 2311444"/>
                <a:gd name="connsiteX67" fmla="*/ 749300 w 2882900"/>
                <a:gd name="connsiteY67" fmla="*/ 1841500 h 2311444"/>
                <a:gd name="connsiteX68" fmla="*/ 768350 w 2882900"/>
                <a:gd name="connsiteY68" fmla="*/ 1809750 h 2311444"/>
                <a:gd name="connsiteX69" fmla="*/ 806450 w 2882900"/>
                <a:gd name="connsiteY69" fmla="*/ 1847850 h 2311444"/>
                <a:gd name="connsiteX70" fmla="*/ 844550 w 2882900"/>
                <a:gd name="connsiteY70" fmla="*/ 1860550 h 2311444"/>
                <a:gd name="connsiteX71" fmla="*/ 857250 w 2882900"/>
                <a:gd name="connsiteY71" fmla="*/ 1841500 h 2311444"/>
                <a:gd name="connsiteX72" fmla="*/ 876300 w 2882900"/>
                <a:gd name="connsiteY72" fmla="*/ 1803400 h 2311444"/>
                <a:gd name="connsiteX73" fmla="*/ 895350 w 2882900"/>
                <a:gd name="connsiteY73" fmla="*/ 1790700 h 2311444"/>
                <a:gd name="connsiteX74" fmla="*/ 920750 w 2882900"/>
                <a:gd name="connsiteY74" fmla="*/ 1771650 h 2311444"/>
                <a:gd name="connsiteX75" fmla="*/ 939800 w 2882900"/>
                <a:gd name="connsiteY75" fmla="*/ 1727200 h 2311444"/>
                <a:gd name="connsiteX76" fmla="*/ 958850 w 2882900"/>
                <a:gd name="connsiteY76" fmla="*/ 1714500 h 2311444"/>
                <a:gd name="connsiteX77" fmla="*/ 971550 w 2882900"/>
                <a:gd name="connsiteY77" fmla="*/ 1733550 h 2311444"/>
                <a:gd name="connsiteX78" fmla="*/ 965200 w 2882900"/>
                <a:gd name="connsiteY78" fmla="*/ 1758950 h 2311444"/>
                <a:gd name="connsiteX79" fmla="*/ 952500 w 2882900"/>
                <a:gd name="connsiteY79" fmla="*/ 1797050 h 2311444"/>
                <a:gd name="connsiteX80" fmla="*/ 933450 w 2882900"/>
                <a:gd name="connsiteY80" fmla="*/ 1841500 h 2311444"/>
                <a:gd name="connsiteX81" fmla="*/ 1041400 w 2882900"/>
                <a:gd name="connsiteY81" fmla="*/ 1854200 h 2311444"/>
                <a:gd name="connsiteX82" fmla="*/ 1060450 w 2882900"/>
                <a:gd name="connsiteY82" fmla="*/ 1841500 h 2311444"/>
                <a:gd name="connsiteX83" fmla="*/ 1111250 w 2882900"/>
                <a:gd name="connsiteY83" fmla="*/ 1778000 h 2311444"/>
                <a:gd name="connsiteX84" fmla="*/ 1149350 w 2882900"/>
                <a:gd name="connsiteY84" fmla="*/ 1733550 h 2311444"/>
                <a:gd name="connsiteX85" fmla="*/ 1174750 w 2882900"/>
                <a:gd name="connsiteY85" fmla="*/ 1670050 h 2311444"/>
                <a:gd name="connsiteX86" fmla="*/ 1155700 w 2882900"/>
                <a:gd name="connsiteY86" fmla="*/ 1600200 h 2311444"/>
                <a:gd name="connsiteX87" fmla="*/ 1136650 w 2882900"/>
                <a:gd name="connsiteY87" fmla="*/ 1581150 h 2311444"/>
                <a:gd name="connsiteX88" fmla="*/ 1149350 w 2882900"/>
                <a:gd name="connsiteY88" fmla="*/ 1555750 h 2311444"/>
                <a:gd name="connsiteX89" fmla="*/ 1168400 w 2882900"/>
                <a:gd name="connsiteY89" fmla="*/ 1625600 h 2311444"/>
                <a:gd name="connsiteX90" fmla="*/ 1206500 w 2882900"/>
                <a:gd name="connsiteY90" fmla="*/ 1619250 h 2311444"/>
                <a:gd name="connsiteX91" fmla="*/ 1231900 w 2882900"/>
                <a:gd name="connsiteY91" fmla="*/ 1600200 h 2311444"/>
                <a:gd name="connsiteX92" fmla="*/ 1276350 w 2882900"/>
                <a:gd name="connsiteY92" fmla="*/ 1581150 h 2311444"/>
                <a:gd name="connsiteX93" fmla="*/ 1301750 w 2882900"/>
                <a:gd name="connsiteY93" fmla="*/ 1593850 h 2311444"/>
                <a:gd name="connsiteX94" fmla="*/ 1339850 w 2882900"/>
                <a:gd name="connsiteY94" fmla="*/ 1619250 h 2311444"/>
                <a:gd name="connsiteX95" fmla="*/ 1333500 w 2882900"/>
                <a:gd name="connsiteY95" fmla="*/ 1663700 h 2311444"/>
                <a:gd name="connsiteX96" fmla="*/ 1314450 w 2882900"/>
                <a:gd name="connsiteY96" fmla="*/ 1695450 h 2311444"/>
                <a:gd name="connsiteX97" fmla="*/ 1301750 w 2882900"/>
                <a:gd name="connsiteY97" fmla="*/ 1714500 h 2311444"/>
                <a:gd name="connsiteX98" fmla="*/ 1276350 w 2882900"/>
                <a:gd name="connsiteY98" fmla="*/ 1733550 h 2311444"/>
                <a:gd name="connsiteX99" fmla="*/ 1257300 w 2882900"/>
                <a:gd name="connsiteY99" fmla="*/ 1758950 h 2311444"/>
                <a:gd name="connsiteX100" fmla="*/ 1206500 w 2882900"/>
                <a:gd name="connsiteY100" fmla="*/ 1816100 h 2311444"/>
                <a:gd name="connsiteX101" fmla="*/ 1193800 w 2882900"/>
                <a:gd name="connsiteY101" fmla="*/ 1860550 h 2311444"/>
                <a:gd name="connsiteX102" fmla="*/ 1187450 w 2882900"/>
                <a:gd name="connsiteY102" fmla="*/ 1879600 h 2311444"/>
                <a:gd name="connsiteX103" fmla="*/ 1168400 w 2882900"/>
                <a:gd name="connsiteY103" fmla="*/ 1924050 h 2311444"/>
                <a:gd name="connsiteX104" fmla="*/ 1149350 w 2882900"/>
                <a:gd name="connsiteY104" fmla="*/ 1936750 h 2311444"/>
                <a:gd name="connsiteX105" fmla="*/ 1111250 w 2882900"/>
                <a:gd name="connsiteY105" fmla="*/ 1962150 h 2311444"/>
                <a:gd name="connsiteX106" fmla="*/ 1073150 w 2882900"/>
                <a:gd name="connsiteY106" fmla="*/ 1987550 h 2311444"/>
                <a:gd name="connsiteX107" fmla="*/ 1041400 w 2882900"/>
                <a:gd name="connsiteY107" fmla="*/ 2000250 h 2311444"/>
                <a:gd name="connsiteX108" fmla="*/ 990600 w 2882900"/>
                <a:gd name="connsiteY108" fmla="*/ 2025650 h 2311444"/>
                <a:gd name="connsiteX109" fmla="*/ 965200 w 2882900"/>
                <a:gd name="connsiteY109" fmla="*/ 2051050 h 2311444"/>
                <a:gd name="connsiteX110" fmla="*/ 895350 w 2882900"/>
                <a:gd name="connsiteY110" fmla="*/ 2076450 h 2311444"/>
                <a:gd name="connsiteX111" fmla="*/ 876300 w 2882900"/>
                <a:gd name="connsiteY111" fmla="*/ 2095500 h 2311444"/>
                <a:gd name="connsiteX112" fmla="*/ 812800 w 2882900"/>
                <a:gd name="connsiteY112" fmla="*/ 2133600 h 2311444"/>
                <a:gd name="connsiteX113" fmla="*/ 774700 w 2882900"/>
                <a:gd name="connsiteY113" fmla="*/ 2152650 h 2311444"/>
                <a:gd name="connsiteX114" fmla="*/ 755650 w 2882900"/>
                <a:gd name="connsiteY114" fmla="*/ 2171700 h 2311444"/>
                <a:gd name="connsiteX115" fmla="*/ 711200 w 2882900"/>
                <a:gd name="connsiteY115" fmla="*/ 2197100 h 2311444"/>
                <a:gd name="connsiteX116" fmla="*/ 698500 w 2882900"/>
                <a:gd name="connsiteY116" fmla="*/ 2216150 h 2311444"/>
                <a:gd name="connsiteX117" fmla="*/ 679450 w 2882900"/>
                <a:gd name="connsiteY117" fmla="*/ 2228850 h 2311444"/>
                <a:gd name="connsiteX118" fmla="*/ 666750 w 2882900"/>
                <a:gd name="connsiteY118" fmla="*/ 2254250 h 2311444"/>
                <a:gd name="connsiteX119" fmla="*/ 695325 w 2882900"/>
                <a:gd name="connsiteY119" fmla="*/ 2301702 h 2311444"/>
                <a:gd name="connsiteX120" fmla="*/ 742950 w 2882900"/>
                <a:gd name="connsiteY120" fmla="*/ 2311400 h 2311444"/>
                <a:gd name="connsiteX121" fmla="*/ 800100 w 2882900"/>
                <a:gd name="connsiteY121" fmla="*/ 2305050 h 2311444"/>
                <a:gd name="connsiteX122" fmla="*/ 831850 w 2882900"/>
                <a:gd name="connsiteY122" fmla="*/ 2292350 h 2311444"/>
                <a:gd name="connsiteX123" fmla="*/ 876300 w 2882900"/>
                <a:gd name="connsiteY123" fmla="*/ 2260600 h 2311444"/>
                <a:gd name="connsiteX124" fmla="*/ 908050 w 2882900"/>
                <a:gd name="connsiteY124" fmla="*/ 2254250 h 2311444"/>
                <a:gd name="connsiteX125" fmla="*/ 933450 w 2882900"/>
                <a:gd name="connsiteY125" fmla="*/ 2247900 h 2311444"/>
                <a:gd name="connsiteX126" fmla="*/ 1028700 w 2882900"/>
                <a:gd name="connsiteY126" fmla="*/ 2235200 h 2311444"/>
                <a:gd name="connsiteX127" fmla="*/ 1060450 w 2882900"/>
                <a:gd name="connsiteY127" fmla="*/ 2222500 h 2311444"/>
                <a:gd name="connsiteX128" fmla="*/ 1130300 w 2882900"/>
                <a:gd name="connsiteY128" fmla="*/ 2203450 h 2311444"/>
                <a:gd name="connsiteX129" fmla="*/ 1155700 w 2882900"/>
                <a:gd name="connsiteY129" fmla="*/ 2165350 h 2311444"/>
                <a:gd name="connsiteX130" fmla="*/ 1174750 w 2882900"/>
                <a:gd name="connsiteY130" fmla="*/ 2139950 h 2311444"/>
                <a:gd name="connsiteX131" fmla="*/ 1193800 w 2882900"/>
                <a:gd name="connsiteY131" fmla="*/ 2108200 h 2311444"/>
                <a:gd name="connsiteX132" fmla="*/ 1212850 w 2882900"/>
                <a:gd name="connsiteY132" fmla="*/ 2082800 h 2311444"/>
                <a:gd name="connsiteX133" fmla="*/ 1225550 w 2882900"/>
                <a:gd name="connsiteY133" fmla="*/ 2057400 h 2311444"/>
                <a:gd name="connsiteX134" fmla="*/ 1276350 w 2882900"/>
                <a:gd name="connsiteY134" fmla="*/ 2006600 h 2311444"/>
                <a:gd name="connsiteX135" fmla="*/ 1333500 w 2882900"/>
                <a:gd name="connsiteY135" fmla="*/ 1936750 h 2311444"/>
                <a:gd name="connsiteX136" fmla="*/ 1365250 w 2882900"/>
                <a:gd name="connsiteY136" fmla="*/ 1892300 h 2311444"/>
                <a:gd name="connsiteX137" fmla="*/ 1390650 w 2882900"/>
                <a:gd name="connsiteY137" fmla="*/ 1847850 h 2311444"/>
                <a:gd name="connsiteX138" fmla="*/ 1447800 w 2882900"/>
                <a:gd name="connsiteY138" fmla="*/ 1771650 h 2311444"/>
                <a:gd name="connsiteX139" fmla="*/ 1492250 w 2882900"/>
                <a:gd name="connsiteY139" fmla="*/ 1708150 h 2311444"/>
                <a:gd name="connsiteX140" fmla="*/ 1504950 w 2882900"/>
                <a:gd name="connsiteY140" fmla="*/ 1670050 h 2311444"/>
                <a:gd name="connsiteX141" fmla="*/ 1543050 w 2882900"/>
                <a:gd name="connsiteY141" fmla="*/ 1644650 h 2311444"/>
                <a:gd name="connsiteX142" fmla="*/ 1555750 w 2882900"/>
                <a:gd name="connsiteY142" fmla="*/ 1625600 h 2311444"/>
                <a:gd name="connsiteX143" fmla="*/ 1593850 w 2882900"/>
                <a:gd name="connsiteY143" fmla="*/ 1593850 h 2311444"/>
                <a:gd name="connsiteX144" fmla="*/ 1606550 w 2882900"/>
                <a:gd name="connsiteY144" fmla="*/ 1574800 h 2311444"/>
                <a:gd name="connsiteX145" fmla="*/ 1638300 w 2882900"/>
                <a:gd name="connsiteY145" fmla="*/ 1555750 h 2311444"/>
                <a:gd name="connsiteX146" fmla="*/ 1676400 w 2882900"/>
                <a:gd name="connsiteY146" fmla="*/ 1543050 h 2311444"/>
                <a:gd name="connsiteX147" fmla="*/ 1739900 w 2882900"/>
                <a:gd name="connsiteY147" fmla="*/ 1485900 h 2311444"/>
                <a:gd name="connsiteX148" fmla="*/ 1822450 w 2882900"/>
                <a:gd name="connsiteY148" fmla="*/ 1466850 h 2311444"/>
                <a:gd name="connsiteX149" fmla="*/ 1873250 w 2882900"/>
                <a:gd name="connsiteY149" fmla="*/ 1454150 h 2311444"/>
                <a:gd name="connsiteX150" fmla="*/ 1930400 w 2882900"/>
                <a:gd name="connsiteY150" fmla="*/ 1441450 h 2311444"/>
                <a:gd name="connsiteX151" fmla="*/ 1949450 w 2882900"/>
                <a:gd name="connsiteY151" fmla="*/ 1422400 h 2311444"/>
                <a:gd name="connsiteX152" fmla="*/ 1962150 w 2882900"/>
                <a:gd name="connsiteY152" fmla="*/ 1403350 h 2311444"/>
                <a:gd name="connsiteX153" fmla="*/ 1981200 w 2882900"/>
                <a:gd name="connsiteY153" fmla="*/ 1390650 h 2311444"/>
                <a:gd name="connsiteX154" fmla="*/ 2019300 w 2882900"/>
                <a:gd name="connsiteY154" fmla="*/ 1352550 h 2311444"/>
                <a:gd name="connsiteX155" fmla="*/ 2063750 w 2882900"/>
                <a:gd name="connsiteY155" fmla="*/ 1314450 h 2311444"/>
                <a:gd name="connsiteX156" fmla="*/ 2076450 w 2882900"/>
                <a:gd name="connsiteY156" fmla="*/ 1289050 h 2311444"/>
                <a:gd name="connsiteX157" fmla="*/ 2082800 w 2882900"/>
                <a:gd name="connsiteY157" fmla="*/ 1244600 h 2311444"/>
                <a:gd name="connsiteX158" fmla="*/ 2108200 w 2882900"/>
                <a:gd name="connsiteY158" fmla="*/ 1231900 h 2311444"/>
                <a:gd name="connsiteX159" fmla="*/ 2152650 w 2882900"/>
                <a:gd name="connsiteY159" fmla="*/ 1187450 h 2311444"/>
                <a:gd name="connsiteX160" fmla="*/ 2171700 w 2882900"/>
                <a:gd name="connsiteY160" fmla="*/ 1174750 h 2311444"/>
                <a:gd name="connsiteX161" fmla="*/ 2241550 w 2882900"/>
                <a:gd name="connsiteY161" fmla="*/ 1149350 h 2311444"/>
                <a:gd name="connsiteX162" fmla="*/ 2273300 w 2882900"/>
                <a:gd name="connsiteY162" fmla="*/ 1117600 h 2311444"/>
                <a:gd name="connsiteX163" fmla="*/ 2292350 w 2882900"/>
                <a:gd name="connsiteY163" fmla="*/ 1111250 h 2311444"/>
                <a:gd name="connsiteX164" fmla="*/ 2317750 w 2882900"/>
                <a:gd name="connsiteY164" fmla="*/ 1098550 h 2311444"/>
                <a:gd name="connsiteX165" fmla="*/ 2336800 w 2882900"/>
                <a:gd name="connsiteY165" fmla="*/ 1085850 h 2311444"/>
                <a:gd name="connsiteX166" fmla="*/ 2374900 w 2882900"/>
                <a:gd name="connsiteY166" fmla="*/ 1073150 h 2311444"/>
                <a:gd name="connsiteX167" fmla="*/ 2419350 w 2882900"/>
                <a:gd name="connsiteY167" fmla="*/ 1054100 h 2311444"/>
                <a:gd name="connsiteX168" fmla="*/ 2501900 w 2882900"/>
                <a:gd name="connsiteY168" fmla="*/ 1009650 h 2311444"/>
                <a:gd name="connsiteX169" fmla="*/ 2520950 w 2882900"/>
                <a:gd name="connsiteY169" fmla="*/ 1003300 h 2311444"/>
                <a:gd name="connsiteX170" fmla="*/ 2540000 w 2882900"/>
                <a:gd name="connsiteY170" fmla="*/ 984250 h 2311444"/>
                <a:gd name="connsiteX171" fmla="*/ 2565400 w 2882900"/>
                <a:gd name="connsiteY171" fmla="*/ 977900 h 2311444"/>
                <a:gd name="connsiteX172" fmla="*/ 2578100 w 2882900"/>
                <a:gd name="connsiteY172" fmla="*/ 952500 h 2311444"/>
                <a:gd name="connsiteX173" fmla="*/ 2584450 w 2882900"/>
                <a:gd name="connsiteY173" fmla="*/ 920750 h 2311444"/>
                <a:gd name="connsiteX174" fmla="*/ 2565400 w 2882900"/>
                <a:gd name="connsiteY174" fmla="*/ 800100 h 2311444"/>
                <a:gd name="connsiteX175" fmla="*/ 2533650 w 2882900"/>
                <a:gd name="connsiteY175" fmla="*/ 749300 h 2311444"/>
                <a:gd name="connsiteX176" fmla="*/ 2527300 w 2882900"/>
                <a:gd name="connsiteY176" fmla="*/ 596900 h 2311444"/>
                <a:gd name="connsiteX177" fmla="*/ 2546350 w 2882900"/>
                <a:gd name="connsiteY177" fmla="*/ 584200 h 2311444"/>
                <a:gd name="connsiteX178" fmla="*/ 2552700 w 2882900"/>
                <a:gd name="connsiteY178" fmla="*/ 565150 h 2311444"/>
                <a:gd name="connsiteX179" fmla="*/ 2571750 w 2882900"/>
                <a:gd name="connsiteY179" fmla="*/ 558800 h 2311444"/>
                <a:gd name="connsiteX180" fmla="*/ 2597150 w 2882900"/>
                <a:gd name="connsiteY180" fmla="*/ 539750 h 2311444"/>
                <a:gd name="connsiteX181" fmla="*/ 2616200 w 2882900"/>
                <a:gd name="connsiteY181" fmla="*/ 514350 h 2311444"/>
                <a:gd name="connsiteX182" fmla="*/ 2667000 w 2882900"/>
                <a:gd name="connsiteY182" fmla="*/ 501650 h 2311444"/>
                <a:gd name="connsiteX183" fmla="*/ 2692400 w 2882900"/>
                <a:gd name="connsiteY183" fmla="*/ 495300 h 2311444"/>
                <a:gd name="connsiteX184" fmla="*/ 2794000 w 2882900"/>
                <a:gd name="connsiteY184" fmla="*/ 501650 h 2311444"/>
                <a:gd name="connsiteX185" fmla="*/ 2857500 w 2882900"/>
                <a:gd name="connsiteY185" fmla="*/ 533400 h 2311444"/>
                <a:gd name="connsiteX186" fmla="*/ 2882900 w 2882900"/>
                <a:gd name="connsiteY186" fmla="*/ 539750 h 2311444"/>
                <a:gd name="connsiteX187" fmla="*/ 2876550 w 2882900"/>
                <a:gd name="connsiteY187" fmla="*/ 495300 h 2311444"/>
                <a:gd name="connsiteX188" fmla="*/ 2857500 w 2882900"/>
                <a:gd name="connsiteY188" fmla="*/ 482600 h 2311444"/>
                <a:gd name="connsiteX189" fmla="*/ 2851150 w 2882900"/>
                <a:gd name="connsiteY189" fmla="*/ 463550 h 2311444"/>
                <a:gd name="connsiteX190" fmla="*/ 2857500 w 2882900"/>
                <a:gd name="connsiteY190" fmla="*/ 393700 h 2311444"/>
                <a:gd name="connsiteX191" fmla="*/ 2851150 w 2882900"/>
                <a:gd name="connsiteY191" fmla="*/ 336550 h 2311444"/>
                <a:gd name="connsiteX192" fmla="*/ 2838450 w 2882900"/>
                <a:gd name="connsiteY192" fmla="*/ 241300 h 2311444"/>
                <a:gd name="connsiteX193" fmla="*/ 2832100 w 2882900"/>
                <a:gd name="connsiteY193" fmla="*/ 139700 h 2311444"/>
                <a:gd name="connsiteX194" fmla="*/ 2863850 w 2882900"/>
                <a:gd name="connsiteY194" fmla="*/ 25400 h 2311444"/>
                <a:gd name="connsiteX195" fmla="*/ 2882900 w 2882900"/>
                <a:gd name="connsiteY195" fmla="*/ 0 h 2311444"/>
                <a:gd name="connsiteX0" fmla="*/ 0 w 2882900"/>
                <a:gd name="connsiteY0" fmla="*/ 1111250 h 2311444"/>
                <a:gd name="connsiteX1" fmla="*/ 69850 w 2882900"/>
                <a:gd name="connsiteY1" fmla="*/ 1149350 h 2311444"/>
                <a:gd name="connsiteX2" fmla="*/ 88900 w 2882900"/>
                <a:gd name="connsiteY2" fmla="*/ 1155700 h 2311444"/>
                <a:gd name="connsiteX3" fmla="*/ 114300 w 2882900"/>
                <a:gd name="connsiteY3" fmla="*/ 1187450 h 2311444"/>
                <a:gd name="connsiteX4" fmla="*/ 133350 w 2882900"/>
                <a:gd name="connsiteY4" fmla="*/ 1200150 h 2311444"/>
                <a:gd name="connsiteX5" fmla="*/ 171450 w 2882900"/>
                <a:gd name="connsiteY5" fmla="*/ 1244600 h 2311444"/>
                <a:gd name="connsiteX6" fmla="*/ 209550 w 2882900"/>
                <a:gd name="connsiteY6" fmla="*/ 1276350 h 2311444"/>
                <a:gd name="connsiteX7" fmla="*/ 228600 w 2882900"/>
                <a:gd name="connsiteY7" fmla="*/ 1295400 h 2311444"/>
                <a:gd name="connsiteX8" fmla="*/ 234950 w 2882900"/>
                <a:gd name="connsiteY8" fmla="*/ 1333500 h 2311444"/>
                <a:gd name="connsiteX9" fmla="*/ 254000 w 2882900"/>
                <a:gd name="connsiteY9" fmla="*/ 1352550 h 2311444"/>
                <a:gd name="connsiteX10" fmla="*/ 304800 w 2882900"/>
                <a:gd name="connsiteY10" fmla="*/ 1377950 h 2311444"/>
                <a:gd name="connsiteX11" fmla="*/ 393700 w 2882900"/>
                <a:gd name="connsiteY11" fmla="*/ 1416050 h 2311444"/>
                <a:gd name="connsiteX12" fmla="*/ 387350 w 2882900"/>
                <a:gd name="connsiteY12" fmla="*/ 1435100 h 2311444"/>
                <a:gd name="connsiteX13" fmla="*/ 374650 w 2882900"/>
                <a:gd name="connsiteY13" fmla="*/ 1454150 h 2311444"/>
                <a:gd name="connsiteX14" fmla="*/ 336550 w 2882900"/>
                <a:gd name="connsiteY14" fmla="*/ 1498600 h 2311444"/>
                <a:gd name="connsiteX15" fmla="*/ 361950 w 2882900"/>
                <a:gd name="connsiteY15" fmla="*/ 1536700 h 2311444"/>
                <a:gd name="connsiteX16" fmla="*/ 342900 w 2882900"/>
                <a:gd name="connsiteY16" fmla="*/ 1555750 h 2311444"/>
                <a:gd name="connsiteX17" fmla="*/ 323850 w 2882900"/>
                <a:gd name="connsiteY17" fmla="*/ 1562100 h 2311444"/>
                <a:gd name="connsiteX18" fmla="*/ 260350 w 2882900"/>
                <a:gd name="connsiteY18" fmla="*/ 1568450 h 2311444"/>
                <a:gd name="connsiteX19" fmla="*/ 215900 w 2882900"/>
                <a:gd name="connsiteY19" fmla="*/ 1606550 h 2311444"/>
                <a:gd name="connsiteX20" fmla="*/ 196850 w 2882900"/>
                <a:gd name="connsiteY20" fmla="*/ 1631950 h 2311444"/>
                <a:gd name="connsiteX21" fmla="*/ 158750 w 2882900"/>
                <a:gd name="connsiteY21" fmla="*/ 1663700 h 2311444"/>
                <a:gd name="connsiteX22" fmla="*/ 139700 w 2882900"/>
                <a:gd name="connsiteY22" fmla="*/ 1682750 h 2311444"/>
                <a:gd name="connsiteX23" fmla="*/ 133350 w 2882900"/>
                <a:gd name="connsiteY23" fmla="*/ 1701800 h 2311444"/>
                <a:gd name="connsiteX24" fmla="*/ 155575 w 2882900"/>
                <a:gd name="connsiteY24" fmla="*/ 1714431 h 2311444"/>
                <a:gd name="connsiteX25" fmla="*/ 174625 w 2882900"/>
                <a:gd name="connsiteY25" fmla="*/ 1736484 h 2311444"/>
                <a:gd name="connsiteX26" fmla="*/ 228600 w 2882900"/>
                <a:gd name="connsiteY26" fmla="*/ 1784350 h 2311444"/>
                <a:gd name="connsiteX27" fmla="*/ 234950 w 2882900"/>
                <a:gd name="connsiteY27" fmla="*/ 1803400 h 2311444"/>
                <a:gd name="connsiteX28" fmla="*/ 254000 w 2882900"/>
                <a:gd name="connsiteY28" fmla="*/ 1809750 h 2311444"/>
                <a:gd name="connsiteX29" fmla="*/ 266700 w 2882900"/>
                <a:gd name="connsiteY29" fmla="*/ 1828800 h 2311444"/>
                <a:gd name="connsiteX30" fmla="*/ 304800 w 2882900"/>
                <a:gd name="connsiteY30" fmla="*/ 1873112 h 2311444"/>
                <a:gd name="connsiteX31" fmla="*/ 346075 w 2882900"/>
                <a:gd name="connsiteY31" fmla="*/ 1911213 h 2311444"/>
                <a:gd name="connsiteX32" fmla="*/ 387350 w 2882900"/>
                <a:gd name="connsiteY32" fmla="*/ 1930400 h 2311444"/>
                <a:gd name="connsiteX33" fmla="*/ 412750 w 2882900"/>
                <a:gd name="connsiteY33" fmla="*/ 1924050 h 2311444"/>
                <a:gd name="connsiteX34" fmla="*/ 438150 w 2882900"/>
                <a:gd name="connsiteY34" fmla="*/ 1898650 h 2311444"/>
                <a:gd name="connsiteX35" fmla="*/ 457200 w 2882900"/>
                <a:gd name="connsiteY35" fmla="*/ 1885950 h 2311444"/>
                <a:gd name="connsiteX36" fmla="*/ 495300 w 2882900"/>
                <a:gd name="connsiteY36" fmla="*/ 1841500 h 2311444"/>
                <a:gd name="connsiteX37" fmla="*/ 508000 w 2882900"/>
                <a:gd name="connsiteY37" fmla="*/ 1822450 h 2311444"/>
                <a:gd name="connsiteX38" fmla="*/ 501650 w 2882900"/>
                <a:gd name="connsiteY38" fmla="*/ 1797050 h 2311444"/>
                <a:gd name="connsiteX39" fmla="*/ 444500 w 2882900"/>
                <a:gd name="connsiteY39" fmla="*/ 1797050 h 2311444"/>
                <a:gd name="connsiteX40" fmla="*/ 508000 w 2882900"/>
                <a:gd name="connsiteY40" fmla="*/ 1758950 h 2311444"/>
                <a:gd name="connsiteX41" fmla="*/ 527050 w 2882900"/>
                <a:gd name="connsiteY41" fmla="*/ 1739900 h 2311444"/>
                <a:gd name="connsiteX42" fmla="*/ 552450 w 2882900"/>
                <a:gd name="connsiteY42" fmla="*/ 1720850 h 2311444"/>
                <a:gd name="connsiteX43" fmla="*/ 571500 w 2882900"/>
                <a:gd name="connsiteY43" fmla="*/ 1758950 h 2311444"/>
                <a:gd name="connsiteX44" fmla="*/ 577850 w 2882900"/>
                <a:gd name="connsiteY44" fmla="*/ 1778000 h 2311444"/>
                <a:gd name="connsiteX45" fmla="*/ 596900 w 2882900"/>
                <a:gd name="connsiteY45" fmla="*/ 1784350 h 2311444"/>
                <a:gd name="connsiteX46" fmla="*/ 635000 w 2882900"/>
                <a:gd name="connsiteY46" fmla="*/ 1822450 h 2311444"/>
                <a:gd name="connsiteX47" fmla="*/ 615950 w 2882900"/>
                <a:gd name="connsiteY47" fmla="*/ 1854200 h 2311444"/>
                <a:gd name="connsiteX48" fmla="*/ 590550 w 2882900"/>
                <a:gd name="connsiteY48" fmla="*/ 1905000 h 2311444"/>
                <a:gd name="connsiteX49" fmla="*/ 577850 w 2882900"/>
                <a:gd name="connsiteY49" fmla="*/ 1968500 h 2311444"/>
                <a:gd name="connsiteX50" fmla="*/ 565150 w 2882900"/>
                <a:gd name="connsiteY50" fmla="*/ 2032000 h 2311444"/>
                <a:gd name="connsiteX51" fmla="*/ 552450 w 2882900"/>
                <a:gd name="connsiteY51" fmla="*/ 2057400 h 2311444"/>
                <a:gd name="connsiteX52" fmla="*/ 533400 w 2882900"/>
                <a:gd name="connsiteY52" fmla="*/ 2095500 h 2311444"/>
                <a:gd name="connsiteX53" fmla="*/ 539750 w 2882900"/>
                <a:gd name="connsiteY53" fmla="*/ 2127250 h 2311444"/>
                <a:gd name="connsiteX54" fmla="*/ 530225 w 2882900"/>
                <a:gd name="connsiteY54" fmla="*/ 2130460 h 2311444"/>
                <a:gd name="connsiteX55" fmla="*/ 590550 w 2882900"/>
                <a:gd name="connsiteY55" fmla="*/ 2184400 h 2311444"/>
                <a:gd name="connsiteX56" fmla="*/ 603250 w 2882900"/>
                <a:gd name="connsiteY56" fmla="*/ 2165350 h 2311444"/>
                <a:gd name="connsiteX57" fmla="*/ 609600 w 2882900"/>
                <a:gd name="connsiteY57" fmla="*/ 2146300 h 2311444"/>
                <a:gd name="connsiteX58" fmla="*/ 647700 w 2882900"/>
                <a:gd name="connsiteY58" fmla="*/ 2114550 h 2311444"/>
                <a:gd name="connsiteX59" fmla="*/ 685800 w 2882900"/>
                <a:gd name="connsiteY59" fmla="*/ 2108200 h 2311444"/>
                <a:gd name="connsiteX60" fmla="*/ 704850 w 2882900"/>
                <a:gd name="connsiteY60" fmla="*/ 2095500 h 2311444"/>
                <a:gd name="connsiteX61" fmla="*/ 717550 w 2882900"/>
                <a:gd name="connsiteY61" fmla="*/ 2076450 h 2311444"/>
                <a:gd name="connsiteX62" fmla="*/ 749300 w 2882900"/>
                <a:gd name="connsiteY62" fmla="*/ 2038350 h 2311444"/>
                <a:gd name="connsiteX63" fmla="*/ 692150 w 2882900"/>
                <a:gd name="connsiteY63" fmla="*/ 1993900 h 2311444"/>
                <a:gd name="connsiteX64" fmla="*/ 711200 w 2882900"/>
                <a:gd name="connsiteY64" fmla="*/ 1949450 h 2311444"/>
                <a:gd name="connsiteX65" fmla="*/ 717550 w 2882900"/>
                <a:gd name="connsiteY65" fmla="*/ 1930400 h 2311444"/>
                <a:gd name="connsiteX66" fmla="*/ 742950 w 2882900"/>
                <a:gd name="connsiteY66" fmla="*/ 1860550 h 2311444"/>
                <a:gd name="connsiteX67" fmla="*/ 749300 w 2882900"/>
                <a:gd name="connsiteY67" fmla="*/ 1841500 h 2311444"/>
                <a:gd name="connsiteX68" fmla="*/ 768350 w 2882900"/>
                <a:gd name="connsiteY68" fmla="*/ 1809750 h 2311444"/>
                <a:gd name="connsiteX69" fmla="*/ 806450 w 2882900"/>
                <a:gd name="connsiteY69" fmla="*/ 1847850 h 2311444"/>
                <a:gd name="connsiteX70" fmla="*/ 844550 w 2882900"/>
                <a:gd name="connsiteY70" fmla="*/ 1860550 h 2311444"/>
                <a:gd name="connsiteX71" fmla="*/ 857250 w 2882900"/>
                <a:gd name="connsiteY71" fmla="*/ 1841500 h 2311444"/>
                <a:gd name="connsiteX72" fmla="*/ 876300 w 2882900"/>
                <a:gd name="connsiteY72" fmla="*/ 1803400 h 2311444"/>
                <a:gd name="connsiteX73" fmla="*/ 895350 w 2882900"/>
                <a:gd name="connsiteY73" fmla="*/ 1790700 h 2311444"/>
                <a:gd name="connsiteX74" fmla="*/ 920750 w 2882900"/>
                <a:gd name="connsiteY74" fmla="*/ 1771650 h 2311444"/>
                <a:gd name="connsiteX75" fmla="*/ 939800 w 2882900"/>
                <a:gd name="connsiteY75" fmla="*/ 1727200 h 2311444"/>
                <a:gd name="connsiteX76" fmla="*/ 958850 w 2882900"/>
                <a:gd name="connsiteY76" fmla="*/ 1714500 h 2311444"/>
                <a:gd name="connsiteX77" fmla="*/ 971550 w 2882900"/>
                <a:gd name="connsiteY77" fmla="*/ 1733550 h 2311444"/>
                <a:gd name="connsiteX78" fmla="*/ 965200 w 2882900"/>
                <a:gd name="connsiteY78" fmla="*/ 1758950 h 2311444"/>
                <a:gd name="connsiteX79" fmla="*/ 952500 w 2882900"/>
                <a:gd name="connsiteY79" fmla="*/ 1797050 h 2311444"/>
                <a:gd name="connsiteX80" fmla="*/ 933450 w 2882900"/>
                <a:gd name="connsiteY80" fmla="*/ 1841500 h 2311444"/>
                <a:gd name="connsiteX81" fmla="*/ 1041400 w 2882900"/>
                <a:gd name="connsiteY81" fmla="*/ 1854200 h 2311444"/>
                <a:gd name="connsiteX82" fmla="*/ 1060450 w 2882900"/>
                <a:gd name="connsiteY82" fmla="*/ 1841500 h 2311444"/>
                <a:gd name="connsiteX83" fmla="*/ 1111250 w 2882900"/>
                <a:gd name="connsiteY83" fmla="*/ 1778000 h 2311444"/>
                <a:gd name="connsiteX84" fmla="*/ 1149350 w 2882900"/>
                <a:gd name="connsiteY84" fmla="*/ 1733550 h 2311444"/>
                <a:gd name="connsiteX85" fmla="*/ 1174750 w 2882900"/>
                <a:gd name="connsiteY85" fmla="*/ 1670050 h 2311444"/>
                <a:gd name="connsiteX86" fmla="*/ 1155700 w 2882900"/>
                <a:gd name="connsiteY86" fmla="*/ 1600200 h 2311444"/>
                <a:gd name="connsiteX87" fmla="*/ 1136650 w 2882900"/>
                <a:gd name="connsiteY87" fmla="*/ 1581150 h 2311444"/>
                <a:gd name="connsiteX88" fmla="*/ 1149350 w 2882900"/>
                <a:gd name="connsiteY88" fmla="*/ 1555750 h 2311444"/>
                <a:gd name="connsiteX89" fmla="*/ 1168400 w 2882900"/>
                <a:gd name="connsiteY89" fmla="*/ 1625600 h 2311444"/>
                <a:gd name="connsiteX90" fmla="*/ 1206500 w 2882900"/>
                <a:gd name="connsiteY90" fmla="*/ 1619250 h 2311444"/>
                <a:gd name="connsiteX91" fmla="*/ 1231900 w 2882900"/>
                <a:gd name="connsiteY91" fmla="*/ 1600200 h 2311444"/>
                <a:gd name="connsiteX92" fmla="*/ 1276350 w 2882900"/>
                <a:gd name="connsiteY92" fmla="*/ 1581150 h 2311444"/>
                <a:gd name="connsiteX93" fmla="*/ 1301750 w 2882900"/>
                <a:gd name="connsiteY93" fmla="*/ 1593850 h 2311444"/>
                <a:gd name="connsiteX94" fmla="*/ 1339850 w 2882900"/>
                <a:gd name="connsiteY94" fmla="*/ 1619250 h 2311444"/>
                <a:gd name="connsiteX95" fmla="*/ 1333500 w 2882900"/>
                <a:gd name="connsiteY95" fmla="*/ 1663700 h 2311444"/>
                <a:gd name="connsiteX96" fmla="*/ 1314450 w 2882900"/>
                <a:gd name="connsiteY96" fmla="*/ 1695450 h 2311444"/>
                <a:gd name="connsiteX97" fmla="*/ 1301750 w 2882900"/>
                <a:gd name="connsiteY97" fmla="*/ 1714500 h 2311444"/>
                <a:gd name="connsiteX98" fmla="*/ 1276350 w 2882900"/>
                <a:gd name="connsiteY98" fmla="*/ 1733550 h 2311444"/>
                <a:gd name="connsiteX99" fmla="*/ 1257300 w 2882900"/>
                <a:gd name="connsiteY99" fmla="*/ 1758950 h 2311444"/>
                <a:gd name="connsiteX100" fmla="*/ 1206500 w 2882900"/>
                <a:gd name="connsiteY100" fmla="*/ 1816100 h 2311444"/>
                <a:gd name="connsiteX101" fmla="*/ 1193800 w 2882900"/>
                <a:gd name="connsiteY101" fmla="*/ 1860550 h 2311444"/>
                <a:gd name="connsiteX102" fmla="*/ 1187450 w 2882900"/>
                <a:gd name="connsiteY102" fmla="*/ 1879600 h 2311444"/>
                <a:gd name="connsiteX103" fmla="*/ 1168400 w 2882900"/>
                <a:gd name="connsiteY103" fmla="*/ 1924050 h 2311444"/>
                <a:gd name="connsiteX104" fmla="*/ 1149350 w 2882900"/>
                <a:gd name="connsiteY104" fmla="*/ 1936750 h 2311444"/>
                <a:gd name="connsiteX105" fmla="*/ 1111250 w 2882900"/>
                <a:gd name="connsiteY105" fmla="*/ 1962150 h 2311444"/>
                <a:gd name="connsiteX106" fmla="*/ 1073150 w 2882900"/>
                <a:gd name="connsiteY106" fmla="*/ 1987550 h 2311444"/>
                <a:gd name="connsiteX107" fmla="*/ 1041400 w 2882900"/>
                <a:gd name="connsiteY107" fmla="*/ 2000250 h 2311444"/>
                <a:gd name="connsiteX108" fmla="*/ 990600 w 2882900"/>
                <a:gd name="connsiteY108" fmla="*/ 2025650 h 2311444"/>
                <a:gd name="connsiteX109" fmla="*/ 965200 w 2882900"/>
                <a:gd name="connsiteY109" fmla="*/ 2051050 h 2311444"/>
                <a:gd name="connsiteX110" fmla="*/ 895350 w 2882900"/>
                <a:gd name="connsiteY110" fmla="*/ 2076450 h 2311444"/>
                <a:gd name="connsiteX111" fmla="*/ 876300 w 2882900"/>
                <a:gd name="connsiteY111" fmla="*/ 2095500 h 2311444"/>
                <a:gd name="connsiteX112" fmla="*/ 812800 w 2882900"/>
                <a:gd name="connsiteY112" fmla="*/ 2133600 h 2311444"/>
                <a:gd name="connsiteX113" fmla="*/ 774700 w 2882900"/>
                <a:gd name="connsiteY113" fmla="*/ 2152650 h 2311444"/>
                <a:gd name="connsiteX114" fmla="*/ 755650 w 2882900"/>
                <a:gd name="connsiteY114" fmla="*/ 2171700 h 2311444"/>
                <a:gd name="connsiteX115" fmla="*/ 711200 w 2882900"/>
                <a:gd name="connsiteY115" fmla="*/ 2197100 h 2311444"/>
                <a:gd name="connsiteX116" fmla="*/ 698500 w 2882900"/>
                <a:gd name="connsiteY116" fmla="*/ 2216150 h 2311444"/>
                <a:gd name="connsiteX117" fmla="*/ 679450 w 2882900"/>
                <a:gd name="connsiteY117" fmla="*/ 2228850 h 2311444"/>
                <a:gd name="connsiteX118" fmla="*/ 666750 w 2882900"/>
                <a:gd name="connsiteY118" fmla="*/ 2254250 h 2311444"/>
                <a:gd name="connsiteX119" fmla="*/ 695325 w 2882900"/>
                <a:gd name="connsiteY119" fmla="*/ 2301702 h 2311444"/>
                <a:gd name="connsiteX120" fmla="*/ 742950 w 2882900"/>
                <a:gd name="connsiteY120" fmla="*/ 2311400 h 2311444"/>
                <a:gd name="connsiteX121" fmla="*/ 800100 w 2882900"/>
                <a:gd name="connsiteY121" fmla="*/ 2305050 h 2311444"/>
                <a:gd name="connsiteX122" fmla="*/ 831850 w 2882900"/>
                <a:gd name="connsiteY122" fmla="*/ 2292350 h 2311444"/>
                <a:gd name="connsiteX123" fmla="*/ 876300 w 2882900"/>
                <a:gd name="connsiteY123" fmla="*/ 2260600 h 2311444"/>
                <a:gd name="connsiteX124" fmla="*/ 908050 w 2882900"/>
                <a:gd name="connsiteY124" fmla="*/ 2254250 h 2311444"/>
                <a:gd name="connsiteX125" fmla="*/ 933450 w 2882900"/>
                <a:gd name="connsiteY125" fmla="*/ 2247900 h 2311444"/>
                <a:gd name="connsiteX126" fmla="*/ 1028700 w 2882900"/>
                <a:gd name="connsiteY126" fmla="*/ 2235200 h 2311444"/>
                <a:gd name="connsiteX127" fmla="*/ 1060450 w 2882900"/>
                <a:gd name="connsiteY127" fmla="*/ 2222500 h 2311444"/>
                <a:gd name="connsiteX128" fmla="*/ 1130300 w 2882900"/>
                <a:gd name="connsiteY128" fmla="*/ 2203450 h 2311444"/>
                <a:gd name="connsiteX129" fmla="*/ 1155700 w 2882900"/>
                <a:gd name="connsiteY129" fmla="*/ 2165350 h 2311444"/>
                <a:gd name="connsiteX130" fmla="*/ 1174750 w 2882900"/>
                <a:gd name="connsiteY130" fmla="*/ 2139950 h 2311444"/>
                <a:gd name="connsiteX131" fmla="*/ 1193800 w 2882900"/>
                <a:gd name="connsiteY131" fmla="*/ 2108200 h 2311444"/>
                <a:gd name="connsiteX132" fmla="*/ 1212850 w 2882900"/>
                <a:gd name="connsiteY132" fmla="*/ 2082800 h 2311444"/>
                <a:gd name="connsiteX133" fmla="*/ 1225550 w 2882900"/>
                <a:gd name="connsiteY133" fmla="*/ 2057400 h 2311444"/>
                <a:gd name="connsiteX134" fmla="*/ 1276350 w 2882900"/>
                <a:gd name="connsiteY134" fmla="*/ 2006600 h 2311444"/>
                <a:gd name="connsiteX135" fmla="*/ 1333500 w 2882900"/>
                <a:gd name="connsiteY135" fmla="*/ 1936750 h 2311444"/>
                <a:gd name="connsiteX136" fmla="*/ 1365250 w 2882900"/>
                <a:gd name="connsiteY136" fmla="*/ 1892300 h 2311444"/>
                <a:gd name="connsiteX137" fmla="*/ 1390650 w 2882900"/>
                <a:gd name="connsiteY137" fmla="*/ 1847850 h 2311444"/>
                <a:gd name="connsiteX138" fmla="*/ 1447800 w 2882900"/>
                <a:gd name="connsiteY138" fmla="*/ 1771650 h 2311444"/>
                <a:gd name="connsiteX139" fmla="*/ 1492250 w 2882900"/>
                <a:gd name="connsiteY139" fmla="*/ 1708150 h 2311444"/>
                <a:gd name="connsiteX140" fmla="*/ 1504950 w 2882900"/>
                <a:gd name="connsiteY140" fmla="*/ 1670050 h 2311444"/>
                <a:gd name="connsiteX141" fmla="*/ 1543050 w 2882900"/>
                <a:gd name="connsiteY141" fmla="*/ 1644650 h 2311444"/>
                <a:gd name="connsiteX142" fmla="*/ 1555750 w 2882900"/>
                <a:gd name="connsiteY142" fmla="*/ 1625600 h 2311444"/>
                <a:gd name="connsiteX143" fmla="*/ 1593850 w 2882900"/>
                <a:gd name="connsiteY143" fmla="*/ 1593850 h 2311444"/>
                <a:gd name="connsiteX144" fmla="*/ 1606550 w 2882900"/>
                <a:gd name="connsiteY144" fmla="*/ 1574800 h 2311444"/>
                <a:gd name="connsiteX145" fmla="*/ 1638300 w 2882900"/>
                <a:gd name="connsiteY145" fmla="*/ 1555750 h 2311444"/>
                <a:gd name="connsiteX146" fmla="*/ 1676400 w 2882900"/>
                <a:gd name="connsiteY146" fmla="*/ 1543050 h 2311444"/>
                <a:gd name="connsiteX147" fmla="*/ 1739900 w 2882900"/>
                <a:gd name="connsiteY147" fmla="*/ 1485900 h 2311444"/>
                <a:gd name="connsiteX148" fmla="*/ 1822450 w 2882900"/>
                <a:gd name="connsiteY148" fmla="*/ 1466850 h 2311444"/>
                <a:gd name="connsiteX149" fmla="*/ 1873250 w 2882900"/>
                <a:gd name="connsiteY149" fmla="*/ 1454150 h 2311444"/>
                <a:gd name="connsiteX150" fmla="*/ 1930400 w 2882900"/>
                <a:gd name="connsiteY150" fmla="*/ 1441450 h 2311444"/>
                <a:gd name="connsiteX151" fmla="*/ 1949450 w 2882900"/>
                <a:gd name="connsiteY151" fmla="*/ 1422400 h 2311444"/>
                <a:gd name="connsiteX152" fmla="*/ 1962150 w 2882900"/>
                <a:gd name="connsiteY152" fmla="*/ 1403350 h 2311444"/>
                <a:gd name="connsiteX153" fmla="*/ 1981200 w 2882900"/>
                <a:gd name="connsiteY153" fmla="*/ 1390650 h 2311444"/>
                <a:gd name="connsiteX154" fmla="*/ 2019300 w 2882900"/>
                <a:gd name="connsiteY154" fmla="*/ 1352550 h 2311444"/>
                <a:gd name="connsiteX155" fmla="*/ 2063750 w 2882900"/>
                <a:gd name="connsiteY155" fmla="*/ 1314450 h 2311444"/>
                <a:gd name="connsiteX156" fmla="*/ 2076450 w 2882900"/>
                <a:gd name="connsiteY156" fmla="*/ 1289050 h 2311444"/>
                <a:gd name="connsiteX157" fmla="*/ 2082800 w 2882900"/>
                <a:gd name="connsiteY157" fmla="*/ 1244600 h 2311444"/>
                <a:gd name="connsiteX158" fmla="*/ 2108200 w 2882900"/>
                <a:gd name="connsiteY158" fmla="*/ 1231900 h 2311444"/>
                <a:gd name="connsiteX159" fmla="*/ 2152650 w 2882900"/>
                <a:gd name="connsiteY159" fmla="*/ 1187450 h 2311444"/>
                <a:gd name="connsiteX160" fmla="*/ 2171700 w 2882900"/>
                <a:gd name="connsiteY160" fmla="*/ 1174750 h 2311444"/>
                <a:gd name="connsiteX161" fmla="*/ 2241550 w 2882900"/>
                <a:gd name="connsiteY161" fmla="*/ 1149350 h 2311444"/>
                <a:gd name="connsiteX162" fmla="*/ 2273300 w 2882900"/>
                <a:gd name="connsiteY162" fmla="*/ 1117600 h 2311444"/>
                <a:gd name="connsiteX163" fmla="*/ 2292350 w 2882900"/>
                <a:gd name="connsiteY163" fmla="*/ 1111250 h 2311444"/>
                <a:gd name="connsiteX164" fmla="*/ 2317750 w 2882900"/>
                <a:gd name="connsiteY164" fmla="*/ 1098550 h 2311444"/>
                <a:gd name="connsiteX165" fmla="*/ 2336800 w 2882900"/>
                <a:gd name="connsiteY165" fmla="*/ 1085850 h 2311444"/>
                <a:gd name="connsiteX166" fmla="*/ 2374900 w 2882900"/>
                <a:gd name="connsiteY166" fmla="*/ 1073150 h 2311444"/>
                <a:gd name="connsiteX167" fmla="*/ 2419350 w 2882900"/>
                <a:gd name="connsiteY167" fmla="*/ 1054100 h 2311444"/>
                <a:gd name="connsiteX168" fmla="*/ 2501900 w 2882900"/>
                <a:gd name="connsiteY168" fmla="*/ 1009650 h 2311444"/>
                <a:gd name="connsiteX169" fmla="*/ 2520950 w 2882900"/>
                <a:gd name="connsiteY169" fmla="*/ 1003300 h 2311444"/>
                <a:gd name="connsiteX170" fmla="*/ 2540000 w 2882900"/>
                <a:gd name="connsiteY170" fmla="*/ 984250 h 2311444"/>
                <a:gd name="connsiteX171" fmla="*/ 2565400 w 2882900"/>
                <a:gd name="connsiteY171" fmla="*/ 977900 h 2311444"/>
                <a:gd name="connsiteX172" fmla="*/ 2578100 w 2882900"/>
                <a:gd name="connsiteY172" fmla="*/ 952500 h 2311444"/>
                <a:gd name="connsiteX173" fmla="*/ 2584450 w 2882900"/>
                <a:gd name="connsiteY173" fmla="*/ 920750 h 2311444"/>
                <a:gd name="connsiteX174" fmla="*/ 2565400 w 2882900"/>
                <a:gd name="connsiteY174" fmla="*/ 800100 h 2311444"/>
                <a:gd name="connsiteX175" fmla="*/ 2533650 w 2882900"/>
                <a:gd name="connsiteY175" fmla="*/ 749300 h 2311444"/>
                <a:gd name="connsiteX176" fmla="*/ 2527300 w 2882900"/>
                <a:gd name="connsiteY176" fmla="*/ 596900 h 2311444"/>
                <a:gd name="connsiteX177" fmla="*/ 2546350 w 2882900"/>
                <a:gd name="connsiteY177" fmla="*/ 584200 h 2311444"/>
                <a:gd name="connsiteX178" fmla="*/ 2552700 w 2882900"/>
                <a:gd name="connsiteY178" fmla="*/ 565150 h 2311444"/>
                <a:gd name="connsiteX179" fmla="*/ 2571750 w 2882900"/>
                <a:gd name="connsiteY179" fmla="*/ 558800 h 2311444"/>
                <a:gd name="connsiteX180" fmla="*/ 2597150 w 2882900"/>
                <a:gd name="connsiteY180" fmla="*/ 539750 h 2311444"/>
                <a:gd name="connsiteX181" fmla="*/ 2616200 w 2882900"/>
                <a:gd name="connsiteY181" fmla="*/ 514350 h 2311444"/>
                <a:gd name="connsiteX182" fmla="*/ 2667000 w 2882900"/>
                <a:gd name="connsiteY182" fmla="*/ 501650 h 2311444"/>
                <a:gd name="connsiteX183" fmla="*/ 2692400 w 2882900"/>
                <a:gd name="connsiteY183" fmla="*/ 495300 h 2311444"/>
                <a:gd name="connsiteX184" fmla="*/ 2794000 w 2882900"/>
                <a:gd name="connsiteY184" fmla="*/ 501650 h 2311444"/>
                <a:gd name="connsiteX185" fmla="*/ 2857500 w 2882900"/>
                <a:gd name="connsiteY185" fmla="*/ 533400 h 2311444"/>
                <a:gd name="connsiteX186" fmla="*/ 2882900 w 2882900"/>
                <a:gd name="connsiteY186" fmla="*/ 539750 h 2311444"/>
                <a:gd name="connsiteX187" fmla="*/ 2876550 w 2882900"/>
                <a:gd name="connsiteY187" fmla="*/ 495300 h 2311444"/>
                <a:gd name="connsiteX188" fmla="*/ 2857500 w 2882900"/>
                <a:gd name="connsiteY188" fmla="*/ 482600 h 2311444"/>
                <a:gd name="connsiteX189" fmla="*/ 2851150 w 2882900"/>
                <a:gd name="connsiteY189" fmla="*/ 463550 h 2311444"/>
                <a:gd name="connsiteX190" fmla="*/ 2857500 w 2882900"/>
                <a:gd name="connsiteY190" fmla="*/ 393700 h 2311444"/>
                <a:gd name="connsiteX191" fmla="*/ 2851150 w 2882900"/>
                <a:gd name="connsiteY191" fmla="*/ 336550 h 2311444"/>
                <a:gd name="connsiteX192" fmla="*/ 2838450 w 2882900"/>
                <a:gd name="connsiteY192" fmla="*/ 241300 h 2311444"/>
                <a:gd name="connsiteX193" fmla="*/ 2832100 w 2882900"/>
                <a:gd name="connsiteY193" fmla="*/ 139700 h 2311444"/>
                <a:gd name="connsiteX194" fmla="*/ 2863850 w 2882900"/>
                <a:gd name="connsiteY194" fmla="*/ 25400 h 2311444"/>
                <a:gd name="connsiteX195" fmla="*/ 2882900 w 2882900"/>
                <a:gd name="connsiteY195" fmla="*/ 0 h 2311444"/>
                <a:gd name="connsiteX0" fmla="*/ 0 w 2882900"/>
                <a:gd name="connsiteY0" fmla="*/ 1111250 h 2311444"/>
                <a:gd name="connsiteX1" fmla="*/ 69850 w 2882900"/>
                <a:gd name="connsiteY1" fmla="*/ 1149350 h 2311444"/>
                <a:gd name="connsiteX2" fmla="*/ 88900 w 2882900"/>
                <a:gd name="connsiteY2" fmla="*/ 1155700 h 2311444"/>
                <a:gd name="connsiteX3" fmla="*/ 114300 w 2882900"/>
                <a:gd name="connsiteY3" fmla="*/ 1187450 h 2311444"/>
                <a:gd name="connsiteX4" fmla="*/ 133350 w 2882900"/>
                <a:gd name="connsiteY4" fmla="*/ 1200150 h 2311444"/>
                <a:gd name="connsiteX5" fmla="*/ 171450 w 2882900"/>
                <a:gd name="connsiteY5" fmla="*/ 1244600 h 2311444"/>
                <a:gd name="connsiteX6" fmla="*/ 209550 w 2882900"/>
                <a:gd name="connsiteY6" fmla="*/ 1276350 h 2311444"/>
                <a:gd name="connsiteX7" fmla="*/ 228600 w 2882900"/>
                <a:gd name="connsiteY7" fmla="*/ 1295400 h 2311444"/>
                <a:gd name="connsiteX8" fmla="*/ 234950 w 2882900"/>
                <a:gd name="connsiteY8" fmla="*/ 1333500 h 2311444"/>
                <a:gd name="connsiteX9" fmla="*/ 254000 w 2882900"/>
                <a:gd name="connsiteY9" fmla="*/ 1352550 h 2311444"/>
                <a:gd name="connsiteX10" fmla="*/ 304800 w 2882900"/>
                <a:gd name="connsiteY10" fmla="*/ 1377950 h 2311444"/>
                <a:gd name="connsiteX11" fmla="*/ 393700 w 2882900"/>
                <a:gd name="connsiteY11" fmla="*/ 1416050 h 2311444"/>
                <a:gd name="connsiteX12" fmla="*/ 387350 w 2882900"/>
                <a:gd name="connsiteY12" fmla="*/ 1435100 h 2311444"/>
                <a:gd name="connsiteX13" fmla="*/ 374650 w 2882900"/>
                <a:gd name="connsiteY13" fmla="*/ 1454150 h 2311444"/>
                <a:gd name="connsiteX14" fmla="*/ 336550 w 2882900"/>
                <a:gd name="connsiteY14" fmla="*/ 1498600 h 2311444"/>
                <a:gd name="connsiteX15" fmla="*/ 361950 w 2882900"/>
                <a:gd name="connsiteY15" fmla="*/ 1536700 h 2311444"/>
                <a:gd name="connsiteX16" fmla="*/ 342900 w 2882900"/>
                <a:gd name="connsiteY16" fmla="*/ 1555750 h 2311444"/>
                <a:gd name="connsiteX17" fmla="*/ 323850 w 2882900"/>
                <a:gd name="connsiteY17" fmla="*/ 1562100 h 2311444"/>
                <a:gd name="connsiteX18" fmla="*/ 260350 w 2882900"/>
                <a:gd name="connsiteY18" fmla="*/ 1568450 h 2311444"/>
                <a:gd name="connsiteX19" fmla="*/ 215900 w 2882900"/>
                <a:gd name="connsiteY19" fmla="*/ 1606550 h 2311444"/>
                <a:gd name="connsiteX20" fmla="*/ 196850 w 2882900"/>
                <a:gd name="connsiteY20" fmla="*/ 1631950 h 2311444"/>
                <a:gd name="connsiteX21" fmla="*/ 158750 w 2882900"/>
                <a:gd name="connsiteY21" fmla="*/ 1663700 h 2311444"/>
                <a:gd name="connsiteX22" fmla="*/ 139700 w 2882900"/>
                <a:gd name="connsiteY22" fmla="*/ 1682750 h 2311444"/>
                <a:gd name="connsiteX23" fmla="*/ 133350 w 2882900"/>
                <a:gd name="connsiteY23" fmla="*/ 1701800 h 2311444"/>
                <a:gd name="connsiteX24" fmla="*/ 155575 w 2882900"/>
                <a:gd name="connsiteY24" fmla="*/ 1714431 h 2311444"/>
                <a:gd name="connsiteX25" fmla="*/ 174625 w 2882900"/>
                <a:gd name="connsiteY25" fmla="*/ 1736484 h 2311444"/>
                <a:gd name="connsiteX26" fmla="*/ 228600 w 2882900"/>
                <a:gd name="connsiteY26" fmla="*/ 1784350 h 2311444"/>
                <a:gd name="connsiteX27" fmla="*/ 234950 w 2882900"/>
                <a:gd name="connsiteY27" fmla="*/ 1803400 h 2311444"/>
                <a:gd name="connsiteX28" fmla="*/ 254000 w 2882900"/>
                <a:gd name="connsiteY28" fmla="*/ 1809750 h 2311444"/>
                <a:gd name="connsiteX29" fmla="*/ 266700 w 2882900"/>
                <a:gd name="connsiteY29" fmla="*/ 1828800 h 2311444"/>
                <a:gd name="connsiteX30" fmla="*/ 304800 w 2882900"/>
                <a:gd name="connsiteY30" fmla="*/ 1873112 h 2311444"/>
                <a:gd name="connsiteX31" fmla="*/ 346075 w 2882900"/>
                <a:gd name="connsiteY31" fmla="*/ 1911213 h 2311444"/>
                <a:gd name="connsiteX32" fmla="*/ 387350 w 2882900"/>
                <a:gd name="connsiteY32" fmla="*/ 1930400 h 2311444"/>
                <a:gd name="connsiteX33" fmla="*/ 412750 w 2882900"/>
                <a:gd name="connsiteY33" fmla="*/ 1924050 h 2311444"/>
                <a:gd name="connsiteX34" fmla="*/ 438150 w 2882900"/>
                <a:gd name="connsiteY34" fmla="*/ 1898650 h 2311444"/>
                <a:gd name="connsiteX35" fmla="*/ 457200 w 2882900"/>
                <a:gd name="connsiteY35" fmla="*/ 1885950 h 2311444"/>
                <a:gd name="connsiteX36" fmla="*/ 495300 w 2882900"/>
                <a:gd name="connsiteY36" fmla="*/ 1841500 h 2311444"/>
                <a:gd name="connsiteX37" fmla="*/ 508000 w 2882900"/>
                <a:gd name="connsiteY37" fmla="*/ 1822450 h 2311444"/>
                <a:gd name="connsiteX38" fmla="*/ 501650 w 2882900"/>
                <a:gd name="connsiteY38" fmla="*/ 1797050 h 2311444"/>
                <a:gd name="connsiteX39" fmla="*/ 444500 w 2882900"/>
                <a:gd name="connsiteY39" fmla="*/ 1797050 h 2311444"/>
                <a:gd name="connsiteX40" fmla="*/ 508000 w 2882900"/>
                <a:gd name="connsiteY40" fmla="*/ 1758950 h 2311444"/>
                <a:gd name="connsiteX41" fmla="*/ 527050 w 2882900"/>
                <a:gd name="connsiteY41" fmla="*/ 1739900 h 2311444"/>
                <a:gd name="connsiteX42" fmla="*/ 552450 w 2882900"/>
                <a:gd name="connsiteY42" fmla="*/ 1720850 h 2311444"/>
                <a:gd name="connsiteX43" fmla="*/ 571500 w 2882900"/>
                <a:gd name="connsiteY43" fmla="*/ 1758950 h 2311444"/>
                <a:gd name="connsiteX44" fmla="*/ 577850 w 2882900"/>
                <a:gd name="connsiteY44" fmla="*/ 1778000 h 2311444"/>
                <a:gd name="connsiteX45" fmla="*/ 596900 w 2882900"/>
                <a:gd name="connsiteY45" fmla="*/ 1784350 h 2311444"/>
                <a:gd name="connsiteX46" fmla="*/ 635000 w 2882900"/>
                <a:gd name="connsiteY46" fmla="*/ 1822450 h 2311444"/>
                <a:gd name="connsiteX47" fmla="*/ 615950 w 2882900"/>
                <a:gd name="connsiteY47" fmla="*/ 1854200 h 2311444"/>
                <a:gd name="connsiteX48" fmla="*/ 590550 w 2882900"/>
                <a:gd name="connsiteY48" fmla="*/ 1905000 h 2311444"/>
                <a:gd name="connsiteX49" fmla="*/ 577850 w 2882900"/>
                <a:gd name="connsiteY49" fmla="*/ 1968500 h 2311444"/>
                <a:gd name="connsiteX50" fmla="*/ 565150 w 2882900"/>
                <a:gd name="connsiteY50" fmla="*/ 2032000 h 2311444"/>
                <a:gd name="connsiteX51" fmla="*/ 552450 w 2882900"/>
                <a:gd name="connsiteY51" fmla="*/ 2057400 h 2311444"/>
                <a:gd name="connsiteX52" fmla="*/ 533400 w 2882900"/>
                <a:gd name="connsiteY52" fmla="*/ 2095500 h 2311444"/>
                <a:gd name="connsiteX53" fmla="*/ 539750 w 2882900"/>
                <a:gd name="connsiteY53" fmla="*/ 2127250 h 2311444"/>
                <a:gd name="connsiteX54" fmla="*/ 530225 w 2882900"/>
                <a:gd name="connsiteY54" fmla="*/ 2130460 h 2311444"/>
                <a:gd name="connsiteX55" fmla="*/ 590550 w 2882900"/>
                <a:gd name="connsiteY55" fmla="*/ 2184400 h 2311444"/>
                <a:gd name="connsiteX56" fmla="*/ 603250 w 2882900"/>
                <a:gd name="connsiteY56" fmla="*/ 2165350 h 2311444"/>
                <a:gd name="connsiteX57" fmla="*/ 609600 w 2882900"/>
                <a:gd name="connsiteY57" fmla="*/ 2146300 h 2311444"/>
                <a:gd name="connsiteX58" fmla="*/ 647700 w 2882900"/>
                <a:gd name="connsiteY58" fmla="*/ 2114550 h 2311444"/>
                <a:gd name="connsiteX59" fmla="*/ 685800 w 2882900"/>
                <a:gd name="connsiteY59" fmla="*/ 2108200 h 2311444"/>
                <a:gd name="connsiteX60" fmla="*/ 704850 w 2882900"/>
                <a:gd name="connsiteY60" fmla="*/ 2095500 h 2311444"/>
                <a:gd name="connsiteX61" fmla="*/ 717550 w 2882900"/>
                <a:gd name="connsiteY61" fmla="*/ 2076450 h 2311444"/>
                <a:gd name="connsiteX62" fmla="*/ 749300 w 2882900"/>
                <a:gd name="connsiteY62" fmla="*/ 2038350 h 2311444"/>
                <a:gd name="connsiteX63" fmla="*/ 692150 w 2882900"/>
                <a:gd name="connsiteY63" fmla="*/ 1993900 h 2311444"/>
                <a:gd name="connsiteX64" fmla="*/ 711200 w 2882900"/>
                <a:gd name="connsiteY64" fmla="*/ 1949450 h 2311444"/>
                <a:gd name="connsiteX65" fmla="*/ 717550 w 2882900"/>
                <a:gd name="connsiteY65" fmla="*/ 1930400 h 2311444"/>
                <a:gd name="connsiteX66" fmla="*/ 742950 w 2882900"/>
                <a:gd name="connsiteY66" fmla="*/ 1860550 h 2311444"/>
                <a:gd name="connsiteX67" fmla="*/ 749300 w 2882900"/>
                <a:gd name="connsiteY67" fmla="*/ 1841500 h 2311444"/>
                <a:gd name="connsiteX68" fmla="*/ 768350 w 2882900"/>
                <a:gd name="connsiteY68" fmla="*/ 1809750 h 2311444"/>
                <a:gd name="connsiteX69" fmla="*/ 806450 w 2882900"/>
                <a:gd name="connsiteY69" fmla="*/ 1847850 h 2311444"/>
                <a:gd name="connsiteX70" fmla="*/ 844550 w 2882900"/>
                <a:gd name="connsiteY70" fmla="*/ 1860550 h 2311444"/>
                <a:gd name="connsiteX71" fmla="*/ 857250 w 2882900"/>
                <a:gd name="connsiteY71" fmla="*/ 1841500 h 2311444"/>
                <a:gd name="connsiteX72" fmla="*/ 876300 w 2882900"/>
                <a:gd name="connsiteY72" fmla="*/ 1803400 h 2311444"/>
                <a:gd name="connsiteX73" fmla="*/ 895350 w 2882900"/>
                <a:gd name="connsiteY73" fmla="*/ 1790700 h 2311444"/>
                <a:gd name="connsiteX74" fmla="*/ 920750 w 2882900"/>
                <a:gd name="connsiteY74" fmla="*/ 1771650 h 2311444"/>
                <a:gd name="connsiteX75" fmla="*/ 939800 w 2882900"/>
                <a:gd name="connsiteY75" fmla="*/ 1727200 h 2311444"/>
                <a:gd name="connsiteX76" fmla="*/ 958850 w 2882900"/>
                <a:gd name="connsiteY76" fmla="*/ 1714500 h 2311444"/>
                <a:gd name="connsiteX77" fmla="*/ 971550 w 2882900"/>
                <a:gd name="connsiteY77" fmla="*/ 1733550 h 2311444"/>
                <a:gd name="connsiteX78" fmla="*/ 965200 w 2882900"/>
                <a:gd name="connsiteY78" fmla="*/ 1758950 h 2311444"/>
                <a:gd name="connsiteX79" fmla="*/ 952500 w 2882900"/>
                <a:gd name="connsiteY79" fmla="*/ 1797050 h 2311444"/>
                <a:gd name="connsiteX80" fmla="*/ 933450 w 2882900"/>
                <a:gd name="connsiteY80" fmla="*/ 1841500 h 2311444"/>
                <a:gd name="connsiteX81" fmla="*/ 1041400 w 2882900"/>
                <a:gd name="connsiteY81" fmla="*/ 1854200 h 2311444"/>
                <a:gd name="connsiteX82" fmla="*/ 1060450 w 2882900"/>
                <a:gd name="connsiteY82" fmla="*/ 1841500 h 2311444"/>
                <a:gd name="connsiteX83" fmla="*/ 1111250 w 2882900"/>
                <a:gd name="connsiteY83" fmla="*/ 1778000 h 2311444"/>
                <a:gd name="connsiteX84" fmla="*/ 1149350 w 2882900"/>
                <a:gd name="connsiteY84" fmla="*/ 1733550 h 2311444"/>
                <a:gd name="connsiteX85" fmla="*/ 1174750 w 2882900"/>
                <a:gd name="connsiteY85" fmla="*/ 1670050 h 2311444"/>
                <a:gd name="connsiteX86" fmla="*/ 1155700 w 2882900"/>
                <a:gd name="connsiteY86" fmla="*/ 1600200 h 2311444"/>
                <a:gd name="connsiteX87" fmla="*/ 1136650 w 2882900"/>
                <a:gd name="connsiteY87" fmla="*/ 1581150 h 2311444"/>
                <a:gd name="connsiteX88" fmla="*/ 1149350 w 2882900"/>
                <a:gd name="connsiteY88" fmla="*/ 1555750 h 2311444"/>
                <a:gd name="connsiteX89" fmla="*/ 1168400 w 2882900"/>
                <a:gd name="connsiteY89" fmla="*/ 1625600 h 2311444"/>
                <a:gd name="connsiteX90" fmla="*/ 1206500 w 2882900"/>
                <a:gd name="connsiteY90" fmla="*/ 1619250 h 2311444"/>
                <a:gd name="connsiteX91" fmla="*/ 1231900 w 2882900"/>
                <a:gd name="connsiteY91" fmla="*/ 1600200 h 2311444"/>
                <a:gd name="connsiteX92" fmla="*/ 1276350 w 2882900"/>
                <a:gd name="connsiteY92" fmla="*/ 1581150 h 2311444"/>
                <a:gd name="connsiteX93" fmla="*/ 1301750 w 2882900"/>
                <a:gd name="connsiteY93" fmla="*/ 1593850 h 2311444"/>
                <a:gd name="connsiteX94" fmla="*/ 1339850 w 2882900"/>
                <a:gd name="connsiteY94" fmla="*/ 1619250 h 2311444"/>
                <a:gd name="connsiteX95" fmla="*/ 1333500 w 2882900"/>
                <a:gd name="connsiteY95" fmla="*/ 1663700 h 2311444"/>
                <a:gd name="connsiteX96" fmla="*/ 1314450 w 2882900"/>
                <a:gd name="connsiteY96" fmla="*/ 1695450 h 2311444"/>
                <a:gd name="connsiteX97" fmla="*/ 1301750 w 2882900"/>
                <a:gd name="connsiteY97" fmla="*/ 1714500 h 2311444"/>
                <a:gd name="connsiteX98" fmla="*/ 1276350 w 2882900"/>
                <a:gd name="connsiteY98" fmla="*/ 1733550 h 2311444"/>
                <a:gd name="connsiteX99" fmla="*/ 1257300 w 2882900"/>
                <a:gd name="connsiteY99" fmla="*/ 1758950 h 2311444"/>
                <a:gd name="connsiteX100" fmla="*/ 1206500 w 2882900"/>
                <a:gd name="connsiteY100" fmla="*/ 1816100 h 2311444"/>
                <a:gd name="connsiteX101" fmla="*/ 1193800 w 2882900"/>
                <a:gd name="connsiteY101" fmla="*/ 1860550 h 2311444"/>
                <a:gd name="connsiteX102" fmla="*/ 1187450 w 2882900"/>
                <a:gd name="connsiteY102" fmla="*/ 1879600 h 2311444"/>
                <a:gd name="connsiteX103" fmla="*/ 1168400 w 2882900"/>
                <a:gd name="connsiteY103" fmla="*/ 1924050 h 2311444"/>
                <a:gd name="connsiteX104" fmla="*/ 1149350 w 2882900"/>
                <a:gd name="connsiteY104" fmla="*/ 1936750 h 2311444"/>
                <a:gd name="connsiteX105" fmla="*/ 1111250 w 2882900"/>
                <a:gd name="connsiteY105" fmla="*/ 1962150 h 2311444"/>
                <a:gd name="connsiteX106" fmla="*/ 1073150 w 2882900"/>
                <a:gd name="connsiteY106" fmla="*/ 1987550 h 2311444"/>
                <a:gd name="connsiteX107" fmla="*/ 1041400 w 2882900"/>
                <a:gd name="connsiteY107" fmla="*/ 2000250 h 2311444"/>
                <a:gd name="connsiteX108" fmla="*/ 990600 w 2882900"/>
                <a:gd name="connsiteY108" fmla="*/ 2025650 h 2311444"/>
                <a:gd name="connsiteX109" fmla="*/ 965200 w 2882900"/>
                <a:gd name="connsiteY109" fmla="*/ 2051050 h 2311444"/>
                <a:gd name="connsiteX110" fmla="*/ 895350 w 2882900"/>
                <a:gd name="connsiteY110" fmla="*/ 2076450 h 2311444"/>
                <a:gd name="connsiteX111" fmla="*/ 876300 w 2882900"/>
                <a:gd name="connsiteY111" fmla="*/ 2095500 h 2311444"/>
                <a:gd name="connsiteX112" fmla="*/ 812800 w 2882900"/>
                <a:gd name="connsiteY112" fmla="*/ 2133600 h 2311444"/>
                <a:gd name="connsiteX113" fmla="*/ 774700 w 2882900"/>
                <a:gd name="connsiteY113" fmla="*/ 2152650 h 2311444"/>
                <a:gd name="connsiteX114" fmla="*/ 755650 w 2882900"/>
                <a:gd name="connsiteY114" fmla="*/ 2171700 h 2311444"/>
                <a:gd name="connsiteX115" fmla="*/ 711200 w 2882900"/>
                <a:gd name="connsiteY115" fmla="*/ 2197100 h 2311444"/>
                <a:gd name="connsiteX116" fmla="*/ 698500 w 2882900"/>
                <a:gd name="connsiteY116" fmla="*/ 2216150 h 2311444"/>
                <a:gd name="connsiteX117" fmla="*/ 679450 w 2882900"/>
                <a:gd name="connsiteY117" fmla="*/ 2228850 h 2311444"/>
                <a:gd name="connsiteX118" fmla="*/ 666750 w 2882900"/>
                <a:gd name="connsiteY118" fmla="*/ 2254250 h 2311444"/>
                <a:gd name="connsiteX119" fmla="*/ 695325 w 2882900"/>
                <a:gd name="connsiteY119" fmla="*/ 2301702 h 2311444"/>
                <a:gd name="connsiteX120" fmla="*/ 742950 w 2882900"/>
                <a:gd name="connsiteY120" fmla="*/ 2311400 h 2311444"/>
                <a:gd name="connsiteX121" fmla="*/ 800100 w 2882900"/>
                <a:gd name="connsiteY121" fmla="*/ 2305050 h 2311444"/>
                <a:gd name="connsiteX122" fmla="*/ 831850 w 2882900"/>
                <a:gd name="connsiteY122" fmla="*/ 2292350 h 2311444"/>
                <a:gd name="connsiteX123" fmla="*/ 876300 w 2882900"/>
                <a:gd name="connsiteY123" fmla="*/ 2266881 h 2311444"/>
                <a:gd name="connsiteX124" fmla="*/ 908050 w 2882900"/>
                <a:gd name="connsiteY124" fmla="*/ 2254250 h 2311444"/>
                <a:gd name="connsiteX125" fmla="*/ 933450 w 2882900"/>
                <a:gd name="connsiteY125" fmla="*/ 2247900 h 2311444"/>
                <a:gd name="connsiteX126" fmla="*/ 1028700 w 2882900"/>
                <a:gd name="connsiteY126" fmla="*/ 2235200 h 2311444"/>
                <a:gd name="connsiteX127" fmla="*/ 1060450 w 2882900"/>
                <a:gd name="connsiteY127" fmla="*/ 2222500 h 2311444"/>
                <a:gd name="connsiteX128" fmla="*/ 1130300 w 2882900"/>
                <a:gd name="connsiteY128" fmla="*/ 2203450 h 2311444"/>
                <a:gd name="connsiteX129" fmla="*/ 1155700 w 2882900"/>
                <a:gd name="connsiteY129" fmla="*/ 2165350 h 2311444"/>
                <a:gd name="connsiteX130" fmla="*/ 1174750 w 2882900"/>
                <a:gd name="connsiteY130" fmla="*/ 2139950 h 2311444"/>
                <a:gd name="connsiteX131" fmla="*/ 1193800 w 2882900"/>
                <a:gd name="connsiteY131" fmla="*/ 2108200 h 2311444"/>
                <a:gd name="connsiteX132" fmla="*/ 1212850 w 2882900"/>
                <a:gd name="connsiteY132" fmla="*/ 2082800 h 2311444"/>
                <a:gd name="connsiteX133" fmla="*/ 1225550 w 2882900"/>
                <a:gd name="connsiteY133" fmla="*/ 2057400 h 2311444"/>
                <a:gd name="connsiteX134" fmla="*/ 1276350 w 2882900"/>
                <a:gd name="connsiteY134" fmla="*/ 2006600 h 2311444"/>
                <a:gd name="connsiteX135" fmla="*/ 1333500 w 2882900"/>
                <a:gd name="connsiteY135" fmla="*/ 1936750 h 2311444"/>
                <a:gd name="connsiteX136" fmla="*/ 1365250 w 2882900"/>
                <a:gd name="connsiteY136" fmla="*/ 1892300 h 2311444"/>
                <a:gd name="connsiteX137" fmla="*/ 1390650 w 2882900"/>
                <a:gd name="connsiteY137" fmla="*/ 1847850 h 2311444"/>
                <a:gd name="connsiteX138" fmla="*/ 1447800 w 2882900"/>
                <a:gd name="connsiteY138" fmla="*/ 1771650 h 2311444"/>
                <a:gd name="connsiteX139" fmla="*/ 1492250 w 2882900"/>
                <a:gd name="connsiteY139" fmla="*/ 1708150 h 2311444"/>
                <a:gd name="connsiteX140" fmla="*/ 1504950 w 2882900"/>
                <a:gd name="connsiteY140" fmla="*/ 1670050 h 2311444"/>
                <a:gd name="connsiteX141" fmla="*/ 1543050 w 2882900"/>
                <a:gd name="connsiteY141" fmla="*/ 1644650 h 2311444"/>
                <a:gd name="connsiteX142" fmla="*/ 1555750 w 2882900"/>
                <a:gd name="connsiteY142" fmla="*/ 1625600 h 2311444"/>
                <a:gd name="connsiteX143" fmla="*/ 1593850 w 2882900"/>
                <a:gd name="connsiteY143" fmla="*/ 1593850 h 2311444"/>
                <a:gd name="connsiteX144" fmla="*/ 1606550 w 2882900"/>
                <a:gd name="connsiteY144" fmla="*/ 1574800 h 2311444"/>
                <a:gd name="connsiteX145" fmla="*/ 1638300 w 2882900"/>
                <a:gd name="connsiteY145" fmla="*/ 1555750 h 2311444"/>
                <a:gd name="connsiteX146" fmla="*/ 1676400 w 2882900"/>
                <a:gd name="connsiteY146" fmla="*/ 1543050 h 2311444"/>
                <a:gd name="connsiteX147" fmla="*/ 1739900 w 2882900"/>
                <a:gd name="connsiteY147" fmla="*/ 1485900 h 2311444"/>
                <a:gd name="connsiteX148" fmla="*/ 1822450 w 2882900"/>
                <a:gd name="connsiteY148" fmla="*/ 1466850 h 2311444"/>
                <a:gd name="connsiteX149" fmla="*/ 1873250 w 2882900"/>
                <a:gd name="connsiteY149" fmla="*/ 1454150 h 2311444"/>
                <a:gd name="connsiteX150" fmla="*/ 1930400 w 2882900"/>
                <a:gd name="connsiteY150" fmla="*/ 1441450 h 2311444"/>
                <a:gd name="connsiteX151" fmla="*/ 1949450 w 2882900"/>
                <a:gd name="connsiteY151" fmla="*/ 1422400 h 2311444"/>
                <a:gd name="connsiteX152" fmla="*/ 1962150 w 2882900"/>
                <a:gd name="connsiteY152" fmla="*/ 1403350 h 2311444"/>
                <a:gd name="connsiteX153" fmla="*/ 1981200 w 2882900"/>
                <a:gd name="connsiteY153" fmla="*/ 1390650 h 2311444"/>
                <a:gd name="connsiteX154" fmla="*/ 2019300 w 2882900"/>
                <a:gd name="connsiteY154" fmla="*/ 1352550 h 2311444"/>
                <a:gd name="connsiteX155" fmla="*/ 2063750 w 2882900"/>
                <a:gd name="connsiteY155" fmla="*/ 1314450 h 2311444"/>
                <a:gd name="connsiteX156" fmla="*/ 2076450 w 2882900"/>
                <a:gd name="connsiteY156" fmla="*/ 1289050 h 2311444"/>
                <a:gd name="connsiteX157" fmla="*/ 2082800 w 2882900"/>
                <a:gd name="connsiteY157" fmla="*/ 1244600 h 2311444"/>
                <a:gd name="connsiteX158" fmla="*/ 2108200 w 2882900"/>
                <a:gd name="connsiteY158" fmla="*/ 1231900 h 2311444"/>
                <a:gd name="connsiteX159" fmla="*/ 2152650 w 2882900"/>
                <a:gd name="connsiteY159" fmla="*/ 1187450 h 2311444"/>
                <a:gd name="connsiteX160" fmla="*/ 2171700 w 2882900"/>
                <a:gd name="connsiteY160" fmla="*/ 1174750 h 2311444"/>
                <a:gd name="connsiteX161" fmla="*/ 2241550 w 2882900"/>
                <a:gd name="connsiteY161" fmla="*/ 1149350 h 2311444"/>
                <a:gd name="connsiteX162" fmla="*/ 2273300 w 2882900"/>
                <a:gd name="connsiteY162" fmla="*/ 1117600 h 2311444"/>
                <a:gd name="connsiteX163" fmla="*/ 2292350 w 2882900"/>
                <a:gd name="connsiteY163" fmla="*/ 1111250 h 2311444"/>
                <a:gd name="connsiteX164" fmla="*/ 2317750 w 2882900"/>
                <a:gd name="connsiteY164" fmla="*/ 1098550 h 2311444"/>
                <a:gd name="connsiteX165" fmla="*/ 2336800 w 2882900"/>
                <a:gd name="connsiteY165" fmla="*/ 1085850 h 2311444"/>
                <a:gd name="connsiteX166" fmla="*/ 2374900 w 2882900"/>
                <a:gd name="connsiteY166" fmla="*/ 1073150 h 2311444"/>
                <a:gd name="connsiteX167" fmla="*/ 2419350 w 2882900"/>
                <a:gd name="connsiteY167" fmla="*/ 1054100 h 2311444"/>
                <a:gd name="connsiteX168" fmla="*/ 2501900 w 2882900"/>
                <a:gd name="connsiteY168" fmla="*/ 1009650 h 2311444"/>
                <a:gd name="connsiteX169" fmla="*/ 2520950 w 2882900"/>
                <a:gd name="connsiteY169" fmla="*/ 1003300 h 2311444"/>
                <a:gd name="connsiteX170" fmla="*/ 2540000 w 2882900"/>
                <a:gd name="connsiteY170" fmla="*/ 984250 h 2311444"/>
                <a:gd name="connsiteX171" fmla="*/ 2565400 w 2882900"/>
                <a:gd name="connsiteY171" fmla="*/ 977900 h 2311444"/>
                <a:gd name="connsiteX172" fmla="*/ 2578100 w 2882900"/>
                <a:gd name="connsiteY172" fmla="*/ 952500 h 2311444"/>
                <a:gd name="connsiteX173" fmla="*/ 2584450 w 2882900"/>
                <a:gd name="connsiteY173" fmla="*/ 920750 h 2311444"/>
                <a:gd name="connsiteX174" fmla="*/ 2565400 w 2882900"/>
                <a:gd name="connsiteY174" fmla="*/ 800100 h 2311444"/>
                <a:gd name="connsiteX175" fmla="*/ 2533650 w 2882900"/>
                <a:gd name="connsiteY175" fmla="*/ 749300 h 2311444"/>
                <a:gd name="connsiteX176" fmla="*/ 2527300 w 2882900"/>
                <a:gd name="connsiteY176" fmla="*/ 596900 h 2311444"/>
                <a:gd name="connsiteX177" fmla="*/ 2546350 w 2882900"/>
                <a:gd name="connsiteY177" fmla="*/ 584200 h 2311444"/>
                <a:gd name="connsiteX178" fmla="*/ 2552700 w 2882900"/>
                <a:gd name="connsiteY178" fmla="*/ 565150 h 2311444"/>
                <a:gd name="connsiteX179" fmla="*/ 2571750 w 2882900"/>
                <a:gd name="connsiteY179" fmla="*/ 558800 h 2311444"/>
                <a:gd name="connsiteX180" fmla="*/ 2597150 w 2882900"/>
                <a:gd name="connsiteY180" fmla="*/ 539750 h 2311444"/>
                <a:gd name="connsiteX181" fmla="*/ 2616200 w 2882900"/>
                <a:gd name="connsiteY181" fmla="*/ 514350 h 2311444"/>
                <a:gd name="connsiteX182" fmla="*/ 2667000 w 2882900"/>
                <a:gd name="connsiteY182" fmla="*/ 501650 h 2311444"/>
                <a:gd name="connsiteX183" fmla="*/ 2692400 w 2882900"/>
                <a:gd name="connsiteY183" fmla="*/ 495300 h 2311444"/>
                <a:gd name="connsiteX184" fmla="*/ 2794000 w 2882900"/>
                <a:gd name="connsiteY184" fmla="*/ 501650 h 2311444"/>
                <a:gd name="connsiteX185" fmla="*/ 2857500 w 2882900"/>
                <a:gd name="connsiteY185" fmla="*/ 533400 h 2311444"/>
                <a:gd name="connsiteX186" fmla="*/ 2882900 w 2882900"/>
                <a:gd name="connsiteY186" fmla="*/ 539750 h 2311444"/>
                <a:gd name="connsiteX187" fmla="*/ 2876550 w 2882900"/>
                <a:gd name="connsiteY187" fmla="*/ 495300 h 2311444"/>
                <a:gd name="connsiteX188" fmla="*/ 2857500 w 2882900"/>
                <a:gd name="connsiteY188" fmla="*/ 482600 h 2311444"/>
                <a:gd name="connsiteX189" fmla="*/ 2851150 w 2882900"/>
                <a:gd name="connsiteY189" fmla="*/ 463550 h 2311444"/>
                <a:gd name="connsiteX190" fmla="*/ 2857500 w 2882900"/>
                <a:gd name="connsiteY190" fmla="*/ 393700 h 2311444"/>
                <a:gd name="connsiteX191" fmla="*/ 2851150 w 2882900"/>
                <a:gd name="connsiteY191" fmla="*/ 336550 h 2311444"/>
                <a:gd name="connsiteX192" fmla="*/ 2838450 w 2882900"/>
                <a:gd name="connsiteY192" fmla="*/ 241300 h 2311444"/>
                <a:gd name="connsiteX193" fmla="*/ 2832100 w 2882900"/>
                <a:gd name="connsiteY193" fmla="*/ 139700 h 2311444"/>
                <a:gd name="connsiteX194" fmla="*/ 2863850 w 2882900"/>
                <a:gd name="connsiteY194" fmla="*/ 25400 h 2311444"/>
                <a:gd name="connsiteX195" fmla="*/ 2882900 w 2882900"/>
                <a:gd name="connsiteY195" fmla="*/ 0 h 2311444"/>
                <a:gd name="connsiteX0" fmla="*/ 0 w 2882900"/>
                <a:gd name="connsiteY0" fmla="*/ 1111250 h 2311444"/>
                <a:gd name="connsiteX1" fmla="*/ 69850 w 2882900"/>
                <a:gd name="connsiteY1" fmla="*/ 1149350 h 2311444"/>
                <a:gd name="connsiteX2" fmla="*/ 88900 w 2882900"/>
                <a:gd name="connsiteY2" fmla="*/ 1155700 h 2311444"/>
                <a:gd name="connsiteX3" fmla="*/ 114300 w 2882900"/>
                <a:gd name="connsiteY3" fmla="*/ 1187450 h 2311444"/>
                <a:gd name="connsiteX4" fmla="*/ 133350 w 2882900"/>
                <a:gd name="connsiteY4" fmla="*/ 1200150 h 2311444"/>
                <a:gd name="connsiteX5" fmla="*/ 171450 w 2882900"/>
                <a:gd name="connsiteY5" fmla="*/ 1244600 h 2311444"/>
                <a:gd name="connsiteX6" fmla="*/ 209550 w 2882900"/>
                <a:gd name="connsiteY6" fmla="*/ 1276350 h 2311444"/>
                <a:gd name="connsiteX7" fmla="*/ 228600 w 2882900"/>
                <a:gd name="connsiteY7" fmla="*/ 1295400 h 2311444"/>
                <a:gd name="connsiteX8" fmla="*/ 234950 w 2882900"/>
                <a:gd name="connsiteY8" fmla="*/ 1333500 h 2311444"/>
                <a:gd name="connsiteX9" fmla="*/ 254000 w 2882900"/>
                <a:gd name="connsiteY9" fmla="*/ 1352550 h 2311444"/>
                <a:gd name="connsiteX10" fmla="*/ 304800 w 2882900"/>
                <a:gd name="connsiteY10" fmla="*/ 1377950 h 2311444"/>
                <a:gd name="connsiteX11" fmla="*/ 393700 w 2882900"/>
                <a:gd name="connsiteY11" fmla="*/ 1416050 h 2311444"/>
                <a:gd name="connsiteX12" fmla="*/ 387350 w 2882900"/>
                <a:gd name="connsiteY12" fmla="*/ 1435100 h 2311444"/>
                <a:gd name="connsiteX13" fmla="*/ 374650 w 2882900"/>
                <a:gd name="connsiteY13" fmla="*/ 1454150 h 2311444"/>
                <a:gd name="connsiteX14" fmla="*/ 336550 w 2882900"/>
                <a:gd name="connsiteY14" fmla="*/ 1498600 h 2311444"/>
                <a:gd name="connsiteX15" fmla="*/ 361950 w 2882900"/>
                <a:gd name="connsiteY15" fmla="*/ 1536700 h 2311444"/>
                <a:gd name="connsiteX16" fmla="*/ 342900 w 2882900"/>
                <a:gd name="connsiteY16" fmla="*/ 1555750 h 2311444"/>
                <a:gd name="connsiteX17" fmla="*/ 323850 w 2882900"/>
                <a:gd name="connsiteY17" fmla="*/ 1562100 h 2311444"/>
                <a:gd name="connsiteX18" fmla="*/ 260350 w 2882900"/>
                <a:gd name="connsiteY18" fmla="*/ 1568450 h 2311444"/>
                <a:gd name="connsiteX19" fmla="*/ 215900 w 2882900"/>
                <a:gd name="connsiteY19" fmla="*/ 1606550 h 2311444"/>
                <a:gd name="connsiteX20" fmla="*/ 196850 w 2882900"/>
                <a:gd name="connsiteY20" fmla="*/ 1631950 h 2311444"/>
                <a:gd name="connsiteX21" fmla="*/ 158750 w 2882900"/>
                <a:gd name="connsiteY21" fmla="*/ 1663700 h 2311444"/>
                <a:gd name="connsiteX22" fmla="*/ 139700 w 2882900"/>
                <a:gd name="connsiteY22" fmla="*/ 1682750 h 2311444"/>
                <a:gd name="connsiteX23" fmla="*/ 133350 w 2882900"/>
                <a:gd name="connsiteY23" fmla="*/ 1701800 h 2311444"/>
                <a:gd name="connsiteX24" fmla="*/ 155575 w 2882900"/>
                <a:gd name="connsiteY24" fmla="*/ 1714431 h 2311444"/>
                <a:gd name="connsiteX25" fmla="*/ 174625 w 2882900"/>
                <a:gd name="connsiteY25" fmla="*/ 1736484 h 2311444"/>
                <a:gd name="connsiteX26" fmla="*/ 228600 w 2882900"/>
                <a:gd name="connsiteY26" fmla="*/ 1784350 h 2311444"/>
                <a:gd name="connsiteX27" fmla="*/ 234950 w 2882900"/>
                <a:gd name="connsiteY27" fmla="*/ 1803400 h 2311444"/>
                <a:gd name="connsiteX28" fmla="*/ 254000 w 2882900"/>
                <a:gd name="connsiteY28" fmla="*/ 1809750 h 2311444"/>
                <a:gd name="connsiteX29" fmla="*/ 266700 w 2882900"/>
                <a:gd name="connsiteY29" fmla="*/ 1828800 h 2311444"/>
                <a:gd name="connsiteX30" fmla="*/ 304800 w 2882900"/>
                <a:gd name="connsiteY30" fmla="*/ 1873112 h 2311444"/>
                <a:gd name="connsiteX31" fmla="*/ 346075 w 2882900"/>
                <a:gd name="connsiteY31" fmla="*/ 1911213 h 2311444"/>
                <a:gd name="connsiteX32" fmla="*/ 387350 w 2882900"/>
                <a:gd name="connsiteY32" fmla="*/ 1930400 h 2311444"/>
                <a:gd name="connsiteX33" fmla="*/ 412750 w 2882900"/>
                <a:gd name="connsiteY33" fmla="*/ 1924050 h 2311444"/>
                <a:gd name="connsiteX34" fmla="*/ 438150 w 2882900"/>
                <a:gd name="connsiteY34" fmla="*/ 1898650 h 2311444"/>
                <a:gd name="connsiteX35" fmla="*/ 457200 w 2882900"/>
                <a:gd name="connsiteY35" fmla="*/ 1885950 h 2311444"/>
                <a:gd name="connsiteX36" fmla="*/ 495300 w 2882900"/>
                <a:gd name="connsiteY36" fmla="*/ 1841500 h 2311444"/>
                <a:gd name="connsiteX37" fmla="*/ 508000 w 2882900"/>
                <a:gd name="connsiteY37" fmla="*/ 1822450 h 2311444"/>
                <a:gd name="connsiteX38" fmla="*/ 501650 w 2882900"/>
                <a:gd name="connsiteY38" fmla="*/ 1797050 h 2311444"/>
                <a:gd name="connsiteX39" fmla="*/ 444500 w 2882900"/>
                <a:gd name="connsiteY39" fmla="*/ 1797050 h 2311444"/>
                <a:gd name="connsiteX40" fmla="*/ 508000 w 2882900"/>
                <a:gd name="connsiteY40" fmla="*/ 1758950 h 2311444"/>
                <a:gd name="connsiteX41" fmla="*/ 527050 w 2882900"/>
                <a:gd name="connsiteY41" fmla="*/ 1739900 h 2311444"/>
                <a:gd name="connsiteX42" fmla="*/ 552450 w 2882900"/>
                <a:gd name="connsiteY42" fmla="*/ 1720850 h 2311444"/>
                <a:gd name="connsiteX43" fmla="*/ 571500 w 2882900"/>
                <a:gd name="connsiteY43" fmla="*/ 1758950 h 2311444"/>
                <a:gd name="connsiteX44" fmla="*/ 577850 w 2882900"/>
                <a:gd name="connsiteY44" fmla="*/ 1778000 h 2311444"/>
                <a:gd name="connsiteX45" fmla="*/ 596900 w 2882900"/>
                <a:gd name="connsiteY45" fmla="*/ 1784350 h 2311444"/>
                <a:gd name="connsiteX46" fmla="*/ 635000 w 2882900"/>
                <a:gd name="connsiteY46" fmla="*/ 1822450 h 2311444"/>
                <a:gd name="connsiteX47" fmla="*/ 615950 w 2882900"/>
                <a:gd name="connsiteY47" fmla="*/ 1854200 h 2311444"/>
                <a:gd name="connsiteX48" fmla="*/ 590550 w 2882900"/>
                <a:gd name="connsiteY48" fmla="*/ 1905000 h 2311444"/>
                <a:gd name="connsiteX49" fmla="*/ 577850 w 2882900"/>
                <a:gd name="connsiteY49" fmla="*/ 1968500 h 2311444"/>
                <a:gd name="connsiteX50" fmla="*/ 565150 w 2882900"/>
                <a:gd name="connsiteY50" fmla="*/ 2032000 h 2311444"/>
                <a:gd name="connsiteX51" fmla="*/ 552450 w 2882900"/>
                <a:gd name="connsiteY51" fmla="*/ 2057400 h 2311444"/>
                <a:gd name="connsiteX52" fmla="*/ 533400 w 2882900"/>
                <a:gd name="connsiteY52" fmla="*/ 2095500 h 2311444"/>
                <a:gd name="connsiteX53" fmla="*/ 539750 w 2882900"/>
                <a:gd name="connsiteY53" fmla="*/ 2127250 h 2311444"/>
                <a:gd name="connsiteX54" fmla="*/ 530225 w 2882900"/>
                <a:gd name="connsiteY54" fmla="*/ 2130460 h 2311444"/>
                <a:gd name="connsiteX55" fmla="*/ 590550 w 2882900"/>
                <a:gd name="connsiteY55" fmla="*/ 2184400 h 2311444"/>
                <a:gd name="connsiteX56" fmla="*/ 603250 w 2882900"/>
                <a:gd name="connsiteY56" fmla="*/ 2165350 h 2311444"/>
                <a:gd name="connsiteX57" fmla="*/ 609600 w 2882900"/>
                <a:gd name="connsiteY57" fmla="*/ 2146300 h 2311444"/>
                <a:gd name="connsiteX58" fmla="*/ 647700 w 2882900"/>
                <a:gd name="connsiteY58" fmla="*/ 2114550 h 2311444"/>
                <a:gd name="connsiteX59" fmla="*/ 685800 w 2882900"/>
                <a:gd name="connsiteY59" fmla="*/ 2108200 h 2311444"/>
                <a:gd name="connsiteX60" fmla="*/ 704850 w 2882900"/>
                <a:gd name="connsiteY60" fmla="*/ 2095500 h 2311444"/>
                <a:gd name="connsiteX61" fmla="*/ 717550 w 2882900"/>
                <a:gd name="connsiteY61" fmla="*/ 2076450 h 2311444"/>
                <a:gd name="connsiteX62" fmla="*/ 749300 w 2882900"/>
                <a:gd name="connsiteY62" fmla="*/ 2038350 h 2311444"/>
                <a:gd name="connsiteX63" fmla="*/ 692150 w 2882900"/>
                <a:gd name="connsiteY63" fmla="*/ 1993900 h 2311444"/>
                <a:gd name="connsiteX64" fmla="*/ 711200 w 2882900"/>
                <a:gd name="connsiteY64" fmla="*/ 1949450 h 2311444"/>
                <a:gd name="connsiteX65" fmla="*/ 717550 w 2882900"/>
                <a:gd name="connsiteY65" fmla="*/ 1930400 h 2311444"/>
                <a:gd name="connsiteX66" fmla="*/ 742950 w 2882900"/>
                <a:gd name="connsiteY66" fmla="*/ 1860550 h 2311444"/>
                <a:gd name="connsiteX67" fmla="*/ 749300 w 2882900"/>
                <a:gd name="connsiteY67" fmla="*/ 1841500 h 2311444"/>
                <a:gd name="connsiteX68" fmla="*/ 768350 w 2882900"/>
                <a:gd name="connsiteY68" fmla="*/ 1809750 h 2311444"/>
                <a:gd name="connsiteX69" fmla="*/ 806450 w 2882900"/>
                <a:gd name="connsiteY69" fmla="*/ 1847850 h 2311444"/>
                <a:gd name="connsiteX70" fmla="*/ 844550 w 2882900"/>
                <a:gd name="connsiteY70" fmla="*/ 1860550 h 2311444"/>
                <a:gd name="connsiteX71" fmla="*/ 857250 w 2882900"/>
                <a:gd name="connsiteY71" fmla="*/ 1841500 h 2311444"/>
                <a:gd name="connsiteX72" fmla="*/ 876300 w 2882900"/>
                <a:gd name="connsiteY72" fmla="*/ 1803400 h 2311444"/>
                <a:gd name="connsiteX73" fmla="*/ 895350 w 2882900"/>
                <a:gd name="connsiteY73" fmla="*/ 1790700 h 2311444"/>
                <a:gd name="connsiteX74" fmla="*/ 920750 w 2882900"/>
                <a:gd name="connsiteY74" fmla="*/ 1771650 h 2311444"/>
                <a:gd name="connsiteX75" fmla="*/ 939800 w 2882900"/>
                <a:gd name="connsiteY75" fmla="*/ 1727200 h 2311444"/>
                <a:gd name="connsiteX76" fmla="*/ 958850 w 2882900"/>
                <a:gd name="connsiteY76" fmla="*/ 1714500 h 2311444"/>
                <a:gd name="connsiteX77" fmla="*/ 971550 w 2882900"/>
                <a:gd name="connsiteY77" fmla="*/ 1733550 h 2311444"/>
                <a:gd name="connsiteX78" fmla="*/ 965200 w 2882900"/>
                <a:gd name="connsiteY78" fmla="*/ 1758950 h 2311444"/>
                <a:gd name="connsiteX79" fmla="*/ 952500 w 2882900"/>
                <a:gd name="connsiteY79" fmla="*/ 1797050 h 2311444"/>
                <a:gd name="connsiteX80" fmla="*/ 933450 w 2882900"/>
                <a:gd name="connsiteY80" fmla="*/ 1841500 h 2311444"/>
                <a:gd name="connsiteX81" fmla="*/ 1041400 w 2882900"/>
                <a:gd name="connsiteY81" fmla="*/ 1854200 h 2311444"/>
                <a:gd name="connsiteX82" fmla="*/ 1060450 w 2882900"/>
                <a:gd name="connsiteY82" fmla="*/ 1841500 h 2311444"/>
                <a:gd name="connsiteX83" fmla="*/ 1111250 w 2882900"/>
                <a:gd name="connsiteY83" fmla="*/ 1778000 h 2311444"/>
                <a:gd name="connsiteX84" fmla="*/ 1149350 w 2882900"/>
                <a:gd name="connsiteY84" fmla="*/ 1733550 h 2311444"/>
                <a:gd name="connsiteX85" fmla="*/ 1174750 w 2882900"/>
                <a:gd name="connsiteY85" fmla="*/ 1670050 h 2311444"/>
                <a:gd name="connsiteX86" fmla="*/ 1155700 w 2882900"/>
                <a:gd name="connsiteY86" fmla="*/ 1600200 h 2311444"/>
                <a:gd name="connsiteX87" fmla="*/ 1136650 w 2882900"/>
                <a:gd name="connsiteY87" fmla="*/ 1581150 h 2311444"/>
                <a:gd name="connsiteX88" fmla="*/ 1149350 w 2882900"/>
                <a:gd name="connsiteY88" fmla="*/ 1555750 h 2311444"/>
                <a:gd name="connsiteX89" fmla="*/ 1168400 w 2882900"/>
                <a:gd name="connsiteY89" fmla="*/ 1625600 h 2311444"/>
                <a:gd name="connsiteX90" fmla="*/ 1206500 w 2882900"/>
                <a:gd name="connsiteY90" fmla="*/ 1619250 h 2311444"/>
                <a:gd name="connsiteX91" fmla="*/ 1231900 w 2882900"/>
                <a:gd name="connsiteY91" fmla="*/ 1600200 h 2311444"/>
                <a:gd name="connsiteX92" fmla="*/ 1276350 w 2882900"/>
                <a:gd name="connsiteY92" fmla="*/ 1581150 h 2311444"/>
                <a:gd name="connsiteX93" fmla="*/ 1301750 w 2882900"/>
                <a:gd name="connsiteY93" fmla="*/ 1593850 h 2311444"/>
                <a:gd name="connsiteX94" fmla="*/ 1339850 w 2882900"/>
                <a:gd name="connsiteY94" fmla="*/ 1619250 h 2311444"/>
                <a:gd name="connsiteX95" fmla="*/ 1333500 w 2882900"/>
                <a:gd name="connsiteY95" fmla="*/ 1663700 h 2311444"/>
                <a:gd name="connsiteX96" fmla="*/ 1314450 w 2882900"/>
                <a:gd name="connsiteY96" fmla="*/ 1695450 h 2311444"/>
                <a:gd name="connsiteX97" fmla="*/ 1301750 w 2882900"/>
                <a:gd name="connsiteY97" fmla="*/ 1714500 h 2311444"/>
                <a:gd name="connsiteX98" fmla="*/ 1276350 w 2882900"/>
                <a:gd name="connsiteY98" fmla="*/ 1733550 h 2311444"/>
                <a:gd name="connsiteX99" fmla="*/ 1257300 w 2882900"/>
                <a:gd name="connsiteY99" fmla="*/ 1758950 h 2311444"/>
                <a:gd name="connsiteX100" fmla="*/ 1206500 w 2882900"/>
                <a:gd name="connsiteY100" fmla="*/ 1816100 h 2311444"/>
                <a:gd name="connsiteX101" fmla="*/ 1193800 w 2882900"/>
                <a:gd name="connsiteY101" fmla="*/ 1860550 h 2311444"/>
                <a:gd name="connsiteX102" fmla="*/ 1187450 w 2882900"/>
                <a:gd name="connsiteY102" fmla="*/ 1879600 h 2311444"/>
                <a:gd name="connsiteX103" fmla="*/ 1168400 w 2882900"/>
                <a:gd name="connsiteY103" fmla="*/ 1924050 h 2311444"/>
                <a:gd name="connsiteX104" fmla="*/ 1149350 w 2882900"/>
                <a:gd name="connsiteY104" fmla="*/ 1936750 h 2311444"/>
                <a:gd name="connsiteX105" fmla="*/ 1111250 w 2882900"/>
                <a:gd name="connsiteY105" fmla="*/ 1962150 h 2311444"/>
                <a:gd name="connsiteX106" fmla="*/ 1073150 w 2882900"/>
                <a:gd name="connsiteY106" fmla="*/ 1987550 h 2311444"/>
                <a:gd name="connsiteX107" fmla="*/ 1041400 w 2882900"/>
                <a:gd name="connsiteY107" fmla="*/ 2000250 h 2311444"/>
                <a:gd name="connsiteX108" fmla="*/ 990600 w 2882900"/>
                <a:gd name="connsiteY108" fmla="*/ 2025650 h 2311444"/>
                <a:gd name="connsiteX109" fmla="*/ 965200 w 2882900"/>
                <a:gd name="connsiteY109" fmla="*/ 2051050 h 2311444"/>
                <a:gd name="connsiteX110" fmla="*/ 895350 w 2882900"/>
                <a:gd name="connsiteY110" fmla="*/ 2076450 h 2311444"/>
                <a:gd name="connsiteX111" fmla="*/ 876300 w 2882900"/>
                <a:gd name="connsiteY111" fmla="*/ 2095500 h 2311444"/>
                <a:gd name="connsiteX112" fmla="*/ 812800 w 2882900"/>
                <a:gd name="connsiteY112" fmla="*/ 2133600 h 2311444"/>
                <a:gd name="connsiteX113" fmla="*/ 774700 w 2882900"/>
                <a:gd name="connsiteY113" fmla="*/ 2152650 h 2311444"/>
                <a:gd name="connsiteX114" fmla="*/ 755650 w 2882900"/>
                <a:gd name="connsiteY114" fmla="*/ 2171700 h 2311444"/>
                <a:gd name="connsiteX115" fmla="*/ 711200 w 2882900"/>
                <a:gd name="connsiteY115" fmla="*/ 2197100 h 2311444"/>
                <a:gd name="connsiteX116" fmla="*/ 698500 w 2882900"/>
                <a:gd name="connsiteY116" fmla="*/ 2216150 h 2311444"/>
                <a:gd name="connsiteX117" fmla="*/ 679450 w 2882900"/>
                <a:gd name="connsiteY117" fmla="*/ 2228850 h 2311444"/>
                <a:gd name="connsiteX118" fmla="*/ 666750 w 2882900"/>
                <a:gd name="connsiteY118" fmla="*/ 2254250 h 2311444"/>
                <a:gd name="connsiteX119" fmla="*/ 695325 w 2882900"/>
                <a:gd name="connsiteY119" fmla="*/ 2301702 h 2311444"/>
                <a:gd name="connsiteX120" fmla="*/ 742950 w 2882900"/>
                <a:gd name="connsiteY120" fmla="*/ 2311400 h 2311444"/>
                <a:gd name="connsiteX121" fmla="*/ 800100 w 2882900"/>
                <a:gd name="connsiteY121" fmla="*/ 2305050 h 2311444"/>
                <a:gd name="connsiteX122" fmla="*/ 831850 w 2882900"/>
                <a:gd name="connsiteY122" fmla="*/ 2292350 h 2311444"/>
                <a:gd name="connsiteX123" fmla="*/ 876300 w 2882900"/>
                <a:gd name="connsiteY123" fmla="*/ 2266881 h 2311444"/>
                <a:gd name="connsiteX124" fmla="*/ 908050 w 2882900"/>
                <a:gd name="connsiteY124" fmla="*/ 2254250 h 2311444"/>
                <a:gd name="connsiteX125" fmla="*/ 939800 w 2882900"/>
                <a:gd name="connsiteY125" fmla="*/ 2257321 h 2311444"/>
                <a:gd name="connsiteX126" fmla="*/ 1028700 w 2882900"/>
                <a:gd name="connsiteY126" fmla="*/ 2235200 h 2311444"/>
                <a:gd name="connsiteX127" fmla="*/ 1060450 w 2882900"/>
                <a:gd name="connsiteY127" fmla="*/ 2222500 h 2311444"/>
                <a:gd name="connsiteX128" fmla="*/ 1130300 w 2882900"/>
                <a:gd name="connsiteY128" fmla="*/ 2203450 h 2311444"/>
                <a:gd name="connsiteX129" fmla="*/ 1155700 w 2882900"/>
                <a:gd name="connsiteY129" fmla="*/ 2165350 h 2311444"/>
                <a:gd name="connsiteX130" fmla="*/ 1174750 w 2882900"/>
                <a:gd name="connsiteY130" fmla="*/ 2139950 h 2311444"/>
                <a:gd name="connsiteX131" fmla="*/ 1193800 w 2882900"/>
                <a:gd name="connsiteY131" fmla="*/ 2108200 h 2311444"/>
                <a:gd name="connsiteX132" fmla="*/ 1212850 w 2882900"/>
                <a:gd name="connsiteY132" fmla="*/ 2082800 h 2311444"/>
                <a:gd name="connsiteX133" fmla="*/ 1225550 w 2882900"/>
                <a:gd name="connsiteY133" fmla="*/ 2057400 h 2311444"/>
                <a:gd name="connsiteX134" fmla="*/ 1276350 w 2882900"/>
                <a:gd name="connsiteY134" fmla="*/ 2006600 h 2311444"/>
                <a:gd name="connsiteX135" fmla="*/ 1333500 w 2882900"/>
                <a:gd name="connsiteY135" fmla="*/ 1936750 h 2311444"/>
                <a:gd name="connsiteX136" fmla="*/ 1365250 w 2882900"/>
                <a:gd name="connsiteY136" fmla="*/ 1892300 h 2311444"/>
                <a:gd name="connsiteX137" fmla="*/ 1390650 w 2882900"/>
                <a:gd name="connsiteY137" fmla="*/ 1847850 h 2311444"/>
                <a:gd name="connsiteX138" fmla="*/ 1447800 w 2882900"/>
                <a:gd name="connsiteY138" fmla="*/ 1771650 h 2311444"/>
                <a:gd name="connsiteX139" fmla="*/ 1492250 w 2882900"/>
                <a:gd name="connsiteY139" fmla="*/ 1708150 h 2311444"/>
                <a:gd name="connsiteX140" fmla="*/ 1504950 w 2882900"/>
                <a:gd name="connsiteY140" fmla="*/ 1670050 h 2311444"/>
                <a:gd name="connsiteX141" fmla="*/ 1543050 w 2882900"/>
                <a:gd name="connsiteY141" fmla="*/ 1644650 h 2311444"/>
                <a:gd name="connsiteX142" fmla="*/ 1555750 w 2882900"/>
                <a:gd name="connsiteY142" fmla="*/ 1625600 h 2311444"/>
                <a:gd name="connsiteX143" fmla="*/ 1593850 w 2882900"/>
                <a:gd name="connsiteY143" fmla="*/ 1593850 h 2311444"/>
                <a:gd name="connsiteX144" fmla="*/ 1606550 w 2882900"/>
                <a:gd name="connsiteY144" fmla="*/ 1574800 h 2311444"/>
                <a:gd name="connsiteX145" fmla="*/ 1638300 w 2882900"/>
                <a:gd name="connsiteY145" fmla="*/ 1555750 h 2311444"/>
                <a:gd name="connsiteX146" fmla="*/ 1676400 w 2882900"/>
                <a:gd name="connsiteY146" fmla="*/ 1543050 h 2311444"/>
                <a:gd name="connsiteX147" fmla="*/ 1739900 w 2882900"/>
                <a:gd name="connsiteY147" fmla="*/ 1485900 h 2311444"/>
                <a:gd name="connsiteX148" fmla="*/ 1822450 w 2882900"/>
                <a:gd name="connsiteY148" fmla="*/ 1466850 h 2311444"/>
                <a:gd name="connsiteX149" fmla="*/ 1873250 w 2882900"/>
                <a:gd name="connsiteY149" fmla="*/ 1454150 h 2311444"/>
                <a:gd name="connsiteX150" fmla="*/ 1930400 w 2882900"/>
                <a:gd name="connsiteY150" fmla="*/ 1441450 h 2311444"/>
                <a:gd name="connsiteX151" fmla="*/ 1949450 w 2882900"/>
                <a:gd name="connsiteY151" fmla="*/ 1422400 h 2311444"/>
                <a:gd name="connsiteX152" fmla="*/ 1962150 w 2882900"/>
                <a:gd name="connsiteY152" fmla="*/ 1403350 h 2311444"/>
                <a:gd name="connsiteX153" fmla="*/ 1981200 w 2882900"/>
                <a:gd name="connsiteY153" fmla="*/ 1390650 h 2311444"/>
                <a:gd name="connsiteX154" fmla="*/ 2019300 w 2882900"/>
                <a:gd name="connsiteY154" fmla="*/ 1352550 h 2311444"/>
                <a:gd name="connsiteX155" fmla="*/ 2063750 w 2882900"/>
                <a:gd name="connsiteY155" fmla="*/ 1314450 h 2311444"/>
                <a:gd name="connsiteX156" fmla="*/ 2076450 w 2882900"/>
                <a:gd name="connsiteY156" fmla="*/ 1289050 h 2311444"/>
                <a:gd name="connsiteX157" fmla="*/ 2082800 w 2882900"/>
                <a:gd name="connsiteY157" fmla="*/ 1244600 h 2311444"/>
                <a:gd name="connsiteX158" fmla="*/ 2108200 w 2882900"/>
                <a:gd name="connsiteY158" fmla="*/ 1231900 h 2311444"/>
                <a:gd name="connsiteX159" fmla="*/ 2152650 w 2882900"/>
                <a:gd name="connsiteY159" fmla="*/ 1187450 h 2311444"/>
                <a:gd name="connsiteX160" fmla="*/ 2171700 w 2882900"/>
                <a:gd name="connsiteY160" fmla="*/ 1174750 h 2311444"/>
                <a:gd name="connsiteX161" fmla="*/ 2241550 w 2882900"/>
                <a:gd name="connsiteY161" fmla="*/ 1149350 h 2311444"/>
                <a:gd name="connsiteX162" fmla="*/ 2273300 w 2882900"/>
                <a:gd name="connsiteY162" fmla="*/ 1117600 h 2311444"/>
                <a:gd name="connsiteX163" fmla="*/ 2292350 w 2882900"/>
                <a:gd name="connsiteY163" fmla="*/ 1111250 h 2311444"/>
                <a:gd name="connsiteX164" fmla="*/ 2317750 w 2882900"/>
                <a:gd name="connsiteY164" fmla="*/ 1098550 h 2311444"/>
                <a:gd name="connsiteX165" fmla="*/ 2336800 w 2882900"/>
                <a:gd name="connsiteY165" fmla="*/ 1085850 h 2311444"/>
                <a:gd name="connsiteX166" fmla="*/ 2374900 w 2882900"/>
                <a:gd name="connsiteY166" fmla="*/ 1073150 h 2311444"/>
                <a:gd name="connsiteX167" fmla="*/ 2419350 w 2882900"/>
                <a:gd name="connsiteY167" fmla="*/ 1054100 h 2311444"/>
                <a:gd name="connsiteX168" fmla="*/ 2501900 w 2882900"/>
                <a:gd name="connsiteY168" fmla="*/ 1009650 h 2311444"/>
                <a:gd name="connsiteX169" fmla="*/ 2520950 w 2882900"/>
                <a:gd name="connsiteY169" fmla="*/ 1003300 h 2311444"/>
                <a:gd name="connsiteX170" fmla="*/ 2540000 w 2882900"/>
                <a:gd name="connsiteY170" fmla="*/ 984250 h 2311444"/>
                <a:gd name="connsiteX171" fmla="*/ 2565400 w 2882900"/>
                <a:gd name="connsiteY171" fmla="*/ 977900 h 2311444"/>
                <a:gd name="connsiteX172" fmla="*/ 2578100 w 2882900"/>
                <a:gd name="connsiteY172" fmla="*/ 952500 h 2311444"/>
                <a:gd name="connsiteX173" fmla="*/ 2584450 w 2882900"/>
                <a:gd name="connsiteY173" fmla="*/ 920750 h 2311444"/>
                <a:gd name="connsiteX174" fmla="*/ 2565400 w 2882900"/>
                <a:gd name="connsiteY174" fmla="*/ 800100 h 2311444"/>
                <a:gd name="connsiteX175" fmla="*/ 2533650 w 2882900"/>
                <a:gd name="connsiteY175" fmla="*/ 749300 h 2311444"/>
                <a:gd name="connsiteX176" fmla="*/ 2527300 w 2882900"/>
                <a:gd name="connsiteY176" fmla="*/ 596900 h 2311444"/>
                <a:gd name="connsiteX177" fmla="*/ 2546350 w 2882900"/>
                <a:gd name="connsiteY177" fmla="*/ 584200 h 2311444"/>
                <a:gd name="connsiteX178" fmla="*/ 2552700 w 2882900"/>
                <a:gd name="connsiteY178" fmla="*/ 565150 h 2311444"/>
                <a:gd name="connsiteX179" fmla="*/ 2571750 w 2882900"/>
                <a:gd name="connsiteY179" fmla="*/ 558800 h 2311444"/>
                <a:gd name="connsiteX180" fmla="*/ 2597150 w 2882900"/>
                <a:gd name="connsiteY180" fmla="*/ 539750 h 2311444"/>
                <a:gd name="connsiteX181" fmla="*/ 2616200 w 2882900"/>
                <a:gd name="connsiteY181" fmla="*/ 514350 h 2311444"/>
                <a:gd name="connsiteX182" fmla="*/ 2667000 w 2882900"/>
                <a:gd name="connsiteY182" fmla="*/ 501650 h 2311444"/>
                <a:gd name="connsiteX183" fmla="*/ 2692400 w 2882900"/>
                <a:gd name="connsiteY183" fmla="*/ 495300 h 2311444"/>
                <a:gd name="connsiteX184" fmla="*/ 2794000 w 2882900"/>
                <a:gd name="connsiteY184" fmla="*/ 501650 h 2311444"/>
                <a:gd name="connsiteX185" fmla="*/ 2857500 w 2882900"/>
                <a:gd name="connsiteY185" fmla="*/ 533400 h 2311444"/>
                <a:gd name="connsiteX186" fmla="*/ 2882900 w 2882900"/>
                <a:gd name="connsiteY186" fmla="*/ 539750 h 2311444"/>
                <a:gd name="connsiteX187" fmla="*/ 2876550 w 2882900"/>
                <a:gd name="connsiteY187" fmla="*/ 495300 h 2311444"/>
                <a:gd name="connsiteX188" fmla="*/ 2857500 w 2882900"/>
                <a:gd name="connsiteY188" fmla="*/ 482600 h 2311444"/>
                <a:gd name="connsiteX189" fmla="*/ 2851150 w 2882900"/>
                <a:gd name="connsiteY189" fmla="*/ 463550 h 2311444"/>
                <a:gd name="connsiteX190" fmla="*/ 2857500 w 2882900"/>
                <a:gd name="connsiteY190" fmla="*/ 393700 h 2311444"/>
                <a:gd name="connsiteX191" fmla="*/ 2851150 w 2882900"/>
                <a:gd name="connsiteY191" fmla="*/ 336550 h 2311444"/>
                <a:gd name="connsiteX192" fmla="*/ 2838450 w 2882900"/>
                <a:gd name="connsiteY192" fmla="*/ 241300 h 2311444"/>
                <a:gd name="connsiteX193" fmla="*/ 2832100 w 2882900"/>
                <a:gd name="connsiteY193" fmla="*/ 139700 h 2311444"/>
                <a:gd name="connsiteX194" fmla="*/ 2863850 w 2882900"/>
                <a:gd name="connsiteY194" fmla="*/ 25400 h 2311444"/>
                <a:gd name="connsiteX195" fmla="*/ 2882900 w 2882900"/>
                <a:gd name="connsiteY195" fmla="*/ 0 h 2311444"/>
                <a:gd name="connsiteX0" fmla="*/ 0 w 2882900"/>
                <a:gd name="connsiteY0" fmla="*/ 1111250 h 2311444"/>
                <a:gd name="connsiteX1" fmla="*/ 69850 w 2882900"/>
                <a:gd name="connsiteY1" fmla="*/ 1149350 h 2311444"/>
                <a:gd name="connsiteX2" fmla="*/ 88900 w 2882900"/>
                <a:gd name="connsiteY2" fmla="*/ 1155700 h 2311444"/>
                <a:gd name="connsiteX3" fmla="*/ 114300 w 2882900"/>
                <a:gd name="connsiteY3" fmla="*/ 1187450 h 2311444"/>
                <a:gd name="connsiteX4" fmla="*/ 133350 w 2882900"/>
                <a:gd name="connsiteY4" fmla="*/ 1200150 h 2311444"/>
                <a:gd name="connsiteX5" fmla="*/ 171450 w 2882900"/>
                <a:gd name="connsiteY5" fmla="*/ 1244600 h 2311444"/>
                <a:gd name="connsiteX6" fmla="*/ 209550 w 2882900"/>
                <a:gd name="connsiteY6" fmla="*/ 1276350 h 2311444"/>
                <a:gd name="connsiteX7" fmla="*/ 228600 w 2882900"/>
                <a:gd name="connsiteY7" fmla="*/ 1295400 h 2311444"/>
                <a:gd name="connsiteX8" fmla="*/ 234950 w 2882900"/>
                <a:gd name="connsiteY8" fmla="*/ 1333500 h 2311444"/>
                <a:gd name="connsiteX9" fmla="*/ 254000 w 2882900"/>
                <a:gd name="connsiteY9" fmla="*/ 1352550 h 2311444"/>
                <a:gd name="connsiteX10" fmla="*/ 304800 w 2882900"/>
                <a:gd name="connsiteY10" fmla="*/ 1377950 h 2311444"/>
                <a:gd name="connsiteX11" fmla="*/ 393700 w 2882900"/>
                <a:gd name="connsiteY11" fmla="*/ 1416050 h 2311444"/>
                <a:gd name="connsiteX12" fmla="*/ 387350 w 2882900"/>
                <a:gd name="connsiteY12" fmla="*/ 1435100 h 2311444"/>
                <a:gd name="connsiteX13" fmla="*/ 374650 w 2882900"/>
                <a:gd name="connsiteY13" fmla="*/ 1454150 h 2311444"/>
                <a:gd name="connsiteX14" fmla="*/ 336550 w 2882900"/>
                <a:gd name="connsiteY14" fmla="*/ 1498600 h 2311444"/>
                <a:gd name="connsiteX15" fmla="*/ 361950 w 2882900"/>
                <a:gd name="connsiteY15" fmla="*/ 1536700 h 2311444"/>
                <a:gd name="connsiteX16" fmla="*/ 342900 w 2882900"/>
                <a:gd name="connsiteY16" fmla="*/ 1555750 h 2311444"/>
                <a:gd name="connsiteX17" fmla="*/ 323850 w 2882900"/>
                <a:gd name="connsiteY17" fmla="*/ 1562100 h 2311444"/>
                <a:gd name="connsiteX18" fmla="*/ 260350 w 2882900"/>
                <a:gd name="connsiteY18" fmla="*/ 1568450 h 2311444"/>
                <a:gd name="connsiteX19" fmla="*/ 215900 w 2882900"/>
                <a:gd name="connsiteY19" fmla="*/ 1606550 h 2311444"/>
                <a:gd name="connsiteX20" fmla="*/ 196850 w 2882900"/>
                <a:gd name="connsiteY20" fmla="*/ 1631950 h 2311444"/>
                <a:gd name="connsiteX21" fmla="*/ 158750 w 2882900"/>
                <a:gd name="connsiteY21" fmla="*/ 1663700 h 2311444"/>
                <a:gd name="connsiteX22" fmla="*/ 139700 w 2882900"/>
                <a:gd name="connsiteY22" fmla="*/ 1682750 h 2311444"/>
                <a:gd name="connsiteX23" fmla="*/ 133350 w 2882900"/>
                <a:gd name="connsiteY23" fmla="*/ 1701800 h 2311444"/>
                <a:gd name="connsiteX24" fmla="*/ 155575 w 2882900"/>
                <a:gd name="connsiteY24" fmla="*/ 1714431 h 2311444"/>
                <a:gd name="connsiteX25" fmla="*/ 174625 w 2882900"/>
                <a:gd name="connsiteY25" fmla="*/ 1736484 h 2311444"/>
                <a:gd name="connsiteX26" fmla="*/ 228600 w 2882900"/>
                <a:gd name="connsiteY26" fmla="*/ 1784350 h 2311444"/>
                <a:gd name="connsiteX27" fmla="*/ 234950 w 2882900"/>
                <a:gd name="connsiteY27" fmla="*/ 1803400 h 2311444"/>
                <a:gd name="connsiteX28" fmla="*/ 254000 w 2882900"/>
                <a:gd name="connsiteY28" fmla="*/ 1809750 h 2311444"/>
                <a:gd name="connsiteX29" fmla="*/ 266700 w 2882900"/>
                <a:gd name="connsiteY29" fmla="*/ 1828800 h 2311444"/>
                <a:gd name="connsiteX30" fmla="*/ 304800 w 2882900"/>
                <a:gd name="connsiteY30" fmla="*/ 1873112 h 2311444"/>
                <a:gd name="connsiteX31" fmla="*/ 346075 w 2882900"/>
                <a:gd name="connsiteY31" fmla="*/ 1911213 h 2311444"/>
                <a:gd name="connsiteX32" fmla="*/ 387350 w 2882900"/>
                <a:gd name="connsiteY32" fmla="*/ 1930400 h 2311444"/>
                <a:gd name="connsiteX33" fmla="*/ 412750 w 2882900"/>
                <a:gd name="connsiteY33" fmla="*/ 1924050 h 2311444"/>
                <a:gd name="connsiteX34" fmla="*/ 438150 w 2882900"/>
                <a:gd name="connsiteY34" fmla="*/ 1898650 h 2311444"/>
                <a:gd name="connsiteX35" fmla="*/ 457200 w 2882900"/>
                <a:gd name="connsiteY35" fmla="*/ 1885950 h 2311444"/>
                <a:gd name="connsiteX36" fmla="*/ 495300 w 2882900"/>
                <a:gd name="connsiteY36" fmla="*/ 1841500 h 2311444"/>
                <a:gd name="connsiteX37" fmla="*/ 508000 w 2882900"/>
                <a:gd name="connsiteY37" fmla="*/ 1822450 h 2311444"/>
                <a:gd name="connsiteX38" fmla="*/ 501650 w 2882900"/>
                <a:gd name="connsiteY38" fmla="*/ 1797050 h 2311444"/>
                <a:gd name="connsiteX39" fmla="*/ 444500 w 2882900"/>
                <a:gd name="connsiteY39" fmla="*/ 1797050 h 2311444"/>
                <a:gd name="connsiteX40" fmla="*/ 508000 w 2882900"/>
                <a:gd name="connsiteY40" fmla="*/ 1758950 h 2311444"/>
                <a:gd name="connsiteX41" fmla="*/ 527050 w 2882900"/>
                <a:gd name="connsiteY41" fmla="*/ 1739900 h 2311444"/>
                <a:gd name="connsiteX42" fmla="*/ 552450 w 2882900"/>
                <a:gd name="connsiteY42" fmla="*/ 1720850 h 2311444"/>
                <a:gd name="connsiteX43" fmla="*/ 571500 w 2882900"/>
                <a:gd name="connsiteY43" fmla="*/ 1758950 h 2311444"/>
                <a:gd name="connsiteX44" fmla="*/ 577850 w 2882900"/>
                <a:gd name="connsiteY44" fmla="*/ 1778000 h 2311444"/>
                <a:gd name="connsiteX45" fmla="*/ 596900 w 2882900"/>
                <a:gd name="connsiteY45" fmla="*/ 1784350 h 2311444"/>
                <a:gd name="connsiteX46" fmla="*/ 635000 w 2882900"/>
                <a:gd name="connsiteY46" fmla="*/ 1822450 h 2311444"/>
                <a:gd name="connsiteX47" fmla="*/ 615950 w 2882900"/>
                <a:gd name="connsiteY47" fmla="*/ 1854200 h 2311444"/>
                <a:gd name="connsiteX48" fmla="*/ 590550 w 2882900"/>
                <a:gd name="connsiteY48" fmla="*/ 1905000 h 2311444"/>
                <a:gd name="connsiteX49" fmla="*/ 577850 w 2882900"/>
                <a:gd name="connsiteY49" fmla="*/ 1968500 h 2311444"/>
                <a:gd name="connsiteX50" fmla="*/ 565150 w 2882900"/>
                <a:gd name="connsiteY50" fmla="*/ 2032000 h 2311444"/>
                <a:gd name="connsiteX51" fmla="*/ 552450 w 2882900"/>
                <a:gd name="connsiteY51" fmla="*/ 2057400 h 2311444"/>
                <a:gd name="connsiteX52" fmla="*/ 533400 w 2882900"/>
                <a:gd name="connsiteY52" fmla="*/ 2095500 h 2311444"/>
                <a:gd name="connsiteX53" fmla="*/ 539750 w 2882900"/>
                <a:gd name="connsiteY53" fmla="*/ 2127250 h 2311444"/>
                <a:gd name="connsiteX54" fmla="*/ 530225 w 2882900"/>
                <a:gd name="connsiteY54" fmla="*/ 2130460 h 2311444"/>
                <a:gd name="connsiteX55" fmla="*/ 590550 w 2882900"/>
                <a:gd name="connsiteY55" fmla="*/ 2184400 h 2311444"/>
                <a:gd name="connsiteX56" fmla="*/ 603250 w 2882900"/>
                <a:gd name="connsiteY56" fmla="*/ 2165350 h 2311444"/>
                <a:gd name="connsiteX57" fmla="*/ 609600 w 2882900"/>
                <a:gd name="connsiteY57" fmla="*/ 2146300 h 2311444"/>
                <a:gd name="connsiteX58" fmla="*/ 647700 w 2882900"/>
                <a:gd name="connsiteY58" fmla="*/ 2114550 h 2311444"/>
                <a:gd name="connsiteX59" fmla="*/ 685800 w 2882900"/>
                <a:gd name="connsiteY59" fmla="*/ 2108200 h 2311444"/>
                <a:gd name="connsiteX60" fmla="*/ 704850 w 2882900"/>
                <a:gd name="connsiteY60" fmla="*/ 2095500 h 2311444"/>
                <a:gd name="connsiteX61" fmla="*/ 717550 w 2882900"/>
                <a:gd name="connsiteY61" fmla="*/ 2076450 h 2311444"/>
                <a:gd name="connsiteX62" fmla="*/ 749300 w 2882900"/>
                <a:gd name="connsiteY62" fmla="*/ 2038350 h 2311444"/>
                <a:gd name="connsiteX63" fmla="*/ 692150 w 2882900"/>
                <a:gd name="connsiteY63" fmla="*/ 1993900 h 2311444"/>
                <a:gd name="connsiteX64" fmla="*/ 711200 w 2882900"/>
                <a:gd name="connsiteY64" fmla="*/ 1949450 h 2311444"/>
                <a:gd name="connsiteX65" fmla="*/ 717550 w 2882900"/>
                <a:gd name="connsiteY65" fmla="*/ 1930400 h 2311444"/>
                <a:gd name="connsiteX66" fmla="*/ 742950 w 2882900"/>
                <a:gd name="connsiteY66" fmla="*/ 1860550 h 2311444"/>
                <a:gd name="connsiteX67" fmla="*/ 749300 w 2882900"/>
                <a:gd name="connsiteY67" fmla="*/ 1841500 h 2311444"/>
                <a:gd name="connsiteX68" fmla="*/ 768350 w 2882900"/>
                <a:gd name="connsiteY68" fmla="*/ 1809750 h 2311444"/>
                <a:gd name="connsiteX69" fmla="*/ 806450 w 2882900"/>
                <a:gd name="connsiteY69" fmla="*/ 1847850 h 2311444"/>
                <a:gd name="connsiteX70" fmla="*/ 844550 w 2882900"/>
                <a:gd name="connsiteY70" fmla="*/ 1860550 h 2311444"/>
                <a:gd name="connsiteX71" fmla="*/ 857250 w 2882900"/>
                <a:gd name="connsiteY71" fmla="*/ 1841500 h 2311444"/>
                <a:gd name="connsiteX72" fmla="*/ 876300 w 2882900"/>
                <a:gd name="connsiteY72" fmla="*/ 1803400 h 2311444"/>
                <a:gd name="connsiteX73" fmla="*/ 895350 w 2882900"/>
                <a:gd name="connsiteY73" fmla="*/ 1790700 h 2311444"/>
                <a:gd name="connsiteX74" fmla="*/ 920750 w 2882900"/>
                <a:gd name="connsiteY74" fmla="*/ 1771650 h 2311444"/>
                <a:gd name="connsiteX75" fmla="*/ 939800 w 2882900"/>
                <a:gd name="connsiteY75" fmla="*/ 1727200 h 2311444"/>
                <a:gd name="connsiteX76" fmla="*/ 958850 w 2882900"/>
                <a:gd name="connsiteY76" fmla="*/ 1714500 h 2311444"/>
                <a:gd name="connsiteX77" fmla="*/ 971550 w 2882900"/>
                <a:gd name="connsiteY77" fmla="*/ 1733550 h 2311444"/>
                <a:gd name="connsiteX78" fmla="*/ 965200 w 2882900"/>
                <a:gd name="connsiteY78" fmla="*/ 1758950 h 2311444"/>
                <a:gd name="connsiteX79" fmla="*/ 952500 w 2882900"/>
                <a:gd name="connsiteY79" fmla="*/ 1797050 h 2311444"/>
                <a:gd name="connsiteX80" fmla="*/ 933450 w 2882900"/>
                <a:gd name="connsiteY80" fmla="*/ 1841500 h 2311444"/>
                <a:gd name="connsiteX81" fmla="*/ 1041400 w 2882900"/>
                <a:gd name="connsiteY81" fmla="*/ 1854200 h 2311444"/>
                <a:gd name="connsiteX82" fmla="*/ 1060450 w 2882900"/>
                <a:gd name="connsiteY82" fmla="*/ 1841500 h 2311444"/>
                <a:gd name="connsiteX83" fmla="*/ 1111250 w 2882900"/>
                <a:gd name="connsiteY83" fmla="*/ 1778000 h 2311444"/>
                <a:gd name="connsiteX84" fmla="*/ 1149350 w 2882900"/>
                <a:gd name="connsiteY84" fmla="*/ 1733550 h 2311444"/>
                <a:gd name="connsiteX85" fmla="*/ 1174750 w 2882900"/>
                <a:gd name="connsiteY85" fmla="*/ 1670050 h 2311444"/>
                <a:gd name="connsiteX86" fmla="*/ 1155700 w 2882900"/>
                <a:gd name="connsiteY86" fmla="*/ 1600200 h 2311444"/>
                <a:gd name="connsiteX87" fmla="*/ 1136650 w 2882900"/>
                <a:gd name="connsiteY87" fmla="*/ 1581150 h 2311444"/>
                <a:gd name="connsiteX88" fmla="*/ 1149350 w 2882900"/>
                <a:gd name="connsiteY88" fmla="*/ 1555750 h 2311444"/>
                <a:gd name="connsiteX89" fmla="*/ 1168400 w 2882900"/>
                <a:gd name="connsiteY89" fmla="*/ 1625600 h 2311444"/>
                <a:gd name="connsiteX90" fmla="*/ 1206500 w 2882900"/>
                <a:gd name="connsiteY90" fmla="*/ 1619250 h 2311444"/>
                <a:gd name="connsiteX91" fmla="*/ 1231900 w 2882900"/>
                <a:gd name="connsiteY91" fmla="*/ 1600200 h 2311444"/>
                <a:gd name="connsiteX92" fmla="*/ 1276350 w 2882900"/>
                <a:gd name="connsiteY92" fmla="*/ 1581150 h 2311444"/>
                <a:gd name="connsiteX93" fmla="*/ 1301750 w 2882900"/>
                <a:gd name="connsiteY93" fmla="*/ 1593850 h 2311444"/>
                <a:gd name="connsiteX94" fmla="*/ 1339850 w 2882900"/>
                <a:gd name="connsiteY94" fmla="*/ 1619250 h 2311444"/>
                <a:gd name="connsiteX95" fmla="*/ 1333500 w 2882900"/>
                <a:gd name="connsiteY95" fmla="*/ 1663700 h 2311444"/>
                <a:gd name="connsiteX96" fmla="*/ 1314450 w 2882900"/>
                <a:gd name="connsiteY96" fmla="*/ 1695450 h 2311444"/>
                <a:gd name="connsiteX97" fmla="*/ 1301750 w 2882900"/>
                <a:gd name="connsiteY97" fmla="*/ 1714500 h 2311444"/>
                <a:gd name="connsiteX98" fmla="*/ 1276350 w 2882900"/>
                <a:gd name="connsiteY98" fmla="*/ 1733550 h 2311444"/>
                <a:gd name="connsiteX99" fmla="*/ 1257300 w 2882900"/>
                <a:gd name="connsiteY99" fmla="*/ 1758950 h 2311444"/>
                <a:gd name="connsiteX100" fmla="*/ 1206500 w 2882900"/>
                <a:gd name="connsiteY100" fmla="*/ 1816100 h 2311444"/>
                <a:gd name="connsiteX101" fmla="*/ 1193800 w 2882900"/>
                <a:gd name="connsiteY101" fmla="*/ 1860550 h 2311444"/>
                <a:gd name="connsiteX102" fmla="*/ 1187450 w 2882900"/>
                <a:gd name="connsiteY102" fmla="*/ 1879600 h 2311444"/>
                <a:gd name="connsiteX103" fmla="*/ 1168400 w 2882900"/>
                <a:gd name="connsiteY103" fmla="*/ 1924050 h 2311444"/>
                <a:gd name="connsiteX104" fmla="*/ 1149350 w 2882900"/>
                <a:gd name="connsiteY104" fmla="*/ 1936750 h 2311444"/>
                <a:gd name="connsiteX105" fmla="*/ 1111250 w 2882900"/>
                <a:gd name="connsiteY105" fmla="*/ 1962150 h 2311444"/>
                <a:gd name="connsiteX106" fmla="*/ 1073150 w 2882900"/>
                <a:gd name="connsiteY106" fmla="*/ 1987550 h 2311444"/>
                <a:gd name="connsiteX107" fmla="*/ 1041400 w 2882900"/>
                <a:gd name="connsiteY107" fmla="*/ 2000250 h 2311444"/>
                <a:gd name="connsiteX108" fmla="*/ 990600 w 2882900"/>
                <a:gd name="connsiteY108" fmla="*/ 2025650 h 2311444"/>
                <a:gd name="connsiteX109" fmla="*/ 965200 w 2882900"/>
                <a:gd name="connsiteY109" fmla="*/ 2051050 h 2311444"/>
                <a:gd name="connsiteX110" fmla="*/ 895350 w 2882900"/>
                <a:gd name="connsiteY110" fmla="*/ 2076450 h 2311444"/>
                <a:gd name="connsiteX111" fmla="*/ 876300 w 2882900"/>
                <a:gd name="connsiteY111" fmla="*/ 2095500 h 2311444"/>
                <a:gd name="connsiteX112" fmla="*/ 812800 w 2882900"/>
                <a:gd name="connsiteY112" fmla="*/ 2133600 h 2311444"/>
                <a:gd name="connsiteX113" fmla="*/ 774700 w 2882900"/>
                <a:gd name="connsiteY113" fmla="*/ 2152650 h 2311444"/>
                <a:gd name="connsiteX114" fmla="*/ 755650 w 2882900"/>
                <a:gd name="connsiteY114" fmla="*/ 2171700 h 2311444"/>
                <a:gd name="connsiteX115" fmla="*/ 711200 w 2882900"/>
                <a:gd name="connsiteY115" fmla="*/ 2197100 h 2311444"/>
                <a:gd name="connsiteX116" fmla="*/ 698500 w 2882900"/>
                <a:gd name="connsiteY116" fmla="*/ 2216150 h 2311444"/>
                <a:gd name="connsiteX117" fmla="*/ 679450 w 2882900"/>
                <a:gd name="connsiteY117" fmla="*/ 2228850 h 2311444"/>
                <a:gd name="connsiteX118" fmla="*/ 666750 w 2882900"/>
                <a:gd name="connsiteY118" fmla="*/ 2254250 h 2311444"/>
                <a:gd name="connsiteX119" fmla="*/ 695325 w 2882900"/>
                <a:gd name="connsiteY119" fmla="*/ 2301702 h 2311444"/>
                <a:gd name="connsiteX120" fmla="*/ 742950 w 2882900"/>
                <a:gd name="connsiteY120" fmla="*/ 2311400 h 2311444"/>
                <a:gd name="connsiteX121" fmla="*/ 800100 w 2882900"/>
                <a:gd name="connsiteY121" fmla="*/ 2305050 h 2311444"/>
                <a:gd name="connsiteX122" fmla="*/ 831850 w 2882900"/>
                <a:gd name="connsiteY122" fmla="*/ 2292350 h 2311444"/>
                <a:gd name="connsiteX123" fmla="*/ 876300 w 2882900"/>
                <a:gd name="connsiteY123" fmla="*/ 2273162 h 2311444"/>
                <a:gd name="connsiteX124" fmla="*/ 908050 w 2882900"/>
                <a:gd name="connsiteY124" fmla="*/ 2254250 h 2311444"/>
                <a:gd name="connsiteX125" fmla="*/ 939800 w 2882900"/>
                <a:gd name="connsiteY125" fmla="*/ 2257321 h 2311444"/>
                <a:gd name="connsiteX126" fmla="*/ 1028700 w 2882900"/>
                <a:gd name="connsiteY126" fmla="*/ 2235200 h 2311444"/>
                <a:gd name="connsiteX127" fmla="*/ 1060450 w 2882900"/>
                <a:gd name="connsiteY127" fmla="*/ 2222500 h 2311444"/>
                <a:gd name="connsiteX128" fmla="*/ 1130300 w 2882900"/>
                <a:gd name="connsiteY128" fmla="*/ 2203450 h 2311444"/>
                <a:gd name="connsiteX129" fmla="*/ 1155700 w 2882900"/>
                <a:gd name="connsiteY129" fmla="*/ 2165350 h 2311444"/>
                <a:gd name="connsiteX130" fmla="*/ 1174750 w 2882900"/>
                <a:gd name="connsiteY130" fmla="*/ 2139950 h 2311444"/>
                <a:gd name="connsiteX131" fmla="*/ 1193800 w 2882900"/>
                <a:gd name="connsiteY131" fmla="*/ 2108200 h 2311444"/>
                <a:gd name="connsiteX132" fmla="*/ 1212850 w 2882900"/>
                <a:gd name="connsiteY132" fmla="*/ 2082800 h 2311444"/>
                <a:gd name="connsiteX133" fmla="*/ 1225550 w 2882900"/>
                <a:gd name="connsiteY133" fmla="*/ 2057400 h 2311444"/>
                <a:gd name="connsiteX134" fmla="*/ 1276350 w 2882900"/>
                <a:gd name="connsiteY134" fmla="*/ 2006600 h 2311444"/>
                <a:gd name="connsiteX135" fmla="*/ 1333500 w 2882900"/>
                <a:gd name="connsiteY135" fmla="*/ 1936750 h 2311444"/>
                <a:gd name="connsiteX136" fmla="*/ 1365250 w 2882900"/>
                <a:gd name="connsiteY136" fmla="*/ 1892300 h 2311444"/>
                <a:gd name="connsiteX137" fmla="*/ 1390650 w 2882900"/>
                <a:gd name="connsiteY137" fmla="*/ 1847850 h 2311444"/>
                <a:gd name="connsiteX138" fmla="*/ 1447800 w 2882900"/>
                <a:gd name="connsiteY138" fmla="*/ 1771650 h 2311444"/>
                <a:gd name="connsiteX139" fmla="*/ 1492250 w 2882900"/>
                <a:gd name="connsiteY139" fmla="*/ 1708150 h 2311444"/>
                <a:gd name="connsiteX140" fmla="*/ 1504950 w 2882900"/>
                <a:gd name="connsiteY140" fmla="*/ 1670050 h 2311444"/>
                <a:gd name="connsiteX141" fmla="*/ 1543050 w 2882900"/>
                <a:gd name="connsiteY141" fmla="*/ 1644650 h 2311444"/>
                <a:gd name="connsiteX142" fmla="*/ 1555750 w 2882900"/>
                <a:gd name="connsiteY142" fmla="*/ 1625600 h 2311444"/>
                <a:gd name="connsiteX143" fmla="*/ 1593850 w 2882900"/>
                <a:gd name="connsiteY143" fmla="*/ 1593850 h 2311444"/>
                <a:gd name="connsiteX144" fmla="*/ 1606550 w 2882900"/>
                <a:gd name="connsiteY144" fmla="*/ 1574800 h 2311444"/>
                <a:gd name="connsiteX145" fmla="*/ 1638300 w 2882900"/>
                <a:gd name="connsiteY145" fmla="*/ 1555750 h 2311444"/>
                <a:gd name="connsiteX146" fmla="*/ 1676400 w 2882900"/>
                <a:gd name="connsiteY146" fmla="*/ 1543050 h 2311444"/>
                <a:gd name="connsiteX147" fmla="*/ 1739900 w 2882900"/>
                <a:gd name="connsiteY147" fmla="*/ 1485900 h 2311444"/>
                <a:gd name="connsiteX148" fmla="*/ 1822450 w 2882900"/>
                <a:gd name="connsiteY148" fmla="*/ 1466850 h 2311444"/>
                <a:gd name="connsiteX149" fmla="*/ 1873250 w 2882900"/>
                <a:gd name="connsiteY149" fmla="*/ 1454150 h 2311444"/>
                <a:gd name="connsiteX150" fmla="*/ 1930400 w 2882900"/>
                <a:gd name="connsiteY150" fmla="*/ 1441450 h 2311444"/>
                <a:gd name="connsiteX151" fmla="*/ 1949450 w 2882900"/>
                <a:gd name="connsiteY151" fmla="*/ 1422400 h 2311444"/>
                <a:gd name="connsiteX152" fmla="*/ 1962150 w 2882900"/>
                <a:gd name="connsiteY152" fmla="*/ 1403350 h 2311444"/>
                <a:gd name="connsiteX153" fmla="*/ 1981200 w 2882900"/>
                <a:gd name="connsiteY153" fmla="*/ 1390650 h 2311444"/>
                <a:gd name="connsiteX154" fmla="*/ 2019300 w 2882900"/>
                <a:gd name="connsiteY154" fmla="*/ 1352550 h 2311444"/>
                <a:gd name="connsiteX155" fmla="*/ 2063750 w 2882900"/>
                <a:gd name="connsiteY155" fmla="*/ 1314450 h 2311444"/>
                <a:gd name="connsiteX156" fmla="*/ 2076450 w 2882900"/>
                <a:gd name="connsiteY156" fmla="*/ 1289050 h 2311444"/>
                <a:gd name="connsiteX157" fmla="*/ 2082800 w 2882900"/>
                <a:gd name="connsiteY157" fmla="*/ 1244600 h 2311444"/>
                <a:gd name="connsiteX158" fmla="*/ 2108200 w 2882900"/>
                <a:gd name="connsiteY158" fmla="*/ 1231900 h 2311444"/>
                <a:gd name="connsiteX159" fmla="*/ 2152650 w 2882900"/>
                <a:gd name="connsiteY159" fmla="*/ 1187450 h 2311444"/>
                <a:gd name="connsiteX160" fmla="*/ 2171700 w 2882900"/>
                <a:gd name="connsiteY160" fmla="*/ 1174750 h 2311444"/>
                <a:gd name="connsiteX161" fmla="*/ 2241550 w 2882900"/>
                <a:gd name="connsiteY161" fmla="*/ 1149350 h 2311444"/>
                <a:gd name="connsiteX162" fmla="*/ 2273300 w 2882900"/>
                <a:gd name="connsiteY162" fmla="*/ 1117600 h 2311444"/>
                <a:gd name="connsiteX163" fmla="*/ 2292350 w 2882900"/>
                <a:gd name="connsiteY163" fmla="*/ 1111250 h 2311444"/>
                <a:gd name="connsiteX164" fmla="*/ 2317750 w 2882900"/>
                <a:gd name="connsiteY164" fmla="*/ 1098550 h 2311444"/>
                <a:gd name="connsiteX165" fmla="*/ 2336800 w 2882900"/>
                <a:gd name="connsiteY165" fmla="*/ 1085850 h 2311444"/>
                <a:gd name="connsiteX166" fmla="*/ 2374900 w 2882900"/>
                <a:gd name="connsiteY166" fmla="*/ 1073150 h 2311444"/>
                <a:gd name="connsiteX167" fmla="*/ 2419350 w 2882900"/>
                <a:gd name="connsiteY167" fmla="*/ 1054100 h 2311444"/>
                <a:gd name="connsiteX168" fmla="*/ 2501900 w 2882900"/>
                <a:gd name="connsiteY168" fmla="*/ 1009650 h 2311444"/>
                <a:gd name="connsiteX169" fmla="*/ 2520950 w 2882900"/>
                <a:gd name="connsiteY169" fmla="*/ 1003300 h 2311444"/>
                <a:gd name="connsiteX170" fmla="*/ 2540000 w 2882900"/>
                <a:gd name="connsiteY170" fmla="*/ 984250 h 2311444"/>
                <a:gd name="connsiteX171" fmla="*/ 2565400 w 2882900"/>
                <a:gd name="connsiteY171" fmla="*/ 977900 h 2311444"/>
                <a:gd name="connsiteX172" fmla="*/ 2578100 w 2882900"/>
                <a:gd name="connsiteY172" fmla="*/ 952500 h 2311444"/>
                <a:gd name="connsiteX173" fmla="*/ 2584450 w 2882900"/>
                <a:gd name="connsiteY173" fmla="*/ 920750 h 2311444"/>
                <a:gd name="connsiteX174" fmla="*/ 2565400 w 2882900"/>
                <a:gd name="connsiteY174" fmla="*/ 800100 h 2311444"/>
                <a:gd name="connsiteX175" fmla="*/ 2533650 w 2882900"/>
                <a:gd name="connsiteY175" fmla="*/ 749300 h 2311444"/>
                <a:gd name="connsiteX176" fmla="*/ 2527300 w 2882900"/>
                <a:gd name="connsiteY176" fmla="*/ 596900 h 2311444"/>
                <a:gd name="connsiteX177" fmla="*/ 2546350 w 2882900"/>
                <a:gd name="connsiteY177" fmla="*/ 584200 h 2311444"/>
                <a:gd name="connsiteX178" fmla="*/ 2552700 w 2882900"/>
                <a:gd name="connsiteY178" fmla="*/ 565150 h 2311444"/>
                <a:gd name="connsiteX179" fmla="*/ 2571750 w 2882900"/>
                <a:gd name="connsiteY179" fmla="*/ 558800 h 2311444"/>
                <a:gd name="connsiteX180" fmla="*/ 2597150 w 2882900"/>
                <a:gd name="connsiteY180" fmla="*/ 539750 h 2311444"/>
                <a:gd name="connsiteX181" fmla="*/ 2616200 w 2882900"/>
                <a:gd name="connsiteY181" fmla="*/ 514350 h 2311444"/>
                <a:gd name="connsiteX182" fmla="*/ 2667000 w 2882900"/>
                <a:gd name="connsiteY182" fmla="*/ 501650 h 2311444"/>
                <a:gd name="connsiteX183" fmla="*/ 2692400 w 2882900"/>
                <a:gd name="connsiteY183" fmla="*/ 495300 h 2311444"/>
                <a:gd name="connsiteX184" fmla="*/ 2794000 w 2882900"/>
                <a:gd name="connsiteY184" fmla="*/ 501650 h 2311444"/>
                <a:gd name="connsiteX185" fmla="*/ 2857500 w 2882900"/>
                <a:gd name="connsiteY185" fmla="*/ 533400 h 2311444"/>
                <a:gd name="connsiteX186" fmla="*/ 2882900 w 2882900"/>
                <a:gd name="connsiteY186" fmla="*/ 539750 h 2311444"/>
                <a:gd name="connsiteX187" fmla="*/ 2876550 w 2882900"/>
                <a:gd name="connsiteY187" fmla="*/ 495300 h 2311444"/>
                <a:gd name="connsiteX188" fmla="*/ 2857500 w 2882900"/>
                <a:gd name="connsiteY188" fmla="*/ 482600 h 2311444"/>
                <a:gd name="connsiteX189" fmla="*/ 2851150 w 2882900"/>
                <a:gd name="connsiteY189" fmla="*/ 463550 h 2311444"/>
                <a:gd name="connsiteX190" fmla="*/ 2857500 w 2882900"/>
                <a:gd name="connsiteY190" fmla="*/ 393700 h 2311444"/>
                <a:gd name="connsiteX191" fmla="*/ 2851150 w 2882900"/>
                <a:gd name="connsiteY191" fmla="*/ 336550 h 2311444"/>
                <a:gd name="connsiteX192" fmla="*/ 2838450 w 2882900"/>
                <a:gd name="connsiteY192" fmla="*/ 241300 h 2311444"/>
                <a:gd name="connsiteX193" fmla="*/ 2832100 w 2882900"/>
                <a:gd name="connsiteY193" fmla="*/ 139700 h 2311444"/>
                <a:gd name="connsiteX194" fmla="*/ 2863850 w 2882900"/>
                <a:gd name="connsiteY194" fmla="*/ 25400 h 2311444"/>
                <a:gd name="connsiteX195" fmla="*/ 2882900 w 2882900"/>
                <a:gd name="connsiteY195" fmla="*/ 0 h 2311444"/>
                <a:gd name="connsiteX0" fmla="*/ 0 w 2882900"/>
                <a:gd name="connsiteY0" fmla="*/ 1111250 h 2322972"/>
                <a:gd name="connsiteX1" fmla="*/ 69850 w 2882900"/>
                <a:gd name="connsiteY1" fmla="*/ 1149350 h 2322972"/>
                <a:gd name="connsiteX2" fmla="*/ 88900 w 2882900"/>
                <a:gd name="connsiteY2" fmla="*/ 1155700 h 2322972"/>
                <a:gd name="connsiteX3" fmla="*/ 114300 w 2882900"/>
                <a:gd name="connsiteY3" fmla="*/ 1187450 h 2322972"/>
                <a:gd name="connsiteX4" fmla="*/ 133350 w 2882900"/>
                <a:gd name="connsiteY4" fmla="*/ 1200150 h 2322972"/>
                <a:gd name="connsiteX5" fmla="*/ 171450 w 2882900"/>
                <a:gd name="connsiteY5" fmla="*/ 1244600 h 2322972"/>
                <a:gd name="connsiteX6" fmla="*/ 209550 w 2882900"/>
                <a:gd name="connsiteY6" fmla="*/ 1276350 h 2322972"/>
                <a:gd name="connsiteX7" fmla="*/ 228600 w 2882900"/>
                <a:gd name="connsiteY7" fmla="*/ 1295400 h 2322972"/>
                <a:gd name="connsiteX8" fmla="*/ 234950 w 2882900"/>
                <a:gd name="connsiteY8" fmla="*/ 1333500 h 2322972"/>
                <a:gd name="connsiteX9" fmla="*/ 254000 w 2882900"/>
                <a:gd name="connsiteY9" fmla="*/ 1352550 h 2322972"/>
                <a:gd name="connsiteX10" fmla="*/ 304800 w 2882900"/>
                <a:gd name="connsiteY10" fmla="*/ 1377950 h 2322972"/>
                <a:gd name="connsiteX11" fmla="*/ 393700 w 2882900"/>
                <a:gd name="connsiteY11" fmla="*/ 1416050 h 2322972"/>
                <a:gd name="connsiteX12" fmla="*/ 387350 w 2882900"/>
                <a:gd name="connsiteY12" fmla="*/ 1435100 h 2322972"/>
                <a:gd name="connsiteX13" fmla="*/ 374650 w 2882900"/>
                <a:gd name="connsiteY13" fmla="*/ 1454150 h 2322972"/>
                <a:gd name="connsiteX14" fmla="*/ 336550 w 2882900"/>
                <a:gd name="connsiteY14" fmla="*/ 1498600 h 2322972"/>
                <a:gd name="connsiteX15" fmla="*/ 361950 w 2882900"/>
                <a:gd name="connsiteY15" fmla="*/ 1536700 h 2322972"/>
                <a:gd name="connsiteX16" fmla="*/ 342900 w 2882900"/>
                <a:gd name="connsiteY16" fmla="*/ 1555750 h 2322972"/>
                <a:gd name="connsiteX17" fmla="*/ 323850 w 2882900"/>
                <a:gd name="connsiteY17" fmla="*/ 1562100 h 2322972"/>
                <a:gd name="connsiteX18" fmla="*/ 260350 w 2882900"/>
                <a:gd name="connsiteY18" fmla="*/ 1568450 h 2322972"/>
                <a:gd name="connsiteX19" fmla="*/ 215900 w 2882900"/>
                <a:gd name="connsiteY19" fmla="*/ 1606550 h 2322972"/>
                <a:gd name="connsiteX20" fmla="*/ 196850 w 2882900"/>
                <a:gd name="connsiteY20" fmla="*/ 1631950 h 2322972"/>
                <a:gd name="connsiteX21" fmla="*/ 158750 w 2882900"/>
                <a:gd name="connsiteY21" fmla="*/ 1663700 h 2322972"/>
                <a:gd name="connsiteX22" fmla="*/ 139700 w 2882900"/>
                <a:gd name="connsiteY22" fmla="*/ 1682750 h 2322972"/>
                <a:gd name="connsiteX23" fmla="*/ 133350 w 2882900"/>
                <a:gd name="connsiteY23" fmla="*/ 1701800 h 2322972"/>
                <a:gd name="connsiteX24" fmla="*/ 155575 w 2882900"/>
                <a:gd name="connsiteY24" fmla="*/ 1714431 h 2322972"/>
                <a:gd name="connsiteX25" fmla="*/ 174625 w 2882900"/>
                <a:gd name="connsiteY25" fmla="*/ 1736484 h 2322972"/>
                <a:gd name="connsiteX26" fmla="*/ 228600 w 2882900"/>
                <a:gd name="connsiteY26" fmla="*/ 1784350 h 2322972"/>
                <a:gd name="connsiteX27" fmla="*/ 234950 w 2882900"/>
                <a:gd name="connsiteY27" fmla="*/ 1803400 h 2322972"/>
                <a:gd name="connsiteX28" fmla="*/ 254000 w 2882900"/>
                <a:gd name="connsiteY28" fmla="*/ 1809750 h 2322972"/>
                <a:gd name="connsiteX29" fmla="*/ 266700 w 2882900"/>
                <a:gd name="connsiteY29" fmla="*/ 1828800 h 2322972"/>
                <a:gd name="connsiteX30" fmla="*/ 304800 w 2882900"/>
                <a:gd name="connsiteY30" fmla="*/ 1873112 h 2322972"/>
                <a:gd name="connsiteX31" fmla="*/ 346075 w 2882900"/>
                <a:gd name="connsiteY31" fmla="*/ 1911213 h 2322972"/>
                <a:gd name="connsiteX32" fmla="*/ 387350 w 2882900"/>
                <a:gd name="connsiteY32" fmla="*/ 1930400 h 2322972"/>
                <a:gd name="connsiteX33" fmla="*/ 412750 w 2882900"/>
                <a:gd name="connsiteY33" fmla="*/ 1924050 h 2322972"/>
                <a:gd name="connsiteX34" fmla="*/ 438150 w 2882900"/>
                <a:gd name="connsiteY34" fmla="*/ 1898650 h 2322972"/>
                <a:gd name="connsiteX35" fmla="*/ 457200 w 2882900"/>
                <a:gd name="connsiteY35" fmla="*/ 1885950 h 2322972"/>
                <a:gd name="connsiteX36" fmla="*/ 495300 w 2882900"/>
                <a:gd name="connsiteY36" fmla="*/ 1841500 h 2322972"/>
                <a:gd name="connsiteX37" fmla="*/ 508000 w 2882900"/>
                <a:gd name="connsiteY37" fmla="*/ 1822450 h 2322972"/>
                <a:gd name="connsiteX38" fmla="*/ 501650 w 2882900"/>
                <a:gd name="connsiteY38" fmla="*/ 1797050 h 2322972"/>
                <a:gd name="connsiteX39" fmla="*/ 444500 w 2882900"/>
                <a:gd name="connsiteY39" fmla="*/ 1797050 h 2322972"/>
                <a:gd name="connsiteX40" fmla="*/ 508000 w 2882900"/>
                <a:gd name="connsiteY40" fmla="*/ 1758950 h 2322972"/>
                <a:gd name="connsiteX41" fmla="*/ 527050 w 2882900"/>
                <a:gd name="connsiteY41" fmla="*/ 1739900 h 2322972"/>
                <a:gd name="connsiteX42" fmla="*/ 552450 w 2882900"/>
                <a:gd name="connsiteY42" fmla="*/ 1720850 h 2322972"/>
                <a:gd name="connsiteX43" fmla="*/ 571500 w 2882900"/>
                <a:gd name="connsiteY43" fmla="*/ 1758950 h 2322972"/>
                <a:gd name="connsiteX44" fmla="*/ 577850 w 2882900"/>
                <a:gd name="connsiteY44" fmla="*/ 1778000 h 2322972"/>
                <a:gd name="connsiteX45" fmla="*/ 596900 w 2882900"/>
                <a:gd name="connsiteY45" fmla="*/ 1784350 h 2322972"/>
                <a:gd name="connsiteX46" fmla="*/ 635000 w 2882900"/>
                <a:gd name="connsiteY46" fmla="*/ 1822450 h 2322972"/>
                <a:gd name="connsiteX47" fmla="*/ 615950 w 2882900"/>
                <a:gd name="connsiteY47" fmla="*/ 1854200 h 2322972"/>
                <a:gd name="connsiteX48" fmla="*/ 590550 w 2882900"/>
                <a:gd name="connsiteY48" fmla="*/ 1905000 h 2322972"/>
                <a:gd name="connsiteX49" fmla="*/ 577850 w 2882900"/>
                <a:gd name="connsiteY49" fmla="*/ 1968500 h 2322972"/>
                <a:gd name="connsiteX50" fmla="*/ 565150 w 2882900"/>
                <a:gd name="connsiteY50" fmla="*/ 2032000 h 2322972"/>
                <a:gd name="connsiteX51" fmla="*/ 552450 w 2882900"/>
                <a:gd name="connsiteY51" fmla="*/ 2057400 h 2322972"/>
                <a:gd name="connsiteX52" fmla="*/ 533400 w 2882900"/>
                <a:gd name="connsiteY52" fmla="*/ 2095500 h 2322972"/>
                <a:gd name="connsiteX53" fmla="*/ 539750 w 2882900"/>
                <a:gd name="connsiteY53" fmla="*/ 2127250 h 2322972"/>
                <a:gd name="connsiteX54" fmla="*/ 530225 w 2882900"/>
                <a:gd name="connsiteY54" fmla="*/ 2130460 h 2322972"/>
                <a:gd name="connsiteX55" fmla="*/ 590550 w 2882900"/>
                <a:gd name="connsiteY55" fmla="*/ 2184400 h 2322972"/>
                <a:gd name="connsiteX56" fmla="*/ 603250 w 2882900"/>
                <a:gd name="connsiteY56" fmla="*/ 2165350 h 2322972"/>
                <a:gd name="connsiteX57" fmla="*/ 609600 w 2882900"/>
                <a:gd name="connsiteY57" fmla="*/ 2146300 h 2322972"/>
                <a:gd name="connsiteX58" fmla="*/ 647700 w 2882900"/>
                <a:gd name="connsiteY58" fmla="*/ 2114550 h 2322972"/>
                <a:gd name="connsiteX59" fmla="*/ 685800 w 2882900"/>
                <a:gd name="connsiteY59" fmla="*/ 2108200 h 2322972"/>
                <a:gd name="connsiteX60" fmla="*/ 704850 w 2882900"/>
                <a:gd name="connsiteY60" fmla="*/ 2095500 h 2322972"/>
                <a:gd name="connsiteX61" fmla="*/ 717550 w 2882900"/>
                <a:gd name="connsiteY61" fmla="*/ 2076450 h 2322972"/>
                <a:gd name="connsiteX62" fmla="*/ 749300 w 2882900"/>
                <a:gd name="connsiteY62" fmla="*/ 2038350 h 2322972"/>
                <a:gd name="connsiteX63" fmla="*/ 692150 w 2882900"/>
                <a:gd name="connsiteY63" fmla="*/ 1993900 h 2322972"/>
                <a:gd name="connsiteX64" fmla="*/ 711200 w 2882900"/>
                <a:gd name="connsiteY64" fmla="*/ 1949450 h 2322972"/>
                <a:gd name="connsiteX65" fmla="*/ 717550 w 2882900"/>
                <a:gd name="connsiteY65" fmla="*/ 1930400 h 2322972"/>
                <a:gd name="connsiteX66" fmla="*/ 742950 w 2882900"/>
                <a:gd name="connsiteY66" fmla="*/ 1860550 h 2322972"/>
                <a:gd name="connsiteX67" fmla="*/ 749300 w 2882900"/>
                <a:gd name="connsiteY67" fmla="*/ 1841500 h 2322972"/>
                <a:gd name="connsiteX68" fmla="*/ 768350 w 2882900"/>
                <a:gd name="connsiteY68" fmla="*/ 1809750 h 2322972"/>
                <a:gd name="connsiteX69" fmla="*/ 806450 w 2882900"/>
                <a:gd name="connsiteY69" fmla="*/ 1847850 h 2322972"/>
                <a:gd name="connsiteX70" fmla="*/ 844550 w 2882900"/>
                <a:gd name="connsiteY70" fmla="*/ 1860550 h 2322972"/>
                <a:gd name="connsiteX71" fmla="*/ 857250 w 2882900"/>
                <a:gd name="connsiteY71" fmla="*/ 1841500 h 2322972"/>
                <a:gd name="connsiteX72" fmla="*/ 876300 w 2882900"/>
                <a:gd name="connsiteY72" fmla="*/ 1803400 h 2322972"/>
                <a:gd name="connsiteX73" fmla="*/ 895350 w 2882900"/>
                <a:gd name="connsiteY73" fmla="*/ 1790700 h 2322972"/>
                <a:gd name="connsiteX74" fmla="*/ 920750 w 2882900"/>
                <a:gd name="connsiteY74" fmla="*/ 1771650 h 2322972"/>
                <a:gd name="connsiteX75" fmla="*/ 939800 w 2882900"/>
                <a:gd name="connsiteY75" fmla="*/ 1727200 h 2322972"/>
                <a:gd name="connsiteX76" fmla="*/ 958850 w 2882900"/>
                <a:gd name="connsiteY76" fmla="*/ 1714500 h 2322972"/>
                <a:gd name="connsiteX77" fmla="*/ 971550 w 2882900"/>
                <a:gd name="connsiteY77" fmla="*/ 1733550 h 2322972"/>
                <a:gd name="connsiteX78" fmla="*/ 965200 w 2882900"/>
                <a:gd name="connsiteY78" fmla="*/ 1758950 h 2322972"/>
                <a:gd name="connsiteX79" fmla="*/ 952500 w 2882900"/>
                <a:gd name="connsiteY79" fmla="*/ 1797050 h 2322972"/>
                <a:gd name="connsiteX80" fmla="*/ 933450 w 2882900"/>
                <a:gd name="connsiteY80" fmla="*/ 1841500 h 2322972"/>
                <a:gd name="connsiteX81" fmla="*/ 1041400 w 2882900"/>
                <a:gd name="connsiteY81" fmla="*/ 1854200 h 2322972"/>
                <a:gd name="connsiteX82" fmla="*/ 1060450 w 2882900"/>
                <a:gd name="connsiteY82" fmla="*/ 1841500 h 2322972"/>
                <a:gd name="connsiteX83" fmla="*/ 1111250 w 2882900"/>
                <a:gd name="connsiteY83" fmla="*/ 1778000 h 2322972"/>
                <a:gd name="connsiteX84" fmla="*/ 1149350 w 2882900"/>
                <a:gd name="connsiteY84" fmla="*/ 1733550 h 2322972"/>
                <a:gd name="connsiteX85" fmla="*/ 1174750 w 2882900"/>
                <a:gd name="connsiteY85" fmla="*/ 1670050 h 2322972"/>
                <a:gd name="connsiteX86" fmla="*/ 1155700 w 2882900"/>
                <a:gd name="connsiteY86" fmla="*/ 1600200 h 2322972"/>
                <a:gd name="connsiteX87" fmla="*/ 1136650 w 2882900"/>
                <a:gd name="connsiteY87" fmla="*/ 1581150 h 2322972"/>
                <a:gd name="connsiteX88" fmla="*/ 1149350 w 2882900"/>
                <a:gd name="connsiteY88" fmla="*/ 1555750 h 2322972"/>
                <a:gd name="connsiteX89" fmla="*/ 1168400 w 2882900"/>
                <a:gd name="connsiteY89" fmla="*/ 1625600 h 2322972"/>
                <a:gd name="connsiteX90" fmla="*/ 1206500 w 2882900"/>
                <a:gd name="connsiteY90" fmla="*/ 1619250 h 2322972"/>
                <a:gd name="connsiteX91" fmla="*/ 1231900 w 2882900"/>
                <a:gd name="connsiteY91" fmla="*/ 1600200 h 2322972"/>
                <a:gd name="connsiteX92" fmla="*/ 1276350 w 2882900"/>
                <a:gd name="connsiteY92" fmla="*/ 1581150 h 2322972"/>
                <a:gd name="connsiteX93" fmla="*/ 1301750 w 2882900"/>
                <a:gd name="connsiteY93" fmla="*/ 1593850 h 2322972"/>
                <a:gd name="connsiteX94" fmla="*/ 1339850 w 2882900"/>
                <a:gd name="connsiteY94" fmla="*/ 1619250 h 2322972"/>
                <a:gd name="connsiteX95" fmla="*/ 1333500 w 2882900"/>
                <a:gd name="connsiteY95" fmla="*/ 1663700 h 2322972"/>
                <a:gd name="connsiteX96" fmla="*/ 1314450 w 2882900"/>
                <a:gd name="connsiteY96" fmla="*/ 1695450 h 2322972"/>
                <a:gd name="connsiteX97" fmla="*/ 1301750 w 2882900"/>
                <a:gd name="connsiteY97" fmla="*/ 1714500 h 2322972"/>
                <a:gd name="connsiteX98" fmla="*/ 1276350 w 2882900"/>
                <a:gd name="connsiteY98" fmla="*/ 1733550 h 2322972"/>
                <a:gd name="connsiteX99" fmla="*/ 1257300 w 2882900"/>
                <a:gd name="connsiteY99" fmla="*/ 1758950 h 2322972"/>
                <a:gd name="connsiteX100" fmla="*/ 1206500 w 2882900"/>
                <a:gd name="connsiteY100" fmla="*/ 1816100 h 2322972"/>
                <a:gd name="connsiteX101" fmla="*/ 1193800 w 2882900"/>
                <a:gd name="connsiteY101" fmla="*/ 1860550 h 2322972"/>
                <a:gd name="connsiteX102" fmla="*/ 1187450 w 2882900"/>
                <a:gd name="connsiteY102" fmla="*/ 1879600 h 2322972"/>
                <a:gd name="connsiteX103" fmla="*/ 1168400 w 2882900"/>
                <a:gd name="connsiteY103" fmla="*/ 1924050 h 2322972"/>
                <a:gd name="connsiteX104" fmla="*/ 1149350 w 2882900"/>
                <a:gd name="connsiteY104" fmla="*/ 1936750 h 2322972"/>
                <a:gd name="connsiteX105" fmla="*/ 1111250 w 2882900"/>
                <a:gd name="connsiteY105" fmla="*/ 1962150 h 2322972"/>
                <a:gd name="connsiteX106" fmla="*/ 1073150 w 2882900"/>
                <a:gd name="connsiteY106" fmla="*/ 1987550 h 2322972"/>
                <a:gd name="connsiteX107" fmla="*/ 1041400 w 2882900"/>
                <a:gd name="connsiteY107" fmla="*/ 2000250 h 2322972"/>
                <a:gd name="connsiteX108" fmla="*/ 990600 w 2882900"/>
                <a:gd name="connsiteY108" fmla="*/ 2025650 h 2322972"/>
                <a:gd name="connsiteX109" fmla="*/ 965200 w 2882900"/>
                <a:gd name="connsiteY109" fmla="*/ 2051050 h 2322972"/>
                <a:gd name="connsiteX110" fmla="*/ 895350 w 2882900"/>
                <a:gd name="connsiteY110" fmla="*/ 2076450 h 2322972"/>
                <a:gd name="connsiteX111" fmla="*/ 876300 w 2882900"/>
                <a:gd name="connsiteY111" fmla="*/ 2095500 h 2322972"/>
                <a:gd name="connsiteX112" fmla="*/ 812800 w 2882900"/>
                <a:gd name="connsiteY112" fmla="*/ 2133600 h 2322972"/>
                <a:gd name="connsiteX113" fmla="*/ 774700 w 2882900"/>
                <a:gd name="connsiteY113" fmla="*/ 2152650 h 2322972"/>
                <a:gd name="connsiteX114" fmla="*/ 755650 w 2882900"/>
                <a:gd name="connsiteY114" fmla="*/ 2171700 h 2322972"/>
                <a:gd name="connsiteX115" fmla="*/ 711200 w 2882900"/>
                <a:gd name="connsiteY115" fmla="*/ 2197100 h 2322972"/>
                <a:gd name="connsiteX116" fmla="*/ 698500 w 2882900"/>
                <a:gd name="connsiteY116" fmla="*/ 2216150 h 2322972"/>
                <a:gd name="connsiteX117" fmla="*/ 679450 w 2882900"/>
                <a:gd name="connsiteY117" fmla="*/ 2228850 h 2322972"/>
                <a:gd name="connsiteX118" fmla="*/ 666750 w 2882900"/>
                <a:gd name="connsiteY118" fmla="*/ 2254250 h 2322972"/>
                <a:gd name="connsiteX119" fmla="*/ 723900 w 2882900"/>
                <a:gd name="connsiteY119" fmla="*/ 2320545 h 2322972"/>
                <a:gd name="connsiteX120" fmla="*/ 742950 w 2882900"/>
                <a:gd name="connsiteY120" fmla="*/ 2311400 h 2322972"/>
                <a:gd name="connsiteX121" fmla="*/ 800100 w 2882900"/>
                <a:gd name="connsiteY121" fmla="*/ 2305050 h 2322972"/>
                <a:gd name="connsiteX122" fmla="*/ 831850 w 2882900"/>
                <a:gd name="connsiteY122" fmla="*/ 2292350 h 2322972"/>
                <a:gd name="connsiteX123" fmla="*/ 876300 w 2882900"/>
                <a:gd name="connsiteY123" fmla="*/ 2273162 h 2322972"/>
                <a:gd name="connsiteX124" fmla="*/ 908050 w 2882900"/>
                <a:gd name="connsiteY124" fmla="*/ 2254250 h 2322972"/>
                <a:gd name="connsiteX125" fmla="*/ 939800 w 2882900"/>
                <a:gd name="connsiteY125" fmla="*/ 2257321 h 2322972"/>
                <a:gd name="connsiteX126" fmla="*/ 1028700 w 2882900"/>
                <a:gd name="connsiteY126" fmla="*/ 2235200 h 2322972"/>
                <a:gd name="connsiteX127" fmla="*/ 1060450 w 2882900"/>
                <a:gd name="connsiteY127" fmla="*/ 2222500 h 2322972"/>
                <a:gd name="connsiteX128" fmla="*/ 1130300 w 2882900"/>
                <a:gd name="connsiteY128" fmla="*/ 2203450 h 2322972"/>
                <a:gd name="connsiteX129" fmla="*/ 1155700 w 2882900"/>
                <a:gd name="connsiteY129" fmla="*/ 2165350 h 2322972"/>
                <a:gd name="connsiteX130" fmla="*/ 1174750 w 2882900"/>
                <a:gd name="connsiteY130" fmla="*/ 2139950 h 2322972"/>
                <a:gd name="connsiteX131" fmla="*/ 1193800 w 2882900"/>
                <a:gd name="connsiteY131" fmla="*/ 2108200 h 2322972"/>
                <a:gd name="connsiteX132" fmla="*/ 1212850 w 2882900"/>
                <a:gd name="connsiteY132" fmla="*/ 2082800 h 2322972"/>
                <a:gd name="connsiteX133" fmla="*/ 1225550 w 2882900"/>
                <a:gd name="connsiteY133" fmla="*/ 2057400 h 2322972"/>
                <a:gd name="connsiteX134" fmla="*/ 1276350 w 2882900"/>
                <a:gd name="connsiteY134" fmla="*/ 2006600 h 2322972"/>
                <a:gd name="connsiteX135" fmla="*/ 1333500 w 2882900"/>
                <a:gd name="connsiteY135" fmla="*/ 1936750 h 2322972"/>
                <a:gd name="connsiteX136" fmla="*/ 1365250 w 2882900"/>
                <a:gd name="connsiteY136" fmla="*/ 1892300 h 2322972"/>
                <a:gd name="connsiteX137" fmla="*/ 1390650 w 2882900"/>
                <a:gd name="connsiteY137" fmla="*/ 1847850 h 2322972"/>
                <a:gd name="connsiteX138" fmla="*/ 1447800 w 2882900"/>
                <a:gd name="connsiteY138" fmla="*/ 1771650 h 2322972"/>
                <a:gd name="connsiteX139" fmla="*/ 1492250 w 2882900"/>
                <a:gd name="connsiteY139" fmla="*/ 1708150 h 2322972"/>
                <a:gd name="connsiteX140" fmla="*/ 1504950 w 2882900"/>
                <a:gd name="connsiteY140" fmla="*/ 1670050 h 2322972"/>
                <a:gd name="connsiteX141" fmla="*/ 1543050 w 2882900"/>
                <a:gd name="connsiteY141" fmla="*/ 1644650 h 2322972"/>
                <a:gd name="connsiteX142" fmla="*/ 1555750 w 2882900"/>
                <a:gd name="connsiteY142" fmla="*/ 1625600 h 2322972"/>
                <a:gd name="connsiteX143" fmla="*/ 1593850 w 2882900"/>
                <a:gd name="connsiteY143" fmla="*/ 1593850 h 2322972"/>
                <a:gd name="connsiteX144" fmla="*/ 1606550 w 2882900"/>
                <a:gd name="connsiteY144" fmla="*/ 1574800 h 2322972"/>
                <a:gd name="connsiteX145" fmla="*/ 1638300 w 2882900"/>
                <a:gd name="connsiteY145" fmla="*/ 1555750 h 2322972"/>
                <a:gd name="connsiteX146" fmla="*/ 1676400 w 2882900"/>
                <a:gd name="connsiteY146" fmla="*/ 1543050 h 2322972"/>
                <a:gd name="connsiteX147" fmla="*/ 1739900 w 2882900"/>
                <a:gd name="connsiteY147" fmla="*/ 1485900 h 2322972"/>
                <a:gd name="connsiteX148" fmla="*/ 1822450 w 2882900"/>
                <a:gd name="connsiteY148" fmla="*/ 1466850 h 2322972"/>
                <a:gd name="connsiteX149" fmla="*/ 1873250 w 2882900"/>
                <a:gd name="connsiteY149" fmla="*/ 1454150 h 2322972"/>
                <a:gd name="connsiteX150" fmla="*/ 1930400 w 2882900"/>
                <a:gd name="connsiteY150" fmla="*/ 1441450 h 2322972"/>
                <a:gd name="connsiteX151" fmla="*/ 1949450 w 2882900"/>
                <a:gd name="connsiteY151" fmla="*/ 1422400 h 2322972"/>
                <a:gd name="connsiteX152" fmla="*/ 1962150 w 2882900"/>
                <a:gd name="connsiteY152" fmla="*/ 1403350 h 2322972"/>
                <a:gd name="connsiteX153" fmla="*/ 1981200 w 2882900"/>
                <a:gd name="connsiteY153" fmla="*/ 1390650 h 2322972"/>
                <a:gd name="connsiteX154" fmla="*/ 2019300 w 2882900"/>
                <a:gd name="connsiteY154" fmla="*/ 1352550 h 2322972"/>
                <a:gd name="connsiteX155" fmla="*/ 2063750 w 2882900"/>
                <a:gd name="connsiteY155" fmla="*/ 1314450 h 2322972"/>
                <a:gd name="connsiteX156" fmla="*/ 2076450 w 2882900"/>
                <a:gd name="connsiteY156" fmla="*/ 1289050 h 2322972"/>
                <a:gd name="connsiteX157" fmla="*/ 2082800 w 2882900"/>
                <a:gd name="connsiteY157" fmla="*/ 1244600 h 2322972"/>
                <a:gd name="connsiteX158" fmla="*/ 2108200 w 2882900"/>
                <a:gd name="connsiteY158" fmla="*/ 1231900 h 2322972"/>
                <a:gd name="connsiteX159" fmla="*/ 2152650 w 2882900"/>
                <a:gd name="connsiteY159" fmla="*/ 1187450 h 2322972"/>
                <a:gd name="connsiteX160" fmla="*/ 2171700 w 2882900"/>
                <a:gd name="connsiteY160" fmla="*/ 1174750 h 2322972"/>
                <a:gd name="connsiteX161" fmla="*/ 2241550 w 2882900"/>
                <a:gd name="connsiteY161" fmla="*/ 1149350 h 2322972"/>
                <a:gd name="connsiteX162" fmla="*/ 2273300 w 2882900"/>
                <a:gd name="connsiteY162" fmla="*/ 1117600 h 2322972"/>
                <a:gd name="connsiteX163" fmla="*/ 2292350 w 2882900"/>
                <a:gd name="connsiteY163" fmla="*/ 1111250 h 2322972"/>
                <a:gd name="connsiteX164" fmla="*/ 2317750 w 2882900"/>
                <a:gd name="connsiteY164" fmla="*/ 1098550 h 2322972"/>
                <a:gd name="connsiteX165" fmla="*/ 2336800 w 2882900"/>
                <a:gd name="connsiteY165" fmla="*/ 1085850 h 2322972"/>
                <a:gd name="connsiteX166" fmla="*/ 2374900 w 2882900"/>
                <a:gd name="connsiteY166" fmla="*/ 1073150 h 2322972"/>
                <a:gd name="connsiteX167" fmla="*/ 2419350 w 2882900"/>
                <a:gd name="connsiteY167" fmla="*/ 1054100 h 2322972"/>
                <a:gd name="connsiteX168" fmla="*/ 2501900 w 2882900"/>
                <a:gd name="connsiteY168" fmla="*/ 1009650 h 2322972"/>
                <a:gd name="connsiteX169" fmla="*/ 2520950 w 2882900"/>
                <a:gd name="connsiteY169" fmla="*/ 1003300 h 2322972"/>
                <a:gd name="connsiteX170" fmla="*/ 2540000 w 2882900"/>
                <a:gd name="connsiteY170" fmla="*/ 984250 h 2322972"/>
                <a:gd name="connsiteX171" fmla="*/ 2565400 w 2882900"/>
                <a:gd name="connsiteY171" fmla="*/ 977900 h 2322972"/>
                <a:gd name="connsiteX172" fmla="*/ 2578100 w 2882900"/>
                <a:gd name="connsiteY172" fmla="*/ 952500 h 2322972"/>
                <a:gd name="connsiteX173" fmla="*/ 2584450 w 2882900"/>
                <a:gd name="connsiteY173" fmla="*/ 920750 h 2322972"/>
                <a:gd name="connsiteX174" fmla="*/ 2565400 w 2882900"/>
                <a:gd name="connsiteY174" fmla="*/ 800100 h 2322972"/>
                <a:gd name="connsiteX175" fmla="*/ 2533650 w 2882900"/>
                <a:gd name="connsiteY175" fmla="*/ 749300 h 2322972"/>
                <a:gd name="connsiteX176" fmla="*/ 2527300 w 2882900"/>
                <a:gd name="connsiteY176" fmla="*/ 596900 h 2322972"/>
                <a:gd name="connsiteX177" fmla="*/ 2546350 w 2882900"/>
                <a:gd name="connsiteY177" fmla="*/ 584200 h 2322972"/>
                <a:gd name="connsiteX178" fmla="*/ 2552700 w 2882900"/>
                <a:gd name="connsiteY178" fmla="*/ 565150 h 2322972"/>
                <a:gd name="connsiteX179" fmla="*/ 2571750 w 2882900"/>
                <a:gd name="connsiteY179" fmla="*/ 558800 h 2322972"/>
                <a:gd name="connsiteX180" fmla="*/ 2597150 w 2882900"/>
                <a:gd name="connsiteY180" fmla="*/ 539750 h 2322972"/>
                <a:gd name="connsiteX181" fmla="*/ 2616200 w 2882900"/>
                <a:gd name="connsiteY181" fmla="*/ 514350 h 2322972"/>
                <a:gd name="connsiteX182" fmla="*/ 2667000 w 2882900"/>
                <a:gd name="connsiteY182" fmla="*/ 501650 h 2322972"/>
                <a:gd name="connsiteX183" fmla="*/ 2692400 w 2882900"/>
                <a:gd name="connsiteY183" fmla="*/ 495300 h 2322972"/>
                <a:gd name="connsiteX184" fmla="*/ 2794000 w 2882900"/>
                <a:gd name="connsiteY184" fmla="*/ 501650 h 2322972"/>
                <a:gd name="connsiteX185" fmla="*/ 2857500 w 2882900"/>
                <a:gd name="connsiteY185" fmla="*/ 533400 h 2322972"/>
                <a:gd name="connsiteX186" fmla="*/ 2882900 w 2882900"/>
                <a:gd name="connsiteY186" fmla="*/ 539750 h 2322972"/>
                <a:gd name="connsiteX187" fmla="*/ 2876550 w 2882900"/>
                <a:gd name="connsiteY187" fmla="*/ 495300 h 2322972"/>
                <a:gd name="connsiteX188" fmla="*/ 2857500 w 2882900"/>
                <a:gd name="connsiteY188" fmla="*/ 482600 h 2322972"/>
                <a:gd name="connsiteX189" fmla="*/ 2851150 w 2882900"/>
                <a:gd name="connsiteY189" fmla="*/ 463550 h 2322972"/>
                <a:gd name="connsiteX190" fmla="*/ 2857500 w 2882900"/>
                <a:gd name="connsiteY190" fmla="*/ 393700 h 2322972"/>
                <a:gd name="connsiteX191" fmla="*/ 2851150 w 2882900"/>
                <a:gd name="connsiteY191" fmla="*/ 336550 h 2322972"/>
                <a:gd name="connsiteX192" fmla="*/ 2838450 w 2882900"/>
                <a:gd name="connsiteY192" fmla="*/ 241300 h 2322972"/>
                <a:gd name="connsiteX193" fmla="*/ 2832100 w 2882900"/>
                <a:gd name="connsiteY193" fmla="*/ 139700 h 2322972"/>
                <a:gd name="connsiteX194" fmla="*/ 2863850 w 2882900"/>
                <a:gd name="connsiteY194" fmla="*/ 25400 h 2322972"/>
                <a:gd name="connsiteX195" fmla="*/ 2882900 w 2882900"/>
                <a:gd name="connsiteY195" fmla="*/ 0 h 2322972"/>
                <a:gd name="connsiteX0" fmla="*/ 0 w 2882900"/>
                <a:gd name="connsiteY0" fmla="*/ 1111250 h 2323530"/>
                <a:gd name="connsiteX1" fmla="*/ 69850 w 2882900"/>
                <a:gd name="connsiteY1" fmla="*/ 1149350 h 2323530"/>
                <a:gd name="connsiteX2" fmla="*/ 88900 w 2882900"/>
                <a:gd name="connsiteY2" fmla="*/ 1155700 h 2323530"/>
                <a:gd name="connsiteX3" fmla="*/ 114300 w 2882900"/>
                <a:gd name="connsiteY3" fmla="*/ 1187450 h 2323530"/>
                <a:gd name="connsiteX4" fmla="*/ 133350 w 2882900"/>
                <a:gd name="connsiteY4" fmla="*/ 1200150 h 2323530"/>
                <a:gd name="connsiteX5" fmla="*/ 171450 w 2882900"/>
                <a:gd name="connsiteY5" fmla="*/ 1244600 h 2323530"/>
                <a:gd name="connsiteX6" fmla="*/ 209550 w 2882900"/>
                <a:gd name="connsiteY6" fmla="*/ 1276350 h 2323530"/>
                <a:gd name="connsiteX7" fmla="*/ 228600 w 2882900"/>
                <a:gd name="connsiteY7" fmla="*/ 1295400 h 2323530"/>
                <a:gd name="connsiteX8" fmla="*/ 234950 w 2882900"/>
                <a:gd name="connsiteY8" fmla="*/ 1333500 h 2323530"/>
                <a:gd name="connsiteX9" fmla="*/ 254000 w 2882900"/>
                <a:gd name="connsiteY9" fmla="*/ 1352550 h 2323530"/>
                <a:gd name="connsiteX10" fmla="*/ 304800 w 2882900"/>
                <a:gd name="connsiteY10" fmla="*/ 1377950 h 2323530"/>
                <a:gd name="connsiteX11" fmla="*/ 393700 w 2882900"/>
                <a:gd name="connsiteY11" fmla="*/ 1416050 h 2323530"/>
                <a:gd name="connsiteX12" fmla="*/ 387350 w 2882900"/>
                <a:gd name="connsiteY12" fmla="*/ 1435100 h 2323530"/>
                <a:gd name="connsiteX13" fmla="*/ 374650 w 2882900"/>
                <a:gd name="connsiteY13" fmla="*/ 1454150 h 2323530"/>
                <a:gd name="connsiteX14" fmla="*/ 336550 w 2882900"/>
                <a:gd name="connsiteY14" fmla="*/ 1498600 h 2323530"/>
                <a:gd name="connsiteX15" fmla="*/ 361950 w 2882900"/>
                <a:gd name="connsiteY15" fmla="*/ 1536700 h 2323530"/>
                <a:gd name="connsiteX16" fmla="*/ 342900 w 2882900"/>
                <a:gd name="connsiteY16" fmla="*/ 1555750 h 2323530"/>
                <a:gd name="connsiteX17" fmla="*/ 323850 w 2882900"/>
                <a:gd name="connsiteY17" fmla="*/ 1562100 h 2323530"/>
                <a:gd name="connsiteX18" fmla="*/ 260350 w 2882900"/>
                <a:gd name="connsiteY18" fmla="*/ 1568450 h 2323530"/>
                <a:gd name="connsiteX19" fmla="*/ 215900 w 2882900"/>
                <a:gd name="connsiteY19" fmla="*/ 1606550 h 2323530"/>
                <a:gd name="connsiteX20" fmla="*/ 196850 w 2882900"/>
                <a:gd name="connsiteY20" fmla="*/ 1631950 h 2323530"/>
                <a:gd name="connsiteX21" fmla="*/ 158750 w 2882900"/>
                <a:gd name="connsiteY21" fmla="*/ 1663700 h 2323530"/>
                <a:gd name="connsiteX22" fmla="*/ 139700 w 2882900"/>
                <a:gd name="connsiteY22" fmla="*/ 1682750 h 2323530"/>
                <a:gd name="connsiteX23" fmla="*/ 133350 w 2882900"/>
                <a:gd name="connsiteY23" fmla="*/ 1701800 h 2323530"/>
                <a:gd name="connsiteX24" fmla="*/ 155575 w 2882900"/>
                <a:gd name="connsiteY24" fmla="*/ 1714431 h 2323530"/>
                <a:gd name="connsiteX25" fmla="*/ 174625 w 2882900"/>
                <a:gd name="connsiteY25" fmla="*/ 1736484 h 2323530"/>
                <a:gd name="connsiteX26" fmla="*/ 228600 w 2882900"/>
                <a:gd name="connsiteY26" fmla="*/ 1784350 h 2323530"/>
                <a:gd name="connsiteX27" fmla="*/ 234950 w 2882900"/>
                <a:gd name="connsiteY27" fmla="*/ 1803400 h 2323530"/>
                <a:gd name="connsiteX28" fmla="*/ 254000 w 2882900"/>
                <a:gd name="connsiteY28" fmla="*/ 1809750 h 2323530"/>
                <a:gd name="connsiteX29" fmla="*/ 266700 w 2882900"/>
                <a:gd name="connsiteY29" fmla="*/ 1828800 h 2323530"/>
                <a:gd name="connsiteX30" fmla="*/ 304800 w 2882900"/>
                <a:gd name="connsiteY30" fmla="*/ 1873112 h 2323530"/>
                <a:gd name="connsiteX31" fmla="*/ 346075 w 2882900"/>
                <a:gd name="connsiteY31" fmla="*/ 1911213 h 2323530"/>
                <a:gd name="connsiteX32" fmla="*/ 387350 w 2882900"/>
                <a:gd name="connsiteY32" fmla="*/ 1930400 h 2323530"/>
                <a:gd name="connsiteX33" fmla="*/ 412750 w 2882900"/>
                <a:gd name="connsiteY33" fmla="*/ 1924050 h 2323530"/>
                <a:gd name="connsiteX34" fmla="*/ 438150 w 2882900"/>
                <a:gd name="connsiteY34" fmla="*/ 1898650 h 2323530"/>
                <a:gd name="connsiteX35" fmla="*/ 457200 w 2882900"/>
                <a:gd name="connsiteY35" fmla="*/ 1885950 h 2323530"/>
                <a:gd name="connsiteX36" fmla="*/ 495300 w 2882900"/>
                <a:gd name="connsiteY36" fmla="*/ 1841500 h 2323530"/>
                <a:gd name="connsiteX37" fmla="*/ 508000 w 2882900"/>
                <a:gd name="connsiteY37" fmla="*/ 1822450 h 2323530"/>
                <a:gd name="connsiteX38" fmla="*/ 501650 w 2882900"/>
                <a:gd name="connsiteY38" fmla="*/ 1797050 h 2323530"/>
                <a:gd name="connsiteX39" fmla="*/ 444500 w 2882900"/>
                <a:gd name="connsiteY39" fmla="*/ 1797050 h 2323530"/>
                <a:gd name="connsiteX40" fmla="*/ 508000 w 2882900"/>
                <a:gd name="connsiteY40" fmla="*/ 1758950 h 2323530"/>
                <a:gd name="connsiteX41" fmla="*/ 527050 w 2882900"/>
                <a:gd name="connsiteY41" fmla="*/ 1739900 h 2323530"/>
                <a:gd name="connsiteX42" fmla="*/ 552450 w 2882900"/>
                <a:gd name="connsiteY42" fmla="*/ 1720850 h 2323530"/>
                <a:gd name="connsiteX43" fmla="*/ 571500 w 2882900"/>
                <a:gd name="connsiteY43" fmla="*/ 1758950 h 2323530"/>
                <a:gd name="connsiteX44" fmla="*/ 577850 w 2882900"/>
                <a:gd name="connsiteY44" fmla="*/ 1778000 h 2323530"/>
                <a:gd name="connsiteX45" fmla="*/ 596900 w 2882900"/>
                <a:gd name="connsiteY45" fmla="*/ 1784350 h 2323530"/>
                <a:gd name="connsiteX46" fmla="*/ 635000 w 2882900"/>
                <a:gd name="connsiteY46" fmla="*/ 1822450 h 2323530"/>
                <a:gd name="connsiteX47" fmla="*/ 615950 w 2882900"/>
                <a:gd name="connsiteY47" fmla="*/ 1854200 h 2323530"/>
                <a:gd name="connsiteX48" fmla="*/ 590550 w 2882900"/>
                <a:gd name="connsiteY48" fmla="*/ 1905000 h 2323530"/>
                <a:gd name="connsiteX49" fmla="*/ 577850 w 2882900"/>
                <a:gd name="connsiteY49" fmla="*/ 1968500 h 2323530"/>
                <a:gd name="connsiteX50" fmla="*/ 565150 w 2882900"/>
                <a:gd name="connsiteY50" fmla="*/ 2032000 h 2323530"/>
                <a:gd name="connsiteX51" fmla="*/ 552450 w 2882900"/>
                <a:gd name="connsiteY51" fmla="*/ 2057400 h 2323530"/>
                <a:gd name="connsiteX52" fmla="*/ 533400 w 2882900"/>
                <a:gd name="connsiteY52" fmla="*/ 2095500 h 2323530"/>
                <a:gd name="connsiteX53" fmla="*/ 539750 w 2882900"/>
                <a:gd name="connsiteY53" fmla="*/ 2127250 h 2323530"/>
                <a:gd name="connsiteX54" fmla="*/ 530225 w 2882900"/>
                <a:gd name="connsiteY54" fmla="*/ 2130460 h 2323530"/>
                <a:gd name="connsiteX55" fmla="*/ 590550 w 2882900"/>
                <a:gd name="connsiteY55" fmla="*/ 2184400 h 2323530"/>
                <a:gd name="connsiteX56" fmla="*/ 603250 w 2882900"/>
                <a:gd name="connsiteY56" fmla="*/ 2165350 h 2323530"/>
                <a:gd name="connsiteX57" fmla="*/ 609600 w 2882900"/>
                <a:gd name="connsiteY57" fmla="*/ 2146300 h 2323530"/>
                <a:gd name="connsiteX58" fmla="*/ 647700 w 2882900"/>
                <a:gd name="connsiteY58" fmla="*/ 2114550 h 2323530"/>
                <a:gd name="connsiteX59" fmla="*/ 685800 w 2882900"/>
                <a:gd name="connsiteY59" fmla="*/ 2108200 h 2323530"/>
                <a:gd name="connsiteX60" fmla="*/ 704850 w 2882900"/>
                <a:gd name="connsiteY60" fmla="*/ 2095500 h 2323530"/>
                <a:gd name="connsiteX61" fmla="*/ 717550 w 2882900"/>
                <a:gd name="connsiteY61" fmla="*/ 2076450 h 2323530"/>
                <a:gd name="connsiteX62" fmla="*/ 749300 w 2882900"/>
                <a:gd name="connsiteY62" fmla="*/ 2038350 h 2323530"/>
                <a:gd name="connsiteX63" fmla="*/ 692150 w 2882900"/>
                <a:gd name="connsiteY63" fmla="*/ 1993900 h 2323530"/>
                <a:gd name="connsiteX64" fmla="*/ 711200 w 2882900"/>
                <a:gd name="connsiteY64" fmla="*/ 1949450 h 2323530"/>
                <a:gd name="connsiteX65" fmla="*/ 717550 w 2882900"/>
                <a:gd name="connsiteY65" fmla="*/ 1930400 h 2323530"/>
                <a:gd name="connsiteX66" fmla="*/ 742950 w 2882900"/>
                <a:gd name="connsiteY66" fmla="*/ 1860550 h 2323530"/>
                <a:gd name="connsiteX67" fmla="*/ 749300 w 2882900"/>
                <a:gd name="connsiteY67" fmla="*/ 1841500 h 2323530"/>
                <a:gd name="connsiteX68" fmla="*/ 768350 w 2882900"/>
                <a:gd name="connsiteY68" fmla="*/ 1809750 h 2323530"/>
                <a:gd name="connsiteX69" fmla="*/ 806450 w 2882900"/>
                <a:gd name="connsiteY69" fmla="*/ 1847850 h 2323530"/>
                <a:gd name="connsiteX70" fmla="*/ 844550 w 2882900"/>
                <a:gd name="connsiteY70" fmla="*/ 1860550 h 2323530"/>
                <a:gd name="connsiteX71" fmla="*/ 857250 w 2882900"/>
                <a:gd name="connsiteY71" fmla="*/ 1841500 h 2323530"/>
                <a:gd name="connsiteX72" fmla="*/ 876300 w 2882900"/>
                <a:gd name="connsiteY72" fmla="*/ 1803400 h 2323530"/>
                <a:gd name="connsiteX73" fmla="*/ 895350 w 2882900"/>
                <a:gd name="connsiteY73" fmla="*/ 1790700 h 2323530"/>
                <a:gd name="connsiteX74" fmla="*/ 920750 w 2882900"/>
                <a:gd name="connsiteY74" fmla="*/ 1771650 h 2323530"/>
                <a:gd name="connsiteX75" fmla="*/ 939800 w 2882900"/>
                <a:gd name="connsiteY75" fmla="*/ 1727200 h 2323530"/>
                <a:gd name="connsiteX76" fmla="*/ 958850 w 2882900"/>
                <a:gd name="connsiteY76" fmla="*/ 1714500 h 2323530"/>
                <a:gd name="connsiteX77" fmla="*/ 971550 w 2882900"/>
                <a:gd name="connsiteY77" fmla="*/ 1733550 h 2323530"/>
                <a:gd name="connsiteX78" fmla="*/ 965200 w 2882900"/>
                <a:gd name="connsiteY78" fmla="*/ 1758950 h 2323530"/>
                <a:gd name="connsiteX79" fmla="*/ 952500 w 2882900"/>
                <a:gd name="connsiteY79" fmla="*/ 1797050 h 2323530"/>
                <a:gd name="connsiteX80" fmla="*/ 933450 w 2882900"/>
                <a:gd name="connsiteY80" fmla="*/ 1841500 h 2323530"/>
                <a:gd name="connsiteX81" fmla="*/ 1041400 w 2882900"/>
                <a:gd name="connsiteY81" fmla="*/ 1854200 h 2323530"/>
                <a:gd name="connsiteX82" fmla="*/ 1060450 w 2882900"/>
                <a:gd name="connsiteY82" fmla="*/ 1841500 h 2323530"/>
                <a:gd name="connsiteX83" fmla="*/ 1111250 w 2882900"/>
                <a:gd name="connsiteY83" fmla="*/ 1778000 h 2323530"/>
                <a:gd name="connsiteX84" fmla="*/ 1149350 w 2882900"/>
                <a:gd name="connsiteY84" fmla="*/ 1733550 h 2323530"/>
                <a:gd name="connsiteX85" fmla="*/ 1174750 w 2882900"/>
                <a:gd name="connsiteY85" fmla="*/ 1670050 h 2323530"/>
                <a:gd name="connsiteX86" fmla="*/ 1155700 w 2882900"/>
                <a:gd name="connsiteY86" fmla="*/ 1600200 h 2323530"/>
                <a:gd name="connsiteX87" fmla="*/ 1136650 w 2882900"/>
                <a:gd name="connsiteY87" fmla="*/ 1581150 h 2323530"/>
                <a:gd name="connsiteX88" fmla="*/ 1149350 w 2882900"/>
                <a:gd name="connsiteY88" fmla="*/ 1555750 h 2323530"/>
                <a:gd name="connsiteX89" fmla="*/ 1168400 w 2882900"/>
                <a:gd name="connsiteY89" fmla="*/ 1625600 h 2323530"/>
                <a:gd name="connsiteX90" fmla="*/ 1206500 w 2882900"/>
                <a:gd name="connsiteY90" fmla="*/ 1619250 h 2323530"/>
                <a:gd name="connsiteX91" fmla="*/ 1231900 w 2882900"/>
                <a:gd name="connsiteY91" fmla="*/ 1600200 h 2323530"/>
                <a:gd name="connsiteX92" fmla="*/ 1276350 w 2882900"/>
                <a:gd name="connsiteY92" fmla="*/ 1581150 h 2323530"/>
                <a:gd name="connsiteX93" fmla="*/ 1301750 w 2882900"/>
                <a:gd name="connsiteY93" fmla="*/ 1593850 h 2323530"/>
                <a:gd name="connsiteX94" fmla="*/ 1339850 w 2882900"/>
                <a:gd name="connsiteY94" fmla="*/ 1619250 h 2323530"/>
                <a:gd name="connsiteX95" fmla="*/ 1333500 w 2882900"/>
                <a:gd name="connsiteY95" fmla="*/ 1663700 h 2323530"/>
                <a:gd name="connsiteX96" fmla="*/ 1314450 w 2882900"/>
                <a:gd name="connsiteY96" fmla="*/ 1695450 h 2323530"/>
                <a:gd name="connsiteX97" fmla="*/ 1301750 w 2882900"/>
                <a:gd name="connsiteY97" fmla="*/ 1714500 h 2323530"/>
                <a:gd name="connsiteX98" fmla="*/ 1276350 w 2882900"/>
                <a:gd name="connsiteY98" fmla="*/ 1733550 h 2323530"/>
                <a:gd name="connsiteX99" fmla="*/ 1257300 w 2882900"/>
                <a:gd name="connsiteY99" fmla="*/ 1758950 h 2323530"/>
                <a:gd name="connsiteX100" fmla="*/ 1206500 w 2882900"/>
                <a:gd name="connsiteY100" fmla="*/ 1816100 h 2323530"/>
                <a:gd name="connsiteX101" fmla="*/ 1193800 w 2882900"/>
                <a:gd name="connsiteY101" fmla="*/ 1860550 h 2323530"/>
                <a:gd name="connsiteX102" fmla="*/ 1187450 w 2882900"/>
                <a:gd name="connsiteY102" fmla="*/ 1879600 h 2323530"/>
                <a:gd name="connsiteX103" fmla="*/ 1168400 w 2882900"/>
                <a:gd name="connsiteY103" fmla="*/ 1924050 h 2323530"/>
                <a:gd name="connsiteX104" fmla="*/ 1149350 w 2882900"/>
                <a:gd name="connsiteY104" fmla="*/ 1936750 h 2323530"/>
                <a:gd name="connsiteX105" fmla="*/ 1111250 w 2882900"/>
                <a:gd name="connsiteY105" fmla="*/ 1962150 h 2323530"/>
                <a:gd name="connsiteX106" fmla="*/ 1073150 w 2882900"/>
                <a:gd name="connsiteY106" fmla="*/ 1987550 h 2323530"/>
                <a:gd name="connsiteX107" fmla="*/ 1041400 w 2882900"/>
                <a:gd name="connsiteY107" fmla="*/ 2000250 h 2323530"/>
                <a:gd name="connsiteX108" fmla="*/ 990600 w 2882900"/>
                <a:gd name="connsiteY108" fmla="*/ 2025650 h 2323530"/>
                <a:gd name="connsiteX109" fmla="*/ 965200 w 2882900"/>
                <a:gd name="connsiteY109" fmla="*/ 2051050 h 2323530"/>
                <a:gd name="connsiteX110" fmla="*/ 895350 w 2882900"/>
                <a:gd name="connsiteY110" fmla="*/ 2076450 h 2323530"/>
                <a:gd name="connsiteX111" fmla="*/ 876300 w 2882900"/>
                <a:gd name="connsiteY111" fmla="*/ 2095500 h 2323530"/>
                <a:gd name="connsiteX112" fmla="*/ 812800 w 2882900"/>
                <a:gd name="connsiteY112" fmla="*/ 2133600 h 2323530"/>
                <a:gd name="connsiteX113" fmla="*/ 774700 w 2882900"/>
                <a:gd name="connsiteY113" fmla="*/ 2152650 h 2323530"/>
                <a:gd name="connsiteX114" fmla="*/ 755650 w 2882900"/>
                <a:gd name="connsiteY114" fmla="*/ 2171700 h 2323530"/>
                <a:gd name="connsiteX115" fmla="*/ 711200 w 2882900"/>
                <a:gd name="connsiteY115" fmla="*/ 2197100 h 2323530"/>
                <a:gd name="connsiteX116" fmla="*/ 698500 w 2882900"/>
                <a:gd name="connsiteY116" fmla="*/ 2216150 h 2323530"/>
                <a:gd name="connsiteX117" fmla="*/ 679450 w 2882900"/>
                <a:gd name="connsiteY117" fmla="*/ 2228850 h 2323530"/>
                <a:gd name="connsiteX118" fmla="*/ 654050 w 2882900"/>
                <a:gd name="connsiteY118" fmla="*/ 2254250 h 2323530"/>
                <a:gd name="connsiteX119" fmla="*/ 723900 w 2882900"/>
                <a:gd name="connsiteY119" fmla="*/ 2320545 h 2323530"/>
                <a:gd name="connsiteX120" fmla="*/ 742950 w 2882900"/>
                <a:gd name="connsiteY120" fmla="*/ 2311400 h 2323530"/>
                <a:gd name="connsiteX121" fmla="*/ 800100 w 2882900"/>
                <a:gd name="connsiteY121" fmla="*/ 2305050 h 2323530"/>
                <a:gd name="connsiteX122" fmla="*/ 831850 w 2882900"/>
                <a:gd name="connsiteY122" fmla="*/ 2292350 h 2323530"/>
                <a:gd name="connsiteX123" fmla="*/ 876300 w 2882900"/>
                <a:gd name="connsiteY123" fmla="*/ 2273162 h 2323530"/>
                <a:gd name="connsiteX124" fmla="*/ 908050 w 2882900"/>
                <a:gd name="connsiteY124" fmla="*/ 2254250 h 2323530"/>
                <a:gd name="connsiteX125" fmla="*/ 939800 w 2882900"/>
                <a:gd name="connsiteY125" fmla="*/ 2257321 h 2323530"/>
                <a:gd name="connsiteX126" fmla="*/ 1028700 w 2882900"/>
                <a:gd name="connsiteY126" fmla="*/ 2235200 h 2323530"/>
                <a:gd name="connsiteX127" fmla="*/ 1060450 w 2882900"/>
                <a:gd name="connsiteY127" fmla="*/ 2222500 h 2323530"/>
                <a:gd name="connsiteX128" fmla="*/ 1130300 w 2882900"/>
                <a:gd name="connsiteY128" fmla="*/ 2203450 h 2323530"/>
                <a:gd name="connsiteX129" fmla="*/ 1155700 w 2882900"/>
                <a:gd name="connsiteY129" fmla="*/ 2165350 h 2323530"/>
                <a:gd name="connsiteX130" fmla="*/ 1174750 w 2882900"/>
                <a:gd name="connsiteY130" fmla="*/ 2139950 h 2323530"/>
                <a:gd name="connsiteX131" fmla="*/ 1193800 w 2882900"/>
                <a:gd name="connsiteY131" fmla="*/ 2108200 h 2323530"/>
                <a:gd name="connsiteX132" fmla="*/ 1212850 w 2882900"/>
                <a:gd name="connsiteY132" fmla="*/ 2082800 h 2323530"/>
                <a:gd name="connsiteX133" fmla="*/ 1225550 w 2882900"/>
                <a:gd name="connsiteY133" fmla="*/ 2057400 h 2323530"/>
                <a:gd name="connsiteX134" fmla="*/ 1276350 w 2882900"/>
                <a:gd name="connsiteY134" fmla="*/ 2006600 h 2323530"/>
                <a:gd name="connsiteX135" fmla="*/ 1333500 w 2882900"/>
                <a:gd name="connsiteY135" fmla="*/ 1936750 h 2323530"/>
                <a:gd name="connsiteX136" fmla="*/ 1365250 w 2882900"/>
                <a:gd name="connsiteY136" fmla="*/ 1892300 h 2323530"/>
                <a:gd name="connsiteX137" fmla="*/ 1390650 w 2882900"/>
                <a:gd name="connsiteY137" fmla="*/ 1847850 h 2323530"/>
                <a:gd name="connsiteX138" fmla="*/ 1447800 w 2882900"/>
                <a:gd name="connsiteY138" fmla="*/ 1771650 h 2323530"/>
                <a:gd name="connsiteX139" fmla="*/ 1492250 w 2882900"/>
                <a:gd name="connsiteY139" fmla="*/ 1708150 h 2323530"/>
                <a:gd name="connsiteX140" fmla="*/ 1504950 w 2882900"/>
                <a:gd name="connsiteY140" fmla="*/ 1670050 h 2323530"/>
                <a:gd name="connsiteX141" fmla="*/ 1543050 w 2882900"/>
                <a:gd name="connsiteY141" fmla="*/ 1644650 h 2323530"/>
                <a:gd name="connsiteX142" fmla="*/ 1555750 w 2882900"/>
                <a:gd name="connsiteY142" fmla="*/ 1625600 h 2323530"/>
                <a:gd name="connsiteX143" fmla="*/ 1593850 w 2882900"/>
                <a:gd name="connsiteY143" fmla="*/ 1593850 h 2323530"/>
                <a:gd name="connsiteX144" fmla="*/ 1606550 w 2882900"/>
                <a:gd name="connsiteY144" fmla="*/ 1574800 h 2323530"/>
                <a:gd name="connsiteX145" fmla="*/ 1638300 w 2882900"/>
                <a:gd name="connsiteY145" fmla="*/ 1555750 h 2323530"/>
                <a:gd name="connsiteX146" fmla="*/ 1676400 w 2882900"/>
                <a:gd name="connsiteY146" fmla="*/ 1543050 h 2323530"/>
                <a:gd name="connsiteX147" fmla="*/ 1739900 w 2882900"/>
                <a:gd name="connsiteY147" fmla="*/ 1485900 h 2323530"/>
                <a:gd name="connsiteX148" fmla="*/ 1822450 w 2882900"/>
                <a:gd name="connsiteY148" fmla="*/ 1466850 h 2323530"/>
                <a:gd name="connsiteX149" fmla="*/ 1873250 w 2882900"/>
                <a:gd name="connsiteY149" fmla="*/ 1454150 h 2323530"/>
                <a:gd name="connsiteX150" fmla="*/ 1930400 w 2882900"/>
                <a:gd name="connsiteY150" fmla="*/ 1441450 h 2323530"/>
                <a:gd name="connsiteX151" fmla="*/ 1949450 w 2882900"/>
                <a:gd name="connsiteY151" fmla="*/ 1422400 h 2323530"/>
                <a:gd name="connsiteX152" fmla="*/ 1962150 w 2882900"/>
                <a:gd name="connsiteY152" fmla="*/ 1403350 h 2323530"/>
                <a:gd name="connsiteX153" fmla="*/ 1981200 w 2882900"/>
                <a:gd name="connsiteY153" fmla="*/ 1390650 h 2323530"/>
                <a:gd name="connsiteX154" fmla="*/ 2019300 w 2882900"/>
                <a:gd name="connsiteY154" fmla="*/ 1352550 h 2323530"/>
                <a:gd name="connsiteX155" fmla="*/ 2063750 w 2882900"/>
                <a:gd name="connsiteY155" fmla="*/ 1314450 h 2323530"/>
                <a:gd name="connsiteX156" fmla="*/ 2076450 w 2882900"/>
                <a:gd name="connsiteY156" fmla="*/ 1289050 h 2323530"/>
                <a:gd name="connsiteX157" fmla="*/ 2082800 w 2882900"/>
                <a:gd name="connsiteY157" fmla="*/ 1244600 h 2323530"/>
                <a:gd name="connsiteX158" fmla="*/ 2108200 w 2882900"/>
                <a:gd name="connsiteY158" fmla="*/ 1231900 h 2323530"/>
                <a:gd name="connsiteX159" fmla="*/ 2152650 w 2882900"/>
                <a:gd name="connsiteY159" fmla="*/ 1187450 h 2323530"/>
                <a:gd name="connsiteX160" fmla="*/ 2171700 w 2882900"/>
                <a:gd name="connsiteY160" fmla="*/ 1174750 h 2323530"/>
                <a:gd name="connsiteX161" fmla="*/ 2241550 w 2882900"/>
                <a:gd name="connsiteY161" fmla="*/ 1149350 h 2323530"/>
                <a:gd name="connsiteX162" fmla="*/ 2273300 w 2882900"/>
                <a:gd name="connsiteY162" fmla="*/ 1117600 h 2323530"/>
                <a:gd name="connsiteX163" fmla="*/ 2292350 w 2882900"/>
                <a:gd name="connsiteY163" fmla="*/ 1111250 h 2323530"/>
                <a:gd name="connsiteX164" fmla="*/ 2317750 w 2882900"/>
                <a:gd name="connsiteY164" fmla="*/ 1098550 h 2323530"/>
                <a:gd name="connsiteX165" fmla="*/ 2336800 w 2882900"/>
                <a:gd name="connsiteY165" fmla="*/ 1085850 h 2323530"/>
                <a:gd name="connsiteX166" fmla="*/ 2374900 w 2882900"/>
                <a:gd name="connsiteY166" fmla="*/ 1073150 h 2323530"/>
                <a:gd name="connsiteX167" fmla="*/ 2419350 w 2882900"/>
                <a:gd name="connsiteY167" fmla="*/ 1054100 h 2323530"/>
                <a:gd name="connsiteX168" fmla="*/ 2501900 w 2882900"/>
                <a:gd name="connsiteY168" fmla="*/ 1009650 h 2323530"/>
                <a:gd name="connsiteX169" fmla="*/ 2520950 w 2882900"/>
                <a:gd name="connsiteY169" fmla="*/ 1003300 h 2323530"/>
                <a:gd name="connsiteX170" fmla="*/ 2540000 w 2882900"/>
                <a:gd name="connsiteY170" fmla="*/ 984250 h 2323530"/>
                <a:gd name="connsiteX171" fmla="*/ 2565400 w 2882900"/>
                <a:gd name="connsiteY171" fmla="*/ 977900 h 2323530"/>
                <a:gd name="connsiteX172" fmla="*/ 2578100 w 2882900"/>
                <a:gd name="connsiteY172" fmla="*/ 952500 h 2323530"/>
                <a:gd name="connsiteX173" fmla="*/ 2584450 w 2882900"/>
                <a:gd name="connsiteY173" fmla="*/ 920750 h 2323530"/>
                <a:gd name="connsiteX174" fmla="*/ 2565400 w 2882900"/>
                <a:gd name="connsiteY174" fmla="*/ 800100 h 2323530"/>
                <a:gd name="connsiteX175" fmla="*/ 2533650 w 2882900"/>
                <a:gd name="connsiteY175" fmla="*/ 749300 h 2323530"/>
                <a:gd name="connsiteX176" fmla="*/ 2527300 w 2882900"/>
                <a:gd name="connsiteY176" fmla="*/ 596900 h 2323530"/>
                <a:gd name="connsiteX177" fmla="*/ 2546350 w 2882900"/>
                <a:gd name="connsiteY177" fmla="*/ 584200 h 2323530"/>
                <a:gd name="connsiteX178" fmla="*/ 2552700 w 2882900"/>
                <a:gd name="connsiteY178" fmla="*/ 565150 h 2323530"/>
                <a:gd name="connsiteX179" fmla="*/ 2571750 w 2882900"/>
                <a:gd name="connsiteY179" fmla="*/ 558800 h 2323530"/>
                <a:gd name="connsiteX180" fmla="*/ 2597150 w 2882900"/>
                <a:gd name="connsiteY180" fmla="*/ 539750 h 2323530"/>
                <a:gd name="connsiteX181" fmla="*/ 2616200 w 2882900"/>
                <a:gd name="connsiteY181" fmla="*/ 514350 h 2323530"/>
                <a:gd name="connsiteX182" fmla="*/ 2667000 w 2882900"/>
                <a:gd name="connsiteY182" fmla="*/ 501650 h 2323530"/>
                <a:gd name="connsiteX183" fmla="*/ 2692400 w 2882900"/>
                <a:gd name="connsiteY183" fmla="*/ 495300 h 2323530"/>
                <a:gd name="connsiteX184" fmla="*/ 2794000 w 2882900"/>
                <a:gd name="connsiteY184" fmla="*/ 501650 h 2323530"/>
                <a:gd name="connsiteX185" fmla="*/ 2857500 w 2882900"/>
                <a:gd name="connsiteY185" fmla="*/ 533400 h 2323530"/>
                <a:gd name="connsiteX186" fmla="*/ 2882900 w 2882900"/>
                <a:gd name="connsiteY186" fmla="*/ 539750 h 2323530"/>
                <a:gd name="connsiteX187" fmla="*/ 2876550 w 2882900"/>
                <a:gd name="connsiteY187" fmla="*/ 495300 h 2323530"/>
                <a:gd name="connsiteX188" fmla="*/ 2857500 w 2882900"/>
                <a:gd name="connsiteY188" fmla="*/ 482600 h 2323530"/>
                <a:gd name="connsiteX189" fmla="*/ 2851150 w 2882900"/>
                <a:gd name="connsiteY189" fmla="*/ 463550 h 2323530"/>
                <a:gd name="connsiteX190" fmla="*/ 2857500 w 2882900"/>
                <a:gd name="connsiteY190" fmla="*/ 393700 h 2323530"/>
                <a:gd name="connsiteX191" fmla="*/ 2851150 w 2882900"/>
                <a:gd name="connsiteY191" fmla="*/ 336550 h 2323530"/>
                <a:gd name="connsiteX192" fmla="*/ 2838450 w 2882900"/>
                <a:gd name="connsiteY192" fmla="*/ 241300 h 2323530"/>
                <a:gd name="connsiteX193" fmla="*/ 2832100 w 2882900"/>
                <a:gd name="connsiteY193" fmla="*/ 139700 h 2323530"/>
                <a:gd name="connsiteX194" fmla="*/ 2863850 w 2882900"/>
                <a:gd name="connsiteY194" fmla="*/ 25400 h 2323530"/>
                <a:gd name="connsiteX195" fmla="*/ 2882900 w 2882900"/>
                <a:gd name="connsiteY195" fmla="*/ 0 h 2323530"/>
                <a:gd name="connsiteX0" fmla="*/ 0 w 2882900"/>
                <a:gd name="connsiteY0" fmla="*/ 1111250 h 2323530"/>
                <a:gd name="connsiteX1" fmla="*/ 69850 w 2882900"/>
                <a:gd name="connsiteY1" fmla="*/ 1149350 h 2323530"/>
                <a:gd name="connsiteX2" fmla="*/ 88900 w 2882900"/>
                <a:gd name="connsiteY2" fmla="*/ 1155700 h 2323530"/>
                <a:gd name="connsiteX3" fmla="*/ 114300 w 2882900"/>
                <a:gd name="connsiteY3" fmla="*/ 1187450 h 2323530"/>
                <a:gd name="connsiteX4" fmla="*/ 133350 w 2882900"/>
                <a:gd name="connsiteY4" fmla="*/ 1200150 h 2323530"/>
                <a:gd name="connsiteX5" fmla="*/ 171450 w 2882900"/>
                <a:gd name="connsiteY5" fmla="*/ 1244600 h 2323530"/>
                <a:gd name="connsiteX6" fmla="*/ 209550 w 2882900"/>
                <a:gd name="connsiteY6" fmla="*/ 1276350 h 2323530"/>
                <a:gd name="connsiteX7" fmla="*/ 228600 w 2882900"/>
                <a:gd name="connsiteY7" fmla="*/ 1295400 h 2323530"/>
                <a:gd name="connsiteX8" fmla="*/ 234950 w 2882900"/>
                <a:gd name="connsiteY8" fmla="*/ 1333500 h 2323530"/>
                <a:gd name="connsiteX9" fmla="*/ 254000 w 2882900"/>
                <a:gd name="connsiteY9" fmla="*/ 1352550 h 2323530"/>
                <a:gd name="connsiteX10" fmla="*/ 298450 w 2882900"/>
                <a:gd name="connsiteY10" fmla="*/ 1384231 h 2323530"/>
                <a:gd name="connsiteX11" fmla="*/ 393700 w 2882900"/>
                <a:gd name="connsiteY11" fmla="*/ 1416050 h 2323530"/>
                <a:gd name="connsiteX12" fmla="*/ 387350 w 2882900"/>
                <a:gd name="connsiteY12" fmla="*/ 1435100 h 2323530"/>
                <a:gd name="connsiteX13" fmla="*/ 374650 w 2882900"/>
                <a:gd name="connsiteY13" fmla="*/ 1454150 h 2323530"/>
                <a:gd name="connsiteX14" fmla="*/ 336550 w 2882900"/>
                <a:gd name="connsiteY14" fmla="*/ 1498600 h 2323530"/>
                <a:gd name="connsiteX15" fmla="*/ 361950 w 2882900"/>
                <a:gd name="connsiteY15" fmla="*/ 1536700 h 2323530"/>
                <a:gd name="connsiteX16" fmla="*/ 342900 w 2882900"/>
                <a:gd name="connsiteY16" fmla="*/ 1555750 h 2323530"/>
                <a:gd name="connsiteX17" fmla="*/ 323850 w 2882900"/>
                <a:gd name="connsiteY17" fmla="*/ 1562100 h 2323530"/>
                <a:gd name="connsiteX18" fmla="*/ 260350 w 2882900"/>
                <a:gd name="connsiteY18" fmla="*/ 1568450 h 2323530"/>
                <a:gd name="connsiteX19" fmla="*/ 215900 w 2882900"/>
                <a:gd name="connsiteY19" fmla="*/ 1606550 h 2323530"/>
                <a:gd name="connsiteX20" fmla="*/ 196850 w 2882900"/>
                <a:gd name="connsiteY20" fmla="*/ 1631950 h 2323530"/>
                <a:gd name="connsiteX21" fmla="*/ 158750 w 2882900"/>
                <a:gd name="connsiteY21" fmla="*/ 1663700 h 2323530"/>
                <a:gd name="connsiteX22" fmla="*/ 139700 w 2882900"/>
                <a:gd name="connsiteY22" fmla="*/ 1682750 h 2323530"/>
                <a:gd name="connsiteX23" fmla="*/ 133350 w 2882900"/>
                <a:gd name="connsiteY23" fmla="*/ 1701800 h 2323530"/>
                <a:gd name="connsiteX24" fmla="*/ 155575 w 2882900"/>
                <a:gd name="connsiteY24" fmla="*/ 1714431 h 2323530"/>
                <a:gd name="connsiteX25" fmla="*/ 174625 w 2882900"/>
                <a:gd name="connsiteY25" fmla="*/ 1736484 h 2323530"/>
                <a:gd name="connsiteX26" fmla="*/ 228600 w 2882900"/>
                <a:gd name="connsiteY26" fmla="*/ 1784350 h 2323530"/>
                <a:gd name="connsiteX27" fmla="*/ 234950 w 2882900"/>
                <a:gd name="connsiteY27" fmla="*/ 1803400 h 2323530"/>
                <a:gd name="connsiteX28" fmla="*/ 254000 w 2882900"/>
                <a:gd name="connsiteY28" fmla="*/ 1809750 h 2323530"/>
                <a:gd name="connsiteX29" fmla="*/ 266700 w 2882900"/>
                <a:gd name="connsiteY29" fmla="*/ 1828800 h 2323530"/>
                <a:gd name="connsiteX30" fmla="*/ 304800 w 2882900"/>
                <a:gd name="connsiteY30" fmla="*/ 1873112 h 2323530"/>
                <a:gd name="connsiteX31" fmla="*/ 346075 w 2882900"/>
                <a:gd name="connsiteY31" fmla="*/ 1911213 h 2323530"/>
                <a:gd name="connsiteX32" fmla="*/ 387350 w 2882900"/>
                <a:gd name="connsiteY32" fmla="*/ 1930400 h 2323530"/>
                <a:gd name="connsiteX33" fmla="*/ 412750 w 2882900"/>
                <a:gd name="connsiteY33" fmla="*/ 1924050 h 2323530"/>
                <a:gd name="connsiteX34" fmla="*/ 438150 w 2882900"/>
                <a:gd name="connsiteY34" fmla="*/ 1898650 h 2323530"/>
                <a:gd name="connsiteX35" fmla="*/ 457200 w 2882900"/>
                <a:gd name="connsiteY35" fmla="*/ 1885950 h 2323530"/>
                <a:gd name="connsiteX36" fmla="*/ 495300 w 2882900"/>
                <a:gd name="connsiteY36" fmla="*/ 1841500 h 2323530"/>
                <a:gd name="connsiteX37" fmla="*/ 508000 w 2882900"/>
                <a:gd name="connsiteY37" fmla="*/ 1822450 h 2323530"/>
                <a:gd name="connsiteX38" fmla="*/ 501650 w 2882900"/>
                <a:gd name="connsiteY38" fmla="*/ 1797050 h 2323530"/>
                <a:gd name="connsiteX39" fmla="*/ 444500 w 2882900"/>
                <a:gd name="connsiteY39" fmla="*/ 1797050 h 2323530"/>
                <a:gd name="connsiteX40" fmla="*/ 508000 w 2882900"/>
                <a:gd name="connsiteY40" fmla="*/ 1758950 h 2323530"/>
                <a:gd name="connsiteX41" fmla="*/ 527050 w 2882900"/>
                <a:gd name="connsiteY41" fmla="*/ 1739900 h 2323530"/>
                <a:gd name="connsiteX42" fmla="*/ 552450 w 2882900"/>
                <a:gd name="connsiteY42" fmla="*/ 1720850 h 2323530"/>
                <a:gd name="connsiteX43" fmla="*/ 571500 w 2882900"/>
                <a:gd name="connsiteY43" fmla="*/ 1758950 h 2323530"/>
                <a:gd name="connsiteX44" fmla="*/ 577850 w 2882900"/>
                <a:gd name="connsiteY44" fmla="*/ 1778000 h 2323530"/>
                <a:gd name="connsiteX45" fmla="*/ 596900 w 2882900"/>
                <a:gd name="connsiteY45" fmla="*/ 1784350 h 2323530"/>
                <a:gd name="connsiteX46" fmla="*/ 635000 w 2882900"/>
                <a:gd name="connsiteY46" fmla="*/ 1822450 h 2323530"/>
                <a:gd name="connsiteX47" fmla="*/ 615950 w 2882900"/>
                <a:gd name="connsiteY47" fmla="*/ 1854200 h 2323530"/>
                <a:gd name="connsiteX48" fmla="*/ 590550 w 2882900"/>
                <a:gd name="connsiteY48" fmla="*/ 1905000 h 2323530"/>
                <a:gd name="connsiteX49" fmla="*/ 577850 w 2882900"/>
                <a:gd name="connsiteY49" fmla="*/ 1968500 h 2323530"/>
                <a:gd name="connsiteX50" fmla="*/ 565150 w 2882900"/>
                <a:gd name="connsiteY50" fmla="*/ 2032000 h 2323530"/>
                <a:gd name="connsiteX51" fmla="*/ 552450 w 2882900"/>
                <a:gd name="connsiteY51" fmla="*/ 2057400 h 2323530"/>
                <a:gd name="connsiteX52" fmla="*/ 533400 w 2882900"/>
                <a:gd name="connsiteY52" fmla="*/ 2095500 h 2323530"/>
                <a:gd name="connsiteX53" fmla="*/ 539750 w 2882900"/>
                <a:gd name="connsiteY53" fmla="*/ 2127250 h 2323530"/>
                <a:gd name="connsiteX54" fmla="*/ 530225 w 2882900"/>
                <a:gd name="connsiteY54" fmla="*/ 2130460 h 2323530"/>
                <a:gd name="connsiteX55" fmla="*/ 590550 w 2882900"/>
                <a:gd name="connsiteY55" fmla="*/ 2184400 h 2323530"/>
                <a:gd name="connsiteX56" fmla="*/ 603250 w 2882900"/>
                <a:gd name="connsiteY56" fmla="*/ 2165350 h 2323530"/>
                <a:gd name="connsiteX57" fmla="*/ 609600 w 2882900"/>
                <a:gd name="connsiteY57" fmla="*/ 2146300 h 2323530"/>
                <a:gd name="connsiteX58" fmla="*/ 647700 w 2882900"/>
                <a:gd name="connsiteY58" fmla="*/ 2114550 h 2323530"/>
                <a:gd name="connsiteX59" fmla="*/ 685800 w 2882900"/>
                <a:gd name="connsiteY59" fmla="*/ 2108200 h 2323530"/>
                <a:gd name="connsiteX60" fmla="*/ 704850 w 2882900"/>
                <a:gd name="connsiteY60" fmla="*/ 2095500 h 2323530"/>
                <a:gd name="connsiteX61" fmla="*/ 717550 w 2882900"/>
                <a:gd name="connsiteY61" fmla="*/ 2076450 h 2323530"/>
                <a:gd name="connsiteX62" fmla="*/ 749300 w 2882900"/>
                <a:gd name="connsiteY62" fmla="*/ 2038350 h 2323530"/>
                <a:gd name="connsiteX63" fmla="*/ 692150 w 2882900"/>
                <a:gd name="connsiteY63" fmla="*/ 1993900 h 2323530"/>
                <a:gd name="connsiteX64" fmla="*/ 711200 w 2882900"/>
                <a:gd name="connsiteY64" fmla="*/ 1949450 h 2323530"/>
                <a:gd name="connsiteX65" fmla="*/ 717550 w 2882900"/>
                <a:gd name="connsiteY65" fmla="*/ 1930400 h 2323530"/>
                <a:gd name="connsiteX66" fmla="*/ 742950 w 2882900"/>
                <a:gd name="connsiteY66" fmla="*/ 1860550 h 2323530"/>
                <a:gd name="connsiteX67" fmla="*/ 749300 w 2882900"/>
                <a:gd name="connsiteY67" fmla="*/ 1841500 h 2323530"/>
                <a:gd name="connsiteX68" fmla="*/ 768350 w 2882900"/>
                <a:gd name="connsiteY68" fmla="*/ 1809750 h 2323530"/>
                <a:gd name="connsiteX69" fmla="*/ 806450 w 2882900"/>
                <a:gd name="connsiteY69" fmla="*/ 1847850 h 2323530"/>
                <a:gd name="connsiteX70" fmla="*/ 844550 w 2882900"/>
                <a:gd name="connsiteY70" fmla="*/ 1860550 h 2323530"/>
                <a:gd name="connsiteX71" fmla="*/ 857250 w 2882900"/>
                <a:gd name="connsiteY71" fmla="*/ 1841500 h 2323530"/>
                <a:gd name="connsiteX72" fmla="*/ 876300 w 2882900"/>
                <a:gd name="connsiteY72" fmla="*/ 1803400 h 2323530"/>
                <a:gd name="connsiteX73" fmla="*/ 895350 w 2882900"/>
                <a:gd name="connsiteY73" fmla="*/ 1790700 h 2323530"/>
                <a:gd name="connsiteX74" fmla="*/ 920750 w 2882900"/>
                <a:gd name="connsiteY74" fmla="*/ 1771650 h 2323530"/>
                <a:gd name="connsiteX75" fmla="*/ 939800 w 2882900"/>
                <a:gd name="connsiteY75" fmla="*/ 1727200 h 2323530"/>
                <a:gd name="connsiteX76" fmla="*/ 958850 w 2882900"/>
                <a:gd name="connsiteY76" fmla="*/ 1714500 h 2323530"/>
                <a:gd name="connsiteX77" fmla="*/ 971550 w 2882900"/>
                <a:gd name="connsiteY77" fmla="*/ 1733550 h 2323530"/>
                <a:gd name="connsiteX78" fmla="*/ 965200 w 2882900"/>
                <a:gd name="connsiteY78" fmla="*/ 1758950 h 2323530"/>
                <a:gd name="connsiteX79" fmla="*/ 952500 w 2882900"/>
                <a:gd name="connsiteY79" fmla="*/ 1797050 h 2323530"/>
                <a:gd name="connsiteX80" fmla="*/ 933450 w 2882900"/>
                <a:gd name="connsiteY80" fmla="*/ 1841500 h 2323530"/>
                <a:gd name="connsiteX81" fmla="*/ 1041400 w 2882900"/>
                <a:gd name="connsiteY81" fmla="*/ 1854200 h 2323530"/>
                <a:gd name="connsiteX82" fmla="*/ 1060450 w 2882900"/>
                <a:gd name="connsiteY82" fmla="*/ 1841500 h 2323530"/>
                <a:gd name="connsiteX83" fmla="*/ 1111250 w 2882900"/>
                <a:gd name="connsiteY83" fmla="*/ 1778000 h 2323530"/>
                <a:gd name="connsiteX84" fmla="*/ 1149350 w 2882900"/>
                <a:gd name="connsiteY84" fmla="*/ 1733550 h 2323530"/>
                <a:gd name="connsiteX85" fmla="*/ 1174750 w 2882900"/>
                <a:gd name="connsiteY85" fmla="*/ 1670050 h 2323530"/>
                <a:gd name="connsiteX86" fmla="*/ 1155700 w 2882900"/>
                <a:gd name="connsiteY86" fmla="*/ 1600200 h 2323530"/>
                <a:gd name="connsiteX87" fmla="*/ 1136650 w 2882900"/>
                <a:gd name="connsiteY87" fmla="*/ 1581150 h 2323530"/>
                <a:gd name="connsiteX88" fmla="*/ 1149350 w 2882900"/>
                <a:gd name="connsiteY88" fmla="*/ 1555750 h 2323530"/>
                <a:gd name="connsiteX89" fmla="*/ 1168400 w 2882900"/>
                <a:gd name="connsiteY89" fmla="*/ 1625600 h 2323530"/>
                <a:gd name="connsiteX90" fmla="*/ 1206500 w 2882900"/>
                <a:gd name="connsiteY90" fmla="*/ 1619250 h 2323530"/>
                <a:gd name="connsiteX91" fmla="*/ 1231900 w 2882900"/>
                <a:gd name="connsiteY91" fmla="*/ 1600200 h 2323530"/>
                <a:gd name="connsiteX92" fmla="*/ 1276350 w 2882900"/>
                <a:gd name="connsiteY92" fmla="*/ 1581150 h 2323530"/>
                <a:gd name="connsiteX93" fmla="*/ 1301750 w 2882900"/>
                <a:gd name="connsiteY93" fmla="*/ 1593850 h 2323530"/>
                <a:gd name="connsiteX94" fmla="*/ 1339850 w 2882900"/>
                <a:gd name="connsiteY94" fmla="*/ 1619250 h 2323530"/>
                <a:gd name="connsiteX95" fmla="*/ 1333500 w 2882900"/>
                <a:gd name="connsiteY95" fmla="*/ 1663700 h 2323530"/>
                <a:gd name="connsiteX96" fmla="*/ 1314450 w 2882900"/>
                <a:gd name="connsiteY96" fmla="*/ 1695450 h 2323530"/>
                <a:gd name="connsiteX97" fmla="*/ 1301750 w 2882900"/>
                <a:gd name="connsiteY97" fmla="*/ 1714500 h 2323530"/>
                <a:gd name="connsiteX98" fmla="*/ 1276350 w 2882900"/>
                <a:gd name="connsiteY98" fmla="*/ 1733550 h 2323530"/>
                <a:gd name="connsiteX99" fmla="*/ 1257300 w 2882900"/>
                <a:gd name="connsiteY99" fmla="*/ 1758950 h 2323530"/>
                <a:gd name="connsiteX100" fmla="*/ 1206500 w 2882900"/>
                <a:gd name="connsiteY100" fmla="*/ 1816100 h 2323530"/>
                <a:gd name="connsiteX101" fmla="*/ 1193800 w 2882900"/>
                <a:gd name="connsiteY101" fmla="*/ 1860550 h 2323530"/>
                <a:gd name="connsiteX102" fmla="*/ 1187450 w 2882900"/>
                <a:gd name="connsiteY102" fmla="*/ 1879600 h 2323530"/>
                <a:gd name="connsiteX103" fmla="*/ 1168400 w 2882900"/>
                <a:gd name="connsiteY103" fmla="*/ 1924050 h 2323530"/>
                <a:gd name="connsiteX104" fmla="*/ 1149350 w 2882900"/>
                <a:gd name="connsiteY104" fmla="*/ 1936750 h 2323530"/>
                <a:gd name="connsiteX105" fmla="*/ 1111250 w 2882900"/>
                <a:gd name="connsiteY105" fmla="*/ 1962150 h 2323530"/>
                <a:gd name="connsiteX106" fmla="*/ 1073150 w 2882900"/>
                <a:gd name="connsiteY106" fmla="*/ 1987550 h 2323530"/>
                <a:gd name="connsiteX107" fmla="*/ 1041400 w 2882900"/>
                <a:gd name="connsiteY107" fmla="*/ 2000250 h 2323530"/>
                <a:gd name="connsiteX108" fmla="*/ 990600 w 2882900"/>
                <a:gd name="connsiteY108" fmla="*/ 2025650 h 2323530"/>
                <a:gd name="connsiteX109" fmla="*/ 965200 w 2882900"/>
                <a:gd name="connsiteY109" fmla="*/ 2051050 h 2323530"/>
                <a:gd name="connsiteX110" fmla="*/ 895350 w 2882900"/>
                <a:gd name="connsiteY110" fmla="*/ 2076450 h 2323530"/>
                <a:gd name="connsiteX111" fmla="*/ 876300 w 2882900"/>
                <a:gd name="connsiteY111" fmla="*/ 2095500 h 2323530"/>
                <a:gd name="connsiteX112" fmla="*/ 812800 w 2882900"/>
                <a:gd name="connsiteY112" fmla="*/ 2133600 h 2323530"/>
                <a:gd name="connsiteX113" fmla="*/ 774700 w 2882900"/>
                <a:gd name="connsiteY113" fmla="*/ 2152650 h 2323530"/>
                <a:gd name="connsiteX114" fmla="*/ 755650 w 2882900"/>
                <a:gd name="connsiteY114" fmla="*/ 2171700 h 2323530"/>
                <a:gd name="connsiteX115" fmla="*/ 711200 w 2882900"/>
                <a:gd name="connsiteY115" fmla="*/ 2197100 h 2323530"/>
                <a:gd name="connsiteX116" fmla="*/ 698500 w 2882900"/>
                <a:gd name="connsiteY116" fmla="*/ 2216150 h 2323530"/>
                <a:gd name="connsiteX117" fmla="*/ 679450 w 2882900"/>
                <a:gd name="connsiteY117" fmla="*/ 2228850 h 2323530"/>
                <a:gd name="connsiteX118" fmla="*/ 654050 w 2882900"/>
                <a:gd name="connsiteY118" fmla="*/ 2254250 h 2323530"/>
                <a:gd name="connsiteX119" fmla="*/ 723900 w 2882900"/>
                <a:gd name="connsiteY119" fmla="*/ 2320545 h 2323530"/>
                <a:gd name="connsiteX120" fmla="*/ 742950 w 2882900"/>
                <a:gd name="connsiteY120" fmla="*/ 2311400 h 2323530"/>
                <a:gd name="connsiteX121" fmla="*/ 800100 w 2882900"/>
                <a:gd name="connsiteY121" fmla="*/ 2305050 h 2323530"/>
                <a:gd name="connsiteX122" fmla="*/ 831850 w 2882900"/>
                <a:gd name="connsiteY122" fmla="*/ 2292350 h 2323530"/>
                <a:gd name="connsiteX123" fmla="*/ 876300 w 2882900"/>
                <a:gd name="connsiteY123" fmla="*/ 2273162 h 2323530"/>
                <a:gd name="connsiteX124" fmla="*/ 908050 w 2882900"/>
                <a:gd name="connsiteY124" fmla="*/ 2254250 h 2323530"/>
                <a:gd name="connsiteX125" fmla="*/ 939800 w 2882900"/>
                <a:gd name="connsiteY125" fmla="*/ 2257321 h 2323530"/>
                <a:gd name="connsiteX126" fmla="*/ 1028700 w 2882900"/>
                <a:gd name="connsiteY126" fmla="*/ 2235200 h 2323530"/>
                <a:gd name="connsiteX127" fmla="*/ 1060450 w 2882900"/>
                <a:gd name="connsiteY127" fmla="*/ 2222500 h 2323530"/>
                <a:gd name="connsiteX128" fmla="*/ 1130300 w 2882900"/>
                <a:gd name="connsiteY128" fmla="*/ 2203450 h 2323530"/>
                <a:gd name="connsiteX129" fmla="*/ 1155700 w 2882900"/>
                <a:gd name="connsiteY129" fmla="*/ 2165350 h 2323530"/>
                <a:gd name="connsiteX130" fmla="*/ 1174750 w 2882900"/>
                <a:gd name="connsiteY130" fmla="*/ 2139950 h 2323530"/>
                <a:gd name="connsiteX131" fmla="*/ 1193800 w 2882900"/>
                <a:gd name="connsiteY131" fmla="*/ 2108200 h 2323530"/>
                <a:gd name="connsiteX132" fmla="*/ 1212850 w 2882900"/>
                <a:gd name="connsiteY132" fmla="*/ 2082800 h 2323530"/>
                <a:gd name="connsiteX133" fmla="*/ 1225550 w 2882900"/>
                <a:gd name="connsiteY133" fmla="*/ 2057400 h 2323530"/>
                <a:gd name="connsiteX134" fmla="*/ 1276350 w 2882900"/>
                <a:gd name="connsiteY134" fmla="*/ 2006600 h 2323530"/>
                <a:gd name="connsiteX135" fmla="*/ 1333500 w 2882900"/>
                <a:gd name="connsiteY135" fmla="*/ 1936750 h 2323530"/>
                <a:gd name="connsiteX136" fmla="*/ 1365250 w 2882900"/>
                <a:gd name="connsiteY136" fmla="*/ 1892300 h 2323530"/>
                <a:gd name="connsiteX137" fmla="*/ 1390650 w 2882900"/>
                <a:gd name="connsiteY137" fmla="*/ 1847850 h 2323530"/>
                <a:gd name="connsiteX138" fmla="*/ 1447800 w 2882900"/>
                <a:gd name="connsiteY138" fmla="*/ 1771650 h 2323530"/>
                <a:gd name="connsiteX139" fmla="*/ 1492250 w 2882900"/>
                <a:gd name="connsiteY139" fmla="*/ 1708150 h 2323530"/>
                <a:gd name="connsiteX140" fmla="*/ 1504950 w 2882900"/>
                <a:gd name="connsiteY140" fmla="*/ 1670050 h 2323530"/>
                <a:gd name="connsiteX141" fmla="*/ 1543050 w 2882900"/>
                <a:gd name="connsiteY141" fmla="*/ 1644650 h 2323530"/>
                <a:gd name="connsiteX142" fmla="*/ 1555750 w 2882900"/>
                <a:gd name="connsiteY142" fmla="*/ 1625600 h 2323530"/>
                <a:gd name="connsiteX143" fmla="*/ 1593850 w 2882900"/>
                <a:gd name="connsiteY143" fmla="*/ 1593850 h 2323530"/>
                <a:gd name="connsiteX144" fmla="*/ 1606550 w 2882900"/>
                <a:gd name="connsiteY144" fmla="*/ 1574800 h 2323530"/>
                <a:gd name="connsiteX145" fmla="*/ 1638300 w 2882900"/>
                <a:gd name="connsiteY145" fmla="*/ 1555750 h 2323530"/>
                <a:gd name="connsiteX146" fmla="*/ 1676400 w 2882900"/>
                <a:gd name="connsiteY146" fmla="*/ 1543050 h 2323530"/>
                <a:gd name="connsiteX147" fmla="*/ 1739900 w 2882900"/>
                <a:gd name="connsiteY147" fmla="*/ 1485900 h 2323530"/>
                <a:gd name="connsiteX148" fmla="*/ 1822450 w 2882900"/>
                <a:gd name="connsiteY148" fmla="*/ 1466850 h 2323530"/>
                <a:gd name="connsiteX149" fmla="*/ 1873250 w 2882900"/>
                <a:gd name="connsiteY149" fmla="*/ 1454150 h 2323530"/>
                <a:gd name="connsiteX150" fmla="*/ 1930400 w 2882900"/>
                <a:gd name="connsiteY150" fmla="*/ 1441450 h 2323530"/>
                <a:gd name="connsiteX151" fmla="*/ 1949450 w 2882900"/>
                <a:gd name="connsiteY151" fmla="*/ 1422400 h 2323530"/>
                <a:gd name="connsiteX152" fmla="*/ 1962150 w 2882900"/>
                <a:gd name="connsiteY152" fmla="*/ 1403350 h 2323530"/>
                <a:gd name="connsiteX153" fmla="*/ 1981200 w 2882900"/>
                <a:gd name="connsiteY153" fmla="*/ 1390650 h 2323530"/>
                <a:gd name="connsiteX154" fmla="*/ 2019300 w 2882900"/>
                <a:gd name="connsiteY154" fmla="*/ 1352550 h 2323530"/>
                <a:gd name="connsiteX155" fmla="*/ 2063750 w 2882900"/>
                <a:gd name="connsiteY155" fmla="*/ 1314450 h 2323530"/>
                <a:gd name="connsiteX156" fmla="*/ 2076450 w 2882900"/>
                <a:gd name="connsiteY156" fmla="*/ 1289050 h 2323530"/>
                <a:gd name="connsiteX157" fmla="*/ 2082800 w 2882900"/>
                <a:gd name="connsiteY157" fmla="*/ 1244600 h 2323530"/>
                <a:gd name="connsiteX158" fmla="*/ 2108200 w 2882900"/>
                <a:gd name="connsiteY158" fmla="*/ 1231900 h 2323530"/>
                <a:gd name="connsiteX159" fmla="*/ 2152650 w 2882900"/>
                <a:gd name="connsiteY159" fmla="*/ 1187450 h 2323530"/>
                <a:gd name="connsiteX160" fmla="*/ 2171700 w 2882900"/>
                <a:gd name="connsiteY160" fmla="*/ 1174750 h 2323530"/>
                <a:gd name="connsiteX161" fmla="*/ 2241550 w 2882900"/>
                <a:gd name="connsiteY161" fmla="*/ 1149350 h 2323530"/>
                <a:gd name="connsiteX162" fmla="*/ 2273300 w 2882900"/>
                <a:gd name="connsiteY162" fmla="*/ 1117600 h 2323530"/>
                <a:gd name="connsiteX163" fmla="*/ 2292350 w 2882900"/>
                <a:gd name="connsiteY163" fmla="*/ 1111250 h 2323530"/>
                <a:gd name="connsiteX164" fmla="*/ 2317750 w 2882900"/>
                <a:gd name="connsiteY164" fmla="*/ 1098550 h 2323530"/>
                <a:gd name="connsiteX165" fmla="*/ 2336800 w 2882900"/>
                <a:gd name="connsiteY165" fmla="*/ 1085850 h 2323530"/>
                <a:gd name="connsiteX166" fmla="*/ 2374900 w 2882900"/>
                <a:gd name="connsiteY166" fmla="*/ 1073150 h 2323530"/>
                <a:gd name="connsiteX167" fmla="*/ 2419350 w 2882900"/>
                <a:gd name="connsiteY167" fmla="*/ 1054100 h 2323530"/>
                <a:gd name="connsiteX168" fmla="*/ 2501900 w 2882900"/>
                <a:gd name="connsiteY168" fmla="*/ 1009650 h 2323530"/>
                <a:gd name="connsiteX169" fmla="*/ 2520950 w 2882900"/>
                <a:gd name="connsiteY169" fmla="*/ 1003300 h 2323530"/>
                <a:gd name="connsiteX170" fmla="*/ 2540000 w 2882900"/>
                <a:gd name="connsiteY170" fmla="*/ 984250 h 2323530"/>
                <a:gd name="connsiteX171" fmla="*/ 2565400 w 2882900"/>
                <a:gd name="connsiteY171" fmla="*/ 977900 h 2323530"/>
                <a:gd name="connsiteX172" fmla="*/ 2578100 w 2882900"/>
                <a:gd name="connsiteY172" fmla="*/ 952500 h 2323530"/>
                <a:gd name="connsiteX173" fmla="*/ 2584450 w 2882900"/>
                <a:gd name="connsiteY173" fmla="*/ 920750 h 2323530"/>
                <a:gd name="connsiteX174" fmla="*/ 2565400 w 2882900"/>
                <a:gd name="connsiteY174" fmla="*/ 800100 h 2323530"/>
                <a:gd name="connsiteX175" fmla="*/ 2533650 w 2882900"/>
                <a:gd name="connsiteY175" fmla="*/ 749300 h 2323530"/>
                <a:gd name="connsiteX176" fmla="*/ 2527300 w 2882900"/>
                <a:gd name="connsiteY176" fmla="*/ 596900 h 2323530"/>
                <a:gd name="connsiteX177" fmla="*/ 2546350 w 2882900"/>
                <a:gd name="connsiteY177" fmla="*/ 584200 h 2323530"/>
                <a:gd name="connsiteX178" fmla="*/ 2552700 w 2882900"/>
                <a:gd name="connsiteY178" fmla="*/ 565150 h 2323530"/>
                <a:gd name="connsiteX179" fmla="*/ 2571750 w 2882900"/>
                <a:gd name="connsiteY179" fmla="*/ 558800 h 2323530"/>
                <a:gd name="connsiteX180" fmla="*/ 2597150 w 2882900"/>
                <a:gd name="connsiteY180" fmla="*/ 539750 h 2323530"/>
                <a:gd name="connsiteX181" fmla="*/ 2616200 w 2882900"/>
                <a:gd name="connsiteY181" fmla="*/ 514350 h 2323530"/>
                <a:gd name="connsiteX182" fmla="*/ 2667000 w 2882900"/>
                <a:gd name="connsiteY182" fmla="*/ 501650 h 2323530"/>
                <a:gd name="connsiteX183" fmla="*/ 2692400 w 2882900"/>
                <a:gd name="connsiteY183" fmla="*/ 495300 h 2323530"/>
                <a:gd name="connsiteX184" fmla="*/ 2794000 w 2882900"/>
                <a:gd name="connsiteY184" fmla="*/ 501650 h 2323530"/>
                <a:gd name="connsiteX185" fmla="*/ 2857500 w 2882900"/>
                <a:gd name="connsiteY185" fmla="*/ 533400 h 2323530"/>
                <a:gd name="connsiteX186" fmla="*/ 2882900 w 2882900"/>
                <a:gd name="connsiteY186" fmla="*/ 539750 h 2323530"/>
                <a:gd name="connsiteX187" fmla="*/ 2876550 w 2882900"/>
                <a:gd name="connsiteY187" fmla="*/ 495300 h 2323530"/>
                <a:gd name="connsiteX188" fmla="*/ 2857500 w 2882900"/>
                <a:gd name="connsiteY188" fmla="*/ 482600 h 2323530"/>
                <a:gd name="connsiteX189" fmla="*/ 2851150 w 2882900"/>
                <a:gd name="connsiteY189" fmla="*/ 463550 h 2323530"/>
                <a:gd name="connsiteX190" fmla="*/ 2857500 w 2882900"/>
                <a:gd name="connsiteY190" fmla="*/ 393700 h 2323530"/>
                <a:gd name="connsiteX191" fmla="*/ 2851150 w 2882900"/>
                <a:gd name="connsiteY191" fmla="*/ 336550 h 2323530"/>
                <a:gd name="connsiteX192" fmla="*/ 2838450 w 2882900"/>
                <a:gd name="connsiteY192" fmla="*/ 241300 h 2323530"/>
                <a:gd name="connsiteX193" fmla="*/ 2832100 w 2882900"/>
                <a:gd name="connsiteY193" fmla="*/ 139700 h 2323530"/>
                <a:gd name="connsiteX194" fmla="*/ 2863850 w 2882900"/>
                <a:gd name="connsiteY194" fmla="*/ 25400 h 2323530"/>
                <a:gd name="connsiteX195" fmla="*/ 2882900 w 2882900"/>
                <a:gd name="connsiteY195" fmla="*/ 0 h 2323530"/>
                <a:gd name="connsiteX0" fmla="*/ 0 w 2882900"/>
                <a:gd name="connsiteY0" fmla="*/ 1111250 h 2323530"/>
                <a:gd name="connsiteX1" fmla="*/ 69850 w 2882900"/>
                <a:gd name="connsiteY1" fmla="*/ 1149350 h 2323530"/>
                <a:gd name="connsiteX2" fmla="*/ 88900 w 2882900"/>
                <a:gd name="connsiteY2" fmla="*/ 1155700 h 2323530"/>
                <a:gd name="connsiteX3" fmla="*/ 114300 w 2882900"/>
                <a:gd name="connsiteY3" fmla="*/ 1187450 h 2323530"/>
                <a:gd name="connsiteX4" fmla="*/ 133350 w 2882900"/>
                <a:gd name="connsiteY4" fmla="*/ 1200150 h 2323530"/>
                <a:gd name="connsiteX5" fmla="*/ 171450 w 2882900"/>
                <a:gd name="connsiteY5" fmla="*/ 1244600 h 2323530"/>
                <a:gd name="connsiteX6" fmla="*/ 209550 w 2882900"/>
                <a:gd name="connsiteY6" fmla="*/ 1276350 h 2323530"/>
                <a:gd name="connsiteX7" fmla="*/ 228600 w 2882900"/>
                <a:gd name="connsiteY7" fmla="*/ 1295400 h 2323530"/>
                <a:gd name="connsiteX8" fmla="*/ 234950 w 2882900"/>
                <a:gd name="connsiteY8" fmla="*/ 1333500 h 2323530"/>
                <a:gd name="connsiteX9" fmla="*/ 254000 w 2882900"/>
                <a:gd name="connsiteY9" fmla="*/ 1352550 h 2323530"/>
                <a:gd name="connsiteX10" fmla="*/ 298450 w 2882900"/>
                <a:gd name="connsiteY10" fmla="*/ 1384231 h 2323530"/>
                <a:gd name="connsiteX11" fmla="*/ 393700 w 2882900"/>
                <a:gd name="connsiteY11" fmla="*/ 1416050 h 2323530"/>
                <a:gd name="connsiteX12" fmla="*/ 387350 w 2882900"/>
                <a:gd name="connsiteY12" fmla="*/ 1435100 h 2323530"/>
                <a:gd name="connsiteX13" fmla="*/ 374650 w 2882900"/>
                <a:gd name="connsiteY13" fmla="*/ 1454150 h 2323530"/>
                <a:gd name="connsiteX14" fmla="*/ 336550 w 2882900"/>
                <a:gd name="connsiteY14" fmla="*/ 1498600 h 2323530"/>
                <a:gd name="connsiteX15" fmla="*/ 361950 w 2882900"/>
                <a:gd name="connsiteY15" fmla="*/ 1536700 h 2323530"/>
                <a:gd name="connsiteX16" fmla="*/ 342900 w 2882900"/>
                <a:gd name="connsiteY16" fmla="*/ 1555750 h 2323530"/>
                <a:gd name="connsiteX17" fmla="*/ 295275 w 2882900"/>
                <a:gd name="connsiteY17" fmla="*/ 1546397 h 2323530"/>
                <a:gd name="connsiteX18" fmla="*/ 260350 w 2882900"/>
                <a:gd name="connsiteY18" fmla="*/ 1568450 h 2323530"/>
                <a:gd name="connsiteX19" fmla="*/ 215900 w 2882900"/>
                <a:gd name="connsiteY19" fmla="*/ 1606550 h 2323530"/>
                <a:gd name="connsiteX20" fmla="*/ 196850 w 2882900"/>
                <a:gd name="connsiteY20" fmla="*/ 1631950 h 2323530"/>
                <a:gd name="connsiteX21" fmla="*/ 158750 w 2882900"/>
                <a:gd name="connsiteY21" fmla="*/ 1663700 h 2323530"/>
                <a:gd name="connsiteX22" fmla="*/ 139700 w 2882900"/>
                <a:gd name="connsiteY22" fmla="*/ 1682750 h 2323530"/>
                <a:gd name="connsiteX23" fmla="*/ 133350 w 2882900"/>
                <a:gd name="connsiteY23" fmla="*/ 1701800 h 2323530"/>
                <a:gd name="connsiteX24" fmla="*/ 155575 w 2882900"/>
                <a:gd name="connsiteY24" fmla="*/ 1714431 h 2323530"/>
                <a:gd name="connsiteX25" fmla="*/ 174625 w 2882900"/>
                <a:gd name="connsiteY25" fmla="*/ 1736484 h 2323530"/>
                <a:gd name="connsiteX26" fmla="*/ 228600 w 2882900"/>
                <a:gd name="connsiteY26" fmla="*/ 1784350 h 2323530"/>
                <a:gd name="connsiteX27" fmla="*/ 234950 w 2882900"/>
                <a:gd name="connsiteY27" fmla="*/ 1803400 h 2323530"/>
                <a:gd name="connsiteX28" fmla="*/ 254000 w 2882900"/>
                <a:gd name="connsiteY28" fmla="*/ 1809750 h 2323530"/>
                <a:gd name="connsiteX29" fmla="*/ 266700 w 2882900"/>
                <a:gd name="connsiteY29" fmla="*/ 1828800 h 2323530"/>
                <a:gd name="connsiteX30" fmla="*/ 304800 w 2882900"/>
                <a:gd name="connsiteY30" fmla="*/ 1873112 h 2323530"/>
                <a:gd name="connsiteX31" fmla="*/ 346075 w 2882900"/>
                <a:gd name="connsiteY31" fmla="*/ 1911213 h 2323530"/>
                <a:gd name="connsiteX32" fmla="*/ 387350 w 2882900"/>
                <a:gd name="connsiteY32" fmla="*/ 1930400 h 2323530"/>
                <a:gd name="connsiteX33" fmla="*/ 412750 w 2882900"/>
                <a:gd name="connsiteY33" fmla="*/ 1924050 h 2323530"/>
                <a:gd name="connsiteX34" fmla="*/ 438150 w 2882900"/>
                <a:gd name="connsiteY34" fmla="*/ 1898650 h 2323530"/>
                <a:gd name="connsiteX35" fmla="*/ 457200 w 2882900"/>
                <a:gd name="connsiteY35" fmla="*/ 1885950 h 2323530"/>
                <a:gd name="connsiteX36" fmla="*/ 495300 w 2882900"/>
                <a:gd name="connsiteY36" fmla="*/ 1841500 h 2323530"/>
                <a:gd name="connsiteX37" fmla="*/ 508000 w 2882900"/>
                <a:gd name="connsiteY37" fmla="*/ 1822450 h 2323530"/>
                <a:gd name="connsiteX38" fmla="*/ 501650 w 2882900"/>
                <a:gd name="connsiteY38" fmla="*/ 1797050 h 2323530"/>
                <a:gd name="connsiteX39" fmla="*/ 444500 w 2882900"/>
                <a:gd name="connsiteY39" fmla="*/ 1797050 h 2323530"/>
                <a:gd name="connsiteX40" fmla="*/ 508000 w 2882900"/>
                <a:gd name="connsiteY40" fmla="*/ 1758950 h 2323530"/>
                <a:gd name="connsiteX41" fmla="*/ 527050 w 2882900"/>
                <a:gd name="connsiteY41" fmla="*/ 1739900 h 2323530"/>
                <a:gd name="connsiteX42" fmla="*/ 552450 w 2882900"/>
                <a:gd name="connsiteY42" fmla="*/ 1720850 h 2323530"/>
                <a:gd name="connsiteX43" fmla="*/ 571500 w 2882900"/>
                <a:gd name="connsiteY43" fmla="*/ 1758950 h 2323530"/>
                <a:gd name="connsiteX44" fmla="*/ 577850 w 2882900"/>
                <a:gd name="connsiteY44" fmla="*/ 1778000 h 2323530"/>
                <a:gd name="connsiteX45" fmla="*/ 596900 w 2882900"/>
                <a:gd name="connsiteY45" fmla="*/ 1784350 h 2323530"/>
                <a:gd name="connsiteX46" fmla="*/ 635000 w 2882900"/>
                <a:gd name="connsiteY46" fmla="*/ 1822450 h 2323530"/>
                <a:gd name="connsiteX47" fmla="*/ 615950 w 2882900"/>
                <a:gd name="connsiteY47" fmla="*/ 1854200 h 2323530"/>
                <a:gd name="connsiteX48" fmla="*/ 590550 w 2882900"/>
                <a:gd name="connsiteY48" fmla="*/ 1905000 h 2323530"/>
                <a:gd name="connsiteX49" fmla="*/ 577850 w 2882900"/>
                <a:gd name="connsiteY49" fmla="*/ 1968500 h 2323530"/>
                <a:gd name="connsiteX50" fmla="*/ 565150 w 2882900"/>
                <a:gd name="connsiteY50" fmla="*/ 2032000 h 2323530"/>
                <a:gd name="connsiteX51" fmla="*/ 552450 w 2882900"/>
                <a:gd name="connsiteY51" fmla="*/ 2057400 h 2323530"/>
                <a:gd name="connsiteX52" fmla="*/ 533400 w 2882900"/>
                <a:gd name="connsiteY52" fmla="*/ 2095500 h 2323530"/>
                <a:gd name="connsiteX53" fmla="*/ 539750 w 2882900"/>
                <a:gd name="connsiteY53" fmla="*/ 2127250 h 2323530"/>
                <a:gd name="connsiteX54" fmla="*/ 530225 w 2882900"/>
                <a:gd name="connsiteY54" fmla="*/ 2130460 h 2323530"/>
                <a:gd name="connsiteX55" fmla="*/ 590550 w 2882900"/>
                <a:gd name="connsiteY55" fmla="*/ 2184400 h 2323530"/>
                <a:gd name="connsiteX56" fmla="*/ 603250 w 2882900"/>
                <a:gd name="connsiteY56" fmla="*/ 2165350 h 2323530"/>
                <a:gd name="connsiteX57" fmla="*/ 609600 w 2882900"/>
                <a:gd name="connsiteY57" fmla="*/ 2146300 h 2323530"/>
                <a:gd name="connsiteX58" fmla="*/ 647700 w 2882900"/>
                <a:gd name="connsiteY58" fmla="*/ 2114550 h 2323530"/>
                <a:gd name="connsiteX59" fmla="*/ 685800 w 2882900"/>
                <a:gd name="connsiteY59" fmla="*/ 2108200 h 2323530"/>
                <a:gd name="connsiteX60" fmla="*/ 704850 w 2882900"/>
                <a:gd name="connsiteY60" fmla="*/ 2095500 h 2323530"/>
                <a:gd name="connsiteX61" fmla="*/ 717550 w 2882900"/>
                <a:gd name="connsiteY61" fmla="*/ 2076450 h 2323530"/>
                <a:gd name="connsiteX62" fmla="*/ 749300 w 2882900"/>
                <a:gd name="connsiteY62" fmla="*/ 2038350 h 2323530"/>
                <a:gd name="connsiteX63" fmla="*/ 692150 w 2882900"/>
                <a:gd name="connsiteY63" fmla="*/ 1993900 h 2323530"/>
                <a:gd name="connsiteX64" fmla="*/ 711200 w 2882900"/>
                <a:gd name="connsiteY64" fmla="*/ 1949450 h 2323530"/>
                <a:gd name="connsiteX65" fmla="*/ 717550 w 2882900"/>
                <a:gd name="connsiteY65" fmla="*/ 1930400 h 2323530"/>
                <a:gd name="connsiteX66" fmla="*/ 742950 w 2882900"/>
                <a:gd name="connsiteY66" fmla="*/ 1860550 h 2323530"/>
                <a:gd name="connsiteX67" fmla="*/ 749300 w 2882900"/>
                <a:gd name="connsiteY67" fmla="*/ 1841500 h 2323530"/>
                <a:gd name="connsiteX68" fmla="*/ 768350 w 2882900"/>
                <a:gd name="connsiteY68" fmla="*/ 1809750 h 2323530"/>
                <a:gd name="connsiteX69" fmla="*/ 806450 w 2882900"/>
                <a:gd name="connsiteY69" fmla="*/ 1847850 h 2323530"/>
                <a:gd name="connsiteX70" fmla="*/ 844550 w 2882900"/>
                <a:gd name="connsiteY70" fmla="*/ 1860550 h 2323530"/>
                <a:gd name="connsiteX71" fmla="*/ 857250 w 2882900"/>
                <a:gd name="connsiteY71" fmla="*/ 1841500 h 2323530"/>
                <a:gd name="connsiteX72" fmla="*/ 876300 w 2882900"/>
                <a:gd name="connsiteY72" fmla="*/ 1803400 h 2323530"/>
                <a:gd name="connsiteX73" fmla="*/ 895350 w 2882900"/>
                <a:gd name="connsiteY73" fmla="*/ 1790700 h 2323530"/>
                <a:gd name="connsiteX74" fmla="*/ 920750 w 2882900"/>
                <a:gd name="connsiteY74" fmla="*/ 1771650 h 2323530"/>
                <a:gd name="connsiteX75" fmla="*/ 939800 w 2882900"/>
                <a:gd name="connsiteY75" fmla="*/ 1727200 h 2323530"/>
                <a:gd name="connsiteX76" fmla="*/ 958850 w 2882900"/>
                <a:gd name="connsiteY76" fmla="*/ 1714500 h 2323530"/>
                <a:gd name="connsiteX77" fmla="*/ 971550 w 2882900"/>
                <a:gd name="connsiteY77" fmla="*/ 1733550 h 2323530"/>
                <a:gd name="connsiteX78" fmla="*/ 965200 w 2882900"/>
                <a:gd name="connsiteY78" fmla="*/ 1758950 h 2323530"/>
                <a:gd name="connsiteX79" fmla="*/ 952500 w 2882900"/>
                <a:gd name="connsiteY79" fmla="*/ 1797050 h 2323530"/>
                <a:gd name="connsiteX80" fmla="*/ 933450 w 2882900"/>
                <a:gd name="connsiteY80" fmla="*/ 1841500 h 2323530"/>
                <a:gd name="connsiteX81" fmla="*/ 1041400 w 2882900"/>
                <a:gd name="connsiteY81" fmla="*/ 1854200 h 2323530"/>
                <a:gd name="connsiteX82" fmla="*/ 1060450 w 2882900"/>
                <a:gd name="connsiteY82" fmla="*/ 1841500 h 2323530"/>
                <a:gd name="connsiteX83" fmla="*/ 1111250 w 2882900"/>
                <a:gd name="connsiteY83" fmla="*/ 1778000 h 2323530"/>
                <a:gd name="connsiteX84" fmla="*/ 1149350 w 2882900"/>
                <a:gd name="connsiteY84" fmla="*/ 1733550 h 2323530"/>
                <a:gd name="connsiteX85" fmla="*/ 1174750 w 2882900"/>
                <a:gd name="connsiteY85" fmla="*/ 1670050 h 2323530"/>
                <a:gd name="connsiteX86" fmla="*/ 1155700 w 2882900"/>
                <a:gd name="connsiteY86" fmla="*/ 1600200 h 2323530"/>
                <a:gd name="connsiteX87" fmla="*/ 1136650 w 2882900"/>
                <a:gd name="connsiteY87" fmla="*/ 1581150 h 2323530"/>
                <a:gd name="connsiteX88" fmla="*/ 1149350 w 2882900"/>
                <a:gd name="connsiteY88" fmla="*/ 1555750 h 2323530"/>
                <a:gd name="connsiteX89" fmla="*/ 1168400 w 2882900"/>
                <a:gd name="connsiteY89" fmla="*/ 1625600 h 2323530"/>
                <a:gd name="connsiteX90" fmla="*/ 1206500 w 2882900"/>
                <a:gd name="connsiteY90" fmla="*/ 1619250 h 2323530"/>
                <a:gd name="connsiteX91" fmla="*/ 1231900 w 2882900"/>
                <a:gd name="connsiteY91" fmla="*/ 1600200 h 2323530"/>
                <a:gd name="connsiteX92" fmla="*/ 1276350 w 2882900"/>
                <a:gd name="connsiteY92" fmla="*/ 1581150 h 2323530"/>
                <a:gd name="connsiteX93" fmla="*/ 1301750 w 2882900"/>
                <a:gd name="connsiteY93" fmla="*/ 1593850 h 2323530"/>
                <a:gd name="connsiteX94" fmla="*/ 1339850 w 2882900"/>
                <a:gd name="connsiteY94" fmla="*/ 1619250 h 2323530"/>
                <a:gd name="connsiteX95" fmla="*/ 1333500 w 2882900"/>
                <a:gd name="connsiteY95" fmla="*/ 1663700 h 2323530"/>
                <a:gd name="connsiteX96" fmla="*/ 1314450 w 2882900"/>
                <a:gd name="connsiteY96" fmla="*/ 1695450 h 2323530"/>
                <a:gd name="connsiteX97" fmla="*/ 1301750 w 2882900"/>
                <a:gd name="connsiteY97" fmla="*/ 1714500 h 2323530"/>
                <a:gd name="connsiteX98" fmla="*/ 1276350 w 2882900"/>
                <a:gd name="connsiteY98" fmla="*/ 1733550 h 2323530"/>
                <a:gd name="connsiteX99" fmla="*/ 1257300 w 2882900"/>
                <a:gd name="connsiteY99" fmla="*/ 1758950 h 2323530"/>
                <a:gd name="connsiteX100" fmla="*/ 1206500 w 2882900"/>
                <a:gd name="connsiteY100" fmla="*/ 1816100 h 2323530"/>
                <a:gd name="connsiteX101" fmla="*/ 1193800 w 2882900"/>
                <a:gd name="connsiteY101" fmla="*/ 1860550 h 2323530"/>
                <a:gd name="connsiteX102" fmla="*/ 1187450 w 2882900"/>
                <a:gd name="connsiteY102" fmla="*/ 1879600 h 2323530"/>
                <a:gd name="connsiteX103" fmla="*/ 1168400 w 2882900"/>
                <a:gd name="connsiteY103" fmla="*/ 1924050 h 2323530"/>
                <a:gd name="connsiteX104" fmla="*/ 1149350 w 2882900"/>
                <a:gd name="connsiteY104" fmla="*/ 1936750 h 2323530"/>
                <a:gd name="connsiteX105" fmla="*/ 1111250 w 2882900"/>
                <a:gd name="connsiteY105" fmla="*/ 1962150 h 2323530"/>
                <a:gd name="connsiteX106" fmla="*/ 1073150 w 2882900"/>
                <a:gd name="connsiteY106" fmla="*/ 1987550 h 2323530"/>
                <a:gd name="connsiteX107" fmla="*/ 1041400 w 2882900"/>
                <a:gd name="connsiteY107" fmla="*/ 2000250 h 2323530"/>
                <a:gd name="connsiteX108" fmla="*/ 990600 w 2882900"/>
                <a:gd name="connsiteY108" fmla="*/ 2025650 h 2323530"/>
                <a:gd name="connsiteX109" fmla="*/ 965200 w 2882900"/>
                <a:gd name="connsiteY109" fmla="*/ 2051050 h 2323530"/>
                <a:gd name="connsiteX110" fmla="*/ 895350 w 2882900"/>
                <a:gd name="connsiteY110" fmla="*/ 2076450 h 2323530"/>
                <a:gd name="connsiteX111" fmla="*/ 876300 w 2882900"/>
                <a:gd name="connsiteY111" fmla="*/ 2095500 h 2323530"/>
                <a:gd name="connsiteX112" fmla="*/ 812800 w 2882900"/>
                <a:gd name="connsiteY112" fmla="*/ 2133600 h 2323530"/>
                <a:gd name="connsiteX113" fmla="*/ 774700 w 2882900"/>
                <a:gd name="connsiteY113" fmla="*/ 2152650 h 2323530"/>
                <a:gd name="connsiteX114" fmla="*/ 755650 w 2882900"/>
                <a:gd name="connsiteY114" fmla="*/ 2171700 h 2323530"/>
                <a:gd name="connsiteX115" fmla="*/ 711200 w 2882900"/>
                <a:gd name="connsiteY115" fmla="*/ 2197100 h 2323530"/>
                <a:gd name="connsiteX116" fmla="*/ 698500 w 2882900"/>
                <a:gd name="connsiteY116" fmla="*/ 2216150 h 2323530"/>
                <a:gd name="connsiteX117" fmla="*/ 679450 w 2882900"/>
                <a:gd name="connsiteY117" fmla="*/ 2228850 h 2323530"/>
                <a:gd name="connsiteX118" fmla="*/ 654050 w 2882900"/>
                <a:gd name="connsiteY118" fmla="*/ 2254250 h 2323530"/>
                <a:gd name="connsiteX119" fmla="*/ 723900 w 2882900"/>
                <a:gd name="connsiteY119" fmla="*/ 2320545 h 2323530"/>
                <a:gd name="connsiteX120" fmla="*/ 742950 w 2882900"/>
                <a:gd name="connsiteY120" fmla="*/ 2311400 h 2323530"/>
                <a:gd name="connsiteX121" fmla="*/ 800100 w 2882900"/>
                <a:gd name="connsiteY121" fmla="*/ 2305050 h 2323530"/>
                <a:gd name="connsiteX122" fmla="*/ 831850 w 2882900"/>
                <a:gd name="connsiteY122" fmla="*/ 2292350 h 2323530"/>
                <a:gd name="connsiteX123" fmla="*/ 876300 w 2882900"/>
                <a:gd name="connsiteY123" fmla="*/ 2273162 h 2323530"/>
                <a:gd name="connsiteX124" fmla="*/ 908050 w 2882900"/>
                <a:gd name="connsiteY124" fmla="*/ 2254250 h 2323530"/>
                <a:gd name="connsiteX125" fmla="*/ 939800 w 2882900"/>
                <a:gd name="connsiteY125" fmla="*/ 2257321 h 2323530"/>
                <a:gd name="connsiteX126" fmla="*/ 1028700 w 2882900"/>
                <a:gd name="connsiteY126" fmla="*/ 2235200 h 2323530"/>
                <a:gd name="connsiteX127" fmla="*/ 1060450 w 2882900"/>
                <a:gd name="connsiteY127" fmla="*/ 2222500 h 2323530"/>
                <a:gd name="connsiteX128" fmla="*/ 1130300 w 2882900"/>
                <a:gd name="connsiteY128" fmla="*/ 2203450 h 2323530"/>
                <a:gd name="connsiteX129" fmla="*/ 1155700 w 2882900"/>
                <a:gd name="connsiteY129" fmla="*/ 2165350 h 2323530"/>
                <a:gd name="connsiteX130" fmla="*/ 1174750 w 2882900"/>
                <a:gd name="connsiteY130" fmla="*/ 2139950 h 2323530"/>
                <a:gd name="connsiteX131" fmla="*/ 1193800 w 2882900"/>
                <a:gd name="connsiteY131" fmla="*/ 2108200 h 2323530"/>
                <a:gd name="connsiteX132" fmla="*/ 1212850 w 2882900"/>
                <a:gd name="connsiteY132" fmla="*/ 2082800 h 2323530"/>
                <a:gd name="connsiteX133" fmla="*/ 1225550 w 2882900"/>
                <a:gd name="connsiteY133" fmla="*/ 2057400 h 2323530"/>
                <a:gd name="connsiteX134" fmla="*/ 1276350 w 2882900"/>
                <a:gd name="connsiteY134" fmla="*/ 2006600 h 2323530"/>
                <a:gd name="connsiteX135" fmla="*/ 1333500 w 2882900"/>
                <a:gd name="connsiteY135" fmla="*/ 1936750 h 2323530"/>
                <a:gd name="connsiteX136" fmla="*/ 1365250 w 2882900"/>
                <a:gd name="connsiteY136" fmla="*/ 1892300 h 2323530"/>
                <a:gd name="connsiteX137" fmla="*/ 1390650 w 2882900"/>
                <a:gd name="connsiteY137" fmla="*/ 1847850 h 2323530"/>
                <a:gd name="connsiteX138" fmla="*/ 1447800 w 2882900"/>
                <a:gd name="connsiteY138" fmla="*/ 1771650 h 2323530"/>
                <a:gd name="connsiteX139" fmla="*/ 1492250 w 2882900"/>
                <a:gd name="connsiteY139" fmla="*/ 1708150 h 2323530"/>
                <a:gd name="connsiteX140" fmla="*/ 1504950 w 2882900"/>
                <a:gd name="connsiteY140" fmla="*/ 1670050 h 2323530"/>
                <a:gd name="connsiteX141" fmla="*/ 1543050 w 2882900"/>
                <a:gd name="connsiteY141" fmla="*/ 1644650 h 2323530"/>
                <a:gd name="connsiteX142" fmla="*/ 1555750 w 2882900"/>
                <a:gd name="connsiteY142" fmla="*/ 1625600 h 2323530"/>
                <a:gd name="connsiteX143" fmla="*/ 1593850 w 2882900"/>
                <a:gd name="connsiteY143" fmla="*/ 1593850 h 2323530"/>
                <a:gd name="connsiteX144" fmla="*/ 1606550 w 2882900"/>
                <a:gd name="connsiteY144" fmla="*/ 1574800 h 2323530"/>
                <a:gd name="connsiteX145" fmla="*/ 1638300 w 2882900"/>
                <a:gd name="connsiteY145" fmla="*/ 1555750 h 2323530"/>
                <a:gd name="connsiteX146" fmla="*/ 1676400 w 2882900"/>
                <a:gd name="connsiteY146" fmla="*/ 1543050 h 2323530"/>
                <a:gd name="connsiteX147" fmla="*/ 1739900 w 2882900"/>
                <a:gd name="connsiteY147" fmla="*/ 1485900 h 2323530"/>
                <a:gd name="connsiteX148" fmla="*/ 1822450 w 2882900"/>
                <a:gd name="connsiteY148" fmla="*/ 1466850 h 2323530"/>
                <a:gd name="connsiteX149" fmla="*/ 1873250 w 2882900"/>
                <a:gd name="connsiteY149" fmla="*/ 1454150 h 2323530"/>
                <a:gd name="connsiteX150" fmla="*/ 1930400 w 2882900"/>
                <a:gd name="connsiteY150" fmla="*/ 1441450 h 2323530"/>
                <a:gd name="connsiteX151" fmla="*/ 1949450 w 2882900"/>
                <a:gd name="connsiteY151" fmla="*/ 1422400 h 2323530"/>
                <a:gd name="connsiteX152" fmla="*/ 1962150 w 2882900"/>
                <a:gd name="connsiteY152" fmla="*/ 1403350 h 2323530"/>
                <a:gd name="connsiteX153" fmla="*/ 1981200 w 2882900"/>
                <a:gd name="connsiteY153" fmla="*/ 1390650 h 2323530"/>
                <a:gd name="connsiteX154" fmla="*/ 2019300 w 2882900"/>
                <a:gd name="connsiteY154" fmla="*/ 1352550 h 2323530"/>
                <a:gd name="connsiteX155" fmla="*/ 2063750 w 2882900"/>
                <a:gd name="connsiteY155" fmla="*/ 1314450 h 2323530"/>
                <a:gd name="connsiteX156" fmla="*/ 2076450 w 2882900"/>
                <a:gd name="connsiteY156" fmla="*/ 1289050 h 2323530"/>
                <a:gd name="connsiteX157" fmla="*/ 2082800 w 2882900"/>
                <a:gd name="connsiteY157" fmla="*/ 1244600 h 2323530"/>
                <a:gd name="connsiteX158" fmla="*/ 2108200 w 2882900"/>
                <a:gd name="connsiteY158" fmla="*/ 1231900 h 2323530"/>
                <a:gd name="connsiteX159" fmla="*/ 2152650 w 2882900"/>
                <a:gd name="connsiteY159" fmla="*/ 1187450 h 2323530"/>
                <a:gd name="connsiteX160" fmla="*/ 2171700 w 2882900"/>
                <a:gd name="connsiteY160" fmla="*/ 1174750 h 2323530"/>
                <a:gd name="connsiteX161" fmla="*/ 2241550 w 2882900"/>
                <a:gd name="connsiteY161" fmla="*/ 1149350 h 2323530"/>
                <a:gd name="connsiteX162" fmla="*/ 2273300 w 2882900"/>
                <a:gd name="connsiteY162" fmla="*/ 1117600 h 2323530"/>
                <a:gd name="connsiteX163" fmla="*/ 2292350 w 2882900"/>
                <a:gd name="connsiteY163" fmla="*/ 1111250 h 2323530"/>
                <a:gd name="connsiteX164" fmla="*/ 2317750 w 2882900"/>
                <a:gd name="connsiteY164" fmla="*/ 1098550 h 2323530"/>
                <a:gd name="connsiteX165" fmla="*/ 2336800 w 2882900"/>
                <a:gd name="connsiteY165" fmla="*/ 1085850 h 2323530"/>
                <a:gd name="connsiteX166" fmla="*/ 2374900 w 2882900"/>
                <a:gd name="connsiteY166" fmla="*/ 1073150 h 2323530"/>
                <a:gd name="connsiteX167" fmla="*/ 2419350 w 2882900"/>
                <a:gd name="connsiteY167" fmla="*/ 1054100 h 2323530"/>
                <a:gd name="connsiteX168" fmla="*/ 2501900 w 2882900"/>
                <a:gd name="connsiteY168" fmla="*/ 1009650 h 2323530"/>
                <a:gd name="connsiteX169" fmla="*/ 2520950 w 2882900"/>
                <a:gd name="connsiteY169" fmla="*/ 1003300 h 2323530"/>
                <a:gd name="connsiteX170" fmla="*/ 2540000 w 2882900"/>
                <a:gd name="connsiteY170" fmla="*/ 984250 h 2323530"/>
                <a:gd name="connsiteX171" fmla="*/ 2565400 w 2882900"/>
                <a:gd name="connsiteY171" fmla="*/ 977900 h 2323530"/>
                <a:gd name="connsiteX172" fmla="*/ 2578100 w 2882900"/>
                <a:gd name="connsiteY172" fmla="*/ 952500 h 2323530"/>
                <a:gd name="connsiteX173" fmla="*/ 2584450 w 2882900"/>
                <a:gd name="connsiteY173" fmla="*/ 920750 h 2323530"/>
                <a:gd name="connsiteX174" fmla="*/ 2565400 w 2882900"/>
                <a:gd name="connsiteY174" fmla="*/ 800100 h 2323530"/>
                <a:gd name="connsiteX175" fmla="*/ 2533650 w 2882900"/>
                <a:gd name="connsiteY175" fmla="*/ 749300 h 2323530"/>
                <a:gd name="connsiteX176" fmla="*/ 2527300 w 2882900"/>
                <a:gd name="connsiteY176" fmla="*/ 596900 h 2323530"/>
                <a:gd name="connsiteX177" fmla="*/ 2546350 w 2882900"/>
                <a:gd name="connsiteY177" fmla="*/ 584200 h 2323530"/>
                <a:gd name="connsiteX178" fmla="*/ 2552700 w 2882900"/>
                <a:gd name="connsiteY178" fmla="*/ 565150 h 2323530"/>
                <a:gd name="connsiteX179" fmla="*/ 2571750 w 2882900"/>
                <a:gd name="connsiteY179" fmla="*/ 558800 h 2323530"/>
                <a:gd name="connsiteX180" fmla="*/ 2597150 w 2882900"/>
                <a:gd name="connsiteY180" fmla="*/ 539750 h 2323530"/>
                <a:gd name="connsiteX181" fmla="*/ 2616200 w 2882900"/>
                <a:gd name="connsiteY181" fmla="*/ 514350 h 2323530"/>
                <a:gd name="connsiteX182" fmla="*/ 2667000 w 2882900"/>
                <a:gd name="connsiteY182" fmla="*/ 501650 h 2323530"/>
                <a:gd name="connsiteX183" fmla="*/ 2692400 w 2882900"/>
                <a:gd name="connsiteY183" fmla="*/ 495300 h 2323530"/>
                <a:gd name="connsiteX184" fmla="*/ 2794000 w 2882900"/>
                <a:gd name="connsiteY184" fmla="*/ 501650 h 2323530"/>
                <a:gd name="connsiteX185" fmla="*/ 2857500 w 2882900"/>
                <a:gd name="connsiteY185" fmla="*/ 533400 h 2323530"/>
                <a:gd name="connsiteX186" fmla="*/ 2882900 w 2882900"/>
                <a:gd name="connsiteY186" fmla="*/ 539750 h 2323530"/>
                <a:gd name="connsiteX187" fmla="*/ 2876550 w 2882900"/>
                <a:gd name="connsiteY187" fmla="*/ 495300 h 2323530"/>
                <a:gd name="connsiteX188" fmla="*/ 2857500 w 2882900"/>
                <a:gd name="connsiteY188" fmla="*/ 482600 h 2323530"/>
                <a:gd name="connsiteX189" fmla="*/ 2851150 w 2882900"/>
                <a:gd name="connsiteY189" fmla="*/ 463550 h 2323530"/>
                <a:gd name="connsiteX190" fmla="*/ 2857500 w 2882900"/>
                <a:gd name="connsiteY190" fmla="*/ 393700 h 2323530"/>
                <a:gd name="connsiteX191" fmla="*/ 2851150 w 2882900"/>
                <a:gd name="connsiteY191" fmla="*/ 336550 h 2323530"/>
                <a:gd name="connsiteX192" fmla="*/ 2838450 w 2882900"/>
                <a:gd name="connsiteY192" fmla="*/ 241300 h 2323530"/>
                <a:gd name="connsiteX193" fmla="*/ 2832100 w 2882900"/>
                <a:gd name="connsiteY193" fmla="*/ 139700 h 2323530"/>
                <a:gd name="connsiteX194" fmla="*/ 2863850 w 2882900"/>
                <a:gd name="connsiteY194" fmla="*/ 25400 h 2323530"/>
                <a:gd name="connsiteX195" fmla="*/ 2882900 w 2882900"/>
                <a:gd name="connsiteY195" fmla="*/ 0 h 2323530"/>
                <a:gd name="connsiteX0" fmla="*/ 0 w 2882900"/>
                <a:gd name="connsiteY0" fmla="*/ 1111250 h 2323530"/>
                <a:gd name="connsiteX1" fmla="*/ 69850 w 2882900"/>
                <a:gd name="connsiteY1" fmla="*/ 1149350 h 2323530"/>
                <a:gd name="connsiteX2" fmla="*/ 88900 w 2882900"/>
                <a:gd name="connsiteY2" fmla="*/ 1155700 h 2323530"/>
                <a:gd name="connsiteX3" fmla="*/ 114300 w 2882900"/>
                <a:gd name="connsiteY3" fmla="*/ 1187450 h 2323530"/>
                <a:gd name="connsiteX4" fmla="*/ 133350 w 2882900"/>
                <a:gd name="connsiteY4" fmla="*/ 1200150 h 2323530"/>
                <a:gd name="connsiteX5" fmla="*/ 171450 w 2882900"/>
                <a:gd name="connsiteY5" fmla="*/ 1244600 h 2323530"/>
                <a:gd name="connsiteX6" fmla="*/ 209550 w 2882900"/>
                <a:gd name="connsiteY6" fmla="*/ 1276350 h 2323530"/>
                <a:gd name="connsiteX7" fmla="*/ 228600 w 2882900"/>
                <a:gd name="connsiteY7" fmla="*/ 1295400 h 2323530"/>
                <a:gd name="connsiteX8" fmla="*/ 234950 w 2882900"/>
                <a:gd name="connsiteY8" fmla="*/ 1333500 h 2323530"/>
                <a:gd name="connsiteX9" fmla="*/ 254000 w 2882900"/>
                <a:gd name="connsiteY9" fmla="*/ 1352550 h 2323530"/>
                <a:gd name="connsiteX10" fmla="*/ 298450 w 2882900"/>
                <a:gd name="connsiteY10" fmla="*/ 1384231 h 2323530"/>
                <a:gd name="connsiteX11" fmla="*/ 393700 w 2882900"/>
                <a:gd name="connsiteY11" fmla="*/ 1416050 h 2323530"/>
                <a:gd name="connsiteX12" fmla="*/ 387350 w 2882900"/>
                <a:gd name="connsiteY12" fmla="*/ 1435100 h 2323530"/>
                <a:gd name="connsiteX13" fmla="*/ 374650 w 2882900"/>
                <a:gd name="connsiteY13" fmla="*/ 1454150 h 2323530"/>
                <a:gd name="connsiteX14" fmla="*/ 336550 w 2882900"/>
                <a:gd name="connsiteY14" fmla="*/ 1498600 h 2323530"/>
                <a:gd name="connsiteX15" fmla="*/ 361950 w 2882900"/>
                <a:gd name="connsiteY15" fmla="*/ 1536700 h 2323530"/>
                <a:gd name="connsiteX16" fmla="*/ 342900 w 2882900"/>
                <a:gd name="connsiteY16" fmla="*/ 1555750 h 2323530"/>
                <a:gd name="connsiteX17" fmla="*/ 295275 w 2882900"/>
                <a:gd name="connsiteY17" fmla="*/ 1546397 h 2323530"/>
                <a:gd name="connsiteX18" fmla="*/ 260350 w 2882900"/>
                <a:gd name="connsiteY18" fmla="*/ 1568450 h 2323530"/>
                <a:gd name="connsiteX19" fmla="*/ 215900 w 2882900"/>
                <a:gd name="connsiteY19" fmla="*/ 1606550 h 2323530"/>
                <a:gd name="connsiteX20" fmla="*/ 196850 w 2882900"/>
                <a:gd name="connsiteY20" fmla="*/ 1631950 h 2323530"/>
                <a:gd name="connsiteX21" fmla="*/ 158750 w 2882900"/>
                <a:gd name="connsiteY21" fmla="*/ 1663700 h 2323530"/>
                <a:gd name="connsiteX22" fmla="*/ 139700 w 2882900"/>
                <a:gd name="connsiteY22" fmla="*/ 1682750 h 2323530"/>
                <a:gd name="connsiteX23" fmla="*/ 133350 w 2882900"/>
                <a:gd name="connsiteY23" fmla="*/ 1701800 h 2323530"/>
                <a:gd name="connsiteX24" fmla="*/ 155575 w 2882900"/>
                <a:gd name="connsiteY24" fmla="*/ 1714431 h 2323530"/>
                <a:gd name="connsiteX25" fmla="*/ 174625 w 2882900"/>
                <a:gd name="connsiteY25" fmla="*/ 1736484 h 2323530"/>
                <a:gd name="connsiteX26" fmla="*/ 228600 w 2882900"/>
                <a:gd name="connsiteY26" fmla="*/ 1784350 h 2323530"/>
                <a:gd name="connsiteX27" fmla="*/ 234950 w 2882900"/>
                <a:gd name="connsiteY27" fmla="*/ 1803400 h 2323530"/>
                <a:gd name="connsiteX28" fmla="*/ 254000 w 2882900"/>
                <a:gd name="connsiteY28" fmla="*/ 1809750 h 2323530"/>
                <a:gd name="connsiteX29" fmla="*/ 266700 w 2882900"/>
                <a:gd name="connsiteY29" fmla="*/ 1828800 h 2323530"/>
                <a:gd name="connsiteX30" fmla="*/ 304800 w 2882900"/>
                <a:gd name="connsiteY30" fmla="*/ 1873112 h 2323530"/>
                <a:gd name="connsiteX31" fmla="*/ 346075 w 2882900"/>
                <a:gd name="connsiteY31" fmla="*/ 1911213 h 2323530"/>
                <a:gd name="connsiteX32" fmla="*/ 384175 w 2882900"/>
                <a:gd name="connsiteY32" fmla="*/ 1942962 h 2323530"/>
                <a:gd name="connsiteX33" fmla="*/ 412750 w 2882900"/>
                <a:gd name="connsiteY33" fmla="*/ 1924050 h 2323530"/>
                <a:gd name="connsiteX34" fmla="*/ 438150 w 2882900"/>
                <a:gd name="connsiteY34" fmla="*/ 1898650 h 2323530"/>
                <a:gd name="connsiteX35" fmla="*/ 457200 w 2882900"/>
                <a:gd name="connsiteY35" fmla="*/ 1885950 h 2323530"/>
                <a:gd name="connsiteX36" fmla="*/ 495300 w 2882900"/>
                <a:gd name="connsiteY36" fmla="*/ 1841500 h 2323530"/>
                <a:gd name="connsiteX37" fmla="*/ 508000 w 2882900"/>
                <a:gd name="connsiteY37" fmla="*/ 1822450 h 2323530"/>
                <a:gd name="connsiteX38" fmla="*/ 501650 w 2882900"/>
                <a:gd name="connsiteY38" fmla="*/ 1797050 h 2323530"/>
                <a:gd name="connsiteX39" fmla="*/ 444500 w 2882900"/>
                <a:gd name="connsiteY39" fmla="*/ 1797050 h 2323530"/>
                <a:gd name="connsiteX40" fmla="*/ 508000 w 2882900"/>
                <a:gd name="connsiteY40" fmla="*/ 1758950 h 2323530"/>
                <a:gd name="connsiteX41" fmla="*/ 527050 w 2882900"/>
                <a:gd name="connsiteY41" fmla="*/ 1739900 h 2323530"/>
                <a:gd name="connsiteX42" fmla="*/ 552450 w 2882900"/>
                <a:gd name="connsiteY42" fmla="*/ 1720850 h 2323530"/>
                <a:gd name="connsiteX43" fmla="*/ 571500 w 2882900"/>
                <a:gd name="connsiteY43" fmla="*/ 1758950 h 2323530"/>
                <a:gd name="connsiteX44" fmla="*/ 577850 w 2882900"/>
                <a:gd name="connsiteY44" fmla="*/ 1778000 h 2323530"/>
                <a:gd name="connsiteX45" fmla="*/ 596900 w 2882900"/>
                <a:gd name="connsiteY45" fmla="*/ 1784350 h 2323530"/>
                <a:gd name="connsiteX46" fmla="*/ 635000 w 2882900"/>
                <a:gd name="connsiteY46" fmla="*/ 1822450 h 2323530"/>
                <a:gd name="connsiteX47" fmla="*/ 615950 w 2882900"/>
                <a:gd name="connsiteY47" fmla="*/ 1854200 h 2323530"/>
                <a:gd name="connsiteX48" fmla="*/ 590550 w 2882900"/>
                <a:gd name="connsiteY48" fmla="*/ 1905000 h 2323530"/>
                <a:gd name="connsiteX49" fmla="*/ 577850 w 2882900"/>
                <a:gd name="connsiteY49" fmla="*/ 1968500 h 2323530"/>
                <a:gd name="connsiteX50" fmla="*/ 565150 w 2882900"/>
                <a:gd name="connsiteY50" fmla="*/ 2032000 h 2323530"/>
                <a:gd name="connsiteX51" fmla="*/ 552450 w 2882900"/>
                <a:gd name="connsiteY51" fmla="*/ 2057400 h 2323530"/>
                <a:gd name="connsiteX52" fmla="*/ 533400 w 2882900"/>
                <a:gd name="connsiteY52" fmla="*/ 2095500 h 2323530"/>
                <a:gd name="connsiteX53" fmla="*/ 539750 w 2882900"/>
                <a:gd name="connsiteY53" fmla="*/ 2127250 h 2323530"/>
                <a:gd name="connsiteX54" fmla="*/ 530225 w 2882900"/>
                <a:gd name="connsiteY54" fmla="*/ 2130460 h 2323530"/>
                <a:gd name="connsiteX55" fmla="*/ 590550 w 2882900"/>
                <a:gd name="connsiteY55" fmla="*/ 2184400 h 2323530"/>
                <a:gd name="connsiteX56" fmla="*/ 603250 w 2882900"/>
                <a:gd name="connsiteY56" fmla="*/ 2165350 h 2323530"/>
                <a:gd name="connsiteX57" fmla="*/ 609600 w 2882900"/>
                <a:gd name="connsiteY57" fmla="*/ 2146300 h 2323530"/>
                <a:gd name="connsiteX58" fmla="*/ 647700 w 2882900"/>
                <a:gd name="connsiteY58" fmla="*/ 2114550 h 2323530"/>
                <a:gd name="connsiteX59" fmla="*/ 685800 w 2882900"/>
                <a:gd name="connsiteY59" fmla="*/ 2108200 h 2323530"/>
                <a:gd name="connsiteX60" fmla="*/ 704850 w 2882900"/>
                <a:gd name="connsiteY60" fmla="*/ 2095500 h 2323530"/>
                <a:gd name="connsiteX61" fmla="*/ 717550 w 2882900"/>
                <a:gd name="connsiteY61" fmla="*/ 2076450 h 2323530"/>
                <a:gd name="connsiteX62" fmla="*/ 749300 w 2882900"/>
                <a:gd name="connsiteY62" fmla="*/ 2038350 h 2323530"/>
                <a:gd name="connsiteX63" fmla="*/ 692150 w 2882900"/>
                <a:gd name="connsiteY63" fmla="*/ 1993900 h 2323530"/>
                <a:gd name="connsiteX64" fmla="*/ 711200 w 2882900"/>
                <a:gd name="connsiteY64" fmla="*/ 1949450 h 2323530"/>
                <a:gd name="connsiteX65" fmla="*/ 717550 w 2882900"/>
                <a:gd name="connsiteY65" fmla="*/ 1930400 h 2323530"/>
                <a:gd name="connsiteX66" fmla="*/ 742950 w 2882900"/>
                <a:gd name="connsiteY66" fmla="*/ 1860550 h 2323530"/>
                <a:gd name="connsiteX67" fmla="*/ 749300 w 2882900"/>
                <a:gd name="connsiteY67" fmla="*/ 1841500 h 2323530"/>
                <a:gd name="connsiteX68" fmla="*/ 768350 w 2882900"/>
                <a:gd name="connsiteY68" fmla="*/ 1809750 h 2323530"/>
                <a:gd name="connsiteX69" fmla="*/ 806450 w 2882900"/>
                <a:gd name="connsiteY69" fmla="*/ 1847850 h 2323530"/>
                <a:gd name="connsiteX70" fmla="*/ 844550 w 2882900"/>
                <a:gd name="connsiteY70" fmla="*/ 1860550 h 2323530"/>
                <a:gd name="connsiteX71" fmla="*/ 857250 w 2882900"/>
                <a:gd name="connsiteY71" fmla="*/ 1841500 h 2323530"/>
                <a:gd name="connsiteX72" fmla="*/ 876300 w 2882900"/>
                <a:gd name="connsiteY72" fmla="*/ 1803400 h 2323530"/>
                <a:gd name="connsiteX73" fmla="*/ 895350 w 2882900"/>
                <a:gd name="connsiteY73" fmla="*/ 1790700 h 2323530"/>
                <a:gd name="connsiteX74" fmla="*/ 920750 w 2882900"/>
                <a:gd name="connsiteY74" fmla="*/ 1771650 h 2323530"/>
                <a:gd name="connsiteX75" fmla="*/ 939800 w 2882900"/>
                <a:gd name="connsiteY75" fmla="*/ 1727200 h 2323530"/>
                <a:gd name="connsiteX76" fmla="*/ 958850 w 2882900"/>
                <a:gd name="connsiteY76" fmla="*/ 1714500 h 2323530"/>
                <a:gd name="connsiteX77" fmla="*/ 971550 w 2882900"/>
                <a:gd name="connsiteY77" fmla="*/ 1733550 h 2323530"/>
                <a:gd name="connsiteX78" fmla="*/ 965200 w 2882900"/>
                <a:gd name="connsiteY78" fmla="*/ 1758950 h 2323530"/>
                <a:gd name="connsiteX79" fmla="*/ 952500 w 2882900"/>
                <a:gd name="connsiteY79" fmla="*/ 1797050 h 2323530"/>
                <a:gd name="connsiteX80" fmla="*/ 933450 w 2882900"/>
                <a:gd name="connsiteY80" fmla="*/ 1841500 h 2323530"/>
                <a:gd name="connsiteX81" fmla="*/ 1041400 w 2882900"/>
                <a:gd name="connsiteY81" fmla="*/ 1854200 h 2323530"/>
                <a:gd name="connsiteX82" fmla="*/ 1060450 w 2882900"/>
                <a:gd name="connsiteY82" fmla="*/ 1841500 h 2323530"/>
                <a:gd name="connsiteX83" fmla="*/ 1111250 w 2882900"/>
                <a:gd name="connsiteY83" fmla="*/ 1778000 h 2323530"/>
                <a:gd name="connsiteX84" fmla="*/ 1149350 w 2882900"/>
                <a:gd name="connsiteY84" fmla="*/ 1733550 h 2323530"/>
                <a:gd name="connsiteX85" fmla="*/ 1174750 w 2882900"/>
                <a:gd name="connsiteY85" fmla="*/ 1670050 h 2323530"/>
                <a:gd name="connsiteX86" fmla="*/ 1155700 w 2882900"/>
                <a:gd name="connsiteY86" fmla="*/ 1600200 h 2323530"/>
                <a:gd name="connsiteX87" fmla="*/ 1136650 w 2882900"/>
                <a:gd name="connsiteY87" fmla="*/ 1581150 h 2323530"/>
                <a:gd name="connsiteX88" fmla="*/ 1149350 w 2882900"/>
                <a:gd name="connsiteY88" fmla="*/ 1555750 h 2323530"/>
                <a:gd name="connsiteX89" fmla="*/ 1168400 w 2882900"/>
                <a:gd name="connsiteY89" fmla="*/ 1625600 h 2323530"/>
                <a:gd name="connsiteX90" fmla="*/ 1206500 w 2882900"/>
                <a:gd name="connsiteY90" fmla="*/ 1619250 h 2323530"/>
                <a:gd name="connsiteX91" fmla="*/ 1231900 w 2882900"/>
                <a:gd name="connsiteY91" fmla="*/ 1600200 h 2323530"/>
                <a:gd name="connsiteX92" fmla="*/ 1276350 w 2882900"/>
                <a:gd name="connsiteY92" fmla="*/ 1581150 h 2323530"/>
                <a:gd name="connsiteX93" fmla="*/ 1301750 w 2882900"/>
                <a:gd name="connsiteY93" fmla="*/ 1593850 h 2323530"/>
                <a:gd name="connsiteX94" fmla="*/ 1339850 w 2882900"/>
                <a:gd name="connsiteY94" fmla="*/ 1619250 h 2323530"/>
                <a:gd name="connsiteX95" fmla="*/ 1333500 w 2882900"/>
                <a:gd name="connsiteY95" fmla="*/ 1663700 h 2323530"/>
                <a:gd name="connsiteX96" fmla="*/ 1314450 w 2882900"/>
                <a:gd name="connsiteY96" fmla="*/ 1695450 h 2323530"/>
                <a:gd name="connsiteX97" fmla="*/ 1301750 w 2882900"/>
                <a:gd name="connsiteY97" fmla="*/ 1714500 h 2323530"/>
                <a:gd name="connsiteX98" fmla="*/ 1276350 w 2882900"/>
                <a:gd name="connsiteY98" fmla="*/ 1733550 h 2323530"/>
                <a:gd name="connsiteX99" fmla="*/ 1257300 w 2882900"/>
                <a:gd name="connsiteY99" fmla="*/ 1758950 h 2323530"/>
                <a:gd name="connsiteX100" fmla="*/ 1206500 w 2882900"/>
                <a:gd name="connsiteY100" fmla="*/ 1816100 h 2323530"/>
                <a:gd name="connsiteX101" fmla="*/ 1193800 w 2882900"/>
                <a:gd name="connsiteY101" fmla="*/ 1860550 h 2323530"/>
                <a:gd name="connsiteX102" fmla="*/ 1187450 w 2882900"/>
                <a:gd name="connsiteY102" fmla="*/ 1879600 h 2323530"/>
                <a:gd name="connsiteX103" fmla="*/ 1168400 w 2882900"/>
                <a:gd name="connsiteY103" fmla="*/ 1924050 h 2323530"/>
                <a:gd name="connsiteX104" fmla="*/ 1149350 w 2882900"/>
                <a:gd name="connsiteY104" fmla="*/ 1936750 h 2323530"/>
                <a:gd name="connsiteX105" fmla="*/ 1111250 w 2882900"/>
                <a:gd name="connsiteY105" fmla="*/ 1962150 h 2323530"/>
                <a:gd name="connsiteX106" fmla="*/ 1073150 w 2882900"/>
                <a:gd name="connsiteY106" fmla="*/ 1987550 h 2323530"/>
                <a:gd name="connsiteX107" fmla="*/ 1041400 w 2882900"/>
                <a:gd name="connsiteY107" fmla="*/ 2000250 h 2323530"/>
                <a:gd name="connsiteX108" fmla="*/ 990600 w 2882900"/>
                <a:gd name="connsiteY108" fmla="*/ 2025650 h 2323530"/>
                <a:gd name="connsiteX109" fmla="*/ 965200 w 2882900"/>
                <a:gd name="connsiteY109" fmla="*/ 2051050 h 2323530"/>
                <a:gd name="connsiteX110" fmla="*/ 895350 w 2882900"/>
                <a:gd name="connsiteY110" fmla="*/ 2076450 h 2323530"/>
                <a:gd name="connsiteX111" fmla="*/ 876300 w 2882900"/>
                <a:gd name="connsiteY111" fmla="*/ 2095500 h 2323530"/>
                <a:gd name="connsiteX112" fmla="*/ 812800 w 2882900"/>
                <a:gd name="connsiteY112" fmla="*/ 2133600 h 2323530"/>
                <a:gd name="connsiteX113" fmla="*/ 774700 w 2882900"/>
                <a:gd name="connsiteY113" fmla="*/ 2152650 h 2323530"/>
                <a:gd name="connsiteX114" fmla="*/ 755650 w 2882900"/>
                <a:gd name="connsiteY114" fmla="*/ 2171700 h 2323530"/>
                <a:gd name="connsiteX115" fmla="*/ 711200 w 2882900"/>
                <a:gd name="connsiteY115" fmla="*/ 2197100 h 2323530"/>
                <a:gd name="connsiteX116" fmla="*/ 698500 w 2882900"/>
                <a:gd name="connsiteY116" fmla="*/ 2216150 h 2323530"/>
                <a:gd name="connsiteX117" fmla="*/ 679450 w 2882900"/>
                <a:gd name="connsiteY117" fmla="*/ 2228850 h 2323530"/>
                <a:gd name="connsiteX118" fmla="*/ 654050 w 2882900"/>
                <a:gd name="connsiteY118" fmla="*/ 2254250 h 2323530"/>
                <a:gd name="connsiteX119" fmla="*/ 723900 w 2882900"/>
                <a:gd name="connsiteY119" fmla="*/ 2320545 h 2323530"/>
                <a:gd name="connsiteX120" fmla="*/ 742950 w 2882900"/>
                <a:gd name="connsiteY120" fmla="*/ 2311400 h 2323530"/>
                <a:gd name="connsiteX121" fmla="*/ 800100 w 2882900"/>
                <a:gd name="connsiteY121" fmla="*/ 2305050 h 2323530"/>
                <a:gd name="connsiteX122" fmla="*/ 831850 w 2882900"/>
                <a:gd name="connsiteY122" fmla="*/ 2292350 h 2323530"/>
                <a:gd name="connsiteX123" fmla="*/ 876300 w 2882900"/>
                <a:gd name="connsiteY123" fmla="*/ 2273162 h 2323530"/>
                <a:gd name="connsiteX124" fmla="*/ 908050 w 2882900"/>
                <a:gd name="connsiteY124" fmla="*/ 2254250 h 2323530"/>
                <a:gd name="connsiteX125" fmla="*/ 939800 w 2882900"/>
                <a:gd name="connsiteY125" fmla="*/ 2257321 h 2323530"/>
                <a:gd name="connsiteX126" fmla="*/ 1028700 w 2882900"/>
                <a:gd name="connsiteY126" fmla="*/ 2235200 h 2323530"/>
                <a:gd name="connsiteX127" fmla="*/ 1060450 w 2882900"/>
                <a:gd name="connsiteY127" fmla="*/ 2222500 h 2323530"/>
                <a:gd name="connsiteX128" fmla="*/ 1130300 w 2882900"/>
                <a:gd name="connsiteY128" fmla="*/ 2203450 h 2323530"/>
                <a:gd name="connsiteX129" fmla="*/ 1155700 w 2882900"/>
                <a:gd name="connsiteY129" fmla="*/ 2165350 h 2323530"/>
                <a:gd name="connsiteX130" fmla="*/ 1174750 w 2882900"/>
                <a:gd name="connsiteY130" fmla="*/ 2139950 h 2323530"/>
                <a:gd name="connsiteX131" fmla="*/ 1193800 w 2882900"/>
                <a:gd name="connsiteY131" fmla="*/ 2108200 h 2323530"/>
                <a:gd name="connsiteX132" fmla="*/ 1212850 w 2882900"/>
                <a:gd name="connsiteY132" fmla="*/ 2082800 h 2323530"/>
                <a:gd name="connsiteX133" fmla="*/ 1225550 w 2882900"/>
                <a:gd name="connsiteY133" fmla="*/ 2057400 h 2323530"/>
                <a:gd name="connsiteX134" fmla="*/ 1276350 w 2882900"/>
                <a:gd name="connsiteY134" fmla="*/ 2006600 h 2323530"/>
                <a:gd name="connsiteX135" fmla="*/ 1333500 w 2882900"/>
                <a:gd name="connsiteY135" fmla="*/ 1936750 h 2323530"/>
                <a:gd name="connsiteX136" fmla="*/ 1365250 w 2882900"/>
                <a:gd name="connsiteY136" fmla="*/ 1892300 h 2323530"/>
                <a:gd name="connsiteX137" fmla="*/ 1390650 w 2882900"/>
                <a:gd name="connsiteY137" fmla="*/ 1847850 h 2323530"/>
                <a:gd name="connsiteX138" fmla="*/ 1447800 w 2882900"/>
                <a:gd name="connsiteY138" fmla="*/ 1771650 h 2323530"/>
                <a:gd name="connsiteX139" fmla="*/ 1492250 w 2882900"/>
                <a:gd name="connsiteY139" fmla="*/ 1708150 h 2323530"/>
                <a:gd name="connsiteX140" fmla="*/ 1504950 w 2882900"/>
                <a:gd name="connsiteY140" fmla="*/ 1670050 h 2323530"/>
                <a:gd name="connsiteX141" fmla="*/ 1543050 w 2882900"/>
                <a:gd name="connsiteY141" fmla="*/ 1644650 h 2323530"/>
                <a:gd name="connsiteX142" fmla="*/ 1555750 w 2882900"/>
                <a:gd name="connsiteY142" fmla="*/ 1625600 h 2323530"/>
                <a:gd name="connsiteX143" fmla="*/ 1593850 w 2882900"/>
                <a:gd name="connsiteY143" fmla="*/ 1593850 h 2323530"/>
                <a:gd name="connsiteX144" fmla="*/ 1606550 w 2882900"/>
                <a:gd name="connsiteY144" fmla="*/ 1574800 h 2323530"/>
                <a:gd name="connsiteX145" fmla="*/ 1638300 w 2882900"/>
                <a:gd name="connsiteY145" fmla="*/ 1555750 h 2323530"/>
                <a:gd name="connsiteX146" fmla="*/ 1676400 w 2882900"/>
                <a:gd name="connsiteY146" fmla="*/ 1543050 h 2323530"/>
                <a:gd name="connsiteX147" fmla="*/ 1739900 w 2882900"/>
                <a:gd name="connsiteY147" fmla="*/ 1485900 h 2323530"/>
                <a:gd name="connsiteX148" fmla="*/ 1822450 w 2882900"/>
                <a:gd name="connsiteY148" fmla="*/ 1466850 h 2323530"/>
                <a:gd name="connsiteX149" fmla="*/ 1873250 w 2882900"/>
                <a:gd name="connsiteY149" fmla="*/ 1454150 h 2323530"/>
                <a:gd name="connsiteX150" fmla="*/ 1930400 w 2882900"/>
                <a:gd name="connsiteY150" fmla="*/ 1441450 h 2323530"/>
                <a:gd name="connsiteX151" fmla="*/ 1949450 w 2882900"/>
                <a:gd name="connsiteY151" fmla="*/ 1422400 h 2323530"/>
                <a:gd name="connsiteX152" fmla="*/ 1962150 w 2882900"/>
                <a:gd name="connsiteY152" fmla="*/ 1403350 h 2323530"/>
                <a:gd name="connsiteX153" fmla="*/ 1981200 w 2882900"/>
                <a:gd name="connsiteY153" fmla="*/ 1390650 h 2323530"/>
                <a:gd name="connsiteX154" fmla="*/ 2019300 w 2882900"/>
                <a:gd name="connsiteY154" fmla="*/ 1352550 h 2323530"/>
                <a:gd name="connsiteX155" fmla="*/ 2063750 w 2882900"/>
                <a:gd name="connsiteY155" fmla="*/ 1314450 h 2323530"/>
                <a:gd name="connsiteX156" fmla="*/ 2076450 w 2882900"/>
                <a:gd name="connsiteY156" fmla="*/ 1289050 h 2323530"/>
                <a:gd name="connsiteX157" fmla="*/ 2082800 w 2882900"/>
                <a:gd name="connsiteY157" fmla="*/ 1244600 h 2323530"/>
                <a:gd name="connsiteX158" fmla="*/ 2108200 w 2882900"/>
                <a:gd name="connsiteY158" fmla="*/ 1231900 h 2323530"/>
                <a:gd name="connsiteX159" fmla="*/ 2152650 w 2882900"/>
                <a:gd name="connsiteY159" fmla="*/ 1187450 h 2323530"/>
                <a:gd name="connsiteX160" fmla="*/ 2171700 w 2882900"/>
                <a:gd name="connsiteY160" fmla="*/ 1174750 h 2323530"/>
                <a:gd name="connsiteX161" fmla="*/ 2241550 w 2882900"/>
                <a:gd name="connsiteY161" fmla="*/ 1149350 h 2323530"/>
                <a:gd name="connsiteX162" fmla="*/ 2273300 w 2882900"/>
                <a:gd name="connsiteY162" fmla="*/ 1117600 h 2323530"/>
                <a:gd name="connsiteX163" fmla="*/ 2292350 w 2882900"/>
                <a:gd name="connsiteY163" fmla="*/ 1111250 h 2323530"/>
                <a:gd name="connsiteX164" fmla="*/ 2317750 w 2882900"/>
                <a:gd name="connsiteY164" fmla="*/ 1098550 h 2323530"/>
                <a:gd name="connsiteX165" fmla="*/ 2336800 w 2882900"/>
                <a:gd name="connsiteY165" fmla="*/ 1085850 h 2323530"/>
                <a:gd name="connsiteX166" fmla="*/ 2374900 w 2882900"/>
                <a:gd name="connsiteY166" fmla="*/ 1073150 h 2323530"/>
                <a:gd name="connsiteX167" fmla="*/ 2419350 w 2882900"/>
                <a:gd name="connsiteY167" fmla="*/ 1054100 h 2323530"/>
                <a:gd name="connsiteX168" fmla="*/ 2501900 w 2882900"/>
                <a:gd name="connsiteY168" fmla="*/ 1009650 h 2323530"/>
                <a:gd name="connsiteX169" fmla="*/ 2520950 w 2882900"/>
                <a:gd name="connsiteY169" fmla="*/ 1003300 h 2323530"/>
                <a:gd name="connsiteX170" fmla="*/ 2540000 w 2882900"/>
                <a:gd name="connsiteY170" fmla="*/ 984250 h 2323530"/>
                <a:gd name="connsiteX171" fmla="*/ 2565400 w 2882900"/>
                <a:gd name="connsiteY171" fmla="*/ 977900 h 2323530"/>
                <a:gd name="connsiteX172" fmla="*/ 2578100 w 2882900"/>
                <a:gd name="connsiteY172" fmla="*/ 952500 h 2323530"/>
                <a:gd name="connsiteX173" fmla="*/ 2584450 w 2882900"/>
                <a:gd name="connsiteY173" fmla="*/ 920750 h 2323530"/>
                <a:gd name="connsiteX174" fmla="*/ 2565400 w 2882900"/>
                <a:gd name="connsiteY174" fmla="*/ 800100 h 2323530"/>
                <a:gd name="connsiteX175" fmla="*/ 2533650 w 2882900"/>
                <a:gd name="connsiteY175" fmla="*/ 749300 h 2323530"/>
                <a:gd name="connsiteX176" fmla="*/ 2527300 w 2882900"/>
                <a:gd name="connsiteY176" fmla="*/ 596900 h 2323530"/>
                <a:gd name="connsiteX177" fmla="*/ 2546350 w 2882900"/>
                <a:gd name="connsiteY177" fmla="*/ 584200 h 2323530"/>
                <a:gd name="connsiteX178" fmla="*/ 2552700 w 2882900"/>
                <a:gd name="connsiteY178" fmla="*/ 565150 h 2323530"/>
                <a:gd name="connsiteX179" fmla="*/ 2571750 w 2882900"/>
                <a:gd name="connsiteY179" fmla="*/ 558800 h 2323530"/>
                <a:gd name="connsiteX180" fmla="*/ 2597150 w 2882900"/>
                <a:gd name="connsiteY180" fmla="*/ 539750 h 2323530"/>
                <a:gd name="connsiteX181" fmla="*/ 2616200 w 2882900"/>
                <a:gd name="connsiteY181" fmla="*/ 514350 h 2323530"/>
                <a:gd name="connsiteX182" fmla="*/ 2667000 w 2882900"/>
                <a:gd name="connsiteY182" fmla="*/ 501650 h 2323530"/>
                <a:gd name="connsiteX183" fmla="*/ 2692400 w 2882900"/>
                <a:gd name="connsiteY183" fmla="*/ 495300 h 2323530"/>
                <a:gd name="connsiteX184" fmla="*/ 2794000 w 2882900"/>
                <a:gd name="connsiteY184" fmla="*/ 501650 h 2323530"/>
                <a:gd name="connsiteX185" fmla="*/ 2857500 w 2882900"/>
                <a:gd name="connsiteY185" fmla="*/ 533400 h 2323530"/>
                <a:gd name="connsiteX186" fmla="*/ 2882900 w 2882900"/>
                <a:gd name="connsiteY186" fmla="*/ 539750 h 2323530"/>
                <a:gd name="connsiteX187" fmla="*/ 2876550 w 2882900"/>
                <a:gd name="connsiteY187" fmla="*/ 495300 h 2323530"/>
                <a:gd name="connsiteX188" fmla="*/ 2857500 w 2882900"/>
                <a:gd name="connsiteY188" fmla="*/ 482600 h 2323530"/>
                <a:gd name="connsiteX189" fmla="*/ 2851150 w 2882900"/>
                <a:gd name="connsiteY189" fmla="*/ 463550 h 2323530"/>
                <a:gd name="connsiteX190" fmla="*/ 2857500 w 2882900"/>
                <a:gd name="connsiteY190" fmla="*/ 393700 h 2323530"/>
                <a:gd name="connsiteX191" fmla="*/ 2851150 w 2882900"/>
                <a:gd name="connsiteY191" fmla="*/ 336550 h 2323530"/>
                <a:gd name="connsiteX192" fmla="*/ 2838450 w 2882900"/>
                <a:gd name="connsiteY192" fmla="*/ 241300 h 2323530"/>
                <a:gd name="connsiteX193" fmla="*/ 2832100 w 2882900"/>
                <a:gd name="connsiteY193" fmla="*/ 139700 h 2323530"/>
                <a:gd name="connsiteX194" fmla="*/ 2863850 w 2882900"/>
                <a:gd name="connsiteY194" fmla="*/ 25400 h 2323530"/>
                <a:gd name="connsiteX195" fmla="*/ 2882900 w 2882900"/>
                <a:gd name="connsiteY195" fmla="*/ 0 h 232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2882900" h="2323530">
                  <a:moveTo>
                    <a:pt x="0" y="1111250"/>
                  </a:moveTo>
                  <a:cubicBezTo>
                    <a:pt x="23283" y="1123950"/>
                    <a:pt x="46128" y="1137489"/>
                    <a:pt x="69850" y="1149350"/>
                  </a:cubicBezTo>
                  <a:cubicBezTo>
                    <a:pt x="75837" y="1152343"/>
                    <a:pt x="83818" y="1151344"/>
                    <a:pt x="88900" y="1155700"/>
                  </a:cubicBezTo>
                  <a:cubicBezTo>
                    <a:pt x="99190" y="1164520"/>
                    <a:pt x="104716" y="1177866"/>
                    <a:pt x="114300" y="1187450"/>
                  </a:cubicBezTo>
                  <a:cubicBezTo>
                    <a:pt x="119696" y="1192846"/>
                    <a:pt x="127487" y="1195264"/>
                    <a:pt x="133350" y="1200150"/>
                  </a:cubicBezTo>
                  <a:cubicBezTo>
                    <a:pt x="156985" y="1219846"/>
                    <a:pt x="150428" y="1220074"/>
                    <a:pt x="171450" y="1244600"/>
                  </a:cubicBezTo>
                  <a:cubicBezTo>
                    <a:pt x="199277" y="1277065"/>
                    <a:pt x="180155" y="1251854"/>
                    <a:pt x="209550" y="1276350"/>
                  </a:cubicBezTo>
                  <a:cubicBezTo>
                    <a:pt x="216449" y="1282099"/>
                    <a:pt x="222250" y="1289050"/>
                    <a:pt x="228600" y="1295400"/>
                  </a:cubicBezTo>
                  <a:cubicBezTo>
                    <a:pt x="230717" y="1308100"/>
                    <a:pt x="229721" y="1321735"/>
                    <a:pt x="234950" y="1333500"/>
                  </a:cubicBezTo>
                  <a:cubicBezTo>
                    <a:pt x="238597" y="1341706"/>
                    <a:pt x="243417" y="1344095"/>
                    <a:pt x="254000" y="1352550"/>
                  </a:cubicBezTo>
                  <a:cubicBezTo>
                    <a:pt x="264583" y="1361005"/>
                    <a:pt x="276006" y="1375253"/>
                    <a:pt x="298450" y="1384231"/>
                  </a:cubicBezTo>
                  <a:cubicBezTo>
                    <a:pt x="387497" y="1473278"/>
                    <a:pt x="378883" y="1407572"/>
                    <a:pt x="393700" y="1416050"/>
                  </a:cubicBezTo>
                  <a:cubicBezTo>
                    <a:pt x="408517" y="1424528"/>
                    <a:pt x="390343" y="1429113"/>
                    <a:pt x="387350" y="1435100"/>
                  </a:cubicBezTo>
                  <a:cubicBezTo>
                    <a:pt x="383937" y="1441926"/>
                    <a:pt x="379086" y="1447940"/>
                    <a:pt x="374650" y="1454150"/>
                  </a:cubicBezTo>
                  <a:cubicBezTo>
                    <a:pt x="354285" y="1482661"/>
                    <a:pt x="359627" y="1475523"/>
                    <a:pt x="336550" y="1498600"/>
                  </a:cubicBezTo>
                  <a:cubicBezTo>
                    <a:pt x="345017" y="1511300"/>
                    <a:pt x="372743" y="1525907"/>
                    <a:pt x="361950" y="1536700"/>
                  </a:cubicBezTo>
                  <a:cubicBezTo>
                    <a:pt x="355600" y="1543050"/>
                    <a:pt x="354013" y="1554134"/>
                    <a:pt x="342900" y="1555750"/>
                  </a:cubicBezTo>
                  <a:cubicBezTo>
                    <a:pt x="331788" y="1557366"/>
                    <a:pt x="301891" y="1545379"/>
                    <a:pt x="295275" y="1546397"/>
                  </a:cubicBezTo>
                  <a:cubicBezTo>
                    <a:pt x="274250" y="1549632"/>
                    <a:pt x="281517" y="1566333"/>
                    <a:pt x="260350" y="1568450"/>
                  </a:cubicBezTo>
                  <a:cubicBezTo>
                    <a:pt x="240274" y="1583507"/>
                    <a:pt x="231820" y="1587977"/>
                    <a:pt x="215900" y="1606550"/>
                  </a:cubicBezTo>
                  <a:cubicBezTo>
                    <a:pt x="209012" y="1614585"/>
                    <a:pt x="203738" y="1623915"/>
                    <a:pt x="196850" y="1631950"/>
                  </a:cubicBezTo>
                  <a:cubicBezTo>
                    <a:pt x="169023" y="1664415"/>
                    <a:pt x="188145" y="1639204"/>
                    <a:pt x="158750" y="1663700"/>
                  </a:cubicBezTo>
                  <a:cubicBezTo>
                    <a:pt x="151851" y="1669449"/>
                    <a:pt x="146050" y="1676400"/>
                    <a:pt x="139700" y="1682750"/>
                  </a:cubicBezTo>
                  <a:cubicBezTo>
                    <a:pt x="137583" y="1689100"/>
                    <a:pt x="130704" y="1696520"/>
                    <a:pt x="133350" y="1701800"/>
                  </a:cubicBezTo>
                  <a:cubicBezTo>
                    <a:pt x="135996" y="1707080"/>
                    <a:pt x="148696" y="1708650"/>
                    <a:pt x="155575" y="1714431"/>
                  </a:cubicBezTo>
                  <a:cubicBezTo>
                    <a:pt x="162454" y="1720212"/>
                    <a:pt x="168275" y="1734367"/>
                    <a:pt x="174625" y="1736484"/>
                  </a:cubicBezTo>
                  <a:cubicBezTo>
                    <a:pt x="184691" y="1751583"/>
                    <a:pt x="218546" y="1773197"/>
                    <a:pt x="228600" y="1784350"/>
                  </a:cubicBezTo>
                  <a:cubicBezTo>
                    <a:pt x="238654" y="1795503"/>
                    <a:pt x="230217" y="1798667"/>
                    <a:pt x="234950" y="1803400"/>
                  </a:cubicBezTo>
                  <a:cubicBezTo>
                    <a:pt x="239683" y="1808133"/>
                    <a:pt x="247650" y="1807633"/>
                    <a:pt x="254000" y="1809750"/>
                  </a:cubicBezTo>
                  <a:cubicBezTo>
                    <a:pt x="258233" y="1816100"/>
                    <a:pt x="258233" y="1818240"/>
                    <a:pt x="266700" y="1828800"/>
                  </a:cubicBezTo>
                  <a:cubicBezTo>
                    <a:pt x="275167" y="1839360"/>
                    <a:pt x="278635" y="1864390"/>
                    <a:pt x="304800" y="1873112"/>
                  </a:cubicBezTo>
                  <a:cubicBezTo>
                    <a:pt x="332046" y="1927603"/>
                    <a:pt x="332846" y="1899571"/>
                    <a:pt x="346075" y="1911213"/>
                  </a:cubicBezTo>
                  <a:cubicBezTo>
                    <a:pt x="359304" y="1922855"/>
                    <a:pt x="333375" y="1909095"/>
                    <a:pt x="384175" y="1942962"/>
                  </a:cubicBezTo>
                  <a:cubicBezTo>
                    <a:pt x="392642" y="1940845"/>
                    <a:pt x="403754" y="1931435"/>
                    <a:pt x="412750" y="1924050"/>
                  </a:cubicBezTo>
                  <a:cubicBezTo>
                    <a:pt x="421746" y="1916665"/>
                    <a:pt x="429059" y="1906442"/>
                    <a:pt x="438150" y="1898650"/>
                  </a:cubicBezTo>
                  <a:cubicBezTo>
                    <a:pt x="443944" y="1893683"/>
                    <a:pt x="450850" y="1890183"/>
                    <a:pt x="457200" y="1885950"/>
                  </a:cubicBezTo>
                  <a:cubicBezTo>
                    <a:pt x="486356" y="1842216"/>
                    <a:pt x="449105" y="1895394"/>
                    <a:pt x="495300" y="1841500"/>
                  </a:cubicBezTo>
                  <a:cubicBezTo>
                    <a:pt x="500267" y="1835706"/>
                    <a:pt x="503767" y="1828800"/>
                    <a:pt x="508000" y="1822450"/>
                  </a:cubicBezTo>
                  <a:cubicBezTo>
                    <a:pt x="505883" y="1813983"/>
                    <a:pt x="507821" y="1803221"/>
                    <a:pt x="501650" y="1797050"/>
                  </a:cubicBezTo>
                  <a:cubicBezTo>
                    <a:pt x="488198" y="1783598"/>
                    <a:pt x="457082" y="1794534"/>
                    <a:pt x="444500" y="1797050"/>
                  </a:cubicBezTo>
                  <a:cubicBezTo>
                    <a:pt x="480737" y="1736655"/>
                    <a:pt x="439828" y="1786219"/>
                    <a:pt x="508000" y="1758950"/>
                  </a:cubicBezTo>
                  <a:cubicBezTo>
                    <a:pt x="516338" y="1755615"/>
                    <a:pt x="520232" y="1745744"/>
                    <a:pt x="527050" y="1739900"/>
                  </a:cubicBezTo>
                  <a:cubicBezTo>
                    <a:pt x="535085" y="1733012"/>
                    <a:pt x="543983" y="1727200"/>
                    <a:pt x="552450" y="1720850"/>
                  </a:cubicBezTo>
                  <a:cubicBezTo>
                    <a:pt x="568411" y="1768733"/>
                    <a:pt x="546881" y="1709711"/>
                    <a:pt x="571500" y="1758950"/>
                  </a:cubicBezTo>
                  <a:cubicBezTo>
                    <a:pt x="574493" y="1764937"/>
                    <a:pt x="573117" y="1773267"/>
                    <a:pt x="577850" y="1778000"/>
                  </a:cubicBezTo>
                  <a:cubicBezTo>
                    <a:pt x="582583" y="1782733"/>
                    <a:pt x="590550" y="1782233"/>
                    <a:pt x="596900" y="1784350"/>
                  </a:cubicBezTo>
                  <a:cubicBezTo>
                    <a:pt x="609600" y="1797050"/>
                    <a:pt x="644241" y="1807049"/>
                    <a:pt x="635000" y="1822450"/>
                  </a:cubicBezTo>
                  <a:cubicBezTo>
                    <a:pt x="628650" y="1833033"/>
                    <a:pt x="621470" y="1843161"/>
                    <a:pt x="615950" y="1854200"/>
                  </a:cubicBezTo>
                  <a:cubicBezTo>
                    <a:pt x="584881" y="1916337"/>
                    <a:pt x="619974" y="1860865"/>
                    <a:pt x="590550" y="1905000"/>
                  </a:cubicBezTo>
                  <a:cubicBezTo>
                    <a:pt x="586317" y="1926167"/>
                    <a:pt x="581399" y="1947208"/>
                    <a:pt x="577850" y="1968500"/>
                  </a:cubicBezTo>
                  <a:cubicBezTo>
                    <a:pt x="575655" y="1981669"/>
                    <a:pt x="570834" y="2016844"/>
                    <a:pt x="565150" y="2032000"/>
                  </a:cubicBezTo>
                  <a:cubicBezTo>
                    <a:pt x="561826" y="2040863"/>
                    <a:pt x="556179" y="2048699"/>
                    <a:pt x="552450" y="2057400"/>
                  </a:cubicBezTo>
                  <a:cubicBezTo>
                    <a:pt x="536676" y="2094206"/>
                    <a:pt x="557806" y="2058891"/>
                    <a:pt x="533400" y="2095500"/>
                  </a:cubicBezTo>
                  <a:cubicBezTo>
                    <a:pt x="535517" y="2106083"/>
                    <a:pt x="540279" y="2121423"/>
                    <a:pt x="539750" y="2127250"/>
                  </a:cubicBezTo>
                  <a:cubicBezTo>
                    <a:pt x="539221" y="2133077"/>
                    <a:pt x="524427" y="2123937"/>
                    <a:pt x="530225" y="2130460"/>
                  </a:cubicBezTo>
                  <a:cubicBezTo>
                    <a:pt x="542803" y="2144610"/>
                    <a:pt x="578379" y="2178585"/>
                    <a:pt x="590550" y="2184400"/>
                  </a:cubicBezTo>
                  <a:cubicBezTo>
                    <a:pt x="602721" y="2190215"/>
                    <a:pt x="599837" y="2172176"/>
                    <a:pt x="603250" y="2165350"/>
                  </a:cubicBezTo>
                  <a:cubicBezTo>
                    <a:pt x="606243" y="2159363"/>
                    <a:pt x="605887" y="2151869"/>
                    <a:pt x="609600" y="2146300"/>
                  </a:cubicBezTo>
                  <a:cubicBezTo>
                    <a:pt x="614653" y="2138721"/>
                    <a:pt x="637659" y="2117897"/>
                    <a:pt x="647700" y="2114550"/>
                  </a:cubicBezTo>
                  <a:cubicBezTo>
                    <a:pt x="659914" y="2110479"/>
                    <a:pt x="673100" y="2110317"/>
                    <a:pt x="685800" y="2108200"/>
                  </a:cubicBezTo>
                  <a:cubicBezTo>
                    <a:pt x="692150" y="2103967"/>
                    <a:pt x="699454" y="2100896"/>
                    <a:pt x="704850" y="2095500"/>
                  </a:cubicBezTo>
                  <a:cubicBezTo>
                    <a:pt x="710246" y="2090104"/>
                    <a:pt x="712865" y="2082474"/>
                    <a:pt x="717550" y="2076450"/>
                  </a:cubicBezTo>
                  <a:cubicBezTo>
                    <a:pt x="727699" y="2063401"/>
                    <a:pt x="738717" y="2051050"/>
                    <a:pt x="749300" y="2038350"/>
                  </a:cubicBezTo>
                  <a:cubicBezTo>
                    <a:pt x="740629" y="2033395"/>
                    <a:pt x="695352" y="2016312"/>
                    <a:pt x="692150" y="1993900"/>
                  </a:cubicBezTo>
                  <a:cubicBezTo>
                    <a:pt x="689213" y="1973342"/>
                    <a:pt x="703399" y="1965053"/>
                    <a:pt x="711200" y="1949450"/>
                  </a:cubicBezTo>
                  <a:cubicBezTo>
                    <a:pt x="714193" y="1943463"/>
                    <a:pt x="715200" y="1936667"/>
                    <a:pt x="717550" y="1930400"/>
                  </a:cubicBezTo>
                  <a:cubicBezTo>
                    <a:pt x="744058" y="1859713"/>
                    <a:pt x="716268" y="1940595"/>
                    <a:pt x="742950" y="1860550"/>
                  </a:cubicBezTo>
                  <a:cubicBezTo>
                    <a:pt x="745067" y="1854200"/>
                    <a:pt x="745856" y="1847240"/>
                    <a:pt x="749300" y="1841500"/>
                  </a:cubicBezTo>
                  <a:lnTo>
                    <a:pt x="768350" y="1809750"/>
                  </a:lnTo>
                  <a:cubicBezTo>
                    <a:pt x="782322" y="1828379"/>
                    <a:pt x="785558" y="1838565"/>
                    <a:pt x="806450" y="1847850"/>
                  </a:cubicBezTo>
                  <a:cubicBezTo>
                    <a:pt x="818683" y="1853287"/>
                    <a:pt x="844550" y="1860550"/>
                    <a:pt x="844550" y="1860550"/>
                  </a:cubicBezTo>
                  <a:cubicBezTo>
                    <a:pt x="848783" y="1854200"/>
                    <a:pt x="853837" y="1848326"/>
                    <a:pt x="857250" y="1841500"/>
                  </a:cubicBezTo>
                  <a:cubicBezTo>
                    <a:pt x="867579" y="1820842"/>
                    <a:pt x="858102" y="1821598"/>
                    <a:pt x="876300" y="1803400"/>
                  </a:cubicBezTo>
                  <a:cubicBezTo>
                    <a:pt x="881696" y="1798004"/>
                    <a:pt x="889140" y="1795136"/>
                    <a:pt x="895350" y="1790700"/>
                  </a:cubicBezTo>
                  <a:cubicBezTo>
                    <a:pt x="903962" y="1784549"/>
                    <a:pt x="912283" y="1778000"/>
                    <a:pt x="920750" y="1771650"/>
                  </a:cubicBezTo>
                  <a:cubicBezTo>
                    <a:pt x="925161" y="1758416"/>
                    <a:pt x="931081" y="1737662"/>
                    <a:pt x="939800" y="1727200"/>
                  </a:cubicBezTo>
                  <a:cubicBezTo>
                    <a:pt x="944686" y="1721337"/>
                    <a:pt x="952500" y="1718733"/>
                    <a:pt x="958850" y="1714500"/>
                  </a:cubicBezTo>
                  <a:cubicBezTo>
                    <a:pt x="963083" y="1720850"/>
                    <a:pt x="970471" y="1725995"/>
                    <a:pt x="971550" y="1733550"/>
                  </a:cubicBezTo>
                  <a:cubicBezTo>
                    <a:pt x="972784" y="1742190"/>
                    <a:pt x="967708" y="1750591"/>
                    <a:pt x="965200" y="1758950"/>
                  </a:cubicBezTo>
                  <a:cubicBezTo>
                    <a:pt x="961353" y="1771772"/>
                    <a:pt x="958487" y="1785076"/>
                    <a:pt x="952500" y="1797050"/>
                  </a:cubicBezTo>
                  <a:cubicBezTo>
                    <a:pt x="936807" y="1828437"/>
                    <a:pt x="942793" y="1813470"/>
                    <a:pt x="933450" y="1841500"/>
                  </a:cubicBezTo>
                  <a:cubicBezTo>
                    <a:pt x="969481" y="1848706"/>
                    <a:pt x="1003357" y="1856736"/>
                    <a:pt x="1041400" y="1854200"/>
                  </a:cubicBezTo>
                  <a:cubicBezTo>
                    <a:pt x="1049015" y="1853692"/>
                    <a:pt x="1054100" y="1845733"/>
                    <a:pt x="1060450" y="1841500"/>
                  </a:cubicBezTo>
                  <a:cubicBezTo>
                    <a:pt x="1076568" y="1793145"/>
                    <a:pt x="1052230" y="1856693"/>
                    <a:pt x="1111250" y="1778000"/>
                  </a:cubicBezTo>
                  <a:cubicBezTo>
                    <a:pt x="1135688" y="1745416"/>
                    <a:pt x="1122816" y="1760084"/>
                    <a:pt x="1149350" y="1733550"/>
                  </a:cubicBezTo>
                  <a:cubicBezTo>
                    <a:pt x="1165043" y="1686470"/>
                    <a:pt x="1156063" y="1707424"/>
                    <a:pt x="1174750" y="1670050"/>
                  </a:cubicBezTo>
                  <a:cubicBezTo>
                    <a:pt x="1168400" y="1646767"/>
                    <a:pt x="1165207" y="1622382"/>
                    <a:pt x="1155700" y="1600200"/>
                  </a:cubicBezTo>
                  <a:cubicBezTo>
                    <a:pt x="1152163" y="1591946"/>
                    <a:pt x="1137920" y="1590040"/>
                    <a:pt x="1136650" y="1581150"/>
                  </a:cubicBezTo>
                  <a:cubicBezTo>
                    <a:pt x="1135311" y="1571779"/>
                    <a:pt x="1145117" y="1564217"/>
                    <a:pt x="1149350" y="1555750"/>
                  </a:cubicBezTo>
                  <a:cubicBezTo>
                    <a:pt x="1152202" y="1567159"/>
                    <a:pt x="1166077" y="1623858"/>
                    <a:pt x="1168400" y="1625600"/>
                  </a:cubicBezTo>
                  <a:cubicBezTo>
                    <a:pt x="1178700" y="1633325"/>
                    <a:pt x="1193800" y="1621367"/>
                    <a:pt x="1206500" y="1619250"/>
                  </a:cubicBezTo>
                  <a:cubicBezTo>
                    <a:pt x="1214967" y="1612900"/>
                    <a:pt x="1222925" y="1605809"/>
                    <a:pt x="1231900" y="1600200"/>
                  </a:cubicBezTo>
                  <a:cubicBezTo>
                    <a:pt x="1249835" y="1588990"/>
                    <a:pt x="1257831" y="1587323"/>
                    <a:pt x="1276350" y="1581150"/>
                  </a:cubicBezTo>
                  <a:cubicBezTo>
                    <a:pt x="1284817" y="1585383"/>
                    <a:pt x="1293633" y="1588980"/>
                    <a:pt x="1301750" y="1593850"/>
                  </a:cubicBezTo>
                  <a:cubicBezTo>
                    <a:pt x="1314838" y="1601703"/>
                    <a:pt x="1339850" y="1619250"/>
                    <a:pt x="1339850" y="1619250"/>
                  </a:cubicBezTo>
                  <a:cubicBezTo>
                    <a:pt x="1337733" y="1634067"/>
                    <a:pt x="1338233" y="1649501"/>
                    <a:pt x="1333500" y="1663700"/>
                  </a:cubicBezTo>
                  <a:cubicBezTo>
                    <a:pt x="1329597" y="1675409"/>
                    <a:pt x="1320991" y="1684984"/>
                    <a:pt x="1314450" y="1695450"/>
                  </a:cubicBezTo>
                  <a:cubicBezTo>
                    <a:pt x="1310405" y="1701922"/>
                    <a:pt x="1307146" y="1709104"/>
                    <a:pt x="1301750" y="1714500"/>
                  </a:cubicBezTo>
                  <a:cubicBezTo>
                    <a:pt x="1294266" y="1721984"/>
                    <a:pt x="1283834" y="1726066"/>
                    <a:pt x="1276350" y="1733550"/>
                  </a:cubicBezTo>
                  <a:cubicBezTo>
                    <a:pt x="1268866" y="1741034"/>
                    <a:pt x="1264380" y="1751083"/>
                    <a:pt x="1257300" y="1758950"/>
                  </a:cubicBezTo>
                  <a:cubicBezTo>
                    <a:pt x="1238367" y="1779987"/>
                    <a:pt x="1218725" y="1791650"/>
                    <a:pt x="1206500" y="1816100"/>
                  </a:cubicBezTo>
                  <a:cubicBezTo>
                    <a:pt x="1201425" y="1826250"/>
                    <a:pt x="1196513" y="1851055"/>
                    <a:pt x="1193800" y="1860550"/>
                  </a:cubicBezTo>
                  <a:cubicBezTo>
                    <a:pt x="1191961" y="1866986"/>
                    <a:pt x="1189289" y="1873164"/>
                    <a:pt x="1187450" y="1879600"/>
                  </a:cubicBezTo>
                  <a:cubicBezTo>
                    <a:pt x="1181621" y="1900003"/>
                    <a:pt x="1183867" y="1908583"/>
                    <a:pt x="1168400" y="1924050"/>
                  </a:cubicBezTo>
                  <a:cubicBezTo>
                    <a:pt x="1163004" y="1929446"/>
                    <a:pt x="1155700" y="1932517"/>
                    <a:pt x="1149350" y="1936750"/>
                  </a:cubicBezTo>
                  <a:cubicBezTo>
                    <a:pt x="1124637" y="1973819"/>
                    <a:pt x="1152255" y="1941648"/>
                    <a:pt x="1111250" y="1962150"/>
                  </a:cubicBezTo>
                  <a:cubicBezTo>
                    <a:pt x="1097598" y="1968976"/>
                    <a:pt x="1087322" y="1981881"/>
                    <a:pt x="1073150" y="1987550"/>
                  </a:cubicBezTo>
                  <a:cubicBezTo>
                    <a:pt x="1062567" y="1991783"/>
                    <a:pt x="1051749" y="1995473"/>
                    <a:pt x="1041400" y="2000250"/>
                  </a:cubicBezTo>
                  <a:cubicBezTo>
                    <a:pt x="1024210" y="2008184"/>
                    <a:pt x="1003987" y="2012263"/>
                    <a:pt x="990600" y="2025650"/>
                  </a:cubicBezTo>
                  <a:cubicBezTo>
                    <a:pt x="982133" y="2034117"/>
                    <a:pt x="975163" y="2044408"/>
                    <a:pt x="965200" y="2051050"/>
                  </a:cubicBezTo>
                  <a:cubicBezTo>
                    <a:pt x="956364" y="2056941"/>
                    <a:pt x="902755" y="2073982"/>
                    <a:pt x="895350" y="2076450"/>
                  </a:cubicBezTo>
                  <a:cubicBezTo>
                    <a:pt x="889000" y="2082800"/>
                    <a:pt x="883199" y="2089751"/>
                    <a:pt x="876300" y="2095500"/>
                  </a:cubicBezTo>
                  <a:cubicBezTo>
                    <a:pt x="864003" y="2105747"/>
                    <a:pt x="817025" y="2131065"/>
                    <a:pt x="812800" y="2133600"/>
                  </a:cubicBezTo>
                  <a:cubicBezTo>
                    <a:pt x="782026" y="2152064"/>
                    <a:pt x="806388" y="2142087"/>
                    <a:pt x="774700" y="2152650"/>
                  </a:cubicBezTo>
                  <a:cubicBezTo>
                    <a:pt x="768350" y="2159000"/>
                    <a:pt x="762549" y="2165951"/>
                    <a:pt x="755650" y="2171700"/>
                  </a:cubicBezTo>
                  <a:cubicBezTo>
                    <a:pt x="742187" y="2182919"/>
                    <a:pt x="726727" y="2189336"/>
                    <a:pt x="711200" y="2197100"/>
                  </a:cubicBezTo>
                  <a:cubicBezTo>
                    <a:pt x="706967" y="2203450"/>
                    <a:pt x="703896" y="2210754"/>
                    <a:pt x="698500" y="2216150"/>
                  </a:cubicBezTo>
                  <a:cubicBezTo>
                    <a:pt x="693104" y="2221546"/>
                    <a:pt x="686858" y="2222500"/>
                    <a:pt x="679450" y="2228850"/>
                  </a:cubicBezTo>
                  <a:cubicBezTo>
                    <a:pt x="672042" y="2235200"/>
                    <a:pt x="658283" y="2245783"/>
                    <a:pt x="654050" y="2254250"/>
                  </a:cubicBezTo>
                  <a:cubicBezTo>
                    <a:pt x="668867" y="2264833"/>
                    <a:pt x="709083" y="2311020"/>
                    <a:pt x="723900" y="2320545"/>
                  </a:cubicBezTo>
                  <a:cubicBezTo>
                    <a:pt x="738717" y="2330070"/>
                    <a:pt x="730250" y="2313982"/>
                    <a:pt x="742950" y="2311400"/>
                  </a:cubicBezTo>
                  <a:cubicBezTo>
                    <a:pt x="755650" y="2308818"/>
                    <a:pt x="781050" y="2307167"/>
                    <a:pt x="800100" y="2305050"/>
                  </a:cubicBezTo>
                  <a:cubicBezTo>
                    <a:pt x="810683" y="2300817"/>
                    <a:pt x="819150" y="2297665"/>
                    <a:pt x="831850" y="2292350"/>
                  </a:cubicBezTo>
                  <a:cubicBezTo>
                    <a:pt x="844550" y="2287035"/>
                    <a:pt x="860014" y="2281305"/>
                    <a:pt x="876300" y="2273162"/>
                  </a:cubicBezTo>
                  <a:cubicBezTo>
                    <a:pt x="885953" y="2268335"/>
                    <a:pt x="897467" y="2256890"/>
                    <a:pt x="908050" y="2254250"/>
                  </a:cubicBezTo>
                  <a:cubicBezTo>
                    <a:pt x="918633" y="2251610"/>
                    <a:pt x="931214" y="2258882"/>
                    <a:pt x="939800" y="2257321"/>
                  </a:cubicBezTo>
                  <a:cubicBezTo>
                    <a:pt x="959079" y="2253816"/>
                    <a:pt x="1011009" y="2237411"/>
                    <a:pt x="1028700" y="2235200"/>
                  </a:cubicBezTo>
                  <a:cubicBezTo>
                    <a:pt x="1039283" y="2230967"/>
                    <a:pt x="1049343" y="2225063"/>
                    <a:pt x="1060450" y="2222500"/>
                  </a:cubicBezTo>
                  <a:cubicBezTo>
                    <a:pt x="1132987" y="2205761"/>
                    <a:pt x="1090717" y="2229839"/>
                    <a:pt x="1130300" y="2203450"/>
                  </a:cubicBezTo>
                  <a:cubicBezTo>
                    <a:pt x="1138767" y="2190750"/>
                    <a:pt x="1146542" y="2177561"/>
                    <a:pt x="1155700" y="2165350"/>
                  </a:cubicBezTo>
                  <a:cubicBezTo>
                    <a:pt x="1162050" y="2156883"/>
                    <a:pt x="1168879" y="2148756"/>
                    <a:pt x="1174750" y="2139950"/>
                  </a:cubicBezTo>
                  <a:cubicBezTo>
                    <a:pt x="1181596" y="2129681"/>
                    <a:pt x="1186954" y="2118469"/>
                    <a:pt x="1193800" y="2108200"/>
                  </a:cubicBezTo>
                  <a:cubicBezTo>
                    <a:pt x="1199671" y="2099394"/>
                    <a:pt x="1207241" y="2091775"/>
                    <a:pt x="1212850" y="2082800"/>
                  </a:cubicBezTo>
                  <a:cubicBezTo>
                    <a:pt x="1217867" y="2074773"/>
                    <a:pt x="1219490" y="2064672"/>
                    <a:pt x="1225550" y="2057400"/>
                  </a:cubicBezTo>
                  <a:cubicBezTo>
                    <a:pt x="1240881" y="2039003"/>
                    <a:pt x="1276350" y="2006600"/>
                    <a:pt x="1276350" y="2006600"/>
                  </a:cubicBezTo>
                  <a:cubicBezTo>
                    <a:pt x="1293377" y="1955518"/>
                    <a:pt x="1266860" y="2025603"/>
                    <a:pt x="1333500" y="1936750"/>
                  </a:cubicBezTo>
                  <a:cubicBezTo>
                    <a:pt x="1341677" y="1925847"/>
                    <a:pt x="1357822" y="1905299"/>
                    <a:pt x="1365250" y="1892300"/>
                  </a:cubicBezTo>
                  <a:cubicBezTo>
                    <a:pt x="1397476" y="1835904"/>
                    <a:pt x="1359708" y="1894262"/>
                    <a:pt x="1390650" y="1847850"/>
                  </a:cubicBezTo>
                  <a:cubicBezTo>
                    <a:pt x="1405403" y="1788837"/>
                    <a:pt x="1383708" y="1857107"/>
                    <a:pt x="1447800" y="1771650"/>
                  </a:cubicBezTo>
                  <a:cubicBezTo>
                    <a:pt x="1456494" y="1760058"/>
                    <a:pt x="1489123" y="1717531"/>
                    <a:pt x="1492250" y="1708150"/>
                  </a:cubicBezTo>
                  <a:cubicBezTo>
                    <a:pt x="1496483" y="1695450"/>
                    <a:pt x="1499513" y="1682283"/>
                    <a:pt x="1504950" y="1670050"/>
                  </a:cubicBezTo>
                  <a:cubicBezTo>
                    <a:pt x="1515913" y="1645383"/>
                    <a:pt x="1517768" y="1650970"/>
                    <a:pt x="1543050" y="1644650"/>
                  </a:cubicBezTo>
                  <a:cubicBezTo>
                    <a:pt x="1547283" y="1638300"/>
                    <a:pt x="1550354" y="1630996"/>
                    <a:pt x="1555750" y="1625600"/>
                  </a:cubicBezTo>
                  <a:cubicBezTo>
                    <a:pt x="1605700" y="1575650"/>
                    <a:pt x="1541836" y="1656267"/>
                    <a:pt x="1593850" y="1593850"/>
                  </a:cubicBezTo>
                  <a:cubicBezTo>
                    <a:pt x="1598736" y="1587987"/>
                    <a:pt x="1600756" y="1579767"/>
                    <a:pt x="1606550" y="1574800"/>
                  </a:cubicBezTo>
                  <a:cubicBezTo>
                    <a:pt x="1615921" y="1566768"/>
                    <a:pt x="1627064" y="1560857"/>
                    <a:pt x="1638300" y="1555750"/>
                  </a:cubicBezTo>
                  <a:cubicBezTo>
                    <a:pt x="1650487" y="1550210"/>
                    <a:pt x="1676400" y="1543050"/>
                    <a:pt x="1676400" y="1543050"/>
                  </a:cubicBezTo>
                  <a:cubicBezTo>
                    <a:pt x="1692855" y="1526595"/>
                    <a:pt x="1715577" y="1498062"/>
                    <a:pt x="1739900" y="1485900"/>
                  </a:cubicBezTo>
                  <a:cubicBezTo>
                    <a:pt x="1780562" y="1465569"/>
                    <a:pt x="1770719" y="1476550"/>
                    <a:pt x="1822450" y="1466850"/>
                  </a:cubicBezTo>
                  <a:cubicBezTo>
                    <a:pt x="1839606" y="1463633"/>
                    <a:pt x="1856033" y="1457019"/>
                    <a:pt x="1873250" y="1454150"/>
                  </a:cubicBezTo>
                  <a:cubicBezTo>
                    <a:pt x="1917952" y="1446700"/>
                    <a:pt x="1899136" y="1451871"/>
                    <a:pt x="1930400" y="1441450"/>
                  </a:cubicBezTo>
                  <a:cubicBezTo>
                    <a:pt x="1936750" y="1435100"/>
                    <a:pt x="1943701" y="1429299"/>
                    <a:pt x="1949450" y="1422400"/>
                  </a:cubicBezTo>
                  <a:cubicBezTo>
                    <a:pt x="1954336" y="1416537"/>
                    <a:pt x="1956754" y="1408746"/>
                    <a:pt x="1962150" y="1403350"/>
                  </a:cubicBezTo>
                  <a:cubicBezTo>
                    <a:pt x="1967546" y="1397954"/>
                    <a:pt x="1975496" y="1395720"/>
                    <a:pt x="1981200" y="1390650"/>
                  </a:cubicBezTo>
                  <a:cubicBezTo>
                    <a:pt x="1994624" y="1378718"/>
                    <a:pt x="2004932" y="1363326"/>
                    <a:pt x="2019300" y="1352550"/>
                  </a:cubicBezTo>
                  <a:cubicBezTo>
                    <a:pt x="2032641" y="1342544"/>
                    <a:pt x="2053545" y="1328737"/>
                    <a:pt x="2063750" y="1314450"/>
                  </a:cubicBezTo>
                  <a:cubicBezTo>
                    <a:pt x="2069252" y="1306747"/>
                    <a:pt x="2072217" y="1297517"/>
                    <a:pt x="2076450" y="1289050"/>
                  </a:cubicBezTo>
                  <a:cubicBezTo>
                    <a:pt x="2078567" y="1274233"/>
                    <a:pt x="2075531" y="1257684"/>
                    <a:pt x="2082800" y="1244600"/>
                  </a:cubicBezTo>
                  <a:cubicBezTo>
                    <a:pt x="2087397" y="1236325"/>
                    <a:pt x="2100874" y="1237894"/>
                    <a:pt x="2108200" y="1231900"/>
                  </a:cubicBezTo>
                  <a:cubicBezTo>
                    <a:pt x="2124417" y="1218631"/>
                    <a:pt x="2135215" y="1199073"/>
                    <a:pt x="2152650" y="1187450"/>
                  </a:cubicBezTo>
                  <a:cubicBezTo>
                    <a:pt x="2159000" y="1183217"/>
                    <a:pt x="2164874" y="1178163"/>
                    <a:pt x="2171700" y="1174750"/>
                  </a:cubicBezTo>
                  <a:cubicBezTo>
                    <a:pt x="2189372" y="1165914"/>
                    <a:pt x="2223768" y="1155277"/>
                    <a:pt x="2241550" y="1149350"/>
                  </a:cubicBezTo>
                  <a:cubicBezTo>
                    <a:pt x="2252133" y="1138767"/>
                    <a:pt x="2261326" y="1126580"/>
                    <a:pt x="2273300" y="1117600"/>
                  </a:cubicBezTo>
                  <a:cubicBezTo>
                    <a:pt x="2278655" y="1113584"/>
                    <a:pt x="2286198" y="1113887"/>
                    <a:pt x="2292350" y="1111250"/>
                  </a:cubicBezTo>
                  <a:cubicBezTo>
                    <a:pt x="2301051" y="1107521"/>
                    <a:pt x="2309531" y="1103246"/>
                    <a:pt x="2317750" y="1098550"/>
                  </a:cubicBezTo>
                  <a:cubicBezTo>
                    <a:pt x="2324376" y="1094764"/>
                    <a:pt x="2329826" y="1088950"/>
                    <a:pt x="2336800" y="1085850"/>
                  </a:cubicBezTo>
                  <a:cubicBezTo>
                    <a:pt x="2349033" y="1080413"/>
                    <a:pt x="2362926" y="1079137"/>
                    <a:pt x="2374900" y="1073150"/>
                  </a:cubicBezTo>
                  <a:cubicBezTo>
                    <a:pt x="2459141" y="1031029"/>
                    <a:pt x="2353946" y="1082130"/>
                    <a:pt x="2419350" y="1054100"/>
                  </a:cubicBezTo>
                  <a:cubicBezTo>
                    <a:pt x="2441453" y="1044627"/>
                    <a:pt x="2488938" y="1016131"/>
                    <a:pt x="2501900" y="1009650"/>
                  </a:cubicBezTo>
                  <a:cubicBezTo>
                    <a:pt x="2507887" y="1006657"/>
                    <a:pt x="2514600" y="1005417"/>
                    <a:pt x="2520950" y="1003300"/>
                  </a:cubicBezTo>
                  <a:cubicBezTo>
                    <a:pt x="2527300" y="996950"/>
                    <a:pt x="2532203" y="988705"/>
                    <a:pt x="2540000" y="984250"/>
                  </a:cubicBezTo>
                  <a:cubicBezTo>
                    <a:pt x="2547577" y="979920"/>
                    <a:pt x="2558696" y="983487"/>
                    <a:pt x="2565400" y="977900"/>
                  </a:cubicBezTo>
                  <a:cubicBezTo>
                    <a:pt x="2572672" y="971840"/>
                    <a:pt x="2573867" y="960967"/>
                    <a:pt x="2578100" y="952500"/>
                  </a:cubicBezTo>
                  <a:cubicBezTo>
                    <a:pt x="2580217" y="941917"/>
                    <a:pt x="2584450" y="931543"/>
                    <a:pt x="2584450" y="920750"/>
                  </a:cubicBezTo>
                  <a:cubicBezTo>
                    <a:pt x="2584450" y="897577"/>
                    <a:pt x="2572023" y="819970"/>
                    <a:pt x="2565400" y="800100"/>
                  </a:cubicBezTo>
                  <a:cubicBezTo>
                    <a:pt x="2562847" y="792441"/>
                    <a:pt x="2540567" y="759676"/>
                    <a:pt x="2533650" y="749300"/>
                  </a:cubicBezTo>
                  <a:cubicBezTo>
                    <a:pt x="2517897" y="686288"/>
                    <a:pt x="2509797" y="675664"/>
                    <a:pt x="2527300" y="596900"/>
                  </a:cubicBezTo>
                  <a:cubicBezTo>
                    <a:pt x="2528956" y="589450"/>
                    <a:pt x="2540000" y="588433"/>
                    <a:pt x="2546350" y="584200"/>
                  </a:cubicBezTo>
                  <a:cubicBezTo>
                    <a:pt x="2548467" y="577850"/>
                    <a:pt x="2547967" y="569883"/>
                    <a:pt x="2552700" y="565150"/>
                  </a:cubicBezTo>
                  <a:cubicBezTo>
                    <a:pt x="2557433" y="560417"/>
                    <a:pt x="2565938" y="562121"/>
                    <a:pt x="2571750" y="558800"/>
                  </a:cubicBezTo>
                  <a:cubicBezTo>
                    <a:pt x="2580939" y="553549"/>
                    <a:pt x="2589666" y="547234"/>
                    <a:pt x="2597150" y="539750"/>
                  </a:cubicBezTo>
                  <a:cubicBezTo>
                    <a:pt x="2604634" y="532266"/>
                    <a:pt x="2606909" y="519418"/>
                    <a:pt x="2616200" y="514350"/>
                  </a:cubicBezTo>
                  <a:cubicBezTo>
                    <a:pt x="2631523" y="505992"/>
                    <a:pt x="2650067" y="505883"/>
                    <a:pt x="2667000" y="501650"/>
                  </a:cubicBezTo>
                  <a:lnTo>
                    <a:pt x="2692400" y="495300"/>
                  </a:lnTo>
                  <a:cubicBezTo>
                    <a:pt x="2726267" y="497417"/>
                    <a:pt x="2760936" y="494020"/>
                    <a:pt x="2794000" y="501650"/>
                  </a:cubicBezTo>
                  <a:cubicBezTo>
                    <a:pt x="2817059" y="506971"/>
                    <a:pt x="2834542" y="527660"/>
                    <a:pt x="2857500" y="533400"/>
                  </a:cubicBezTo>
                  <a:lnTo>
                    <a:pt x="2882900" y="539750"/>
                  </a:lnTo>
                  <a:cubicBezTo>
                    <a:pt x="2880783" y="524933"/>
                    <a:pt x="2882629" y="508977"/>
                    <a:pt x="2876550" y="495300"/>
                  </a:cubicBezTo>
                  <a:cubicBezTo>
                    <a:pt x="2873450" y="488326"/>
                    <a:pt x="2862268" y="488559"/>
                    <a:pt x="2857500" y="482600"/>
                  </a:cubicBezTo>
                  <a:cubicBezTo>
                    <a:pt x="2853319" y="477373"/>
                    <a:pt x="2853267" y="469900"/>
                    <a:pt x="2851150" y="463550"/>
                  </a:cubicBezTo>
                  <a:cubicBezTo>
                    <a:pt x="2853267" y="440267"/>
                    <a:pt x="2857500" y="417079"/>
                    <a:pt x="2857500" y="393700"/>
                  </a:cubicBezTo>
                  <a:cubicBezTo>
                    <a:pt x="2857500" y="374533"/>
                    <a:pt x="2853057" y="355622"/>
                    <a:pt x="2851150" y="336550"/>
                  </a:cubicBezTo>
                  <a:cubicBezTo>
                    <a:pt x="2842820" y="253249"/>
                    <a:pt x="2850915" y="291158"/>
                    <a:pt x="2838450" y="241300"/>
                  </a:cubicBezTo>
                  <a:cubicBezTo>
                    <a:pt x="2836333" y="207433"/>
                    <a:pt x="2829843" y="173558"/>
                    <a:pt x="2832100" y="139700"/>
                  </a:cubicBezTo>
                  <a:cubicBezTo>
                    <a:pt x="2834405" y="105131"/>
                    <a:pt x="2843447" y="58045"/>
                    <a:pt x="2863850" y="25400"/>
                  </a:cubicBezTo>
                  <a:cubicBezTo>
                    <a:pt x="2869459" y="16425"/>
                    <a:pt x="2876550" y="8467"/>
                    <a:pt x="2882900" y="0"/>
                  </a:cubicBezTo>
                </a:path>
              </a:pathLst>
            </a:custGeom>
            <a:solidFill>
              <a:srgbClr val="00FF00"/>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8" name="正方形/長方形 217"/>
            <p:cNvSpPr/>
            <p:nvPr/>
          </p:nvSpPr>
          <p:spPr>
            <a:xfrm>
              <a:off x="66968" y="1451758"/>
              <a:ext cx="1508300" cy="1152074"/>
            </a:xfrm>
            <a:prstGeom prst="rect">
              <a:avLst/>
            </a:prstGeom>
            <a:solidFill>
              <a:srgbClr val="B1DCF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pSp>
          <p:nvGrpSpPr>
            <p:cNvPr id="219" name="グループ化 218">
              <a:extLst>
                <a:ext uri="{FF2B5EF4-FFF2-40B4-BE49-F238E27FC236}">
                  <a16:creationId xmlns:a16="http://schemas.microsoft.com/office/drawing/2014/main" id="{69521CC5-A855-ACB3-3F5E-165BDB5D281B}"/>
                </a:ext>
              </a:extLst>
            </p:cNvPr>
            <p:cNvGrpSpPr/>
            <p:nvPr/>
          </p:nvGrpSpPr>
          <p:grpSpPr>
            <a:xfrm>
              <a:off x="1590008" y="2391892"/>
              <a:ext cx="4340008" cy="3596582"/>
              <a:chOff x="4896960" y="2686050"/>
              <a:chExt cx="4340008" cy="3596582"/>
            </a:xfrm>
            <a:solidFill>
              <a:srgbClr val="009900"/>
            </a:solidFill>
          </p:grpSpPr>
          <p:sp>
            <p:nvSpPr>
              <p:cNvPr id="220" name="フリーフォーム 151">
                <a:extLst>
                  <a:ext uri="{FF2B5EF4-FFF2-40B4-BE49-F238E27FC236}">
                    <a16:creationId xmlns:a16="http://schemas.microsoft.com/office/drawing/2014/main" id="{4A1D9EB3-D5D2-0A2F-32C9-40AEC84FD512}"/>
                  </a:ext>
                </a:extLst>
              </p:cNvPr>
              <p:cNvSpPr/>
              <p:nvPr/>
            </p:nvSpPr>
            <p:spPr>
              <a:xfrm>
                <a:off x="5297012" y="4155915"/>
                <a:ext cx="426244" cy="350044"/>
              </a:xfrm>
              <a:custGeom>
                <a:avLst/>
                <a:gdLst>
                  <a:gd name="connsiteX0" fmla="*/ 426244 w 426244"/>
                  <a:gd name="connsiteY0" fmla="*/ 0 h 350044"/>
                  <a:gd name="connsiteX1" fmla="*/ 414338 w 426244"/>
                  <a:gd name="connsiteY1" fmla="*/ 4763 h 350044"/>
                  <a:gd name="connsiteX2" fmla="*/ 404813 w 426244"/>
                  <a:gd name="connsiteY2" fmla="*/ 9525 h 350044"/>
                  <a:gd name="connsiteX3" fmla="*/ 390525 w 426244"/>
                  <a:gd name="connsiteY3" fmla="*/ 14288 h 350044"/>
                  <a:gd name="connsiteX4" fmla="*/ 383381 w 426244"/>
                  <a:gd name="connsiteY4" fmla="*/ 16669 h 350044"/>
                  <a:gd name="connsiteX5" fmla="*/ 376238 w 426244"/>
                  <a:gd name="connsiteY5" fmla="*/ 21431 h 350044"/>
                  <a:gd name="connsiteX6" fmla="*/ 366713 w 426244"/>
                  <a:gd name="connsiteY6" fmla="*/ 30956 h 350044"/>
                  <a:gd name="connsiteX7" fmla="*/ 357188 w 426244"/>
                  <a:gd name="connsiteY7" fmla="*/ 35719 h 350044"/>
                  <a:gd name="connsiteX8" fmla="*/ 338138 w 426244"/>
                  <a:gd name="connsiteY8" fmla="*/ 45244 h 350044"/>
                  <a:gd name="connsiteX9" fmla="*/ 323850 w 426244"/>
                  <a:gd name="connsiteY9" fmla="*/ 52388 h 350044"/>
                  <a:gd name="connsiteX10" fmla="*/ 316706 w 426244"/>
                  <a:gd name="connsiteY10" fmla="*/ 57150 h 350044"/>
                  <a:gd name="connsiteX11" fmla="*/ 295275 w 426244"/>
                  <a:gd name="connsiteY11" fmla="*/ 64294 h 350044"/>
                  <a:gd name="connsiteX12" fmla="*/ 269081 w 426244"/>
                  <a:gd name="connsiteY12" fmla="*/ 78581 h 350044"/>
                  <a:gd name="connsiteX13" fmla="*/ 242888 w 426244"/>
                  <a:gd name="connsiteY13" fmla="*/ 85725 h 350044"/>
                  <a:gd name="connsiteX14" fmla="*/ 216694 w 426244"/>
                  <a:gd name="connsiteY14" fmla="*/ 95250 h 350044"/>
                  <a:gd name="connsiteX15" fmla="*/ 176213 w 426244"/>
                  <a:gd name="connsiteY15" fmla="*/ 107156 h 350044"/>
                  <a:gd name="connsiteX16" fmla="*/ 154781 w 426244"/>
                  <a:gd name="connsiteY16" fmla="*/ 116681 h 350044"/>
                  <a:gd name="connsiteX17" fmla="*/ 145256 w 426244"/>
                  <a:gd name="connsiteY17" fmla="*/ 119063 h 350044"/>
                  <a:gd name="connsiteX18" fmla="*/ 123825 w 426244"/>
                  <a:gd name="connsiteY18" fmla="*/ 128588 h 350044"/>
                  <a:gd name="connsiteX19" fmla="*/ 109538 w 426244"/>
                  <a:gd name="connsiteY19" fmla="*/ 133350 h 350044"/>
                  <a:gd name="connsiteX20" fmla="*/ 102394 w 426244"/>
                  <a:gd name="connsiteY20" fmla="*/ 135731 h 350044"/>
                  <a:gd name="connsiteX21" fmla="*/ 85725 w 426244"/>
                  <a:gd name="connsiteY21" fmla="*/ 142875 h 350044"/>
                  <a:gd name="connsiteX22" fmla="*/ 71438 w 426244"/>
                  <a:gd name="connsiteY22" fmla="*/ 150019 h 350044"/>
                  <a:gd name="connsiteX23" fmla="*/ 57150 w 426244"/>
                  <a:gd name="connsiteY23" fmla="*/ 154781 h 350044"/>
                  <a:gd name="connsiteX24" fmla="*/ 50006 w 426244"/>
                  <a:gd name="connsiteY24" fmla="*/ 157163 h 350044"/>
                  <a:gd name="connsiteX25" fmla="*/ 47625 w 426244"/>
                  <a:gd name="connsiteY25" fmla="*/ 164306 h 350044"/>
                  <a:gd name="connsiteX26" fmla="*/ 40481 w 426244"/>
                  <a:gd name="connsiteY26" fmla="*/ 178594 h 350044"/>
                  <a:gd name="connsiteX27" fmla="*/ 35719 w 426244"/>
                  <a:gd name="connsiteY27" fmla="*/ 195263 h 350044"/>
                  <a:gd name="connsiteX28" fmla="*/ 30956 w 426244"/>
                  <a:gd name="connsiteY28" fmla="*/ 219075 h 350044"/>
                  <a:gd name="connsiteX29" fmla="*/ 26194 w 426244"/>
                  <a:gd name="connsiteY29" fmla="*/ 235744 h 350044"/>
                  <a:gd name="connsiteX30" fmla="*/ 23813 w 426244"/>
                  <a:gd name="connsiteY30" fmla="*/ 247650 h 350044"/>
                  <a:gd name="connsiteX31" fmla="*/ 21431 w 426244"/>
                  <a:gd name="connsiteY31" fmla="*/ 257175 h 350044"/>
                  <a:gd name="connsiteX32" fmla="*/ 16669 w 426244"/>
                  <a:gd name="connsiteY32" fmla="*/ 273844 h 350044"/>
                  <a:gd name="connsiteX33" fmla="*/ 14288 w 426244"/>
                  <a:gd name="connsiteY33" fmla="*/ 288131 h 350044"/>
                  <a:gd name="connsiteX34" fmla="*/ 9525 w 426244"/>
                  <a:gd name="connsiteY34" fmla="*/ 304800 h 350044"/>
                  <a:gd name="connsiteX35" fmla="*/ 7144 w 426244"/>
                  <a:gd name="connsiteY35" fmla="*/ 314325 h 350044"/>
                  <a:gd name="connsiteX36" fmla="*/ 2381 w 426244"/>
                  <a:gd name="connsiteY36" fmla="*/ 330994 h 350044"/>
                  <a:gd name="connsiteX37" fmla="*/ 0 w 426244"/>
                  <a:gd name="connsiteY37" fmla="*/ 350044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26244" h="350044">
                    <a:moveTo>
                      <a:pt x="426244" y="0"/>
                    </a:moveTo>
                    <a:cubicBezTo>
                      <a:pt x="422275" y="1588"/>
                      <a:pt x="418244" y="3027"/>
                      <a:pt x="414338" y="4763"/>
                    </a:cubicBezTo>
                    <a:cubicBezTo>
                      <a:pt x="411094" y="6205"/>
                      <a:pt x="408109" y="8207"/>
                      <a:pt x="404813" y="9525"/>
                    </a:cubicBezTo>
                    <a:cubicBezTo>
                      <a:pt x="400152" y="11389"/>
                      <a:pt x="395288" y="12700"/>
                      <a:pt x="390525" y="14288"/>
                    </a:cubicBezTo>
                    <a:lnTo>
                      <a:pt x="383381" y="16669"/>
                    </a:lnTo>
                    <a:cubicBezTo>
                      <a:pt x="381000" y="18256"/>
                      <a:pt x="378411" y="19569"/>
                      <a:pt x="376238" y="21431"/>
                    </a:cubicBezTo>
                    <a:cubicBezTo>
                      <a:pt x="372829" y="24353"/>
                      <a:pt x="370305" y="28262"/>
                      <a:pt x="366713" y="30956"/>
                    </a:cubicBezTo>
                    <a:cubicBezTo>
                      <a:pt x="363873" y="33086"/>
                      <a:pt x="360198" y="33838"/>
                      <a:pt x="357188" y="35719"/>
                    </a:cubicBezTo>
                    <a:cubicBezTo>
                      <a:pt x="340998" y="45838"/>
                      <a:pt x="354850" y="41066"/>
                      <a:pt x="338138" y="45244"/>
                    </a:cubicBezTo>
                    <a:cubicBezTo>
                      <a:pt x="317665" y="58891"/>
                      <a:pt x="343568" y="42529"/>
                      <a:pt x="323850" y="52388"/>
                    </a:cubicBezTo>
                    <a:cubicBezTo>
                      <a:pt x="321290" y="53668"/>
                      <a:pt x="319337" y="56023"/>
                      <a:pt x="316706" y="57150"/>
                    </a:cubicBezTo>
                    <a:cubicBezTo>
                      <a:pt x="284901" y="70779"/>
                      <a:pt x="333904" y="44978"/>
                      <a:pt x="295275" y="64294"/>
                    </a:cubicBezTo>
                    <a:cubicBezTo>
                      <a:pt x="283613" y="70126"/>
                      <a:pt x="281976" y="74030"/>
                      <a:pt x="269081" y="78581"/>
                    </a:cubicBezTo>
                    <a:cubicBezTo>
                      <a:pt x="260547" y="81593"/>
                      <a:pt x="251590" y="83239"/>
                      <a:pt x="242888" y="85725"/>
                    </a:cubicBezTo>
                    <a:cubicBezTo>
                      <a:pt x="235941" y="87710"/>
                      <a:pt x="220178" y="94089"/>
                      <a:pt x="216694" y="95250"/>
                    </a:cubicBezTo>
                    <a:cubicBezTo>
                      <a:pt x="151402" y="117014"/>
                      <a:pt x="205672" y="98738"/>
                      <a:pt x="176213" y="107156"/>
                    </a:cubicBezTo>
                    <a:cubicBezTo>
                      <a:pt x="162290" y="111134"/>
                      <a:pt x="174979" y="108602"/>
                      <a:pt x="154781" y="116681"/>
                    </a:cubicBezTo>
                    <a:cubicBezTo>
                      <a:pt x="151742" y="117896"/>
                      <a:pt x="148431" y="118269"/>
                      <a:pt x="145256" y="119063"/>
                    </a:cubicBezTo>
                    <a:cubicBezTo>
                      <a:pt x="127244" y="129869"/>
                      <a:pt x="140173" y="123683"/>
                      <a:pt x="123825" y="128588"/>
                    </a:cubicBezTo>
                    <a:cubicBezTo>
                      <a:pt x="119017" y="130031"/>
                      <a:pt x="114300" y="131763"/>
                      <a:pt x="109538" y="133350"/>
                    </a:cubicBezTo>
                    <a:lnTo>
                      <a:pt x="102394" y="135731"/>
                    </a:lnTo>
                    <a:cubicBezTo>
                      <a:pt x="86475" y="146344"/>
                      <a:pt x="104947" y="135186"/>
                      <a:pt x="85725" y="142875"/>
                    </a:cubicBezTo>
                    <a:cubicBezTo>
                      <a:pt x="80781" y="144853"/>
                      <a:pt x="76353" y="147971"/>
                      <a:pt x="71438" y="150019"/>
                    </a:cubicBezTo>
                    <a:cubicBezTo>
                      <a:pt x="66804" y="151950"/>
                      <a:pt x="61913" y="153193"/>
                      <a:pt x="57150" y="154781"/>
                    </a:cubicBezTo>
                    <a:lnTo>
                      <a:pt x="50006" y="157163"/>
                    </a:lnTo>
                    <a:cubicBezTo>
                      <a:pt x="49212" y="159544"/>
                      <a:pt x="48747" y="162061"/>
                      <a:pt x="47625" y="164306"/>
                    </a:cubicBezTo>
                    <a:cubicBezTo>
                      <a:pt x="40102" y="179353"/>
                      <a:pt x="44969" y="163635"/>
                      <a:pt x="40481" y="178594"/>
                    </a:cubicBezTo>
                    <a:cubicBezTo>
                      <a:pt x="38821" y="184129"/>
                      <a:pt x="37043" y="189638"/>
                      <a:pt x="35719" y="195263"/>
                    </a:cubicBezTo>
                    <a:cubicBezTo>
                      <a:pt x="33865" y="203142"/>
                      <a:pt x="33515" y="211396"/>
                      <a:pt x="30956" y="219075"/>
                    </a:cubicBezTo>
                    <a:cubicBezTo>
                      <a:pt x="28305" y="227030"/>
                      <a:pt x="28187" y="226774"/>
                      <a:pt x="26194" y="235744"/>
                    </a:cubicBezTo>
                    <a:cubicBezTo>
                      <a:pt x="25316" y="239695"/>
                      <a:pt x="24691" y="243699"/>
                      <a:pt x="23813" y="247650"/>
                    </a:cubicBezTo>
                    <a:cubicBezTo>
                      <a:pt x="23103" y="250845"/>
                      <a:pt x="22292" y="254018"/>
                      <a:pt x="21431" y="257175"/>
                    </a:cubicBezTo>
                    <a:cubicBezTo>
                      <a:pt x="19911" y="262750"/>
                      <a:pt x="17968" y="268213"/>
                      <a:pt x="16669" y="273844"/>
                    </a:cubicBezTo>
                    <a:cubicBezTo>
                      <a:pt x="15583" y="278548"/>
                      <a:pt x="15235" y="283397"/>
                      <a:pt x="14288" y="288131"/>
                    </a:cubicBezTo>
                    <a:cubicBezTo>
                      <a:pt x="11808" y="300529"/>
                      <a:pt x="12549" y="294215"/>
                      <a:pt x="9525" y="304800"/>
                    </a:cubicBezTo>
                    <a:cubicBezTo>
                      <a:pt x="8626" y="307947"/>
                      <a:pt x="8043" y="311178"/>
                      <a:pt x="7144" y="314325"/>
                    </a:cubicBezTo>
                    <a:cubicBezTo>
                      <a:pt x="301" y="338279"/>
                      <a:pt x="9841" y="301165"/>
                      <a:pt x="2381" y="330994"/>
                    </a:cubicBezTo>
                    <a:lnTo>
                      <a:pt x="0" y="350044"/>
                    </a:lnTo>
                  </a:path>
                </a:pathLst>
              </a:custGeom>
              <a:grp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21" name="グループ化 220">
                <a:extLst>
                  <a:ext uri="{FF2B5EF4-FFF2-40B4-BE49-F238E27FC236}">
                    <a16:creationId xmlns:a16="http://schemas.microsoft.com/office/drawing/2014/main" id="{E457E9A9-A25A-5A7D-36F9-2FCA477F01CD}"/>
                  </a:ext>
                </a:extLst>
              </p:cNvPr>
              <p:cNvGrpSpPr/>
              <p:nvPr/>
            </p:nvGrpSpPr>
            <p:grpSpPr>
              <a:xfrm>
                <a:off x="4896960" y="2686050"/>
                <a:ext cx="4340008" cy="3596582"/>
                <a:chOff x="4896960" y="2686050"/>
                <a:chExt cx="4340008" cy="3596582"/>
              </a:xfrm>
              <a:grpFill/>
            </p:grpSpPr>
            <p:sp>
              <p:nvSpPr>
                <p:cNvPr id="222" name="フリーフォーム: 図形 111">
                  <a:extLst>
                    <a:ext uri="{FF2B5EF4-FFF2-40B4-BE49-F238E27FC236}">
                      <a16:creationId xmlns:a16="http://schemas.microsoft.com/office/drawing/2014/main" id="{F52FE036-77F7-6D3F-D3FA-3AA1577B8C43}"/>
                    </a:ext>
                  </a:extLst>
                </p:cNvPr>
                <p:cNvSpPr/>
                <p:nvPr/>
              </p:nvSpPr>
              <p:spPr>
                <a:xfrm>
                  <a:off x="5807968" y="2686050"/>
                  <a:ext cx="3429000" cy="3596582"/>
                </a:xfrm>
                <a:custGeom>
                  <a:avLst/>
                  <a:gdLst>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1003300 w 3429000"/>
                    <a:gd name="connsiteY190" fmla="*/ 107950 h 3596582"/>
                    <a:gd name="connsiteX191" fmla="*/ 990600 w 3429000"/>
                    <a:gd name="connsiteY191" fmla="*/ 127000 h 3596582"/>
                    <a:gd name="connsiteX192" fmla="*/ 908050 w 3429000"/>
                    <a:gd name="connsiteY192" fmla="*/ 152400 h 3596582"/>
                    <a:gd name="connsiteX193" fmla="*/ 882650 w 3429000"/>
                    <a:gd name="connsiteY193" fmla="*/ 171450 h 3596582"/>
                    <a:gd name="connsiteX194" fmla="*/ 831850 w 3429000"/>
                    <a:gd name="connsiteY194" fmla="*/ 17780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1003300 w 3429000"/>
                    <a:gd name="connsiteY190" fmla="*/ 107950 h 3596582"/>
                    <a:gd name="connsiteX191" fmla="*/ 977900 w 3429000"/>
                    <a:gd name="connsiteY191" fmla="*/ 120650 h 3596582"/>
                    <a:gd name="connsiteX192" fmla="*/ 908050 w 3429000"/>
                    <a:gd name="connsiteY192" fmla="*/ 152400 h 3596582"/>
                    <a:gd name="connsiteX193" fmla="*/ 882650 w 3429000"/>
                    <a:gd name="connsiteY193" fmla="*/ 171450 h 3596582"/>
                    <a:gd name="connsiteX194" fmla="*/ 831850 w 3429000"/>
                    <a:gd name="connsiteY194" fmla="*/ 17780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1003300 w 3429000"/>
                    <a:gd name="connsiteY190" fmla="*/ 107950 h 3596582"/>
                    <a:gd name="connsiteX191" fmla="*/ 974725 w 3429000"/>
                    <a:gd name="connsiteY191" fmla="*/ 111125 h 3596582"/>
                    <a:gd name="connsiteX192" fmla="*/ 908050 w 3429000"/>
                    <a:gd name="connsiteY192" fmla="*/ 152400 h 3596582"/>
                    <a:gd name="connsiteX193" fmla="*/ 882650 w 3429000"/>
                    <a:gd name="connsiteY193" fmla="*/ 171450 h 3596582"/>
                    <a:gd name="connsiteX194" fmla="*/ 831850 w 3429000"/>
                    <a:gd name="connsiteY194" fmla="*/ 17780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8050 w 3429000"/>
                    <a:gd name="connsiteY192" fmla="*/ 152400 h 3596582"/>
                    <a:gd name="connsiteX193" fmla="*/ 882650 w 3429000"/>
                    <a:gd name="connsiteY193" fmla="*/ 171450 h 3596582"/>
                    <a:gd name="connsiteX194" fmla="*/ 831850 w 3429000"/>
                    <a:gd name="connsiteY194" fmla="*/ 17780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82650 w 3429000"/>
                    <a:gd name="connsiteY193" fmla="*/ 171450 h 3596582"/>
                    <a:gd name="connsiteX194" fmla="*/ 831850 w 3429000"/>
                    <a:gd name="connsiteY194" fmla="*/ 17780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31850 w 3429000"/>
                    <a:gd name="connsiteY194" fmla="*/ 17780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31850 w 3429000"/>
                    <a:gd name="connsiteY194" fmla="*/ 17780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501650 w 3429000"/>
                    <a:gd name="connsiteY204" fmla="*/ 4762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8800 w 3429000"/>
                    <a:gd name="connsiteY203" fmla="*/ 406400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36550 w 3429000"/>
                    <a:gd name="connsiteY14" fmla="*/ 13716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222250 w 3429000"/>
                    <a:gd name="connsiteY52" fmla="*/ 2165350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28600 w 3429000"/>
                    <a:gd name="connsiteY53" fmla="*/ 218440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42900 w 3429000"/>
                    <a:gd name="connsiteY62" fmla="*/ 2082800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74650 w 3429000"/>
                    <a:gd name="connsiteY63" fmla="*/ 21145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73150 w 3429000"/>
                    <a:gd name="connsiteY104" fmla="*/ 255905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85850 w 3429000"/>
                    <a:gd name="connsiteY105" fmla="*/ 2660650 h 3596582"/>
                    <a:gd name="connsiteX106" fmla="*/ 1098550 w 3429000"/>
                    <a:gd name="connsiteY106" fmla="*/ 26797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858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76550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35050 w 3429000"/>
                    <a:gd name="connsiteY120" fmla="*/ 3282950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89000 w 3429000"/>
                    <a:gd name="connsiteY127" fmla="*/ 303530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50900 w 3429000"/>
                    <a:gd name="connsiteY128" fmla="*/ 305435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41375 w 3429000"/>
                    <a:gd name="connsiteY128" fmla="*/ 3035300 h 3596582"/>
                    <a:gd name="connsiteX129" fmla="*/ 825500 w 3429000"/>
                    <a:gd name="connsiteY129" fmla="*/ 3060700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41375 w 3429000"/>
                    <a:gd name="connsiteY128" fmla="*/ 3035300 h 3596582"/>
                    <a:gd name="connsiteX129" fmla="*/ 819150 w 3429000"/>
                    <a:gd name="connsiteY129" fmla="*/ 3051175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03250 w 3429000"/>
                    <a:gd name="connsiteY135" fmla="*/ 330200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41375 w 3429000"/>
                    <a:gd name="connsiteY128" fmla="*/ 3035300 h 3596582"/>
                    <a:gd name="connsiteX129" fmla="*/ 819150 w 3429000"/>
                    <a:gd name="connsiteY129" fmla="*/ 3051175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12775 w 3429000"/>
                    <a:gd name="connsiteY135" fmla="*/ 333375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57200 w 3429000"/>
                    <a:gd name="connsiteY142" fmla="*/ 3270250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41375 w 3429000"/>
                    <a:gd name="connsiteY128" fmla="*/ 3035300 h 3596582"/>
                    <a:gd name="connsiteX129" fmla="*/ 819150 w 3429000"/>
                    <a:gd name="connsiteY129" fmla="*/ 3051175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12775 w 3429000"/>
                    <a:gd name="connsiteY135" fmla="*/ 333375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44500 w 3429000"/>
                    <a:gd name="connsiteY142" fmla="*/ 3235325 h 3596582"/>
                    <a:gd name="connsiteX143" fmla="*/ 450850 w 3429000"/>
                    <a:gd name="connsiteY143" fmla="*/ 3390900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41375 w 3429000"/>
                    <a:gd name="connsiteY128" fmla="*/ 3035300 h 3596582"/>
                    <a:gd name="connsiteX129" fmla="*/ 819150 w 3429000"/>
                    <a:gd name="connsiteY129" fmla="*/ 3051175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12775 w 3429000"/>
                    <a:gd name="connsiteY135" fmla="*/ 333375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44500 w 3429000"/>
                    <a:gd name="connsiteY142" fmla="*/ 3235325 h 3596582"/>
                    <a:gd name="connsiteX143" fmla="*/ 425450 w 3429000"/>
                    <a:gd name="connsiteY143" fmla="*/ 3400425 h 3596582"/>
                    <a:gd name="connsiteX144" fmla="*/ 457200 w 3429000"/>
                    <a:gd name="connsiteY144" fmla="*/ 3492500 h 3596582"/>
                    <a:gd name="connsiteX145" fmla="*/ 476250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41375 w 3429000"/>
                    <a:gd name="connsiteY128" fmla="*/ 3035300 h 3596582"/>
                    <a:gd name="connsiteX129" fmla="*/ 819150 w 3429000"/>
                    <a:gd name="connsiteY129" fmla="*/ 3051175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12775 w 3429000"/>
                    <a:gd name="connsiteY135" fmla="*/ 333375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44500 w 3429000"/>
                    <a:gd name="connsiteY142" fmla="*/ 3235325 h 3596582"/>
                    <a:gd name="connsiteX143" fmla="*/ 425450 w 3429000"/>
                    <a:gd name="connsiteY143" fmla="*/ 3400425 h 3596582"/>
                    <a:gd name="connsiteX144" fmla="*/ 457200 w 3429000"/>
                    <a:gd name="connsiteY144" fmla="*/ 3492500 h 3596582"/>
                    <a:gd name="connsiteX145" fmla="*/ 447675 w 3429000"/>
                    <a:gd name="connsiteY145" fmla="*/ 3479800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41375 w 3429000"/>
                    <a:gd name="connsiteY128" fmla="*/ 3035300 h 3596582"/>
                    <a:gd name="connsiteX129" fmla="*/ 819150 w 3429000"/>
                    <a:gd name="connsiteY129" fmla="*/ 3051175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12775 w 3429000"/>
                    <a:gd name="connsiteY135" fmla="*/ 333375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44500 w 3429000"/>
                    <a:gd name="connsiteY142" fmla="*/ 3235325 h 3596582"/>
                    <a:gd name="connsiteX143" fmla="*/ 425450 w 3429000"/>
                    <a:gd name="connsiteY143" fmla="*/ 3400425 h 3596582"/>
                    <a:gd name="connsiteX144" fmla="*/ 457200 w 3429000"/>
                    <a:gd name="connsiteY144" fmla="*/ 3492500 h 3596582"/>
                    <a:gd name="connsiteX145" fmla="*/ 488950 w 3429000"/>
                    <a:gd name="connsiteY145" fmla="*/ 3489325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 name="connsiteX0" fmla="*/ 12700 w 3429000"/>
                    <a:gd name="connsiteY0" fmla="*/ 749300 h 3596582"/>
                    <a:gd name="connsiteX1" fmla="*/ 69850 w 3429000"/>
                    <a:gd name="connsiteY1" fmla="*/ 857250 h 3596582"/>
                    <a:gd name="connsiteX2" fmla="*/ 101600 w 3429000"/>
                    <a:gd name="connsiteY2" fmla="*/ 920750 h 3596582"/>
                    <a:gd name="connsiteX3" fmla="*/ 107950 w 3429000"/>
                    <a:gd name="connsiteY3" fmla="*/ 939800 h 3596582"/>
                    <a:gd name="connsiteX4" fmla="*/ 120650 w 3429000"/>
                    <a:gd name="connsiteY4" fmla="*/ 958850 h 3596582"/>
                    <a:gd name="connsiteX5" fmla="*/ 139700 w 3429000"/>
                    <a:gd name="connsiteY5" fmla="*/ 971550 h 3596582"/>
                    <a:gd name="connsiteX6" fmla="*/ 184150 w 3429000"/>
                    <a:gd name="connsiteY6" fmla="*/ 1016000 h 3596582"/>
                    <a:gd name="connsiteX7" fmla="*/ 260350 w 3429000"/>
                    <a:gd name="connsiteY7" fmla="*/ 1054100 h 3596582"/>
                    <a:gd name="connsiteX8" fmla="*/ 292100 w 3429000"/>
                    <a:gd name="connsiteY8" fmla="*/ 1130300 h 3596582"/>
                    <a:gd name="connsiteX9" fmla="*/ 298450 w 3429000"/>
                    <a:gd name="connsiteY9" fmla="*/ 1149350 h 3596582"/>
                    <a:gd name="connsiteX10" fmla="*/ 311150 w 3429000"/>
                    <a:gd name="connsiteY10" fmla="*/ 1200150 h 3596582"/>
                    <a:gd name="connsiteX11" fmla="*/ 330200 w 3429000"/>
                    <a:gd name="connsiteY11" fmla="*/ 1250950 h 3596582"/>
                    <a:gd name="connsiteX12" fmla="*/ 336550 w 3429000"/>
                    <a:gd name="connsiteY12" fmla="*/ 1276350 h 3596582"/>
                    <a:gd name="connsiteX13" fmla="*/ 374650 w 3429000"/>
                    <a:gd name="connsiteY13" fmla="*/ 1333500 h 3596582"/>
                    <a:gd name="connsiteX14" fmla="*/ 323850 w 3429000"/>
                    <a:gd name="connsiteY14" fmla="*/ 1346200 h 3596582"/>
                    <a:gd name="connsiteX15" fmla="*/ 279400 w 3429000"/>
                    <a:gd name="connsiteY15" fmla="*/ 1377950 h 3596582"/>
                    <a:gd name="connsiteX16" fmla="*/ 254000 w 3429000"/>
                    <a:gd name="connsiteY16" fmla="*/ 1384300 h 3596582"/>
                    <a:gd name="connsiteX17" fmla="*/ 215900 w 3429000"/>
                    <a:gd name="connsiteY17" fmla="*/ 1390650 h 3596582"/>
                    <a:gd name="connsiteX18" fmla="*/ 152400 w 3429000"/>
                    <a:gd name="connsiteY18" fmla="*/ 1409700 h 3596582"/>
                    <a:gd name="connsiteX19" fmla="*/ 95250 w 3429000"/>
                    <a:gd name="connsiteY19" fmla="*/ 1428750 h 3596582"/>
                    <a:gd name="connsiteX20" fmla="*/ 50800 w 3429000"/>
                    <a:gd name="connsiteY20" fmla="*/ 1460500 h 3596582"/>
                    <a:gd name="connsiteX21" fmla="*/ 31750 w 3429000"/>
                    <a:gd name="connsiteY21" fmla="*/ 1466850 h 3596582"/>
                    <a:gd name="connsiteX22" fmla="*/ 0 w 3429000"/>
                    <a:gd name="connsiteY22" fmla="*/ 1504950 h 3596582"/>
                    <a:gd name="connsiteX23" fmla="*/ 38100 w 3429000"/>
                    <a:gd name="connsiteY23" fmla="*/ 1530350 h 3596582"/>
                    <a:gd name="connsiteX24" fmla="*/ 95250 w 3429000"/>
                    <a:gd name="connsiteY24" fmla="*/ 1574800 h 3596582"/>
                    <a:gd name="connsiteX25" fmla="*/ 127000 w 3429000"/>
                    <a:gd name="connsiteY25" fmla="*/ 1568450 h 3596582"/>
                    <a:gd name="connsiteX26" fmla="*/ 215900 w 3429000"/>
                    <a:gd name="connsiteY26" fmla="*/ 1530350 h 3596582"/>
                    <a:gd name="connsiteX27" fmla="*/ 260350 w 3429000"/>
                    <a:gd name="connsiteY27" fmla="*/ 1543050 h 3596582"/>
                    <a:gd name="connsiteX28" fmla="*/ 273050 w 3429000"/>
                    <a:gd name="connsiteY28" fmla="*/ 1581150 h 3596582"/>
                    <a:gd name="connsiteX29" fmla="*/ 298450 w 3429000"/>
                    <a:gd name="connsiteY29" fmla="*/ 1600200 h 3596582"/>
                    <a:gd name="connsiteX30" fmla="*/ 304800 w 3429000"/>
                    <a:gd name="connsiteY30" fmla="*/ 1619250 h 3596582"/>
                    <a:gd name="connsiteX31" fmla="*/ 285750 w 3429000"/>
                    <a:gd name="connsiteY31" fmla="*/ 1657350 h 3596582"/>
                    <a:gd name="connsiteX32" fmla="*/ 273050 w 3429000"/>
                    <a:gd name="connsiteY32" fmla="*/ 1682750 h 3596582"/>
                    <a:gd name="connsiteX33" fmla="*/ 266700 w 3429000"/>
                    <a:gd name="connsiteY33" fmla="*/ 1771650 h 3596582"/>
                    <a:gd name="connsiteX34" fmla="*/ 273050 w 3429000"/>
                    <a:gd name="connsiteY34" fmla="*/ 1816100 h 3596582"/>
                    <a:gd name="connsiteX35" fmla="*/ 298450 w 3429000"/>
                    <a:gd name="connsiteY35" fmla="*/ 1809750 h 3596582"/>
                    <a:gd name="connsiteX36" fmla="*/ 387350 w 3429000"/>
                    <a:gd name="connsiteY36" fmla="*/ 1797050 h 3596582"/>
                    <a:gd name="connsiteX37" fmla="*/ 412750 w 3429000"/>
                    <a:gd name="connsiteY37" fmla="*/ 1784350 h 3596582"/>
                    <a:gd name="connsiteX38" fmla="*/ 463550 w 3429000"/>
                    <a:gd name="connsiteY38" fmla="*/ 1771650 h 3596582"/>
                    <a:gd name="connsiteX39" fmla="*/ 476250 w 3429000"/>
                    <a:gd name="connsiteY39" fmla="*/ 1746250 h 3596582"/>
                    <a:gd name="connsiteX40" fmla="*/ 495300 w 3429000"/>
                    <a:gd name="connsiteY40" fmla="*/ 1701800 h 3596582"/>
                    <a:gd name="connsiteX41" fmla="*/ 488950 w 3429000"/>
                    <a:gd name="connsiteY41" fmla="*/ 1771650 h 3596582"/>
                    <a:gd name="connsiteX42" fmla="*/ 469900 w 3429000"/>
                    <a:gd name="connsiteY42" fmla="*/ 1790700 h 3596582"/>
                    <a:gd name="connsiteX43" fmla="*/ 457200 w 3429000"/>
                    <a:gd name="connsiteY43" fmla="*/ 1809750 h 3596582"/>
                    <a:gd name="connsiteX44" fmla="*/ 419100 w 3429000"/>
                    <a:gd name="connsiteY44" fmla="*/ 1841500 h 3596582"/>
                    <a:gd name="connsiteX45" fmla="*/ 355600 w 3429000"/>
                    <a:gd name="connsiteY45" fmla="*/ 1860550 h 3596582"/>
                    <a:gd name="connsiteX46" fmla="*/ 317500 w 3429000"/>
                    <a:gd name="connsiteY46" fmla="*/ 1873250 h 3596582"/>
                    <a:gd name="connsiteX47" fmla="*/ 266700 w 3429000"/>
                    <a:gd name="connsiteY47" fmla="*/ 1885950 h 3596582"/>
                    <a:gd name="connsiteX48" fmla="*/ 247650 w 3429000"/>
                    <a:gd name="connsiteY48" fmla="*/ 1905000 h 3596582"/>
                    <a:gd name="connsiteX49" fmla="*/ 241300 w 3429000"/>
                    <a:gd name="connsiteY49" fmla="*/ 1930400 h 3596582"/>
                    <a:gd name="connsiteX50" fmla="*/ 234950 w 3429000"/>
                    <a:gd name="connsiteY50" fmla="*/ 1981200 h 3596582"/>
                    <a:gd name="connsiteX51" fmla="*/ 228600 w 3429000"/>
                    <a:gd name="connsiteY51" fmla="*/ 2019300 h 3596582"/>
                    <a:gd name="connsiteX52" fmla="*/ 190500 w 3429000"/>
                    <a:gd name="connsiteY52" fmla="*/ 2206625 h 3596582"/>
                    <a:gd name="connsiteX53" fmla="*/ 212725 w 3429000"/>
                    <a:gd name="connsiteY53" fmla="*/ 2203450 h 3596582"/>
                    <a:gd name="connsiteX54" fmla="*/ 254000 w 3429000"/>
                    <a:gd name="connsiteY54" fmla="*/ 2152650 h 3596582"/>
                    <a:gd name="connsiteX55" fmla="*/ 260350 w 3429000"/>
                    <a:gd name="connsiteY55" fmla="*/ 2101850 h 3596582"/>
                    <a:gd name="connsiteX56" fmla="*/ 266700 w 3429000"/>
                    <a:gd name="connsiteY56" fmla="*/ 2082800 h 3596582"/>
                    <a:gd name="connsiteX57" fmla="*/ 298450 w 3429000"/>
                    <a:gd name="connsiteY57" fmla="*/ 2025650 h 3596582"/>
                    <a:gd name="connsiteX58" fmla="*/ 304800 w 3429000"/>
                    <a:gd name="connsiteY58" fmla="*/ 2000250 h 3596582"/>
                    <a:gd name="connsiteX59" fmla="*/ 311150 w 3429000"/>
                    <a:gd name="connsiteY59" fmla="*/ 1968500 h 3596582"/>
                    <a:gd name="connsiteX60" fmla="*/ 336550 w 3429000"/>
                    <a:gd name="connsiteY60" fmla="*/ 1962150 h 3596582"/>
                    <a:gd name="connsiteX61" fmla="*/ 355600 w 3429000"/>
                    <a:gd name="connsiteY61" fmla="*/ 1968500 h 3596582"/>
                    <a:gd name="connsiteX62" fmla="*/ 330200 w 3429000"/>
                    <a:gd name="connsiteY62" fmla="*/ 2136775 h 3596582"/>
                    <a:gd name="connsiteX63" fmla="*/ 346075 w 3429000"/>
                    <a:gd name="connsiteY63" fmla="*/ 2152650 h 3596582"/>
                    <a:gd name="connsiteX64" fmla="*/ 381000 w 3429000"/>
                    <a:gd name="connsiteY64" fmla="*/ 2089150 h 3596582"/>
                    <a:gd name="connsiteX65" fmla="*/ 412750 w 3429000"/>
                    <a:gd name="connsiteY65" fmla="*/ 2025650 h 3596582"/>
                    <a:gd name="connsiteX66" fmla="*/ 438150 w 3429000"/>
                    <a:gd name="connsiteY66" fmla="*/ 2044700 h 3596582"/>
                    <a:gd name="connsiteX67" fmla="*/ 457200 w 3429000"/>
                    <a:gd name="connsiteY67" fmla="*/ 2057400 h 3596582"/>
                    <a:gd name="connsiteX68" fmla="*/ 488950 w 3429000"/>
                    <a:gd name="connsiteY68" fmla="*/ 2082800 h 3596582"/>
                    <a:gd name="connsiteX69" fmla="*/ 533400 w 3429000"/>
                    <a:gd name="connsiteY69" fmla="*/ 2095500 h 3596582"/>
                    <a:gd name="connsiteX70" fmla="*/ 552450 w 3429000"/>
                    <a:gd name="connsiteY70" fmla="*/ 2108200 h 3596582"/>
                    <a:gd name="connsiteX71" fmla="*/ 552450 w 3429000"/>
                    <a:gd name="connsiteY71" fmla="*/ 2190750 h 3596582"/>
                    <a:gd name="connsiteX72" fmla="*/ 533400 w 3429000"/>
                    <a:gd name="connsiteY72" fmla="*/ 2197100 h 3596582"/>
                    <a:gd name="connsiteX73" fmla="*/ 482600 w 3429000"/>
                    <a:gd name="connsiteY73" fmla="*/ 2228850 h 3596582"/>
                    <a:gd name="connsiteX74" fmla="*/ 488950 w 3429000"/>
                    <a:gd name="connsiteY74" fmla="*/ 2247900 h 3596582"/>
                    <a:gd name="connsiteX75" fmla="*/ 546100 w 3429000"/>
                    <a:gd name="connsiteY75" fmla="*/ 2222500 h 3596582"/>
                    <a:gd name="connsiteX76" fmla="*/ 584200 w 3429000"/>
                    <a:gd name="connsiteY76" fmla="*/ 2228850 h 3596582"/>
                    <a:gd name="connsiteX77" fmla="*/ 603250 w 3429000"/>
                    <a:gd name="connsiteY77" fmla="*/ 2254250 h 3596582"/>
                    <a:gd name="connsiteX78" fmla="*/ 622300 w 3429000"/>
                    <a:gd name="connsiteY78" fmla="*/ 2273300 h 3596582"/>
                    <a:gd name="connsiteX79" fmla="*/ 660400 w 3429000"/>
                    <a:gd name="connsiteY79" fmla="*/ 2286000 h 3596582"/>
                    <a:gd name="connsiteX80" fmla="*/ 730250 w 3429000"/>
                    <a:gd name="connsiteY80" fmla="*/ 2279650 h 3596582"/>
                    <a:gd name="connsiteX81" fmla="*/ 768350 w 3429000"/>
                    <a:gd name="connsiteY81" fmla="*/ 2266950 h 3596582"/>
                    <a:gd name="connsiteX82" fmla="*/ 793750 w 3429000"/>
                    <a:gd name="connsiteY82" fmla="*/ 2241550 h 3596582"/>
                    <a:gd name="connsiteX83" fmla="*/ 831850 w 3429000"/>
                    <a:gd name="connsiteY83" fmla="*/ 2260600 h 3596582"/>
                    <a:gd name="connsiteX84" fmla="*/ 844550 w 3429000"/>
                    <a:gd name="connsiteY84" fmla="*/ 2279650 h 3596582"/>
                    <a:gd name="connsiteX85" fmla="*/ 850900 w 3429000"/>
                    <a:gd name="connsiteY85" fmla="*/ 2298700 h 3596582"/>
                    <a:gd name="connsiteX86" fmla="*/ 793750 w 3429000"/>
                    <a:gd name="connsiteY86" fmla="*/ 2305050 h 3596582"/>
                    <a:gd name="connsiteX87" fmla="*/ 736600 w 3429000"/>
                    <a:gd name="connsiteY87" fmla="*/ 2324100 h 3596582"/>
                    <a:gd name="connsiteX88" fmla="*/ 812800 w 3429000"/>
                    <a:gd name="connsiteY88" fmla="*/ 2343150 h 3596582"/>
                    <a:gd name="connsiteX89" fmla="*/ 850900 w 3429000"/>
                    <a:gd name="connsiteY89" fmla="*/ 2355850 h 3596582"/>
                    <a:gd name="connsiteX90" fmla="*/ 895350 w 3429000"/>
                    <a:gd name="connsiteY90" fmla="*/ 2368550 h 3596582"/>
                    <a:gd name="connsiteX91" fmla="*/ 946150 w 3429000"/>
                    <a:gd name="connsiteY91" fmla="*/ 2355850 h 3596582"/>
                    <a:gd name="connsiteX92" fmla="*/ 971550 w 3429000"/>
                    <a:gd name="connsiteY92" fmla="*/ 2349500 h 3596582"/>
                    <a:gd name="connsiteX93" fmla="*/ 996950 w 3429000"/>
                    <a:gd name="connsiteY93" fmla="*/ 2336800 h 3596582"/>
                    <a:gd name="connsiteX94" fmla="*/ 1016000 w 3429000"/>
                    <a:gd name="connsiteY94" fmla="*/ 2349500 h 3596582"/>
                    <a:gd name="connsiteX95" fmla="*/ 971550 w 3429000"/>
                    <a:gd name="connsiteY95" fmla="*/ 2381250 h 3596582"/>
                    <a:gd name="connsiteX96" fmla="*/ 939800 w 3429000"/>
                    <a:gd name="connsiteY96" fmla="*/ 2413000 h 3596582"/>
                    <a:gd name="connsiteX97" fmla="*/ 958850 w 3429000"/>
                    <a:gd name="connsiteY97" fmla="*/ 2419350 h 3596582"/>
                    <a:gd name="connsiteX98" fmla="*/ 971550 w 3429000"/>
                    <a:gd name="connsiteY98" fmla="*/ 2438400 h 3596582"/>
                    <a:gd name="connsiteX99" fmla="*/ 1022350 w 3429000"/>
                    <a:gd name="connsiteY99" fmla="*/ 2425700 h 3596582"/>
                    <a:gd name="connsiteX100" fmla="*/ 1060450 w 3429000"/>
                    <a:gd name="connsiteY100" fmla="*/ 2400300 h 3596582"/>
                    <a:gd name="connsiteX101" fmla="*/ 1117600 w 3429000"/>
                    <a:gd name="connsiteY101" fmla="*/ 2387600 h 3596582"/>
                    <a:gd name="connsiteX102" fmla="*/ 1130300 w 3429000"/>
                    <a:gd name="connsiteY102" fmla="*/ 2463800 h 3596582"/>
                    <a:gd name="connsiteX103" fmla="*/ 1136650 w 3429000"/>
                    <a:gd name="connsiteY103" fmla="*/ 2482850 h 3596582"/>
                    <a:gd name="connsiteX104" fmla="*/ 1047750 w 3429000"/>
                    <a:gd name="connsiteY104" fmla="*/ 2540000 h 3596582"/>
                    <a:gd name="connsiteX105" fmla="*/ 1060450 w 3429000"/>
                    <a:gd name="connsiteY105" fmla="*/ 2660650 h 3596582"/>
                    <a:gd name="connsiteX106" fmla="*/ 1082675 w 3429000"/>
                    <a:gd name="connsiteY106" fmla="*/ 2717800 h 3596582"/>
                    <a:gd name="connsiteX107" fmla="*/ 1111250 w 3429000"/>
                    <a:gd name="connsiteY107" fmla="*/ 2717800 h 3596582"/>
                    <a:gd name="connsiteX108" fmla="*/ 1174750 w 3429000"/>
                    <a:gd name="connsiteY108" fmla="*/ 2730500 h 3596582"/>
                    <a:gd name="connsiteX109" fmla="*/ 1193800 w 3429000"/>
                    <a:gd name="connsiteY109" fmla="*/ 2755900 h 3596582"/>
                    <a:gd name="connsiteX110" fmla="*/ 1200150 w 3429000"/>
                    <a:gd name="connsiteY110" fmla="*/ 2774950 h 3596582"/>
                    <a:gd name="connsiteX111" fmla="*/ 1212850 w 3429000"/>
                    <a:gd name="connsiteY111" fmla="*/ 2832100 h 3596582"/>
                    <a:gd name="connsiteX112" fmla="*/ 1219200 w 3429000"/>
                    <a:gd name="connsiteY112" fmla="*/ 2857500 h 3596582"/>
                    <a:gd name="connsiteX113" fmla="*/ 1212850 w 3429000"/>
                    <a:gd name="connsiteY113" fmla="*/ 2895600 h 3596582"/>
                    <a:gd name="connsiteX114" fmla="*/ 1168400 w 3429000"/>
                    <a:gd name="connsiteY114" fmla="*/ 2882900 h 3596582"/>
                    <a:gd name="connsiteX115" fmla="*/ 1079500 w 3429000"/>
                    <a:gd name="connsiteY115" fmla="*/ 2860675 h 3596582"/>
                    <a:gd name="connsiteX116" fmla="*/ 1066800 w 3429000"/>
                    <a:gd name="connsiteY116" fmla="*/ 3117850 h 3596582"/>
                    <a:gd name="connsiteX117" fmla="*/ 1060450 w 3429000"/>
                    <a:gd name="connsiteY117" fmla="*/ 3149600 h 3596582"/>
                    <a:gd name="connsiteX118" fmla="*/ 1054100 w 3429000"/>
                    <a:gd name="connsiteY118" fmla="*/ 3232150 h 3596582"/>
                    <a:gd name="connsiteX119" fmla="*/ 1054100 w 3429000"/>
                    <a:gd name="connsiteY119" fmla="*/ 3276600 h 3596582"/>
                    <a:gd name="connsiteX120" fmla="*/ 1012825 w 3429000"/>
                    <a:gd name="connsiteY120" fmla="*/ 3254375 h 3596582"/>
                    <a:gd name="connsiteX121" fmla="*/ 952500 w 3429000"/>
                    <a:gd name="connsiteY121" fmla="*/ 3263900 h 3596582"/>
                    <a:gd name="connsiteX122" fmla="*/ 939800 w 3429000"/>
                    <a:gd name="connsiteY122" fmla="*/ 3238500 h 3596582"/>
                    <a:gd name="connsiteX123" fmla="*/ 933450 w 3429000"/>
                    <a:gd name="connsiteY123" fmla="*/ 3219450 h 3596582"/>
                    <a:gd name="connsiteX124" fmla="*/ 920750 w 3429000"/>
                    <a:gd name="connsiteY124" fmla="*/ 3117850 h 3596582"/>
                    <a:gd name="connsiteX125" fmla="*/ 914400 w 3429000"/>
                    <a:gd name="connsiteY125" fmla="*/ 3060700 h 3596582"/>
                    <a:gd name="connsiteX126" fmla="*/ 908050 w 3429000"/>
                    <a:gd name="connsiteY126" fmla="*/ 3041650 h 3596582"/>
                    <a:gd name="connsiteX127" fmla="*/ 892175 w 3429000"/>
                    <a:gd name="connsiteY127" fmla="*/ 3016250 h 3596582"/>
                    <a:gd name="connsiteX128" fmla="*/ 841375 w 3429000"/>
                    <a:gd name="connsiteY128" fmla="*/ 3035300 h 3596582"/>
                    <a:gd name="connsiteX129" fmla="*/ 819150 w 3429000"/>
                    <a:gd name="connsiteY129" fmla="*/ 3051175 h 3596582"/>
                    <a:gd name="connsiteX130" fmla="*/ 736600 w 3429000"/>
                    <a:gd name="connsiteY130" fmla="*/ 3073400 h 3596582"/>
                    <a:gd name="connsiteX131" fmla="*/ 711200 w 3429000"/>
                    <a:gd name="connsiteY131" fmla="*/ 3079750 h 3596582"/>
                    <a:gd name="connsiteX132" fmla="*/ 635000 w 3429000"/>
                    <a:gd name="connsiteY132" fmla="*/ 3086100 h 3596582"/>
                    <a:gd name="connsiteX133" fmla="*/ 628650 w 3429000"/>
                    <a:gd name="connsiteY133" fmla="*/ 3111500 h 3596582"/>
                    <a:gd name="connsiteX134" fmla="*/ 622300 w 3429000"/>
                    <a:gd name="connsiteY134" fmla="*/ 3282950 h 3596582"/>
                    <a:gd name="connsiteX135" fmla="*/ 612775 w 3429000"/>
                    <a:gd name="connsiteY135" fmla="*/ 3333750 h 3596582"/>
                    <a:gd name="connsiteX136" fmla="*/ 685800 w 3429000"/>
                    <a:gd name="connsiteY136" fmla="*/ 3365500 h 3596582"/>
                    <a:gd name="connsiteX137" fmla="*/ 679450 w 3429000"/>
                    <a:gd name="connsiteY137" fmla="*/ 3403600 h 3596582"/>
                    <a:gd name="connsiteX138" fmla="*/ 635000 w 3429000"/>
                    <a:gd name="connsiteY138" fmla="*/ 3409950 h 3596582"/>
                    <a:gd name="connsiteX139" fmla="*/ 514350 w 3429000"/>
                    <a:gd name="connsiteY139" fmla="*/ 3397250 h 3596582"/>
                    <a:gd name="connsiteX140" fmla="*/ 508000 w 3429000"/>
                    <a:gd name="connsiteY140" fmla="*/ 3314700 h 3596582"/>
                    <a:gd name="connsiteX141" fmla="*/ 501650 w 3429000"/>
                    <a:gd name="connsiteY141" fmla="*/ 3289300 h 3596582"/>
                    <a:gd name="connsiteX142" fmla="*/ 444500 w 3429000"/>
                    <a:gd name="connsiteY142" fmla="*/ 3235325 h 3596582"/>
                    <a:gd name="connsiteX143" fmla="*/ 425450 w 3429000"/>
                    <a:gd name="connsiteY143" fmla="*/ 3400425 h 3596582"/>
                    <a:gd name="connsiteX144" fmla="*/ 425450 w 3429000"/>
                    <a:gd name="connsiteY144" fmla="*/ 3492500 h 3596582"/>
                    <a:gd name="connsiteX145" fmla="*/ 488950 w 3429000"/>
                    <a:gd name="connsiteY145" fmla="*/ 3489325 h 3596582"/>
                    <a:gd name="connsiteX146" fmla="*/ 520700 w 3429000"/>
                    <a:gd name="connsiteY146" fmla="*/ 3473450 h 3596582"/>
                    <a:gd name="connsiteX147" fmla="*/ 704850 w 3429000"/>
                    <a:gd name="connsiteY147" fmla="*/ 3467100 h 3596582"/>
                    <a:gd name="connsiteX148" fmla="*/ 774700 w 3429000"/>
                    <a:gd name="connsiteY148" fmla="*/ 3486150 h 3596582"/>
                    <a:gd name="connsiteX149" fmla="*/ 825500 w 3429000"/>
                    <a:gd name="connsiteY149" fmla="*/ 3511550 h 3596582"/>
                    <a:gd name="connsiteX150" fmla="*/ 1117600 w 3429000"/>
                    <a:gd name="connsiteY150" fmla="*/ 3524250 h 3596582"/>
                    <a:gd name="connsiteX151" fmla="*/ 1200150 w 3429000"/>
                    <a:gd name="connsiteY151" fmla="*/ 3530600 h 3596582"/>
                    <a:gd name="connsiteX152" fmla="*/ 1365250 w 3429000"/>
                    <a:gd name="connsiteY152" fmla="*/ 3524250 h 3596582"/>
                    <a:gd name="connsiteX153" fmla="*/ 1517650 w 3429000"/>
                    <a:gd name="connsiteY153" fmla="*/ 3492500 h 3596582"/>
                    <a:gd name="connsiteX154" fmla="*/ 1784350 w 3429000"/>
                    <a:gd name="connsiteY154" fmla="*/ 3505200 h 3596582"/>
                    <a:gd name="connsiteX155" fmla="*/ 1841500 w 3429000"/>
                    <a:gd name="connsiteY155" fmla="*/ 3517900 h 3596582"/>
                    <a:gd name="connsiteX156" fmla="*/ 1936750 w 3429000"/>
                    <a:gd name="connsiteY156" fmla="*/ 3524250 h 3596582"/>
                    <a:gd name="connsiteX157" fmla="*/ 2127250 w 3429000"/>
                    <a:gd name="connsiteY157" fmla="*/ 3530600 h 3596582"/>
                    <a:gd name="connsiteX158" fmla="*/ 2254250 w 3429000"/>
                    <a:gd name="connsiteY158" fmla="*/ 3536950 h 3596582"/>
                    <a:gd name="connsiteX159" fmla="*/ 2324100 w 3429000"/>
                    <a:gd name="connsiteY159" fmla="*/ 3556000 h 3596582"/>
                    <a:gd name="connsiteX160" fmla="*/ 2584450 w 3429000"/>
                    <a:gd name="connsiteY160" fmla="*/ 3562350 h 3596582"/>
                    <a:gd name="connsiteX161" fmla="*/ 2711450 w 3429000"/>
                    <a:gd name="connsiteY161" fmla="*/ 3568700 h 3596582"/>
                    <a:gd name="connsiteX162" fmla="*/ 3028950 w 3429000"/>
                    <a:gd name="connsiteY162" fmla="*/ 3594100 h 3596582"/>
                    <a:gd name="connsiteX163" fmla="*/ 3308350 w 3429000"/>
                    <a:gd name="connsiteY163" fmla="*/ 3575050 h 3596582"/>
                    <a:gd name="connsiteX164" fmla="*/ 3327400 w 3429000"/>
                    <a:gd name="connsiteY164" fmla="*/ 3460750 h 3596582"/>
                    <a:gd name="connsiteX165" fmla="*/ 3346450 w 3429000"/>
                    <a:gd name="connsiteY165" fmla="*/ 3321050 h 3596582"/>
                    <a:gd name="connsiteX166" fmla="*/ 3365500 w 3429000"/>
                    <a:gd name="connsiteY166" fmla="*/ 3238500 h 3596582"/>
                    <a:gd name="connsiteX167" fmla="*/ 3429000 w 3429000"/>
                    <a:gd name="connsiteY167" fmla="*/ 2844800 h 3596582"/>
                    <a:gd name="connsiteX168" fmla="*/ 3422650 w 3429000"/>
                    <a:gd name="connsiteY168" fmla="*/ 2038350 h 3596582"/>
                    <a:gd name="connsiteX169" fmla="*/ 3403600 w 3429000"/>
                    <a:gd name="connsiteY169" fmla="*/ 1816100 h 3596582"/>
                    <a:gd name="connsiteX170" fmla="*/ 3340100 w 3429000"/>
                    <a:gd name="connsiteY170" fmla="*/ 1631950 h 3596582"/>
                    <a:gd name="connsiteX171" fmla="*/ 3327400 w 3429000"/>
                    <a:gd name="connsiteY171" fmla="*/ 1562100 h 3596582"/>
                    <a:gd name="connsiteX172" fmla="*/ 3314700 w 3429000"/>
                    <a:gd name="connsiteY172" fmla="*/ 1543050 h 3596582"/>
                    <a:gd name="connsiteX173" fmla="*/ 3302000 w 3429000"/>
                    <a:gd name="connsiteY173" fmla="*/ 1504950 h 3596582"/>
                    <a:gd name="connsiteX174" fmla="*/ 3282950 w 3429000"/>
                    <a:gd name="connsiteY174" fmla="*/ 1422400 h 3596582"/>
                    <a:gd name="connsiteX175" fmla="*/ 3238500 w 3429000"/>
                    <a:gd name="connsiteY175" fmla="*/ 1257300 h 3596582"/>
                    <a:gd name="connsiteX176" fmla="*/ 3225800 w 3429000"/>
                    <a:gd name="connsiteY176" fmla="*/ 1092200 h 3596582"/>
                    <a:gd name="connsiteX177" fmla="*/ 3263900 w 3429000"/>
                    <a:gd name="connsiteY177" fmla="*/ 850900 h 3596582"/>
                    <a:gd name="connsiteX178" fmla="*/ 3282950 w 3429000"/>
                    <a:gd name="connsiteY178" fmla="*/ 552450 h 3596582"/>
                    <a:gd name="connsiteX179" fmla="*/ 3295650 w 3429000"/>
                    <a:gd name="connsiteY179" fmla="*/ 361950 h 3596582"/>
                    <a:gd name="connsiteX180" fmla="*/ 3282950 w 3429000"/>
                    <a:gd name="connsiteY180" fmla="*/ 133350 h 3596582"/>
                    <a:gd name="connsiteX181" fmla="*/ 3276600 w 3429000"/>
                    <a:gd name="connsiteY181" fmla="*/ 63500 h 3596582"/>
                    <a:gd name="connsiteX182" fmla="*/ 3270250 w 3429000"/>
                    <a:gd name="connsiteY182" fmla="*/ 44450 h 3596582"/>
                    <a:gd name="connsiteX183" fmla="*/ 2908300 w 3429000"/>
                    <a:gd name="connsiteY183" fmla="*/ 25400 h 3596582"/>
                    <a:gd name="connsiteX184" fmla="*/ 2120900 w 3429000"/>
                    <a:gd name="connsiteY184" fmla="*/ 0 h 3596582"/>
                    <a:gd name="connsiteX185" fmla="*/ 1504950 w 3429000"/>
                    <a:gd name="connsiteY185" fmla="*/ 6350 h 3596582"/>
                    <a:gd name="connsiteX186" fmla="*/ 1428750 w 3429000"/>
                    <a:gd name="connsiteY186" fmla="*/ 12700 h 3596582"/>
                    <a:gd name="connsiteX187" fmla="*/ 1250950 w 3429000"/>
                    <a:gd name="connsiteY187" fmla="*/ 38100 h 3596582"/>
                    <a:gd name="connsiteX188" fmla="*/ 1066800 w 3429000"/>
                    <a:gd name="connsiteY188" fmla="*/ 50800 h 3596582"/>
                    <a:gd name="connsiteX189" fmla="*/ 1022350 w 3429000"/>
                    <a:gd name="connsiteY189" fmla="*/ 82550 h 3596582"/>
                    <a:gd name="connsiteX190" fmla="*/ 981075 w 3429000"/>
                    <a:gd name="connsiteY190" fmla="*/ 88900 h 3596582"/>
                    <a:gd name="connsiteX191" fmla="*/ 974725 w 3429000"/>
                    <a:gd name="connsiteY191" fmla="*/ 111125 h 3596582"/>
                    <a:gd name="connsiteX192" fmla="*/ 904875 w 3429000"/>
                    <a:gd name="connsiteY192" fmla="*/ 133350 h 3596582"/>
                    <a:gd name="connsiteX193" fmla="*/ 879475 w 3429000"/>
                    <a:gd name="connsiteY193" fmla="*/ 165100 h 3596582"/>
                    <a:gd name="connsiteX194" fmla="*/ 825500 w 3429000"/>
                    <a:gd name="connsiteY194" fmla="*/ 171450 h 3596582"/>
                    <a:gd name="connsiteX195" fmla="*/ 781050 w 3429000"/>
                    <a:gd name="connsiteY195" fmla="*/ 190500 h 3596582"/>
                    <a:gd name="connsiteX196" fmla="*/ 762000 w 3429000"/>
                    <a:gd name="connsiteY196" fmla="*/ 196850 h 3596582"/>
                    <a:gd name="connsiteX197" fmla="*/ 742950 w 3429000"/>
                    <a:gd name="connsiteY197" fmla="*/ 209550 h 3596582"/>
                    <a:gd name="connsiteX198" fmla="*/ 673100 w 3429000"/>
                    <a:gd name="connsiteY198" fmla="*/ 228600 h 3596582"/>
                    <a:gd name="connsiteX199" fmla="*/ 654050 w 3429000"/>
                    <a:gd name="connsiteY199" fmla="*/ 247650 h 3596582"/>
                    <a:gd name="connsiteX200" fmla="*/ 615950 w 3429000"/>
                    <a:gd name="connsiteY200" fmla="*/ 273050 h 3596582"/>
                    <a:gd name="connsiteX201" fmla="*/ 584200 w 3429000"/>
                    <a:gd name="connsiteY201" fmla="*/ 311150 h 3596582"/>
                    <a:gd name="connsiteX202" fmla="*/ 565150 w 3429000"/>
                    <a:gd name="connsiteY202" fmla="*/ 368300 h 3596582"/>
                    <a:gd name="connsiteX203" fmla="*/ 552450 w 3429000"/>
                    <a:gd name="connsiteY203" fmla="*/ 403225 h 3596582"/>
                    <a:gd name="connsiteX204" fmla="*/ 498475 w 3429000"/>
                    <a:gd name="connsiteY204" fmla="*/ 463550 h 3596582"/>
                    <a:gd name="connsiteX205" fmla="*/ 482600 w 3429000"/>
                    <a:gd name="connsiteY205" fmla="*/ 495300 h 3596582"/>
                    <a:gd name="connsiteX206" fmla="*/ 457200 w 3429000"/>
                    <a:gd name="connsiteY206" fmla="*/ 501650 h 3596582"/>
                    <a:gd name="connsiteX207" fmla="*/ 400050 w 3429000"/>
                    <a:gd name="connsiteY207" fmla="*/ 527050 h 3596582"/>
                    <a:gd name="connsiteX208" fmla="*/ 323850 w 3429000"/>
                    <a:gd name="connsiteY208" fmla="*/ 539750 h 3596582"/>
                    <a:gd name="connsiteX209" fmla="*/ 298450 w 3429000"/>
                    <a:gd name="connsiteY209" fmla="*/ 552450 h 3596582"/>
                    <a:gd name="connsiteX210" fmla="*/ 247650 w 3429000"/>
                    <a:gd name="connsiteY210" fmla="*/ 571500 h 3596582"/>
                    <a:gd name="connsiteX211" fmla="*/ 222250 w 3429000"/>
                    <a:gd name="connsiteY211" fmla="*/ 577850 h 3596582"/>
                    <a:gd name="connsiteX212" fmla="*/ 203200 w 3429000"/>
                    <a:gd name="connsiteY212" fmla="*/ 590550 h 3596582"/>
                    <a:gd name="connsiteX213" fmla="*/ 152400 w 3429000"/>
                    <a:gd name="connsiteY213" fmla="*/ 628650 h 3596582"/>
                    <a:gd name="connsiteX214" fmla="*/ 114300 w 3429000"/>
                    <a:gd name="connsiteY214" fmla="*/ 647700 h 3596582"/>
                    <a:gd name="connsiteX215" fmla="*/ 76200 w 3429000"/>
                    <a:gd name="connsiteY215" fmla="*/ 679450 h 3596582"/>
                    <a:gd name="connsiteX216" fmla="*/ 25400 w 3429000"/>
                    <a:gd name="connsiteY216" fmla="*/ 717550 h 3596582"/>
                    <a:gd name="connsiteX217" fmla="*/ 12700 w 3429000"/>
                    <a:gd name="connsiteY217" fmla="*/ 749300 h 359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3429000" h="3596582">
                      <a:moveTo>
                        <a:pt x="12700" y="749300"/>
                      </a:moveTo>
                      <a:cubicBezTo>
                        <a:pt x="20108" y="772583"/>
                        <a:pt x="19277" y="819320"/>
                        <a:pt x="69850" y="857250"/>
                      </a:cubicBezTo>
                      <a:cubicBezTo>
                        <a:pt x="80433" y="878417"/>
                        <a:pt x="94116" y="898299"/>
                        <a:pt x="101600" y="920750"/>
                      </a:cubicBezTo>
                      <a:cubicBezTo>
                        <a:pt x="103717" y="927100"/>
                        <a:pt x="104957" y="933813"/>
                        <a:pt x="107950" y="939800"/>
                      </a:cubicBezTo>
                      <a:cubicBezTo>
                        <a:pt x="111363" y="946626"/>
                        <a:pt x="115254" y="953454"/>
                        <a:pt x="120650" y="958850"/>
                      </a:cubicBezTo>
                      <a:cubicBezTo>
                        <a:pt x="126046" y="964246"/>
                        <a:pt x="133350" y="967317"/>
                        <a:pt x="139700" y="971550"/>
                      </a:cubicBezTo>
                      <a:cubicBezTo>
                        <a:pt x="160272" y="1012693"/>
                        <a:pt x="141216" y="985946"/>
                        <a:pt x="184150" y="1016000"/>
                      </a:cubicBezTo>
                      <a:cubicBezTo>
                        <a:pt x="238501" y="1054046"/>
                        <a:pt x="190852" y="1034244"/>
                        <a:pt x="260350" y="1054100"/>
                      </a:cubicBezTo>
                      <a:cubicBezTo>
                        <a:pt x="298273" y="1079382"/>
                        <a:pt x="275322" y="1057596"/>
                        <a:pt x="292100" y="1130300"/>
                      </a:cubicBezTo>
                      <a:cubicBezTo>
                        <a:pt x="293605" y="1136822"/>
                        <a:pt x="296689" y="1142892"/>
                        <a:pt x="298450" y="1149350"/>
                      </a:cubicBezTo>
                      <a:cubicBezTo>
                        <a:pt x="303043" y="1166189"/>
                        <a:pt x="307727" y="1183034"/>
                        <a:pt x="311150" y="1200150"/>
                      </a:cubicBezTo>
                      <a:cubicBezTo>
                        <a:pt x="318997" y="1239384"/>
                        <a:pt x="311513" y="1222920"/>
                        <a:pt x="330200" y="1250950"/>
                      </a:cubicBezTo>
                      <a:cubicBezTo>
                        <a:pt x="332317" y="1259417"/>
                        <a:pt x="332412" y="1268666"/>
                        <a:pt x="336550" y="1276350"/>
                      </a:cubicBezTo>
                      <a:cubicBezTo>
                        <a:pt x="347405" y="1296509"/>
                        <a:pt x="376767" y="1321858"/>
                        <a:pt x="374650" y="1333500"/>
                      </a:cubicBezTo>
                      <a:cubicBezTo>
                        <a:pt x="372533" y="1345142"/>
                        <a:pt x="340126" y="1338605"/>
                        <a:pt x="323850" y="1346200"/>
                      </a:cubicBezTo>
                      <a:cubicBezTo>
                        <a:pt x="306481" y="1354306"/>
                        <a:pt x="291042" y="1371600"/>
                        <a:pt x="279400" y="1377950"/>
                      </a:cubicBezTo>
                      <a:cubicBezTo>
                        <a:pt x="267758" y="1384300"/>
                        <a:pt x="262558" y="1382588"/>
                        <a:pt x="254000" y="1384300"/>
                      </a:cubicBezTo>
                      <a:cubicBezTo>
                        <a:pt x="241375" y="1386825"/>
                        <a:pt x="228391" y="1387527"/>
                        <a:pt x="215900" y="1390650"/>
                      </a:cubicBezTo>
                      <a:cubicBezTo>
                        <a:pt x="194461" y="1396010"/>
                        <a:pt x="173473" y="1403045"/>
                        <a:pt x="152400" y="1409700"/>
                      </a:cubicBezTo>
                      <a:cubicBezTo>
                        <a:pt x="133252" y="1415747"/>
                        <a:pt x="95250" y="1428750"/>
                        <a:pt x="95250" y="1428750"/>
                      </a:cubicBezTo>
                      <a:cubicBezTo>
                        <a:pt x="80433" y="1439333"/>
                        <a:pt x="66413" y="1451132"/>
                        <a:pt x="50800" y="1460500"/>
                      </a:cubicBezTo>
                      <a:cubicBezTo>
                        <a:pt x="45060" y="1463944"/>
                        <a:pt x="37319" y="1463137"/>
                        <a:pt x="31750" y="1466850"/>
                      </a:cubicBezTo>
                      <a:cubicBezTo>
                        <a:pt x="17082" y="1476629"/>
                        <a:pt x="9371" y="1490893"/>
                        <a:pt x="0" y="1504950"/>
                      </a:cubicBezTo>
                      <a:cubicBezTo>
                        <a:pt x="36112" y="1541062"/>
                        <a:pt x="1341" y="1511970"/>
                        <a:pt x="38100" y="1530350"/>
                      </a:cubicBezTo>
                      <a:cubicBezTo>
                        <a:pt x="54503" y="1538551"/>
                        <a:pt x="86818" y="1567773"/>
                        <a:pt x="95250" y="1574800"/>
                      </a:cubicBezTo>
                      <a:cubicBezTo>
                        <a:pt x="105833" y="1572683"/>
                        <a:pt x="116761" y="1571863"/>
                        <a:pt x="127000" y="1568450"/>
                      </a:cubicBezTo>
                      <a:cubicBezTo>
                        <a:pt x="170373" y="1553992"/>
                        <a:pt x="182116" y="1547242"/>
                        <a:pt x="215900" y="1530350"/>
                      </a:cubicBezTo>
                      <a:cubicBezTo>
                        <a:pt x="230717" y="1534583"/>
                        <a:pt x="248833" y="1532812"/>
                        <a:pt x="260350" y="1543050"/>
                      </a:cubicBezTo>
                      <a:cubicBezTo>
                        <a:pt x="270356" y="1551944"/>
                        <a:pt x="262340" y="1573118"/>
                        <a:pt x="273050" y="1581150"/>
                      </a:cubicBezTo>
                      <a:lnTo>
                        <a:pt x="298450" y="1600200"/>
                      </a:lnTo>
                      <a:cubicBezTo>
                        <a:pt x="300567" y="1606550"/>
                        <a:pt x="304800" y="1612557"/>
                        <a:pt x="304800" y="1619250"/>
                      </a:cubicBezTo>
                      <a:cubicBezTo>
                        <a:pt x="304800" y="1633803"/>
                        <a:pt x="292171" y="1646113"/>
                        <a:pt x="285750" y="1657350"/>
                      </a:cubicBezTo>
                      <a:cubicBezTo>
                        <a:pt x="281054" y="1665569"/>
                        <a:pt x="277283" y="1674283"/>
                        <a:pt x="273050" y="1682750"/>
                      </a:cubicBezTo>
                      <a:cubicBezTo>
                        <a:pt x="270933" y="1712383"/>
                        <a:pt x="266700" y="1741941"/>
                        <a:pt x="266700" y="1771650"/>
                      </a:cubicBezTo>
                      <a:cubicBezTo>
                        <a:pt x="266700" y="1786617"/>
                        <a:pt x="263468" y="1804602"/>
                        <a:pt x="273050" y="1816100"/>
                      </a:cubicBezTo>
                      <a:cubicBezTo>
                        <a:pt x="278637" y="1822804"/>
                        <a:pt x="289931" y="1811643"/>
                        <a:pt x="298450" y="1809750"/>
                      </a:cubicBezTo>
                      <a:cubicBezTo>
                        <a:pt x="338886" y="1800764"/>
                        <a:pt x="337426" y="1802597"/>
                        <a:pt x="387350" y="1797050"/>
                      </a:cubicBezTo>
                      <a:cubicBezTo>
                        <a:pt x="395817" y="1792817"/>
                        <a:pt x="403770" y="1787343"/>
                        <a:pt x="412750" y="1784350"/>
                      </a:cubicBezTo>
                      <a:cubicBezTo>
                        <a:pt x="429309" y="1778830"/>
                        <a:pt x="448583" y="1780630"/>
                        <a:pt x="463550" y="1771650"/>
                      </a:cubicBezTo>
                      <a:cubicBezTo>
                        <a:pt x="471667" y="1766780"/>
                        <a:pt x="472521" y="1754951"/>
                        <a:pt x="476250" y="1746250"/>
                      </a:cubicBezTo>
                      <a:cubicBezTo>
                        <a:pt x="504280" y="1680846"/>
                        <a:pt x="453179" y="1786041"/>
                        <a:pt x="495300" y="1701800"/>
                      </a:cubicBezTo>
                      <a:cubicBezTo>
                        <a:pt x="493183" y="1725083"/>
                        <a:pt x="495373" y="1749170"/>
                        <a:pt x="488950" y="1771650"/>
                      </a:cubicBezTo>
                      <a:cubicBezTo>
                        <a:pt x="486483" y="1780285"/>
                        <a:pt x="475649" y="1783801"/>
                        <a:pt x="469900" y="1790700"/>
                      </a:cubicBezTo>
                      <a:cubicBezTo>
                        <a:pt x="465014" y="1796563"/>
                        <a:pt x="462086" y="1803887"/>
                        <a:pt x="457200" y="1809750"/>
                      </a:cubicBezTo>
                      <a:cubicBezTo>
                        <a:pt x="445261" y="1824077"/>
                        <a:pt x="434993" y="1832418"/>
                        <a:pt x="419100" y="1841500"/>
                      </a:cubicBezTo>
                      <a:cubicBezTo>
                        <a:pt x="381346" y="1863074"/>
                        <a:pt x="404178" y="1848406"/>
                        <a:pt x="355600" y="1860550"/>
                      </a:cubicBezTo>
                      <a:cubicBezTo>
                        <a:pt x="342613" y="1863797"/>
                        <a:pt x="330627" y="1870625"/>
                        <a:pt x="317500" y="1873250"/>
                      </a:cubicBezTo>
                      <a:cubicBezTo>
                        <a:pt x="279186" y="1880913"/>
                        <a:pt x="295989" y="1876187"/>
                        <a:pt x="266700" y="1885950"/>
                      </a:cubicBezTo>
                      <a:cubicBezTo>
                        <a:pt x="260350" y="1892300"/>
                        <a:pt x="252105" y="1897203"/>
                        <a:pt x="247650" y="1905000"/>
                      </a:cubicBezTo>
                      <a:cubicBezTo>
                        <a:pt x="243320" y="1912577"/>
                        <a:pt x="242735" y="1921792"/>
                        <a:pt x="241300" y="1930400"/>
                      </a:cubicBezTo>
                      <a:cubicBezTo>
                        <a:pt x="238495" y="1947233"/>
                        <a:pt x="237363" y="1964306"/>
                        <a:pt x="234950" y="1981200"/>
                      </a:cubicBezTo>
                      <a:cubicBezTo>
                        <a:pt x="233129" y="1993946"/>
                        <a:pt x="230717" y="2006600"/>
                        <a:pt x="228600" y="2019300"/>
                      </a:cubicBezTo>
                      <a:cubicBezTo>
                        <a:pt x="226483" y="2067983"/>
                        <a:pt x="193146" y="2175933"/>
                        <a:pt x="190500" y="2206625"/>
                      </a:cubicBezTo>
                      <a:cubicBezTo>
                        <a:pt x="187854" y="2237317"/>
                        <a:pt x="202142" y="2212446"/>
                        <a:pt x="212725" y="2203450"/>
                      </a:cubicBezTo>
                      <a:cubicBezTo>
                        <a:pt x="223308" y="2194454"/>
                        <a:pt x="245533" y="2163233"/>
                        <a:pt x="254000" y="2152650"/>
                      </a:cubicBezTo>
                      <a:cubicBezTo>
                        <a:pt x="256117" y="2135717"/>
                        <a:pt x="257297" y="2118640"/>
                        <a:pt x="260350" y="2101850"/>
                      </a:cubicBezTo>
                      <a:cubicBezTo>
                        <a:pt x="261547" y="2095264"/>
                        <a:pt x="263982" y="2088917"/>
                        <a:pt x="266700" y="2082800"/>
                      </a:cubicBezTo>
                      <a:cubicBezTo>
                        <a:pt x="281675" y="2049105"/>
                        <a:pt x="281898" y="2050478"/>
                        <a:pt x="298450" y="2025650"/>
                      </a:cubicBezTo>
                      <a:cubicBezTo>
                        <a:pt x="300567" y="2017183"/>
                        <a:pt x="302907" y="2008769"/>
                        <a:pt x="304800" y="2000250"/>
                      </a:cubicBezTo>
                      <a:cubicBezTo>
                        <a:pt x="307141" y="1989714"/>
                        <a:pt x="304241" y="1976791"/>
                        <a:pt x="311150" y="1968500"/>
                      </a:cubicBezTo>
                      <a:cubicBezTo>
                        <a:pt x="316737" y="1961796"/>
                        <a:pt x="328083" y="1964267"/>
                        <a:pt x="336550" y="1962150"/>
                      </a:cubicBezTo>
                      <a:cubicBezTo>
                        <a:pt x="342900" y="1964267"/>
                        <a:pt x="356658" y="1939396"/>
                        <a:pt x="355600" y="1968500"/>
                      </a:cubicBezTo>
                      <a:cubicBezTo>
                        <a:pt x="354542" y="1997604"/>
                        <a:pt x="337284" y="2101355"/>
                        <a:pt x="330200" y="2136775"/>
                      </a:cubicBezTo>
                      <a:cubicBezTo>
                        <a:pt x="331995" y="2147548"/>
                        <a:pt x="337608" y="2160588"/>
                        <a:pt x="346075" y="2152650"/>
                      </a:cubicBezTo>
                      <a:cubicBezTo>
                        <a:pt x="354542" y="2144713"/>
                        <a:pt x="369888" y="2110317"/>
                        <a:pt x="381000" y="2089150"/>
                      </a:cubicBezTo>
                      <a:cubicBezTo>
                        <a:pt x="392113" y="2067983"/>
                        <a:pt x="412750" y="2025650"/>
                        <a:pt x="412750" y="2025650"/>
                      </a:cubicBezTo>
                      <a:cubicBezTo>
                        <a:pt x="421217" y="2032000"/>
                        <a:pt x="429538" y="2038549"/>
                        <a:pt x="438150" y="2044700"/>
                      </a:cubicBezTo>
                      <a:cubicBezTo>
                        <a:pt x="444360" y="2049136"/>
                        <a:pt x="451095" y="2052821"/>
                        <a:pt x="457200" y="2057400"/>
                      </a:cubicBezTo>
                      <a:cubicBezTo>
                        <a:pt x="468043" y="2065532"/>
                        <a:pt x="477457" y="2075617"/>
                        <a:pt x="488950" y="2082800"/>
                      </a:cubicBezTo>
                      <a:cubicBezTo>
                        <a:pt x="495023" y="2086596"/>
                        <a:pt x="529221" y="2094455"/>
                        <a:pt x="533400" y="2095500"/>
                      </a:cubicBezTo>
                      <a:cubicBezTo>
                        <a:pt x="539750" y="2099733"/>
                        <a:pt x="548217" y="2101850"/>
                        <a:pt x="552450" y="2108200"/>
                      </a:cubicBezTo>
                      <a:cubicBezTo>
                        <a:pt x="564912" y="2126892"/>
                        <a:pt x="556551" y="2180497"/>
                        <a:pt x="552450" y="2190750"/>
                      </a:cubicBezTo>
                      <a:cubicBezTo>
                        <a:pt x="549964" y="2196965"/>
                        <a:pt x="539276" y="2193895"/>
                        <a:pt x="533400" y="2197100"/>
                      </a:cubicBezTo>
                      <a:cubicBezTo>
                        <a:pt x="515870" y="2206662"/>
                        <a:pt x="482600" y="2228850"/>
                        <a:pt x="482600" y="2228850"/>
                      </a:cubicBezTo>
                      <a:cubicBezTo>
                        <a:pt x="484717" y="2235200"/>
                        <a:pt x="482600" y="2245783"/>
                        <a:pt x="488950" y="2247900"/>
                      </a:cubicBezTo>
                      <a:cubicBezTo>
                        <a:pt x="510338" y="2255029"/>
                        <a:pt x="532403" y="2232773"/>
                        <a:pt x="546100" y="2222500"/>
                      </a:cubicBezTo>
                      <a:cubicBezTo>
                        <a:pt x="558800" y="2224617"/>
                        <a:pt x="572945" y="2222597"/>
                        <a:pt x="584200" y="2228850"/>
                      </a:cubicBezTo>
                      <a:cubicBezTo>
                        <a:pt x="593451" y="2233990"/>
                        <a:pt x="596362" y="2246215"/>
                        <a:pt x="603250" y="2254250"/>
                      </a:cubicBezTo>
                      <a:cubicBezTo>
                        <a:pt x="609094" y="2261068"/>
                        <a:pt x="614450" y="2268939"/>
                        <a:pt x="622300" y="2273300"/>
                      </a:cubicBezTo>
                      <a:cubicBezTo>
                        <a:pt x="634002" y="2279801"/>
                        <a:pt x="660400" y="2286000"/>
                        <a:pt x="660400" y="2286000"/>
                      </a:cubicBezTo>
                      <a:cubicBezTo>
                        <a:pt x="683683" y="2283883"/>
                        <a:pt x="707226" y="2283713"/>
                        <a:pt x="730250" y="2279650"/>
                      </a:cubicBezTo>
                      <a:cubicBezTo>
                        <a:pt x="743433" y="2277324"/>
                        <a:pt x="768350" y="2266950"/>
                        <a:pt x="768350" y="2266950"/>
                      </a:cubicBezTo>
                      <a:cubicBezTo>
                        <a:pt x="776817" y="2258483"/>
                        <a:pt x="782744" y="2246267"/>
                        <a:pt x="793750" y="2241550"/>
                      </a:cubicBezTo>
                      <a:cubicBezTo>
                        <a:pt x="801751" y="2238121"/>
                        <a:pt x="828083" y="2258089"/>
                        <a:pt x="831850" y="2260600"/>
                      </a:cubicBezTo>
                      <a:cubicBezTo>
                        <a:pt x="836083" y="2266950"/>
                        <a:pt x="841137" y="2272824"/>
                        <a:pt x="844550" y="2279650"/>
                      </a:cubicBezTo>
                      <a:cubicBezTo>
                        <a:pt x="847543" y="2285637"/>
                        <a:pt x="856887" y="2295707"/>
                        <a:pt x="850900" y="2298700"/>
                      </a:cubicBezTo>
                      <a:cubicBezTo>
                        <a:pt x="833756" y="2307272"/>
                        <a:pt x="812800" y="2302933"/>
                        <a:pt x="793750" y="2305050"/>
                      </a:cubicBezTo>
                      <a:cubicBezTo>
                        <a:pt x="774700" y="2311400"/>
                        <a:pt x="727620" y="2306139"/>
                        <a:pt x="736600" y="2324100"/>
                      </a:cubicBezTo>
                      <a:cubicBezTo>
                        <a:pt x="748309" y="2347518"/>
                        <a:pt x="787573" y="2336143"/>
                        <a:pt x="812800" y="2343150"/>
                      </a:cubicBezTo>
                      <a:cubicBezTo>
                        <a:pt x="825699" y="2346733"/>
                        <a:pt x="838078" y="2352003"/>
                        <a:pt x="850900" y="2355850"/>
                      </a:cubicBezTo>
                      <a:cubicBezTo>
                        <a:pt x="930634" y="2379770"/>
                        <a:pt x="831329" y="2347210"/>
                        <a:pt x="895350" y="2368550"/>
                      </a:cubicBezTo>
                      <a:cubicBezTo>
                        <a:pt x="959901" y="2355640"/>
                        <a:pt x="900589" y="2368867"/>
                        <a:pt x="946150" y="2355850"/>
                      </a:cubicBezTo>
                      <a:cubicBezTo>
                        <a:pt x="954541" y="2353452"/>
                        <a:pt x="963378" y="2352564"/>
                        <a:pt x="971550" y="2349500"/>
                      </a:cubicBezTo>
                      <a:cubicBezTo>
                        <a:pt x="980413" y="2346176"/>
                        <a:pt x="988483" y="2341033"/>
                        <a:pt x="996950" y="2336800"/>
                      </a:cubicBezTo>
                      <a:cubicBezTo>
                        <a:pt x="1003300" y="2341033"/>
                        <a:pt x="1019786" y="2342874"/>
                        <a:pt x="1016000" y="2349500"/>
                      </a:cubicBezTo>
                      <a:cubicBezTo>
                        <a:pt x="1006966" y="2365309"/>
                        <a:pt x="985538" y="2369593"/>
                        <a:pt x="971550" y="2381250"/>
                      </a:cubicBezTo>
                      <a:cubicBezTo>
                        <a:pt x="960052" y="2390832"/>
                        <a:pt x="950383" y="2402417"/>
                        <a:pt x="939800" y="2413000"/>
                      </a:cubicBezTo>
                      <a:cubicBezTo>
                        <a:pt x="946150" y="2415117"/>
                        <a:pt x="953623" y="2415169"/>
                        <a:pt x="958850" y="2419350"/>
                      </a:cubicBezTo>
                      <a:cubicBezTo>
                        <a:pt x="964809" y="2424118"/>
                        <a:pt x="963956" y="2437641"/>
                        <a:pt x="971550" y="2438400"/>
                      </a:cubicBezTo>
                      <a:cubicBezTo>
                        <a:pt x="988918" y="2440137"/>
                        <a:pt x="1005417" y="2429933"/>
                        <a:pt x="1022350" y="2425700"/>
                      </a:cubicBezTo>
                      <a:cubicBezTo>
                        <a:pt x="1035050" y="2417233"/>
                        <a:pt x="1045642" y="2404002"/>
                        <a:pt x="1060450" y="2400300"/>
                      </a:cubicBezTo>
                      <a:cubicBezTo>
                        <a:pt x="1096321" y="2391332"/>
                        <a:pt x="1077292" y="2395662"/>
                        <a:pt x="1117600" y="2387600"/>
                      </a:cubicBezTo>
                      <a:cubicBezTo>
                        <a:pt x="1132487" y="2432261"/>
                        <a:pt x="1116122" y="2378730"/>
                        <a:pt x="1130300" y="2463800"/>
                      </a:cubicBezTo>
                      <a:cubicBezTo>
                        <a:pt x="1131400" y="2470402"/>
                        <a:pt x="1134533" y="2476500"/>
                        <a:pt x="1136650" y="2482850"/>
                      </a:cubicBezTo>
                      <a:cubicBezTo>
                        <a:pt x="1083473" y="2536027"/>
                        <a:pt x="1077581" y="2490282"/>
                        <a:pt x="1047750" y="2540000"/>
                      </a:cubicBezTo>
                      <a:cubicBezTo>
                        <a:pt x="1048409" y="2546586"/>
                        <a:pt x="1054629" y="2631017"/>
                        <a:pt x="1060450" y="2660650"/>
                      </a:cubicBezTo>
                      <a:cubicBezTo>
                        <a:pt x="1066271" y="2690283"/>
                        <a:pt x="1074208" y="2708275"/>
                        <a:pt x="1082675" y="2717800"/>
                      </a:cubicBezTo>
                      <a:cubicBezTo>
                        <a:pt x="1091142" y="2727325"/>
                        <a:pt x="1095904" y="2715683"/>
                        <a:pt x="1111250" y="2717800"/>
                      </a:cubicBezTo>
                      <a:cubicBezTo>
                        <a:pt x="1126596" y="2719917"/>
                        <a:pt x="1128042" y="2722715"/>
                        <a:pt x="1174750" y="2730500"/>
                      </a:cubicBezTo>
                      <a:cubicBezTo>
                        <a:pt x="1181100" y="2738967"/>
                        <a:pt x="1188549" y="2746711"/>
                        <a:pt x="1193800" y="2755900"/>
                      </a:cubicBezTo>
                      <a:cubicBezTo>
                        <a:pt x="1197121" y="2761712"/>
                        <a:pt x="1198527" y="2768456"/>
                        <a:pt x="1200150" y="2774950"/>
                      </a:cubicBezTo>
                      <a:cubicBezTo>
                        <a:pt x="1204883" y="2793882"/>
                        <a:pt x="1208462" y="2813085"/>
                        <a:pt x="1212850" y="2832100"/>
                      </a:cubicBezTo>
                      <a:cubicBezTo>
                        <a:pt x="1214812" y="2840604"/>
                        <a:pt x="1217083" y="2849033"/>
                        <a:pt x="1219200" y="2857500"/>
                      </a:cubicBezTo>
                      <a:cubicBezTo>
                        <a:pt x="1217083" y="2870200"/>
                        <a:pt x="1224366" y="2889842"/>
                        <a:pt x="1212850" y="2895600"/>
                      </a:cubicBezTo>
                      <a:cubicBezTo>
                        <a:pt x="1199067" y="2902491"/>
                        <a:pt x="1190625" y="2888721"/>
                        <a:pt x="1168400" y="2882900"/>
                      </a:cubicBezTo>
                      <a:cubicBezTo>
                        <a:pt x="1146175" y="2877079"/>
                        <a:pt x="1109133" y="2862792"/>
                        <a:pt x="1079500" y="2860675"/>
                      </a:cubicBezTo>
                      <a:cubicBezTo>
                        <a:pt x="1076315" y="2953036"/>
                        <a:pt x="1069975" y="3069696"/>
                        <a:pt x="1066800" y="3117850"/>
                      </a:cubicBezTo>
                      <a:cubicBezTo>
                        <a:pt x="1063625" y="3166004"/>
                        <a:pt x="1062567" y="3139017"/>
                        <a:pt x="1060450" y="3149600"/>
                      </a:cubicBezTo>
                      <a:cubicBezTo>
                        <a:pt x="1058333" y="3177117"/>
                        <a:pt x="1054100" y="3204552"/>
                        <a:pt x="1054100" y="3232150"/>
                      </a:cubicBezTo>
                      <a:cubicBezTo>
                        <a:pt x="1054100" y="3248262"/>
                        <a:pt x="1060979" y="3272896"/>
                        <a:pt x="1054100" y="3276600"/>
                      </a:cubicBezTo>
                      <a:cubicBezTo>
                        <a:pt x="1047221" y="3280304"/>
                        <a:pt x="1019175" y="3252258"/>
                        <a:pt x="1012825" y="3254375"/>
                      </a:cubicBezTo>
                      <a:cubicBezTo>
                        <a:pt x="991396" y="3252232"/>
                        <a:pt x="964671" y="3266546"/>
                        <a:pt x="952500" y="3263900"/>
                      </a:cubicBezTo>
                      <a:cubicBezTo>
                        <a:pt x="940329" y="3261254"/>
                        <a:pt x="943529" y="3247201"/>
                        <a:pt x="939800" y="3238500"/>
                      </a:cubicBezTo>
                      <a:cubicBezTo>
                        <a:pt x="937163" y="3232348"/>
                        <a:pt x="935567" y="3225800"/>
                        <a:pt x="933450" y="3219450"/>
                      </a:cubicBezTo>
                      <a:cubicBezTo>
                        <a:pt x="929217" y="3185583"/>
                        <a:pt x="924519" y="3151771"/>
                        <a:pt x="920750" y="3117850"/>
                      </a:cubicBezTo>
                      <a:cubicBezTo>
                        <a:pt x="918633" y="3098800"/>
                        <a:pt x="917551" y="3079606"/>
                        <a:pt x="914400" y="3060700"/>
                      </a:cubicBezTo>
                      <a:cubicBezTo>
                        <a:pt x="913300" y="3054098"/>
                        <a:pt x="911754" y="3049058"/>
                        <a:pt x="908050" y="3041650"/>
                      </a:cubicBezTo>
                      <a:cubicBezTo>
                        <a:pt x="904346" y="3034242"/>
                        <a:pt x="898525" y="3018367"/>
                        <a:pt x="892175" y="3016250"/>
                      </a:cubicBezTo>
                      <a:cubicBezTo>
                        <a:pt x="879475" y="3022600"/>
                        <a:pt x="853546" y="3029479"/>
                        <a:pt x="841375" y="3035300"/>
                      </a:cubicBezTo>
                      <a:cubicBezTo>
                        <a:pt x="829204" y="3041121"/>
                        <a:pt x="836612" y="3044825"/>
                        <a:pt x="819150" y="3051175"/>
                      </a:cubicBezTo>
                      <a:cubicBezTo>
                        <a:pt x="801688" y="3057525"/>
                        <a:pt x="754592" y="3068638"/>
                        <a:pt x="736600" y="3073400"/>
                      </a:cubicBezTo>
                      <a:cubicBezTo>
                        <a:pt x="718608" y="3078163"/>
                        <a:pt x="719860" y="3078668"/>
                        <a:pt x="711200" y="3079750"/>
                      </a:cubicBezTo>
                      <a:cubicBezTo>
                        <a:pt x="685909" y="3082911"/>
                        <a:pt x="660400" y="3083983"/>
                        <a:pt x="635000" y="3086100"/>
                      </a:cubicBezTo>
                      <a:cubicBezTo>
                        <a:pt x="632883" y="3094567"/>
                        <a:pt x="629212" y="3102791"/>
                        <a:pt x="628650" y="3111500"/>
                      </a:cubicBezTo>
                      <a:cubicBezTo>
                        <a:pt x="624968" y="3168571"/>
                        <a:pt x="624946" y="3245908"/>
                        <a:pt x="622300" y="3282950"/>
                      </a:cubicBezTo>
                      <a:cubicBezTo>
                        <a:pt x="619654" y="3319992"/>
                        <a:pt x="619125" y="3327400"/>
                        <a:pt x="612775" y="3333750"/>
                      </a:cubicBezTo>
                      <a:cubicBezTo>
                        <a:pt x="626008" y="3341469"/>
                        <a:pt x="674688" y="3353858"/>
                        <a:pt x="685800" y="3365500"/>
                      </a:cubicBezTo>
                      <a:cubicBezTo>
                        <a:pt x="696913" y="3377142"/>
                        <a:pt x="689140" y="3395122"/>
                        <a:pt x="679450" y="3403600"/>
                      </a:cubicBezTo>
                      <a:cubicBezTo>
                        <a:pt x="668186" y="3413456"/>
                        <a:pt x="649817" y="3407833"/>
                        <a:pt x="635000" y="3409950"/>
                      </a:cubicBezTo>
                      <a:cubicBezTo>
                        <a:pt x="594783" y="3405717"/>
                        <a:pt x="546701" y="3421513"/>
                        <a:pt x="514350" y="3397250"/>
                      </a:cubicBezTo>
                      <a:cubicBezTo>
                        <a:pt x="492272" y="3380691"/>
                        <a:pt x="511225" y="3342109"/>
                        <a:pt x="508000" y="3314700"/>
                      </a:cubicBezTo>
                      <a:cubicBezTo>
                        <a:pt x="506980" y="3306033"/>
                        <a:pt x="512233" y="3302529"/>
                        <a:pt x="501650" y="3289300"/>
                      </a:cubicBezTo>
                      <a:cubicBezTo>
                        <a:pt x="491067" y="3276071"/>
                        <a:pt x="457245" y="3238511"/>
                        <a:pt x="444500" y="3235325"/>
                      </a:cubicBezTo>
                      <a:cubicBezTo>
                        <a:pt x="420609" y="3295052"/>
                        <a:pt x="428625" y="3357563"/>
                        <a:pt x="425450" y="3400425"/>
                      </a:cubicBezTo>
                      <a:cubicBezTo>
                        <a:pt x="422275" y="3443287"/>
                        <a:pt x="423333" y="3458633"/>
                        <a:pt x="425450" y="3492500"/>
                      </a:cubicBezTo>
                      <a:cubicBezTo>
                        <a:pt x="431800" y="3488267"/>
                        <a:pt x="473075" y="3492500"/>
                        <a:pt x="488950" y="3489325"/>
                      </a:cubicBezTo>
                      <a:cubicBezTo>
                        <a:pt x="504825" y="3486150"/>
                        <a:pt x="484717" y="3477154"/>
                        <a:pt x="520700" y="3473450"/>
                      </a:cubicBezTo>
                      <a:cubicBezTo>
                        <a:pt x="556683" y="3469746"/>
                        <a:pt x="643467" y="3469217"/>
                        <a:pt x="704850" y="3467100"/>
                      </a:cubicBezTo>
                      <a:cubicBezTo>
                        <a:pt x="728133" y="3473450"/>
                        <a:pt x="752103" y="3477676"/>
                        <a:pt x="774700" y="3486150"/>
                      </a:cubicBezTo>
                      <a:cubicBezTo>
                        <a:pt x="789887" y="3491845"/>
                        <a:pt x="806836" y="3510407"/>
                        <a:pt x="825500" y="3511550"/>
                      </a:cubicBezTo>
                      <a:cubicBezTo>
                        <a:pt x="922777" y="3517506"/>
                        <a:pt x="1020267" y="3519301"/>
                        <a:pt x="1117600" y="3524250"/>
                      </a:cubicBezTo>
                      <a:cubicBezTo>
                        <a:pt x="1145162" y="3525651"/>
                        <a:pt x="1172633" y="3528483"/>
                        <a:pt x="1200150" y="3530600"/>
                      </a:cubicBezTo>
                      <a:cubicBezTo>
                        <a:pt x="1266693" y="3547236"/>
                        <a:pt x="1239464" y="3543391"/>
                        <a:pt x="1365250" y="3524250"/>
                      </a:cubicBezTo>
                      <a:cubicBezTo>
                        <a:pt x="1416550" y="3516443"/>
                        <a:pt x="1517650" y="3492500"/>
                        <a:pt x="1517650" y="3492500"/>
                      </a:cubicBezTo>
                      <a:cubicBezTo>
                        <a:pt x="1606550" y="3496733"/>
                        <a:pt x="1695622" y="3498241"/>
                        <a:pt x="1784350" y="3505200"/>
                      </a:cubicBezTo>
                      <a:cubicBezTo>
                        <a:pt x="1803805" y="3506726"/>
                        <a:pt x="1822136" y="3515479"/>
                        <a:pt x="1841500" y="3517900"/>
                      </a:cubicBezTo>
                      <a:cubicBezTo>
                        <a:pt x="1873075" y="3521847"/>
                        <a:pt x="1904961" y="3522837"/>
                        <a:pt x="1936750" y="3524250"/>
                      </a:cubicBezTo>
                      <a:cubicBezTo>
                        <a:pt x="2000223" y="3527071"/>
                        <a:pt x="2063765" y="3528061"/>
                        <a:pt x="2127250" y="3530600"/>
                      </a:cubicBezTo>
                      <a:cubicBezTo>
                        <a:pt x="2169602" y="3532294"/>
                        <a:pt x="2211917" y="3534833"/>
                        <a:pt x="2254250" y="3536950"/>
                      </a:cubicBezTo>
                      <a:cubicBezTo>
                        <a:pt x="2277533" y="3543300"/>
                        <a:pt x="2300037" y="3554149"/>
                        <a:pt x="2324100" y="3556000"/>
                      </a:cubicBezTo>
                      <a:cubicBezTo>
                        <a:pt x="2410653" y="3562658"/>
                        <a:pt x="2497687" y="3559505"/>
                        <a:pt x="2584450" y="3562350"/>
                      </a:cubicBezTo>
                      <a:cubicBezTo>
                        <a:pt x="2626813" y="3563739"/>
                        <a:pt x="2669171" y="3565680"/>
                        <a:pt x="2711450" y="3568700"/>
                      </a:cubicBezTo>
                      <a:lnTo>
                        <a:pt x="3028950" y="3594100"/>
                      </a:lnTo>
                      <a:cubicBezTo>
                        <a:pt x="3122083" y="3587750"/>
                        <a:pt x="3223121" y="3613131"/>
                        <a:pt x="3308350" y="3575050"/>
                      </a:cubicBezTo>
                      <a:cubicBezTo>
                        <a:pt x="3343615" y="3559293"/>
                        <a:pt x="3321670" y="3498948"/>
                        <a:pt x="3327400" y="3460750"/>
                      </a:cubicBezTo>
                      <a:cubicBezTo>
                        <a:pt x="3334372" y="3414272"/>
                        <a:pt x="3338509" y="3367372"/>
                        <a:pt x="3346450" y="3321050"/>
                      </a:cubicBezTo>
                      <a:cubicBezTo>
                        <a:pt x="3351222" y="3293216"/>
                        <a:pt x="3360677" y="3266325"/>
                        <a:pt x="3365500" y="3238500"/>
                      </a:cubicBezTo>
                      <a:cubicBezTo>
                        <a:pt x="3388203" y="3107524"/>
                        <a:pt x="3429000" y="2844800"/>
                        <a:pt x="3429000" y="2844800"/>
                      </a:cubicBezTo>
                      <a:cubicBezTo>
                        <a:pt x="3426883" y="2575983"/>
                        <a:pt x="3427786" y="2307126"/>
                        <a:pt x="3422650" y="2038350"/>
                      </a:cubicBezTo>
                      <a:cubicBezTo>
                        <a:pt x="3421894" y="1998765"/>
                        <a:pt x="3420284" y="1882835"/>
                        <a:pt x="3403600" y="1816100"/>
                      </a:cubicBezTo>
                      <a:cubicBezTo>
                        <a:pt x="3380749" y="1724695"/>
                        <a:pt x="3381517" y="1738450"/>
                        <a:pt x="3340100" y="1631950"/>
                      </a:cubicBezTo>
                      <a:cubicBezTo>
                        <a:pt x="3335867" y="1608667"/>
                        <a:pt x="3333901" y="1584855"/>
                        <a:pt x="3327400" y="1562100"/>
                      </a:cubicBezTo>
                      <a:cubicBezTo>
                        <a:pt x="3325303" y="1554762"/>
                        <a:pt x="3317800" y="1550024"/>
                        <a:pt x="3314700" y="1543050"/>
                      </a:cubicBezTo>
                      <a:cubicBezTo>
                        <a:pt x="3309263" y="1530817"/>
                        <a:pt x="3305407" y="1517896"/>
                        <a:pt x="3302000" y="1504950"/>
                      </a:cubicBezTo>
                      <a:cubicBezTo>
                        <a:pt x="3294813" y="1477640"/>
                        <a:pt x="3289964" y="1449755"/>
                        <a:pt x="3282950" y="1422400"/>
                      </a:cubicBezTo>
                      <a:cubicBezTo>
                        <a:pt x="3268794" y="1367193"/>
                        <a:pt x="3253317" y="1312333"/>
                        <a:pt x="3238500" y="1257300"/>
                      </a:cubicBezTo>
                      <a:cubicBezTo>
                        <a:pt x="3234267" y="1202267"/>
                        <a:pt x="3225800" y="1147396"/>
                        <a:pt x="3225800" y="1092200"/>
                      </a:cubicBezTo>
                      <a:cubicBezTo>
                        <a:pt x="3225800" y="1000990"/>
                        <a:pt x="3244484" y="938271"/>
                        <a:pt x="3263900" y="850900"/>
                      </a:cubicBezTo>
                      <a:cubicBezTo>
                        <a:pt x="3270250" y="751417"/>
                        <a:pt x="3277263" y="651973"/>
                        <a:pt x="3282950" y="552450"/>
                      </a:cubicBezTo>
                      <a:cubicBezTo>
                        <a:pt x="3293617" y="365780"/>
                        <a:pt x="3281282" y="462523"/>
                        <a:pt x="3295650" y="361950"/>
                      </a:cubicBezTo>
                      <a:cubicBezTo>
                        <a:pt x="3291417" y="285750"/>
                        <a:pt x="3287811" y="209513"/>
                        <a:pt x="3282950" y="133350"/>
                      </a:cubicBezTo>
                      <a:cubicBezTo>
                        <a:pt x="3281461" y="110018"/>
                        <a:pt x="3279906" y="86644"/>
                        <a:pt x="3276600" y="63500"/>
                      </a:cubicBezTo>
                      <a:cubicBezTo>
                        <a:pt x="3275653" y="56874"/>
                        <a:pt x="3276699" y="46241"/>
                        <a:pt x="3270250" y="44450"/>
                      </a:cubicBezTo>
                      <a:cubicBezTo>
                        <a:pt x="3199746" y="24865"/>
                        <a:pt x="2914370" y="25617"/>
                        <a:pt x="2908300" y="25400"/>
                      </a:cubicBezTo>
                      <a:cubicBezTo>
                        <a:pt x="2136289" y="-2172"/>
                        <a:pt x="2751428" y="12126"/>
                        <a:pt x="2120900" y="0"/>
                      </a:cubicBezTo>
                      <a:lnTo>
                        <a:pt x="1504950" y="6350"/>
                      </a:lnTo>
                      <a:cubicBezTo>
                        <a:pt x="1479466" y="6818"/>
                        <a:pt x="1454041" y="9539"/>
                        <a:pt x="1428750" y="12700"/>
                      </a:cubicBezTo>
                      <a:cubicBezTo>
                        <a:pt x="1369344" y="20126"/>
                        <a:pt x="1310677" y="33981"/>
                        <a:pt x="1250950" y="38100"/>
                      </a:cubicBezTo>
                      <a:lnTo>
                        <a:pt x="1066800" y="50800"/>
                      </a:lnTo>
                      <a:cubicBezTo>
                        <a:pt x="1040152" y="64124"/>
                        <a:pt x="1036638" y="76200"/>
                        <a:pt x="1022350" y="82550"/>
                      </a:cubicBezTo>
                      <a:cubicBezTo>
                        <a:pt x="1008062" y="88900"/>
                        <a:pt x="989013" y="84138"/>
                        <a:pt x="981075" y="88900"/>
                      </a:cubicBezTo>
                      <a:cubicBezTo>
                        <a:pt x="973138" y="93663"/>
                        <a:pt x="987425" y="103717"/>
                        <a:pt x="974725" y="111125"/>
                      </a:cubicBezTo>
                      <a:cubicBezTo>
                        <a:pt x="962025" y="118533"/>
                        <a:pt x="941034" y="128184"/>
                        <a:pt x="904875" y="133350"/>
                      </a:cubicBezTo>
                      <a:cubicBezTo>
                        <a:pt x="896408" y="139700"/>
                        <a:pt x="892704" y="158750"/>
                        <a:pt x="879475" y="165100"/>
                      </a:cubicBezTo>
                      <a:cubicBezTo>
                        <a:pt x="866246" y="171450"/>
                        <a:pt x="841904" y="167217"/>
                        <a:pt x="825500" y="171450"/>
                      </a:cubicBezTo>
                      <a:cubicBezTo>
                        <a:pt x="809096" y="175683"/>
                        <a:pt x="791633" y="186267"/>
                        <a:pt x="781050" y="190500"/>
                      </a:cubicBezTo>
                      <a:cubicBezTo>
                        <a:pt x="770467" y="194733"/>
                        <a:pt x="767987" y="193857"/>
                        <a:pt x="762000" y="196850"/>
                      </a:cubicBezTo>
                      <a:cubicBezTo>
                        <a:pt x="755174" y="200263"/>
                        <a:pt x="750036" y="206716"/>
                        <a:pt x="742950" y="209550"/>
                      </a:cubicBezTo>
                      <a:cubicBezTo>
                        <a:pt x="730369" y="214583"/>
                        <a:pt x="690648" y="224213"/>
                        <a:pt x="673100" y="228600"/>
                      </a:cubicBezTo>
                      <a:cubicBezTo>
                        <a:pt x="666750" y="234950"/>
                        <a:pt x="661139" y="242137"/>
                        <a:pt x="654050" y="247650"/>
                      </a:cubicBezTo>
                      <a:cubicBezTo>
                        <a:pt x="642002" y="257021"/>
                        <a:pt x="626743" y="262257"/>
                        <a:pt x="615950" y="273050"/>
                      </a:cubicBezTo>
                      <a:cubicBezTo>
                        <a:pt x="551498" y="337502"/>
                        <a:pt x="650098" y="267218"/>
                        <a:pt x="584200" y="311150"/>
                      </a:cubicBezTo>
                      <a:cubicBezTo>
                        <a:pt x="577850" y="330200"/>
                        <a:pt x="570442" y="352954"/>
                        <a:pt x="565150" y="368300"/>
                      </a:cubicBezTo>
                      <a:cubicBezTo>
                        <a:pt x="559858" y="383646"/>
                        <a:pt x="563563" y="387350"/>
                        <a:pt x="552450" y="403225"/>
                      </a:cubicBezTo>
                      <a:cubicBezTo>
                        <a:pt x="541338" y="419100"/>
                        <a:pt x="510117" y="448204"/>
                        <a:pt x="498475" y="463550"/>
                      </a:cubicBezTo>
                      <a:cubicBezTo>
                        <a:pt x="486833" y="478896"/>
                        <a:pt x="491312" y="493122"/>
                        <a:pt x="482600" y="495300"/>
                      </a:cubicBezTo>
                      <a:lnTo>
                        <a:pt x="457200" y="501650"/>
                      </a:lnTo>
                      <a:cubicBezTo>
                        <a:pt x="424860" y="525905"/>
                        <a:pt x="440449" y="519921"/>
                        <a:pt x="400050" y="527050"/>
                      </a:cubicBezTo>
                      <a:lnTo>
                        <a:pt x="323850" y="539750"/>
                      </a:lnTo>
                      <a:cubicBezTo>
                        <a:pt x="315383" y="543983"/>
                        <a:pt x="307100" y="548605"/>
                        <a:pt x="298450" y="552450"/>
                      </a:cubicBezTo>
                      <a:cubicBezTo>
                        <a:pt x="286372" y="557818"/>
                        <a:pt x="262312" y="567311"/>
                        <a:pt x="247650" y="571500"/>
                      </a:cubicBezTo>
                      <a:cubicBezTo>
                        <a:pt x="239259" y="573898"/>
                        <a:pt x="230717" y="575733"/>
                        <a:pt x="222250" y="577850"/>
                      </a:cubicBezTo>
                      <a:cubicBezTo>
                        <a:pt x="215900" y="582083"/>
                        <a:pt x="209305" y="585971"/>
                        <a:pt x="203200" y="590550"/>
                      </a:cubicBezTo>
                      <a:cubicBezTo>
                        <a:pt x="193854" y="597559"/>
                        <a:pt x="166756" y="621472"/>
                        <a:pt x="152400" y="628650"/>
                      </a:cubicBezTo>
                      <a:cubicBezTo>
                        <a:pt x="123761" y="642969"/>
                        <a:pt x="141597" y="624952"/>
                        <a:pt x="114300" y="647700"/>
                      </a:cubicBezTo>
                      <a:cubicBezTo>
                        <a:pt x="85645" y="671579"/>
                        <a:pt x="106298" y="662251"/>
                        <a:pt x="76200" y="679450"/>
                      </a:cubicBezTo>
                      <a:cubicBezTo>
                        <a:pt x="42861" y="698501"/>
                        <a:pt x="53988" y="684197"/>
                        <a:pt x="25400" y="717550"/>
                      </a:cubicBezTo>
                      <a:cubicBezTo>
                        <a:pt x="20433" y="723344"/>
                        <a:pt x="5292" y="726017"/>
                        <a:pt x="12700" y="749300"/>
                      </a:cubicBezTo>
                      <a:close/>
                    </a:path>
                  </a:pathLst>
                </a:custGeom>
                <a:grp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23" name="フリーフォーム 152">
                  <a:extLst>
                    <a:ext uri="{FF2B5EF4-FFF2-40B4-BE49-F238E27FC236}">
                      <a16:creationId xmlns:a16="http://schemas.microsoft.com/office/drawing/2014/main" id="{5AD34A71-E47F-DF0D-87DE-6532F1F30FD8}"/>
                    </a:ext>
                  </a:extLst>
                </p:cNvPr>
                <p:cNvSpPr/>
                <p:nvPr/>
              </p:nvSpPr>
              <p:spPr>
                <a:xfrm>
                  <a:off x="5266306" y="4167822"/>
                  <a:ext cx="659605" cy="478631"/>
                </a:xfrm>
                <a:custGeom>
                  <a:avLst/>
                  <a:gdLst>
                    <a:gd name="connsiteX0" fmla="*/ 423862 w 659606"/>
                    <a:gd name="connsiteY0" fmla="*/ 0 h 478631"/>
                    <a:gd name="connsiteX1" fmla="*/ 435768 w 659606"/>
                    <a:gd name="connsiteY1" fmla="*/ 2381 h 478631"/>
                    <a:gd name="connsiteX2" fmla="*/ 442912 w 659606"/>
                    <a:gd name="connsiteY2" fmla="*/ 9525 h 478631"/>
                    <a:gd name="connsiteX3" fmla="*/ 457200 w 659606"/>
                    <a:gd name="connsiteY3" fmla="*/ 19050 h 478631"/>
                    <a:gd name="connsiteX4" fmla="*/ 464343 w 659606"/>
                    <a:gd name="connsiteY4" fmla="*/ 26194 h 478631"/>
                    <a:gd name="connsiteX5" fmla="*/ 473868 w 659606"/>
                    <a:gd name="connsiteY5" fmla="*/ 33337 h 478631"/>
                    <a:gd name="connsiteX6" fmla="*/ 488156 w 659606"/>
                    <a:gd name="connsiteY6" fmla="*/ 42862 h 478631"/>
                    <a:gd name="connsiteX7" fmla="*/ 502443 w 659606"/>
                    <a:gd name="connsiteY7" fmla="*/ 52387 h 478631"/>
                    <a:gd name="connsiteX8" fmla="*/ 514350 w 659606"/>
                    <a:gd name="connsiteY8" fmla="*/ 64294 h 478631"/>
                    <a:gd name="connsiteX9" fmla="*/ 521493 w 659606"/>
                    <a:gd name="connsiteY9" fmla="*/ 71437 h 478631"/>
                    <a:gd name="connsiteX10" fmla="*/ 535781 w 659606"/>
                    <a:gd name="connsiteY10" fmla="*/ 80962 h 478631"/>
                    <a:gd name="connsiteX11" fmla="*/ 552450 w 659606"/>
                    <a:gd name="connsiteY11" fmla="*/ 104775 h 478631"/>
                    <a:gd name="connsiteX12" fmla="*/ 559593 w 659606"/>
                    <a:gd name="connsiteY12" fmla="*/ 109537 h 478631"/>
                    <a:gd name="connsiteX13" fmla="*/ 578643 w 659606"/>
                    <a:gd name="connsiteY13" fmla="*/ 126206 h 478631"/>
                    <a:gd name="connsiteX14" fmla="*/ 585787 w 659606"/>
                    <a:gd name="connsiteY14" fmla="*/ 133350 h 478631"/>
                    <a:gd name="connsiteX15" fmla="*/ 602456 w 659606"/>
                    <a:gd name="connsiteY15" fmla="*/ 142875 h 478631"/>
                    <a:gd name="connsiteX16" fmla="*/ 609600 w 659606"/>
                    <a:gd name="connsiteY16" fmla="*/ 150019 h 478631"/>
                    <a:gd name="connsiteX17" fmla="*/ 609600 w 659606"/>
                    <a:gd name="connsiteY17" fmla="*/ 228600 h 478631"/>
                    <a:gd name="connsiteX18" fmla="*/ 611981 w 659606"/>
                    <a:gd name="connsiteY18" fmla="*/ 247650 h 478631"/>
                    <a:gd name="connsiteX19" fmla="*/ 659606 w 659606"/>
                    <a:gd name="connsiteY19" fmla="*/ 250031 h 478631"/>
                    <a:gd name="connsiteX20" fmla="*/ 654843 w 659606"/>
                    <a:gd name="connsiteY20" fmla="*/ 292894 h 478631"/>
                    <a:gd name="connsiteX21" fmla="*/ 647700 w 659606"/>
                    <a:gd name="connsiteY21" fmla="*/ 333375 h 478631"/>
                    <a:gd name="connsiteX22" fmla="*/ 640556 w 659606"/>
                    <a:gd name="connsiteY22" fmla="*/ 364331 h 478631"/>
                    <a:gd name="connsiteX23" fmla="*/ 635793 w 659606"/>
                    <a:gd name="connsiteY23" fmla="*/ 411956 h 478631"/>
                    <a:gd name="connsiteX24" fmla="*/ 633412 w 659606"/>
                    <a:gd name="connsiteY24" fmla="*/ 419100 h 478631"/>
                    <a:gd name="connsiteX25" fmla="*/ 631031 w 659606"/>
                    <a:gd name="connsiteY25" fmla="*/ 440531 h 478631"/>
                    <a:gd name="connsiteX26" fmla="*/ 626268 w 659606"/>
                    <a:gd name="connsiteY26" fmla="*/ 478631 h 478631"/>
                    <a:gd name="connsiteX27" fmla="*/ 602456 w 659606"/>
                    <a:gd name="connsiteY27" fmla="*/ 476250 h 478631"/>
                    <a:gd name="connsiteX28" fmla="*/ 595312 w 659606"/>
                    <a:gd name="connsiteY28" fmla="*/ 473869 h 478631"/>
                    <a:gd name="connsiteX29" fmla="*/ 566737 w 659606"/>
                    <a:gd name="connsiteY29" fmla="*/ 469106 h 478631"/>
                    <a:gd name="connsiteX30" fmla="*/ 552450 w 659606"/>
                    <a:gd name="connsiteY30" fmla="*/ 464344 h 478631"/>
                    <a:gd name="connsiteX31" fmla="*/ 538162 w 659606"/>
                    <a:gd name="connsiteY31" fmla="*/ 459581 h 478631"/>
                    <a:gd name="connsiteX32" fmla="*/ 523875 w 659606"/>
                    <a:gd name="connsiteY32" fmla="*/ 457200 h 478631"/>
                    <a:gd name="connsiteX33" fmla="*/ 507206 w 659606"/>
                    <a:gd name="connsiteY33" fmla="*/ 454819 h 478631"/>
                    <a:gd name="connsiteX34" fmla="*/ 497681 w 659606"/>
                    <a:gd name="connsiteY34" fmla="*/ 452437 h 478631"/>
                    <a:gd name="connsiteX35" fmla="*/ 485775 w 659606"/>
                    <a:gd name="connsiteY35" fmla="*/ 450056 h 478631"/>
                    <a:gd name="connsiteX36" fmla="*/ 478631 w 659606"/>
                    <a:gd name="connsiteY36" fmla="*/ 447675 h 478631"/>
                    <a:gd name="connsiteX37" fmla="*/ 454818 w 659606"/>
                    <a:gd name="connsiteY37" fmla="*/ 445294 h 478631"/>
                    <a:gd name="connsiteX38" fmla="*/ 423862 w 659606"/>
                    <a:gd name="connsiteY38" fmla="*/ 438150 h 478631"/>
                    <a:gd name="connsiteX39" fmla="*/ 411956 w 659606"/>
                    <a:gd name="connsiteY39" fmla="*/ 433387 h 478631"/>
                    <a:gd name="connsiteX40" fmla="*/ 400050 w 659606"/>
                    <a:gd name="connsiteY40" fmla="*/ 431006 h 478631"/>
                    <a:gd name="connsiteX41" fmla="*/ 392906 w 659606"/>
                    <a:gd name="connsiteY41" fmla="*/ 428625 h 478631"/>
                    <a:gd name="connsiteX42" fmla="*/ 381000 w 659606"/>
                    <a:gd name="connsiteY42" fmla="*/ 426244 h 478631"/>
                    <a:gd name="connsiteX43" fmla="*/ 350043 w 659606"/>
                    <a:gd name="connsiteY43" fmla="*/ 419100 h 478631"/>
                    <a:gd name="connsiteX44" fmla="*/ 342900 w 659606"/>
                    <a:gd name="connsiteY44" fmla="*/ 416719 h 478631"/>
                    <a:gd name="connsiteX45" fmla="*/ 304800 w 659606"/>
                    <a:gd name="connsiteY45" fmla="*/ 409575 h 478631"/>
                    <a:gd name="connsiteX46" fmla="*/ 273843 w 659606"/>
                    <a:gd name="connsiteY46" fmla="*/ 404812 h 478631"/>
                    <a:gd name="connsiteX47" fmla="*/ 266700 w 659606"/>
                    <a:gd name="connsiteY47" fmla="*/ 402431 h 478631"/>
                    <a:gd name="connsiteX48" fmla="*/ 257175 w 659606"/>
                    <a:gd name="connsiteY48" fmla="*/ 400050 h 478631"/>
                    <a:gd name="connsiteX49" fmla="*/ 250031 w 659606"/>
                    <a:gd name="connsiteY49" fmla="*/ 397669 h 478631"/>
                    <a:gd name="connsiteX50" fmla="*/ 238125 w 659606"/>
                    <a:gd name="connsiteY50" fmla="*/ 395287 h 478631"/>
                    <a:gd name="connsiteX51" fmla="*/ 180975 w 659606"/>
                    <a:gd name="connsiteY51" fmla="*/ 383381 h 478631"/>
                    <a:gd name="connsiteX52" fmla="*/ 169068 w 659606"/>
                    <a:gd name="connsiteY52" fmla="*/ 378619 h 478631"/>
                    <a:gd name="connsiteX53" fmla="*/ 145256 w 659606"/>
                    <a:gd name="connsiteY53" fmla="*/ 373856 h 478631"/>
                    <a:gd name="connsiteX54" fmla="*/ 130968 w 659606"/>
                    <a:gd name="connsiteY54" fmla="*/ 369094 h 478631"/>
                    <a:gd name="connsiteX55" fmla="*/ 111918 w 659606"/>
                    <a:gd name="connsiteY55" fmla="*/ 364331 h 478631"/>
                    <a:gd name="connsiteX56" fmla="*/ 95250 w 659606"/>
                    <a:gd name="connsiteY56" fmla="*/ 359569 h 478631"/>
                    <a:gd name="connsiteX57" fmla="*/ 83343 w 659606"/>
                    <a:gd name="connsiteY57" fmla="*/ 357187 h 478631"/>
                    <a:gd name="connsiteX58" fmla="*/ 69056 w 659606"/>
                    <a:gd name="connsiteY58" fmla="*/ 352425 h 478631"/>
                    <a:gd name="connsiteX59" fmla="*/ 50006 w 659606"/>
                    <a:gd name="connsiteY59" fmla="*/ 347662 h 478631"/>
                    <a:gd name="connsiteX60" fmla="*/ 26193 w 659606"/>
                    <a:gd name="connsiteY60" fmla="*/ 340519 h 478631"/>
                    <a:gd name="connsiteX61" fmla="*/ 0 w 659606"/>
                    <a:gd name="connsiteY61" fmla="*/ 338137 h 47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59606" h="478631">
                      <a:moveTo>
                        <a:pt x="423862" y="0"/>
                      </a:moveTo>
                      <a:cubicBezTo>
                        <a:pt x="427831" y="794"/>
                        <a:pt x="432148" y="571"/>
                        <a:pt x="435768" y="2381"/>
                      </a:cubicBezTo>
                      <a:cubicBezTo>
                        <a:pt x="438780" y="3887"/>
                        <a:pt x="440254" y="7457"/>
                        <a:pt x="442912" y="9525"/>
                      </a:cubicBezTo>
                      <a:cubicBezTo>
                        <a:pt x="447430" y="13039"/>
                        <a:pt x="453153" y="15002"/>
                        <a:pt x="457200" y="19050"/>
                      </a:cubicBezTo>
                      <a:cubicBezTo>
                        <a:pt x="459581" y="21431"/>
                        <a:pt x="461786" y="24002"/>
                        <a:pt x="464343" y="26194"/>
                      </a:cubicBezTo>
                      <a:cubicBezTo>
                        <a:pt x="467356" y="28777"/>
                        <a:pt x="470617" y="31061"/>
                        <a:pt x="473868" y="33337"/>
                      </a:cubicBezTo>
                      <a:cubicBezTo>
                        <a:pt x="478557" y="36619"/>
                        <a:pt x="484109" y="38815"/>
                        <a:pt x="488156" y="42862"/>
                      </a:cubicBezTo>
                      <a:cubicBezTo>
                        <a:pt x="497075" y="51781"/>
                        <a:pt x="492105" y="48941"/>
                        <a:pt x="502443" y="52387"/>
                      </a:cubicBezTo>
                      <a:cubicBezTo>
                        <a:pt x="511175" y="65484"/>
                        <a:pt x="502443" y="54372"/>
                        <a:pt x="514350" y="64294"/>
                      </a:cubicBezTo>
                      <a:cubicBezTo>
                        <a:pt x="516937" y="66450"/>
                        <a:pt x="518835" y="69370"/>
                        <a:pt x="521493" y="71437"/>
                      </a:cubicBezTo>
                      <a:cubicBezTo>
                        <a:pt x="526011" y="74951"/>
                        <a:pt x="535781" y="80962"/>
                        <a:pt x="535781" y="80962"/>
                      </a:cubicBezTo>
                      <a:cubicBezTo>
                        <a:pt x="537339" y="83299"/>
                        <a:pt x="548922" y="101247"/>
                        <a:pt x="552450" y="104775"/>
                      </a:cubicBezTo>
                      <a:cubicBezTo>
                        <a:pt x="554473" y="106798"/>
                        <a:pt x="557212" y="107950"/>
                        <a:pt x="559593" y="109537"/>
                      </a:cubicBezTo>
                      <a:cubicBezTo>
                        <a:pt x="573088" y="129779"/>
                        <a:pt x="550861" y="98424"/>
                        <a:pt x="578643" y="126206"/>
                      </a:cubicBezTo>
                      <a:cubicBezTo>
                        <a:pt x="581024" y="128587"/>
                        <a:pt x="583047" y="131393"/>
                        <a:pt x="585787" y="133350"/>
                      </a:cubicBezTo>
                      <a:cubicBezTo>
                        <a:pt x="602096" y="144999"/>
                        <a:pt x="588953" y="131622"/>
                        <a:pt x="602456" y="142875"/>
                      </a:cubicBezTo>
                      <a:cubicBezTo>
                        <a:pt x="605043" y="145031"/>
                        <a:pt x="607219" y="147638"/>
                        <a:pt x="609600" y="150019"/>
                      </a:cubicBezTo>
                      <a:cubicBezTo>
                        <a:pt x="617921" y="183306"/>
                        <a:pt x="609600" y="146297"/>
                        <a:pt x="609600" y="228600"/>
                      </a:cubicBezTo>
                      <a:cubicBezTo>
                        <a:pt x="609600" y="234999"/>
                        <a:pt x="606099" y="245129"/>
                        <a:pt x="611981" y="247650"/>
                      </a:cubicBezTo>
                      <a:cubicBezTo>
                        <a:pt x="626591" y="253911"/>
                        <a:pt x="643731" y="249237"/>
                        <a:pt x="659606" y="250031"/>
                      </a:cubicBezTo>
                      <a:cubicBezTo>
                        <a:pt x="658018" y="264319"/>
                        <a:pt x="657662" y="278798"/>
                        <a:pt x="654843" y="292894"/>
                      </a:cubicBezTo>
                      <a:cubicBezTo>
                        <a:pt x="649427" y="319976"/>
                        <a:pt x="655851" y="287190"/>
                        <a:pt x="647700" y="333375"/>
                      </a:cubicBezTo>
                      <a:cubicBezTo>
                        <a:pt x="645504" y="345818"/>
                        <a:pt x="643922" y="350866"/>
                        <a:pt x="640556" y="364331"/>
                      </a:cubicBezTo>
                      <a:cubicBezTo>
                        <a:pt x="639516" y="377858"/>
                        <a:pt x="638679" y="397530"/>
                        <a:pt x="635793" y="411956"/>
                      </a:cubicBezTo>
                      <a:cubicBezTo>
                        <a:pt x="635301" y="414417"/>
                        <a:pt x="634206" y="416719"/>
                        <a:pt x="633412" y="419100"/>
                      </a:cubicBezTo>
                      <a:cubicBezTo>
                        <a:pt x="632618" y="426244"/>
                        <a:pt x="631682" y="433373"/>
                        <a:pt x="631031" y="440531"/>
                      </a:cubicBezTo>
                      <a:cubicBezTo>
                        <a:pt x="627814" y="475919"/>
                        <a:pt x="632080" y="461201"/>
                        <a:pt x="626268" y="478631"/>
                      </a:cubicBezTo>
                      <a:cubicBezTo>
                        <a:pt x="618331" y="477837"/>
                        <a:pt x="610340" y="477463"/>
                        <a:pt x="602456" y="476250"/>
                      </a:cubicBezTo>
                      <a:cubicBezTo>
                        <a:pt x="599975" y="475868"/>
                        <a:pt x="597773" y="474361"/>
                        <a:pt x="595312" y="473869"/>
                      </a:cubicBezTo>
                      <a:cubicBezTo>
                        <a:pt x="582546" y="471316"/>
                        <a:pt x="578444" y="472298"/>
                        <a:pt x="566737" y="469106"/>
                      </a:cubicBezTo>
                      <a:cubicBezTo>
                        <a:pt x="561894" y="467785"/>
                        <a:pt x="557212" y="465931"/>
                        <a:pt x="552450" y="464344"/>
                      </a:cubicBezTo>
                      <a:cubicBezTo>
                        <a:pt x="547687" y="462756"/>
                        <a:pt x="543114" y="460406"/>
                        <a:pt x="538162" y="459581"/>
                      </a:cubicBezTo>
                      <a:lnTo>
                        <a:pt x="523875" y="457200"/>
                      </a:lnTo>
                      <a:cubicBezTo>
                        <a:pt x="518328" y="456347"/>
                        <a:pt x="512728" y="455823"/>
                        <a:pt x="507206" y="454819"/>
                      </a:cubicBezTo>
                      <a:cubicBezTo>
                        <a:pt x="503986" y="454233"/>
                        <a:pt x="500876" y="453147"/>
                        <a:pt x="497681" y="452437"/>
                      </a:cubicBezTo>
                      <a:cubicBezTo>
                        <a:pt x="493730" y="451559"/>
                        <a:pt x="489701" y="451038"/>
                        <a:pt x="485775" y="450056"/>
                      </a:cubicBezTo>
                      <a:cubicBezTo>
                        <a:pt x="483340" y="449447"/>
                        <a:pt x="481112" y="448057"/>
                        <a:pt x="478631" y="447675"/>
                      </a:cubicBezTo>
                      <a:cubicBezTo>
                        <a:pt x="470746" y="446462"/>
                        <a:pt x="462756" y="446088"/>
                        <a:pt x="454818" y="445294"/>
                      </a:cubicBezTo>
                      <a:cubicBezTo>
                        <a:pt x="447156" y="443761"/>
                        <a:pt x="429596" y="440444"/>
                        <a:pt x="423862" y="438150"/>
                      </a:cubicBezTo>
                      <a:cubicBezTo>
                        <a:pt x="419893" y="436562"/>
                        <a:pt x="416050" y="434615"/>
                        <a:pt x="411956" y="433387"/>
                      </a:cubicBezTo>
                      <a:cubicBezTo>
                        <a:pt x="408079" y="432224"/>
                        <a:pt x="403976" y="431988"/>
                        <a:pt x="400050" y="431006"/>
                      </a:cubicBezTo>
                      <a:cubicBezTo>
                        <a:pt x="397615" y="430397"/>
                        <a:pt x="395341" y="429234"/>
                        <a:pt x="392906" y="428625"/>
                      </a:cubicBezTo>
                      <a:cubicBezTo>
                        <a:pt x="388980" y="427643"/>
                        <a:pt x="384905" y="427309"/>
                        <a:pt x="381000" y="426244"/>
                      </a:cubicBezTo>
                      <a:cubicBezTo>
                        <a:pt x="352234" y="418399"/>
                        <a:pt x="381915" y="423653"/>
                        <a:pt x="350043" y="419100"/>
                      </a:cubicBezTo>
                      <a:cubicBezTo>
                        <a:pt x="347662" y="418306"/>
                        <a:pt x="345313" y="417409"/>
                        <a:pt x="342900" y="416719"/>
                      </a:cubicBezTo>
                      <a:cubicBezTo>
                        <a:pt x="330427" y="413155"/>
                        <a:pt x="317631" y="411286"/>
                        <a:pt x="304800" y="409575"/>
                      </a:cubicBezTo>
                      <a:cubicBezTo>
                        <a:pt x="292396" y="407921"/>
                        <a:pt x="285281" y="407672"/>
                        <a:pt x="273843" y="404812"/>
                      </a:cubicBezTo>
                      <a:cubicBezTo>
                        <a:pt x="271408" y="404203"/>
                        <a:pt x="269113" y="403120"/>
                        <a:pt x="266700" y="402431"/>
                      </a:cubicBezTo>
                      <a:cubicBezTo>
                        <a:pt x="263553" y="401532"/>
                        <a:pt x="260322" y="400949"/>
                        <a:pt x="257175" y="400050"/>
                      </a:cubicBezTo>
                      <a:cubicBezTo>
                        <a:pt x="254761" y="399360"/>
                        <a:pt x="252466" y="398278"/>
                        <a:pt x="250031" y="397669"/>
                      </a:cubicBezTo>
                      <a:cubicBezTo>
                        <a:pt x="246105" y="396687"/>
                        <a:pt x="242072" y="396184"/>
                        <a:pt x="238125" y="395287"/>
                      </a:cubicBezTo>
                      <a:cubicBezTo>
                        <a:pt x="187824" y="383854"/>
                        <a:pt x="213130" y="387974"/>
                        <a:pt x="180975" y="383381"/>
                      </a:cubicBezTo>
                      <a:cubicBezTo>
                        <a:pt x="177006" y="381794"/>
                        <a:pt x="173198" y="379720"/>
                        <a:pt x="169068" y="378619"/>
                      </a:cubicBezTo>
                      <a:cubicBezTo>
                        <a:pt x="161247" y="376533"/>
                        <a:pt x="152935" y="376415"/>
                        <a:pt x="145256" y="373856"/>
                      </a:cubicBezTo>
                      <a:cubicBezTo>
                        <a:pt x="140493" y="372269"/>
                        <a:pt x="135838" y="370312"/>
                        <a:pt x="130968" y="369094"/>
                      </a:cubicBezTo>
                      <a:cubicBezTo>
                        <a:pt x="124618" y="367506"/>
                        <a:pt x="118128" y="366401"/>
                        <a:pt x="111918" y="364331"/>
                      </a:cubicBezTo>
                      <a:cubicBezTo>
                        <a:pt x="103960" y="361678"/>
                        <a:pt x="104224" y="361563"/>
                        <a:pt x="95250" y="359569"/>
                      </a:cubicBezTo>
                      <a:cubicBezTo>
                        <a:pt x="91299" y="358691"/>
                        <a:pt x="87248" y="358252"/>
                        <a:pt x="83343" y="357187"/>
                      </a:cubicBezTo>
                      <a:cubicBezTo>
                        <a:pt x="78500" y="355866"/>
                        <a:pt x="73926" y="353643"/>
                        <a:pt x="69056" y="352425"/>
                      </a:cubicBezTo>
                      <a:cubicBezTo>
                        <a:pt x="62706" y="350837"/>
                        <a:pt x="56216" y="349732"/>
                        <a:pt x="50006" y="347662"/>
                      </a:cubicBezTo>
                      <a:cubicBezTo>
                        <a:pt x="42547" y="345176"/>
                        <a:pt x="34112" y="341959"/>
                        <a:pt x="26193" y="340519"/>
                      </a:cubicBezTo>
                      <a:cubicBezTo>
                        <a:pt x="10624" y="337688"/>
                        <a:pt x="12738" y="338137"/>
                        <a:pt x="0" y="338137"/>
                      </a:cubicBezTo>
                    </a:path>
                  </a:pathLst>
                </a:custGeom>
                <a:grp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フリーフォーム 153">
                  <a:extLst>
                    <a:ext uri="{FF2B5EF4-FFF2-40B4-BE49-F238E27FC236}">
                      <a16:creationId xmlns:a16="http://schemas.microsoft.com/office/drawing/2014/main" id="{66A5D0ED-1D3F-D566-8CED-7AF1173357F7}"/>
                    </a:ext>
                  </a:extLst>
                </p:cNvPr>
                <p:cNvSpPr/>
                <p:nvPr/>
              </p:nvSpPr>
              <p:spPr>
                <a:xfrm>
                  <a:off x="4896960" y="4603515"/>
                  <a:ext cx="869156" cy="578954"/>
                </a:xfrm>
                <a:custGeom>
                  <a:avLst/>
                  <a:gdLst>
                    <a:gd name="connsiteX0" fmla="*/ 176213 w 869156"/>
                    <a:gd name="connsiteY0" fmla="*/ 2457 h 578954"/>
                    <a:gd name="connsiteX1" fmla="*/ 164306 w 869156"/>
                    <a:gd name="connsiteY1" fmla="*/ 9601 h 578954"/>
                    <a:gd name="connsiteX2" fmla="*/ 159544 w 869156"/>
                    <a:gd name="connsiteY2" fmla="*/ 16744 h 578954"/>
                    <a:gd name="connsiteX3" fmla="*/ 152400 w 869156"/>
                    <a:gd name="connsiteY3" fmla="*/ 26269 h 578954"/>
                    <a:gd name="connsiteX4" fmla="*/ 140494 w 869156"/>
                    <a:gd name="connsiteY4" fmla="*/ 47701 h 578954"/>
                    <a:gd name="connsiteX5" fmla="*/ 135731 w 869156"/>
                    <a:gd name="connsiteY5" fmla="*/ 54844 h 578954"/>
                    <a:gd name="connsiteX6" fmla="*/ 128588 w 869156"/>
                    <a:gd name="connsiteY6" fmla="*/ 76276 h 578954"/>
                    <a:gd name="connsiteX7" fmla="*/ 126206 w 869156"/>
                    <a:gd name="connsiteY7" fmla="*/ 83419 h 578954"/>
                    <a:gd name="connsiteX8" fmla="*/ 121444 w 869156"/>
                    <a:gd name="connsiteY8" fmla="*/ 92944 h 578954"/>
                    <a:gd name="connsiteX9" fmla="*/ 114300 w 869156"/>
                    <a:gd name="connsiteY9" fmla="*/ 107232 h 578954"/>
                    <a:gd name="connsiteX10" fmla="*/ 109538 w 869156"/>
                    <a:gd name="connsiteY10" fmla="*/ 121519 h 578954"/>
                    <a:gd name="connsiteX11" fmla="*/ 92869 w 869156"/>
                    <a:gd name="connsiteY11" fmla="*/ 140569 h 578954"/>
                    <a:gd name="connsiteX12" fmla="*/ 88106 w 869156"/>
                    <a:gd name="connsiteY12" fmla="*/ 150094 h 578954"/>
                    <a:gd name="connsiteX13" fmla="*/ 85725 w 869156"/>
                    <a:gd name="connsiteY13" fmla="*/ 157238 h 578954"/>
                    <a:gd name="connsiteX14" fmla="*/ 76200 w 869156"/>
                    <a:gd name="connsiteY14" fmla="*/ 166763 h 578954"/>
                    <a:gd name="connsiteX15" fmla="*/ 73819 w 869156"/>
                    <a:gd name="connsiteY15" fmla="*/ 173907 h 578954"/>
                    <a:gd name="connsiteX16" fmla="*/ 57150 w 869156"/>
                    <a:gd name="connsiteY16" fmla="*/ 197719 h 578954"/>
                    <a:gd name="connsiteX17" fmla="*/ 50006 w 869156"/>
                    <a:gd name="connsiteY17" fmla="*/ 202482 h 578954"/>
                    <a:gd name="connsiteX18" fmla="*/ 38100 w 869156"/>
                    <a:gd name="connsiteY18" fmla="*/ 216769 h 578954"/>
                    <a:gd name="connsiteX19" fmla="*/ 21431 w 869156"/>
                    <a:gd name="connsiteY19" fmla="*/ 240582 h 578954"/>
                    <a:gd name="connsiteX20" fmla="*/ 11906 w 869156"/>
                    <a:gd name="connsiteY20" fmla="*/ 254869 h 578954"/>
                    <a:gd name="connsiteX21" fmla="*/ 0 w 869156"/>
                    <a:gd name="connsiteY21" fmla="*/ 269157 h 578954"/>
                    <a:gd name="connsiteX22" fmla="*/ 4763 w 869156"/>
                    <a:gd name="connsiteY22" fmla="*/ 283444 h 578954"/>
                    <a:gd name="connsiteX23" fmla="*/ 14288 w 869156"/>
                    <a:gd name="connsiteY23" fmla="*/ 297732 h 578954"/>
                    <a:gd name="connsiteX24" fmla="*/ 19050 w 869156"/>
                    <a:gd name="connsiteY24" fmla="*/ 304876 h 578954"/>
                    <a:gd name="connsiteX25" fmla="*/ 26194 w 869156"/>
                    <a:gd name="connsiteY25" fmla="*/ 314401 h 578954"/>
                    <a:gd name="connsiteX26" fmla="*/ 28575 w 869156"/>
                    <a:gd name="connsiteY26" fmla="*/ 321544 h 578954"/>
                    <a:gd name="connsiteX27" fmla="*/ 38100 w 869156"/>
                    <a:gd name="connsiteY27" fmla="*/ 335832 h 578954"/>
                    <a:gd name="connsiteX28" fmla="*/ 40481 w 869156"/>
                    <a:gd name="connsiteY28" fmla="*/ 342976 h 578954"/>
                    <a:gd name="connsiteX29" fmla="*/ 52388 w 869156"/>
                    <a:gd name="connsiteY29" fmla="*/ 359644 h 578954"/>
                    <a:gd name="connsiteX30" fmla="*/ 59531 w 869156"/>
                    <a:gd name="connsiteY30" fmla="*/ 373932 h 578954"/>
                    <a:gd name="connsiteX31" fmla="*/ 69056 w 869156"/>
                    <a:gd name="connsiteY31" fmla="*/ 400126 h 578954"/>
                    <a:gd name="connsiteX32" fmla="*/ 73819 w 869156"/>
                    <a:gd name="connsiteY32" fmla="*/ 416794 h 578954"/>
                    <a:gd name="connsiteX33" fmla="*/ 76200 w 869156"/>
                    <a:gd name="connsiteY33" fmla="*/ 423938 h 578954"/>
                    <a:gd name="connsiteX34" fmla="*/ 83344 w 869156"/>
                    <a:gd name="connsiteY34" fmla="*/ 445369 h 578954"/>
                    <a:gd name="connsiteX35" fmla="*/ 85725 w 869156"/>
                    <a:gd name="connsiteY35" fmla="*/ 452513 h 578954"/>
                    <a:gd name="connsiteX36" fmla="*/ 97631 w 869156"/>
                    <a:gd name="connsiteY36" fmla="*/ 469182 h 578954"/>
                    <a:gd name="connsiteX37" fmla="*/ 107156 w 869156"/>
                    <a:gd name="connsiteY37" fmla="*/ 485851 h 578954"/>
                    <a:gd name="connsiteX38" fmla="*/ 111919 w 869156"/>
                    <a:gd name="connsiteY38" fmla="*/ 492994 h 578954"/>
                    <a:gd name="connsiteX39" fmla="*/ 119063 w 869156"/>
                    <a:gd name="connsiteY39" fmla="*/ 509663 h 578954"/>
                    <a:gd name="connsiteX40" fmla="*/ 121444 w 869156"/>
                    <a:gd name="connsiteY40" fmla="*/ 519188 h 578954"/>
                    <a:gd name="connsiteX41" fmla="*/ 126206 w 869156"/>
                    <a:gd name="connsiteY41" fmla="*/ 533476 h 578954"/>
                    <a:gd name="connsiteX42" fmla="*/ 145256 w 869156"/>
                    <a:gd name="connsiteY42" fmla="*/ 552526 h 578954"/>
                    <a:gd name="connsiteX43" fmla="*/ 157163 w 869156"/>
                    <a:gd name="connsiteY43" fmla="*/ 569194 h 578954"/>
                    <a:gd name="connsiteX44" fmla="*/ 238125 w 869156"/>
                    <a:gd name="connsiteY44" fmla="*/ 571576 h 578954"/>
                    <a:gd name="connsiteX45" fmla="*/ 304800 w 869156"/>
                    <a:gd name="connsiteY45" fmla="*/ 571576 h 578954"/>
                    <a:gd name="connsiteX46" fmla="*/ 369094 w 869156"/>
                    <a:gd name="connsiteY46" fmla="*/ 566813 h 578954"/>
                    <a:gd name="connsiteX47" fmla="*/ 495300 w 869156"/>
                    <a:gd name="connsiteY47" fmla="*/ 569194 h 578954"/>
                    <a:gd name="connsiteX48" fmla="*/ 511969 w 869156"/>
                    <a:gd name="connsiteY48" fmla="*/ 571576 h 578954"/>
                    <a:gd name="connsiteX49" fmla="*/ 557213 w 869156"/>
                    <a:gd name="connsiteY49" fmla="*/ 573957 h 578954"/>
                    <a:gd name="connsiteX50" fmla="*/ 583406 w 869156"/>
                    <a:gd name="connsiteY50" fmla="*/ 578719 h 578954"/>
                    <a:gd name="connsiteX51" fmla="*/ 600075 w 869156"/>
                    <a:gd name="connsiteY51" fmla="*/ 562051 h 578954"/>
                    <a:gd name="connsiteX52" fmla="*/ 626269 w 869156"/>
                    <a:gd name="connsiteY52" fmla="*/ 543001 h 578954"/>
                    <a:gd name="connsiteX53" fmla="*/ 635794 w 869156"/>
                    <a:gd name="connsiteY53" fmla="*/ 526332 h 578954"/>
                    <a:gd name="connsiteX54" fmla="*/ 647700 w 869156"/>
                    <a:gd name="connsiteY54" fmla="*/ 512044 h 578954"/>
                    <a:gd name="connsiteX55" fmla="*/ 659606 w 869156"/>
                    <a:gd name="connsiteY55" fmla="*/ 490613 h 578954"/>
                    <a:gd name="connsiteX56" fmla="*/ 666750 w 869156"/>
                    <a:gd name="connsiteY56" fmla="*/ 485851 h 578954"/>
                    <a:gd name="connsiteX57" fmla="*/ 681038 w 869156"/>
                    <a:gd name="connsiteY57" fmla="*/ 471563 h 578954"/>
                    <a:gd name="connsiteX58" fmla="*/ 690563 w 869156"/>
                    <a:gd name="connsiteY58" fmla="*/ 462038 h 578954"/>
                    <a:gd name="connsiteX59" fmla="*/ 695325 w 869156"/>
                    <a:gd name="connsiteY59" fmla="*/ 454894 h 578954"/>
                    <a:gd name="connsiteX60" fmla="*/ 711994 w 869156"/>
                    <a:gd name="connsiteY60" fmla="*/ 442988 h 578954"/>
                    <a:gd name="connsiteX61" fmla="*/ 735806 w 869156"/>
                    <a:gd name="connsiteY61" fmla="*/ 423938 h 578954"/>
                    <a:gd name="connsiteX62" fmla="*/ 742950 w 869156"/>
                    <a:gd name="connsiteY62" fmla="*/ 416794 h 578954"/>
                    <a:gd name="connsiteX63" fmla="*/ 754856 w 869156"/>
                    <a:gd name="connsiteY63" fmla="*/ 407269 h 578954"/>
                    <a:gd name="connsiteX64" fmla="*/ 759619 w 869156"/>
                    <a:gd name="connsiteY64" fmla="*/ 400126 h 578954"/>
                    <a:gd name="connsiteX65" fmla="*/ 776288 w 869156"/>
                    <a:gd name="connsiteY65" fmla="*/ 381076 h 578954"/>
                    <a:gd name="connsiteX66" fmla="*/ 795338 w 869156"/>
                    <a:gd name="connsiteY66" fmla="*/ 354882 h 578954"/>
                    <a:gd name="connsiteX67" fmla="*/ 807244 w 869156"/>
                    <a:gd name="connsiteY67" fmla="*/ 331069 h 578954"/>
                    <a:gd name="connsiteX68" fmla="*/ 809625 w 869156"/>
                    <a:gd name="connsiteY68" fmla="*/ 321544 h 578954"/>
                    <a:gd name="connsiteX69" fmla="*/ 814388 w 869156"/>
                    <a:gd name="connsiteY69" fmla="*/ 312019 h 578954"/>
                    <a:gd name="connsiteX70" fmla="*/ 821531 w 869156"/>
                    <a:gd name="connsiteY70" fmla="*/ 290588 h 578954"/>
                    <a:gd name="connsiteX71" fmla="*/ 828675 w 869156"/>
                    <a:gd name="connsiteY71" fmla="*/ 281063 h 578954"/>
                    <a:gd name="connsiteX72" fmla="*/ 852488 w 869156"/>
                    <a:gd name="connsiteY72" fmla="*/ 262013 h 578954"/>
                    <a:gd name="connsiteX73" fmla="*/ 864394 w 869156"/>
                    <a:gd name="connsiteY73" fmla="*/ 238201 h 578954"/>
                    <a:gd name="connsiteX74" fmla="*/ 869156 w 869156"/>
                    <a:gd name="connsiteY74" fmla="*/ 223913 h 578954"/>
                    <a:gd name="connsiteX75" fmla="*/ 866775 w 869156"/>
                    <a:gd name="connsiteY75" fmla="*/ 214388 h 578954"/>
                    <a:gd name="connsiteX76" fmla="*/ 859631 w 869156"/>
                    <a:gd name="connsiteY76" fmla="*/ 212007 h 578954"/>
                    <a:gd name="connsiteX77" fmla="*/ 852488 w 869156"/>
                    <a:gd name="connsiteY77" fmla="*/ 204863 h 578954"/>
                    <a:gd name="connsiteX78" fmla="*/ 823913 w 869156"/>
                    <a:gd name="connsiteY78" fmla="*/ 190576 h 578954"/>
                    <a:gd name="connsiteX79" fmla="*/ 802481 w 869156"/>
                    <a:gd name="connsiteY79" fmla="*/ 176288 h 578954"/>
                    <a:gd name="connsiteX80" fmla="*/ 795338 w 869156"/>
                    <a:gd name="connsiteY80" fmla="*/ 171526 h 578954"/>
                    <a:gd name="connsiteX81" fmla="*/ 776288 w 869156"/>
                    <a:gd name="connsiteY81" fmla="*/ 154857 h 578954"/>
                    <a:gd name="connsiteX82" fmla="*/ 762000 w 869156"/>
                    <a:gd name="connsiteY82" fmla="*/ 142951 h 578954"/>
                    <a:gd name="connsiteX83" fmla="*/ 750094 w 869156"/>
                    <a:gd name="connsiteY83" fmla="*/ 123901 h 578954"/>
                    <a:gd name="connsiteX84" fmla="*/ 742950 w 869156"/>
                    <a:gd name="connsiteY84" fmla="*/ 116757 h 578954"/>
                    <a:gd name="connsiteX85" fmla="*/ 726281 w 869156"/>
                    <a:gd name="connsiteY85" fmla="*/ 100088 h 578954"/>
                    <a:gd name="connsiteX86" fmla="*/ 569119 w 869156"/>
                    <a:gd name="connsiteY86" fmla="*/ 97707 h 578954"/>
                    <a:gd name="connsiteX87" fmla="*/ 533400 w 869156"/>
                    <a:gd name="connsiteY87" fmla="*/ 92944 h 578954"/>
                    <a:gd name="connsiteX88" fmla="*/ 521494 w 869156"/>
                    <a:gd name="connsiteY88" fmla="*/ 88182 h 578954"/>
                    <a:gd name="connsiteX89" fmla="*/ 485775 w 869156"/>
                    <a:gd name="connsiteY89" fmla="*/ 78657 h 578954"/>
                    <a:gd name="connsiteX90" fmla="*/ 478631 w 869156"/>
                    <a:gd name="connsiteY90" fmla="*/ 76276 h 578954"/>
                    <a:gd name="connsiteX91" fmla="*/ 459581 w 869156"/>
                    <a:gd name="connsiteY91" fmla="*/ 73894 h 578954"/>
                    <a:gd name="connsiteX92" fmla="*/ 433388 w 869156"/>
                    <a:gd name="connsiteY92" fmla="*/ 66751 h 578954"/>
                    <a:gd name="connsiteX93" fmla="*/ 383381 w 869156"/>
                    <a:gd name="connsiteY93" fmla="*/ 45319 h 578954"/>
                    <a:gd name="connsiteX94" fmla="*/ 330994 w 869156"/>
                    <a:gd name="connsiteY94" fmla="*/ 31032 h 578954"/>
                    <a:gd name="connsiteX95" fmla="*/ 314325 w 869156"/>
                    <a:gd name="connsiteY95" fmla="*/ 28651 h 578954"/>
                    <a:gd name="connsiteX96" fmla="*/ 290513 w 869156"/>
                    <a:gd name="connsiteY96" fmla="*/ 23888 h 578954"/>
                    <a:gd name="connsiteX97" fmla="*/ 280988 w 869156"/>
                    <a:gd name="connsiteY97" fmla="*/ 21507 h 578954"/>
                    <a:gd name="connsiteX98" fmla="*/ 259556 w 869156"/>
                    <a:gd name="connsiteY98" fmla="*/ 16744 h 578954"/>
                    <a:gd name="connsiteX99" fmla="*/ 242888 w 869156"/>
                    <a:gd name="connsiteY99" fmla="*/ 11982 h 578954"/>
                    <a:gd name="connsiteX100" fmla="*/ 233363 w 869156"/>
                    <a:gd name="connsiteY100" fmla="*/ 9601 h 578954"/>
                    <a:gd name="connsiteX101" fmla="*/ 219075 w 869156"/>
                    <a:gd name="connsiteY101" fmla="*/ 4838 h 578954"/>
                    <a:gd name="connsiteX102" fmla="*/ 202406 w 869156"/>
                    <a:gd name="connsiteY102" fmla="*/ 2457 h 578954"/>
                    <a:gd name="connsiteX103" fmla="*/ 190500 w 869156"/>
                    <a:gd name="connsiteY103" fmla="*/ 76 h 578954"/>
                    <a:gd name="connsiteX104" fmla="*/ 176213 w 869156"/>
                    <a:gd name="connsiteY104" fmla="*/ 2457 h 57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69156" h="578954">
                      <a:moveTo>
                        <a:pt x="176213" y="2457"/>
                      </a:moveTo>
                      <a:cubicBezTo>
                        <a:pt x="171847" y="4044"/>
                        <a:pt x="167820" y="6589"/>
                        <a:pt x="164306" y="9601"/>
                      </a:cubicBezTo>
                      <a:cubicBezTo>
                        <a:pt x="162133" y="11463"/>
                        <a:pt x="161207" y="14415"/>
                        <a:pt x="159544" y="16744"/>
                      </a:cubicBezTo>
                      <a:cubicBezTo>
                        <a:pt x="157237" y="19974"/>
                        <a:pt x="154781" y="23094"/>
                        <a:pt x="152400" y="26269"/>
                      </a:cubicBezTo>
                      <a:cubicBezTo>
                        <a:pt x="148210" y="38842"/>
                        <a:pt x="151410" y="31327"/>
                        <a:pt x="140494" y="47701"/>
                      </a:cubicBezTo>
                      <a:lnTo>
                        <a:pt x="135731" y="54844"/>
                      </a:lnTo>
                      <a:lnTo>
                        <a:pt x="128588" y="76276"/>
                      </a:lnTo>
                      <a:cubicBezTo>
                        <a:pt x="127794" y="78657"/>
                        <a:pt x="127328" y="81174"/>
                        <a:pt x="126206" y="83419"/>
                      </a:cubicBezTo>
                      <a:cubicBezTo>
                        <a:pt x="124619" y="86594"/>
                        <a:pt x="122842" y="89681"/>
                        <a:pt x="121444" y="92944"/>
                      </a:cubicBezTo>
                      <a:cubicBezTo>
                        <a:pt x="115530" y="106745"/>
                        <a:pt x="123452" y="93505"/>
                        <a:pt x="114300" y="107232"/>
                      </a:cubicBezTo>
                      <a:cubicBezTo>
                        <a:pt x="112713" y="111994"/>
                        <a:pt x="113088" y="117969"/>
                        <a:pt x="109538" y="121519"/>
                      </a:cubicBezTo>
                      <a:cubicBezTo>
                        <a:pt x="100756" y="130301"/>
                        <a:pt x="98120" y="131380"/>
                        <a:pt x="92869" y="140569"/>
                      </a:cubicBezTo>
                      <a:cubicBezTo>
                        <a:pt x="91108" y="143651"/>
                        <a:pt x="89504" y="146831"/>
                        <a:pt x="88106" y="150094"/>
                      </a:cubicBezTo>
                      <a:cubicBezTo>
                        <a:pt x="87117" y="152401"/>
                        <a:pt x="87184" y="155195"/>
                        <a:pt x="85725" y="157238"/>
                      </a:cubicBezTo>
                      <a:cubicBezTo>
                        <a:pt x="83115" y="160892"/>
                        <a:pt x="79375" y="163588"/>
                        <a:pt x="76200" y="166763"/>
                      </a:cubicBezTo>
                      <a:cubicBezTo>
                        <a:pt x="75406" y="169144"/>
                        <a:pt x="74942" y="171662"/>
                        <a:pt x="73819" y="173907"/>
                      </a:cubicBezTo>
                      <a:cubicBezTo>
                        <a:pt x="70140" y="181264"/>
                        <a:pt x="62889" y="191980"/>
                        <a:pt x="57150" y="197719"/>
                      </a:cubicBezTo>
                      <a:cubicBezTo>
                        <a:pt x="55126" y="199743"/>
                        <a:pt x="52030" y="200458"/>
                        <a:pt x="50006" y="202482"/>
                      </a:cubicBezTo>
                      <a:cubicBezTo>
                        <a:pt x="45623" y="206865"/>
                        <a:pt x="41973" y="211928"/>
                        <a:pt x="38100" y="216769"/>
                      </a:cubicBezTo>
                      <a:cubicBezTo>
                        <a:pt x="31047" y="225585"/>
                        <a:pt x="28073" y="230618"/>
                        <a:pt x="21431" y="240582"/>
                      </a:cubicBezTo>
                      <a:cubicBezTo>
                        <a:pt x="21426" y="240590"/>
                        <a:pt x="11913" y="254862"/>
                        <a:pt x="11906" y="254869"/>
                      </a:cubicBezTo>
                      <a:cubicBezTo>
                        <a:pt x="2739" y="264037"/>
                        <a:pt x="6631" y="259211"/>
                        <a:pt x="0" y="269157"/>
                      </a:cubicBezTo>
                      <a:cubicBezTo>
                        <a:pt x="1588" y="273919"/>
                        <a:pt x="1978" y="279267"/>
                        <a:pt x="4763" y="283444"/>
                      </a:cubicBezTo>
                      <a:lnTo>
                        <a:pt x="14288" y="297732"/>
                      </a:lnTo>
                      <a:cubicBezTo>
                        <a:pt x="15875" y="300113"/>
                        <a:pt x="17333" y="302587"/>
                        <a:pt x="19050" y="304876"/>
                      </a:cubicBezTo>
                      <a:lnTo>
                        <a:pt x="26194" y="314401"/>
                      </a:lnTo>
                      <a:cubicBezTo>
                        <a:pt x="26988" y="316782"/>
                        <a:pt x="27356" y="319350"/>
                        <a:pt x="28575" y="321544"/>
                      </a:cubicBezTo>
                      <a:cubicBezTo>
                        <a:pt x="31355" y="326548"/>
                        <a:pt x="36290" y="330402"/>
                        <a:pt x="38100" y="335832"/>
                      </a:cubicBezTo>
                      <a:cubicBezTo>
                        <a:pt x="38894" y="338213"/>
                        <a:pt x="39358" y="340731"/>
                        <a:pt x="40481" y="342976"/>
                      </a:cubicBezTo>
                      <a:cubicBezTo>
                        <a:pt x="42220" y="346453"/>
                        <a:pt x="50775" y="357493"/>
                        <a:pt x="52388" y="359644"/>
                      </a:cubicBezTo>
                      <a:cubicBezTo>
                        <a:pt x="58371" y="377594"/>
                        <a:pt x="50302" y="355474"/>
                        <a:pt x="59531" y="373932"/>
                      </a:cubicBezTo>
                      <a:cubicBezTo>
                        <a:pt x="62218" y="379305"/>
                        <a:pt x="67571" y="394930"/>
                        <a:pt x="69056" y="400126"/>
                      </a:cubicBezTo>
                      <a:cubicBezTo>
                        <a:pt x="70644" y="405682"/>
                        <a:pt x="72159" y="411259"/>
                        <a:pt x="73819" y="416794"/>
                      </a:cubicBezTo>
                      <a:cubicBezTo>
                        <a:pt x="74540" y="419198"/>
                        <a:pt x="75656" y="421488"/>
                        <a:pt x="76200" y="423938"/>
                      </a:cubicBezTo>
                      <a:cubicBezTo>
                        <a:pt x="80477" y="443187"/>
                        <a:pt x="75057" y="432942"/>
                        <a:pt x="83344" y="445369"/>
                      </a:cubicBezTo>
                      <a:cubicBezTo>
                        <a:pt x="84138" y="447750"/>
                        <a:pt x="84602" y="450268"/>
                        <a:pt x="85725" y="452513"/>
                      </a:cubicBezTo>
                      <a:cubicBezTo>
                        <a:pt x="87593" y="456249"/>
                        <a:pt x="95838" y="466671"/>
                        <a:pt x="97631" y="469182"/>
                      </a:cubicBezTo>
                      <a:cubicBezTo>
                        <a:pt x="105927" y="480797"/>
                        <a:pt x="99175" y="471884"/>
                        <a:pt x="107156" y="485851"/>
                      </a:cubicBezTo>
                      <a:cubicBezTo>
                        <a:pt x="108576" y="488336"/>
                        <a:pt x="110331" y="490613"/>
                        <a:pt x="111919" y="492994"/>
                      </a:cubicBezTo>
                      <a:cubicBezTo>
                        <a:pt x="118754" y="520339"/>
                        <a:pt x="109196" y="486640"/>
                        <a:pt x="119063" y="509663"/>
                      </a:cubicBezTo>
                      <a:cubicBezTo>
                        <a:pt x="120352" y="512671"/>
                        <a:pt x="120504" y="516053"/>
                        <a:pt x="121444" y="519188"/>
                      </a:cubicBezTo>
                      <a:cubicBezTo>
                        <a:pt x="122886" y="523997"/>
                        <a:pt x="122656" y="529926"/>
                        <a:pt x="126206" y="533476"/>
                      </a:cubicBezTo>
                      <a:lnTo>
                        <a:pt x="145256" y="552526"/>
                      </a:lnTo>
                      <a:cubicBezTo>
                        <a:pt x="148556" y="562423"/>
                        <a:pt x="146385" y="568611"/>
                        <a:pt x="157163" y="569194"/>
                      </a:cubicBezTo>
                      <a:cubicBezTo>
                        <a:pt x="184123" y="570651"/>
                        <a:pt x="211138" y="570782"/>
                        <a:pt x="238125" y="571576"/>
                      </a:cubicBezTo>
                      <a:cubicBezTo>
                        <a:pt x="263929" y="580176"/>
                        <a:pt x="244188" y="574533"/>
                        <a:pt x="304800" y="571576"/>
                      </a:cubicBezTo>
                      <a:cubicBezTo>
                        <a:pt x="336371" y="570036"/>
                        <a:pt x="340755" y="569389"/>
                        <a:pt x="369094" y="566813"/>
                      </a:cubicBezTo>
                      <a:lnTo>
                        <a:pt x="495300" y="569194"/>
                      </a:lnTo>
                      <a:cubicBezTo>
                        <a:pt x="500910" y="569381"/>
                        <a:pt x="506373" y="571145"/>
                        <a:pt x="511969" y="571576"/>
                      </a:cubicBezTo>
                      <a:cubicBezTo>
                        <a:pt x="527027" y="572734"/>
                        <a:pt x="542132" y="573163"/>
                        <a:pt x="557213" y="573957"/>
                      </a:cubicBezTo>
                      <a:cubicBezTo>
                        <a:pt x="562407" y="575255"/>
                        <a:pt x="580263" y="580066"/>
                        <a:pt x="583406" y="578719"/>
                      </a:cubicBezTo>
                      <a:cubicBezTo>
                        <a:pt x="590628" y="575624"/>
                        <a:pt x="593789" y="566766"/>
                        <a:pt x="600075" y="562051"/>
                      </a:cubicBezTo>
                      <a:cubicBezTo>
                        <a:pt x="621414" y="546046"/>
                        <a:pt x="612520" y="552166"/>
                        <a:pt x="626269" y="543001"/>
                      </a:cubicBezTo>
                      <a:cubicBezTo>
                        <a:pt x="629181" y="537175"/>
                        <a:pt x="631585" y="531383"/>
                        <a:pt x="635794" y="526332"/>
                      </a:cubicBezTo>
                      <a:cubicBezTo>
                        <a:pt x="644119" y="516343"/>
                        <a:pt x="641786" y="522689"/>
                        <a:pt x="647700" y="512044"/>
                      </a:cubicBezTo>
                      <a:cubicBezTo>
                        <a:pt x="649253" y="509248"/>
                        <a:pt x="655584" y="494635"/>
                        <a:pt x="659606" y="490613"/>
                      </a:cubicBezTo>
                      <a:cubicBezTo>
                        <a:pt x="661630" y="488589"/>
                        <a:pt x="664369" y="487438"/>
                        <a:pt x="666750" y="485851"/>
                      </a:cubicBezTo>
                      <a:cubicBezTo>
                        <a:pt x="675419" y="472849"/>
                        <a:pt x="666860" y="483969"/>
                        <a:pt x="681038" y="471563"/>
                      </a:cubicBezTo>
                      <a:cubicBezTo>
                        <a:pt x="684417" y="468606"/>
                        <a:pt x="687641" y="465447"/>
                        <a:pt x="690563" y="462038"/>
                      </a:cubicBezTo>
                      <a:cubicBezTo>
                        <a:pt x="692425" y="459865"/>
                        <a:pt x="693301" y="456918"/>
                        <a:pt x="695325" y="454894"/>
                      </a:cubicBezTo>
                      <a:cubicBezTo>
                        <a:pt x="700772" y="449447"/>
                        <a:pt x="706140" y="447491"/>
                        <a:pt x="711994" y="442988"/>
                      </a:cubicBezTo>
                      <a:cubicBezTo>
                        <a:pt x="720051" y="436790"/>
                        <a:pt x="728618" y="431126"/>
                        <a:pt x="735806" y="423938"/>
                      </a:cubicBezTo>
                      <a:cubicBezTo>
                        <a:pt x="738187" y="421557"/>
                        <a:pt x="740416" y="419012"/>
                        <a:pt x="742950" y="416794"/>
                      </a:cubicBezTo>
                      <a:cubicBezTo>
                        <a:pt x="746775" y="413447"/>
                        <a:pt x="751262" y="410863"/>
                        <a:pt x="754856" y="407269"/>
                      </a:cubicBezTo>
                      <a:cubicBezTo>
                        <a:pt x="756880" y="405245"/>
                        <a:pt x="757807" y="402341"/>
                        <a:pt x="759619" y="400126"/>
                      </a:cubicBezTo>
                      <a:cubicBezTo>
                        <a:pt x="764962" y="393596"/>
                        <a:pt x="771060" y="387699"/>
                        <a:pt x="776288" y="381076"/>
                      </a:cubicBezTo>
                      <a:cubicBezTo>
                        <a:pt x="782978" y="372602"/>
                        <a:pt x="795338" y="354882"/>
                        <a:pt x="795338" y="354882"/>
                      </a:cubicBezTo>
                      <a:cubicBezTo>
                        <a:pt x="802118" y="334539"/>
                        <a:pt x="790417" y="368089"/>
                        <a:pt x="807244" y="331069"/>
                      </a:cubicBezTo>
                      <a:cubicBezTo>
                        <a:pt x="808598" y="328090"/>
                        <a:pt x="808476" y="324608"/>
                        <a:pt x="809625" y="321544"/>
                      </a:cubicBezTo>
                      <a:cubicBezTo>
                        <a:pt x="810871" y="318220"/>
                        <a:pt x="813114" y="315332"/>
                        <a:pt x="814388" y="312019"/>
                      </a:cubicBezTo>
                      <a:cubicBezTo>
                        <a:pt x="817091" y="304991"/>
                        <a:pt x="817013" y="296612"/>
                        <a:pt x="821531" y="290588"/>
                      </a:cubicBezTo>
                      <a:cubicBezTo>
                        <a:pt x="823912" y="287413"/>
                        <a:pt x="825869" y="283869"/>
                        <a:pt x="828675" y="281063"/>
                      </a:cubicBezTo>
                      <a:cubicBezTo>
                        <a:pt x="839440" y="270299"/>
                        <a:pt x="842414" y="268729"/>
                        <a:pt x="852488" y="262013"/>
                      </a:cubicBezTo>
                      <a:cubicBezTo>
                        <a:pt x="866225" y="241409"/>
                        <a:pt x="859255" y="255334"/>
                        <a:pt x="864394" y="238201"/>
                      </a:cubicBezTo>
                      <a:cubicBezTo>
                        <a:pt x="865836" y="233392"/>
                        <a:pt x="869156" y="223913"/>
                        <a:pt x="869156" y="223913"/>
                      </a:cubicBezTo>
                      <a:cubicBezTo>
                        <a:pt x="868362" y="220738"/>
                        <a:pt x="868819" y="216944"/>
                        <a:pt x="866775" y="214388"/>
                      </a:cubicBezTo>
                      <a:cubicBezTo>
                        <a:pt x="865207" y="212428"/>
                        <a:pt x="861720" y="213399"/>
                        <a:pt x="859631" y="212007"/>
                      </a:cubicBezTo>
                      <a:cubicBezTo>
                        <a:pt x="856829" y="210139"/>
                        <a:pt x="855376" y="206596"/>
                        <a:pt x="852488" y="204863"/>
                      </a:cubicBezTo>
                      <a:cubicBezTo>
                        <a:pt x="843356" y="199384"/>
                        <a:pt x="832774" y="196483"/>
                        <a:pt x="823913" y="190576"/>
                      </a:cubicBezTo>
                      <a:lnTo>
                        <a:pt x="802481" y="176288"/>
                      </a:lnTo>
                      <a:cubicBezTo>
                        <a:pt x="800100" y="174701"/>
                        <a:pt x="797492" y="173410"/>
                        <a:pt x="795338" y="171526"/>
                      </a:cubicBezTo>
                      <a:cubicBezTo>
                        <a:pt x="788988" y="165970"/>
                        <a:pt x="782818" y="160200"/>
                        <a:pt x="776288" y="154857"/>
                      </a:cubicBezTo>
                      <a:cubicBezTo>
                        <a:pt x="768461" y="148453"/>
                        <a:pt x="768675" y="151851"/>
                        <a:pt x="762000" y="142951"/>
                      </a:cubicBezTo>
                      <a:cubicBezTo>
                        <a:pt x="758514" y="138303"/>
                        <a:pt x="754252" y="128890"/>
                        <a:pt x="750094" y="123901"/>
                      </a:cubicBezTo>
                      <a:cubicBezTo>
                        <a:pt x="747938" y="121314"/>
                        <a:pt x="745331" y="119138"/>
                        <a:pt x="742950" y="116757"/>
                      </a:cubicBezTo>
                      <a:cubicBezTo>
                        <a:pt x="740326" y="108885"/>
                        <a:pt x="739084" y="100282"/>
                        <a:pt x="726281" y="100088"/>
                      </a:cubicBezTo>
                      <a:lnTo>
                        <a:pt x="569119" y="97707"/>
                      </a:lnTo>
                      <a:cubicBezTo>
                        <a:pt x="560708" y="96866"/>
                        <a:pt x="543271" y="95905"/>
                        <a:pt x="533400" y="92944"/>
                      </a:cubicBezTo>
                      <a:cubicBezTo>
                        <a:pt x="529306" y="91716"/>
                        <a:pt x="525588" y="89410"/>
                        <a:pt x="521494" y="88182"/>
                      </a:cubicBezTo>
                      <a:cubicBezTo>
                        <a:pt x="509691" y="84641"/>
                        <a:pt x="497648" y="81955"/>
                        <a:pt x="485775" y="78657"/>
                      </a:cubicBezTo>
                      <a:cubicBezTo>
                        <a:pt x="483356" y="77985"/>
                        <a:pt x="481101" y="76725"/>
                        <a:pt x="478631" y="76276"/>
                      </a:cubicBezTo>
                      <a:cubicBezTo>
                        <a:pt x="472335" y="75131"/>
                        <a:pt x="465906" y="74867"/>
                        <a:pt x="459581" y="73894"/>
                      </a:cubicBezTo>
                      <a:cubicBezTo>
                        <a:pt x="450085" y="72433"/>
                        <a:pt x="442420" y="70431"/>
                        <a:pt x="433388" y="66751"/>
                      </a:cubicBezTo>
                      <a:cubicBezTo>
                        <a:pt x="416593" y="59909"/>
                        <a:pt x="400398" y="51589"/>
                        <a:pt x="383381" y="45319"/>
                      </a:cubicBezTo>
                      <a:cubicBezTo>
                        <a:pt x="370110" y="40430"/>
                        <a:pt x="347745" y="33824"/>
                        <a:pt x="330994" y="31032"/>
                      </a:cubicBezTo>
                      <a:cubicBezTo>
                        <a:pt x="325458" y="30109"/>
                        <a:pt x="319881" y="29445"/>
                        <a:pt x="314325" y="28651"/>
                      </a:cubicBezTo>
                      <a:cubicBezTo>
                        <a:pt x="299656" y="23760"/>
                        <a:pt x="314587" y="28265"/>
                        <a:pt x="290513" y="23888"/>
                      </a:cubicBezTo>
                      <a:cubicBezTo>
                        <a:pt x="287293" y="23303"/>
                        <a:pt x="284183" y="22217"/>
                        <a:pt x="280988" y="21507"/>
                      </a:cubicBezTo>
                      <a:cubicBezTo>
                        <a:pt x="266685" y="18329"/>
                        <a:pt x="272350" y="20233"/>
                        <a:pt x="259556" y="16744"/>
                      </a:cubicBezTo>
                      <a:cubicBezTo>
                        <a:pt x="253981" y="15224"/>
                        <a:pt x="248463" y="13502"/>
                        <a:pt x="242888" y="11982"/>
                      </a:cubicBezTo>
                      <a:cubicBezTo>
                        <a:pt x="239731" y="11121"/>
                        <a:pt x="236498" y="10541"/>
                        <a:pt x="233363" y="9601"/>
                      </a:cubicBezTo>
                      <a:cubicBezTo>
                        <a:pt x="228554" y="8158"/>
                        <a:pt x="224045" y="5548"/>
                        <a:pt x="219075" y="4838"/>
                      </a:cubicBezTo>
                      <a:cubicBezTo>
                        <a:pt x="213519" y="4044"/>
                        <a:pt x="207942" y="3380"/>
                        <a:pt x="202406" y="2457"/>
                      </a:cubicBezTo>
                      <a:cubicBezTo>
                        <a:pt x="198414" y="1792"/>
                        <a:pt x="194527" y="479"/>
                        <a:pt x="190500" y="76"/>
                      </a:cubicBezTo>
                      <a:cubicBezTo>
                        <a:pt x="186551" y="-319"/>
                        <a:pt x="180579" y="870"/>
                        <a:pt x="176213" y="2457"/>
                      </a:cubicBezTo>
                      <a:close/>
                    </a:path>
                  </a:pathLst>
                </a:custGeom>
                <a:grp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25" name="フリーフォーム 156">
                  <a:extLst>
                    <a:ext uri="{FF2B5EF4-FFF2-40B4-BE49-F238E27FC236}">
                      <a16:creationId xmlns:a16="http://schemas.microsoft.com/office/drawing/2014/main" id="{EA27EAA9-767B-C555-DE5E-27395C06FAE1}"/>
                    </a:ext>
                  </a:extLst>
                </p:cNvPr>
                <p:cNvSpPr/>
                <p:nvPr/>
              </p:nvSpPr>
              <p:spPr>
                <a:xfrm>
                  <a:off x="5546142" y="5084603"/>
                  <a:ext cx="1230220" cy="695325"/>
                </a:xfrm>
                <a:custGeom>
                  <a:avLst/>
                  <a:gdLst>
                    <a:gd name="connsiteX0" fmla="*/ 12806 w 1230220"/>
                    <a:gd name="connsiteY0" fmla="*/ 433388 h 695325"/>
                    <a:gd name="connsiteX1" fmla="*/ 17568 w 1230220"/>
                    <a:gd name="connsiteY1" fmla="*/ 209550 h 695325"/>
                    <a:gd name="connsiteX2" fmla="*/ 46143 w 1230220"/>
                    <a:gd name="connsiteY2" fmla="*/ 200025 h 695325"/>
                    <a:gd name="connsiteX3" fmla="*/ 74718 w 1230220"/>
                    <a:gd name="connsiteY3" fmla="*/ 190500 h 695325"/>
                    <a:gd name="connsiteX4" fmla="*/ 89006 w 1230220"/>
                    <a:gd name="connsiteY4" fmla="*/ 185738 h 695325"/>
                    <a:gd name="connsiteX5" fmla="*/ 112818 w 1230220"/>
                    <a:gd name="connsiteY5" fmla="*/ 180975 h 695325"/>
                    <a:gd name="connsiteX6" fmla="*/ 155681 w 1230220"/>
                    <a:gd name="connsiteY6" fmla="*/ 161925 h 695325"/>
                    <a:gd name="connsiteX7" fmla="*/ 184256 w 1230220"/>
                    <a:gd name="connsiteY7" fmla="*/ 152400 h 695325"/>
                    <a:gd name="connsiteX8" fmla="*/ 198543 w 1230220"/>
                    <a:gd name="connsiteY8" fmla="*/ 142875 h 695325"/>
                    <a:gd name="connsiteX9" fmla="*/ 217593 w 1230220"/>
                    <a:gd name="connsiteY9" fmla="*/ 138113 h 695325"/>
                    <a:gd name="connsiteX10" fmla="*/ 231881 w 1230220"/>
                    <a:gd name="connsiteY10" fmla="*/ 133350 h 695325"/>
                    <a:gd name="connsiteX11" fmla="*/ 250931 w 1230220"/>
                    <a:gd name="connsiteY11" fmla="*/ 123825 h 695325"/>
                    <a:gd name="connsiteX12" fmla="*/ 279506 w 1230220"/>
                    <a:gd name="connsiteY12" fmla="*/ 114300 h 695325"/>
                    <a:gd name="connsiteX13" fmla="*/ 293793 w 1230220"/>
                    <a:gd name="connsiteY13" fmla="*/ 104775 h 695325"/>
                    <a:gd name="connsiteX14" fmla="*/ 327131 w 1230220"/>
                    <a:gd name="connsiteY14" fmla="*/ 95250 h 695325"/>
                    <a:gd name="connsiteX15" fmla="*/ 341418 w 1230220"/>
                    <a:gd name="connsiteY15" fmla="*/ 90488 h 695325"/>
                    <a:gd name="connsiteX16" fmla="*/ 369993 w 1230220"/>
                    <a:gd name="connsiteY16" fmla="*/ 76200 h 695325"/>
                    <a:gd name="connsiteX17" fmla="*/ 384281 w 1230220"/>
                    <a:gd name="connsiteY17" fmla="*/ 66675 h 695325"/>
                    <a:gd name="connsiteX18" fmla="*/ 417618 w 1230220"/>
                    <a:gd name="connsiteY18" fmla="*/ 57150 h 695325"/>
                    <a:gd name="connsiteX19" fmla="*/ 431906 w 1230220"/>
                    <a:gd name="connsiteY19" fmla="*/ 47625 h 695325"/>
                    <a:gd name="connsiteX20" fmla="*/ 446193 w 1230220"/>
                    <a:gd name="connsiteY20" fmla="*/ 42863 h 695325"/>
                    <a:gd name="connsiteX21" fmla="*/ 460481 w 1230220"/>
                    <a:gd name="connsiteY21" fmla="*/ 28575 h 695325"/>
                    <a:gd name="connsiteX22" fmla="*/ 489056 w 1230220"/>
                    <a:gd name="connsiteY22" fmla="*/ 14288 h 695325"/>
                    <a:gd name="connsiteX23" fmla="*/ 512868 w 1230220"/>
                    <a:gd name="connsiteY23" fmla="*/ 9525 h 695325"/>
                    <a:gd name="connsiteX24" fmla="*/ 541443 w 1230220"/>
                    <a:gd name="connsiteY24" fmla="*/ 0 h 695325"/>
                    <a:gd name="connsiteX25" fmla="*/ 555731 w 1230220"/>
                    <a:gd name="connsiteY25" fmla="*/ 4763 h 695325"/>
                    <a:gd name="connsiteX26" fmla="*/ 584306 w 1230220"/>
                    <a:gd name="connsiteY26" fmla="*/ 23813 h 695325"/>
                    <a:gd name="connsiteX27" fmla="*/ 608118 w 1230220"/>
                    <a:gd name="connsiteY27" fmla="*/ 42863 h 695325"/>
                    <a:gd name="connsiteX28" fmla="*/ 622406 w 1230220"/>
                    <a:gd name="connsiteY28" fmla="*/ 52388 h 695325"/>
                    <a:gd name="connsiteX29" fmla="*/ 703368 w 1230220"/>
                    <a:gd name="connsiteY29" fmla="*/ 71438 h 695325"/>
                    <a:gd name="connsiteX30" fmla="*/ 741468 w 1230220"/>
                    <a:gd name="connsiteY30" fmla="*/ 57150 h 695325"/>
                    <a:gd name="connsiteX31" fmla="*/ 770043 w 1230220"/>
                    <a:gd name="connsiteY31" fmla="*/ 47625 h 695325"/>
                    <a:gd name="connsiteX32" fmla="*/ 784331 w 1230220"/>
                    <a:gd name="connsiteY32" fmla="*/ 42863 h 695325"/>
                    <a:gd name="connsiteX33" fmla="*/ 803381 w 1230220"/>
                    <a:gd name="connsiteY33" fmla="*/ 38100 h 695325"/>
                    <a:gd name="connsiteX34" fmla="*/ 817668 w 1230220"/>
                    <a:gd name="connsiteY34" fmla="*/ 33338 h 695325"/>
                    <a:gd name="connsiteX35" fmla="*/ 917681 w 1230220"/>
                    <a:gd name="connsiteY35" fmla="*/ 23813 h 695325"/>
                    <a:gd name="connsiteX36" fmla="*/ 960543 w 1230220"/>
                    <a:gd name="connsiteY36" fmla="*/ 23813 h 695325"/>
                    <a:gd name="connsiteX37" fmla="*/ 965306 w 1230220"/>
                    <a:gd name="connsiteY37" fmla="*/ 42863 h 695325"/>
                    <a:gd name="connsiteX38" fmla="*/ 984356 w 1230220"/>
                    <a:gd name="connsiteY38" fmla="*/ 47625 h 695325"/>
                    <a:gd name="connsiteX39" fmla="*/ 1022456 w 1230220"/>
                    <a:gd name="connsiteY39" fmla="*/ 57150 h 695325"/>
                    <a:gd name="connsiteX40" fmla="*/ 1036743 w 1230220"/>
                    <a:gd name="connsiteY40" fmla="*/ 66675 h 695325"/>
                    <a:gd name="connsiteX41" fmla="*/ 1051031 w 1230220"/>
                    <a:gd name="connsiteY41" fmla="*/ 71438 h 695325"/>
                    <a:gd name="connsiteX42" fmla="*/ 1070081 w 1230220"/>
                    <a:gd name="connsiteY42" fmla="*/ 80963 h 695325"/>
                    <a:gd name="connsiteX43" fmla="*/ 1084368 w 1230220"/>
                    <a:gd name="connsiteY43" fmla="*/ 90488 h 695325"/>
                    <a:gd name="connsiteX44" fmla="*/ 1112943 w 1230220"/>
                    <a:gd name="connsiteY44" fmla="*/ 100013 h 695325"/>
                    <a:gd name="connsiteX45" fmla="*/ 1127231 w 1230220"/>
                    <a:gd name="connsiteY45" fmla="*/ 104775 h 695325"/>
                    <a:gd name="connsiteX46" fmla="*/ 1141518 w 1230220"/>
                    <a:gd name="connsiteY46" fmla="*/ 119063 h 695325"/>
                    <a:gd name="connsiteX47" fmla="*/ 1146281 w 1230220"/>
                    <a:gd name="connsiteY47" fmla="*/ 133350 h 695325"/>
                    <a:gd name="connsiteX48" fmla="*/ 1165331 w 1230220"/>
                    <a:gd name="connsiteY48" fmla="*/ 171450 h 695325"/>
                    <a:gd name="connsiteX49" fmla="*/ 1184381 w 1230220"/>
                    <a:gd name="connsiteY49" fmla="*/ 209550 h 695325"/>
                    <a:gd name="connsiteX50" fmla="*/ 1203431 w 1230220"/>
                    <a:gd name="connsiteY50" fmla="*/ 304800 h 695325"/>
                    <a:gd name="connsiteX51" fmla="*/ 1208193 w 1230220"/>
                    <a:gd name="connsiteY51" fmla="*/ 347663 h 695325"/>
                    <a:gd name="connsiteX52" fmla="*/ 1212956 w 1230220"/>
                    <a:gd name="connsiteY52" fmla="*/ 371475 h 695325"/>
                    <a:gd name="connsiteX53" fmla="*/ 1217718 w 1230220"/>
                    <a:gd name="connsiteY53" fmla="*/ 433388 h 695325"/>
                    <a:gd name="connsiteX54" fmla="*/ 1212956 w 1230220"/>
                    <a:gd name="connsiteY54" fmla="*/ 533400 h 695325"/>
                    <a:gd name="connsiteX55" fmla="*/ 1198668 w 1230220"/>
                    <a:gd name="connsiteY55" fmla="*/ 538163 h 695325"/>
                    <a:gd name="connsiteX56" fmla="*/ 1146281 w 1230220"/>
                    <a:gd name="connsiteY56" fmla="*/ 542925 h 695325"/>
                    <a:gd name="connsiteX57" fmla="*/ 1117706 w 1230220"/>
                    <a:gd name="connsiteY57" fmla="*/ 557213 h 695325"/>
                    <a:gd name="connsiteX58" fmla="*/ 1108181 w 1230220"/>
                    <a:gd name="connsiteY58" fmla="*/ 571500 h 695325"/>
                    <a:gd name="connsiteX59" fmla="*/ 1079606 w 1230220"/>
                    <a:gd name="connsiteY59" fmla="*/ 581025 h 695325"/>
                    <a:gd name="connsiteX60" fmla="*/ 1060556 w 1230220"/>
                    <a:gd name="connsiteY60" fmla="*/ 590550 h 695325"/>
                    <a:gd name="connsiteX61" fmla="*/ 1027218 w 1230220"/>
                    <a:gd name="connsiteY61" fmla="*/ 600075 h 695325"/>
                    <a:gd name="connsiteX62" fmla="*/ 989118 w 1230220"/>
                    <a:gd name="connsiteY62" fmla="*/ 614363 h 695325"/>
                    <a:gd name="connsiteX63" fmla="*/ 974831 w 1230220"/>
                    <a:gd name="connsiteY63" fmla="*/ 619125 h 695325"/>
                    <a:gd name="connsiteX64" fmla="*/ 960543 w 1230220"/>
                    <a:gd name="connsiteY64" fmla="*/ 628650 h 695325"/>
                    <a:gd name="connsiteX65" fmla="*/ 946256 w 1230220"/>
                    <a:gd name="connsiteY65" fmla="*/ 633413 h 695325"/>
                    <a:gd name="connsiteX66" fmla="*/ 903393 w 1230220"/>
                    <a:gd name="connsiteY66" fmla="*/ 642938 h 695325"/>
                    <a:gd name="connsiteX67" fmla="*/ 808143 w 1230220"/>
                    <a:gd name="connsiteY67" fmla="*/ 652463 h 695325"/>
                    <a:gd name="connsiteX68" fmla="*/ 750993 w 1230220"/>
                    <a:gd name="connsiteY68" fmla="*/ 666750 h 695325"/>
                    <a:gd name="connsiteX69" fmla="*/ 736706 w 1230220"/>
                    <a:gd name="connsiteY69" fmla="*/ 671513 h 695325"/>
                    <a:gd name="connsiteX70" fmla="*/ 703368 w 1230220"/>
                    <a:gd name="connsiteY70" fmla="*/ 681038 h 695325"/>
                    <a:gd name="connsiteX71" fmla="*/ 689081 w 1230220"/>
                    <a:gd name="connsiteY71" fmla="*/ 690563 h 695325"/>
                    <a:gd name="connsiteX72" fmla="*/ 674793 w 1230220"/>
                    <a:gd name="connsiteY72" fmla="*/ 695325 h 695325"/>
                    <a:gd name="connsiteX73" fmla="*/ 631931 w 1230220"/>
                    <a:gd name="connsiteY73" fmla="*/ 661988 h 695325"/>
                    <a:gd name="connsiteX74" fmla="*/ 622406 w 1230220"/>
                    <a:gd name="connsiteY74" fmla="*/ 647700 h 695325"/>
                    <a:gd name="connsiteX75" fmla="*/ 617643 w 1230220"/>
                    <a:gd name="connsiteY75" fmla="*/ 628650 h 695325"/>
                    <a:gd name="connsiteX76" fmla="*/ 436668 w 1230220"/>
                    <a:gd name="connsiteY76" fmla="*/ 609600 h 695325"/>
                    <a:gd name="connsiteX77" fmla="*/ 417618 w 1230220"/>
                    <a:gd name="connsiteY77" fmla="*/ 604838 h 695325"/>
                    <a:gd name="connsiteX78" fmla="*/ 346181 w 1230220"/>
                    <a:gd name="connsiteY78" fmla="*/ 600075 h 695325"/>
                    <a:gd name="connsiteX79" fmla="*/ 336656 w 1230220"/>
                    <a:gd name="connsiteY79" fmla="*/ 585788 h 695325"/>
                    <a:gd name="connsiteX80" fmla="*/ 322368 w 1230220"/>
                    <a:gd name="connsiteY80" fmla="*/ 571500 h 695325"/>
                    <a:gd name="connsiteX81" fmla="*/ 312843 w 1230220"/>
                    <a:gd name="connsiteY81" fmla="*/ 557213 h 695325"/>
                    <a:gd name="connsiteX82" fmla="*/ 298556 w 1230220"/>
                    <a:gd name="connsiteY82" fmla="*/ 542925 h 695325"/>
                    <a:gd name="connsiteX83" fmla="*/ 289031 w 1230220"/>
                    <a:gd name="connsiteY83" fmla="*/ 523875 h 695325"/>
                    <a:gd name="connsiteX84" fmla="*/ 269981 w 1230220"/>
                    <a:gd name="connsiteY84" fmla="*/ 495300 h 695325"/>
                    <a:gd name="connsiteX85" fmla="*/ 274743 w 1230220"/>
                    <a:gd name="connsiteY85" fmla="*/ 476250 h 695325"/>
                    <a:gd name="connsiteX86" fmla="*/ 289031 w 1230220"/>
                    <a:gd name="connsiteY86" fmla="*/ 471488 h 695325"/>
                    <a:gd name="connsiteX87" fmla="*/ 303318 w 1230220"/>
                    <a:gd name="connsiteY87" fmla="*/ 457200 h 695325"/>
                    <a:gd name="connsiteX88" fmla="*/ 331893 w 1230220"/>
                    <a:gd name="connsiteY88" fmla="*/ 438150 h 695325"/>
                    <a:gd name="connsiteX89" fmla="*/ 379518 w 1230220"/>
                    <a:gd name="connsiteY89" fmla="*/ 400050 h 695325"/>
                    <a:gd name="connsiteX90" fmla="*/ 398568 w 1230220"/>
                    <a:gd name="connsiteY90" fmla="*/ 385763 h 695325"/>
                    <a:gd name="connsiteX91" fmla="*/ 427143 w 1230220"/>
                    <a:gd name="connsiteY91" fmla="*/ 366713 h 695325"/>
                    <a:gd name="connsiteX92" fmla="*/ 446193 w 1230220"/>
                    <a:gd name="connsiteY92" fmla="*/ 338138 h 695325"/>
                    <a:gd name="connsiteX93" fmla="*/ 455718 w 1230220"/>
                    <a:gd name="connsiteY93" fmla="*/ 323850 h 695325"/>
                    <a:gd name="connsiteX94" fmla="*/ 441431 w 1230220"/>
                    <a:gd name="connsiteY94" fmla="*/ 295275 h 695325"/>
                    <a:gd name="connsiteX95" fmla="*/ 427143 w 1230220"/>
                    <a:gd name="connsiteY95" fmla="*/ 290513 h 695325"/>
                    <a:gd name="connsiteX96" fmla="*/ 398568 w 1230220"/>
                    <a:gd name="connsiteY96" fmla="*/ 271463 h 695325"/>
                    <a:gd name="connsiteX97" fmla="*/ 384281 w 1230220"/>
                    <a:gd name="connsiteY97" fmla="*/ 261938 h 695325"/>
                    <a:gd name="connsiteX98" fmla="*/ 369993 w 1230220"/>
                    <a:gd name="connsiteY98" fmla="*/ 257175 h 695325"/>
                    <a:gd name="connsiteX99" fmla="*/ 336656 w 1230220"/>
                    <a:gd name="connsiteY99" fmla="*/ 280988 h 695325"/>
                    <a:gd name="connsiteX100" fmla="*/ 327131 w 1230220"/>
                    <a:gd name="connsiteY100" fmla="*/ 295275 h 695325"/>
                    <a:gd name="connsiteX101" fmla="*/ 308081 w 1230220"/>
                    <a:gd name="connsiteY101" fmla="*/ 314325 h 695325"/>
                    <a:gd name="connsiteX102" fmla="*/ 289031 w 1230220"/>
                    <a:gd name="connsiteY102" fmla="*/ 338138 h 695325"/>
                    <a:gd name="connsiteX103" fmla="*/ 269981 w 1230220"/>
                    <a:gd name="connsiteY103" fmla="*/ 366713 h 695325"/>
                    <a:gd name="connsiteX104" fmla="*/ 236643 w 1230220"/>
                    <a:gd name="connsiteY104" fmla="*/ 400050 h 695325"/>
                    <a:gd name="connsiteX105" fmla="*/ 208068 w 1230220"/>
                    <a:gd name="connsiteY105" fmla="*/ 423863 h 695325"/>
                    <a:gd name="connsiteX106" fmla="*/ 174731 w 1230220"/>
                    <a:gd name="connsiteY106" fmla="*/ 428625 h 695325"/>
                    <a:gd name="connsiteX107" fmla="*/ 12806 w 1230220"/>
                    <a:gd name="connsiteY107" fmla="*/ 433388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30220" h="695325">
                      <a:moveTo>
                        <a:pt x="12806" y="433388"/>
                      </a:moveTo>
                      <a:cubicBezTo>
                        <a:pt x="-13388" y="396876"/>
                        <a:pt x="7014" y="283430"/>
                        <a:pt x="17568" y="209550"/>
                      </a:cubicBezTo>
                      <a:cubicBezTo>
                        <a:pt x="18988" y="199611"/>
                        <a:pt x="36618" y="203200"/>
                        <a:pt x="46143" y="200025"/>
                      </a:cubicBezTo>
                      <a:lnTo>
                        <a:pt x="74718" y="190500"/>
                      </a:lnTo>
                      <a:cubicBezTo>
                        <a:pt x="79481" y="188912"/>
                        <a:pt x="84083" y="186723"/>
                        <a:pt x="89006" y="185738"/>
                      </a:cubicBezTo>
                      <a:lnTo>
                        <a:pt x="112818" y="180975"/>
                      </a:lnTo>
                      <a:cubicBezTo>
                        <a:pt x="135460" y="165881"/>
                        <a:pt x="121677" y="173260"/>
                        <a:pt x="155681" y="161925"/>
                      </a:cubicBezTo>
                      <a:cubicBezTo>
                        <a:pt x="155685" y="161924"/>
                        <a:pt x="184253" y="152402"/>
                        <a:pt x="184256" y="152400"/>
                      </a:cubicBezTo>
                      <a:cubicBezTo>
                        <a:pt x="189018" y="149225"/>
                        <a:pt x="193282" y="145130"/>
                        <a:pt x="198543" y="142875"/>
                      </a:cubicBezTo>
                      <a:cubicBezTo>
                        <a:pt x="204559" y="140297"/>
                        <a:pt x="211299" y="139911"/>
                        <a:pt x="217593" y="138113"/>
                      </a:cubicBezTo>
                      <a:cubicBezTo>
                        <a:pt x="222420" y="136734"/>
                        <a:pt x="227267" y="135328"/>
                        <a:pt x="231881" y="133350"/>
                      </a:cubicBezTo>
                      <a:cubicBezTo>
                        <a:pt x="238406" y="130553"/>
                        <a:pt x="244339" y="126462"/>
                        <a:pt x="250931" y="123825"/>
                      </a:cubicBezTo>
                      <a:cubicBezTo>
                        <a:pt x="260253" y="120096"/>
                        <a:pt x="271152" y="119869"/>
                        <a:pt x="279506" y="114300"/>
                      </a:cubicBezTo>
                      <a:cubicBezTo>
                        <a:pt x="284268" y="111125"/>
                        <a:pt x="288674" y="107335"/>
                        <a:pt x="293793" y="104775"/>
                      </a:cubicBezTo>
                      <a:cubicBezTo>
                        <a:pt x="301400" y="100972"/>
                        <a:pt x="320018" y="97282"/>
                        <a:pt x="327131" y="95250"/>
                      </a:cubicBezTo>
                      <a:cubicBezTo>
                        <a:pt x="331958" y="93871"/>
                        <a:pt x="336656" y="92075"/>
                        <a:pt x="341418" y="90488"/>
                      </a:cubicBezTo>
                      <a:cubicBezTo>
                        <a:pt x="382367" y="63190"/>
                        <a:pt x="330557" y="95919"/>
                        <a:pt x="369993" y="76200"/>
                      </a:cubicBezTo>
                      <a:cubicBezTo>
                        <a:pt x="375113" y="73640"/>
                        <a:pt x="379161" y="69235"/>
                        <a:pt x="384281" y="66675"/>
                      </a:cubicBezTo>
                      <a:cubicBezTo>
                        <a:pt x="391110" y="63260"/>
                        <a:pt x="411519" y="58675"/>
                        <a:pt x="417618" y="57150"/>
                      </a:cubicBezTo>
                      <a:cubicBezTo>
                        <a:pt x="422381" y="53975"/>
                        <a:pt x="426786" y="50185"/>
                        <a:pt x="431906" y="47625"/>
                      </a:cubicBezTo>
                      <a:cubicBezTo>
                        <a:pt x="436396" y="45380"/>
                        <a:pt x="442016" y="45648"/>
                        <a:pt x="446193" y="42863"/>
                      </a:cubicBezTo>
                      <a:cubicBezTo>
                        <a:pt x="451797" y="39127"/>
                        <a:pt x="455307" y="32887"/>
                        <a:pt x="460481" y="28575"/>
                      </a:cubicBezTo>
                      <a:cubicBezTo>
                        <a:pt x="470460" y="20259"/>
                        <a:pt x="476780" y="17357"/>
                        <a:pt x="489056" y="14288"/>
                      </a:cubicBezTo>
                      <a:cubicBezTo>
                        <a:pt x="496909" y="12325"/>
                        <a:pt x="505059" y="11655"/>
                        <a:pt x="512868" y="9525"/>
                      </a:cubicBezTo>
                      <a:cubicBezTo>
                        <a:pt x="522554" y="6883"/>
                        <a:pt x="541443" y="0"/>
                        <a:pt x="541443" y="0"/>
                      </a:cubicBezTo>
                      <a:cubicBezTo>
                        <a:pt x="546206" y="1588"/>
                        <a:pt x="551342" y="2325"/>
                        <a:pt x="555731" y="4763"/>
                      </a:cubicBezTo>
                      <a:cubicBezTo>
                        <a:pt x="565738" y="10322"/>
                        <a:pt x="584306" y="23813"/>
                        <a:pt x="584306" y="23813"/>
                      </a:cubicBezTo>
                      <a:cubicBezTo>
                        <a:pt x="600362" y="47896"/>
                        <a:pt x="585115" y="31361"/>
                        <a:pt x="608118" y="42863"/>
                      </a:cubicBezTo>
                      <a:cubicBezTo>
                        <a:pt x="613238" y="45423"/>
                        <a:pt x="617175" y="50063"/>
                        <a:pt x="622406" y="52388"/>
                      </a:cubicBezTo>
                      <a:cubicBezTo>
                        <a:pt x="647849" y="63696"/>
                        <a:pt x="676258" y="66919"/>
                        <a:pt x="703368" y="71438"/>
                      </a:cubicBezTo>
                      <a:cubicBezTo>
                        <a:pt x="744615" y="61125"/>
                        <a:pt x="699958" y="73754"/>
                        <a:pt x="741468" y="57150"/>
                      </a:cubicBezTo>
                      <a:cubicBezTo>
                        <a:pt x="750790" y="53421"/>
                        <a:pt x="760518" y="50800"/>
                        <a:pt x="770043" y="47625"/>
                      </a:cubicBezTo>
                      <a:cubicBezTo>
                        <a:pt x="774806" y="46038"/>
                        <a:pt x="779461" y="44081"/>
                        <a:pt x="784331" y="42863"/>
                      </a:cubicBezTo>
                      <a:cubicBezTo>
                        <a:pt x="790681" y="41275"/>
                        <a:pt x="797087" y="39898"/>
                        <a:pt x="803381" y="38100"/>
                      </a:cubicBezTo>
                      <a:cubicBezTo>
                        <a:pt x="808208" y="36721"/>
                        <a:pt x="812687" y="33961"/>
                        <a:pt x="817668" y="33338"/>
                      </a:cubicBezTo>
                      <a:cubicBezTo>
                        <a:pt x="850898" y="29184"/>
                        <a:pt x="917681" y="23813"/>
                        <a:pt x="917681" y="23813"/>
                      </a:cubicBezTo>
                      <a:cubicBezTo>
                        <a:pt x="930294" y="20660"/>
                        <a:pt x="947985" y="13348"/>
                        <a:pt x="960543" y="23813"/>
                      </a:cubicBezTo>
                      <a:cubicBezTo>
                        <a:pt x="965571" y="28003"/>
                        <a:pt x="960678" y="38235"/>
                        <a:pt x="965306" y="42863"/>
                      </a:cubicBezTo>
                      <a:cubicBezTo>
                        <a:pt x="969934" y="47491"/>
                        <a:pt x="977966" y="46205"/>
                        <a:pt x="984356" y="47625"/>
                      </a:cubicBezTo>
                      <a:cubicBezTo>
                        <a:pt x="1018834" y="55287"/>
                        <a:pt x="996927" y="48641"/>
                        <a:pt x="1022456" y="57150"/>
                      </a:cubicBezTo>
                      <a:cubicBezTo>
                        <a:pt x="1027218" y="60325"/>
                        <a:pt x="1031624" y="64115"/>
                        <a:pt x="1036743" y="66675"/>
                      </a:cubicBezTo>
                      <a:cubicBezTo>
                        <a:pt x="1041233" y="68920"/>
                        <a:pt x="1046417" y="69460"/>
                        <a:pt x="1051031" y="71438"/>
                      </a:cubicBezTo>
                      <a:cubicBezTo>
                        <a:pt x="1057556" y="74235"/>
                        <a:pt x="1063917" y="77441"/>
                        <a:pt x="1070081" y="80963"/>
                      </a:cubicBezTo>
                      <a:cubicBezTo>
                        <a:pt x="1075051" y="83803"/>
                        <a:pt x="1079138" y="88163"/>
                        <a:pt x="1084368" y="90488"/>
                      </a:cubicBezTo>
                      <a:cubicBezTo>
                        <a:pt x="1093543" y="94566"/>
                        <a:pt x="1103418" y="96838"/>
                        <a:pt x="1112943" y="100013"/>
                      </a:cubicBezTo>
                      <a:lnTo>
                        <a:pt x="1127231" y="104775"/>
                      </a:lnTo>
                      <a:cubicBezTo>
                        <a:pt x="1131993" y="109538"/>
                        <a:pt x="1137782" y="113459"/>
                        <a:pt x="1141518" y="119063"/>
                      </a:cubicBezTo>
                      <a:cubicBezTo>
                        <a:pt x="1144303" y="123240"/>
                        <a:pt x="1144204" y="128780"/>
                        <a:pt x="1146281" y="133350"/>
                      </a:cubicBezTo>
                      <a:cubicBezTo>
                        <a:pt x="1152157" y="146276"/>
                        <a:pt x="1160058" y="158266"/>
                        <a:pt x="1165331" y="171450"/>
                      </a:cubicBezTo>
                      <a:cubicBezTo>
                        <a:pt x="1176982" y="200577"/>
                        <a:pt x="1170114" y="188150"/>
                        <a:pt x="1184381" y="209550"/>
                      </a:cubicBezTo>
                      <a:cubicBezTo>
                        <a:pt x="1196315" y="352778"/>
                        <a:pt x="1178141" y="197316"/>
                        <a:pt x="1203431" y="304800"/>
                      </a:cubicBezTo>
                      <a:cubicBezTo>
                        <a:pt x="1206724" y="318793"/>
                        <a:pt x="1206160" y="333432"/>
                        <a:pt x="1208193" y="347663"/>
                      </a:cubicBezTo>
                      <a:cubicBezTo>
                        <a:pt x="1209338" y="355676"/>
                        <a:pt x="1211368" y="363538"/>
                        <a:pt x="1212956" y="371475"/>
                      </a:cubicBezTo>
                      <a:cubicBezTo>
                        <a:pt x="1214543" y="392113"/>
                        <a:pt x="1215300" y="412831"/>
                        <a:pt x="1217718" y="433388"/>
                      </a:cubicBezTo>
                      <a:cubicBezTo>
                        <a:pt x="1223845" y="485471"/>
                        <a:pt x="1244945" y="418243"/>
                        <a:pt x="1212956" y="533400"/>
                      </a:cubicBezTo>
                      <a:cubicBezTo>
                        <a:pt x="1211612" y="538237"/>
                        <a:pt x="1203638" y="537453"/>
                        <a:pt x="1198668" y="538163"/>
                      </a:cubicBezTo>
                      <a:cubicBezTo>
                        <a:pt x="1181310" y="540643"/>
                        <a:pt x="1163743" y="541338"/>
                        <a:pt x="1146281" y="542925"/>
                      </a:cubicBezTo>
                      <a:cubicBezTo>
                        <a:pt x="1134660" y="546799"/>
                        <a:pt x="1126938" y="547981"/>
                        <a:pt x="1117706" y="557213"/>
                      </a:cubicBezTo>
                      <a:cubicBezTo>
                        <a:pt x="1113659" y="561260"/>
                        <a:pt x="1113035" y="568467"/>
                        <a:pt x="1108181" y="571500"/>
                      </a:cubicBezTo>
                      <a:cubicBezTo>
                        <a:pt x="1099667" y="576821"/>
                        <a:pt x="1088586" y="576535"/>
                        <a:pt x="1079606" y="581025"/>
                      </a:cubicBezTo>
                      <a:cubicBezTo>
                        <a:pt x="1073256" y="584200"/>
                        <a:pt x="1067081" y="587753"/>
                        <a:pt x="1060556" y="590550"/>
                      </a:cubicBezTo>
                      <a:cubicBezTo>
                        <a:pt x="1049130" y="595447"/>
                        <a:pt x="1039311" y="596620"/>
                        <a:pt x="1027218" y="600075"/>
                      </a:cubicBezTo>
                      <a:cubicBezTo>
                        <a:pt x="1012096" y="604396"/>
                        <a:pt x="1005203" y="608331"/>
                        <a:pt x="989118" y="614363"/>
                      </a:cubicBezTo>
                      <a:cubicBezTo>
                        <a:pt x="984418" y="616126"/>
                        <a:pt x="979593" y="617538"/>
                        <a:pt x="974831" y="619125"/>
                      </a:cubicBezTo>
                      <a:cubicBezTo>
                        <a:pt x="970068" y="622300"/>
                        <a:pt x="965663" y="626090"/>
                        <a:pt x="960543" y="628650"/>
                      </a:cubicBezTo>
                      <a:cubicBezTo>
                        <a:pt x="956053" y="630895"/>
                        <a:pt x="951083" y="632034"/>
                        <a:pt x="946256" y="633413"/>
                      </a:cubicBezTo>
                      <a:cubicBezTo>
                        <a:pt x="935204" y="636571"/>
                        <a:pt x="914021" y="641303"/>
                        <a:pt x="903393" y="642938"/>
                      </a:cubicBezTo>
                      <a:cubicBezTo>
                        <a:pt x="869684" y="648124"/>
                        <a:pt x="843159" y="649545"/>
                        <a:pt x="808143" y="652463"/>
                      </a:cubicBezTo>
                      <a:cubicBezTo>
                        <a:pt x="770407" y="665042"/>
                        <a:pt x="789472" y="660338"/>
                        <a:pt x="750993" y="666750"/>
                      </a:cubicBezTo>
                      <a:cubicBezTo>
                        <a:pt x="746231" y="668338"/>
                        <a:pt x="741514" y="670070"/>
                        <a:pt x="736706" y="671513"/>
                      </a:cubicBezTo>
                      <a:cubicBezTo>
                        <a:pt x="725636" y="674834"/>
                        <a:pt x="714099" y="676746"/>
                        <a:pt x="703368" y="681038"/>
                      </a:cubicBezTo>
                      <a:cubicBezTo>
                        <a:pt x="698054" y="683164"/>
                        <a:pt x="694200" y="688003"/>
                        <a:pt x="689081" y="690563"/>
                      </a:cubicBezTo>
                      <a:cubicBezTo>
                        <a:pt x="684591" y="692808"/>
                        <a:pt x="679556" y="693738"/>
                        <a:pt x="674793" y="695325"/>
                      </a:cubicBezTo>
                      <a:cubicBezTo>
                        <a:pt x="639756" y="688318"/>
                        <a:pt x="655471" y="697298"/>
                        <a:pt x="631931" y="661988"/>
                      </a:cubicBezTo>
                      <a:lnTo>
                        <a:pt x="622406" y="647700"/>
                      </a:lnTo>
                      <a:cubicBezTo>
                        <a:pt x="620818" y="641350"/>
                        <a:pt x="619441" y="634944"/>
                        <a:pt x="617643" y="628650"/>
                      </a:cubicBezTo>
                      <a:cubicBezTo>
                        <a:pt x="597660" y="558710"/>
                        <a:pt x="578583" y="613436"/>
                        <a:pt x="436668" y="609600"/>
                      </a:cubicBezTo>
                      <a:cubicBezTo>
                        <a:pt x="430318" y="608013"/>
                        <a:pt x="424127" y="605523"/>
                        <a:pt x="417618" y="604838"/>
                      </a:cubicBezTo>
                      <a:cubicBezTo>
                        <a:pt x="393884" y="602340"/>
                        <a:pt x="369412" y="605541"/>
                        <a:pt x="346181" y="600075"/>
                      </a:cubicBezTo>
                      <a:cubicBezTo>
                        <a:pt x="340609" y="598764"/>
                        <a:pt x="340320" y="590185"/>
                        <a:pt x="336656" y="585788"/>
                      </a:cubicBezTo>
                      <a:cubicBezTo>
                        <a:pt x="332344" y="580614"/>
                        <a:pt x="326680" y="576674"/>
                        <a:pt x="322368" y="571500"/>
                      </a:cubicBezTo>
                      <a:cubicBezTo>
                        <a:pt x="318704" y="567103"/>
                        <a:pt x="316507" y="561610"/>
                        <a:pt x="312843" y="557213"/>
                      </a:cubicBezTo>
                      <a:cubicBezTo>
                        <a:pt x="308531" y="552039"/>
                        <a:pt x="302471" y="548406"/>
                        <a:pt x="298556" y="542925"/>
                      </a:cubicBezTo>
                      <a:cubicBezTo>
                        <a:pt x="294430" y="537148"/>
                        <a:pt x="292684" y="529963"/>
                        <a:pt x="289031" y="523875"/>
                      </a:cubicBezTo>
                      <a:cubicBezTo>
                        <a:pt x="283141" y="514059"/>
                        <a:pt x="269981" y="495300"/>
                        <a:pt x="269981" y="495300"/>
                      </a:cubicBezTo>
                      <a:cubicBezTo>
                        <a:pt x="271568" y="488950"/>
                        <a:pt x="270654" y="481361"/>
                        <a:pt x="274743" y="476250"/>
                      </a:cubicBezTo>
                      <a:cubicBezTo>
                        <a:pt x="277879" y="472330"/>
                        <a:pt x="284854" y="474273"/>
                        <a:pt x="289031" y="471488"/>
                      </a:cubicBezTo>
                      <a:cubicBezTo>
                        <a:pt x="294635" y="467752"/>
                        <a:pt x="298002" y="461335"/>
                        <a:pt x="303318" y="457200"/>
                      </a:cubicBezTo>
                      <a:cubicBezTo>
                        <a:pt x="312354" y="450172"/>
                        <a:pt x="322735" y="445018"/>
                        <a:pt x="331893" y="438150"/>
                      </a:cubicBezTo>
                      <a:cubicBezTo>
                        <a:pt x="375660" y="405326"/>
                        <a:pt x="321730" y="446280"/>
                        <a:pt x="379518" y="400050"/>
                      </a:cubicBezTo>
                      <a:cubicBezTo>
                        <a:pt x="385716" y="395092"/>
                        <a:pt x="392065" y="390315"/>
                        <a:pt x="398568" y="385763"/>
                      </a:cubicBezTo>
                      <a:cubicBezTo>
                        <a:pt x="407946" y="379198"/>
                        <a:pt x="427143" y="366713"/>
                        <a:pt x="427143" y="366713"/>
                      </a:cubicBezTo>
                      <a:lnTo>
                        <a:pt x="446193" y="338138"/>
                      </a:lnTo>
                      <a:lnTo>
                        <a:pt x="455718" y="323850"/>
                      </a:lnTo>
                      <a:cubicBezTo>
                        <a:pt x="452581" y="314438"/>
                        <a:pt x="449824" y="301989"/>
                        <a:pt x="441431" y="295275"/>
                      </a:cubicBezTo>
                      <a:cubicBezTo>
                        <a:pt x="437511" y="292139"/>
                        <a:pt x="431906" y="292100"/>
                        <a:pt x="427143" y="290513"/>
                      </a:cubicBezTo>
                      <a:lnTo>
                        <a:pt x="398568" y="271463"/>
                      </a:lnTo>
                      <a:cubicBezTo>
                        <a:pt x="393806" y="268288"/>
                        <a:pt x="389711" y="263748"/>
                        <a:pt x="384281" y="261938"/>
                      </a:cubicBezTo>
                      <a:lnTo>
                        <a:pt x="369993" y="257175"/>
                      </a:lnTo>
                      <a:cubicBezTo>
                        <a:pt x="361880" y="262584"/>
                        <a:pt x="342564" y="275080"/>
                        <a:pt x="336656" y="280988"/>
                      </a:cubicBezTo>
                      <a:cubicBezTo>
                        <a:pt x="332609" y="285035"/>
                        <a:pt x="330856" y="290929"/>
                        <a:pt x="327131" y="295275"/>
                      </a:cubicBezTo>
                      <a:cubicBezTo>
                        <a:pt x="321287" y="302093"/>
                        <a:pt x="314047" y="307613"/>
                        <a:pt x="308081" y="314325"/>
                      </a:cubicBezTo>
                      <a:cubicBezTo>
                        <a:pt x="301328" y="321923"/>
                        <a:pt x="295381" y="330200"/>
                        <a:pt x="289031" y="338138"/>
                      </a:cubicBezTo>
                      <a:cubicBezTo>
                        <a:pt x="279922" y="365462"/>
                        <a:pt x="290791" y="339957"/>
                        <a:pt x="269981" y="366713"/>
                      </a:cubicBezTo>
                      <a:cubicBezTo>
                        <a:pt x="243235" y="401102"/>
                        <a:pt x="263945" y="390951"/>
                        <a:pt x="236643" y="400050"/>
                      </a:cubicBezTo>
                      <a:cubicBezTo>
                        <a:pt x="230567" y="406126"/>
                        <a:pt x="217542" y="421021"/>
                        <a:pt x="208068" y="423863"/>
                      </a:cubicBezTo>
                      <a:cubicBezTo>
                        <a:pt x="197316" y="427088"/>
                        <a:pt x="185952" y="428330"/>
                        <a:pt x="174731" y="428625"/>
                      </a:cubicBezTo>
                      <a:cubicBezTo>
                        <a:pt x="125535" y="429919"/>
                        <a:pt x="39000" y="469900"/>
                        <a:pt x="12806" y="433388"/>
                      </a:cubicBezTo>
                      <a:close/>
                    </a:path>
                  </a:pathLst>
                </a:custGeom>
                <a:grp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grpSp>
        </p:grpSp>
        <p:grpSp>
          <p:nvGrpSpPr>
            <p:cNvPr id="208" name="グループ化 207">
              <a:extLst>
                <a:ext uri="{FF2B5EF4-FFF2-40B4-BE49-F238E27FC236}">
                  <a16:creationId xmlns:a16="http://schemas.microsoft.com/office/drawing/2014/main" id="{DD1362A6-535B-4DC9-8F87-8F00A97421D8}"/>
                </a:ext>
              </a:extLst>
            </p:cNvPr>
            <p:cNvGrpSpPr>
              <a:grpSpLocks noChangeAspect="1"/>
            </p:cNvGrpSpPr>
            <p:nvPr/>
          </p:nvGrpSpPr>
          <p:grpSpPr>
            <a:xfrm>
              <a:off x="666286" y="4843090"/>
              <a:ext cx="1572907" cy="489870"/>
              <a:chOff x="11493908" y="3808982"/>
              <a:chExt cx="2011019" cy="608222"/>
            </a:xfrm>
          </p:grpSpPr>
          <p:sp>
            <p:nvSpPr>
              <p:cNvPr id="209" name="楕円 62">
                <a:extLst>
                  <a:ext uri="{FF2B5EF4-FFF2-40B4-BE49-F238E27FC236}">
                    <a16:creationId xmlns:a16="http://schemas.microsoft.com/office/drawing/2014/main" id="{211800F9-8355-4BDB-8394-22738E507A79}"/>
                  </a:ext>
                </a:extLst>
              </p:cNvPr>
              <p:cNvSpPr/>
              <p:nvPr/>
            </p:nvSpPr>
            <p:spPr>
              <a:xfrm>
                <a:off x="11493908" y="3808982"/>
                <a:ext cx="1750777" cy="60822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tx1"/>
                  </a:solidFill>
                </a:endParaRPr>
              </a:p>
            </p:txBody>
          </p:sp>
          <p:sp>
            <p:nvSpPr>
              <p:cNvPr id="210" name="テキスト ボックス 209">
                <a:extLst>
                  <a:ext uri="{FF2B5EF4-FFF2-40B4-BE49-F238E27FC236}">
                    <a16:creationId xmlns:a16="http://schemas.microsoft.com/office/drawing/2014/main" id="{67B770ED-88D8-4666-8940-B38D14C12E06}"/>
                  </a:ext>
                </a:extLst>
              </p:cNvPr>
              <p:cNvSpPr txBox="1"/>
              <p:nvPr/>
            </p:nvSpPr>
            <p:spPr>
              <a:xfrm>
                <a:off x="11499739" y="3875636"/>
                <a:ext cx="2005188" cy="508053"/>
              </a:xfrm>
              <a:prstGeom prst="rect">
                <a:avLst/>
              </a:prstGeom>
              <a:noFill/>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万博会場</a:t>
                </a:r>
              </a:p>
            </p:txBody>
          </p:sp>
        </p:grpSp>
        <p:cxnSp>
          <p:nvCxnSpPr>
            <p:cNvPr id="211" name="直線矢印コネクタ 210"/>
            <p:cNvCxnSpPr/>
            <p:nvPr/>
          </p:nvCxnSpPr>
          <p:spPr>
            <a:xfrm flipV="1">
              <a:off x="1231299" y="4576717"/>
              <a:ext cx="531261" cy="265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2" name="楕円 211">
              <a:extLst>
                <a:ext uri="{FF2B5EF4-FFF2-40B4-BE49-F238E27FC236}">
                  <a16:creationId xmlns:a16="http://schemas.microsoft.com/office/drawing/2014/main" id="{B279C46F-3BA2-4B9F-AF80-2361C55BBBD0}"/>
                </a:ext>
              </a:extLst>
            </p:cNvPr>
            <p:cNvSpPr>
              <a:spLocks noChangeAspect="1"/>
            </p:cNvSpPr>
            <p:nvPr/>
          </p:nvSpPr>
          <p:spPr>
            <a:xfrm>
              <a:off x="1313707" y="2764863"/>
              <a:ext cx="2751607" cy="1976527"/>
            </a:xfrm>
            <a:prstGeom prst="ellipse">
              <a:avLst/>
            </a:prstGeom>
            <a:noFill/>
            <a:ln w="57150">
              <a:prstDash val="sysDash"/>
            </a:ln>
            <a:effectLst>
              <a:glow rad="457200">
                <a:srgbClr val="FF99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正方形/長方形 212">
              <a:extLst>
                <a:ext uri="{FF2B5EF4-FFF2-40B4-BE49-F238E27FC236}">
                  <a16:creationId xmlns:a16="http://schemas.microsoft.com/office/drawing/2014/main" id="{08A780A0-F2F0-4BF7-BEFE-EA19C16C0DCC}"/>
                </a:ext>
              </a:extLst>
            </p:cNvPr>
            <p:cNvSpPr/>
            <p:nvPr/>
          </p:nvSpPr>
          <p:spPr>
            <a:xfrm>
              <a:off x="404495" y="2582198"/>
              <a:ext cx="2198663" cy="357826"/>
            </a:xfrm>
            <a:prstGeom prst="rect">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ベイエリア</a:t>
              </a:r>
            </a:p>
          </p:txBody>
        </p:sp>
      </p:grpSp>
      <p:sp>
        <p:nvSpPr>
          <p:cNvPr id="130" name="正方形/長方形 129"/>
          <p:cNvSpPr/>
          <p:nvPr/>
        </p:nvSpPr>
        <p:spPr>
          <a:xfrm>
            <a:off x="-302307" y="1263092"/>
            <a:ext cx="784467" cy="524472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31" name="正方形/長方形 130"/>
          <p:cNvSpPr/>
          <p:nvPr/>
        </p:nvSpPr>
        <p:spPr>
          <a:xfrm>
            <a:off x="-17236" y="4179619"/>
            <a:ext cx="4081451" cy="4384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32" name="正方形/長方形 131"/>
          <p:cNvSpPr/>
          <p:nvPr/>
        </p:nvSpPr>
        <p:spPr>
          <a:xfrm>
            <a:off x="-53652" y="1208957"/>
            <a:ext cx="4081451" cy="73503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33" name="正方形/長方形 132"/>
          <p:cNvSpPr/>
          <p:nvPr/>
        </p:nvSpPr>
        <p:spPr>
          <a:xfrm>
            <a:off x="2927468" y="1238431"/>
            <a:ext cx="2193083" cy="56636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55" name="正方形/長方形 54">
            <a:extLst>
              <a:ext uri="{FF2B5EF4-FFF2-40B4-BE49-F238E27FC236}">
                <a16:creationId xmlns:a16="http://schemas.microsoft.com/office/drawing/2014/main" id="{59F402A6-A080-4D5C-AADE-3AE88CEA1E65}"/>
              </a:ext>
            </a:extLst>
          </p:cNvPr>
          <p:cNvSpPr/>
          <p:nvPr/>
        </p:nvSpPr>
        <p:spPr>
          <a:xfrm>
            <a:off x="4942581" y="4199652"/>
            <a:ext cx="1695900" cy="277497"/>
          </a:xfrm>
          <a:prstGeom prst="rect">
            <a:avLst/>
          </a:prstGeom>
          <a:solidFill>
            <a:srgbClr val="CCEC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瀬戸内・播磨エリア</a:t>
            </a:r>
          </a:p>
        </p:txBody>
      </p:sp>
      <p:sp>
        <p:nvSpPr>
          <p:cNvPr id="35" name="テキスト ボックス 34">
            <a:extLst>
              <a:ext uri="{FF2B5EF4-FFF2-40B4-BE49-F238E27FC236}">
                <a16:creationId xmlns:a16="http://schemas.microsoft.com/office/drawing/2014/main" id="{0DF4A47F-4AC9-4FC9-9561-BE9D64D9BC01}"/>
              </a:ext>
            </a:extLst>
          </p:cNvPr>
          <p:cNvSpPr txBox="1"/>
          <p:nvPr/>
        </p:nvSpPr>
        <p:spPr>
          <a:xfrm>
            <a:off x="3900088" y="2301322"/>
            <a:ext cx="570082" cy="183909"/>
          </a:xfrm>
          <a:prstGeom prst="rect">
            <a:avLst/>
          </a:prstGeom>
          <a:noFill/>
        </p:spPr>
        <p:txBody>
          <a:bodyPr wrap="none" rtlCol="0">
            <a:spAutoFit/>
          </a:bodyPr>
          <a:lstStyle/>
          <a:p>
            <a:r>
              <a:rPr kumimoji="1" lang="ja-JP" altLang="en-US" sz="900" dirty="0"/>
              <a:t>城崎温泉</a:t>
            </a:r>
          </a:p>
        </p:txBody>
      </p:sp>
      <p:sp>
        <p:nvSpPr>
          <p:cNvPr id="36" name="テキスト ボックス 35">
            <a:extLst>
              <a:ext uri="{FF2B5EF4-FFF2-40B4-BE49-F238E27FC236}">
                <a16:creationId xmlns:a16="http://schemas.microsoft.com/office/drawing/2014/main" id="{73D91613-4B9A-4BC5-8C39-4DE42E48A709}"/>
              </a:ext>
            </a:extLst>
          </p:cNvPr>
          <p:cNvSpPr txBox="1"/>
          <p:nvPr/>
        </p:nvSpPr>
        <p:spPr>
          <a:xfrm>
            <a:off x="3929666" y="3213225"/>
            <a:ext cx="468282" cy="183909"/>
          </a:xfrm>
          <a:prstGeom prst="rect">
            <a:avLst/>
          </a:prstGeom>
          <a:noFill/>
        </p:spPr>
        <p:txBody>
          <a:bodyPr wrap="none" rtlCol="0">
            <a:spAutoFit/>
          </a:bodyPr>
          <a:lstStyle/>
          <a:p>
            <a:r>
              <a:rPr kumimoji="1" lang="ja-JP" altLang="en-US" sz="900" dirty="0"/>
              <a:t>竹田城</a:t>
            </a:r>
          </a:p>
        </p:txBody>
      </p:sp>
      <p:sp>
        <p:nvSpPr>
          <p:cNvPr id="37" name="テキスト ボックス 36">
            <a:extLst>
              <a:ext uri="{FF2B5EF4-FFF2-40B4-BE49-F238E27FC236}">
                <a16:creationId xmlns:a16="http://schemas.microsoft.com/office/drawing/2014/main" id="{AB4D1FEB-D99C-48CB-834B-0DAE2EAF4DCA}"/>
              </a:ext>
            </a:extLst>
          </p:cNvPr>
          <p:cNvSpPr txBox="1"/>
          <p:nvPr/>
        </p:nvSpPr>
        <p:spPr>
          <a:xfrm>
            <a:off x="3904854" y="4224922"/>
            <a:ext cx="468282" cy="183909"/>
          </a:xfrm>
          <a:prstGeom prst="rect">
            <a:avLst/>
          </a:prstGeom>
          <a:noFill/>
        </p:spPr>
        <p:txBody>
          <a:bodyPr wrap="none" rtlCol="0">
            <a:spAutoFit/>
          </a:bodyPr>
          <a:lstStyle/>
          <a:p>
            <a:r>
              <a:rPr kumimoji="1" lang="ja-JP" altLang="en-US" sz="900" dirty="0"/>
              <a:t>姫路城</a:t>
            </a:r>
          </a:p>
        </p:txBody>
      </p:sp>
      <p:sp>
        <p:nvSpPr>
          <p:cNvPr id="38" name="テキスト ボックス 37">
            <a:extLst>
              <a:ext uri="{FF2B5EF4-FFF2-40B4-BE49-F238E27FC236}">
                <a16:creationId xmlns:a16="http://schemas.microsoft.com/office/drawing/2014/main" id="{EE532AA5-661D-4B97-A74E-77CFF5D73416}"/>
              </a:ext>
            </a:extLst>
          </p:cNvPr>
          <p:cNvSpPr txBox="1"/>
          <p:nvPr/>
        </p:nvSpPr>
        <p:spPr>
          <a:xfrm>
            <a:off x="3720348" y="5014199"/>
            <a:ext cx="875483" cy="183909"/>
          </a:xfrm>
          <a:prstGeom prst="rect">
            <a:avLst/>
          </a:prstGeom>
          <a:noFill/>
        </p:spPr>
        <p:txBody>
          <a:bodyPr wrap="none" rtlCol="0">
            <a:spAutoFit/>
          </a:bodyPr>
          <a:lstStyle/>
          <a:p>
            <a:r>
              <a:rPr kumimoji="1" lang="ja-JP" altLang="en-US" sz="900" dirty="0"/>
              <a:t>兵庫県立美術館</a:t>
            </a:r>
          </a:p>
        </p:txBody>
      </p:sp>
      <p:sp>
        <p:nvSpPr>
          <p:cNvPr id="39" name="テキスト ボックス 38">
            <a:extLst>
              <a:ext uri="{FF2B5EF4-FFF2-40B4-BE49-F238E27FC236}">
                <a16:creationId xmlns:a16="http://schemas.microsoft.com/office/drawing/2014/main" id="{40A00464-BC5F-4CC8-901D-BB66F7839702}"/>
              </a:ext>
            </a:extLst>
          </p:cNvPr>
          <p:cNvSpPr txBox="1"/>
          <p:nvPr/>
        </p:nvSpPr>
        <p:spPr>
          <a:xfrm>
            <a:off x="3804789" y="5873704"/>
            <a:ext cx="671882" cy="183909"/>
          </a:xfrm>
          <a:prstGeom prst="rect">
            <a:avLst/>
          </a:prstGeom>
          <a:noFill/>
        </p:spPr>
        <p:txBody>
          <a:bodyPr wrap="none" rtlCol="0">
            <a:spAutoFit/>
          </a:bodyPr>
          <a:lstStyle/>
          <a:p>
            <a:r>
              <a:rPr kumimoji="1" lang="ja-JP" altLang="en-US" sz="900" dirty="0"/>
              <a:t>淡路夢舞台</a:t>
            </a:r>
          </a:p>
        </p:txBody>
      </p:sp>
      <p:sp>
        <p:nvSpPr>
          <p:cNvPr id="191" name="円弧 190"/>
          <p:cNvSpPr/>
          <p:nvPr/>
        </p:nvSpPr>
        <p:spPr>
          <a:xfrm rot="11222713">
            <a:off x="1288301" y="2863629"/>
            <a:ext cx="90118" cy="454112"/>
          </a:xfrm>
          <a:prstGeom prst="arc">
            <a:avLst>
              <a:gd name="adj1" fmla="val 16200000"/>
              <a:gd name="adj2" fmla="val 5626514"/>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34" name="グループ化 133">
            <a:extLst>
              <a:ext uri="{FF2B5EF4-FFF2-40B4-BE49-F238E27FC236}">
                <a16:creationId xmlns:a16="http://schemas.microsoft.com/office/drawing/2014/main" id="{CCAAB720-6CFC-45E2-BC91-4A392B6B8E0D}"/>
              </a:ext>
            </a:extLst>
          </p:cNvPr>
          <p:cNvGrpSpPr>
            <a:grpSpLocks noChangeAspect="1"/>
          </p:cNvGrpSpPr>
          <p:nvPr/>
        </p:nvGrpSpPr>
        <p:grpSpPr>
          <a:xfrm>
            <a:off x="1035258" y="2533202"/>
            <a:ext cx="903987" cy="416054"/>
            <a:chOff x="10296244" y="3036526"/>
            <a:chExt cx="1116216" cy="498887"/>
          </a:xfrm>
        </p:grpSpPr>
        <p:sp>
          <p:nvSpPr>
            <p:cNvPr id="135" name="楕円 134">
              <a:extLst>
                <a:ext uri="{FF2B5EF4-FFF2-40B4-BE49-F238E27FC236}">
                  <a16:creationId xmlns:a16="http://schemas.microsoft.com/office/drawing/2014/main" id="{0626609D-E27B-4350-B8D1-99228BC6DDAF}"/>
                </a:ext>
              </a:extLst>
            </p:cNvPr>
            <p:cNvSpPr/>
            <p:nvPr/>
          </p:nvSpPr>
          <p:spPr>
            <a:xfrm>
              <a:off x="10572379" y="3036526"/>
              <a:ext cx="538280" cy="498887"/>
            </a:xfrm>
            <a:prstGeom prst="ellipse">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36" name="テキスト ボックス 135">
              <a:extLst>
                <a:ext uri="{FF2B5EF4-FFF2-40B4-BE49-F238E27FC236}">
                  <a16:creationId xmlns:a16="http://schemas.microsoft.com/office/drawing/2014/main" id="{D271C629-8602-4E6B-A294-A4515D6C2642}"/>
                </a:ext>
              </a:extLst>
            </p:cNvPr>
            <p:cNvSpPr txBox="1"/>
            <p:nvPr/>
          </p:nvSpPr>
          <p:spPr>
            <a:xfrm>
              <a:off x="10296244" y="3082991"/>
              <a:ext cx="1116216" cy="418259"/>
            </a:xfrm>
            <a:prstGeom prst="rect">
              <a:avLst/>
            </a:prstGeom>
            <a:noFill/>
          </p:spPr>
          <p:txBody>
            <a:bodyPr wrap="square" rtlCol="0">
              <a:spAutoFit/>
            </a:bodyPr>
            <a:lstStyle/>
            <a:p>
              <a:pPr algn="ctr">
                <a:lnSpc>
                  <a:spcPts val="1000"/>
                </a:lnSpc>
              </a:pPr>
              <a:r>
                <a:rPr kumimoji="1" lang="ja-JP" altLang="en-US" sz="800" b="1" dirty="0">
                  <a:latin typeface="BIZ UDPゴシック" panose="020B0400000000000000" pitchFamily="50" charset="-128"/>
                  <a:ea typeface="BIZ UDPゴシック" panose="020B0400000000000000" pitchFamily="50" charset="-128"/>
                </a:rPr>
                <a:t>尼崎</a:t>
              </a:r>
              <a:endParaRPr kumimoji="1" lang="en-US" altLang="ja-JP" sz="800" b="1" dirty="0">
                <a:latin typeface="BIZ UDPゴシック" panose="020B0400000000000000" pitchFamily="50" charset="-128"/>
                <a:ea typeface="BIZ UDPゴシック" panose="020B0400000000000000" pitchFamily="50" charset="-128"/>
              </a:endParaRPr>
            </a:p>
            <a:p>
              <a:pPr algn="ctr">
                <a:lnSpc>
                  <a:spcPts val="1000"/>
                </a:lnSpc>
              </a:pPr>
              <a:r>
                <a:rPr kumimoji="1" lang="ja-JP" altLang="en-US" sz="800" b="1" dirty="0">
                  <a:latin typeface="BIZ UDPゴシック" panose="020B0400000000000000" pitchFamily="50" charset="-128"/>
                  <a:ea typeface="BIZ UDPゴシック" panose="020B0400000000000000" pitchFamily="50" charset="-128"/>
                </a:rPr>
                <a:t>フェニックス</a:t>
              </a:r>
            </a:p>
          </p:txBody>
        </p:sp>
      </p:grpSp>
      <p:sp>
        <p:nvSpPr>
          <p:cNvPr id="192" name="円弧 191"/>
          <p:cNvSpPr/>
          <p:nvPr/>
        </p:nvSpPr>
        <p:spPr>
          <a:xfrm rot="5585798" flipV="1">
            <a:off x="1562408" y="3132790"/>
            <a:ext cx="90118" cy="481256"/>
          </a:xfrm>
          <a:prstGeom prst="arc">
            <a:avLst>
              <a:gd name="adj1" fmla="val 16200000"/>
              <a:gd name="adj2" fmla="val 5626514"/>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9" name="楕円 138">
            <a:extLst>
              <a:ext uri="{FF2B5EF4-FFF2-40B4-BE49-F238E27FC236}">
                <a16:creationId xmlns:a16="http://schemas.microsoft.com/office/drawing/2014/main" id="{211800F9-8355-4BDB-8394-22738E507A79}"/>
              </a:ext>
            </a:extLst>
          </p:cNvPr>
          <p:cNvSpPr/>
          <p:nvPr/>
        </p:nvSpPr>
        <p:spPr>
          <a:xfrm>
            <a:off x="1799975" y="3040766"/>
            <a:ext cx="436630" cy="423878"/>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40" name="テキスト ボックス 139">
            <a:extLst>
              <a:ext uri="{FF2B5EF4-FFF2-40B4-BE49-F238E27FC236}">
                <a16:creationId xmlns:a16="http://schemas.microsoft.com/office/drawing/2014/main" id="{67B770ED-88D8-4666-8940-B38D14C12E06}"/>
              </a:ext>
            </a:extLst>
          </p:cNvPr>
          <p:cNvSpPr txBox="1"/>
          <p:nvPr/>
        </p:nvSpPr>
        <p:spPr>
          <a:xfrm>
            <a:off x="1801725" y="3040038"/>
            <a:ext cx="441147" cy="400111"/>
          </a:xfrm>
          <a:prstGeom prst="rect">
            <a:avLst/>
          </a:prstGeom>
          <a:noFill/>
        </p:spPr>
        <p:txBody>
          <a:bodyPr wrap="none" rtlCol="0">
            <a:spAutoFit/>
          </a:bodyPr>
          <a:lstStyle/>
          <a:p>
            <a:r>
              <a:rPr kumimoji="1" lang="ja-JP" altLang="en-US" sz="1000" b="1" dirty="0">
                <a:latin typeface="BIZ UDPゴシック" panose="020B0400000000000000" pitchFamily="50" charset="-128"/>
                <a:ea typeface="BIZ UDPゴシック" panose="020B0400000000000000" pitchFamily="50" charset="-128"/>
              </a:rPr>
              <a:t>中央</a:t>
            </a:r>
            <a:endParaRPr kumimoji="1" lang="en-US" altLang="ja-JP" sz="1000" b="1" dirty="0">
              <a:latin typeface="BIZ UDPゴシック" panose="020B0400000000000000" pitchFamily="50" charset="-128"/>
              <a:ea typeface="BIZ UDPゴシック" panose="020B0400000000000000" pitchFamily="50" charset="-128"/>
            </a:endParaRPr>
          </a:p>
          <a:p>
            <a:r>
              <a:rPr kumimoji="1" lang="ja-JP" altLang="en-US" sz="1000" b="1" dirty="0">
                <a:latin typeface="BIZ UDPゴシック" panose="020B0400000000000000" pitchFamily="50" charset="-128"/>
                <a:ea typeface="BIZ UDPゴシック" panose="020B0400000000000000" pitchFamily="50" charset="-128"/>
              </a:rPr>
              <a:t>突堤</a:t>
            </a:r>
          </a:p>
        </p:txBody>
      </p:sp>
      <p:sp>
        <p:nvSpPr>
          <p:cNvPr id="193" name="円弧 192"/>
          <p:cNvSpPr/>
          <p:nvPr/>
        </p:nvSpPr>
        <p:spPr>
          <a:xfrm rot="13891526">
            <a:off x="1561115" y="2791720"/>
            <a:ext cx="90118" cy="633828"/>
          </a:xfrm>
          <a:prstGeom prst="arc">
            <a:avLst>
              <a:gd name="adj1" fmla="val 16200000"/>
              <a:gd name="adj2" fmla="val 5626514"/>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楕円 19"/>
          <p:cNvSpPr>
            <a:spLocks noChangeAspect="1"/>
          </p:cNvSpPr>
          <p:nvPr/>
        </p:nvSpPr>
        <p:spPr>
          <a:xfrm>
            <a:off x="1280989" y="3269596"/>
            <a:ext cx="108000" cy="108000"/>
          </a:xfrm>
          <a:prstGeom prst="ellipse">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37" name="楕円 136">
            <a:extLst>
              <a:ext uri="{FF2B5EF4-FFF2-40B4-BE49-F238E27FC236}">
                <a16:creationId xmlns:a16="http://schemas.microsoft.com/office/drawing/2014/main" id="{211800F9-8355-4BDB-8394-22738E507A79}"/>
              </a:ext>
            </a:extLst>
          </p:cNvPr>
          <p:cNvSpPr/>
          <p:nvPr/>
        </p:nvSpPr>
        <p:spPr>
          <a:xfrm>
            <a:off x="1817193" y="2615300"/>
            <a:ext cx="436628" cy="423878"/>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138" name="テキスト ボックス 137">
            <a:extLst>
              <a:ext uri="{FF2B5EF4-FFF2-40B4-BE49-F238E27FC236}">
                <a16:creationId xmlns:a16="http://schemas.microsoft.com/office/drawing/2014/main" id="{67B770ED-88D8-4666-8940-B38D14C12E06}"/>
              </a:ext>
            </a:extLst>
          </p:cNvPr>
          <p:cNvSpPr txBox="1"/>
          <p:nvPr/>
        </p:nvSpPr>
        <p:spPr>
          <a:xfrm>
            <a:off x="1793639" y="2673408"/>
            <a:ext cx="492442" cy="276999"/>
          </a:xfrm>
          <a:prstGeom prst="rect">
            <a:avLst/>
          </a:prstGeom>
          <a:noFill/>
        </p:spPr>
        <p:txBody>
          <a:bodyPr wrap="none" rtlCol="0">
            <a:spAutoFit/>
          </a:bodyPr>
          <a:lstStyle/>
          <a:p>
            <a:r>
              <a:rPr kumimoji="1" lang="ja-JP" altLang="en-US" sz="1200" b="1" dirty="0">
                <a:latin typeface="BIZ UDPゴシック" panose="020B0400000000000000" pitchFamily="50" charset="-128"/>
                <a:ea typeface="BIZ UDPゴシック" panose="020B0400000000000000" pitchFamily="50" charset="-128"/>
              </a:rPr>
              <a:t>桜島</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197" name="円弧 196"/>
          <p:cNvSpPr/>
          <p:nvPr/>
        </p:nvSpPr>
        <p:spPr>
          <a:xfrm rot="16200000">
            <a:off x="9230951" y="4718112"/>
            <a:ext cx="217884" cy="720000"/>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6" name="円弧 205"/>
          <p:cNvSpPr/>
          <p:nvPr/>
        </p:nvSpPr>
        <p:spPr>
          <a:xfrm rot="3019979">
            <a:off x="9085522" y="4940522"/>
            <a:ext cx="296362" cy="1106106"/>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2" name="円弧 231"/>
          <p:cNvSpPr/>
          <p:nvPr/>
        </p:nvSpPr>
        <p:spPr>
          <a:xfrm rot="11511952">
            <a:off x="8754261" y="5138194"/>
            <a:ext cx="250227" cy="720000"/>
          </a:xfrm>
          <a:prstGeom prst="arc">
            <a:avLst>
              <a:gd name="adj1" fmla="val 16477841"/>
              <a:gd name="adj2" fmla="val 46938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3" name="円弧 232"/>
          <p:cNvSpPr/>
          <p:nvPr/>
        </p:nvSpPr>
        <p:spPr>
          <a:xfrm rot="15080862">
            <a:off x="8356024" y="4815421"/>
            <a:ext cx="217884" cy="720000"/>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6" name="円弧 235"/>
          <p:cNvSpPr/>
          <p:nvPr/>
        </p:nvSpPr>
        <p:spPr>
          <a:xfrm rot="13750956">
            <a:off x="10144082" y="3959622"/>
            <a:ext cx="296362" cy="1279903"/>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4" name="円弧 233"/>
          <p:cNvSpPr/>
          <p:nvPr/>
        </p:nvSpPr>
        <p:spPr>
          <a:xfrm rot="20967149">
            <a:off x="8738148" y="5885840"/>
            <a:ext cx="296362" cy="1106106"/>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5" name="円弧 234"/>
          <p:cNvSpPr/>
          <p:nvPr/>
        </p:nvSpPr>
        <p:spPr>
          <a:xfrm rot="16200000">
            <a:off x="10237583" y="4529102"/>
            <a:ext cx="296362" cy="1106106"/>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7" name="円弧 236"/>
          <p:cNvSpPr/>
          <p:nvPr/>
        </p:nvSpPr>
        <p:spPr>
          <a:xfrm rot="4636837">
            <a:off x="8107551" y="5446474"/>
            <a:ext cx="296362" cy="1106106"/>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8" name="円弧 237"/>
          <p:cNvSpPr/>
          <p:nvPr/>
        </p:nvSpPr>
        <p:spPr>
          <a:xfrm rot="13750956">
            <a:off x="8128996" y="4873218"/>
            <a:ext cx="296362" cy="1468066"/>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9" name="円弧 238"/>
          <p:cNvSpPr/>
          <p:nvPr/>
        </p:nvSpPr>
        <p:spPr>
          <a:xfrm rot="18259644">
            <a:off x="7417604" y="4468483"/>
            <a:ext cx="296362" cy="1106106"/>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0" name="円弧 239"/>
          <p:cNvSpPr/>
          <p:nvPr/>
        </p:nvSpPr>
        <p:spPr>
          <a:xfrm rot="3927959" flipV="1">
            <a:off x="7299831" y="5999064"/>
            <a:ext cx="217884" cy="484927"/>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1" name="円弧 240"/>
          <p:cNvSpPr/>
          <p:nvPr/>
        </p:nvSpPr>
        <p:spPr>
          <a:xfrm rot="13627657" flipV="1">
            <a:off x="6748378" y="4655478"/>
            <a:ext cx="217884" cy="484927"/>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4" name="円弧 243"/>
          <p:cNvSpPr/>
          <p:nvPr/>
        </p:nvSpPr>
        <p:spPr>
          <a:xfrm rot="10800000" flipV="1">
            <a:off x="5231663" y="5704991"/>
            <a:ext cx="154629" cy="484927"/>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42" name="円弧 241"/>
          <p:cNvSpPr/>
          <p:nvPr/>
        </p:nvSpPr>
        <p:spPr>
          <a:xfrm rot="14049112" flipV="1">
            <a:off x="6198956" y="4929742"/>
            <a:ext cx="217884" cy="844494"/>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3" name="円弧 242"/>
          <p:cNvSpPr/>
          <p:nvPr/>
        </p:nvSpPr>
        <p:spPr>
          <a:xfrm rot="15881525" flipV="1">
            <a:off x="5515755" y="5377118"/>
            <a:ext cx="196804" cy="484927"/>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5" name="円弧 244"/>
          <p:cNvSpPr/>
          <p:nvPr/>
        </p:nvSpPr>
        <p:spPr>
          <a:xfrm rot="2640541" flipV="1">
            <a:off x="5577139" y="5595524"/>
            <a:ext cx="211904" cy="769592"/>
          </a:xfrm>
          <a:prstGeom prst="arc">
            <a:avLst>
              <a:gd name="adj1" fmla="val 16200000"/>
              <a:gd name="adj2" fmla="val 5275089"/>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6" name="円弧 245"/>
          <p:cNvSpPr/>
          <p:nvPr/>
        </p:nvSpPr>
        <p:spPr>
          <a:xfrm rot="5684129" flipV="1">
            <a:off x="5926217" y="5329784"/>
            <a:ext cx="589128" cy="1805770"/>
          </a:xfrm>
          <a:prstGeom prst="arc">
            <a:avLst>
              <a:gd name="adj1" fmla="val 16619041"/>
              <a:gd name="adj2" fmla="val 5154495"/>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7" name="円弧 246"/>
          <p:cNvSpPr/>
          <p:nvPr/>
        </p:nvSpPr>
        <p:spPr>
          <a:xfrm rot="4996057" flipV="1">
            <a:off x="6909366" y="4571362"/>
            <a:ext cx="217884" cy="1965403"/>
          </a:xfrm>
          <a:prstGeom prst="arc">
            <a:avLst>
              <a:gd name="adj1" fmla="val 16200000"/>
              <a:gd name="adj2" fmla="val 5458685"/>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8" name="円弧 247"/>
          <p:cNvSpPr/>
          <p:nvPr/>
        </p:nvSpPr>
        <p:spPr>
          <a:xfrm rot="11238180" flipV="1">
            <a:off x="6960721" y="2515081"/>
            <a:ext cx="395310" cy="2194308"/>
          </a:xfrm>
          <a:prstGeom prst="arc">
            <a:avLst>
              <a:gd name="adj1" fmla="val 16502630"/>
              <a:gd name="adj2" fmla="val 5458685"/>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9" name="円弧 248"/>
          <p:cNvSpPr/>
          <p:nvPr/>
        </p:nvSpPr>
        <p:spPr>
          <a:xfrm rot="10010749" flipV="1">
            <a:off x="7029913" y="2126605"/>
            <a:ext cx="196804" cy="484927"/>
          </a:xfrm>
          <a:prstGeom prst="arc">
            <a:avLst>
              <a:gd name="adj1" fmla="val 16398308"/>
              <a:gd name="adj2" fmla="val 5430662"/>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0" name="円弧 249"/>
          <p:cNvSpPr/>
          <p:nvPr/>
        </p:nvSpPr>
        <p:spPr>
          <a:xfrm rot="2010258" flipV="1">
            <a:off x="7228107" y="1951299"/>
            <a:ext cx="329924" cy="696901"/>
          </a:xfrm>
          <a:prstGeom prst="arc">
            <a:avLst>
              <a:gd name="adj1" fmla="val 16398308"/>
              <a:gd name="adj2" fmla="val 5395551"/>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1" name="円弧 250"/>
          <p:cNvSpPr/>
          <p:nvPr/>
        </p:nvSpPr>
        <p:spPr>
          <a:xfrm rot="15390053" flipV="1">
            <a:off x="7206191" y="1776535"/>
            <a:ext cx="196804" cy="484927"/>
          </a:xfrm>
          <a:prstGeom prst="arc">
            <a:avLst>
              <a:gd name="adj1" fmla="val 16398308"/>
              <a:gd name="adj2" fmla="val 5430662"/>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2" name="円弧 251"/>
          <p:cNvSpPr/>
          <p:nvPr/>
        </p:nvSpPr>
        <p:spPr>
          <a:xfrm rot="19682040" flipV="1">
            <a:off x="7861891" y="2359728"/>
            <a:ext cx="395310" cy="3116972"/>
          </a:xfrm>
          <a:prstGeom prst="arc">
            <a:avLst>
              <a:gd name="adj1" fmla="val 16408755"/>
              <a:gd name="adj2" fmla="val 5458685"/>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3" name="円弧 252"/>
          <p:cNvSpPr/>
          <p:nvPr/>
        </p:nvSpPr>
        <p:spPr>
          <a:xfrm rot="21278143">
            <a:off x="7010597" y="4810796"/>
            <a:ext cx="296362" cy="1449049"/>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3" name="楕円 262">
            <a:extLst>
              <a:ext uri="{FF2B5EF4-FFF2-40B4-BE49-F238E27FC236}">
                <a16:creationId xmlns:a16="http://schemas.microsoft.com/office/drawing/2014/main" id="{FE78C885-B129-4D7A-B86B-16FA4A3D7504}"/>
              </a:ext>
            </a:extLst>
          </p:cNvPr>
          <p:cNvSpPr/>
          <p:nvPr/>
        </p:nvSpPr>
        <p:spPr>
          <a:xfrm>
            <a:off x="6894578" y="4589987"/>
            <a:ext cx="295351" cy="277497"/>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64" name="テキスト ボックス 263">
            <a:extLst>
              <a:ext uri="{FF2B5EF4-FFF2-40B4-BE49-F238E27FC236}">
                <a16:creationId xmlns:a16="http://schemas.microsoft.com/office/drawing/2014/main" id="{9AD19EF3-4210-48FB-A3DC-62E40C016BC8}"/>
              </a:ext>
            </a:extLst>
          </p:cNvPr>
          <p:cNvSpPr txBox="1"/>
          <p:nvPr/>
        </p:nvSpPr>
        <p:spPr>
          <a:xfrm>
            <a:off x="6849086" y="4617477"/>
            <a:ext cx="343859" cy="171649"/>
          </a:xfrm>
          <a:prstGeom prst="rect">
            <a:avLst/>
          </a:prstGeom>
          <a:noFill/>
        </p:spPr>
        <p:txBody>
          <a:bodyPr wrap="none" rtlCol="0">
            <a:spAutoFit/>
          </a:bodyPr>
          <a:lstStyle/>
          <a:p>
            <a:r>
              <a:rPr kumimoji="1" lang="ja-JP" altLang="en-US" sz="800" b="1" dirty="0">
                <a:latin typeface="BIZ UDPゴシック" panose="020B0400000000000000" pitchFamily="50" charset="-128"/>
                <a:ea typeface="BIZ UDPゴシック" panose="020B0400000000000000" pitchFamily="50" charset="-128"/>
              </a:rPr>
              <a:t>姫路</a:t>
            </a:r>
          </a:p>
        </p:txBody>
      </p:sp>
      <p:sp>
        <p:nvSpPr>
          <p:cNvPr id="265" name="楕円 264">
            <a:extLst>
              <a:ext uri="{FF2B5EF4-FFF2-40B4-BE49-F238E27FC236}">
                <a16:creationId xmlns:a16="http://schemas.microsoft.com/office/drawing/2014/main" id="{529FF6A4-1E1A-4D6C-997E-00A04FCCFF1C}"/>
              </a:ext>
            </a:extLst>
          </p:cNvPr>
          <p:cNvSpPr/>
          <p:nvPr/>
        </p:nvSpPr>
        <p:spPr>
          <a:xfrm>
            <a:off x="6548816" y="4978693"/>
            <a:ext cx="295351" cy="277497"/>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66" name="テキスト ボックス 265">
            <a:extLst>
              <a:ext uri="{FF2B5EF4-FFF2-40B4-BE49-F238E27FC236}">
                <a16:creationId xmlns:a16="http://schemas.microsoft.com/office/drawing/2014/main" id="{B1387DD4-6A1C-470E-A9B1-17F788253A48}"/>
              </a:ext>
            </a:extLst>
          </p:cNvPr>
          <p:cNvSpPr txBox="1"/>
          <p:nvPr/>
        </p:nvSpPr>
        <p:spPr>
          <a:xfrm>
            <a:off x="6511862" y="5009950"/>
            <a:ext cx="343859" cy="171649"/>
          </a:xfrm>
          <a:prstGeom prst="rect">
            <a:avLst/>
          </a:prstGeom>
          <a:noFill/>
        </p:spPr>
        <p:txBody>
          <a:bodyPr wrap="none" rtlCol="0">
            <a:spAutoFit/>
          </a:bodyPr>
          <a:lstStyle/>
          <a:p>
            <a:r>
              <a:rPr kumimoji="1" lang="ja-JP" altLang="en-US" sz="800" b="1" dirty="0">
                <a:latin typeface="BIZ UDPゴシック" panose="020B0400000000000000" pitchFamily="50" charset="-128"/>
                <a:ea typeface="BIZ UDPゴシック" panose="020B0400000000000000" pitchFamily="50" charset="-128"/>
              </a:rPr>
              <a:t>家島</a:t>
            </a:r>
          </a:p>
        </p:txBody>
      </p:sp>
      <p:sp>
        <p:nvSpPr>
          <p:cNvPr id="267" name="楕円 266">
            <a:extLst>
              <a:ext uri="{FF2B5EF4-FFF2-40B4-BE49-F238E27FC236}">
                <a16:creationId xmlns:a16="http://schemas.microsoft.com/office/drawing/2014/main" id="{768C3771-6635-43ED-BA95-148792279D4B}"/>
              </a:ext>
            </a:extLst>
          </p:cNvPr>
          <p:cNvSpPr/>
          <p:nvPr/>
        </p:nvSpPr>
        <p:spPr>
          <a:xfrm>
            <a:off x="5761401" y="5503247"/>
            <a:ext cx="310730" cy="291605"/>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68" name="テキスト ボックス 267">
            <a:extLst>
              <a:ext uri="{FF2B5EF4-FFF2-40B4-BE49-F238E27FC236}">
                <a16:creationId xmlns:a16="http://schemas.microsoft.com/office/drawing/2014/main" id="{2F12BDC4-4BCD-4D3D-BD08-28B8B53B744E}"/>
              </a:ext>
            </a:extLst>
          </p:cNvPr>
          <p:cNvSpPr txBox="1"/>
          <p:nvPr/>
        </p:nvSpPr>
        <p:spPr>
          <a:xfrm>
            <a:off x="5701529" y="5551438"/>
            <a:ext cx="413258" cy="164501"/>
          </a:xfrm>
          <a:prstGeom prst="rect">
            <a:avLst/>
          </a:prstGeom>
          <a:noFill/>
        </p:spPr>
        <p:txBody>
          <a:bodyPr wrap="none" rtlCol="0">
            <a:spAutoFit/>
          </a:bodyPr>
          <a:lstStyle/>
          <a:p>
            <a:r>
              <a:rPr kumimoji="1" lang="ja-JP" altLang="en-US" sz="700" b="1" dirty="0">
                <a:latin typeface="BIZ UDPゴシック" panose="020B0400000000000000" pitchFamily="50" charset="-128"/>
                <a:ea typeface="BIZ UDPゴシック" panose="020B0400000000000000" pitchFamily="50" charset="-128"/>
              </a:rPr>
              <a:t>小豆島</a:t>
            </a:r>
          </a:p>
        </p:txBody>
      </p:sp>
      <p:sp>
        <p:nvSpPr>
          <p:cNvPr id="269" name="楕円 268">
            <a:extLst>
              <a:ext uri="{FF2B5EF4-FFF2-40B4-BE49-F238E27FC236}">
                <a16:creationId xmlns:a16="http://schemas.microsoft.com/office/drawing/2014/main" id="{BB208031-94CA-4694-8946-B982346A1C7B}"/>
              </a:ext>
            </a:extLst>
          </p:cNvPr>
          <p:cNvSpPr/>
          <p:nvPr/>
        </p:nvSpPr>
        <p:spPr>
          <a:xfrm>
            <a:off x="5198241" y="5517355"/>
            <a:ext cx="295352" cy="277497"/>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70" name="テキスト ボックス 269">
            <a:extLst>
              <a:ext uri="{FF2B5EF4-FFF2-40B4-BE49-F238E27FC236}">
                <a16:creationId xmlns:a16="http://schemas.microsoft.com/office/drawing/2014/main" id="{E6F9D780-3CD2-4320-9992-3F6852D4911A}"/>
              </a:ext>
            </a:extLst>
          </p:cNvPr>
          <p:cNvSpPr txBox="1"/>
          <p:nvPr/>
        </p:nvSpPr>
        <p:spPr>
          <a:xfrm>
            <a:off x="5166394" y="5542742"/>
            <a:ext cx="343859" cy="171649"/>
          </a:xfrm>
          <a:prstGeom prst="rect">
            <a:avLst/>
          </a:prstGeom>
          <a:noFill/>
        </p:spPr>
        <p:txBody>
          <a:bodyPr wrap="none" rtlCol="0">
            <a:spAutoFit/>
          </a:bodyPr>
          <a:lstStyle/>
          <a:p>
            <a:r>
              <a:rPr kumimoji="1" lang="ja-JP" altLang="en-US" sz="800" b="1" dirty="0">
                <a:latin typeface="BIZ UDPゴシック" panose="020B0400000000000000" pitchFamily="50" charset="-128"/>
                <a:ea typeface="BIZ UDPゴシック" panose="020B0400000000000000" pitchFamily="50" charset="-128"/>
              </a:rPr>
              <a:t>直島</a:t>
            </a:r>
          </a:p>
        </p:txBody>
      </p:sp>
      <p:sp>
        <p:nvSpPr>
          <p:cNvPr id="271" name="楕円 270">
            <a:extLst>
              <a:ext uri="{FF2B5EF4-FFF2-40B4-BE49-F238E27FC236}">
                <a16:creationId xmlns:a16="http://schemas.microsoft.com/office/drawing/2014/main" id="{779E87B8-AA05-41CE-BD97-1C277D588889}"/>
              </a:ext>
            </a:extLst>
          </p:cNvPr>
          <p:cNvSpPr/>
          <p:nvPr/>
        </p:nvSpPr>
        <p:spPr>
          <a:xfrm>
            <a:off x="5260922" y="6107069"/>
            <a:ext cx="295351" cy="277497"/>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72" name="テキスト ボックス 271">
            <a:extLst>
              <a:ext uri="{FF2B5EF4-FFF2-40B4-BE49-F238E27FC236}">
                <a16:creationId xmlns:a16="http://schemas.microsoft.com/office/drawing/2014/main" id="{2D494672-69A0-425B-9A18-CAEBF4E5DB47}"/>
              </a:ext>
            </a:extLst>
          </p:cNvPr>
          <p:cNvSpPr txBox="1"/>
          <p:nvPr/>
        </p:nvSpPr>
        <p:spPr>
          <a:xfrm>
            <a:off x="5232461" y="6137262"/>
            <a:ext cx="343859" cy="171649"/>
          </a:xfrm>
          <a:prstGeom prst="rect">
            <a:avLst/>
          </a:prstGeom>
          <a:noFill/>
        </p:spPr>
        <p:txBody>
          <a:bodyPr wrap="none" rtlCol="0">
            <a:spAutoFit/>
          </a:bodyPr>
          <a:lstStyle/>
          <a:p>
            <a:r>
              <a:rPr kumimoji="1" lang="ja-JP" altLang="en-US" sz="800" b="1" dirty="0">
                <a:latin typeface="BIZ UDPゴシック" panose="020B0400000000000000" pitchFamily="50" charset="-128"/>
                <a:ea typeface="BIZ UDPゴシック" panose="020B0400000000000000" pitchFamily="50" charset="-128"/>
              </a:rPr>
              <a:t>高松</a:t>
            </a:r>
          </a:p>
        </p:txBody>
      </p:sp>
      <p:sp>
        <p:nvSpPr>
          <p:cNvPr id="273" name="楕円 272">
            <a:extLst>
              <a:ext uri="{FF2B5EF4-FFF2-40B4-BE49-F238E27FC236}">
                <a16:creationId xmlns:a16="http://schemas.microsoft.com/office/drawing/2014/main" id="{6F058C00-EE47-43FC-B477-1520BE042245}"/>
              </a:ext>
            </a:extLst>
          </p:cNvPr>
          <p:cNvSpPr/>
          <p:nvPr/>
        </p:nvSpPr>
        <p:spPr>
          <a:xfrm>
            <a:off x="7041389" y="6186327"/>
            <a:ext cx="295353" cy="281506"/>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74" name="テキスト ボックス 273">
            <a:extLst>
              <a:ext uri="{FF2B5EF4-FFF2-40B4-BE49-F238E27FC236}">
                <a16:creationId xmlns:a16="http://schemas.microsoft.com/office/drawing/2014/main" id="{29534B2D-0075-425B-B1E6-609E73AC60B1}"/>
              </a:ext>
            </a:extLst>
          </p:cNvPr>
          <p:cNvSpPr txBox="1"/>
          <p:nvPr/>
        </p:nvSpPr>
        <p:spPr>
          <a:xfrm>
            <a:off x="6955671" y="6229131"/>
            <a:ext cx="428692" cy="147128"/>
          </a:xfrm>
          <a:prstGeom prst="rect">
            <a:avLst/>
          </a:prstGeom>
          <a:noFill/>
        </p:spPr>
        <p:txBody>
          <a:bodyPr wrap="none" rtlCol="0">
            <a:spAutoFit/>
          </a:bodyPr>
          <a:lstStyle/>
          <a:p>
            <a:r>
              <a:rPr kumimoji="1" lang="ja-JP" altLang="en-US" sz="600" b="1" dirty="0">
                <a:latin typeface="BIZ UDPゴシック" panose="020B0400000000000000" pitchFamily="50" charset="-128"/>
                <a:ea typeface="BIZ UDPゴシック" panose="020B0400000000000000" pitchFamily="50" charset="-128"/>
              </a:rPr>
              <a:t>南あわじ</a:t>
            </a:r>
          </a:p>
        </p:txBody>
      </p:sp>
      <p:sp>
        <p:nvSpPr>
          <p:cNvPr id="275" name="楕円 274">
            <a:extLst>
              <a:ext uri="{FF2B5EF4-FFF2-40B4-BE49-F238E27FC236}">
                <a16:creationId xmlns:a16="http://schemas.microsoft.com/office/drawing/2014/main" id="{6F058C00-EE47-43FC-B477-1520BE042245}"/>
              </a:ext>
            </a:extLst>
          </p:cNvPr>
          <p:cNvSpPr/>
          <p:nvPr/>
        </p:nvSpPr>
        <p:spPr>
          <a:xfrm>
            <a:off x="7518152" y="5991846"/>
            <a:ext cx="295353" cy="277497"/>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76" name="テキスト ボックス 275">
            <a:extLst>
              <a:ext uri="{FF2B5EF4-FFF2-40B4-BE49-F238E27FC236}">
                <a16:creationId xmlns:a16="http://schemas.microsoft.com/office/drawing/2014/main" id="{29534B2D-0075-425B-B1E6-609E73AC60B1}"/>
              </a:ext>
            </a:extLst>
          </p:cNvPr>
          <p:cNvSpPr txBox="1"/>
          <p:nvPr/>
        </p:nvSpPr>
        <p:spPr>
          <a:xfrm>
            <a:off x="7483023" y="6021416"/>
            <a:ext cx="343859" cy="171649"/>
          </a:xfrm>
          <a:prstGeom prst="rect">
            <a:avLst/>
          </a:prstGeom>
          <a:noFill/>
        </p:spPr>
        <p:txBody>
          <a:bodyPr wrap="none" rtlCol="0">
            <a:spAutoFit/>
          </a:bodyPr>
          <a:lstStyle/>
          <a:p>
            <a:r>
              <a:rPr kumimoji="1" lang="ja-JP" altLang="en-US" sz="800" b="1" dirty="0">
                <a:latin typeface="BIZ UDPゴシック" panose="020B0400000000000000" pitchFamily="50" charset="-128"/>
                <a:ea typeface="BIZ UDPゴシック" panose="020B0400000000000000" pitchFamily="50" charset="-128"/>
              </a:rPr>
              <a:t>洲本</a:t>
            </a:r>
          </a:p>
        </p:txBody>
      </p:sp>
      <p:sp>
        <p:nvSpPr>
          <p:cNvPr id="277" name="楕円 276">
            <a:extLst>
              <a:ext uri="{FF2B5EF4-FFF2-40B4-BE49-F238E27FC236}">
                <a16:creationId xmlns:a16="http://schemas.microsoft.com/office/drawing/2014/main" id="{0F05175B-75F1-48E2-9AD1-4484D214DDB7}"/>
              </a:ext>
            </a:extLst>
          </p:cNvPr>
          <p:cNvSpPr/>
          <p:nvPr/>
        </p:nvSpPr>
        <p:spPr>
          <a:xfrm>
            <a:off x="6907378" y="1968524"/>
            <a:ext cx="295351" cy="277497"/>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78" name="テキスト ボックス 277">
            <a:extLst>
              <a:ext uri="{FF2B5EF4-FFF2-40B4-BE49-F238E27FC236}">
                <a16:creationId xmlns:a16="http://schemas.microsoft.com/office/drawing/2014/main" id="{82DD84CB-37AA-42DA-907E-FDE00C5D8075}"/>
              </a:ext>
            </a:extLst>
          </p:cNvPr>
          <p:cNvSpPr txBox="1"/>
          <p:nvPr/>
        </p:nvSpPr>
        <p:spPr>
          <a:xfrm>
            <a:off x="6869926" y="1999538"/>
            <a:ext cx="343859" cy="171649"/>
          </a:xfrm>
          <a:prstGeom prst="rect">
            <a:avLst/>
          </a:prstGeom>
          <a:noFill/>
        </p:spPr>
        <p:txBody>
          <a:bodyPr wrap="none" rtlCol="0">
            <a:spAutoFit/>
          </a:bodyPr>
          <a:lstStyle/>
          <a:p>
            <a:r>
              <a:rPr kumimoji="1" lang="ja-JP" altLang="en-US" sz="800" b="1" dirty="0">
                <a:latin typeface="BIZ UDPゴシック" panose="020B0400000000000000" pitchFamily="50" charset="-128"/>
                <a:ea typeface="BIZ UDPゴシック" panose="020B0400000000000000" pitchFamily="50" charset="-128"/>
              </a:rPr>
              <a:t>豊岡</a:t>
            </a:r>
          </a:p>
        </p:txBody>
      </p:sp>
      <p:sp>
        <p:nvSpPr>
          <p:cNvPr id="195" name="正方形/長方形 194"/>
          <p:cNvSpPr/>
          <p:nvPr/>
        </p:nvSpPr>
        <p:spPr>
          <a:xfrm>
            <a:off x="4803904" y="6705046"/>
            <a:ext cx="5966075" cy="65544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96" name="正方形/長方形 195"/>
          <p:cNvSpPr/>
          <p:nvPr/>
        </p:nvSpPr>
        <p:spPr>
          <a:xfrm>
            <a:off x="10601555" y="1345231"/>
            <a:ext cx="1610276" cy="585461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61" name="楕円 160"/>
          <p:cNvSpPr>
            <a:spLocks noChangeAspect="1"/>
          </p:cNvSpPr>
          <p:nvPr/>
        </p:nvSpPr>
        <p:spPr>
          <a:xfrm>
            <a:off x="7156168" y="2564904"/>
            <a:ext cx="108000" cy="108000"/>
          </a:xfrm>
          <a:prstGeom prst="ellipse">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07" name="楕円 206"/>
          <p:cNvSpPr>
            <a:spLocks noChangeAspect="1"/>
          </p:cNvSpPr>
          <p:nvPr/>
        </p:nvSpPr>
        <p:spPr>
          <a:xfrm>
            <a:off x="8737019" y="5821389"/>
            <a:ext cx="108000" cy="108000"/>
          </a:xfrm>
          <a:prstGeom prst="ellipse">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cxnSp>
        <p:nvCxnSpPr>
          <p:cNvPr id="155" name="直線コネクタ 154"/>
          <p:cNvCxnSpPr/>
          <p:nvPr/>
        </p:nvCxnSpPr>
        <p:spPr>
          <a:xfrm>
            <a:off x="4608352" y="1957868"/>
            <a:ext cx="2897333" cy="2397"/>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0" name="楕円 159"/>
          <p:cNvSpPr>
            <a:spLocks noChangeAspect="1"/>
          </p:cNvSpPr>
          <p:nvPr/>
        </p:nvSpPr>
        <p:spPr>
          <a:xfrm>
            <a:off x="7499394" y="1903209"/>
            <a:ext cx="108000" cy="108000"/>
          </a:xfrm>
          <a:prstGeom prst="ellipse">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pic>
        <p:nvPicPr>
          <p:cNvPr id="48" name="図 47">
            <a:extLst>
              <a:ext uri="{FF2B5EF4-FFF2-40B4-BE49-F238E27FC236}">
                <a16:creationId xmlns:a16="http://schemas.microsoft.com/office/drawing/2014/main" id="{8C30988C-0873-4AAB-8BFF-512AACC800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67165" y="1715603"/>
            <a:ext cx="1041166" cy="550133"/>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79" name="直線コネクタ 278"/>
          <p:cNvCxnSpPr/>
          <p:nvPr/>
        </p:nvCxnSpPr>
        <p:spPr>
          <a:xfrm flipV="1">
            <a:off x="4813712" y="2623967"/>
            <a:ext cx="2340435" cy="96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0" name="直線コネクタ 279"/>
          <p:cNvCxnSpPr/>
          <p:nvPr/>
        </p:nvCxnSpPr>
        <p:spPr>
          <a:xfrm flipV="1">
            <a:off x="4529954" y="3161823"/>
            <a:ext cx="288892" cy="38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1" name="直線コネクタ 280"/>
          <p:cNvCxnSpPr/>
          <p:nvPr/>
        </p:nvCxnSpPr>
        <p:spPr>
          <a:xfrm flipV="1">
            <a:off x="4813712" y="2633967"/>
            <a:ext cx="1530" cy="527856"/>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2" name="直線コネクタ 281"/>
          <p:cNvCxnSpPr/>
          <p:nvPr/>
        </p:nvCxnSpPr>
        <p:spPr>
          <a:xfrm flipV="1">
            <a:off x="4526226" y="4089762"/>
            <a:ext cx="2507017" cy="18085"/>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34" name="Picture 2" descr="C:\Users\m089069\AppData\Local\Microsoft\Windows\Temporary Internet Files\Content.IE5\YWPT872X\13asago[1].jpg">
            <a:extLst>
              <a:ext uri="{FF2B5EF4-FFF2-40B4-BE49-F238E27FC236}">
                <a16:creationId xmlns:a16="http://schemas.microsoft.com/office/drawing/2014/main" id="{C030EA22-DCCF-4929-B16F-F5C9EC6D47B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3979" y="2574261"/>
            <a:ext cx="1027209" cy="638881"/>
          </a:xfrm>
          <a:prstGeom prst="rect">
            <a:avLst/>
          </a:prstGeom>
          <a:solidFill>
            <a:srgbClr val="FFFFFF">
              <a:shade val="85000"/>
            </a:srgbClr>
          </a:solidFill>
          <a:ln w="1905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7" descr="C:\Users\m005137\Desktop\【姫路市】20140720-21_234.jpg">
            <a:extLst>
              <a:ext uri="{FF2B5EF4-FFF2-40B4-BE49-F238E27FC236}">
                <a16:creationId xmlns:a16="http://schemas.microsoft.com/office/drawing/2014/main" id="{82BFEBFE-186E-431A-A8FE-9CF5513D241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42192" y="3498619"/>
            <a:ext cx="1066139" cy="705050"/>
          </a:xfrm>
          <a:prstGeom prst="rect">
            <a:avLst/>
          </a:prstGeom>
          <a:solidFill>
            <a:srgbClr val="FFFFFF">
              <a:shade val="85000"/>
            </a:srgbClr>
          </a:solidFill>
          <a:ln w="1905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83" name="直線コネクタ 282"/>
          <p:cNvCxnSpPr>
            <a:stCxn id="263" idx="0"/>
          </p:cNvCxnSpPr>
          <p:nvPr/>
        </p:nvCxnSpPr>
        <p:spPr>
          <a:xfrm flipH="1" flipV="1">
            <a:off x="7041389" y="4083635"/>
            <a:ext cx="865" cy="506352"/>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4" name="直線コネクタ 283"/>
          <p:cNvCxnSpPr/>
          <p:nvPr/>
        </p:nvCxnSpPr>
        <p:spPr>
          <a:xfrm flipV="1">
            <a:off x="4455602" y="4941168"/>
            <a:ext cx="4384055" cy="3062"/>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9" name="楕円 258">
            <a:extLst>
              <a:ext uri="{FF2B5EF4-FFF2-40B4-BE49-F238E27FC236}">
                <a16:creationId xmlns:a16="http://schemas.microsoft.com/office/drawing/2014/main" id="{0626609D-E27B-4350-B8D1-99228BC6DDAF}"/>
              </a:ext>
            </a:extLst>
          </p:cNvPr>
          <p:cNvSpPr/>
          <p:nvPr/>
        </p:nvSpPr>
        <p:spPr>
          <a:xfrm>
            <a:off x="8734639" y="4915077"/>
            <a:ext cx="295351" cy="277497"/>
          </a:xfrm>
          <a:prstGeom prst="ellipse">
            <a:avLst/>
          </a:prstGeom>
          <a:solidFill>
            <a:schemeClr val="bg1"/>
          </a:solidFill>
          <a:ln w="127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60" name="テキスト ボックス 259">
            <a:extLst>
              <a:ext uri="{FF2B5EF4-FFF2-40B4-BE49-F238E27FC236}">
                <a16:creationId xmlns:a16="http://schemas.microsoft.com/office/drawing/2014/main" id="{D271C629-8602-4E6B-A294-A4515D6C2642}"/>
              </a:ext>
            </a:extLst>
          </p:cNvPr>
          <p:cNvSpPr txBox="1"/>
          <p:nvPr/>
        </p:nvSpPr>
        <p:spPr>
          <a:xfrm>
            <a:off x="8671301" y="4922590"/>
            <a:ext cx="389103" cy="196171"/>
          </a:xfrm>
          <a:prstGeom prst="rect">
            <a:avLst/>
          </a:prstGeom>
          <a:noFill/>
        </p:spPr>
        <p:txBody>
          <a:bodyPr wrap="none" rtlCol="0">
            <a:spAutoFit/>
          </a:bodyPr>
          <a:lstStyle/>
          <a:p>
            <a:r>
              <a:rPr kumimoji="1" lang="ja-JP" altLang="en-US" sz="1000" b="1" dirty="0">
                <a:latin typeface="BIZ UDPゴシック" panose="020B0400000000000000" pitchFamily="50" charset="-128"/>
                <a:ea typeface="BIZ UDPゴシック" panose="020B0400000000000000" pitchFamily="50" charset="-128"/>
              </a:rPr>
              <a:t>神戸</a:t>
            </a:r>
          </a:p>
        </p:txBody>
      </p:sp>
      <p:cxnSp>
        <p:nvCxnSpPr>
          <p:cNvPr id="286" name="直線コネクタ 285"/>
          <p:cNvCxnSpPr>
            <a:endCxn id="262" idx="2"/>
          </p:cNvCxnSpPr>
          <p:nvPr/>
        </p:nvCxnSpPr>
        <p:spPr>
          <a:xfrm flipV="1">
            <a:off x="4436011" y="5384571"/>
            <a:ext cx="3608731" cy="7243"/>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61" name="楕円 260">
            <a:extLst>
              <a:ext uri="{FF2B5EF4-FFF2-40B4-BE49-F238E27FC236}">
                <a16:creationId xmlns:a16="http://schemas.microsoft.com/office/drawing/2014/main" id="{6F058C00-EE47-43FC-B477-1520BE042245}"/>
              </a:ext>
            </a:extLst>
          </p:cNvPr>
          <p:cNvSpPr/>
          <p:nvPr/>
        </p:nvSpPr>
        <p:spPr>
          <a:xfrm>
            <a:off x="7907454" y="5183602"/>
            <a:ext cx="295352" cy="277497"/>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62" name="テキスト ボックス 261">
            <a:extLst>
              <a:ext uri="{FF2B5EF4-FFF2-40B4-BE49-F238E27FC236}">
                <a16:creationId xmlns:a16="http://schemas.microsoft.com/office/drawing/2014/main" id="{29534B2D-0075-425B-B1E6-609E73AC60B1}"/>
              </a:ext>
            </a:extLst>
          </p:cNvPr>
          <p:cNvSpPr txBox="1"/>
          <p:nvPr/>
        </p:nvSpPr>
        <p:spPr>
          <a:xfrm>
            <a:off x="7872812" y="5212921"/>
            <a:ext cx="343859" cy="171650"/>
          </a:xfrm>
          <a:prstGeom prst="rect">
            <a:avLst/>
          </a:prstGeom>
          <a:noFill/>
        </p:spPr>
        <p:txBody>
          <a:bodyPr wrap="none" rtlCol="0">
            <a:spAutoFit/>
          </a:bodyPr>
          <a:lstStyle/>
          <a:p>
            <a:r>
              <a:rPr kumimoji="1" lang="ja-JP" altLang="en-US" sz="800" b="1" dirty="0">
                <a:latin typeface="BIZ UDPゴシック" panose="020B0400000000000000" pitchFamily="50" charset="-128"/>
                <a:ea typeface="BIZ UDPゴシック" panose="020B0400000000000000" pitchFamily="50" charset="-128"/>
              </a:rPr>
              <a:t>淡路</a:t>
            </a:r>
          </a:p>
        </p:txBody>
      </p:sp>
      <p:pic>
        <p:nvPicPr>
          <p:cNvPr id="32" name="図 31">
            <a:extLst>
              <a:ext uri="{FF2B5EF4-FFF2-40B4-BE49-F238E27FC236}">
                <a16:creationId xmlns:a16="http://schemas.microsoft.com/office/drawing/2014/main" id="{309EE36E-51C5-4EC9-BEE9-4AF1F7F152E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81841" y="5276550"/>
            <a:ext cx="1045392" cy="553228"/>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テキスト ボックス 41">
            <a:extLst>
              <a:ext uri="{FF2B5EF4-FFF2-40B4-BE49-F238E27FC236}">
                <a16:creationId xmlns:a16="http://schemas.microsoft.com/office/drawing/2014/main" id="{AB4D1FEB-D99C-48CB-834B-0DAE2EAF4DCA}"/>
              </a:ext>
            </a:extLst>
          </p:cNvPr>
          <p:cNvSpPr txBox="1"/>
          <p:nvPr/>
        </p:nvSpPr>
        <p:spPr>
          <a:xfrm>
            <a:off x="10848302" y="5212921"/>
            <a:ext cx="1079084" cy="183909"/>
          </a:xfrm>
          <a:prstGeom prst="rect">
            <a:avLst/>
          </a:prstGeom>
          <a:noFill/>
        </p:spPr>
        <p:txBody>
          <a:bodyPr wrap="none" rtlCol="0">
            <a:spAutoFit/>
          </a:bodyPr>
          <a:lstStyle/>
          <a:p>
            <a:r>
              <a:rPr kumimoji="1" lang="ja-JP" altLang="en-US" sz="900" dirty="0"/>
              <a:t>百舌鳥・古市古墳群</a:t>
            </a:r>
          </a:p>
        </p:txBody>
      </p:sp>
      <p:sp>
        <p:nvSpPr>
          <p:cNvPr id="40" name="テキスト ボックス 39">
            <a:extLst>
              <a:ext uri="{FF2B5EF4-FFF2-40B4-BE49-F238E27FC236}">
                <a16:creationId xmlns:a16="http://schemas.microsoft.com/office/drawing/2014/main" id="{AB4D1FEB-D99C-48CB-834B-0DAE2EAF4DCA}"/>
              </a:ext>
            </a:extLst>
          </p:cNvPr>
          <p:cNvSpPr txBox="1"/>
          <p:nvPr/>
        </p:nvSpPr>
        <p:spPr>
          <a:xfrm>
            <a:off x="11102892" y="3529637"/>
            <a:ext cx="468282" cy="183909"/>
          </a:xfrm>
          <a:prstGeom prst="rect">
            <a:avLst/>
          </a:prstGeom>
          <a:noFill/>
        </p:spPr>
        <p:txBody>
          <a:bodyPr wrap="none" rtlCol="0">
            <a:spAutoFit/>
          </a:bodyPr>
          <a:lstStyle/>
          <a:p>
            <a:r>
              <a:rPr kumimoji="1" lang="ja-JP" altLang="en-US" sz="900" dirty="0"/>
              <a:t>大阪城</a:t>
            </a:r>
          </a:p>
        </p:txBody>
      </p:sp>
      <p:pic>
        <p:nvPicPr>
          <p:cNvPr id="52" name="図 5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30378" y="2918148"/>
            <a:ext cx="967795" cy="580471"/>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テキスト ボックス 40">
            <a:extLst>
              <a:ext uri="{FF2B5EF4-FFF2-40B4-BE49-F238E27FC236}">
                <a16:creationId xmlns:a16="http://schemas.microsoft.com/office/drawing/2014/main" id="{AB4D1FEB-D99C-48CB-834B-0DAE2EAF4DCA}"/>
              </a:ext>
            </a:extLst>
          </p:cNvPr>
          <p:cNvSpPr txBox="1"/>
          <p:nvPr/>
        </p:nvSpPr>
        <p:spPr>
          <a:xfrm>
            <a:off x="11154516" y="4451723"/>
            <a:ext cx="468282" cy="183909"/>
          </a:xfrm>
          <a:prstGeom prst="rect">
            <a:avLst/>
          </a:prstGeom>
          <a:noFill/>
        </p:spPr>
        <p:txBody>
          <a:bodyPr wrap="none" rtlCol="0">
            <a:spAutoFit/>
          </a:bodyPr>
          <a:lstStyle/>
          <a:p>
            <a:r>
              <a:rPr kumimoji="1" lang="ja-JP" altLang="en-US" sz="900" dirty="0"/>
              <a:t>海遊館</a:t>
            </a:r>
          </a:p>
        </p:txBody>
      </p:sp>
      <p:cxnSp>
        <p:nvCxnSpPr>
          <p:cNvPr id="287" name="直線コネクタ 286"/>
          <p:cNvCxnSpPr/>
          <p:nvPr/>
        </p:nvCxnSpPr>
        <p:spPr>
          <a:xfrm flipV="1">
            <a:off x="9749183" y="3310788"/>
            <a:ext cx="1670399" cy="463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a:stCxn id="257" idx="0"/>
          </p:cNvCxnSpPr>
          <p:nvPr/>
        </p:nvCxnSpPr>
        <p:spPr>
          <a:xfrm flipV="1">
            <a:off x="9742024" y="3315426"/>
            <a:ext cx="7159" cy="160561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08A780A0-F2F0-4BF7-BEFE-EA19C16C0DCC}"/>
              </a:ext>
            </a:extLst>
          </p:cNvPr>
          <p:cNvSpPr/>
          <p:nvPr/>
        </p:nvSpPr>
        <p:spPr>
          <a:xfrm>
            <a:off x="8518904" y="3682331"/>
            <a:ext cx="2196048" cy="285088"/>
          </a:xfrm>
          <a:prstGeom prst="rect">
            <a:avLst/>
          </a:prstGeom>
          <a:solidFill>
            <a:schemeClr val="accent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大阪湾・阪神間エリア</a:t>
            </a:r>
          </a:p>
        </p:txBody>
      </p:sp>
      <p:cxnSp>
        <p:nvCxnSpPr>
          <p:cNvPr id="289" name="直線コネクタ 288"/>
          <p:cNvCxnSpPr/>
          <p:nvPr/>
        </p:nvCxnSpPr>
        <p:spPr>
          <a:xfrm flipV="1">
            <a:off x="9736611" y="4282479"/>
            <a:ext cx="1670399" cy="463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30" name="図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26751" y="3832787"/>
            <a:ext cx="968737" cy="583364"/>
          </a:xfrm>
          <a:prstGeom prst="rect">
            <a:avLst/>
          </a:prstGeom>
          <a:no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90" name="直線コネクタ 289"/>
          <p:cNvCxnSpPr/>
          <p:nvPr/>
        </p:nvCxnSpPr>
        <p:spPr>
          <a:xfrm flipV="1">
            <a:off x="9737671" y="5444661"/>
            <a:ext cx="1005696" cy="2319"/>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p:nvPr/>
        </p:nvCxnSpPr>
        <p:spPr>
          <a:xfrm flipH="1" flipV="1">
            <a:off x="10736026" y="4867484"/>
            <a:ext cx="3933" cy="573774"/>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p:nvPr/>
        </p:nvCxnSpPr>
        <p:spPr>
          <a:xfrm>
            <a:off x="10733973" y="4863887"/>
            <a:ext cx="959215" cy="6383"/>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53" name="図 5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847266" y="4712662"/>
            <a:ext cx="1114990" cy="50527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5" name="円弧 294"/>
          <p:cNvSpPr/>
          <p:nvPr/>
        </p:nvSpPr>
        <p:spPr>
          <a:xfrm rot="1217473" flipV="1">
            <a:off x="9644520" y="5068082"/>
            <a:ext cx="217884" cy="402619"/>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1" name="楕円 290"/>
          <p:cNvSpPr>
            <a:spLocks noChangeAspect="1"/>
          </p:cNvSpPr>
          <p:nvPr/>
        </p:nvSpPr>
        <p:spPr>
          <a:xfrm>
            <a:off x="9628318" y="5394778"/>
            <a:ext cx="108000" cy="108000"/>
          </a:xfrm>
          <a:prstGeom prst="ellipse">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96" name="円弧 295"/>
          <p:cNvSpPr/>
          <p:nvPr/>
        </p:nvSpPr>
        <p:spPr>
          <a:xfrm rot="20689460" flipV="1">
            <a:off x="9530946" y="4613053"/>
            <a:ext cx="217884" cy="402619"/>
          </a:xfrm>
          <a:prstGeom prst="arc">
            <a:avLst>
              <a:gd name="adj1" fmla="val 16200000"/>
              <a:gd name="adj2" fmla="val 5364428"/>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4" name="楕円 293"/>
          <p:cNvSpPr>
            <a:spLocks noChangeAspect="1"/>
          </p:cNvSpPr>
          <p:nvPr/>
        </p:nvSpPr>
        <p:spPr>
          <a:xfrm>
            <a:off x="9514102" y="4579555"/>
            <a:ext cx="108000" cy="108000"/>
          </a:xfrm>
          <a:prstGeom prst="ellipse">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57" name="楕円 256">
            <a:extLst>
              <a:ext uri="{FF2B5EF4-FFF2-40B4-BE49-F238E27FC236}">
                <a16:creationId xmlns:a16="http://schemas.microsoft.com/office/drawing/2014/main" id="{0626609D-E27B-4350-B8D1-99228BC6DDAF}"/>
              </a:ext>
            </a:extLst>
          </p:cNvPr>
          <p:cNvSpPr/>
          <p:nvPr/>
        </p:nvSpPr>
        <p:spPr>
          <a:xfrm>
            <a:off x="9594349" y="4921036"/>
            <a:ext cx="295350" cy="27749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endParaRPr>
          </a:p>
        </p:txBody>
      </p:sp>
      <p:sp>
        <p:nvSpPr>
          <p:cNvPr id="258" name="テキスト ボックス 257">
            <a:extLst>
              <a:ext uri="{FF2B5EF4-FFF2-40B4-BE49-F238E27FC236}">
                <a16:creationId xmlns:a16="http://schemas.microsoft.com/office/drawing/2014/main" id="{D271C629-8602-4E6B-A294-A4515D6C2642}"/>
              </a:ext>
            </a:extLst>
          </p:cNvPr>
          <p:cNvSpPr txBox="1"/>
          <p:nvPr/>
        </p:nvSpPr>
        <p:spPr>
          <a:xfrm>
            <a:off x="9526572" y="4935686"/>
            <a:ext cx="389103" cy="196171"/>
          </a:xfrm>
          <a:prstGeom prst="rect">
            <a:avLst/>
          </a:prstGeom>
          <a:noFill/>
        </p:spPr>
        <p:txBody>
          <a:bodyPr wrap="none" rtlCol="0">
            <a:spAutoFit/>
          </a:bodyPr>
          <a:lstStyle/>
          <a:p>
            <a:r>
              <a:rPr kumimoji="1" lang="ja-JP" altLang="en-US" sz="1000" b="1" dirty="0">
                <a:latin typeface="BIZ UDPゴシック" panose="020B0400000000000000" pitchFamily="50" charset="-128"/>
                <a:ea typeface="BIZ UDPゴシック" panose="020B0400000000000000" pitchFamily="50" charset="-128"/>
              </a:rPr>
              <a:t>大阪</a:t>
            </a:r>
          </a:p>
        </p:txBody>
      </p:sp>
      <p:sp>
        <p:nvSpPr>
          <p:cNvPr id="16" name="楕円 15"/>
          <p:cNvSpPr/>
          <p:nvPr/>
        </p:nvSpPr>
        <p:spPr>
          <a:xfrm>
            <a:off x="3642925" y="1366389"/>
            <a:ext cx="1817062" cy="1336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423881" y="1248814"/>
            <a:ext cx="2255149" cy="215444"/>
          </a:xfrm>
          <a:prstGeom prst="rect">
            <a:avLst/>
          </a:prstGeom>
          <a:noFill/>
          <a:scene3d>
            <a:camera prst="orthographicFront"/>
            <a:lightRig rig="threePt" dir="t"/>
          </a:scene3d>
          <a:sp3d>
            <a:bevelT/>
          </a:sp3d>
        </p:spPr>
        <p:txBody>
          <a:bodyPr vert="horz" wrap="square" lIns="0" tIns="0" rIns="0" bIns="0" rtlCol="0" anchor="ctr" anchorCtr="0">
            <a:spAutoFit/>
          </a:bodyPr>
          <a:lstStyle/>
          <a:p>
            <a:pPr algn="ct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2035</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年ごろ</a:t>
            </a:r>
            <a:endPar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 name="楕円 13"/>
          <p:cNvSpPr/>
          <p:nvPr/>
        </p:nvSpPr>
        <p:spPr>
          <a:xfrm>
            <a:off x="424644" y="1361759"/>
            <a:ext cx="1817062" cy="1336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41833" y="1283033"/>
            <a:ext cx="2255149" cy="215444"/>
          </a:xfrm>
          <a:prstGeom prst="rect">
            <a:avLst/>
          </a:prstGeom>
          <a:noFill/>
          <a:scene3d>
            <a:camera prst="orthographicFront"/>
            <a:lightRig rig="threePt" dir="t"/>
          </a:scene3d>
          <a:sp3d>
            <a:bevelT/>
          </a:sp3d>
        </p:spPr>
        <p:txBody>
          <a:bodyPr vert="horz" wrap="square" lIns="0" tIns="0" rIns="0" bIns="0" rtlCol="0" anchor="ctr" anchorCtr="0">
            <a:spAutoFit/>
          </a:bodyPr>
          <a:lstStyle/>
          <a:p>
            <a:pPr algn="ctr"/>
            <a:r>
              <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2025</a:t>
            </a:r>
            <a:r>
              <a:rPr lang="ja-JP" altLang="en-US"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年</a:t>
            </a:r>
            <a:endParaRPr lang="en-US" altLang="ja-JP" sz="1400" b="1"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97" name="矢印: 五方向 2">
            <a:extLst>
              <a:ext uri="{FF2B5EF4-FFF2-40B4-BE49-F238E27FC236}">
                <a16:creationId xmlns:a16="http://schemas.microsoft.com/office/drawing/2014/main" id="{447AA90C-3CB6-80C2-6906-90305C0C107C}"/>
              </a:ext>
            </a:extLst>
          </p:cNvPr>
          <p:cNvSpPr/>
          <p:nvPr/>
        </p:nvSpPr>
        <p:spPr>
          <a:xfrm>
            <a:off x="3039969" y="2526466"/>
            <a:ext cx="559296" cy="1647310"/>
          </a:xfrm>
          <a:prstGeom prst="homePlate">
            <a:avLst/>
          </a:prstGeom>
          <a:gradFill flip="none" rotWithShape="1">
            <a:gsLst>
              <a:gs pos="0">
                <a:schemeClr val="accent1">
                  <a:lumMod val="5000"/>
                  <a:lumOff val="95000"/>
                </a:schemeClr>
              </a:gs>
              <a:gs pos="54000">
                <a:schemeClr val="accent1">
                  <a:lumMod val="45000"/>
                  <a:lumOff val="55000"/>
                </a:schemeClr>
              </a:gs>
              <a:gs pos="80000">
                <a:schemeClr val="accent1">
                  <a:lumMod val="45000"/>
                  <a:lumOff val="55000"/>
                </a:schemeClr>
              </a:gs>
              <a:gs pos="100000">
                <a:schemeClr val="accent1">
                  <a:lumMod val="30000"/>
                  <a:lumOff val="7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168" name="スライド番号プレースホルダー 2">
            <a:extLst>
              <a:ext uri="{FF2B5EF4-FFF2-40B4-BE49-F238E27FC236}">
                <a16:creationId xmlns:a16="http://schemas.microsoft.com/office/drawing/2014/main" id="{B6DBFAA3-5FB4-48FB-BB7B-8DBF512572D0}"/>
              </a:ext>
            </a:extLst>
          </p:cNvPr>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624458-F4DE-4903-8109-826F45244856}" type="slidenum">
              <a:rPr kumimoji="1" lang="ja-JP" altLang="en-US" sz="1600" b="0" i="0" u="none" strike="noStrike" kern="1200" cap="none" spc="0" normalizeH="0" baseline="0" noProof="0" smtClean="0">
                <a:ln>
                  <a:noFill/>
                </a:ln>
                <a:solidFill>
                  <a:prstClr val="black"/>
                </a:solidFill>
                <a:effectLst/>
                <a:uLnTx/>
                <a:uFillTx/>
                <a:latin typeface="Segoe U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600" b="0"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5" name="図 4">
            <a:extLst>
              <a:ext uri="{FF2B5EF4-FFF2-40B4-BE49-F238E27FC236}">
                <a16:creationId xmlns:a16="http://schemas.microsoft.com/office/drawing/2014/main" id="{C70C4184-9FC4-4655-ABED-F4BA69661587}"/>
              </a:ext>
            </a:extLst>
          </p:cNvPr>
          <p:cNvPicPr>
            <a:picLocks noChangeAspect="1"/>
          </p:cNvPicPr>
          <p:nvPr/>
        </p:nvPicPr>
        <p:blipFill>
          <a:blip r:embed="rId11"/>
          <a:stretch>
            <a:fillRect/>
          </a:stretch>
        </p:blipFill>
        <p:spPr>
          <a:xfrm>
            <a:off x="3611033" y="4464230"/>
            <a:ext cx="1188823" cy="621846"/>
          </a:xfrm>
          <a:prstGeom prst="rect">
            <a:avLst/>
          </a:prstGeom>
        </p:spPr>
      </p:pic>
    </p:spTree>
    <p:extLst>
      <p:ext uri="{BB962C8B-B14F-4D97-AF65-F5344CB8AC3E}">
        <p14:creationId xmlns:p14="http://schemas.microsoft.com/office/powerpoint/2010/main" val="392437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6444365" y="4359114"/>
            <a:ext cx="5462313" cy="239695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21" name="正方形/長方形 20"/>
          <p:cNvSpPr/>
          <p:nvPr/>
        </p:nvSpPr>
        <p:spPr>
          <a:xfrm>
            <a:off x="6444365" y="980727"/>
            <a:ext cx="5462313" cy="291295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25" name="正方形/長方形 24"/>
          <p:cNvSpPr/>
          <p:nvPr/>
        </p:nvSpPr>
        <p:spPr>
          <a:xfrm>
            <a:off x="414702" y="4359114"/>
            <a:ext cx="5875556" cy="24120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23" name="正方形/長方形 22"/>
          <p:cNvSpPr/>
          <p:nvPr/>
        </p:nvSpPr>
        <p:spPr>
          <a:xfrm>
            <a:off x="414702" y="980727"/>
            <a:ext cx="5875556" cy="288063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60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6" name="タイトル 1"/>
          <p:cNvSpPr>
            <a:spLocks noGrp="1"/>
          </p:cNvSpPr>
          <p:nvPr>
            <p:ph type="title"/>
          </p:nvPr>
        </p:nvSpPr>
        <p:spPr>
          <a:xfrm>
            <a:off x="261324" y="620688"/>
            <a:ext cx="11700000" cy="0"/>
          </a:xfrm>
        </p:spPr>
        <p:txBody>
          <a:bodyPr/>
          <a:lstStyle/>
          <a:p>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＜連携③＞　ライフサイエンス分野における革新的技術等の創出・情報発信</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sp>
        <p:nvSpPr>
          <p:cNvPr id="7" name="正方形/長方形 6"/>
          <p:cNvSpPr/>
          <p:nvPr/>
        </p:nvSpPr>
        <p:spPr>
          <a:xfrm>
            <a:off x="467825" y="992772"/>
            <a:ext cx="5822433" cy="1677382"/>
          </a:xfrm>
          <a:prstGeom prst="rect">
            <a:avLst/>
          </a:prstGeom>
        </p:spPr>
        <p:txBody>
          <a:bodyPr wrap="square">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府県に所在する研究機関による</a:t>
            </a: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研究成果の</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事業化を促進するため</a:t>
            </a: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大阪府・兵庫県内</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事業者と研究機関による</a:t>
            </a: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オープンイノベーション創出に向けた</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マッチングイベントを実施</a:t>
            </a:r>
            <a:endPar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（参加研究機関）</a:t>
            </a:r>
            <a:endParaRPr kumimoji="1" lang="en-US" altLang="ja-JP" sz="12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・理化学研究所生命機能科学研究センター（神戸市）</a:t>
            </a:r>
            <a:endParaRPr kumimoji="1" lang="en-US" altLang="ja-JP" sz="12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・国立循環器病研究センター（吹田市）</a:t>
            </a:r>
            <a:endParaRPr kumimoji="1" lang="en-US" altLang="ja-JP" sz="12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6308011" y="978073"/>
            <a:ext cx="5800374" cy="1785104"/>
          </a:xfrm>
          <a:prstGeom prst="rect">
            <a:avLst/>
          </a:prstGeom>
        </p:spPr>
        <p:txBody>
          <a:bodyPr wrap="square">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展示・セミナー・パートナリングで構成される</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アジア最大級</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のパートナリングイベント</a:t>
            </a:r>
            <a:endPar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創薬等の「</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Bio Japan</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」、再生医療等の「再生医療</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JAPAN</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デジタルテクノロジー等の「</a:t>
            </a:r>
            <a:r>
              <a:rPr kumimoji="0" lang="en-US" altLang="ja-JP" sz="14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healthTECH</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JAPAN</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」の同時開催</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府は「</a:t>
            </a:r>
            <a:r>
              <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Bio Japan</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神戸市は「再生医療</a:t>
            </a:r>
            <a:r>
              <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JAPAN</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」に出展</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拠点や拠点内事業者の</a:t>
            </a:r>
            <a:r>
              <a:rPr kumimoji="0" lang="en-US" altLang="ja-JP"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PR</a:t>
            </a:r>
            <a:r>
              <a:rPr kumimoji="0" lang="ja-JP" altLang="en-US" sz="1400" b="1" i="0" u="sng"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パートナリングの支援を実施</a:t>
            </a:r>
            <a:endPar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280629" y="4393106"/>
            <a:ext cx="5929128" cy="1220847"/>
          </a:xfrm>
          <a:prstGeom prst="rect">
            <a:avLst/>
          </a:prstGeom>
        </p:spPr>
        <p:txBody>
          <a:bodyPr wrap="square">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・神戸市に所在する</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スタートアップのネットワーキング支援イベント</a:t>
            </a:r>
            <a:endPar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・現地の事業会社、</a:t>
            </a:r>
            <a:r>
              <a:rPr kumimoji="1" lang="en-US" altLang="ja-JP"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SU</a:t>
            </a:r>
            <a:r>
              <a:rPr kumimoji="1" lang="ja-JP" altLang="en-US" sz="1400" b="0" i="0" u="none" strike="noStrike" kern="1200" cap="none" spc="0" normalizeH="0" baseline="0" noProof="0" dirty="0" err="1">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法律事務所をはじめ</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海外事業者等と</a:t>
            </a:r>
            <a:r>
              <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SU</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のコ</a:t>
            </a:r>
            <a:endPar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ネクション形成が目的</a:t>
            </a:r>
            <a:endPar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兵庫・大阪の</a:t>
            </a:r>
            <a:r>
              <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SU15</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社が参加（うち</a:t>
            </a:r>
            <a:r>
              <a:rPr kumimoji="1" lang="ja-JP" altLang="en-US" sz="1400" b="1" i="0" u="sng"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４</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事業者が府内</a:t>
            </a:r>
            <a:r>
              <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SU</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a:t>
            </a:r>
            <a:endParaRPr kumimoji="0"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正方形/長方形 9"/>
          <p:cNvSpPr/>
          <p:nvPr/>
        </p:nvSpPr>
        <p:spPr>
          <a:xfrm>
            <a:off x="6501942" y="4394903"/>
            <a:ext cx="5396119" cy="2067233"/>
          </a:xfrm>
          <a:prstGeom prst="rect">
            <a:avLst/>
          </a:prstGeom>
        </p:spPr>
        <p:txBody>
          <a:bodyPr wrap="square">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・ライフサイエンス分野の起業家・経営者を育成する支援施策</a:t>
            </a:r>
            <a:endParaRPr kumimoji="1" lang="en-US" altLang="ja-JP"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・ピッチイベントを開催し、上位３社にアクセラレータープログ</a:t>
            </a:r>
            <a:endParaRPr kumimoji="1" lang="en-US" altLang="ja-JP"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ラムへの参加権利を付与し、同プログラム受講後、</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rPr>
              <a:t>カリフォル　</a:t>
            </a:r>
            <a:endPar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1" i="0"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rPr>
              <a:t>　</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rPr>
              <a:t>ニア州</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の投資家・事業会社を対象としたピッチを実施</a:t>
            </a:r>
            <a:endPar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・今年度、</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府が実施する若手研究者向け事業化意欲醸成イベント</a:t>
            </a:r>
            <a:endPar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に参加する若手研究者に限り、当該ピッチを閲覧可能とした</a:t>
            </a:r>
            <a:endParaRPr kumimoji="1" lang="en-US" altLang="ja-JP" sz="1400" b="1" i="0" u="sng"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rPr>
              <a:t>　（本来はクローズドで実施）</a:t>
            </a:r>
            <a:endParaRPr kumimoji="1" lang="en-US" altLang="ja-JP" sz="1050" b="0" i="0" u="none" strike="noStrike" kern="1200" cap="none" spc="0" normalizeH="0" baseline="0" noProof="0" dirty="0">
              <a:ln>
                <a:noFill/>
              </a:ln>
              <a:solidFill>
                <a:prstClr val="black">
                  <a:lumMod val="50000"/>
                </a:prstClr>
              </a:solidFill>
              <a:effectLst/>
              <a:uLnTx/>
              <a:uFillTx/>
              <a:latin typeface="游ゴシック" panose="020B0400000000000000" pitchFamily="50" charset="-128"/>
              <a:ea typeface="游ゴシック" panose="020B0400000000000000" pitchFamily="50" charset="-128"/>
              <a:cs typeface="+mn-cs"/>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2886" y="2646636"/>
            <a:ext cx="1350748" cy="1013061"/>
          </a:xfrm>
          <a:prstGeom prst="rect">
            <a:avLst/>
          </a:prstGeom>
        </p:spPr>
      </p:pic>
      <p:pic>
        <p:nvPicPr>
          <p:cNvPr id="13" name="図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2254" y="2646636"/>
            <a:ext cx="1351303" cy="1013060"/>
          </a:xfrm>
          <a:prstGeom prst="rect">
            <a:avLst/>
          </a:prstGeom>
        </p:spPr>
      </p:pic>
      <p:sp>
        <p:nvSpPr>
          <p:cNvPr id="14" name="正方形/長方形 13"/>
          <p:cNvSpPr/>
          <p:nvPr/>
        </p:nvSpPr>
        <p:spPr>
          <a:xfrm>
            <a:off x="1032480" y="3582301"/>
            <a:ext cx="4970580" cy="348813"/>
          </a:xfrm>
          <a:prstGeom prst="rect">
            <a:avLst/>
          </a:prstGeom>
        </p:spPr>
        <p:txBody>
          <a:bodyPr wrap="square">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（参考）昨年度の国立医薬基盤・健康・栄養研究所とのイベントの様子</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9905" y="2634118"/>
            <a:ext cx="1528072" cy="1052508"/>
          </a:xfrm>
          <a:prstGeom prst="rect">
            <a:avLst/>
          </a:prstGeom>
        </p:spPr>
      </p:pic>
      <p:pic>
        <p:nvPicPr>
          <p:cNvPr id="17" name="図 16"/>
          <p:cNvPicPr>
            <a:picLocks noChangeAspect="1"/>
          </p:cNvPicPr>
          <p:nvPr/>
        </p:nvPicPr>
        <p:blipFill>
          <a:blip r:embed="rId5"/>
          <a:stretch>
            <a:fillRect/>
          </a:stretch>
        </p:blipFill>
        <p:spPr>
          <a:xfrm>
            <a:off x="6946852" y="2792361"/>
            <a:ext cx="1303057" cy="1027472"/>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12152" y="2792361"/>
            <a:ext cx="1369963" cy="1027472"/>
          </a:xfrm>
          <a:prstGeom prst="rect">
            <a:avLst/>
          </a:prstGeom>
        </p:spPr>
      </p:pic>
      <p:sp>
        <p:nvSpPr>
          <p:cNvPr id="20" name="正方形/長方形 19"/>
          <p:cNvSpPr/>
          <p:nvPr/>
        </p:nvSpPr>
        <p:spPr>
          <a:xfrm>
            <a:off x="9729081" y="3601134"/>
            <a:ext cx="3133634" cy="348813"/>
          </a:xfrm>
          <a:prstGeom prst="rect">
            <a:avLst/>
          </a:prstGeom>
        </p:spPr>
        <p:txBody>
          <a:bodyPr wrap="square">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（参考）昨年度の大阪府ブースの様子</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4" name="テキスト ボックス 23"/>
          <p:cNvSpPr txBox="1"/>
          <p:nvPr/>
        </p:nvSpPr>
        <p:spPr>
          <a:xfrm>
            <a:off x="9782115" y="2843637"/>
            <a:ext cx="199925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府ブースでは万博の</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PR</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を実施。今年度は神戸市ブースにおいて万博</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PR</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ができないか調整中</a:t>
            </a:r>
            <a:endPar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6" name="図 25"/>
          <p:cNvPicPr>
            <a:picLocks noChangeAspect="1"/>
          </p:cNvPicPr>
          <p:nvPr/>
        </p:nvPicPr>
        <p:blipFill>
          <a:blip r:embed="rId7"/>
          <a:stretch>
            <a:fillRect/>
          </a:stretch>
        </p:blipFill>
        <p:spPr>
          <a:xfrm>
            <a:off x="946249" y="5589239"/>
            <a:ext cx="1648087" cy="1166827"/>
          </a:xfrm>
          <a:prstGeom prst="rect">
            <a:avLst/>
          </a:prstGeom>
        </p:spPr>
      </p:pic>
      <p:pic>
        <p:nvPicPr>
          <p:cNvPr id="27" name="図 2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17770" y="5563157"/>
            <a:ext cx="2072551" cy="1180414"/>
          </a:xfrm>
          <a:prstGeom prst="rect">
            <a:avLst/>
          </a:prstGeom>
        </p:spPr>
      </p:pic>
      <p:pic>
        <p:nvPicPr>
          <p:cNvPr id="28" name="図 2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05835" y="6117078"/>
            <a:ext cx="1774982" cy="698432"/>
          </a:xfrm>
          <a:prstGeom prst="rect">
            <a:avLst/>
          </a:prstGeom>
        </p:spPr>
      </p:pic>
      <p:pic>
        <p:nvPicPr>
          <p:cNvPr id="30" name="図 29"/>
          <p:cNvPicPr>
            <a:picLocks noChangeAspect="1"/>
          </p:cNvPicPr>
          <p:nvPr/>
        </p:nvPicPr>
        <p:blipFill>
          <a:blip r:embed="rId10"/>
          <a:stretch>
            <a:fillRect/>
          </a:stretch>
        </p:blipFill>
        <p:spPr>
          <a:xfrm>
            <a:off x="10372235" y="6117078"/>
            <a:ext cx="923663" cy="695969"/>
          </a:xfrm>
          <a:prstGeom prst="rect">
            <a:avLst/>
          </a:prstGeom>
        </p:spPr>
      </p:pic>
      <p:sp>
        <p:nvSpPr>
          <p:cNvPr id="2" name="対角する 2 つの角を丸めた四角形 1"/>
          <p:cNvSpPr/>
          <p:nvPr/>
        </p:nvSpPr>
        <p:spPr>
          <a:xfrm>
            <a:off x="403887" y="724365"/>
            <a:ext cx="3709670" cy="307846"/>
          </a:xfrm>
          <a:prstGeom prst="round2DiagRect">
            <a:avLst>
              <a:gd name="adj1" fmla="val 36570"/>
              <a:gd name="adj2" fmla="val 0"/>
            </a:avLst>
          </a:prstGeom>
          <a:gradFill>
            <a:gsLst>
              <a:gs pos="0">
                <a:srgbClr val="009FC6"/>
              </a:gs>
              <a:gs pos="100000">
                <a:srgbClr val="000097"/>
              </a:gs>
            </a:gsLst>
            <a:lin ang="54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大阪府産学官ﾏｯﾁﾝｸﾞｲﾍﾞﾝﾄ</a:t>
            </a:r>
            <a:endParaRPr kumimoji="0" lang="ja-JP" altLang="en-US" sz="14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対角する 2 つの角を丸めた四角形 3"/>
          <p:cNvSpPr/>
          <p:nvPr/>
        </p:nvSpPr>
        <p:spPr>
          <a:xfrm>
            <a:off x="414702" y="4033082"/>
            <a:ext cx="3698855" cy="369332"/>
          </a:xfrm>
          <a:prstGeom prst="round2DiagRect">
            <a:avLst>
              <a:gd name="adj1" fmla="val 40738"/>
              <a:gd name="adj2" fmla="val 0"/>
            </a:avLst>
          </a:prstGeom>
          <a:gradFill>
            <a:gsLst>
              <a:gs pos="0">
                <a:srgbClr val="12833F"/>
              </a:gs>
              <a:gs pos="100000">
                <a:srgbClr val="000097"/>
              </a:gs>
            </a:gsLst>
            <a:lin ang="54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Kobe-Kansai Meet UP </a:t>
            </a:r>
            <a:r>
              <a:rPr kumimoji="0"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※R5.6.7</a:t>
            </a:r>
            <a:r>
              <a:rPr kumimoji="0"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実施</a:t>
            </a:r>
          </a:p>
        </p:txBody>
      </p:sp>
      <p:sp>
        <p:nvSpPr>
          <p:cNvPr id="16" name="対角する 2 つの角を丸めた四角形 15"/>
          <p:cNvSpPr/>
          <p:nvPr/>
        </p:nvSpPr>
        <p:spPr>
          <a:xfrm>
            <a:off x="6435696" y="744328"/>
            <a:ext cx="2844000" cy="307846"/>
          </a:xfrm>
          <a:prstGeom prst="round2DiagRect">
            <a:avLst>
              <a:gd name="adj1" fmla="val 37299"/>
              <a:gd name="adj2" fmla="val 0"/>
            </a:avLst>
          </a:prstGeom>
          <a:gradFill>
            <a:gsLst>
              <a:gs pos="0">
                <a:srgbClr val="12833F"/>
              </a:gs>
              <a:gs pos="100000">
                <a:srgbClr val="000097"/>
              </a:gs>
            </a:gsLst>
            <a:lin ang="54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Bio Japan  </a:t>
            </a:r>
            <a:r>
              <a:rPr kumimoji="0"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※R5.10.11</a:t>
            </a:r>
            <a:r>
              <a:rPr kumimoji="0"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0"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13</a:t>
            </a:r>
            <a:r>
              <a:rPr kumimoji="0"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開催 </a:t>
            </a:r>
          </a:p>
        </p:txBody>
      </p:sp>
      <p:sp>
        <p:nvSpPr>
          <p:cNvPr id="34" name="対角する 2 つの角を丸めた四角形 33"/>
          <p:cNvSpPr/>
          <p:nvPr/>
        </p:nvSpPr>
        <p:spPr>
          <a:xfrm>
            <a:off x="6449779" y="4033081"/>
            <a:ext cx="1518429" cy="356959"/>
          </a:xfrm>
          <a:prstGeom prst="round2DiagRect">
            <a:avLst>
              <a:gd name="adj1" fmla="val 50000"/>
              <a:gd name="adj2" fmla="val 0"/>
            </a:avLst>
          </a:prstGeom>
          <a:gradFill>
            <a:gsLst>
              <a:gs pos="0">
                <a:srgbClr val="12833F"/>
              </a:gs>
              <a:gs pos="100000">
                <a:srgbClr val="000097"/>
              </a:gs>
            </a:gsLst>
            <a:lin ang="54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KLSAP</a:t>
            </a:r>
            <a:r>
              <a:rPr kumimoji="0"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endPar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5" name="正方形/長方形 34"/>
          <p:cNvSpPr/>
          <p:nvPr/>
        </p:nvSpPr>
        <p:spPr>
          <a:xfrm>
            <a:off x="9055165" y="4090982"/>
            <a:ext cx="3053220" cy="2539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※Kansai Life Science Accelerator Program</a:t>
            </a:r>
            <a:endPar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スライド番号プレースホルダー 2"/>
          <p:cNvSpPr txBox="1">
            <a:spLocks/>
          </p:cNvSpPr>
          <p:nvPr/>
        </p:nvSpPr>
        <p:spPr>
          <a:xfrm>
            <a:off x="11510663" y="6453336"/>
            <a:ext cx="7060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624458-F4DE-4903-8109-826F45244856}" type="slidenum">
              <a:rPr kumimoji="1" lang="ja-JP" altLang="en-US" sz="1600" b="0" i="0" u="none" strike="noStrike" kern="1200" cap="none" spc="0" normalizeH="0" baseline="0" noProof="0" smtClean="0">
                <a:ln>
                  <a:noFill/>
                </a:ln>
                <a:solidFill>
                  <a:srgbClr val="000000"/>
                </a:solidFill>
                <a:effectLst/>
                <a:uLnTx/>
                <a:uFillTx/>
                <a:latin typeface="Segoe U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600" b="0" i="0" u="none" strike="noStrike" kern="1200" cap="none" spc="0" normalizeH="0" baseline="0" noProof="0" dirty="0">
              <a:ln>
                <a:noFill/>
              </a:ln>
              <a:solidFill>
                <a:srgbClr val="000000"/>
              </a:solidFill>
              <a:effectLst/>
              <a:uLnTx/>
              <a:uFillTx/>
              <a:latin typeface="Segoe UI"/>
              <a:ea typeface="メイリオ"/>
              <a:cs typeface="+mn-cs"/>
            </a:endParaRPr>
          </a:p>
        </p:txBody>
      </p:sp>
    </p:spTree>
    <p:extLst>
      <p:ext uri="{BB962C8B-B14F-4D97-AF65-F5344CB8AC3E}">
        <p14:creationId xmlns:p14="http://schemas.microsoft.com/office/powerpoint/2010/main" val="113852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二等辺三角形 8"/>
          <p:cNvSpPr/>
          <p:nvPr/>
        </p:nvSpPr>
        <p:spPr>
          <a:xfrm flipV="1">
            <a:off x="2572211" y="5999703"/>
            <a:ext cx="7044425" cy="352152"/>
          </a:xfrm>
          <a:prstGeom prst="triangle">
            <a:avLst/>
          </a:prstGeom>
          <a:gradFill flip="none" rotWithShape="1">
            <a:gsLst>
              <a:gs pos="0">
                <a:srgbClr val="FFC000"/>
              </a:gs>
              <a:gs pos="100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sp>
        <p:nvSpPr>
          <p:cNvPr id="20" name="楕円 19"/>
          <p:cNvSpPr/>
          <p:nvPr/>
        </p:nvSpPr>
        <p:spPr>
          <a:xfrm>
            <a:off x="668647" y="6645023"/>
            <a:ext cx="10964476" cy="14652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endParaRPr kumimoji="1" lang="ja-JP" altLang="en-US" sz="1600" dirty="0">
              <a:solidFill>
                <a:schemeClr val="tx1"/>
              </a:solidFill>
              <a:latin typeface="+mn-ea"/>
            </a:endParaRPr>
          </a:p>
        </p:txBody>
      </p:sp>
      <p:cxnSp>
        <p:nvCxnSpPr>
          <p:cNvPr id="40" name="直線コネクタ 39"/>
          <p:cNvCxnSpPr/>
          <p:nvPr/>
        </p:nvCxnSpPr>
        <p:spPr>
          <a:xfrm>
            <a:off x="9733282" y="671703"/>
            <a:ext cx="0" cy="532800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2877197" y="2545268"/>
            <a:ext cx="6909746" cy="1512000"/>
          </a:xfrm>
          <a:prstGeom prst="homePlate">
            <a:avLst>
              <a:gd name="adj" fmla="val 21872"/>
            </a:avLst>
          </a:prstGeom>
          <a:solidFill>
            <a:srgbClr val="D2EBFE"/>
          </a:solidFill>
          <a:ln w="38100">
            <a:noFill/>
          </a:ln>
        </p:spPr>
        <p:txBody>
          <a:bodyPr wrap="square" rtlCol="0">
            <a:spAutoFit/>
          </a:bodyPr>
          <a:lstStyle/>
          <a:p>
            <a:pPr lvl="0" algn="ctr" defTabSz="914377"/>
            <a:endPar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93" name="テキスト ボックス 92"/>
          <p:cNvSpPr txBox="1"/>
          <p:nvPr/>
        </p:nvSpPr>
        <p:spPr>
          <a:xfrm>
            <a:off x="2894339" y="4241389"/>
            <a:ext cx="6909746" cy="1584000"/>
          </a:xfrm>
          <a:prstGeom prst="homePlate">
            <a:avLst>
              <a:gd name="adj" fmla="val 18254"/>
            </a:avLst>
          </a:prstGeom>
          <a:solidFill>
            <a:srgbClr val="D2EBFE"/>
          </a:solidFill>
          <a:ln w="25400">
            <a:noFill/>
          </a:ln>
        </p:spPr>
        <p:txBody>
          <a:bodyPr wrap="square" rtlCol="0">
            <a:spAutoFit/>
          </a:bodyPr>
          <a:lstStyle/>
          <a:p>
            <a:pPr lvl="0" algn="ctr" defTabSz="914377"/>
            <a:endPar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83" name="角丸四角形 82"/>
          <p:cNvSpPr>
            <a:spLocks/>
          </p:cNvSpPr>
          <p:nvPr/>
        </p:nvSpPr>
        <p:spPr>
          <a:xfrm>
            <a:off x="9786943" y="4241389"/>
            <a:ext cx="2332224" cy="1550834"/>
          </a:xfrm>
          <a:prstGeom prst="roundRect">
            <a:avLst/>
          </a:prstGeom>
          <a:gradFill flip="none" rotWithShape="1">
            <a:gsLst>
              <a:gs pos="0">
                <a:schemeClr val="accent6">
                  <a:lumMod val="0"/>
                  <a:lumOff val="100000"/>
                </a:schemeClr>
              </a:gs>
              <a:gs pos="0">
                <a:schemeClr val="accent6">
                  <a:lumMod val="0"/>
                  <a:lumOff val="100000"/>
                </a:schemeClr>
              </a:gs>
              <a:gs pos="100000">
                <a:srgbClr val="5DBAF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00" b="1" dirty="0">
              <a:solidFill>
                <a:srgbClr val="002060"/>
              </a:solidFill>
              <a:latin typeface="UD デジタル 教科書体 NK-B" panose="02020700000000000000" pitchFamily="18" charset="-128"/>
              <a:ea typeface="UD デジタル 教科書体 NK-B" panose="02020700000000000000" pitchFamily="18" charset="-128"/>
            </a:endParaRPr>
          </a:p>
        </p:txBody>
      </p:sp>
      <p:sp>
        <p:nvSpPr>
          <p:cNvPr id="45" name="テキスト ボックス 44"/>
          <p:cNvSpPr txBox="1"/>
          <p:nvPr/>
        </p:nvSpPr>
        <p:spPr>
          <a:xfrm>
            <a:off x="2877447" y="1040560"/>
            <a:ext cx="6893103" cy="1332000"/>
          </a:xfrm>
          <a:prstGeom prst="homePlate">
            <a:avLst>
              <a:gd name="adj" fmla="val 29248"/>
            </a:avLst>
          </a:prstGeom>
          <a:solidFill>
            <a:srgbClr val="D2EBFE"/>
          </a:solidFill>
          <a:ln w="38100">
            <a:noFill/>
          </a:ln>
        </p:spPr>
        <p:txBody>
          <a:bodyPr wrap="square" rtlCol="0">
            <a:spAutoFit/>
          </a:bodyPr>
          <a:lstStyle/>
          <a:p>
            <a:pPr lvl="0" algn="ctr" defTabSz="914377"/>
            <a:endParaRPr kumimoji="1" lang="ja-JP" altLang="en-US"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222530" y="621365"/>
            <a:ext cx="11523307" cy="59046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30000"/>
              </a:lnSpc>
              <a:spcBef>
                <a:spcPts val="0"/>
              </a:spcBef>
              <a:spcAft>
                <a:spcPts val="600"/>
              </a:spcAft>
              <a:buClrTx/>
              <a:buSzTx/>
              <a:buFontTx/>
              <a:buNone/>
              <a:tabLst/>
              <a:defRPr/>
            </a:pPr>
            <a:endParaRPr kumimoji="1" lang="ja-JP" altLang="en-US" sz="2000" b="0" i="0" u="none" strike="noStrike" kern="1200" cap="none" spc="0" normalizeH="0" baseline="0" noProof="0" dirty="0">
              <a:ln>
                <a:noFill/>
              </a:ln>
              <a:solidFill>
                <a:srgbClr val="4D4D4D"/>
              </a:solidFill>
              <a:effectLst/>
              <a:uLnTx/>
              <a:uFillTx/>
              <a:latin typeface="メイリオ"/>
              <a:ea typeface="メイリオ"/>
              <a:cs typeface="+mn-cs"/>
            </a:endParaRPr>
          </a:p>
        </p:txBody>
      </p:sp>
      <p:sp>
        <p:nvSpPr>
          <p:cNvPr id="5" name="スライド番号プレースホルダー 2"/>
          <p:cNvSpPr>
            <a:spLocks noGrp="1"/>
          </p:cNvSpPr>
          <p:nvPr>
            <p:ph type="sldNum" sz="quarter" idx="11"/>
          </p:nvPr>
        </p:nvSpPr>
        <p:spPr>
          <a:xfrm>
            <a:off x="11510663" y="6453336"/>
            <a:ext cx="706017" cy="365125"/>
          </a:xfrm>
        </p:spPr>
        <p:txBody>
          <a:bodyPr/>
          <a:lstStyle/>
          <a:p>
            <a:fld id="{5A624458-F4DE-4903-8109-826F45244856}" type="slidenum">
              <a:rPr kumimoji="1" lang="ja-JP" altLang="en-US" sz="1600" smtClean="0">
                <a:solidFill>
                  <a:schemeClr val="tx1"/>
                </a:solidFill>
              </a:rPr>
              <a:pPr/>
              <a:t>8</a:t>
            </a:fld>
            <a:endParaRPr kumimoji="1" lang="ja-JP" altLang="en-US" sz="1600" dirty="0">
              <a:solidFill>
                <a:schemeClr val="tx1"/>
              </a:solidFill>
            </a:endParaRPr>
          </a:p>
        </p:txBody>
      </p:sp>
      <p:sp>
        <p:nvSpPr>
          <p:cNvPr id="14" name="タイトル 1"/>
          <p:cNvSpPr>
            <a:spLocks noGrp="1"/>
          </p:cNvSpPr>
          <p:nvPr>
            <p:ph type="title"/>
          </p:nvPr>
        </p:nvSpPr>
        <p:spPr>
          <a:xfrm>
            <a:off x="261325" y="620688"/>
            <a:ext cx="11523307" cy="0"/>
          </a:xfrm>
        </p:spPr>
        <p:txBody>
          <a:bodyPr/>
          <a:lstStyle/>
          <a:p>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2024</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a:t>
            </a:r>
            <a:r>
              <a:rPr lang="en-US" altLang="ja-JP" sz="2400" b="1" dirty="0">
                <a:solidFill>
                  <a:srgbClr val="080808"/>
                </a:solidFill>
                <a:latin typeface="UD デジタル 教科書体 NK-B" panose="02020700000000000000" pitchFamily="18" charset="-128"/>
                <a:ea typeface="UD デジタル 教科書体 NK-B" panose="02020700000000000000" pitchFamily="18" charset="-128"/>
              </a:rPr>
              <a:t>2025</a:t>
            </a:r>
            <a:r>
              <a:rPr lang="ja-JP" altLang="en-US" sz="2400" b="1" dirty="0">
                <a:solidFill>
                  <a:srgbClr val="080808"/>
                </a:solidFill>
                <a:latin typeface="UD デジタル 教科書体 NK-B" panose="02020700000000000000" pitchFamily="18" charset="-128"/>
                <a:ea typeface="UD デジタル 教科書体 NK-B" panose="02020700000000000000" pitchFamily="18" charset="-128"/>
              </a:rPr>
              <a:t>年度に向けた連携の方向性</a:t>
            </a:r>
            <a:endParaRPr kumimoji="1" lang="ja-JP" altLang="en-US" sz="2400" b="1" dirty="0">
              <a:solidFill>
                <a:srgbClr val="080808"/>
              </a:solidFill>
              <a:latin typeface="UD デジタル 教科書体 NK-B" panose="02020700000000000000" pitchFamily="18" charset="-128"/>
              <a:ea typeface="UD デジタル 教科書体 NK-B" panose="02020700000000000000" pitchFamily="18" charset="-128"/>
            </a:endParaRPr>
          </a:p>
        </p:txBody>
      </p:sp>
      <p:grpSp>
        <p:nvGrpSpPr>
          <p:cNvPr id="24" name="グループ化 23"/>
          <p:cNvGrpSpPr/>
          <p:nvPr/>
        </p:nvGrpSpPr>
        <p:grpSpPr>
          <a:xfrm>
            <a:off x="5383332" y="645526"/>
            <a:ext cx="1425336" cy="400615"/>
            <a:chOff x="3559290" y="2392523"/>
            <a:chExt cx="1425336" cy="400615"/>
          </a:xfrm>
        </p:grpSpPr>
        <p:sp>
          <p:nvSpPr>
            <p:cNvPr id="25" name="正方形/長方形 24"/>
            <p:cNvSpPr/>
            <p:nvPr/>
          </p:nvSpPr>
          <p:spPr>
            <a:xfrm>
              <a:off x="3562442" y="2393028"/>
              <a:ext cx="1422184" cy="400110"/>
            </a:xfrm>
            <a:prstGeom prst="rect">
              <a:avLst/>
            </a:prstGeom>
          </p:spPr>
          <p:txBody>
            <a:bodyPr wrap="none">
              <a:spAutoFit/>
            </a:bodyPr>
            <a:lstStyle/>
            <a:p>
              <a:pPr algn="ctr"/>
              <a:r>
                <a:rPr lang="en-US" altLang="ja-JP" sz="2000"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20</a:t>
              </a:r>
              <a:r>
                <a:rPr lang="ja-JP" altLang="en-US" sz="2000" dirty="0">
                  <a:ln w="82550">
                    <a:solidFill>
                      <a:srgbClr val="C00000"/>
                    </a:solidFill>
                  </a:ln>
                  <a:solidFill>
                    <a:schemeClr val="bg1"/>
                  </a:solidFill>
                  <a:latin typeface="UD デジタル 教科書体 NK-B" panose="02020700000000000000" pitchFamily="18" charset="-128"/>
                  <a:ea typeface="UD デジタル 教科書体 NK-B" panose="02020700000000000000" pitchFamily="18" charset="-128"/>
                </a:rPr>
                <a:t>２４年度</a:t>
              </a:r>
            </a:p>
          </p:txBody>
        </p:sp>
        <p:sp>
          <p:nvSpPr>
            <p:cNvPr id="28" name="正方形/長方形 27"/>
            <p:cNvSpPr/>
            <p:nvPr/>
          </p:nvSpPr>
          <p:spPr>
            <a:xfrm>
              <a:off x="3559290" y="2392523"/>
              <a:ext cx="1422184" cy="400110"/>
            </a:xfrm>
            <a:prstGeom prst="rect">
              <a:avLst/>
            </a:prstGeom>
            <a:noFill/>
          </p:spPr>
          <p:txBody>
            <a:bodyPr wrap="none" lIns="91440" tIns="45720" rIns="91440" bIns="45720">
              <a:spAutoFit/>
            </a:bodyPr>
            <a:lstStyle/>
            <a:p>
              <a:pPr algn="ctr"/>
              <a:r>
                <a:rPr lang="en-US" altLang="ja-JP" sz="2000" dirty="0">
                  <a:ln w="0"/>
                  <a:solidFill>
                    <a:schemeClr val="bg1"/>
                  </a:solidFill>
                  <a:latin typeface="UD デジタル 教科書体 NK-B" panose="02020700000000000000" pitchFamily="18" charset="-128"/>
                  <a:ea typeface="UD デジタル 教科書体 NK-B" panose="02020700000000000000" pitchFamily="18" charset="-128"/>
                </a:rPr>
                <a:t>2024</a:t>
              </a:r>
              <a:r>
                <a:rPr lang="ja-JP" altLang="en-US" sz="2000" dirty="0">
                  <a:ln w="0"/>
                  <a:solidFill>
                    <a:schemeClr val="bg1"/>
                  </a:solidFill>
                  <a:latin typeface="UD デジタル 教科書体 NK-B" panose="02020700000000000000" pitchFamily="18" charset="-128"/>
                  <a:ea typeface="UD デジタル 教科書体 NK-B" panose="02020700000000000000" pitchFamily="18" charset="-128"/>
                </a:rPr>
                <a:t>年度</a:t>
              </a:r>
            </a:p>
          </p:txBody>
        </p:sp>
      </p:grpSp>
      <p:grpSp>
        <p:nvGrpSpPr>
          <p:cNvPr id="29" name="グループ化 28"/>
          <p:cNvGrpSpPr/>
          <p:nvPr/>
        </p:nvGrpSpPr>
        <p:grpSpPr>
          <a:xfrm>
            <a:off x="10130031" y="644661"/>
            <a:ext cx="1422188" cy="402850"/>
            <a:chOff x="3819193" y="2280086"/>
            <a:chExt cx="1422188" cy="402850"/>
          </a:xfrm>
        </p:grpSpPr>
        <p:sp>
          <p:nvSpPr>
            <p:cNvPr id="30" name="正方形/長方形 29"/>
            <p:cNvSpPr/>
            <p:nvPr/>
          </p:nvSpPr>
          <p:spPr>
            <a:xfrm>
              <a:off x="3819197" y="2282826"/>
              <a:ext cx="1422184" cy="400110"/>
            </a:xfrm>
            <a:prstGeom prst="rect">
              <a:avLst/>
            </a:prstGeom>
          </p:spPr>
          <p:txBody>
            <a:bodyPr wrap="none">
              <a:spAutoFit/>
            </a:bodyPr>
            <a:lstStyle/>
            <a:p>
              <a:pPr algn="ctr"/>
              <a:r>
                <a:rPr lang="en-US" altLang="ja-JP"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2025</a:t>
              </a:r>
              <a:r>
                <a:rPr lang="ja-JP" altLang="en-US"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en-US" altLang="ja-JP" sz="2000" dirty="0">
                <a:ln w="82550">
                  <a:solidFill>
                    <a:srgbClr val="002060"/>
                  </a:solidFill>
                </a:ln>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sp>
          <p:nvSpPr>
            <p:cNvPr id="31" name="正方形/長方形 30"/>
            <p:cNvSpPr/>
            <p:nvPr/>
          </p:nvSpPr>
          <p:spPr>
            <a:xfrm>
              <a:off x="3819193" y="2280086"/>
              <a:ext cx="1422184" cy="400110"/>
            </a:xfrm>
            <a:prstGeom prst="rect">
              <a:avLst/>
            </a:prstGeom>
            <a:noFill/>
          </p:spPr>
          <p:txBody>
            <a:bodyPr wrap="none" lIns="91440" tIns="45720" rIns="91440" bIns="45720">
              <a:spAutoFit/>
            </a:bodyPr>
            <a:lstStyle/>
            <a:p>
              <a:pPr algn="ctr"/>
              <a:r>
                <a:rPr lang="en-US" altLang="ja-JP" sz="20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2025</a:t>
              </a:r>
              <a:r>
                <a:rPr lang="ja-JP" altLang="en-US" sz="200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rPr>
                <a:t>年度</a:t>
              </a:r>
              <a:endParaRPr lang="en-US" altLang="ja-JP" sz="2000" b="0" cap="none" spc="0" dirty="0">
                <a:ln w="0"/>
                <a:solidFill>
                  <a:schemeClr val="bg1"/>
                </a:solidFill>
                <a:effectLst>
                  <a:outerShdw blurRad="38100" dist="19050" dir="2700000" algn="tl" rotWithShape="0">
                    <a:schemeClr val="dk1">
                      <a:alpha val="40000"/>
                    </a:schemeClr>
                  </a:outerShdw>
                </a:effectLst>
                <a:latin typeface="UD デジタル 教科書体 NK-B" panose="02020700000000000000" pitchFamily="18" charset="-128"/>
                <a:ea typeface="UD デジタル 教科書体 NK-B" panose="02020700000000000000" pitchFamily="18" charset="-128"/>
              </a:endParaRPr>
            </a:p>
          </p:txBody>
        </p:sp>
      </p:grpSp>
      <p:sp>
        <p:nvSpPr>
          <p:cNvPr id="36" name="角丸四角形 35"/>
          <p:cNvSpPr>
            <a:spLocks/>
          </p:cNvSpPr>
          <p:nvPr/>
        </p:nvSpPr>
        <p:spPr>
          <a:xfrm>
            <a:off x="9787442" y="1028918"/>
            <a:ext cx="2252046" cy="1218257"/>
          </a:xfrm>
          <a:prstGeom prst="roundRect">
            <a:avLst/>
          </a:prstGeom>
          <a:gradFill flip="none" rotWithShape="1">
            <a:gsLst>
              <a:gs pos="0">
                <a:schemeClr val="accent6">
                  <a:lumMod val="0"/>
                  <a:lumOff val="100000"/>
                </a:schemeClr>
              </a:gs>
              <a:gs pos="0">
                <a:schemeClr val="accent6">
                  <a:lumMod val="0"/>
                  <a:lumOff val="100000"/>
                </a:schemeClr>
              </a:gs>
              <a:gs pos="100000">
                <a:srgbClr val="5DBAF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00" b="1" dirty="0">
              <a:solidFill>
                <a:srgbClr val="002060"/>
              </a:solidFill>
              <a:latin typeface="UD デジタル 教科書体 NK-B" panose="02020700000000000000" pitchFamily="18" charset="-128"/>
              <a:ea typeface="UD デジタル 教科書体 NK-B" panose="02020700000000000000" pitchFamily="18" charset="-128"/>
            </a:endParaRPr>
          </a:p>
        </p:txBody>
      </p:sp>
      <p:grpSp>
        <p:nvGrpSpPr>
          <p:cNvPr id="2" name="グループ化 1"/>
          <p:cNvGrpSpPr/>
          <p:nvPr/>
        </p:nvGrpSpPr>
        <p:grpSpPr>
          <a:xfrm>
            <a:off x="9733282" y="1359910"/>
            <a:ext cx="2421425" cy="587805"/>
            <a:chOff x="14407204" y="1873865"/>
            <a:chExt cx="1222743" cy="218711"/>
          </a:xfrm>
        </p:grpSpPr>
        <p:sp>
          <p:nvSpPr>
            <p:cNvPr id="37" name="正方形/長方形 36"/>
            <p:cNvSpPr/>
            <p:nvPr/>
          </p:nvSpPr>
          <p:spPr>
            <a:xfrm>
              <a:off x="14407204" y="1874992"/>
              <a:ext cx="1222743" cy="217584"/>
            </a:xfrm>
            <a:prstGeom prst="rect">
              <a:avLst/>
            </a:prstGeom>
            <a:noFill/>
          </p:spPr>
          <p:txBody>
            <a:bodyPr vert="horz" wrap="square" lIns="91440" tIns="45720" rIns="91440" bIns="45720">
              <a:spAutoFit/>
            </a:bodyPr>
            <a:lstStyle/>
            <a:p>
              <a:pPr algn="ctr"/>
              <a:r>
                <a:rPr lang="ja-JP" altLang="en-US" sz="1600"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兵庫・大阪発の</a:t>
              </a:r>
              <a:endParaRPr lang="en-US" altLang="ja-JP" sz="1600"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endParaRPr>
            </a:p>
            <a:p>
              <a:pPr algn="ctr"/>
              <a:r>
                <a:rPr lang="ja-JP" altLang="en-US" sz="1600" b="0" cap="none" spc="0"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rPr>
                <a:t>スタートアップの創出</a:t>
              </a:r>
              <a:endParaRPr lang="en-US" altLang="ja-JP" sz="1600" b="0" cap="none" spc="0" dirty="0">
                <a:ln w="76200">
                  <a:solidFill>
                    <a:schemeClr val="bg1"/>
                  </a:solidFill>
                </a:ln>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8" name="正方形/長方形 37"/>
            <p:cNvSpPr/>
            <p:nvPr/>
          </p:nvSpPr>
          <p:spPr>
            <a:xfrm>
              <a:off x="14509745" y="1873865"/>
              <a:ext cx="1017660" cy="217584"/>
            </a:xfrm>
            <a:prstGeom prst="rect">
              <a:avLst/>
            </a:prstGeom>
            <a:noFill/>
          </p:spPr>
          <p:txBody>
            <a:bodyPr vert="horz" wrap="none" lIns="91440" tIns="45720" rIns="91440" bIns="45720">
              <a:spAutoFit/>
            </a:bodyPr>
            <a:lstStyle/>
            <a:p>
              <a:pPr algn="ctr"/>
              <a:r>
                <a:rPr lang="ja-JP" altLang="en-US" sz="1600" dirty="0">
                  <a:ln w="0"/>
                  <a:solidFill>
                    <a:sysClr val="windowText" lastClr="000000"/>
                  </a:solidFill>
                  <a:latin typeface="UD デジタル 教科書体 NK-B" panose="02020700000000000000" pitchFamily="18" charset="-128"/>
                  <a:ea typeface="UD デジタル 教科書体 NK-B" panose="02020700000000000000" pitchFamily="18" charset="-128"/>
                </a:rPr>
                <a:t>兵庫・大阪発の</a:t>
              </a:r>
              <a:endParaRPr lang="en-US" altLang="ja-JP" sz="1600" dirty="0">
                <a:ln w="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lgn="ctr"/>
              <a:r>
                <a:rPr lang="ja-JP" altLang="en-US" sz="1600" b="0" cap="none" spc="0" dirty="0">
                  <a:ln w="0"/>
                  <a:solidFill>
                    <a:sysClr val="windowText" lastClr="000000"/>
                  </a:solidFill>
                  <a:latin typeface="UD デジタル 教科書体 NK-B" panose="02020700000000000000" pitchFamily="18" charset="-128"/>
                  <a:ea typeface="UD デジタル 教科書体 NK-B" panose="02020700000000000000" pitchFamily="18" charset="-128"/>
                </a:rPr>
                <a:t>スタートアップの創出</a:t>
              </a:r>
              <a:endParaRPr lang="en-US" altLang="ja-JP" sz="1600" b="0" cap="none" spc="0" dirty="0">
                <a:ln w="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grpSp>
      <p:sp>
        <p:nvSpPr>
          <p:cNvPr id="50" name="角丸四角形 49"/>
          <p:cNvSpPr/>
          <p:nvPr/>
        </p:nvSpPr>
        <p:spPr>
          <a:xfrm>
            <a:off x="320985" y="6160123"/>
            <a:ext cx="11610354" cy="590390"/>
          </a:xfrm>
          <a:prstGeom prst="roundRect">
            <a:avLst>
              <a:gd name="adj" fmla="val 203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51440" rtlCol="0" anchor="t" anchorCtr="0"/>
          <a:lstStyle/>
          <a:p>
            <a:pPr defTabSz="326663"/>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51" name="角丸四角形 50"/>
          <p:cNvSpPr/>
          <p:nvPr/>
        </p:nvSpPr>
        <p:spPr>
          <a:xfrm>
            <a:off x="349121" y="6323793"/>
            <a:ext cx="11663882" cy="510778"/>
          </a:xfrm>
          <a:prstGeom prst="roundRect">
            <a:avLst/>
          </a:prstGeom>
          <a:noFill/>
        </p:spPr>
        <p:txBody>
          <a:bodyPr wrap="square" anchor="ctr">
            <a:spAutoFit/>
          </a:bodyPr>
          <a:lstStyle/>
          <a:p>
            <a:pPr algn="ctr"/>
            <a:r>
              <a:rPr kumimoji="1" lang="en-US" altLang="ja-JP" sz="2400" dirty="0">
                <a:latin typeface="UD デジタル 教科書体 NK-B" panose="02020700000000000000" pitchFamily="18" charset="-128"/>
                <a:ea typeface="UD デジタル 教科書体 NK-B" panose="02020700000000000000" pitchFamily="18" charset="-128"/>
              </a:rPr>
              <a:t>2025</a:t>
            </a:r>
            <a:r>
              <a:rPr kumimoji="1" lang="ja-JP" altLang="en-US" sz="2400" dirty="0">
                <a:latin typeface="UD デジタル 教科書体 NK-B" panose="02020700000000000000" pitchFamily="18" charset="-128"/>
                <a:ea typeface="UD デジタル 教科書体 NK-B" panose="02020700000000000000" pitchFamily="18" charset="-128"/>
              </a:rPr>
              <a:t>年度に万博の機会を活かした次世代産業の創出と革新的技術の披露をめざす</a:t>
            </a:r>
          </a:p>
        </p:txBody>
      </p:sp>
      <p:sp>
        <p:nvSpPr>
          <p:cNvPr id="57" name="テキスト ボックス 56"/>
          <p:cNvSpPr txBox="1"/>
          <p:nvPr/>
        </p:nvSpPr>
        <p:spPr>
          <a:xfrm>
            <a:off x="2850807" y="1809263"/>
            <a:ext cx="6811673" cy="577081"/>
          </a:xfrm>
          <a:prstGeom prst="rect">
            <a:avLst/>
          </a:prstGeom>
          <a:noFill/>
        </p:spPr>
        <p:txBody>
          <a:bodyPr wrap="square" rtlCol="0">
            <a:spAutoFit/>
          </a:bodyPr>
          <a:lstStyle/>
          <a:p>
            <a:pPr lvl="0"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○若手人材・ｽﾀｰﾄｱｯﾌﾟの掘り起こし：ｽﾀｰﾄｱｯﾌﾟﾁｬﾚﾝｼﾞ甲子園での万博関連</a:t>
            </a:r>
            <a:r>
              <a:rPr kumimoji="1" lang="ja-JP" altLang="en-US" sz="1050" dirty="0">
                <a:solidFill>
                  <a:srgbClr val="080808"/>
                </a:solidFill>
                <a:latin typeface="游ゴシック" panose="020B0400000000000000" pitchFamily="50" charset="-128"/>
                <a:ea typeface="游ゴシック" panose="020B0400000000000000" pitchFamily="50" charset="-128"/>
              </a:rPr>
              <a:t>テーマ（</a:t>
            </a:r>
            <a:r>
              <a:rPr kumimoji="1" lang="en-US" altLang="ja-JP" sz="1050" dirty="0">
                <a:solidFill>
                  <a:srgbClr val="080808"/>
                </a:solidFill>
                <a:latin typeface="游ゴシック" panose="020B0400000000000000" pitchFamily="50" charset="-128"/>
                <a:ea typeface="游ゴシック" panose="020B0400000000000000" pitchFamily="50" charset="-128"/>
              </a:rPr>
              <a:t>SDGs</a:t>
            </a:r>
            <a:r>
              <a:rPr kumimoji="1" lang="ja-JP" altLang="en-US" sz="1050" dirty="0">
                <a:solidFill>
                  <a:srgbClr val="080808"/>
                </a:solidFill>
                <a:latin typeface="游ゴシック" panose="020B0400000000000000" pitchFamily="50" charset="-128"/>
                <a:ea typeface="游ゴシック" panose="020B0400000000000000" pitchFamily="50" charset="-128"/>
              </a:rPr>
              <a:t>など）</a:t>
            </a:r>
            <a:r>
              <a:rPr kumimoji="1" lang="ja-JP" altLang="en-US" sz="1050" dirty="0">
                <a:solidFill>
                  <a:srgbClr val="000000"/>
                </a:solidFill>
                <a:latin typeface="游ゴシック" panose="020B0400000000000000" pitchFamily="50" charset="-128"/>
                <a:ea typeface="游ゴシック" panose="020B0400000000000000" pitchFamily="50" charset="-128"/>
              </a:rPr>
              <a:t>募集検討、</a:t>
            </a:r>
            <a:endParaRPr kumimoji="1" lang="en-US" altLang="ja-JP" sz="1050" dirty="0">
              <a:solidFill>
                <a:srgbClr val="000000"/>
              </a:solidFill>
              <a:latin typeface="游ゴシック" panose="020B0400000000000000" pitchFamily="50" charset="-128"/>
              <a:ea typeface="游ゴシック" panose="020B0400000000000000" pitchFamily="50" charset="-128"/>
            </a:endParaRPr>
          </a:p>
          <a:p>
            <a:pPr lvl="0"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a:t>
            </a:r>
            <a:r>
              <a:rPr kumimoji="1" lang="en-US" altLang="ja-JP" sz="1050" dirty="0">
                <a:solidFill>
                  <a:srgbClr val="080808"/>
                </a:solidFill>
                <a:latin typeface="游ゴシック" panose="020B0400000000000000" pitchFamily="50" charset="-128"/>
                <a:ea typeface="游ゴシック" panose="020B0400000000000000" pitchFamily="50" charset="-128"/>
              </a:rPr>
              <a:t>Global Startup EXPO 2025</a:t>
            </a:r>
            <a:r>
              <a:rPr kumimoji="1" lang="ja-JP" altLang="en-US" sz="1050" dirty="0">
                <a:solidFill>
                  <a:srgbClr val="080808"/>
                </a:solidFill>
                <a:latin typeface="游ゴシック" panose="020B0400000000000000" pitchFamily="50" charset="-128"/>
                <a:ea typeface="游ゴシック" panose="020B0400000000000000" pitchFamily="50" charset="-128"/>
              </a:rPr>
              <a:t>（</a:t>
            </a:r>
            <a:r>
              <a:rPr kumimoji="1" lang="en-US" altLang="ja-JP" sz="1050" dirty="0">
                <a:solidFill>
                  <a:srgbClr val="080808"/>
                </a:solidFill>
                <a:latin typeface="游ゴシック" panose="020B0400000000000000" pitchFamily="50" charset="-128"/>
                <a:ea typeface="游ゴシック" panose="020B0400000000000000" pitchFamily="50" charset="-128"/>
              </a:rPr>
              <a:t>GSE</a:t>
            </a:r>
            <a:r>
              <a:rPr kumimoji="1" lang="ja-JP" altLang="en-US" sz="1050" dirty="0">
                <a:solidFill>
                  <a:srgbClr val="080808"/>
                </a:solidFill>
                <a:latin typeface="游ゴシック" panose="020B0400000000000000" pitchFamily="50" charset="-128"/>
                <a:ea typeface="游ゴシック" panose="020B0400000000000000" pitchFamily="50" charset="-128"/>
              </a:rPr>
              <a:t>）プレイベントへの参画　など</a:t>
            </a:r>
            <a:endParaRPr kumimoji="1" lang="en-US" altLang="ja-JP" sz="1050" dirty="0">
              <a:solidFill>
                <a:srgbClr val="080808"/>
              </a:solidFill>
              <a:latin typeface="游ゴシック" panose="020B0400000000000000" pitchFamily="50" charset="-128"/>
              <a:ea typeface="游ゴシック" panose="020B0400000000000000" pitchFamily="50" charset="-128"/>
            </a:endParaRPr>
          </a:p>
          <a:p>
            <a:pPr lvl="0" defTabSz="914377"/>
            <a:r>
              <a:rPr kumimoji="1" lang="ja-JP" altLang="en-US" sz="1050" dirty="0">
                <a:solidFill>
                  <a:srgbClr val="080808"/>
                </a:solidFill>
                <a:latin typeface="游ゴシック" panose="020B0400000000000000" pitchFamily="50" charset="-128"/>
                <a:ea typeface="游ゴシック" panose="020B0400000000000000" pitchFamily="50" charset="-128"/>
              </a:rPr>
              <a:t>○サポート体制の充実：アクセラレーションプロラム、新規事業開発支援、海外展開支援　など</a:t>
            </a:r>
            <a:endParaRPr kumimoji="1" lang="en-US" altLang="ja-JP" sz="1050" dirty="0">
              <a:solidFill>
                <a:srgbClr val="080808"/>
              </a:solidFill>
              <a:latin typeface="游ゴシック" panose="020B0400000000000000" pitchFamily="50" charset="-128"/>
              <a:ea typeface="游ゴシック" panose="020B0400000000000000" pitchFamily="50" charset="-128"/>
            </a:endParaRPr>
          </a:p>
        </p:txBody>
      </p:sp>
      <p:sp>
        <p:nvSpPr>
          <p:cNvPr id="77" name="正方形/長方形 76"/>
          <p:cNvSpPr/>
          <p:nvPr/>
        </p:nvSpPr>
        <p:spPr>
          <a:xfrm>
            <a:off x="2860555" y="3527333"/>
            <a:ext cx="6965839" cy="577081"/>
          </a:xfrm>
          <a:prstGeom prst="rect">
            <a:avLst/>
          </a:prstGeom>
          <a:noFill/>
        </p:spPr>
        <p:txBody>
          <a:bodyPr wrap="square" rtlCol="0">
            <a:spAutoFit/>
          </a:bodyPr>
          <a:lstStyle/>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実証実験の支援 ：兵庫県・大阪府・大阪市の連携による実装に向けたさらなる支援</a:t>
            </a:r>
          </a:p>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社会受容性の向上 ：実装に向けたさらなる社会受容性の向上（認知度の向上⇒安全性に関する理解促進など）</a:t>
            </a:r>
            <a:endParaRPr kumimoji="1" lang="en-US" altLang="ja-JP" sz="1050" dirty="0">
              <a:solidFill>
                <a:srgbClr val="000000"/>
              </a:solidFill>
              <a:latin typeface="游ゴシック" panose="020B0400000000000000" pitchFamily="50" charset="-128"/>
              <a:ea typeface="游ゴシック" panose="020B0400000000000000" pitchFamily="50" charset="-128"/>
            </a:endParaRPr>
          </a:p>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離着陸場の整備：ネットワーク化の促進</a:t>
            </a:r>
          </a:p>
        </p:txBody>
      </p:sp>
      <p:sp>
        <p:nvSpPr>
          <p:cNvPr id="86" name="角丸四角形 85"/>
          <p:cNvSpPr>
            <a:spLocks/>
          </p:cNvSpPr>
          <p:nvPr/>
        </p:nvSpPr>
        <p:spPr>
          <a:xfrm>
            <a:off x="9787442" y="2545267"/>
            <a:ext cx="2331725" cy="1495360"/>
          </a:xfrm>
          <a:prstGeom prst="roundRect">
            <a:avLst/>
          </a:prstGeom>
          <a:gradFill flip="none" rotWithShape="1">
            <a:gsLst>
              <a:gs pos="0">
                <a:schemeClr val="accent6">
                  <a:lumMod val="0"/>
                  <a:lumOff val="100000"/>
                </a:schemeClr>
              </a:gs>
              <a:gs pos="0">
                <a:schemeClr val="accent6">
                  <a:lumMod val="0"/>
                  <a:lumOff val="100000"/>
                </a:schemeClr>
              </a:gs>
              <a:gs pos="100000">
                <a:srgbClr val="5DBAF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00" b="1" dirty="0">
              <a:solidFill>
                <a:srgbClr val="002060"/>
              </a:solidFill>
              <a:latin typeface="UD デジタル 教科書体 NK-B" panose="02020700000000000000" pitchFamily="18" charset="-128"/>
              <a:ea typeface="UD デジタル 教科書体 NK-B" panose="02020700000000000000" pitchFamily="18" charset="-128"/>
            </a:endParaRPr>
          </a:p>
        </p:txBody>
      </p:sp>
      <p:grpSp>
        <p:nvGrpSpPr>
          <p:cNvPr id="87" name="グループ化 86"/>
          <p:cNvGrpSpPr/>
          <p:nvPr/>
        </p:nvGrpSpPr>
        <p:grpSpPr>
          <a:xfrm>
            <a:off x="9191658" y="3008483"/>
            <a:ext cx="3509443" cy="589356"/>
            <a:chOff x="11430594" y="610699"/>
            <a:chExt cx="620496" cy="1499167"/>
          </a:xfrm>
        </p:grpSpPr>
        <p:sp>
          <p:nvSpPr>
            <p:cNvPr id="88" name="正方形/長方形 87"/>
            <p:cNvSpPr/>
            <p:nvPr/>
          </p:nvSpPr>
          <p:spPr>
            <a:xfrm>
              <a:off x="11430638" y="622352"/>
              <a:ext cx="620452" cy="1487514"/>
            </a:xfrm>
            <a:prstGeom prst="rect">
              <a:avLst/>
            </a:prstGeom>
            <a:noFill/>
          </p:spPr>
          <p:txBody>
            <a:bodyPr vert="horz" wrap="square" lIns="91440" tIns="45720" rIns="91440" bIns="45720">
              <a:spAutoFit/>
            </a:bodyPr>
            <a:lstStyle/>
            <a:p>
              <a:pPr marL="0" marR="0" lvl="0" indent="0" algn="ctr" defTabSz="457200" rtl="0" eaLnBrk="1" fontAlgn="auto" latinLnBrk="0" hangingPunct="1">
                <a:spcBef>
                  <a:spcPts val="0"/>
                </a:spcBef>
                <a:spcAft>
                  <a:spcPts val="0"/>
                </a:spcAft>
                <a:buClrTx/>
                <a:buSzTx/>
                <a:buFontTx/>
                <a:buNone/>
                <a:tabLst/>
                <a:defRPr/>
              </a:pPr>
              <a:r>
                <a:rPr kumimoji="0" lang="ja-JP" altLang="en-US" sz="1600" b="0"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ベイエリアで</a:t>
              </a:r>
              <a:endParaRPr kumimoji="0" lang="en-US" altLang="ja-JP" sz="1600" b="0"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spcBef>
                  <a:spcPts val="0"/>
                </a:spcBef>
                <a:spcAft>
                  <a:spcPts val="0"/>
                </a:spcAft>
                <a:buClrTx/>
                <a:buSzTx/>
                <a:buFontTx/>
                <a:buNone/>
                <a:tabLst/>
                <a:defRPr/>
              </a:pPr>
              <a:r>
                <a:rPr kumimoji="0" lang="ja-JP" altLang="en-US" sz="1600" b="0" i="0" u="none" strike="noStrike" kern="1200" cap="none" spc="0" normalizeH="0" baseline="0" noProof="0" dirty="0">
                  <a:ln w="76200">
                    <a:solidFill>
                      <a:prstClr val="white"/>
                    </a:solid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「商用運航」を実現</a:t>
              </a:r>
            </a:p>
          </p:txBody>
        </p:sp>
        <p:sp>
          <p:nvSpPr>
            <p:cNvPr id="89" name="正方形/長方形 88"/>
            <p:cNvSpPr/>
            <p:nvPr/>
          </p:nvSpPr>
          <p:spPr>
            <a:xfrm>
              <a:off x="11430594" y="610699"/>
              <a:ext cx="620452" cy="1487514"/>
            </a:xfrm>
            <a:prstGeom prst="rect">
              <a:avLst/>
            </a:prstGeom>
            <a:noFill/>
          </p:spPr>
          <p:txBody>
            <a:bodyPr vert="horz" wrap="square" lIns="91440" tIns="45720" rIns="91440" bIns="45720">
              <a:spAutoFit/>
            </a:bodyPr>
            <a:lstStyle/>
            <a:p>
              <a:pPr marR="0" lvl="0" indent="0" algn="ctr" fontAlgn="auto">
                <a:spcBef>
                  <a:spcPts val="0"/>
                </a:spcBef>
                <a:spcAft>
                  <a:spcPts val="0"/>
                </a:spcAft>
                <a:buClrTx/>
                <a:buSzTx/>
                <a:buFontTx/>
                <a:buNone/>
                <a:tabLst/>
                <a:defRPr/>
              </a:pPr>
              <a:r>
                <a:rPr lang="ja-JP" altLang="en-US" sz="1600" dirty="0">
                  <a:ln w="0"/>
                  <a:solidFill>
                    <a:sysClr val="windowText" lastClr="000000"/>
                  </a:solidFill>
                  <a:latin typeface="UD デジタル 教科書体 NK-B" panose="02020700000000000000" pitchFamily="18" charset="-128"/>
                  <a:ea typeface="UD デジタル 教科書体 NK-B" panose="02020700000000000000" pitchFamily="18" charset="-128"/>
                </a:rPr>
                <a:t>ベイエリアで</a:t>
              </a:r>
              <a:endParaRPr lang="en-US" altLang="ja-JP" sz="1600" dirty="0">
                <a:ln w="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marR="0" lvl="0" indent="0" algn="ctr" fontAlgn="auto">
                <a:spcBef>
                  <a:spcPts val="0"/>
                </a:spcBef>
                <a:spcAft>
                  <a:spcPts val="0"/>
                </a:spcAft>
                <a:buClrTx/>
                <a:buSzTx/>
                <a:buFontTx/>
                <a:buNone/>
                <a:tabLst/>
                <a:defRPr/>
              </a:pPr>
              <a:r>
                <a:rPr lang="ja-JP" altLang="en-US" sz="1600" dirty="0">
                  <a:ln w="0"/>
                  <a:solidFill>
                    <a:sysClr val="windowText" lastClr="000000"/>
                  </a:solidFill>
                  <a:latin typeface="UD デジタル 教科書体 NK-B" panose="02020700000000000000" pitchFamily="18" charset="-128"/>
                  <a:ea typeface="UD デジタル 教科書体 NK-B" panose="02020700000000000000" pitchFamily="18" charset="-128"/>
                </a:rPr>
                <a:t>「商用運航」を実現</a:t>
              </a:r>
            </a:p>
          </p:txBody>
        </p:sp>
      </p:grpSp>
      <p:grpSp>
        <p:nvGrpSpPr>
          <p:cNvPr id="8" name="グループ化 7"/>
          <p:cNvGrpSpPr/>
          <p:nvPr/>
        </p:nvGrpSpPr>
        <p:grpSpPr>
          <a:xfrm>
            <a:off x="9209089" y="4733554"/>
            <a:ext cx="3458974" cy="598283"/>
            <a:chOff x="7173530" y="4850244"/>
            <a:chExt cx="3458974" cy="598283"/>
          </a:xfrm>
        </p:grpSpPr>
        <p:sp>
          <p:nvSpPr>
            <p:cNvPr id="94" name="正方形/長方形 93"/>
            <p:cNvSpPr/>
            <p:nvPr/>
          </p:nvSpPr>
          <p:spPr>
            <a:xfrm>
              <a:off x="7173530" y="4863752"/>
              <a:ext cx="3458974" cy="584775"/>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w="76200">
                    <a:solidFill>
                      <a:schemeClr val="bg1"/>
                    </a:solid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ライフサイエンス産業拠点</a:t>
              </a:r>
              <a:endParaRPr kumimoji="1" lang="en-US" altLang="ja-JP" sz="1600" b="1" i="0" u="none" strike="noStrike" kern="1200" cap="none" spc="0" normalizeH="0" baseline="0" noProof="0" dirty="0">
                <a:ln w="76200">
                  <a:solidFill>
                    <a:schemeClr val="bg1"/>
                  </a:solid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w="76200">
                    <a:solidFill>
                      <a:schemeClr val="bg1"/>
                    </a:solid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（中之島・神戸等）</a:t>
              </a:r>
              <a:r>
                <a:rPr kumimoji="1" lang="ja-JP" altLang="en-US" sz="1600" b="1" i="0" u="none" strike="noStrike" kern="1200" cap="none" spc="0" normalizeH="0" baseline="0" noProof="0" dirty="0">
                  <a:ln w="76200">
                    <a:solidFill>
                      <a:schemeClr val="bg1"/>
                    </a:solid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のＰＲ</a:t>
              </a:r>
              <a:endParaRPr kumimoji="1" lang="en-US" altLang="ja-JP" sz="1600" b="1" i="0" u="none" strike="noStrike" kern="1200" cap="none" spc="0" normalizeH="0" baseline="0" noProof="0" dirty="0">
                <a:ln w="76200">
                  <a:solidFill>
                    <a:schemeClr val="bg1"/>
                  </a:solid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95" name="正方形/長方形 94"/>
            <p:cNvSpPr/>
            <p:nvPr/>
          </p:nvSpPr>
          <p:spPr>
            <a:xfrm>
              <a:off x="7273528" y="4850244"/>
              <a:ext cx="3240360" cy="584775"/>
            </a:xfrm>
            <a:prstGeom prst="rect">
              <a:avLst/>
            </a:prstGeom>
            <a:noFill/>
          </p:spPr>
          <p:txBody>
            <a:bodyPr vert="horz"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rPr>
                <a:t>ライフサイエンス産業拠点</a:t>
              </a:r>
              <a:endParaRPr kumimoji="1" lang="en-US" altLang="ja-JP" sz="16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（中之島・神戸等）</a:t>
              </a:r>
              <a:r>
                <a:rPr kumimoji="1" lang="ja-JP" altLang="en-US" sz="1600" b="1"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のＰＲ</a:t>
              </a:r>
              <a:endParaRPr kumimoji="1" lang="en-US" altLang="ja-JP" sz="1600" b="1"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100" name="正方形/長方形 99"/>
          <p:cNvSpPr/>
          <p:nvPr/>
        </p:nvSpPr>
        <p:spPr>
          <a:xfrm>
            <a:off x="2877197" y="5086725"/>
            <a:ext cx="6637006" cy="738664"/>
          </a:xfrm>
          <a:prstGeom prst="rect">
            <a:avLst/>
          </a:prstGeom>
          <a:noFill/>
        </p:spPr>
        <p:txBody>
          <a:bodyPr wrap="square" rtlCol="0">
            <a:spAutoFit/>
          </a:bodyPr>
          <a:lstStyle/>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関西４拠点</a:t>
            </a:r>
            <a:r>
              <a:rPr kumimoji="1" lang="en-US" altLang="ja-JP" sz="1050" dirty="0">
                <a:solidFill>
                  <a:srgbClr val="000000"/>
                </a:solidFill>
                <a:latin typeface="游ゴシック" panose="020B0400000000000000" pitchFamily="50" charset="-128"/>
                <a:ea typeface="游ゴシック" panose="020B0400000000000000" pitchFamily="50" charset="-128"/>
              </a:rPr>
              <a:t>※</a:t>
            </a:r>
            <a:r>
              <a:rPr kumimoji="1" lang="ja-JP" altLang="en-US" sz="1050" dirty="0">
                <a:solidFill>
                  <a:srgbClr val="000000"/>
                </a:solidFill>
                <a:latin typeface="游ゴシック" panose="020B0400000000000000" pitchFamily="50" charset="-128"/>
                <a:ea typeface="游ゴシック" panose="020B0400000000000000" pitchFamily="50" charset="-128"/>
              </a:rPr>
              <a:t>によるさらなる連携：共同</a:t>
            </a:r>
            <a:r>
              <a:rPr kumimoji="1" lang="en-US" altLang="ja-JP" sz="1050" dirty="0">
                <a:solidFill>
                  <a:srgbClr val="000000"/>
                </a:solidFill>
                <a:latin typeface="游ゴシック" panose="020B0400000000000000" pitchFamily="50" charset="-128"/>
                <a:ea typeface="游ゴシック" panose="020B0400000000000000" pitchFamily="50" charset="-128"/>
              </a:rPr>
              <a:t>PR</a:t>
            </a:r>
            <a:r>
              <a:rPr kumimoji="1" lang="ja-JP" altLang="en-US" sz="1050" dirty="0">
                <a:solidFill>
                  <a:srgbClr val="000000"/>
                </a:solidFill>
                <a:latin typeface="游ゴシック" panose="020B0400000000000000" pitchFamily="50" charset="-128"/>
                <a:ea typeface="游ゴシック" panose="020B0400000000000000" pitchFamily="50" charset="-128"/>
              </a:rPr>
              <a:t>実施策の検討、大阪府制作映像コンテンツの共同活用</a:t>
            </a:r>
          </a:p>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兵庫県・神戸市・大阪府による新たな連携事業：</a:t>
            </a:r>
            <a:endParaRPr kumimoji="1" lang="en-US" altLang="ja-JP" sz="1050" dirty="0">
              <a:solidFill>
                <a:srgbClr val="000000"/>
              </a:solidFill>
              <a:latin typeface="游ゴシック" panose="020B0400000000000000" pitchFamily="50" charset="-128"/>
              <a:ea typeface="游ゴシック" panose="020B0400000000000000" pitchFamily="50" charset="-128"/>
            </a:endParaRPr>
          </a:p>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　 万博を活用した先端医療技術等の普及啓発における相互連携策の検討、国内外イベント等への共同出展</a:t>
            </a:r>
            <a:endParaRPr kumimoji="1" lang="en-US" altLang="ja-JP" sz="1050" dirty="0">
              <a:solidFill>
                <a:srgbClr val="000000"/>
              </a:solidFill>
              <a:latin typeface="游ゴシック" panose="020B0400000000000000" pitchFamily="50" charset="-128"/>
              <a:ea typeface="游ゴシック" panose="020B0400000000000000" pitchFamily="50" charset="-128"/>
            </a:endParaRPr>
          </a:p>
          <a:p>
            <a:pPr defTabSz="914377"/>
            <a:r>
              <a:rPr kumimoji="1" lang="ja-JP" altLang="en-US" sz="1050" dirty="0">
                <a:solidFill>
                  <a:srgbClr val="000000"/>
                </a:solidFill>
                <a:latin typeface="游ゴシック" panose="020B0400000000000000" pitchFamily="50" charset="-128"/>
                <a:ea typeface="游ゴシック" panose="020B0400000000000000" pitchFamily="50" charset="-128"/>
              </a:rPr>
              <a:t>○</a:t>
            </a:r>
            <a:r>
              <a:rPr kumimoji="1" lang="en-US" altLang="ja-JP" sz="1050" dirty="0">
                <a:solidFill>
                  <a:srgbClr val="000000"/>
                </a:solidFill>
                <a:latin typeface="游ゴシック" panose="020B0400000000000000" pitchFamily="50" charset="-128"/>
                <a:ea typeface="游ゴシック" panose="020B0400000000000000" pitchFamily="50" charset="-128"/>
              </a:rPr>
              <a:t>Bio Japan</a:t>
            </a:r>
            <a:r>
              <a:rPr kumimoji="1" lang="ja-JP" altLang="en-US" sz="1050" dirty="0">
                <a:solidFill>
                  <a:srgbClr val="000000"/>
                </a:solidFill>
                <a:latin typeface="游ゴシック" panose="020B0400000000000000" pitchFamily="50" charset="-128"/>
                <a:ea typeface="游ゴシック" panose="020B0400000000000000" pitchFamily="50" charset="-128"/>
              </a:rPr>
              <a:t>において、大阪・関西のポテンシャル等の共同</a:t>
            </a:r>
            <a:r>
              <a:rPr kumimoji="1" lang="en-US" altLang="ja-JP" sz="1050" dirty="0">
                <a:solidFill>
                  <a:srgbClr val="000000"/>
                </a:solidFill>
                <a:latin typeface="游ゴシック" panose="020B0400000000000000" pitchFamily="50" charset="-128"/>
                <a:ea typeface="游ゴシック" panose="020B0400000000000000" pitchFamily="50" charset="-128"/>
              </a:rPr>
              <a:t>PR</a:t>
            </a:r>
            <a:r>
              <a:rPr kumimoji="1" lang="ja-JP" altLang="en-US" sz="1050" dirty="0">
                <a:solidFill>
                  <a:srgbClr val="000000"/>
                </a:solidFill>
                <a:latin typeface="游ゴシック" panose="020B0400000000000000" pitchFamily="50" charset="-128"/>
                <a:ea typeface="游ゴシック" panose="020B0400000000000000" pitchFamily="50" charset="-128"/>
              </a:rPr>
              <a:t>を検討</a:t>
            </a:r>
          </a:p>
        </p:txBody>
      </p:sp>
      <p:sp>
        <p:nvSpPr>
          <p:cNvPr id="103" name="正方形/長方形 102"/>
          <p:cNvSpPr/>
          <p:nvPr/>
        </p:nvSpPr>
        <p:spPr>
          <a:xfrm>
            <a:off x="2977537" y="5790903"/>
            <a:ext cx="3070071"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神戸医療産業都市、未来医療国際拠点、健都、彩都</a:t>
            </a:r>
            <a:endParaRPr kumimoji="0" lang="ja-JP" altLang="en-US" sz="11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17" name="正方形/長方形 16"/>
          <p:cNvSpPr/>
          <p:nvPr/>
        </p:nvSpPr>
        <p:spPr>
          <a:xfrm>
            <a:off x="637344" y="1048715"/>
            <a:ext cx="2240103" cy="1296000"/>
          </a:xfrm>
          <a:prstGeom prst="rect">
            <a:avLst/>
          </a:prstGeom>
          <a:ln w="38100" cmpd="sng">
            <a:solidFill>
              <a:srgbClr val="0983D8"/>
            </a:solidFill>
          </a:ln>
        </p:spPr>
        <p:txBody>
          <a:bodyPr wrap="square" anchor="ctr">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万博を契機に、兵庫・大阪発のスタートアップを生み出すとともに、起業チャレンジできる環境を構築</a:t>
            </a:r>
          </a:p>
        </p:txBody>
      </p:sp>
      <p:sp>
        <p:nvSpPr>
          <p:cNvPr id="115" name="正方形/長方形 114"/>
          <p:cNvSpPr/>
          <p:nvPr/>
        </p:nvSpPr>
        <p:spPr>
          <a:xfrm>
            <a:off x="637344" y="2564627"/>
            <a:ext cx="2240103" cy="1476000"/>
          </a:xfrm>
          <a:prstGeom prst="rect">
            <a:avLst/>
          </a:prstGeom>
          <a:ln w="38100" cmpd="sng">
            <a:solidFill>
              <a:srgbClr val="0983D8"/>
            </a:solidFill>
          </a:ln>
        </p:spPr>
        <p:txBody>
          <a:bodyPr wrap="square" anchor="ctr">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万博開催時に、ベイエリアで商用運航を実現</a:t>
            </a:r>
          </a:p>
        </p:txBody>
      </p:sp>
      <p:sp>
        <p:nvSpPr>
          <p:cNvPr id="116" name="正方形/長方形 115"/>
          <p:cNvSpPr/>
          <p:nvPr/>
        </p:nvSpPr>
        <p:spPr>
          <a:xfrm>
            <a:off x="219545" y="1028918"/>
            <a:ext cx="468000" cy="1332998"/>
          </a:xfrm>
          <a:prstGeom prst="rect">
            <a:avLst/>
          </a:prstGeom>
          <a:solidFill>
            <a:srgbClr val="0579CC"/>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spcAft>
                <a:spcPts val="600"/>
              </a:spcAft>
            </a:pPr>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スタートアップ</a:t>
            </a:r>
          </a:p>
        </p:txBody>
      </p:sp>
      <p:sp>
        <p:nvSpPr>
          <p:cNvPr id="117" name="正方形/長方形 116"/>
          <p:cNvSpPr/>
          <p:nvPr/>
        </p:nvSpPr>
        <p:spPr>
          <a:xfrm>
            <a:off x="219545" y="2545267"/>
            <a:ext cx="468000" cy="1512000"/>
          </a:xfrm>
          <a:prstGeom prst="rect">
            <a:avLst/>
          </a:prstGeom>
          <a:solidFill>
            <a:srgbClr val="0579CC"/>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spcAft>
                <a:spcPts val="600"/>
              </a:spcAft>
            </a:pPr>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　空飛ぶクルマ</a:t>
            </a:r>
          </a:p>
        </p:txBody>
      </p:sp>
      <p:sp>
        <p:nvSpPr>
          <p:cNvPr id="118" name="正方形/長方形 117"/>
          <p:cNvSpPr/>
          <p:nvPr/>
        </p:nvSpPr>
        <p:spPr>
          <a:xfrm>
            <a:off x="644477" y="4244223"/>
            <a:ext cx="2240103" cy="1548000"/>
          </a:xfrm>
          <a:prstGeom prst="rect">
            <a:avLst/>
          </a:prstGeom>
          <a:ln w="38100" cmpd="sng">
            <a:solidFill>
              <a:srgbClr val="0983D8"/>
            </a:solidFill>
          </a:ln>
        </p:spPr>
        <p:txBody>
          <a:bodyPr wrap="square" anchor="ctr">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万博会場内外における兵</a:t>
            </a:r>
          </a:p>
          <a:p>
            <a:r>
              <a:rPr kumimoji="1" lang="ja-JP" altLang="en-US" sz="1400" dirty="0">
                <a:latin typeface="UD デジタル 教科書体 NK-B" panose="02020700000000000000" pitchFamily="18" charset="-128"/>
                <a:ea typeface="UD デジタル 教科書体 NK-B" panose="02020700000000000000" pitchFamily="18" charset="-128"/>
              </a:rPr>
              <a:t>庫・大阪のポテンシャル発信、拠点間連携の強化</a:t>
            </a:r>
          </a:p>
        </p:txBody>
      </p:sp>
      <p:sp>
        <p:nvSpPr>
          <p:cNvPr id="119" name="正方形/長方形 118"/>
          <p:cNvSpPr/>
          <p:nvPr/>
        </p:nvSpPr>
        <p:spPr>
          <a:xfrm>
            <a:off x="219545" y="4233175"/>
            <a:ext cx="468000" cy="1584000"/>
          </a:xfrm>
          <a:prstGeom prst="rect">
            <a:avLst/>
          </a:prstGeom>
          <a:solidFill>
            <a:srgbClr val="0579CC"/>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spcAft>
                <a:spcPts val="600"/>
              </a:spcAft>
            </a:pPr>
            <a:r>
              <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ライフサイエンス</a:t>
            </a:r>
          </a:p>
        </p:txBody>
      </p:sp>
      <p:sp>
        <p:nvSpPr>
          <p:cNvPr id="4" name="正方形/長方形 3"/>
          <p:cNvSpPr/>
          <p:nvPr/>
        </p:nvSpPr>
        <p:spPr>
          <a:xfrm>
            <a:off x="2860555" y="1098628"/>
            <a:ext cx="6888092" cy="738664"/>
          </a:xfrm>
          <a:prstGeom prst="rect">
            <a:avLst/>
          </a:prstGeom>
        </p:spPr>
        <p:txBody>
          <a:bodyPr wrap="square">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r>
              <a:rPr lang="ja-JP" altLang="en-US" sz="1400" dirty="0">
                <a:latin typeface="UD デジタル 教科書体 NK-B" panose="02020700000000000000" pitchFamily="18" charset="-128"/>
                <a:ea typeface="UD デジタル 教科書体 NK-B" panose="02020700000000000000" pitchFamily="18" charset="-128"/>
              </a:rPr>
              <a:t>イノベーションや社会課題解決に寄与する若手人材・スタートアップの掘り起こしを強化するとともに、スタートアップの事業継続に向けた人材面・資金面からのサポート体制を充実</a:t>
            </a:r>
            <a:endParaRPr lang="en-US" altLang="ja-JP" sz="1400" dirty="0">
              <a:latin typeface="UD デジタル 教科書体 NK-B" panose="02020700000000000000" pitchFamily="18" charset="-128"/>
              <a:ea typeface="UD デジタル 教科書体 NK-B" panose="02020700000000000000" pitchFamily="18" charset="-128"/>
            </a:endParaRPr>
          </a:p>
        </p:txBody>
      </p:sp>
      <p:sp>
        <p:nvSpPr>
          <p:cNvPr id="44" name="正方形/長方形 43"/>
          <p:cNvSpPr/>
          <p:nvPr/>
        </p:nvSpPr>
        <p:spPr>
          <a:xfrm>
            <a:off x="2860555" y="2612155"/>
            <a:ext cx="6620723" cy="954107"/>
          </a:xfrm>
          <a:prstGeom prst="rect">
            <a:avLst/>
          </a:prstGeom>
        </p:spPr>
        <p:txBody>
          <a:bodyPr wrap="square">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r>
              <a:rPr lang="ja-JP" altLang="en-US" sz="1400" dirty="0">
                <a:latin typeface="UD デジタル 教科書体 NK-B" panose="02020700000000000000" pitchFamily="18" charset="-128"/>
                <a:ea typeface="UD デジタル 教科書体 NK-B" panose="02020700000000000000" pitchFamily="18" charset="-128"/>
              </a:rPr>
              <a:t>「実証実験の支援」、「社会受容性の向上」、「離着陸場の整備」を柱に、空飛ぶクルマ</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実現に取り組む民間事業者への支援を充実させるとともに、府県民の認知度向上など</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情報発信を強化</a:t>
            </a:r>
          </a:p>
        </p:txBody>
      </p:sp>
      <p:sp>
        <p:nvSpPr>
          <p:cNvPr id="46" name="正方形/長方形 45"/>
          <p:cNvSpPr/>
          <p:nvPr/>
        </p:nvSpPr>
        <p:spPr>
          <a:xfrm>
            <a:off x="2868995" y="4249159"/>
            <a:ext cx="6835526" cy="954107"/>
          </a:xfrm>
          <a:prstGeom prst="rect">
            <a:avLst/>
          </a:prstGeom>
        </p:spPr>
        <p:txBody>
          <a:bodyPr wrap="square">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考え方</a:t>
            </a:r>
            <a:r>
              <a:rPr lang="en-US" altLang="ja-JP" sz="1400" dirty="0">
                <a:latin typeface="UD デジタル 教科書体 NK-B" panose="02020700000000000000" pitchFamily="18" charset="-128"/>
                <a:ea typeface="UD デジタル 教科書体 NK-B" panose="02020700000000000000" pitchFamily="18" charset="-128"/>
              </a:rPr>
              <a:t>】</a:t>
            </a:r>
          </a:p>
          <a:p>
            <a:r>
              <a:rPr lang="ja-JP" altLang="en-US" sz="1400" dirty="0">
                <a:latin typeface="UD デジタル 教科書体 NK-B" panose="02020700000000000000" pitchFamily="18" charset="-128"/>
                <a:ea typeface="UD デジタル 教科書体 NK-B" panose="02020700000000000000" pitchFamily="18" charset="-128"/>
              </a:rPr>
              <a:t>兵庫・大阪で革新的技術の産業化をけん引するため、神戸医療産業都市・未来医療国際</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拠点・健都・彩都の各拠点間や行政間の連携を強化するとともに、兵庫（神戸）・大阪が</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有するライフサイエンス分野の革新的技術を国内外へ情報発信</a:t>
            </a:r>
            <a:endParaRPr lang="en-US" altLang="ja-JP" sz="1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936392072"/>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メイリオ‗SegoeUI">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effectLst/>
      </a:spPr>
      <a:bodyPr rtlCol="0" anchor="ctr"/>
      <a:lstStyle>
        <a:defPPr algn="ctr">
          <a:lnSpc>
            <a:spcPct val="130000"/>
          </a:lnSpc>
          <a:spcAft>
            <a:spcPts val="600"/>
          </a:spcAft>
          <a:defRPr kumimoji="1" sz="1600" dirty="0">
            <a:solidFill>
              <a:schemeClr val="tx1"/>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30000"/>
          </a:lnSpc>
          <a:spcAft>
            <a:spcPts val="600"/>
          </a:spcAft>
          <a:defRPr kumimoji="1" sz="1600" dirty="0" smtClean="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10028</Words>
  <Application>Microsoft Office PowerPoint</Application>
  <PresentationFormat>ワイド画面</PresentationFormat>
  <Paragraphs>1181</Paragraphs>
  <Slides>36</Slides>
  <Notes>17</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36</vt:i4>
      </vt:variant>
    </vt:vector>
  </HeadingPairs>
  <TitlesOfParts>
    <vt:vector size="53" baseType="lpstr">
      <vt:lpstr>BIZ UDPゴシック</vt:lpstr>
      <vt:lpstr>BIZ UDゴシック</vt:lpstr>
      <vt:lpstr>Meiryo UI</vt:lpstr>
      <vt:lpstr>UD デジタル 教科書体 N-B</vt:lpstr>
      <vt:lpstr>UD デジタル 教科書体 NK-B</vt:lpstr>
      <vt:lpstr>UD デジタル 教科書体 NK-R</vt:lpstr>
      <vt:lpstr>UD デジタル 教科書体 NP-R</vt:lpstr>
      <vt:lpstr>UD デジタル 教科書体 N-R</vt:lpstr>
      <vt:lpstr>Yu Gothic UI</vt:lpstr>
      <vt:lpstr>メイリオ</vt:lpstr>
      <vt:lpstr>游ゴシック</vt:lpstr>
      <vt:lpstr>Yu Gothic Medium</vt:lpstr>
      <vt:lpstr>Arial</vt:lpstr>
      <vt:lpstr>MV Boli</vt:lpstr>
      <vt:lpstr>Segoe UI</vt:lpstr>
      <vt:lpstr>Wingdings</vt:lpstr>
      <vt:lpstr>1_Office テーマ</vt:lpstr>
      <vt:lpstr>PowerPoint プレゼンテーション</vt:lpstr>
      <vt:lpstr>PowerPoint プレゼンテーション</vt:lpstr>
      <vt:lpstr>PowerPoint プレゼンテーション</vt:lpstr>
      <vt:lpstr>PowerPoint プレゼンテーション</vt:lpstr>
      <vt:lpstr>＜連携①＞　スタートアップチャレンジ甲子園の開催概要</vt:lpstr>
      <vt:lpstr>＜連携②＞　令和５年度　空飛ぶクルマの社会実装に向けた取組み（補助制度）</vt:lpstr>
      <vt:lpstr>＜連携②＞（参考） 兵庫・大阪エリアにおける空飛ぶクルマの活用イメージ</vt:lpstr>
      <vt:lpstr>＜連携③＞　ライフサイエンス分野における革新的技術等の創出・情報発信</vt:lpstr>
      <vt:lpstr>2024～2025年度に向けた連携の方向性</vt:lpstr>
      <vt:lpstr>PowerPoint プレゼンテーション</vt:lpstr>
      <vt:lpstr>PowerPoint プレゼンテーション</vt:lpstr>
      <vt:lpstr>＜連携①＞　広域周遊モデルコース等の造成</vt:lpstr>
      <vt:lpstr>＜連携①＞　広域周遊モデルコース等の造成</vt:lpstr>
      <vt:lpstr>＜連携②＞　兵庫・大阪 教育旅行コース造成のための観光素材集の作成</vt:lpstr>
      <vt:lpstr>＜連携②＞　兵庫・大阪 教育旅行コース造成のための観光素材集の作成</vt:lpstr>
      <vt:lpstr>＜連携③＞　航路開設に向けた社会実験の実施　　　</vt:lpstr>
      <vt:lpstr>（大阪港～堺旧港）2023年度海上交通社会実験の概要</vt:lpstr>
      <vt:lpstr>＜連携③＞　海上交通の活用による広域周遊の実現に向けた取組み</vt:lpstr>
      <vt:lpstr>2024～2025年度に向けた連携の方向性</vt:lpstr>
      <vt:lpstr>PowerPoint プレゼンテーション</vt:lpstr>
      <vt:lpstr>PowerPoint プレゼンテーション</vt:lpstr>
      <vt:lpstr>＜連携①＞　カーボンフットプリントの各府県の取組状況</vt:lpstr>
      <vt:lpstr>脱炭素社会への行動変容を促す取組み（カーボンフットプリント以外）</vt:lpstr>
      <vt:lpstr>＜連携②＞　海洋プラごみの発生抑制に向けた取組み（大阪府）</vt:lpstr>
      <vt:lpstr>＜連携②＞　海洋プラごみ発生抑制に向けた取組み（兵庫県）</vt:lpstr>
      <vt:lpstr>県庁府庁の主な率先取組</vt:lpstr>
      <vt:lpstr>2024～2025年度に向けた連携の方向性</vt:lpstr>
      <vt:lpstr>PowerPoint プレゼンテーション</vt:lpstr>
      <vt:lpstr>PowerPoint プレゼンテーション</vt:lpstr>
      <vt:lpstr>＜連携①＞　首都圏企業誘致セミナーの開催概要</vt:lpstr>
      <vt:lpstr>＜連携②＞　ツーリズムEXPOジャパン2023 大阪・関西　の開催概要</vt:lpstr>
      <vt:lpstr>2024年度に向けた連携の方向性</vt:lpstr>
      <vt:lpstr>PowerPoint プレゼンテーション</vt:lpstr>
      <vt:lpstr>（参考）国際金融都市</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2025-09-25T05:36:56Z</dcterms:modified>
</cp:coreProperties>
</file>