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340" r:id="rId3"/>
    <p:sldId id="2339" r:id="rId4"/>
    <p:sldId id="233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0000FF"/>
    <a:srgbClr val="66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6" autoAdjust="0"/>
    <p:restoredTop sz="94255" autoAdjust="0"/>
  </p:normalViewPr>
  <p:slideViewPr>
    <p:cSldViewPr>
      <p:cViewPr varScale="1">
        <p:scale>
          <a:sx n="69" d="100"/>
          <a:sy n="69" d="100"/>
        </p:scale>
        <p:origin x="1758" y="66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CC26FBD-770B-46F2-A646-81AB63ABDF8C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2B371EB-28AC-474B-AB92-25EA3880F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92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FB536B7E-0C7A-4BE3-919A-6EED0595B36F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DE47704-DA29-41EA-9615-E30FD9C8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9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D2FA-1FDC-47CF-B540-06AC89371C3A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664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0027-0968-4E78-B7A9-B3847EBDB7C6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9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66E5-9D1C-452C-8592-60F8ECFF2F9D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53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448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3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16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652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46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55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31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09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899-8FA5-4CDF-8357-FB9C11600663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61872"/>
            <a:ext cx="2133600" cy="365125"/>
          </a:xfrm>
        </p:spPr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9676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680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402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13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1CAB-2879-4598-9D2A-407F3B0BCF2B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589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B40-6388-4DE2-839E-4987E81BB2AD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2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1670-D886-40FC-AE3D-CFDF16ABFAE3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3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CAB8-AC56-4A33-8905-1D66F366CA69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11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11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597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09E6-5D10-4054-8047-EB5DC1A6D7D7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82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2ED8-1D33-45AB-B862-79C4585C4C1A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3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825F2-4083-4A06-B090-3F63E86FE005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753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58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E9398-4D96-4246-82E7-0E7AEEF8E788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482869"/>
            <a:ext cx="9144003" cy="1076292"/>
          </a:xfrm>
        </p:spPr>
        <p:txBody>
          <a:bodyPr>
            <a:normAutofit/>
          </a:bodyPr>
          <a:lstStyle/>
          <a:p>
            <a:pPr>
              <a:lnSpc>
                <a:spcPts val="3321"/>
              </a:lnSpc>
              <a:spcBef>
                <a:spcPts val="1139"/>
              </a:spcBef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大阪の改革（テーマ編）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33432" y="175074"/>
            <a:ext cx="8677137" cy="3416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31395" y="3573016"/>
            <a:ext cx="84550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"/>
          <p:cNvSpPr txBox="1">
            <a:spLocks/>
          </p:cNvSpPr>
          <p:nvPr/>
        </p:nvSpPr>
        <p:spPr>
          <a:xfrm>
            <a:off x="110320" y="3717031"/>
            <a:ext cx="9144003" cy="78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321"/>
              </a:lnSpc>
              <a:spcBef>
                <a:spcPts val="1139"/>
              </a:spcBef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～「これまでの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主な取組」</a:t>
            </a:r>
          </a:p>
        </p:txBody>
      </p:sp>
      <p:sp>
        <p:nvSpPr>
          <p:cNvPr id="10" name="サブタイトル 4"/>
          <p:cNvSpPr>
            <a:spLocks noGrp="1"/>
          </p:cNvSpPr>
          <p:nvPr/>
        </p:nvSpPr>
        <p:spPr>
          <a:xfrm>
            <a:off x="1535002" y="5361017"/>
            <a:ext cx="6073996" cy="109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lang="en-US" altLang="ja-JP" sz="2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大阪府・大阪市</a:t>
            </a:r>
          </a:p>
        </p:txBody>
      </p:sp>
    </p:spTree>
    <p:extLst>
      <p:ext uri="{BB962C8B-B14F-4D97-AF65-F5344CB8AC3E}">
        <p14:creationId xmlns:p14="http://schemas.microsoft.com/office/powerpoint/2010/main" val="36780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42986" y="1164874"/>
            <a:ext cx="8709180" cy="5556602"/>
          </a:xfrm>
          <a:prstGeom prst="roundRect">
            <a:avLst>
              <a:gd name="adj" fmla="val 366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1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986" y="341571"/>
            <a:ext cx="8229600" cy="651775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○とりまとめの趣旨について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5579" y="1284910"/>
            <a:ext cx="8494966" cy="5436566"/>
          </a:xfrm>
        </p:spPr>
        <p:txBody>
          <a:bodyPr vert="horz" lIns="36000" tIns="36000" rIns="36000" bIns="3600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市では、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年以降の各種改革の実態、意義、進捗及び成果を、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回にわたって評価し、府民市民の皆様へお知らせすることを目的に公表しました。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今回実施した「改革評価プロジェクト」においては、 前回作成した「大阪の改革評価～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年の改革をふり返る～」の成果のみならず、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年以降の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年間の一連の改革の成果をとりまとめました。</a:t>
            </a:r>
            <a:endParaRPr lang="en-US" altLang="ja-JP" sz="18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とりまとめに際しては、わかりやすくお示しすることを念頭に作成しており、前回と同様に、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ソフト施策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ハード施策との両面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からとらえた内容となっています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大阪の改革（テーマ編）～「これまでの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主な取組」は、ソフト施策について、皆様に身近な政策分野をテーマ毎に取り上げ、大阪府市で実施している施策や改革の成果を整理いたしました。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別冊の、大阪の改革（エリア編）～「これからの大阪」においては、ハード施策について、その実施により、大阪のまちが、将来どのように変わっていくのかがわかるよう、エリアを単位として整理しており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7086600" y="64830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2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376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1406" y="95250"/>
            <a:ext cx="9000000" cy="6574110"/>
          </a:xfrm>
          <a:prstGeom prst="roundRect">
            <a:avLst>
              <a:gd name="adj" fmla="val 365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95254" rIns="130169" rtlCol="0" anchor="t"/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1085"/>
              </a:spcAft>
            </a:pPr>
            <a:endParaRPr kumimoji="1" lang="en-US" altLang="ja-JP" sz="17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77244" y="620688"/>
            <a:ext cx="5832648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（１） 行財政改革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（２） 新型コロナウイルス感染症対策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（３） 現役世代への重点投資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（４） 健康づくり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（５） 女性の活躍推進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（６） 外国人施策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（７） 生活保護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（８） 成長戦略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（９） 観光集客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）公園・文化施設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）大阪都市圏の交通インフラ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）スマートシティ／スーパーシティ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）危機管理・防災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）民営化／地方独立行政法人化／公民連携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）府市における機能統合及び連携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）基礎自治機能の充実・強化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）人材マネジメント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077244" y="184386"/>
            <a:ext cx="5832648" cy="3918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テーマ目次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7086600" y="64830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3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694296" y="620688"/>
            <a:ext cx="784608" cy="5832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4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338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437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462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571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77044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画面に合わせる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4" baseType="lpstr">
      <vt:lpstr>BIZ UDPゴシック</vt:lpstr>
      <vt:lpstr>BIZ UDゴシック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​​テーマ</vt:lpstr>
      <vt:lpstr>Office テーマ</vt:lpstr>
      <vt:lpstr>大阪の改革（テーマ編）</vt:lpstr>
      <vt:lpstr>○とりまとめの趣旨について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2023-06-16T02:10:02Z</dcterms:created>
  <dcterms:modified xsi:type="dcterms:W3CDTF">2023-06-20T02:22:08Z</dcterms:modified>
</cp:coreProperties>
</file>