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Lst>
  <p:sldIdLst>
    <p:sldId id="256" r:id="rId5"/>
    <p:sldId id="257" r:id="rId6"/>
    <p:sldId id="258" r:id="rId7"/>
    <p:sldId id="262" r:id="rId8"/>
    <p:sldId id="263" r:id="rId9"/>
    <p:sldId id="264" r:id="rId10"/>
    <p:sldId id="265" r:id="rId11"/>
    <p:sldId id="266" r:id="rId12"/>
    <p:sldId id="267" r:id="rId13"/>
    <p:sldId id="268" r:id="rId14"/>
    <p:sldId id="269" r:id="rId15"/>
    <p:sldId id="270" r:id="rId16"/>
    <p:sldId id="273" r:id="rId17"/>
    <p:sldId id="285" r:id="rId18"/>
    <p:sldId id="276" r:id="rId19"/>
    <p:sldId id="277" r:id="rId20"/>
    <p:sldId id="278" r:id="rId21"/>
    <p:sldId id="279" r:id="rId22"/>
  </p:sldIdLst>
  <p:sldSz cx="12192000" cy="6858000"/>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1" autoAdjust="0"/>
    <p:restoredTop sz="94168" autoAdjust="0"/>
  </p:normalViewPr>
  <p:slideViewPr>
    <p:cSldViewPr>
      <p:cViewPr varScale="1">
        <p:scale>
          <a:sx n="122" d="100"/>
          <a:sy n="122" d="100"/>
        </p:scale>
        <p:origin x="132" y="51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DBE0D4-6C18-41E7-BA8D-FBC0FCBC4FA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8002A49-57B4-4000-823B-4A836483E1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413AEC3-98E3-44E1-A6A6-B4824C34D909}"/>
              </a:ext>
            </a:extLst>
          </p:cNvPr>
          <p:cNvSpPr>
            <a:spLocks noGrp="1"/>
          </p:cNvSpPr>
          <p:nvPr>
            <p:ph type="dt" sz="half" idx="10"/>
          </p:nvPr>
        </p:nvSpPr>
        <p:spPr/>
        <p:txBody>
          <a:bodyPr/>
          <a:lstStyle/>
          <a:p>
            <a:fld id="{1D8BD707-D9CF-40AE-B4C6-C98DA3205C09}" type="datetimeFigureOut">
              <a:rPr lang="en-US" smtClean="0"/>
              <a:t>3/18/2024</a:t>
            </a:fld>
            <a:endParaRPr lang="en-US"/>
          </a:p>
        </p:txBody>
      </p:sp>
      <p:sp>
        <p:nvSpPr>
          <p:cNvPr id="5" name="フッター プレースホルダー 4">
            <a:extLst>
              <a:ext uri="{FF2B5EF4-FFF2-40B4-BE49-F238E27FC236}">
                <a16:creationId xmlns:a16="http://schemas.microsoft.com/office/drawing/2014/main" id="{BE44517F-B968-47BB-9274-A674CDB0B530}"/>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4C8EE71B-2DA5-4311-A2E9-5637702989FE}"/>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885242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1847D2-CDCA-427E-9400-DF3D5014B72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4E22704-BCC3-4CA1-B790-6698F96E440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10562CE-A7F2-40B5-AFF2-EE1D5D40A02F}"/>
              </a:ext>
            </a:extLst>
          </p:cNvPr>
          <p:cNvSpPr>
            <a:spLocks noGrp="1"/>
          </p:cNvSpPr>
          <p:nvPr>
            <p:ph type="dt" sz="half" idx="10"/>
          </p:nvPr>
        </p:nvSpPr>
        <p:spPr/>
        <p:txBody>
          <a:bodyPr/>
          <a:lstStyle/>
          <a:p>
            <a:fld id="{1D8BD707-D9CF-40AE-B4C6-C98DA3205C09}" type="datetimeFigureOut">
              <a:rPr lang="en-US" smtClean="0"/>
              <a:t>3/18/2024</a:t>
            </a:fld>
            <a:endParaRPr lang="en-US"/>
          </a:p>
        </p:txBody>
      </p:sp>
      <p:sp>
        <p:nvSpPr>
          <p:cNvPr id="5" name="フッター プレースホルダー 4">
            <a:extLst>
              <a:ext uri="{FF2B5EF4-FFF2-40B4-BE49-F238E27FC236}">
                <a16:creationId xmlns:a16="http://schemas.microsoft.com/office/drawing/2014/main" id="{C8FD4809-24B5-4747-BCE9-C2C595277877}"/>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26012A1E-AA8C-4941-9F23-9257151A0A31}"/>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11437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139A6AB-4559-47B5-ACAB-A77028C3D23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EE43A7D-1D26-4417-8CFD-9482CF01C05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121EBE4-2EBF-4D35-9AB9-559538BEB616}"/>
              </a:ext>
            </a:extLst>
          </p:cNvPr>
          <p:cNvSpPr>
            <a:spLocks noGrp="1"/>
          </p:cNvSpPr>
          <p:nvPr>
            <p:ph type="dt" sz="half" idx="10"/>
          </p:nvPr>
        </p:nvSpPr>
        <p:spPr/>
        <p:txBody>
          <a:bodyPr/>
          <a:lstStyle/>
          <a:p>
            <a:fld id="{1D8BD707-D9CF-40AE-B4C6-C98DA3205C09}" type="datetimeFigureOut">
              <a:rPr lang="en-US" smtClean="0"/>
              <a:t>3/18/2024</a:t>
            </a:fld>
            <a:endParaRPr lang="en-US"/>
          </a:p>
        </p:txBody>
      </p:sp>
      <p:sp>
        <p:nvSpPr>
          <p:cNvPr id="5" name="フッター プレースホルダー 4">
            <a:extLst>
              <a:ext uri="{FF2B5EF4-FFF2-40B4-BE49-F238E27FC236}">
                <a16:creationId xmlns:a16="http://schemas.microsoft.com/office/drawing/2014/main" id="{E57024DB-006D-417B-9FFA-E8D138F3942C}"/>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98E67367-E71C-4D62-8A79-51AC488A5ABF}"/>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003246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250086" y="2874645"/>
            <a:ext cx="10190480" cy="1002029"/>
          </a:xfrm>
          <a:prstGeom prst="rect">
            <a:avLst/>
          </a:prstGeom>
        </p:spPr>
        <p:txBody>
          <a:bodyPr wrap="square" lIns="0" tIns="0" rIns="0" bIns="0">
            <a:spAutoFit/>
          </a:bodyPr>
          <a:lstStyle>
            <a:lvl1pPr>
              <a:defRPr sz="3200" b="0" i="0">
                <a:solidFill>
                  <a:schemeClr val="tx1"/>
                </a:solidFill>
                <a:latin typeface="HGMaruGothicMPRO"/>
                <a:cs typeface="HGMaruGothicMPRO"/>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000" b="1" i="0" u="sng">
                <a:solidFill>
                  <a:srgbClr val="FF0000"/>
                </a:solidFill>
                <a:latin typeface="HGMaruGothicMPRO"/>
                <a:cs typeface="HGMaruGothicMPR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60336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HGMaruGothicMPRO"/>
                <a:cs typeface="HGMaruGothicMPRO"/>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08007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AD9CB6-C38A-43F1-B746-4E8162EE1CC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12AB185-022C-4FEA-8C64-2FF5C5CB67D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DA1A12C-49D7-4A3F-85DD-8B554F7BCC48}"/>
              </a:ext>
            </a:extLst>
          </p:cNvPr>
          <p:cNvSpPr>
            <a:spLocks noGrp="1"/>
          </p:cNvSpPr>
          <p:nvPr>
            <p:ph type="dt" sz="half" idx="10"/>
          </p:nvPr>
        </p:nvSpPr>
        <p:spPr/>
        <p:txBody>
          <a:bodyPr/>
          <a:lstStyle/>
          <a:p>
            <a:fld id="{1D8BD707-D9CF-40AE-B4C6-C98DA3205C09}" type="datetimeFigureOut">
              <a:rPr lang="en-US" smtClean="0"/>
              <a:t>3/18/2024</a:t>
            </a:fld>
            <a:endParaRPr lang="en-US"/>
          </a:p>
        </p:txBody>
      </p:sp>
      <p:sp>
        <p:nvSpPr>
          <p:cNvPr id="5" name="フッター プレースホルダー 4">
            <a:extLst>
              <a:ext uri="{FF2B5EF4-FFF2-40B4-BE49-F238E27FC236}">
                <a16:creationId xmlns:a16="http://schemas.microsoft.com/office/drawing/2014/main" id="{4AA91FDE-4AD7-47DC-9D3B-1FF6499176BF}"/>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6A37A24D-0CA1-4274-AF79-79D44A60A5A4}"/>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694841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9594CF-EE87-4B6E-95C2-D2BD68312D8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5AA95EE-FACE-4FDC-8AA2-C78202B41A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1586010-3260-4FA7-A77A-0900C396E988}"/>
              </a:ext>
            </a:extLst>
          </p:cNvPr>
          <p:cNvSpPr>
            <a:spLocks noGrp="1"/>
          </p:cNvSpPr>
          <p:nvPr>
            <p:ph type="dt" sz="half" idx="10"/>
          </p:nvPr>
        </p:nvSpPr>
        <p:spPr/>
        <p:txBody>
          <a:bodyPr/>
          <a:lstStyle/>
          <a:p>
            <a:fld id="{1D8BD707-D9CF-40AE-B4C6-C98DA3205C09}" type="datetimeFigureOut">
              <a:rPr lang="en-US" smtClean="0"/>
              <a:t>3/18/2024</a:t>
            </a:fld>
            <a:endParaRPr lang="en-US"/>
          </a:p>
        </p:txBody>
      </p:sp>
      <p:sp>
        <p:nvSpPr>
          <p:cNvPr id="5" name="フッター プレースホルダー 4">
            <a:extLst>
              <a:ext uri="{FF2B5EF4-FFF2-40B4-BE49-F238E27FC236}">
                <a16:creationId xmlns:a16="http://schemas.microsoft.com/office/drawing/2014/main" id="{E4AD3AF2-C208-4DAB-8A84-FC4B3780AF1B}"/>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39146EC5-91EC-4287-BBD5-F17C904AF792}"/>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3814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EC1AB8-66D6-4158-8801-A1CA4AF27C5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79A8561-D11A-4B2F-9AB3-4D131E7016D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18F3BA5-E708-41D0-89E1-4C864261859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DB30042-C7A6-4082-AE0E-041C169B3ED9}"/>
              </a:ext>
            </a:extLst>
          </p:cNvPr>
          <p:cNvSpPr>
            <a:spLocks noGrp="1"/>
          </p:cNvSpPr>
          <p:nvPr>
            <p:ph type="dt" sz="half" idx="10"/>
          </p:nvPr>
        </p:nvSpPr>
        <p:spPr/>
        <p:txBody>
          <a:bodyPr/>
          <a:lstStyle/>
          <a:p>
            <a:fld id="{1D8BD707-D9CF-40AE-B4C6-C98DA3205C09}" type="datetimeFigureOut">
              <a:rPr lang="en-US" smtClean="0"/>
              <a:t>3/18/2024</a:t>
            </a:fld>
            <a:endParaRPr lang="en-US"/>
          </a:p>
        </p:txBody>
      </p:sp>
      <p:sp>
        <p:nvSpPr>
          <p:cNvPr id="6" name="フッター プレースホルダー 5">
            <a:extLst>
              <a:ext uri="{FF2B5EF4-FFF2-40B4-BE49-F238E27FC236}">
                <a16:creationId xmlns:a16="http://schemas.microsoft.com/office/drawing/2014/main" id="{58FC7239-4F44-4579-8FA9-3FB7A37CDCD7}"/>
              </a:ext>
            </a:extLst>
          </p:cNvPr>
          <p:cNvSpPr>
            <a:spLocks noGrp="1"/>
          </p:cNvSpPr>
          <p:nvPr>
            <p:ph type="ftr" sz="quarter" idx="11"/>
          </p:nvPr>
        </p:nvSpPr>
        <p:spPr/>
        <p:txBody>
          <a:bodyPr/>
          <a:lstStyle/>
          <a:p>
            <a:endParaRPr lang="ja-JP" altLang="en-US"/>
          </a:p>
        </p:txBody>
      </p:sp>
      <p:sp>
        <p:nvSpPr>
          <p:cNvPr id="7" name="スライド番号プレースホルダー 6">
            <a:extLst>
              <a:ext uri="{FF2B5EF4-FFF2-40B4-BE49-F238E27FC236}">
                <a16:creationId xmlns:a16="http://schemas.microsoft.com/office/drawing/2014/main" id="{149F08F1-EE5D-4A8B-8ECA-0DB8CAC0FA5A}"/>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662908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C860CB-1B35-4529-A8C9-CE41BF24E36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1CCF92C-D73C-40E3-BD09-CEB1FCB018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82B3391-9F26-4337-97A9-0F9545C6FCE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7C3E7CF-64EA-4F4E-AC9B-6544C6FA49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B0F0D78-2E1D-4140-923E-C8FD6B0AD1E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19F27E4-C9DA-412D-8DD9-9CF7629080FA}"/>
              </a:ext>
            </a:extLst>
          </p:cNvPr>
          <p:cNvSpPr>
            <a:spLocks noGrp="1"/>
          </p:cNvSpPr>
          <p:nvPr>
            <p:ph type="dt" sz="half" idx="10"/>
          </p:nvPr>
        </p:nvSpPr>
        <p:spPr/>
        <p:txBody>
          <a:bodyPr/>
          <a:lstStyle/>
          <a:p>
            <a:fld id="{1D8BD707-D9CF-40AE-B4C6-C98DA3205C09}" type="datetimeFigureOut">
              <a:rPr lang="en-US" smtClean="0"/>
              <a:t>3/18/2024</a:t>
            </a:fld>
            <a:endParaRPr lang="en-US"/>
          </a:p>
        </p:txBody>
      </p:sp>
      <p:sp>
        <p:nvSpPr>
          <p:cNvPr id="8" name="フッター プレースホルダー 7">
            <a:extLst>
              <a:ext uri="{FF2B5EF4-FFF2-40B4-BE49-F238E27FC236}">
                <a16:creationId xmlns:a16="http://schemas.microsoft.com/office/drawing/2014/main" id="{5F0A0DAA-F71A-4071-95E3-79ED416D74FF}"/>
              </a:ext>
            </a:extLst>
          </p:cNvPr>
          <p:cNvSpPr>
            <a:spLocks noGrp="1"/>
          </p:cNvSpPr>
          <p:nvPr>
            <p:ph type="ftr" sz="quarter" idx="11"/>
          </p:nvPr>
        </p:nvSpPr>
        <p:spPr/>
        <p:txBody>
          <a:bodyPr/>
          <a:lstStyle/>
          <a:p>
            <a:endParaRPr lang="ja-JP" altLang="en-US"/>
          </a:p>
        </p:txBody>
      </p:sp>
      <p:sp>
        <p:nvSpPr>
          <p:cNvPr id="9" name="スライド番号プレースホルダー 8">
            <a:extLst>
              <a:ext uri="{FF2B5EF4-FFF2-40B4-BE49-F238E27FC236}">
                <a16:creationId xmlns:a16="http://schemas.microsoft.com/office/drawing/2014/main" id="{E8028A57-3C32-4BA7-BC4F-3D8614602569}"/>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125632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102111-1F51-4AE4-B72C-E886A1EF34C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D8E4C66-B26F-452E-8158-719AB2E43D4D}"/>
              </a:ext>
            </a:extLst>
          </p:cNvPr>
          <p:cNvSpPr>
            <a:spLocks noGrp="1"/>
          </p:cNvSpPr>
          <p:nvPr>
            <p:ph type="dt" sz="half" idx="10"/>
          </p:nvPr>
        </p:nvSpPr>
        <p:spPr/>
        <p:txBody>
          <a:bodyPr/>
          <a:lstStyle/>
          <a:p>
            <a:fld id="{1D8BD707-D9CF-40AE-B4C6-C98DA3205C09}" type="datetimeFigureOut">
              <a:rPr lang="en-US" smtClean="0"/>
              <a:t>3/18/2024</a:t>
            </a:fld>
            <a:endParaRPr lang="en-US"/>
          </a:p>
        </p:txBody>
      </p:sp>
      <p:sp>
        <p:nvSpPr>
          <p:cNvPr id="4" name="フッター プレースホルダー 3">
            <a:extLst>
              <a:ext uri="{FF2B5EF4-FFF2-40B4-BE49-F238E27FC236}">
                <a16:creationId xmlns:a16="http://schemas.microsoft.com/office/drawing/2014/main" id="{CF7D9B4D-090F-445E-AA4D-CF8BB63952D3}"/>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F8D8D2C9-89A4-4EF4-9B3E-40AAF3918C34}"/>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134227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525FFF7-CA8B-4FC1-B640-31DBDF40ED75}"/>
              </a:ext>
            </a:extLst>
          </p:cNvPr>
          <p:cNvSpPr>
            <a:spLocks noGrp="1"/>
          </p:cNvSpPr>
          <p:nvPr>
            <p:ph type="dt" sz="half" idx="10"/>
          </p:nvPr>
        </p:nvSpPr>
        <p:spPr/>
        <p:txBody>
          <a:bodyPr/>
          <a:lstStyle/>
          <a:p>
            <a:fld id="{1D8BD707-D9CF-40AE-B4C6-C98DA3205C09}" type="datetimeFigureOut">
              <a:rPr lang="en-US" smtClean="0"/>
              <a:t>3/18/2024</a:t>
            </a:fld>
            <a:endParaRPr lang="en-US"/>
          </a:p>
        </p:txBody>
      </p:sp>
      <p:sp>
        <p:nvSpPr>
          <p:cNvPr id="3" name="フッター プレースホルダー 2">
            <a:extLst>
              <a:ext uri="{FF2B5EF4-FFF2-40B4-BE49-F238E27FC236}">
                <a16:creationId xmlns:a16="http://schemas.microsoft.com/office/drawing/2014/main" id="{7B8E622F-F6A1-4E85-9711-7932CA753938}"/>
              </a:ext>
            </a:extLst>
          </p:cNvPr>
          <p:cNvSpPr>
            <a:spLocks noGrp="1"/>
          </p:cNvSpPr>
          <p:nvPr>
            <p:ph type="ftr" sz="quarter" idx="1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1E13C66A-1EFE-412B-84F0-0E146627112B}"/>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823999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03D242-0A0B-4BF3-9C2E-D2BA30D0023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987F949-AFDA-4A3D-A67C-C96292A206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E2D203E-F9B9-436F-A511-F33C62C4EA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B9085DF-308B-4551-AE14-EF76EDF86357}"/>
              </a:ext>
            </a:extLst>
          </p:cNvPr>
          <p:cNvSpPr>
            <a:spLocks noGrp="1"/>
          </p:cNvSpPr>
          <p:nvPr>
            <p:ph type="dt" sz="half" idx="10"/>
          </p:nvPr>
        </p:nvSpPr>
        <p:spPr/>
        <p:txBody>
          <a:bodyPr/>
          <a:lstStyle/>
          <a:p>
            <a:fld id="{1D8BD707-D9CF-40AE-B4C6-C98DA3205C09}" type="datetimeFigureOut">
              <a:rPr lang="en-US" smtClean="0"/>
              <a:t>3/18/2024</a:t>
            </a:fld>
            <a:endParaRPr lang="en-US"/>
          </a:p>
        </p:txBody>
      </p:sp>
      <p:sp>
        <p:nvSpPr>
          <p:cNvPr id="6" name="フッター プレースホルダー 5">
            <a:extLst>
              <a:ext uri="{FF2B5EF4-FFF2-40B4-BE49-F238E27FC236}">
                <a16:creationId xmlns:a16="http://schemas.microsoft.com/office/drawing/2014/main" id="{41748A54-125E-4C2D-B426-D2411D6942CB}"/>
              </a:ext>
            </a:extLst>
          </p:cNvPr>
          <p:cNvSpPr>
            <a:spLocks noGrp="1"/>
          </p:cNvSpPr>
          <p:nvPr>
            <p:ph type="ftr" sz="quarter" idx="11"/>
          </p:nvPr>
        </p:nvSpPr>
        <p:spPr/>
        <p:txBody>
          <a:bodyPr/>
          <a:lstStyle/>
          <a:p>
            <a:endParaRPr lang="ja-JP" altLang="en-US"/>
          </a:p>
        </p:txBody>
      </p:sp>
      <p:sp>
        <p:nvSpPr>
          <p:cNvPr id="7" name="スライド番号プレースホルダー 6">
            <a:extLst>
              <a:ext uri="{FF2B5EF4-FFF2-40B4-BE49-F238E27FC236}">
                <a16:creationId xmlns:a16="http://schemas.microsoft.com/office/drawing/2014/main" id="{77DC4BB9-0A07-47C0-B6AD-84FF240A0E77}"/>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82820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C50D8C-48C0-44FF-8DFA-1248F51B664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6460B63-A9F1-4136-8184-F5540F4D47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0469B72-1D61-4A08-A244-12458E17FE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4C77C00-9855-4EA1-846D-53DCC83BD700}"/>
              </a:ext>
            </a:extLst>
          </p:cNvPr>
          <p:cNvSpPr>
            <a:spLocks noGrp="1"/>
          </p:cNvSpPr>
          <p:nvPr>
            <p:ph type="dt" sz="half" idx="10"/>
          </p:nvPr>
        </p:nvSpPr>
        <p:spPr/>
        <p:txBody>
          <a:bodyPr/>
          <a:lstStyle/>
          <a:p>
            <a:fld id="{1D8BD707-D9CF-40AE-B4C6-C98DA3205C09}" type="datetimeFigureOut">
              <a:rPr lang="en-US" smtClean="0"/>
              <a:t>3/18/2024</a:t>
            </a:fld>
            <a:endParaRPr lang="en-US"/>
          </a:p>
        </p:txBody>
      </p:sp>
      <p:sp>
        <p:nvSpPr>
          <p:cNvPr id="6" name="フッター プレースホルダー 5">
            <a:extLst>
              <a:ext uri="{FF2B5EF4-FFF2-40B4-BE49-F238E27FC236}">
                <a16:creationId xmlns:a16="http://schemas.microsoft.com/office/drawing/2014/main" id="{55D22803-FED5-4677-B4CF-A9953F54D542}"/>
              </a:ext>
            </a:extLst>
          </p:cNvPr>
          <p:cNvSpPr>
            <a:spLocks noGrp="1"/>
          </p:cNvSpPr>
          <p:nvPr>
            <p:ph type="ftr" sz="quarter" idx="11"/>
          </p:nvPr>
        </p:nvSpPr>
        <p:spPr/>
        <p:txBody>
          <a:bodyPr/>
          <a:lstStyle/>
          <a:p>
            <a:endParaRPr lang="ja-JP" altLang="en-US"/>
          </a:p>
        </p:txBody>
      </p:sp>
      <p:sp>
        <p:nvSpPr>
          <p:cNvPr id="7" name="スライド番号プレースホルダー 6">
            <a:extLst>
              <a:ext uri="{FF2B5EF4-FFF2-40B4-BE49-F238E27FC236}">
                <a16:creationId xmlns:a16="http://schemas.microsoft.com/office/drawing/2014/main" id="{AE31FABD-C5E2-4BD6-AF45-B41764993D93}"/>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992443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18FA0A3-62DC-403D-9ED9-95CF7998DA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D783B86-162F-4088-8F95-77F428A99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60F0A7-FC71-47CA-8C4C-FB0F724F73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3/18/2024</a:t>
            </a:fld>
            <a:endParaRPr lang="en-US"/>
          </a:p>
        </p:txBody>
      </p:sp>
      <p:sp>
        <p:nvSpPr>
          <p:cNvPr id="5" name="フッター プレースホルダー 4">
            <a:extLst>
              <a:ext uri="{FF2B5EF4-FFF2-40B4-BE49-F238E27FC236}">
                <a16:creationId xmlns:a16="http://schemas.microsoft.com/office/drawing/2014/main" id="{E58B4016-EF7A-4E77-955B-B78DA28C9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スライド番号プレースホルダー 5">
            <a:extLst>
              <a:ext uri="{FF2B5EF4-FFF2-40B4-BE49-F238E27FC236}">
                <a16:creationId xmlns:a16="http://schemas.microsoft.com/office/drawing/2014/main" id="{667D5D71-2152-4FD9-8609-971DFA2754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00377436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A4726E7-94F0-4168-94EA-214A07160B57}"/>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artisticTexturizer/>
                    </a14:imgEffect>
                  </a14:imgLayer>
                </a14:imgProps>
              </a:ext>
            </a:extLst>
          </a:blip>
          <a:srcRect t="3711"/>
          <a:stretch/>
        </p:blipFill>
        <p:spPr>
          <a:xfrm>
            <a:off x="-12470" y="0"/>
            <a:ext cx="12204469" cy="6858000"/>
          </a:xfrm>
          <a:prstGeom prst="rect">
            <a:avLst/>
          </a:prstGeom>
        </p:spPr>
      </p:pic>
      <p:sp>
        <p:nvSpPr>
          <p:cNvPr id="2" name="object 2"/>
          <p:cNvSpPr txBox="1">
            <a:spLocks noGrp="1"/>
          </p:cNvSpPr>
          <p:nvPr>
            <p:ph type="ctrTitle"/>
          </p:nvPr>
        </p:nvSpPr>
        <p:spPr>
          <a:xfrm>
            <a:off x="994523" y="2061318"/>
            <a:ext cx="10190480" cy="1367682"/>
          </a:xfrm>
          <a:prstGeom prst="rect">
            <a:avLst/>
          </a:prstGeom>
        </p:spPr>
        <p:txBody>
          <a:bodyPr vert="horz" wrap="square" lIns="0" tIns="13335" rIns="0" bIns="0" rtlCol="0">
            <a:spAutoFit/>
          </a:bodyPr>
          <a:lstStyle/>
          <a:p>
            <a:pPr algn="ctr">
              <a:lnSpc>
                <a:spcPct val="100000"/>
              </a:lnSpc>
            </a:pPr>
            <a:r>
              <a:rPr lang="ja-JP" altLang="en-US" sz="4400" b="1" spc="-20" dirty="0">
                <a:ln>
                  <a:solidFill>
                    <a:schemeClr val="bg1"/>
                  </a:solidFill>
                </a:ln>
                <a:latin typeface="UD デジタル 教科書体 N-B" panose="02020700000000000000" pitchFamily="17" charset="-128"/>
                <a:ea typeface="UD デジタル 教科書体 N-B" panose="02020700000000000000" pitchFamily="17" charset="-128"/>
              </a:rPr>
              <a:t>行政オンラインシステムによる</a:t>
            </a:r>
            <a:br>
              <a:rPr lang="en-US" altLang="ja-JP" sz="4400" b="1" spc="-20" dirty="0">
                <a:ln>
                  <a:solidFill>
                    <a:schemeClr val="bg1"/>
                  </a:solidFill>
                </a:ln>
                <a:latin typeface="UD デジタル 教科書体 N-B" panose="02020700000000000000" pitchFamily="17" charset="-128"/>
                <a:ea typeface="UD デジタル 教科書体 N-B" panose="02020700000000000000" pitchFamily="17" charset="-128"/>
              </a:rPr>
            </a:br>
            <a:r>
              <a:rPr lang="ja-JP" altLang="en-US" sz="4400" b="1" spc="-20" dirty="0">
                <a:ln>
                  <a:solidFill>
                    <a:schemeClr val="bg1"/>
                  </a:solidFill>
                </a:ln>
                <a:latin typeface="UD デジタル 教科書体 N-B" panose="02020700000000000000" pitchFamily="17" charset="-128"/>
                <a:ea typeface="UD デジタル 教科書体 N-B" panose="02020700000000000000" pitchFamily="17" charset="-128"/>
              </a:rPr>
              <a:t>アドプト･プログラムの</a:t>
            </a:r>
            <a:r>
              <a:rPr lang="ja-JP" altLang="en-US" sz="4400" b="1" spc="-10" dirty="0">
                <a:ln>
                  <a:solidFill>
                    <a:schemeClr val="bg1"/>
                  </a:solidFill>
                </a:ln>
                <a:latin typeface="UD デジタル 教科書体 N-B" panose="02020700000000000000" pitchFamily="17" charset="-128"/>
                <a:ea typeface="UD デジタル 教科書体 N-B" panose="02020700000000000000" pitchFamily="17" charset="-128"/>
              </a:rPr>
              <a:t>活動報告</a:t>
            </a:r>
            <a:r>
              <a:rPr lang="ja-JP" altLang="en-US" sz="4400" b="1" spc="-30" dirty="0">
                <a:ln>
                  <a:solidFill>
                    <a:schemeClr val="bg1"/>
                  </a:solidFill>
                </a:ln>
                <a:latin typeface="UD デジタル 教科書体 N-B" panose="02020700000000000000" pitchFamily="17" charset="-128"/>
                <a:ea typeface="UD デジタル 教科書体 N-B" panose="02020700000000000000" pitchFamily="17" charset="-128"/>
              </a:rPr>
              <a:t>手順</a:t>
            </a:r>
            <a:endParaRPr sz="4400" b="1" spc="-30" dirty="0">
              <a:ln>
                <a:solidFill>
                  <a:schemeClr val="bg1"/>
                </a:solidFill>
              </a:ln>
              <a:latin typeface="UD デジタル 教科書体 N-B" panose="02020700000000000000" pitchFamily="17" charset="-128"/>
              <a:ea typeface="UD デジタル 教科書体 N-B" panose="02020700000000000000" pitchFamily="17" charset="-128"/>
            </a:endParaRPr>
          </a:p>
        </p:txBody>
      </p:sp>
      <p:sp>
        <p:nvSpPr>
          <p:cNvPr id="3" name="object 3"/>
          <p:cNvSpPr txBox="1"/>
          <p:nvPr/>
        </p:nvSpPr>
        <p:spPr>
          <a:xfrm>
            <a:off x="3774997" y="5029200"/>
            <a:ext cx="4629531" cy="689291"/>
          </a:xfrm>
          <a:prstGeom prst="rect">
            <a:avLst/>
          </a:prstGeom>
        </p:spPr>
        <p:txBody>
          <a:bodyPr vert="horz" wrap="square" lIns="0" tIns="12065" rIns="0" bIns="0" rtlCol="0">
            <a:spAutoFit/>
          </a:bodyPr>
          <a:lstStyle/>
          <a:p>
            <a:pPr marL="12700">
              <a:lnSpc>
                <a:spcPct val="100000"/>
              </a:lnSpc>
              <a:spcBef>
                <a:spcPts val="95"/>
              </a:spcBef>
            </a:pPr>
            <a:r>
              <a:rPr sz="4400" b="1" spc="-40" dirty="0">
                <a:ln>
                  <a:solidFill>
                    <a:schemeClr val="bg1"/>
                  </a:solidFill>
                </a:ln>
                <a:solidFill>
                  <a:schemeClr val="tx1"/>
                </a:solidFill>
                <a:latin typeface="UD デジタル 教科書体 N-B" panose="02020700000000000000" pitchFamily="17" charset="-128"/>
                <a:ea typeface="UD デジタル 教科書体 N-B" panose="02020700000000000000" pitchFamily="17" charset="-128"/>
                <a:cs typeface="HGMaruGothicMPRO"/>
              </a:rPr>
              <a:t>大阪府</a:t>
            </a:r>
            <a:r>
              <a:rPr lang="ja-JP" altLang="en-US" sz="4400" b="1" spc="-40" dirty="0">
                <a:ln>
                  <a:solidFill>
                    <a:schemeClr val="bg1"/>
                  </a:solidFill>
                </a:ln>
                <a:solidFill>
                  <a:schemeClr val="tx1"/>
                </a:solidFill>
                <a:latin typeface="UD デジタル 教科書体 N-B" panose="02020700000000000000" pitchFamily="17" charset="-128"/>
                <a:ea typeface="UD デジタル 教科書体 N-B" panose="02020700000000000000" pitchFamily="17" charset="-128"/>
                <a:cs typeface="HGMaruGothicMPRO"/>
              </a:rPr>
              <a:t>都市整備部</a:t>
            </a:r>
            <a:endParaRPr lang="en-US" altLang="ja-JP" sz="4400" b="1" spc="-40" dirty="0">
              <a:ln>
                <a:solidFill>
                  <a:schemeClr val="bg1"/>
                </a:solidFill>
              </a:ln>
              <a:solidFill>
                <a:schemeClr val="tx1"/>
              </a:solidFill>
              <a:latin typeface="UD デジタル 教科書体 N-B" panose="02020700000000000000" pitchFamily="17" charset="-128"/>
              <a:ea typeface="UD デジタル 教科書体 N-B" panose="02020700000000000000" pitchFamily="17" charset="-128"/>
              <a:cs typeface="HGMaruGothicMPRO"/>
            </a:endParaRPr>
          </a:p>
        </p:txBody>
      </p:sp>
      <p:sp>
        <p:nvSpPr>
          <p:cNvPr id="4" name="object 4"/>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solidFill>
            <a:schemeClr val="bg1"/>
          </a:solidFill>
          <a:ln w="25908">
            <a:solidFill>
              <a:srgbClr val="000000"/>
            </a:solidFill>
          </a:ln>
        </p:spPr>
        <p:txBody>
          <a:bodyPr wrap="square" lIns="0" tIns="0" rIns="0" bIns="0" rtlCol="0"/>
          <a:lstStyle/>
          <a:p>
            <a:endParaRPr b="1" dirty="0"/>
          </a:p>
        </p:txBody>
      </p:sp>
      <p:sp>
        <p:nvSpPr>
          <p:cNvPr id="5" name="object 5"/>
          <p:cNvSpPr txBox="1"/>
          <p:nvPr/>
        </p:nvSpPr>
        <p:spPr>
          <a:xfrm>
            <a:off x="10858244" y="458851"/>
            <a:ext cx="800355" cy="382156"/>
          </a:xfrm>
          <a:prstGeom prst="rect">
            <a:avLst/>
          </a:prstGeom>
        </p:spPr>
        <p:txBody>
          <a:bodyPr vert="horz" wrap="square" lIns="0" tIns="12700" rIns="0" bIns="0" rtlCol="0">
            <a:spAutoFit/>
          </a:bodyPr>
          <a:lstStyle/>
          <a:p>
            <a:pPr marL="12700">
              <a:lnSpc>
                <a:spcPct val="100000"/>
              </a:lnSpc>
              <a:spcBef>
                <a:spcPts val="100"/>
              </a:spcBef>
            </a:pPr>
            <a:r>
              <a:rPr sz="2400" spc="-25" dirty="0">
                <a:latin typeface="游ゴシック" panose="020B0400000000000000" pitchFamily="50" charset="-128"/>
                <a:ea typeface="游ゴシック" panose="020B0400000000000000" pitchFamily="50" charset="-128"/>
                <a:cs typeface="Meiryo"/>
              </a:rPr>
              <a:t>Ｐ</a:t>
            </a:r>
            <a:r>
              <a:rPr lang="en-US" altLang="ja-JP" sz="2400" spc="-25" dirty="0">
                <a:latin typeface="游ゴシック" panose="020B0400000000000000" pitchFamily="50" charset="-128"/>
                <a:ea typeface="游ゴシック" panose="020B0400000000000000" pitchFamily="50" charset="-128"/>
                <a:cs typeface="Meiryo"/>
              </a:rPr>
              <a:t>.</a:t>
            </a:r>
            <a:r>
              <a:rPr sz="2400" spc="-25" dirty="0">
                <a:latin typeface="游ゴシック" panose="020B0400000000000000" pitchFamily="50" charset="-128"/>
                <a:ea typeface="游ゴシック" panose="020B0400000000000000" pitchFamily="50" charset="-128"/>
                <a:cs typeface="Meiryo"/>
              </a:rPr>
              <a:t>１</a:t>
            </a:r>
            <a:endParaRPr sz="2400" dirty="0">
              <a:latin typeface="游ゴシック" panose="020B0400000000000000" pitchFamily="50" charset="-128"/>
              <a:ea typeface="游ゴシック" panose="020B0400000000000000" pitchFamily="50" charset="-128"/>
              <a:cs typeface="Meiryo"/>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P.1</a:t>
            </a:r>
            <a:r>
              <a:rPr lang="en-US" altLang="ja-JP" sz="2400" spc="-20" dirty="0">
                <a:latin typeface="Yu Gothic"/>
                <a:cs typeface="Yu Gothic"/>
              </a:rPr>
              <a:t>0</a:t>
            </a:r>
            <a:endParaRPr sz="2400" dirty="0">
              <a:latin typeface="Yu Gothic"/>
              <a:cs typeface="Yu Gothic"/>
            </a:endParaRPr>
          </a:p>
        </p:txBody>
      </p:sp>
      <p:sp>
        <p:nvSpPr>
          <p:cNvPr id="3" name="object 3"/>
          <p:cNvSpPr txBox="1">
            <a:spLocks noGrp="1"/>
          </p:cNvSpPr>
          <p:nvPr>
            <p:ph type="title"/>
          </p:nvPr>
        </p:nvSpPr>
        <p:spPr>
          <a:xfrm>
            <a:off x="528066" y="203940"/>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a:t>
            </a:r>
            <a:r>
              <a:rPr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6037326" y="2191257"/>
            <a:ext cx="4692015" cy="75692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手順１３</a:t>
            </a:r>
            <a:endParaRPr sz="1600" dirty="0">
              <a:latin typeface="HGMaruGothicMPRO"/>
              <a:cs typeface="HGMaruGothicMPRO"/>
            </a:endParaRPr>
          </a:p>
          <a:p>
            <a:pPr marL="12700" marR="5080" indent="202565">
              <a:lnSpc>
                <a:spcPct val="100000"/>
              </a:lnSpc>
            </a:pPr>
            <a:r>
              <a:rPr sz="1600" spc="-30" dirty="0">
                <a:latin typeface="HGMaruGothicMPRO"/>
                <a:cs typeface="HGMaruGothicMPRO"/>
              </a:rPr>
              <a:t>「入力内容の確認」画面に移動しますので、入力内容を確認ください。</a:t>
            </a:r>
            <a:endParaRPr sz="1600" dirty="0">
              <a:latin typeface="HGMaruGothicMPRO"/>
              <a:cs typeface="HGMaruGothicMPRO"/>
            </a:endParaRPr>
          </a:p>
        </p:txBody>
      </p:sp>
      <p:sp>
        <p:nvSpPr>
          <p:cNvPr id="5" name="object 5"/>
          <p:cNvSpPr txBox="1"/>
          <p:nvPr/>
        </p:nvSpPr>
        <p:spPr>
          <a:xfrm>
            <a:off x="6037326" y="3166998"/>
            <a:ext cx="4899025" cy="513080"/>
          </a:xfrm>
          <a:prstGeom prst="rect">
            <a:avLst/>
          </a:prstGeom>
        </p:spPr>
        <p:txBody>
          <a:bodyPr vert="horz" wrap="square" lIns="0" tIns="12065" rIns="0" bIns="0" rtlCol="0">
            <a:spAutoFit/>
          </a:bodyPr>
          <a:lstStyle/>
          <a:p>
            <a:pPr marL="215265">
              <a:lnSpc>
                <a:spcPct val="100000"/>
              </a:lnSpc>
              <a:spcBef>
                <a:spcPts val="95"/>
              </a:spcBef>
            </a:pPr>
            <a:r>
              <a:rPr sz="1600" spc="-30" dirty="0">
                <a:latin typeface="HGMaruGothicMPRO"/>
                <a:cs typeface="HGMaruGothicMPRO"/>
              </a:rPr>
              <a:t>画面をスクロールし、全項目に修正等が無ければ、</a:t>
            </a:r>
            <a:endParaRPr sz="1600">
              <a:latin typeface="HGMaruGothicMPRO"/>
              <a:cs typeface="HGMaruGothicMPRO"/>
            </a:endParaRPr>
          </a:p>
          <a:p>
            <a:pPr marL="12700">
              <a:lnSpc>
                <a:spcPct val="100000"/>
              </a:lnSpc>
            </a:pPr>
            <a:r>
              <a:rPr sz="1600" spc="-30" dirty="0">
                <a:latin typeface="HGMaruGothicMPRO"/>
                <a:cs typeface="HGMaruGothicMPRO"/>
              </a:rPr>
              <a:t>「登録する」をクリックします。</a:t>
            </a:r>
            <a:endParaRPr sz="1600">
              <a:latin typeface="HGMaruGothicMPRO"/>
              <a:cs typeface="HGMaruGothicMPRO"/>
            </a:endParaRPr>
          </a:p>
        </p:txBody>
      </p:sp>
      <p:grpSp>
        <p:nvGrpSpPr>
          <p:cNvPr id="6" name="object 6"/>
          <p:cNvGrpSpPr/>
          <p:nvPr/>
        </p:nvGrpSpPr>
        <p:grpSpPr>
          <a:xfrm>
            <a:off x="877824" y="1133855"/>
            <a:ext cx="3729354" cy="2935605"/>
            <a:chOff x="877824" y="1133855"/>
            <a:chExt cx="3729354" cy="2935605"/>
          </a:xfrm>
        </p:grpSpPr>
        <p:pic>
          <p:nvPicPr>
            <p:cNvPr id="7" name="object 7"/>
            <p:cNvPicPr/>
            <p:nvPr/>
          </p:nvPicPr>
          <p:blipFill>
            <a:blip r:embed="rId2" cstate="print"/>
            <a:stretch>
              <a:fillRect/>
            </a:stretch>
          </p:blipFill>
          <p:spPr>
            <a:xfrm>
              <a:off x="886968" y="1142999"/>
              <a:ext cx="3710939" cy="2916936"/>
            </a:xfrm>
            <a:prstGeom prst="rect">
              <a:avLst/>
            </a:prstGeom>
          </p:spPr>
        </p:pic>
        <p:sp>
          <p:nvSpPr>
            <p:cNvPr id="8" name="object 8"/>
            <p:cNvSpPr/>
            <p:nvPr/>
          </p:nvSpPr>
          <p:spPr>
            <a:xfrm>
              <a:off x="882396" y="1138427"/>
              <a:ext cx="3720465" cy="2926080"/>
            </a:xfrm>
            <a:custGeom>
              <a:avLst/>
              <a:gdLst/>
              <a:ahLst/>
              <a:cxnLst/>
              <a:rect l="l" t="t" r="r" b="b"/>
              <a:pathLst>
                <a:path w="3720465" h="2926079">
                  <a:moveTo>
                    <a:pt x="0" y="2926080"/>
                  </a:moveTo>
                  <a:lnTo>
                    <a:pt x="3720084" y="2926080"/>
                  </a:lnTo>
                  <a:lnTo>
                    <a:pt x="3720084" y="0"/>
                  </a:lnTo>
                  <a:lnTo>
                    <a:pt x="0" y="0"/>
                  </a:lnTo>
                  <a:lnTo>
                    <a:pt x="0" y="2926080"/>
                  </a:lnTo>
                  <a:close/>
                </a:path>
              </a:pathLst>
            </a:custGeom>
            <a:ln w="9144">
              <a:solidFill>
                <a:srgbClr val="5B9BD4"/>
              </a:solidFill>
            </a:ln>
          </p:spPr>
          <p:txBody>
            <a:bodyPr wrap="square" lIns="0" tIns="0" rIns="0" bIns="0" rtlCol="0"/>
            <a:lstStyle/>
            <a:p>
              <a:endParaRPr/>
            </a:p>
          </p:txBody>
        </p:sp>
      </p:grpSp>
      <p:grpSp>
        <p:nvGrpSpPr>
          <p:cNvPr id="9" name="object 9"/>
          <p:cNvGrpSpPr/>
          <p:nvPr/>
        </p:nvGrpSpPr>
        <p:grpSpPr>
          <a:xfrm>
            <a:off x="4867655" y="3041904"/>
            <a:ext cx="806450" cy="1584960"/>
            <a:chOff x="4867655" y="3041904"/>
            <a:chExt cx="806450" cy="1584960"/>
          </a:xfrm>
        </p:grpSpPr>
        <p:pic>
          <p:nvPicPr>
            <p:cNvPr id="10" name="object 10"/>
            <p:cNvPicPr/>
            <p:nvPr/>
          </p:nvPicPr>
          <p:blipFill>
            <a:blip r:embed="rId3" cstate="print"/>
            <a:stretch>
              <a:fillRect/>
            </a:stretch>
          </p:blipFill>
          <p:spPr>
            <a:xfrm>
              <a:off x="4870703" y="3044952"/>
              <a:ext cx="800100" cy="1578864"/>
            </a:xfrm>
            <a:prstGeom prst="rect">
              <a:avLst/>
            </a:prstGeom>
          </p:spPr>
        </p:pic>
        <p:sp>
          <p:nvSpPr>
            <p:cNvPr id="11" name="object 11"/>
            <p:cNvSpPr/>
            <p:nvPr/>
          </p:nvSpPr>
          <p:spPr>
            <a:xfrm>
              <a:off x="4870703" y="3044952"/>
              <a:ext cx="800100" cy="1579245"/>
            </a:xfrm>
            <a:custGeom>
              <a:avLst/>
              <a:gdLst/>
              <a:ahLst/>
              <a:cxnLst/>
              <a:rect l="l" t="t" r="r" b="b"/>
              <a:pathLst>
                <a:path w="800100" h="1579245">
                  <a:moveTo>
                    <a:pt x="600075" y="0"/>
                  </a:moveTo>
                  <a:lnTo>
                    <a:pt x="600075" y="25019"/>
                  </a:lnTo>
                  <a:lnTo>
                    <a:pt x="200025" y="25019"/>
                  </a:lnTo>
                  <a:lnTo>
                    <a:pt x="200025" y="0"/>
                  </a:lnTo>
                  <a:lnTo>
                    <a:pt x="600075" y="0"/>
                  </a:lnTo>
                  <a:close/>
                </a:path>
                <a:path w="800100" h="1579245">
                  <a:moveTo>
                    <a:pt x="600075" y="50037"/>
                  </a:moveTo>
                  <a:lnTo>
                    <a:pt x="600075" y="99949"/>
                  </a:lnTo>
                  <a:lnTo>
                    <a:pt x="200025" y="99949"/>
                  </a:lnTo>
                  <a:lnTo>
                    <a:pt x="200025" y="50037"/>
                  </a:lnTo>
                  <a:lnTo>
                    <a:pt x="600075" y="50037"/>
                  </a:lnTo>
                  <a:close/>
                </a:path>
                <a:path w="800100" h="1579245">
                  <a:moveTo>
                    <a:pt x="600075" y="124968"/>
                  </a:moveTo>
                  <a:lnTo>
                    <a:pt x="600075" y="1191641"/>
                  </a:lnTo>
                  <a:lnTo>
                    <a:pt x="800100" y="1191641"/>
                  </a:lnTo>
                  <a:lnTo>
                    <a:pt x="400050" y="1578864"/>
                  </a:lnTo>
                  <a:lnTo>
                    <a:pt x="0" y="1191641"/>
                  </a:lnTo>
                  <a:lnTo>
                    <a:pt x="200025" y="1191641"/>
                  </a:lnTo>
                  <a:lnTo>
                    <a:pt x="200025" y="124968"/>
                  </a:lnTo>
                  <a:lnTo>
                    <a:pt x="600075" y="124968"/>
                  </a:lnTo>
                  <a:close/>
                </a:path>
              </a:pathLst>
            </a:custGeom>
            <a:ln w="6096">
              <a:solidFill>
                <a:srgbClr val="5B9BD4"/>
              </a:solidFill>
            </a:ln>
          </p:spPr>
          <p:txBody>
            <a:bodyPr wrap="square" lIns="0" tIns="0" rIns="0" bIns="0" rtlCol="0"/>
            <a:lstStyle/>
            <a:p>
              <a:endParaRPr/>
            </a:p>
          </p:txBody>
        </p:sp>
      </p:grpSp>
      <p:sp>
        <p:nvSpPr>
          <p:cNvPr id="12" name="object 12"/>
          <p:cNvSpPr txBox="1"/>
          <p:nvPr/>
        </p:nvSpPr>
        <p:spPr>
          <a:xfrm>
            <a:off x="5168900" y="3259023"/>
            <a:ext cx="204470" cy="1093470"/>
          </a:xfrm>
          <a:prstGeom prst="rect">
            <a:avLst/>
          </a:prstGeom>
        </p:spPr>
        <p:txBody>
          <a:bodyPr vert="horz" wrap="square" lIns="0" tIns="13335" rIns="0" bIns="0" rtlCol="0">
            <a:spAutoFit/>
          </a:bodyPr>
          <a:lstStyle/>
          <a:p>
            <a:pPr marL="12700" marR="5080" algn="just">
              <a:lnSpc>
                <a:spcPct val="100000"/>
              </a:lnSpc>
              <a:spcBef>
                <a:spcPts val="105"/>
              </a:spcBef>
            </a:pPr>
            <a:r>
              <a:rPr sz="1400" spc="-50" dirty="0">
                <a:latin typeface="HGMaruGothicMPRO"/>
                <a:cs typeface="HGMaruGothicMPRO"/>
              </a:rPr>
              <a:t>スクロ</a:t>
            </a:r>
            <a:endParaRPr sz="1400">
              <a:latin typeface="HGMaruGothicMPRO"/>
              <a:cs typeface="HGMaruGothicMPRO"/>
            </a:endParaRPr>
          </a:p>
          <a:p>
            <a:pPr marL="12700" marR="5080" indent="73025">
              <a:lnSpc>
                <a:spcPct val="100000"/>
              </a:lnSpc>
            </a:pPr>
            <a:r>
              <a:rPr sz="1400" spc="-50" dirty="0">
                <a:latin typeface="HGMaruGothicMPRO"/>
                <a:cs typeface="HGMaruGothicMPRO"/>
              </a:rPr>
              <a:t>|ル</a:t>
            </a:r>
            <a:endParaRPr sz="1400">
              <a:latin typeface="HGMaruGothicMPRO"/>
              <a:cs typeface="HGMaruGothicMPRO"/>
            </a:endParaRPr>
          </a:p>
        </p:txBody>
      </p:sp>
      <p:pic>
        <p:nvPicPr>
          <p:cNvPr id="14" name="object 14"/>
          <p:cNvPicPr/>
          <p:nvPr/>
        </p:nvPicPr>
        <p:blipFill>
          <a:blip r:embed="rId4" cstate="print"/>
          <a:stretch>
            <a:fillRect/>
          </a:stretch>
        </p:blipFill>
        <p:spPr>
          <a:xfrm>
            <a:off x="886968" y="4181854"/>
            <a:ext cx="3697224" cy="2574034"/>
          </a:xfrm>
          <a:prstGeom prst="rect">
            <a:avLst/>
          </a:prstGeom>
        </p:spPr>
      </p:pic>
      <p:sp>
        <p:nvSpPr>
          <p:cNvPr id="15" name="object 15"/>
          <p:cNvSpPr/>
          <p:nvPr/>
        </p:nvSpPr>
        <p:spPr>
          <a:xfrm>
            <a:off x="882396" y="4177282"/>
            <a:ext cx="3706495" cy="2583180"/>
          </a:xfrm>
          <a:custGeom>
            <a:avLst/>
            <a:gdLst/>
            <a:ahLst/>
            <a:cxnLst/>
            <a:rect l="l" t="t" r="r" b="b"/>
            <a:pathLst>
              <a:path w="3706495" h="2583179">
                <a:moveTo>
                  <a:pt x="0" y="2583180"/>
                </a:moveTo>
                <a:lnTo>
                  <a:pt x="3706367" y="2583180"/>
                </a:lnTo>
                <a:lnTo>
                  <a:pt x="3706367" y="0"/>
                </a:lnTo>
                <a:lnTo>
                  <a:pt x="0" y="0"/>
                </a:lnTo>
                <a:lnTo>
                  <a:pt x="0" y="2583180"/>
                </a:lnTo>
                <a:close/>
              </a:path>
            </a:pathLst>
          </a:custGeom>
          <a:ln w="9144">
            <a:solidFill>
              <a:srgbClr val="5B9BD4"/>
            </a:solidFill>
          </a:ln>
        </p:spPr>
        <p:txBody>
          <a:bodyPr wrap="square" lIns="0" tIns="0" rIns="0" bIns="0" rtlCol="0"/>
          <a:lstStyle/>
          <a:p>
            <a:endParaRPr/>
          </a:p>
        </p:txBody>
      </p:sp>
      <p:sp>
        <p:nvSpPr>
          <p:cNvPr id="16" name="object 16"/>
          <p:cNvSpPr/>
          <p:nvPr/>
        </p:nvSpPr>
        <p:spPr>
          <a:xfrm>
            <a:off x="2052827" y="6155436"/>
            <a:ext cx="1338580" cy="603885"/>
          </a:xfrm>
          <a:custGeom>
            <a:avLst/>
            <a:gdLst/>
            <a:ahLst/>
            <a:cxnLst/>
            <a:rect l="l" t="t" r="r" b="b"/>
            <a:pathLst>
              <a:path w="1338579" h="603884">
                <a:moveTo>
                  <a:pt x="1524" y="271271"/>
                </a:moveTo>
                <a:lnTo>
                  <a:pt x="1338072" y="271271"/>
                </a:lnTo>
                <a:lnTo>
                  <a:pt x="1338072" y="0"/>
                </a:lnTo>
                <a:lnTo>
                  <a:pt x="1524" y="0"/>
                </a:lnTo>
                <a:lnTo>
                  <a:pt x="1524" y="271271"/>
                </a:lnTo>
                <a:close/>
              </a:path>
              <a:path w="1338579" h="603884">
                <a:moveTo>
                  <a:pt x="0" y="603504"/>
                </a:moveTo>
                <a:lnTo>
                  <a:pt x="1335024" y="603504"/>
                </a:lnTo>
                <a:lnTo>
                  <a:pt x="1335024" y="333755"/>
                </a:lnTo>
                <a:lnTo>
                  <a:pt x="0" y="333755"/>
                </a:lnTo>
                <a:lnTo>
                  <a:pt x="0" y="603504"/>
                </a:lnTo>
                <a:close/>
              </a:path>
            </a:pathLst>
          </a:custGeom>
          <a:ln w="57912">
            <a:solidFill>
              <a:srgbClr val="C00000"/>
            </a:solidFill>
          </a:ln>
        </p:spPr>
        <p:txBody>
          <a:bodyPr wrap="square" lIns="0" tIns="0" rIns="0" bIns="0" rtlCol="0"/>
          <a:lstStyle/>
          <a:p>
            <a:endParaRPr/>
          </a:p>
        </p:txBody>
      </p:sp>
      <p:pic>
        <p:nvPicPr>
          <p:cNvPr id="17" name="object 17"/>
          <p:cNvPicPr/>
          <p:nvPr/>
        </p:nvPicPr>
        <p:blipFill>
          <a:blip r:embed="rId5" cstate="print"/>
          <a:stretch>
            <a:fillRect/>
          </a:stretch>
        </p:blipFill>
        <p:spPr>
          <a:xfrm>
            <a:off x="2932938" y="4962017"/>
            <a:ext cx="1920239" cy="1766595"/>
          </a:xfrm>
          <a:prstGeom prst="rect">
            <a:avLst/>
          </a:prstGeom>
        </p:spPr>
      </p:pic>
      <p:sp>
        <p:nvSpPr>
          <p:cNvPr id="18" name="object 18"/>
          <p:cNvSpPr txBox="1"/>
          <p:nvPr/>
        </p:nvSpPr>
        <p:spPr>
          <a:xfrm>
            <a:off x="6037326" y="4719954"/>
            <a:ext cx="4488180" cy="75692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手順１４</a:t>
            </a:r>
            <a:endParaRPr sz="1600">
              <a:latin typeface="HGMaruGothicMPRO"/>
              <a:cs typeface="HGMaruGothicMPRO"/>
            </a:endParaRPr>
          </a:p>
          <a:p>
            <a:pPr marL="12700" marR="5080" indent="202565">
              <a:lnSpc>
                <a:spcPct val="100000"/>
              </a:lnSpc>
            </a:pPr>
            <a:r>
              <a:rPr sz="1600" spc="-30" dirty="0">
                <a:latin typeface="HGMaruGothicMPRO"/>
                <a:cs typeface="HGMaruGothicMPRO"/>
              </a:rPr>
              <a:t>入力内容に修正があれば、「入力に戻る」をクリックします。</a:t>
            </a:r>
            <a:endParaRPr sz="1600">
              <a:latin typeface="HGMaruGothicMPRO"/>
              <a:cs typeface="HGMaruGothicMPRO"/>
            </a:endParaRPr>
          </a:p>
        </p:txBody>
      </p:sp>
      <p:sp>
        <p:nvSpPr>
          <p:cNvPr id="19" name="object 3">
            <a:extLst>
              <a:ext uri="{FF2B5EF4-FFF2-40B4-BE49-F238E27FC236}">
                <a16:creationId xmlns:a16="http://schemas.microsoft.com/office/drawing/2014/main" id="{140E18DF-0961-4543-A1C1-7B62E959249B}"/>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0" name="object 4">
            <a:extLst>
              <a:ext uri="{FF2B5EF4-FFF2-40B4-BE49-F238E27FC236}">
                <a16:creationId xmlns:a16="http://schemas.microsoft.com/office/drawing/2014/main" id="{14A22228-B519-40B3-B816-9BC5ACA56DDE}"/>
              </a:ext>
            </a:extLst>
          </p:cNvPr>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P.1</a:t>
            </a:r>
            <a:r>
              <a:rPr lang="en-US" altLang="ja-JP" sz="2400" spc="-20" dirty="0">
                <a:latin typeface="Yu Gothic"/>
                <a:cs typeface="Yu Gothic"/>
              </a:rPr>
              <a:t>1</a:t>
            </a:r>
            <a:endParaRPr sz="2400" dirty="0">
              <a:latin typeface="Yu Gothic"/>
              <a:cs typeface="Yu Gothic"/>
            </a:endParaRPr>
          </a:p>
        </p:txBody>
      </p:sp>
      <p:sp>
        <p:nvSpPr>
          <p:cNvPr id="3" name="object 3"/>
          <p:cNvSpPr txBox="1">
            <a:spLocks noGrp="1"/>
          </p:cNvSpPr>
          <p:nvPr>
            <p:ph type="title"/>
          </p:nvPr>
        </p:nvSpPr>
        <p:spPr>
          <a:xfrm>
            <a:off x="565473" y="226950"/>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a:t>
            </a:r>
            <a:r>
              <a:rPr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5478526" y="1991613"/>
            <a:ext cx="4692015" cy="75692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手順１５</a:t>
            </a:r>
            <a:endParaRPr sz="1600" dirty="0">
              <a:latin typeface="HGMaruGothicMPRO"/>
              <a:cs typeface="HGMaruGothicMPRO"/>
            </a:endParaRPr>
          </a:p>
          <a:p>
            <a:pPr marL="12700" marR="5080" indent="202565">
              <a:lnSpc>
                <a:spcPct val="100000"/>
              </a:lnSpc>
            </a:pPr>
            <a:r>
              <a:rPr sz="1600" spc="-30" dirty="0">
                <a:latin typeface="HGMaruGothicMPRO"/>
                <a:cs typeface="HGMaruGothicMPRO"/>
              </a:rPr>
              <a:t>「登録する」をクリックすると、この画面に移動しますので、「ＯＫ」をクリックします。</a:t>
            </a:r>
            <a:endParaRPr sz="1600" dirty="0">
              <a:latin typeface="HGMaruGothicMPRO"/>
              <a:cs typeface="HGMaruGothicMPRO"/>
            </a:endParaRPr>
          </a:p>
        </p:txBody>
      </p:sp>
      <p:sp>
        <p:nvSpPr>
          <p:cNvPr id="5" name="object 5"/>
          <p:cNvSpPr txBox="1"/>
          <p:nvPr/>
        </p:nvSpPr>
        <p:spPr>
          <a:xfrm>
            <a:off x="5478526" y="4522089"/>
            <a:ext cx="4487545" cy="148844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手順１６</a:t>
            </a:r>
            <a:endParaRPr sz="1600">
              <a:latin typeface="HGMaruGothicMPRO"/>
              <a:cs typeface="HGMaruGothicMPRO"/>
            </a:endParaRPr>
          </a:p>
          <a:p>
            <a:pPr marL="12700" marR="817244" indent="202565">
              <a:lnSpc>
                <a:spcPct val="100000"/>
              </a:lnSpc>
            </a:pPr>
            <a:r>
              <a:rPr sz="1600" spc="-30" dirty="0">
                <a:latin typeface="HGMaruGothicMPRO"/>
                <a:cs typeface="HGMaruGothicMPRO"/>
              </a:rPr>
              <a:t>「本登録の完了」画面に移動します。利用者の新規登録が完了しました。</a:t>
            </a:r>
            <a:endParaRPr sz="1600">
              <a:latin typeface="HGMaruGothicMPRO"/>
              <a:cs typeface="HGMaruGothicMPRO"/>
            </a:endParaRPr>
          </a:p>
          <a:p>
            <a:pPr marL="12700" marR="5080" indent="202565">
              <a:lnSpc>
                <a:spcPct val="100000"/>
              </a:lnSpc>
              <a:spcBef>
                <a:spcPts val="1920"/>
              </a:spcBef>
            </a:pPr>
            <a:r>
              <a:rPr sz="1600" spc="-30" dirty="0">
                <a:latin typeface="HGMaruGothicMPRO"/>
                <a:cs typeface="HGMaruGothicMPRO"/>
              </a:rPr>
              <a:t>「ホームに戻る」をクリックし、申請の入力を行ってください。</a:t>
            </a:r>
            <a:endParaRPr sz="1600">
              <a:latin typeface="HGMaruGothicMPRO"/>
              <a:cs typeface="HGMaruGothicMPRO"/>
            </a:endParaRPr>
          </a:p>
        </p:txBody>
      </p:sp>
      <p:pic>
        <p:nvPicPr>
          <p:cNvPr id="7" name="object 7"/>
          <p:cNvPicPr/>
          <p:nvPr/>
        </p:nvPicPr>
        <p:blipFill>
          <a:blip r:embed="rId2" cstate="print"/>
          <a:stretch>
            <a:fillRect/>
          </a:stretch>
        </p:blipFill>
        <p:spPr>
          <a:xfrm>
            <a:off x="920496" y="1260347"/>
            <a:ext cx="3150107" cy="2726435"/>
          </a:xfrm>
          <a:prstGeom prst="rect">
            <a:avLst/>
          </a:prstGeom>
        </p:spPr>
      </p:pic>
      <p:sp>
        <p:nvSpPr>
          <p:cNvPr id="8" name="object 8"/>
          <p:cNvSpPr/>
          <p:nvPr/>
        </p:nvSpPr>
        <p:spPr>
          <a:xfrm>
            <a:off x="3586606" y="2170556"/>
            <a:ext cx="1179830" cy="1022350"/>
          </a:xfrm>
          <a:custGeom>
            <a:avLst/>
            <a:gdLst/>
            <a:ahLst/>
            <a:cxnLst/>
            <a:rect l="l" t="t" r="r" b="b"/>
            <a:pathLst>
              <a:path w="1179829" h="1022350">
                <a:moveTo>
                  <a:pt x="928496" y="0"/>
                </a:moveTo>
                <a:lnTo>
                  <a:pt x="237362" y="477773"/>
                </a:lnTo>
                <a:lnTo>
                  <a:pt x="111887" y="296417"/>
                </a:lnTo>
                <a:lnTo>
                  <a:pt x="0" y="909954"/>
                </a:lnTo>
                <a:lnTo>
                  <a:pt x="613537" y="1021968"/>
                </a:lnTo>
                <a:lnTo>
                  <a:pt x="488060" y="840613"/>
                </a:lnTo>
                <a:lnTo>
                  <a:pt x="1179321" y="362712"/>
                </a:lnTo>
                <a:lnTo>
                  <a:pt x="928496" y="0"/>
                </a:lnTo>
                <a:close/>
              </a:path>
            </a:pathLst>
          </a:custGeom>
          <a:solidFill>
            <a:srgbClr val="C00000"/>
          </a:solidFill>
        </p:spPr>
        <p:txBody>
          <a:bodyPr wrap="square" lIns="0" tIns="0" rIns="0" bIns="0" rtlCol="0"/>
          <a:lstStyle/>
          <a:p>
            <a:endParaRPr/>
          </a:p>
        </p:txBody>
      </p:sp>
      <p:sp>
        <p:nvSpPr>
          <p:cNvPr id="9" name="object 9"/>
          <p:cNvSpPr/>
          <p:nvPr/>
        </p:nvSpPr>
        <p:spPr>
          <a:xfrm>
            <a:off x="3586606" y="2170556"/>
            <a:ext cx="1179830" cy="1022350"/>
          </a:xfrm>
          <a:custGeom>
            <a:avLst/>
            <a:gdLst/>
            <a:ahLst/>
            <a:cxnLst/>
            <a:rect l="l" t="t" r="r" b="b"/>
            <a:pathLst>
              <a:path w="1179829" h="1022350">
                <a:moveTo>
                  <a:pt x="928496" y="0"/>
                </a:moveTo>
                <a:lnTo>
                  <a:pt x="237362" y="477773"/>
                </a:lnTo>
                <a:lnTo>
                  <a:pt x="111887" y="296417"/>
                </a:lnTo>
                <a:lnTo>
                  <a:pt x="0" y="909954"/>
                </a:lnTo>
                <a:lnTo>
                  <a:pt x="613537" y="1021968"/>
                </a:lnTo>
                <a:lnTo>
                  <a:pt x="488060" y="840613"/>
                </a:lnTo>
                <a:lnTo>
                  <a:pt x="1179321" y="362712"/>
                </a:lnTo>
                <a:lnTo>
                  <a:pt x="928496" y="0"/>
                </a:lnTo>
                <a:close/>
              </a:path>
            </a:pathLst>
          </a:custGeom>
          <a:ln w="12700">
            <a:solidFill>
              <a:srgbClr val="41709C"/>
            </a:solidFill>
          </a:ln>
        </p:spPr>
        <p:txBody>
          <a:bodyPr wrap="square" lIns="0" tIns="0" rIns="0" bIns="0" rtlCol="0"/>
          <a:lstStyle/>
          <a:p>
            <a:endParaRPr dirty="0"/>
          </a:p>
        </p:txBody>
      </p:sp>
      <p:sp>
        <p:nvSpPr>
          <p:cNvPr id="10" name="object 10"/>
          <p:cNvSpPr/>
          <p:nvPr/>
        </p:nvSpPr>
        <p:spPr>
          <a:xfrm>
            <a:off x="3685413" y="2270759"/>
            <a:ext cx="984250" cy="840740"/>
          </a:xfrm>
          <a:custGeom>
            <a:avLst/>
            <a:gdLst/>
            <a:ahLst/>
            <a:cxnLst/>
            <a:rect l="l" t="t" r="r" b="b"/>
            <a:pathLst>
              <a:path w="984250" h="840739">
                <a:moveTo>
                  <a:pt x="773049" y="0"/>
                </a:moveTo>
                <a:lnTo>
                  <a:pt x="0" y="536828"/>
                </a:lnTo>
                <a:lnTo>
                  <a:pt x="210692" y="840231"/>
                </a:lnTo>
                <a:lnTo>
                  <a:pt x="983741" y="303275"/>
                </a:lnTo>
                <a:lnTo>
                  <a:pt x="773049" y="0"/>
                </a:lnTo>
                <a:close/>
              </a:path>
            </a:pathLst>
          </a:custGeom>
          <a:solidFill>
            <a:srgbClr val="C00000"/>
          </a:solidFill>
        </p:spPr>
        <p:txBody>
          <a:bodyPr wrap="square" lIns="0" tIns="0" rIns="0" bIns="0" rtlCol="0"/>
          <a:lstStyle/>
          <a:p>
            <a:endParaRPr/>
          </a:p>
        </p:txBody>
      </p:sp>
      <p:sp>
        <p:nvSpPr>
          <p:cNvPr id="11" name="object 11"/>
          <p:cNvSpPr/>
          <p:nvPr/>
        </p:nvSpPr>
        <p:spPr>
          <a:xfrm>
            <a:off x="3849243" y="2412618"/>
            <a:ext cx="634365" cy="510540"/>
          </a:xfrm>
          <a:custGeom>
            <a:avLst/>
            <a:gdLst/>
            <a:ahLst/>
            <a:cxnLst/>
            <a:rect l="l" t="t" r="r" b="b"/>
            <a:pathLst>
              <a:path w="634364" h="510539">
                <a:moveTo>
                  <a:pt x="220218" y="378079"/>
                </a:moveTo>
                <a:lnTo>
                  <a:pt x="219964" y="376809"/>
                </a:lnTo>
                <a:lnTo>
                  <a:pt x="219329" y="376809"/>
                </a:lnTo>
                <a:lnTo>
                  <a:pt x="208915" y="361569"/>
                </a:lnTo>
                <a:lnTo>
                  <a:pt x="208280" y="360299"/>
                </a:lnTo>
                <a:lnTo>
                  <a:pt x="205359" y="360299"/>
                </a:lnTo>
                <a:lnTo>
                  <a:pt x="181991" y="378079"/>
                </a:lnTo>
                <a:lnTo>
                  <a:pt x="135255" y="409829"/>
                </a:lnTo>
                <a:lnTo>
                  <a:pt x="130048" y="402209"/>
                </a:lnTo>
                <a:lnTo>
                  <a:pt x="119634" y="386969"/>
                </a:lnTo>
                <a:lnTo>
                  <a:pt x="145884" y="369189"/>
                </a:lnTo>
                <a:lnTo>
                  <a:pt x="151511" y="365379"/>
                </a:lnTo>
                <a:lnTo>
                  <a:pt x="177292" y="347599"/>
                </a:lnTo>
                <a:lnTo>
                  <a:pt x="178689" y="347599"/>
                </a:lnTo>
                <a:lnTo>
                  <a:pt x="178816" y="346329"/>
                </a:lnTo>
                <a:lnTo>
                  <a:pt x="178562" y="345059"/>
                </a:lnTo>
                <a:lnTo>
                  <a:pt x="177800" y="343789"/>
                </a:lnTo>
                <a:lnTo>
                  <a:pt x="166497" y="328549"/>
                </a:lnTo>
                <a:lnTo>
                  <a:pt x="164084" y="328549"/>
                </a:lnTo>
                <a:lnTo>
                  <a:pt x="138684" y="347599"/>
                </a:lnTo>
                <a:lnTo>
                  <a:pt x="106807" y="369189"/>
                </a:lnTo>
                <a:lnTo>
                  <a:pt x="100711" y="360299"/>
                </a:lnTo>
                <a:lnTo>
                  <a:pt x="89408" y="343789"/>
                </a:lnTo>
                <a:lnTo>
                  <a:pt x="99136" y="334899"/>
                </a:lnTo>
                <a:lnTo>
                  <a:pt x="108356" y="324739"/>
                </a:lnTo>
                <a:lnTo>
                  <a:pt x="117043" y="315849"/>
                </a:lnTo>
                <a:lnTo>
                  <a:pt x="125222" y="306959"/>
                </a:lnTo>
                <a:lnTo>
                  <a:pt x="127508" y="303149"/>
                </a:lnTo>
                <a:lnTo>
                  <a:pt x="130048" y="300609"/>
                </a:lnTo>
                <a:lnTo>
                  <a:pt x="132969" y="298069"/>
                </a:lnTo>
                <a:lnTo>
                  <a:pt x="135128" y="296799"/>
                </a:lnTo>
                <a:lnTo>
                  <a:pt x="135763" y="295529"/>
                </a:lnTo>
                <a:lnTo>
                  <a:pt x="134874" y="294259"/>
                </a:lnTo>
                <a:lnTo>
                  <a:pt x="134112" y="292989"/>
                </a:lnTo>
                <a:lnTo>
                  <a:pt x="132715" y="292989"/>
                </a:lnTo>
                <a:lnTo>
                  <a:pt x="130683" y="291719"/>
                </a:lnTo>
                <a:lnTo>
                  <a:pt x="124079" y="290449"/>
                </a:lnTo>
                <a:lnTo>
                  <a:pt x="116459" y="287909"/>
                </a:lnTo>
                <a:lnTo>
                  <a:pt x="107696" y="287909"/>
                </a:lnTo>
                <a:lnTo>
                  <a:pt x="103378" y="294259"/>
                </a:lnTo>
                <a:lnTo>
                  <a:pt x="99187" y="300609"/>
                </a:lnTo>
                <a:lnTo>
                  <a:pt x="94996" y="304419"/>
                </a:lnTo>
                <a:lnTo>
                  <a:pt x="87541" y="313309"/>
                </a:lnTo>
                <a:lnTo>
                  <a:pt x="79108" y="322199"/>
                </a:lnTo>
                <a:lnTo>
                  <a:pt x="69735" y="331089"/>
                </a:lnTo>
                <a:lnTo>
                  <a:pt x="59436" y="341249"/>
                </a:lnTo>
                <a:lnTo>
                  <a:pt x="46570" y="352679"/>
                </a:lnTo>
                <a:lnTo>
                  <a:pt x="32385" y="364109"/>
                </a:lnTo>
                <a:lnTo>
                  <a:pt x="16852" y="376809"/>
                </a:lnTo>
                <a:lnTo>
                  <a:pt x="0" y="389509"/>
                </a:lnTo>
                <a:lnTo>
                  <a:pt x="4826" y="392049"/>
                </a:lnTo>
                <a:lnTo>
                  <a:pt x="9779" y="394589"/>
                </a:lnTo>
                <a:lnTo>
                  <a:pt x="16891" y="400939"/>
                </a:lnTo>
                <a:lnTo>
                  <a:pt x="18415" y="400939"/>
                </a:lnTo>
                <a:lnTo>
                  <a:pt x="20320" y="402209"/>
                </a:lnTo>
                <a:lnTo>
                  <a:pt x="21717" y="402209"/>
                </a:lnTo>
                <a:lnTo>
                  <a:pt x="23622" y="399669"/>
                </a:lnTo>
                <a:lnTo>
                  <a:pt x="24638" y="399669"/>
                </a:lnTo>
                <a:lnTo>
                  <a:pt x="25908" y="398399"/>
                </a:lnTo>
                <a:lnTo>
                  <a:pt x="38646" y="388239"/>
                </a:lnTo>
                <a:lnTo>
                  <a:pt x="50419" y="378079"/>
                </a:lnTo>
                <a:lnTo>
                  <a:pt x="61226" y="369189"/>
                </a:lnTo>
                <a:lnTo>
                  <a:pt x="71120" y="360299"/>
                </a:lnTo>
                <a:lnTo>
                  <a:pt x="86487" y="383159"/>
                </a:lnTo>
                <a:lnTo>
                  <a:pt x="55372" y="404749"/>
                </a:lnTo>
                <a:lnTo>
                  <a:pt x="29337" y="422529"/>
                </a:lnTo>
                <a:lnTo>
                  <a:pt x="28067" y="423799"/>
                </a:lnTo>
                <a:lnTo>
                  <a:pt x="27813" y="423799"/>
                </a:lnTo>
                <a:lnTo>
                  <a:pt x="28575" y="425069"/>
                </a:lnTo>
                <a:lnTo>
                  <a:pt x="39116" y="440309"/>
                </a:lnTo>
                <a:lnTo>
                  <a:pt x="39751" y="441579"/>
                </a:lnTo>
                <a:lnTo>
                  <a:pt x="40259" y="441579"/>
                </a:lnTo>
                <a:lnTo>
                  <a:pt x="40640" y="442849"/>
                </a:lnTo>
                <a:lnTo>
                  <a:pt x="41656" y="442849"/>
                </a:lnTo>
                <a:lnTo>
                  <a:pt x="42672" y="441579"/>
                </a:lnTo>
                <a:lnTo>
                  <a:pt x="99314" y="402209"/>
                </a:lnTo>
                <a:lnTo>
                  <a:pt x="115062" y="423799"/>
                </a:lnTo>
                <a:lnTo>
                  <a:pt x="43434" y="473329"/>
                </a:lnTo>
                <a:lnTo>
                  <a:pt x="42545" y="474599"/>
                </a:lnTo>
                <a:lnTo>
                  <a:pt x="41783" y="474599"/>
                </a:lnTo>
                <a:lnTo>
                  <a:pt x="42037" y="475869"/>
                </a:lnTo>
                <a:lnTo>
                  <a:pt x="42799" y="477139"/>
                </a:lnTo>
                <a:lnTo>
                  <a:pt x="53213" y="492379"/>
                </a:lnTo>
                <a:lnTo>
                  <a:pt x="54229" y="493649"/>
                </a:lnTo>
                <a:lnTo>
                  <a:pt x="55753" y="493649"/>
                </a:lnTo>
                <a:lnTo>
                  <a:pt x="56769" y="492379"/>
                </a:lnTo>
                <a:lnTo>
                  <a:pt x="80137" y="475869"/>
                </a:lnTo>
                <a:lnTo>
                  <a:pt x="127762" y="442849"/>
                </a:lnTo>
                <a:lnTo>
                  <a:pt x="146177" y="469519"/>
                </a:lnTo>
                <a:lnTo>
                  <a:pt x="147828" y="472059"/>
                </a:lnTo>
                <a:lnTo>
                  <a:pt x="148590" y="473329"/>
                </a:lnTo>
                <a:lnTo>
                  <a:pt x="148336" y="474599"/>
                </a:lnTo>
                <a:lnTo>
                  <a:pt x="148082" y="477139"/>
                </a:lnTo>
                <a:lnTo>
                  <a:pt x="146431" y="479679"/>
                </a:lnTo>
                <a:lnTo>
                  <a:pt x="143129" y="480949"/>
                </a:lnTo>
                <a:lnTo>
                  <a:pt x="136855" y="486029"/>
                </a:lnTo>
                <a:lnTo>
                  <a:pt x="131025" y="489839"/>
                </a:lnTo>
                <a:lnTo>
                  <a:pt x="125615" y="492379"/>
                </a:lnTo>
                <a:lnTo>
                  <a:pt x="120650" y="494919"/>
                </a:lnTo>
                <a:lnTo>
                  <a:pt x="125222" y="497459"/>
                </a:lnTo>
                <a:lnTo>
                  <a:pt x="130429" y="501269"/>
                </a:lnTo>
                <a:lnTo>
                  <a:pt x="136144" y="506349"/>
                </a:lnTo>
                <a:lnTo>
                  <a:pt x="138303" y="508889"/>
                </a:lnTo>
                <a:lnTo>
                  <a:pt x="139827" y="510159"/>
                </a:lnTo>
                <a:lnTo>
                  <a:pt x="143256" y="510159"/>
                </a:lnTo>
                <a:lnTo>
                  <a:pt x="145034" y="508889"/>
                </a:lnTo>
                <a:lnTo>
                  <a:pt x="146177" y="508889"/>
                </a:lnTo>
                <a:lnTo>
                  <a:pt x="147193" y="507619"/>
                </a:lnTo>
                <a:lnTo>
                  <a:pt x="158775" y="498729"/>
                </a:lnTo>
                <a:lnTo>
                  <a:pt x="173202" y="486029"/>
                </a:lnTo>
                <a:lnTo>
                  <a:pt x="176022" y="480949"/>
                </a:lnTo>
                <a:lnTo>
                  <a:pt x="177038" y="477139"/>
                </a:lnTo>
                <a:lnTo>
                  <a:pt x="177165" y="474599"/>
                </a:lnTo>
                <a:lnTo>
                  <a:pt x="176403" y="470789"/>
                </a:lnTo>
                <a:lnTo>
                  <a:pt x="175768" y="468249"/>
                </a:lnTo>
                <a:lnTo>
                  <a:pt x="173863" y="464439"/>
                </a:lnTo>
                <a:lnTo>
                  <a:pt x="170688" y="459359"/>
                </a:lnTo>
                <a:lnTo>
                  <a:pt x="158165" y="442849"/>
                </a:lnTo>
                <a:lnTo>
                  <a:pt x="152400" y="435229"/>
                </a:lnTo>
                <a:lnTo>
                  <a:pt x="148082" y="428879"/>
                </a:lnTo>
                <a:lnTo>
                  <a:pt x="175044" y="409829"/>
                </a:lnTo>
                <a:lnTo>
                  <a:pt x="194818" y="395859"/>
                </a:lnTo>
                <a:lnTo>
                  <a:pt x="218694" y="379349"/>
                </a:lnTo>
                <a:lnTo>
                  <a:pt x="220091" y="379349"/>
                </a:lnTo>
                <a:lnTo>
                  <a:pt x="220218" y="378079"/>
                </a:lnTo>
                <a:close/>
              </a:path>
              <a:path w="634364" h="510539">
                <a:moveTo>
                  <a:pt x="287147" y="408559"/>
                </a:moveTo>
                <a:lnTo>
                  <a:pt x="274701" y="370459"/>
                </a:lnTo>
                <a:lnTo>
                  <a:pt x="253771" y="333629"/>
                </a:lnTo>
                <a:lnTo>
                  <a:pt x="231394" y="300609"/>
                </a:lnTo>
                <a:lnTo>
                  <a:pt x="206248" y="265049"/>
                </a:lnTo>
                <a:lnTo>
                  <a:pt x="198628" y="253619"/>
                </a:lnTo>
                <a:lnTo>
                  <a:pt x="194056" y="245999"/>
                </a:lnTo>
                <a:lnTo>
                  <a:pt x="192278" y="243459"/>
                </a:lnTo>
                <a:lnTo>
                  <a:pt x="191643" y="240919"/>
                </a:lnTo>
                <a:lnTo>
                  <a:pt x="191262" y="239649"/>
                </a:lnTo>
                <a:lnTo>
                  <a:pt x="191008" y="238379"/>
                </a:lnTo>
                <a:lnTo>
                  <a:pt x="190627" y="238379"/>
                </a:lnTo>
                <a:lnTo>
                  <a:pt x="189992" y="237109"/>
                </a:lnTo>
                <a:lnTo>
                  <a:pt x="188595" y="237109"/>
                </a:lnTo>
                <a:lnTo>
                  <a:pt x="186436" y="238379"/>
                </a:lnTo>
                <a:lnTo>
                  <a:pt x="180467" y="242189"/>
                </a:lnTo>
                <a:lnTo>
                  <a:pt x="168783" y="249809"/>
                </a:lnTo>
                <a:lnTo>
                  <a:pt x="172631" y="253619"/>
                </a:lnTo>
                <a:lnTo>
                  <a:pt x="177368" y="259969"/>
                </a:lnTo>
                <a:lnTo>
                  <a:pt x="189484" y="276479"/>
                </a:lnTo>
                <a:lnTo>
                  <a:pt x="215011" y="313309"/>
                </a:lnTo>
                <a:lnTo>
                  <a:pt x="225767" y="328549"/>
                </a:lnTo>
                <a:lnTo>
                  <a:pt x="248031" y="365379"/>
                </a:lnTo>
                <a:lnTo>
                  <a:pt x="263271" y="407289"/>
                </a:lnTo>
                <a:lnTo>
                  <a:pt x="270256" y="407289"/>
                </a:lnTo>
                <a:lnTo>
                  <a:pt x="275844" y="408559"/>
                </a:lnTo>
                <a:lnTo>
                  <a:pt x="283464" y="411099"/>
                </a:lnTo>
                <a:lnTo>
                  <a:pt x="287020" y="411099"/>
                </a:lnTo>
                <a:lnTo>
                  <a:pt x="287147" y="408559"/>
                </a:lnTo>
                <a:close/>
              </a:path>
              <a:path w="634364" h="510539">
                <a:moveTo>
                  <a:pt x="306324" y="357759"/>
                </a:moveTo>
                <a:lnTo>
                  <a:pt x="306197" y="356489"/>
                </a:lnTo>
                <a:lnTo>
                  <a:pt x="284734" y="326009"/>
                </a:lnTo>
                <a:lnTo>
                  <a:pt x="226441" y="242189"/>
                </a:lnTo>
                <a:lnTo>
                  <a:pt x="222250" y="235839"/>
                </a:lnTo>
                <a:lnTo>
                  <a:pt x="221107" y="232029"/>
                </a:lnTo>
                <a:lnTo>
                  <a:pt x="220853" y="230759"/>
                </a:lnTo>
                <a:lnTo>
                  <a:pt x="220472" y="229489"/>
                </a:lnTo>
                <a:lnTo>
                  <a:pt x="220218" y="229489"/>
                </a:lnTo>
                <a:lnTo>
                  <a:pt x="219837" y="228219"/>
                </a:lnTo>
                <a:lnTo>
                  <a:pt x="215519" y="228219"/>
                </a:lnTo>
                <a:lnTo>
                  <a:pt x="212217" y="230759"/>
                </a:lnTo>
                <a:lnTo>
                  <a:pt x="206883" y="233299"/>
                </a:lnTo>
                <a:lnTo>
                  <a:pt x="199771" y="238379"/>
                </a:lnTo>
                <a:lnTo>
                  <a:pt x="203517" y="243459"/>
                </a:lnTo>
                <a:lnTo>
                  <a:pt x="207924" y="248539"/>
                </a:lnTo>
                <a:lnTo>
                  <a:pt x="212940" y="256159"/>
                </a:lnTo>
                <a:lnTo>
                  <a:pt x="269367" y="336169"/>
                </a:lnTo>
                <a:lnTo>
                  <a:pt x="289433" y="366649"/>
                </a:lnTo>
                <a:lnTo>
                  <a:pt x="289941" y="366649"/>
                </a:lnTo>
                <a:lnTo>
                  <a:pt x="290449" y="367919"/>
                </a:lnTo>
                <a:lnTo>
                  <a:pt x="291846" y="367919"/>
                </a:lnTo>
                <a:lnTo>
                  <a:pt x="292735" y="366649"/>
                </a:lnTo>
                <a:lnTo>
                  <a:pt x="304927" y="359029"/>
                </a:lnTo>
                <a:lnTo>
                  <a:pt x="305816" y="357759"/>
                </a:lnTo>
                <a:lnTo>
                  <a:pt x="306324" y="357759"/>
                </a:lnTo>
                <a:close/>
              </a:path>
              <a:path w="634364" h="510539">
                <a:moveTo>
                  <a:pt x="380365" y="315849"/>
                </a:moveTo>
                <a:lnTo>
                  <a:pt x="379730" y="314579"/>
                </a:lnTo>
                <a:lnTo>
                  <a:pt x="379222" y="314579"/>
                </a:lnTo>
                <a:lnTo>
                  <a:pt x="377825" y="313309"/>
                </a:lnTo>
                <a:lnTo>
                  <a:pt x="356997" y="313309"/>
                </a:lnTo>
                <a:lnTo>
                  <a:pt x="356997" y="318389"/>
                </a:lnTo>
                <a:lnTo>
                  <a:pt x="356743" y="320929"/>
                </a:lnTo>
                <a:lnTo>
                  <a:pt x="343789" y="356489"/>
                </a:lnTo>
                <a:lnTo>
                  <a:pt x="341147" y="352679"/>
                </a:lnTo>
                <a:lnTo>
                  <a:pt x="337223" y="347599"/>
                </a:lnTo>
                <a:lnTo>
                  <a:pt x="332054" y="339979"/>
                </a:lnTo>
                <a:lnTo>
                  <a:pt x="325628" y="331089"/>
                </a:lnTo>
                <a:lnTo>
                  <a:pt x="256413" y="230759"/>
                </a:lnTo>
                <a:lnTo>
                  <a:pt x="250621" y="223139"/>
                </a:lnTo>
                <a:lnTo>
                  <a:pt x="246265" y="215519"/>
                </a:lnTo>
                <a:lnTo>
                  <a:pt x="243357" y="211709"/>
                </a:lnTo>
                <a:lnTo>
                  <a:pt x="241935" y="209169"/>
                </a:lnTo>
                <a:lnTo>
                  <a:pt x="240792" y="205359"/>
                </a:lnTo>
                <a:lnTo>
                  <a:pt x="240157" y="204089"/>
                </a:lnTo>
                <a:lnTo>
                  <a:pt x="239395" y="202819"/>
                </a:lnTo>
                <a:lnTo>
                  <a:pt x="237998" y="202819"/>
                </a:lnTo>
                <a:lnTo>
                  <a:pt x="235839" y="204089"/>
                </a:lnTo>
                <a:lnTo>
                  <a:pt x="230759" y="206629"/>
                </a:lnTo>
                <a:lnTo>
                  <a:pt x="218948" y="214249"/>
                </a:lnTo>
                <a:lnTo>
                  <a:pt x="223278" y="219329"/>
                </a:lnTo>
                <a:lnTo>
                  <a:pt x="228117" y="225679"/>
                </a:lnTo>
                <a:lnTo>
                  <a:pt x="233476" y="233299"/>
                </a:lnTo>
                <a:lnTo>
                  <a:pt x="239395" y="242189"/>
                </a:lnTo>
                <a:lnTo>
                  <a:pt x="309118" y="342519"/>
                </a:lnTo>
                <a:lnTo>
                  <a:pt x="331724" y="375539"/>
                </a:lnTo>
                <a:lnTo>
                  <a:pt x="332613" y="376809"/>
                </a:lnTo>
                <a:lnTo>
                  <a:pt x="334899" y="376809"/>
                </a:lnTo>
                <a:lnTo>
                  <a:pt x="348107" y="366649"/>
                </a:lnTo>
                <a:lnTo>
                  <a:pt x="349631" y="366649"/>
                </a:lnTo>
                <a:lnTo>
                  <a:pt x="349885" y="365379"/>
                </a:lnTo>
                <a:lnTo>
                  <a:pt x="349631" y="364109"/>
                </a:lnTo>
                <a:lnTo>
                  <a:pt x="345313" y="359029"/>
                </a:lnTo>
                <a:lnTo>
                  <a:pt x="347980" y="359029"/>
                </a:lnTo>
                <a:lnTo>
                  <a:pt x="351663" y="360299"/>
                </a:lnTo>
                <a:lnTo>
                  <a:pt x="356616" y="361569"/>
                </a:lnTo>
                <a:lnTo>
                  <a:pt x="360172" y="364109"/>
                </a:lnTo>
                <a:lnTo>
                  <a:pt x="363474" y="364109"/>
                </a:lnTo>
                <a:lnTo>
                  <a:pt x="364109" y="362839"/>
                </a:lnTo>
                <a:lnTo>
                  <a:pt x="365252" y="361569"/>
                </a:lnTo>
                <a:lnTo>
                  <a:pt x="366776" y="359029"/>
                </a:lnTo>
                <a:lnTo>
                  <a:pt x="367830" y="356489"/>
                </a:lnTo>
                <a:lnTo>
                  <a:pt x="370484" y="350139"/>
                </a:lnTo>
                <a:lnTo>
                  <a:pt x="373443" y="342519"/>
                </a:lnTo>
                <a:lnTo>
                  <a:pt x="375627" y="333629"/>
                </a:lnTo>
                <a:lnTo>
                  <a:pt x="377063" y="326009"/>
                </a:lnTo>
                <a:lnTo>
                  <a:pt x="377317" y="322199"/>
                </a:lnTo>
                <a:lnTo>
                  <a:pt x="377952" y="320929"/>
                </a:lnTo>
                <a:lnTo>
                  <a:pt x="379095" y="318389"/>
                </a:lnTo>
                <a:lnTo>
                  <a:pt x="380111" y="317119"/>
                </a:lnTo>
                <a:lnTo>
                  <a:pt x="380365" y="315849"/>
                </a:lnTo>
                <a:close/>
              </a:path>
              <a:path w="634364" h="510539">
                <a:moveTo>
                  <a:pt x="415290" y="271399"/>
                </a:moveTo>
                <a:lnTo>
                  <a:pt x="415036" y="271399"/>
                </a:lnTo>
                <a:lnTo>
                  <a:pt x="414401" y="270129"/>
                </a:lnTo>
                <a:lnTo>
                  <a:pt x="404291" y="256159"/>
                </a:lnTo>
                <a:lnTo>
                  <a:pt x="398780" y="248539"/>
                </a:lnTo>
                <a:lnTo>
                  <a:pt x="385635" y="229489"/>
                </a:lnTo>
                <a:lnTo>
                  <a:pt x="385572" y="268859"/>
                </a:lnTo>
                <a:lnTo>
                  <a:pt x="345567" y="295529"/>
                </a:lnTo>
                <a:lnTo>
                  <a:pt x="336931" y="282829"/>
                </a:lnTo>
                <a:lnTo>
                  <a:pt x="357809" y="268859"/>
                </a:lnTo>
                <a:lnTo>
                  <a:pt x="376809" y="256159"/>
                </a:lnTo>
                <a:lnTo>
                  <a:pt x="385572" y="268859"/>
                </a:lnTo>
                <a:lnTo>
                  <a:pt x="385572" y="229400"/>
                </a:lnTo>
                <a:lnTo>
                  <a:pt x="368109" y="204089"/>
                </a:lnTo>
                <a:lnTo>
                  <a:pt x="367030" y="202526"/>
                </a:lnTo>
                <a:lnTo>
                  <a:pt x="367030" y="242189"/>
                </a:lnTo>
                <a:lnTo>
                  <a:pt x="327025" y="268859"/>
                </a:lnTo>
                <a:lnTo>
                  <a:pt x="318643" y="257429"/>
                </a:lnTo>
                <a:lnTo>
                  <a:pt x="338645" y="243459"/>
                </a:lnTo>
                <a:lnTo>
                  <a:pt x="358648" y="229489"/>
                </a:lnTo>
                <a:lnTo>
                  <a:pt x="367030" y="242189"/>
                </a:lnTo>
                <a:lnTo>
                  <a:pt x="367030" y="202526"/>
                </a:lnTo>
                <a:lnTo>
                  <a:pt x="364617" y="199009"/>
                </a:lnTo>
                <a:lnTo>
                  <a:pt x="349885" y="177419"/>
                </a:lnTo>
                <a:lnTo>
                  <a:pt x="349250" y="176149"/>
                </a:lnTo>
                <a:lnTo>
                  <a:pt x="348869" y="176149"/>
                </a:lnTo>
                <a:lnTo>
                  <a:pt x="348869" y="215519"/>
                </a:lnTo>
                <a:lnTo>
                  <a:pt x="308864" y="243459"/>
                </a:lnTo>
                <a:lnTo>
                  <a:pt x="300609" y="230759"/>
                </a:lnTo>
                <a:lnTo>
                  <a:pt x="340614" y="204089"/>
                </a:lnTo>
                <a:lnTo>
                  <a:pt x="348869" y="215519"/>
                </a:lnTo>
                <a:lnTo>
                  <a:pt x="348869" y="176149"/>
                </a:lnTo>
                <a:lnTo>
                  <a:pt x="348742" y="176149"/>
                </a:lnTo>
                <a:lnTo>
                  <a:pt x="347980" y="174879"/>
                </a:lnTo>
                <a:lnTo>
                  <a:pt x="347218" y="176149"/>
                </a:lnTo>
                <a:lnTo>
                  <a:pt x="346075" y="176149"/>
                </a:lnTo>
                <a:lnTo>
                  <a:pt x="324866" y="191389"/>
                </a:lnTo>
                <a:lnTo>
                  <a:pt x="313690" y="199009"/>
                </a:lnTo>
                <a:lnTo>
                  <a:pt x="313055" y="195199"/>
                </a:lnTo>
                <a:lnTo>
                  <a:pt x="311912" y="188849"/>
                </a:lnTo>
                <a:lnTo>
                  <a:pt x="310134" y="181229"/>
                </a:lnTo>
                <a:lnTo>
                  <a:pt x="322326" y="173609"/>
                </a:lnTo>
                <a:lnTo>
                  <a:pt x="346202" y="157099"/>
                </a:lnTo>
                <a:lnTo>
                  <a:pt x="347091" y="157099"/>
                </a:lnTo>
                <a:lnTo>
                  <a:pt x="347599" y="155829"/>
                </a:lnTo>
                <a:lnTo>
                  <a:pt x="347853" y="154559"/>
                </a:lnTo>
                <a:lnTo>
                  <a:pt x="347472" y="154559"/>
                </a:lnTo>
                <a:lnTo>
                  <a:pt x="346837" y="153289"/>
                </a:lnTo>
                <a:lnTo>
                  <a:pt x="337312" y="139319"/>
                </a:lnTo>
                <a:lnTo>
                  <a:pt x="336677" y="139319"/>
                </a:lnTo>
                <a:lnTo>
                  <a:pt x="336169" y="138049"/>
                </a:lnTo>
                <a:lnTo>
                  <a:pt x="334772" y="138049"/>
                </a:lnTo>
                <a:lnTo>
                  <a:pt x="310388" y="155829"/>
                </a:lnTo>
                <a:lnTo>
                  <a:pt x="246380" y="200279"/>
                </a:lnTo>
                <a:lnTo>
                  <a:pt x="245364" y="200279"/>
                </a:lnTo>
                <a:lnTo>
                  <a:pt x="244856" y="201549"/>
                </a:lnTo>
                <a:lnTo>
                  <a:pt x="244602" y="201549"/>
                </a:lnTo>
                <a:lnTo>
                  <a:pt x="244856" y="202819"/>
                </a:lnTo>
                <a:lnTo>
                  <a:pt x="245491" y="204089"/>
                </a:lnTo>
                <a:lnTo>
                  <a:pt x="255016" y="216789"/>
                </a:lnTo>
                <a:lnTo>
                  <a:pt x="255651" y="218059"/>
                </a:lnTo>
                <a:lnTo>
                  <a:pt x="256667" y="218059"/>
                </a:lnTo>
                <a:lnTo>
                  <a:pt x="256921" y="219329"/>
                </a:lnTo>
                <a:lnTo>
                  <a:pt x="257683" y="218059"/>
                </a:lnTo>
                <a:lnTo>
                  <a:pt x="258826" y="218059"/>
                </a:lnTo>
                <a:lnTo>
                  <a:pt x="282194" y="201549"/>
                </a:lnTo>
                <a:lnTo>
                  <a:pt x="290703" y="195199"/>
                </a:lnTo>
                <a:lnTo>
                  <a:pt x="292862" y="201549"/>
                </a:lnTo>
                <a:lnTo>
                  <a:pt x="294259" y="206629"/>
                </a:lnTo>
                <a:lnTo>
                  <a:pt x="295021" y="212979"/>
                </a:lnTo>
                <a:lnTo>
                  <a:pt x="273685" y="226949"/>
                </a:lnTo>
                <a:lnTo>
                  <a:pt x="272796" y="226949"/>
                </a:lnTo>
                <a:lnTo>
                  <a:pt x="272288" y="228219"/>
                </a:lnTo>
                <a:lnTo>
                  <a:pt x="272161" y="228219"/>
                </a:lnTo>
                <a:lnTo>
                  <a:pt x="272415" y="229489"/>
                </a:lnTo>
                <a:lnTo>
                  <a:pt x="273177" y="230759"/>
                </a:lnTo>
                <a:lnTo>
                  <a:pt x="322707" y="300609"/>
                </a:lnTo>
                <a:lnTo>
                  <a:pt x="337693" y="323469"/>
                </a:lnTo>
                <a:lnTo>
                  <a:pt x="338201" y="324739"/>
                </a:lnTo>
                <a:lnTo>
                  <a:pt x="340106" y="324739"/>
                </a:lnTo>
                <a:lnTo>
                  <a:pt x="362458" y="308229"/>
                </a:lnTo>
                <a:lnTo>
                  <a:pt x="380707" y="295529"/>
                </a:lnTo>
                <a:lnTo>
                  <a:pt x="391668" y="287909"/>
                </a:lnTo>
                <a:lnTo>
                  <a:pt x="413512" y="273939"/>
                </a:lnTo>
                <a:lnTo>
                  <a:pt x="414528" y="272669"/>
                </a:lnTo>
                <a:lnTo>
                  <a:pt x="415036" y="272669"/>
                </a:lnTo>
                <a:lnTo>
                  <a:pt x="415290" y="271399"/>
                </a:lnTo>
                <a:close/>
              </a:path>
              <a:path w="634364" h="510539">
                <a:moveTo>
                  <a:pt x="443611" y="284099"/>
                </a:moveTo>
                <a:lnTo>
                  <a:pt x="432104" y="286639"/>
                </a:lnTo>
                <a:lnTo>
                  <a:pt x="420662" y="287909"/>
                </a:lnTo>
                <a:lnTo>
                  <a:pt x="409295" y="287909"/>
                </a:lnTo>
                <a:lnTo>
                  <a:pt x="398018" y="286639"/>
                </a:lnTo>
                <a:lnTo>
                  <a:pt x="395097" y="286639"/>
                </a:lnTo>
                <a:lnTo>
                  <a:pt x="394716" y="287909"/>
                </a:lnTo>
                <a:lnTo>
                  <a:pt x="394462" y="289179"/>
                </a:lnTo>
                <a:lnTo>
                  <a:pt x="390271" y="303149"/>
                </a:lnTo>
                <a:lnTo>
                  <a:pt x="390271" y="304419"/>
                </a:lnTo>
                <a:lnTo>
                  <a:pt x="390652" y="305689"/>
                </a:lnTo>
                <a:lnTo>
                  <a:pt x="392430" y="305689"/>
                </a:lnTo>
                <a:lnTo>
                  <a:pt x="402475" y="308229"/>
                </a:lnTo>
                <a:lnTo>
                  <a:pt x="413194" y="309499"/>
                </a:lnTo>
                <a:lnTo>
                  <a:pt x="424573" y="309499"/>
                </a:lnTo>
                <a:lnTo>
                  <a:pt x="436626" y="308229"/>
                </a:lnTo>
                <a:lnTo>
                  <a:pt x="439928" y="308229"/>
                </a:lnTo>
                <a:lnTo>
                  <a:pt x="441833" y="306959"/>
                </a:lnTo>
                <a:lnTo>
                  <a:pt x="443357" y="306959"/>
                </a:lnTo>
                <a:lnTo>
                  <a:pt x="443484" y="305689"/>
                </a:lnTo>
                <a:lnTo>
                  <a:pt x="443484" y="303149"/>
                </a:lnTo>
                <a:lnTo>
                  <a:pt x="443230" y="300609"/>
                </a:lnTo>
                <a:lnTo>
                  <a:pt x="442468" y="294259"/>
                </a:lnTo>
                <a:lnTo>
                  <a:pt x="442595" y="287909"/>
                </a:lnTo>
                <a:lnTo>
                  <a:pt x="443611" y="284099"/>
                </a:lnTo>
                <a:close/>
              </a:path>
              <a:path w="634364" h="510539">
                <a:moveTo>
                  <a:pt x="542798" y="216535"/>
                </a:moveTo>
                <a:lnTo>
                  <a:pt x="530098" y="198247"/>
                </a:lnTo>
                <a:lnTo>
                  <a:pt x="503428" y="216789"/>
                </a:lnTo>
                <a:lnTo>
                  <a:pt x="443268" y="130175"/>
                </a:lnTo>
                <a:lnTo>
                  <a:pt x="415925" y="90805"/>
                </a:lnTo>
                <a:lnTo>
                  <a:pt x="396748" y="104140"/>
                </a:lnTo>
                <a:lnTo>
                  <a:pt x="392328" y="115481"/>
                </a:lnTo>
                <a:lnTo>
                  <a:pt x="387311" y="125780"/>
                </a:lnTo>
                <a:lnTo>
                  <a:pt x="381520" y="135420"/>
                </a:lnTo>
                <a:lnTo>
                  <a:pt x="375031" y="144272"/>
                </a:lnTo>
                <a:lnTo>
                  <a:pt x="392557" y="161290"/>
                </a:lnTo>
                <a:lnTo>
                  <a:pt x="397954" y="153644"/>
                </a:lnTo>
                <a:lnTo>
                  <a:pt x="402717" y="145935"/>
                </a:lnTo>
                <a:lnTo>
                  <a:pt x="406806" y="138112"/>
                </a:lnTo>
                <a:lnTo>
                  <a:pt x="410210" y="130175"/>
                </a:lnTo>
                <a:lnTo>
                  <a:pt x="481076" y="232283"/>
                </a:lnTo>
                <a:lnTo>
                  <a:pt x="453009" y="251841"/>
                </a:lnTo>
                <a:lnTo>
                  <a:pt x="465582" y="270129"/>
                </a:lnTo>
                <a:lnTo>
                  <a:pt x="542429" y="216789"/>
                </a:lnTo>
                <a:lnTo>
                  <a:pt x="542798" y="216535"/>
                </a:lnTo>
                <a:close/>
              </a:path>
              <a:path w="634364" h="510539">
                <a:moveTo>
                  <a:pt x="634314" y="127762"/>
                </a:moveTo>
                <a:lnTo>
                  <a:pt x="632650" y="115697"/>
                </a:lnTo>
                <a:lnTo>
                  <a:pt x="628307" y="103644"/>
                </a:lnTo>
                <a:lnTo>
                  <a:pt x="621284" y="91567"/>
                </a:lnTo>
                <a:lnTo>
                  <a:pt x="618921" y="88646"/>
                </a:lnTo>
                <a:lnTo>
                  <a:pt x="614108" y="82677"/>
                </a:lnTo>
                <a:lnTo>
                  <a:pt x="606310" y="75425"/>
                </a:lnTo>
                <a:lnTo>
                  <a:pt x="597865" y="69875"/>
                </a:lnTo>
                <a:lnTo>
                  <a:pt x="588772" y="66040"/>
                </a:lnTo>
                <a:lnTo>
                  <a:pt x="578218" y="64020"/>
                </a:lnTo>
                <a:lnTo>
                  <a:pt x="567944" y="64452"/>
                </a:lnTo>
                <a:lnTo>
                  <a:pt x="536105" y="85750"/>
                </a:lnTo>
                <a:lnTo>
                  <a:pt x="532257" y="102235"/>
                </a:lnTo>
                <a:lnTo>
                  <a:pt x="530098" y="97917"/>
                </a:lnTo>
                <a:lnTo>
                  <a:pt x="527304" y="93218"/>
                </a:lnTo>
                <a:lnTo>
                  <a:pt x="523875" y="87884"/>
                </a:lnTo>
                <a:lnTo>
                  <a:pt x="505079" y="58166"/>
                </a:lnTo>
                <a:lnTo>
                  <a:pt x="561721" y="18796"/>
                </a:lnTo>
                <a:lnTo>
                  <a:pt x="548640" y="0"/>
                </a:lnTo>
                <a:lnTo>
                  <a:pt x="472821" y="52705"/>
                </a:lnTo>
                <a:lnTo>
                  <a:pt x="525780" y="135001"/>
                </a:lnTo>
                <a:lnTo>
                  <a:pt x="547370" y="124333"/>
                </a:lnTo>
                <a:lnTo>
                  <a:pt x="545579" y="115100"/>
                </a:lnTo>
                <a:lnTo>
                  <a:pt x="546493" y="106984"/>
                </a:lnTo>
                <a:lnTo>
                  <a:pt x="568960" y="88646"/>
                </a:lnTo>
                <a:lnTo>
                  <a:pt x="575691" y="90551"/>
                </a:lnTo>
                <a:lnTo>
                  <a:pt x="604837" y="122021"/>
                </a:lnTo>
                <a:lnTo>
                  <a:pt x="608076" y="143383"/>
                </a:lnTo>
                <a:lnTo>
                  <a:pt x="604647" y="150495"/>
                </a:lnTo>
                <a:lnTo>
                  <a:pt x="597408" y="155448"/>
                </a:lnTo>
                <a:lnTo>
                  <a:pt x="588975" y="159461"/>
                </a:lnTo>
                <a:lnTo>
                  <a:pt x="580453" y="159854"/>
                </a:lnTo>
                <a:lnTo>
                  <a:pt x="571830" y="156654"/>
                </a:lnTo>
                <a:lnTo>
                  <a:pt x="563118" y="149860"/>
                </a:lnTo>
                <a:lnTo>
                  <a:pt x="545084" y="172720"/>
                </a:lnTo>
                <a:lnTo>
                  <a:pt x="551980" y="178028"/>
                </a:lnTo>
                <a:lnTo>
                  <a:pt x="559155" y="181952"/>
                </a:lnTo>
                <a:lnTo>
                  <a:pt x="566597" y="184454"/>
                </a:lnTo>
                <a:lnTo>
                  <a:pt x="574294" y="185547"/>
                </a:lnTo>
                <a:lnTo>
                  <a:pt x="583095" y="185102"/>
                </a:lnTo>
                <a:lnTo>
                  <a:pt x="618807" y="166573"/>
                </a:lnTo>
                <a:lnTo>
                  <a:pt x="624433" y="159854"/>
                </a:lnTo>
                <a:lnTo>
                  <a:pt x="625500" y="158584"/>
                </a:lnTo>
                <a:lnTo>
                  <a:pt x="630339" y="149669"/>
                </a:lnTo>
                <a:lnTo>
                  <a:pt x="633349" y="139827"/>
                </a:lnTo>
                <a:lnTo>
                  <a:pt x="634314" y="127762"/>
                </a:lnTo>
                <a:close/>
              </a:path>
            </a:pathLst>
          </a:custGeom>
          <a:solidFill>
            <a:srgbClr val="FFFFFF"/>
          </a:solidFill>
        </p:spPr>
        <p:txBody>
          <a:bodyPr wrap="square" lIns="0" tIns="0" rIns="0" bIns="0" rtlCol="0"/>
          <a:lstStyle/>
          <a:p>
            <a:endParaRPr/>
          </a:p>
        </p:txBody>
      </p:sp>
      <p:sp>
        <p:nvSpPr>
          <p:cNvPr id="12" name="object 12"/>
          <p:cNvSpPr/>
          <p:nvPr/>
        </p:nvSpPr>
        <p:spPr>
          <a:xfrm>
            <a:off x="2673096" y="3227831"/>
            <a:ext cx="449580" cy="190500"/>
          </a:xfrm>
          <a:custGeom>
            <a:avLst/>
            <a:gdLst/>
            <a:ahLst/>
            <a:cxnLst/>
            <a:rect l="l" t="t" r="r" b="b"/>
            <a:pathLst>
              <a:path w="449580" h="190500">
                <a:moveTo>
                  <a:pt x="0" y="190500"/>
                </a:moveTo>
                <a:lnTo>
                  <a:pt x="449580" y="190500"/>
                </a:lnTo>
                <a:lnTo>
                  <a:pt x="449580" y="0"/>
                </a:lnTo>
                <a:lnTo>
                  <a:pt x="0" y="0"/>
                </a:lnTo>
                <a:lnTo>
                  <a:pt x="0" y="190500"/>
                </a:lnTo>
                <a:close/>
              </a:path>
            </a:pathLst>
          </a:custGeom>
          <a:ln w="57912">
            <a:solidFill>
              <a:srgbClr val="C00000"/>
            </a:solidFill>
          </a:ln>
        </p:spPr>
        <p:txBody>
          <a:bodyPr wrap="square" lIns="0" tIns="0" rIns="0" bIns="0" rtlCol="0"/>
          <a:lstStyle/>
          <a:p>
            <a:endParaRPr/>
          </a:p>
        </p:txBody>
      </p:sp>
      <p:pic>
        <p:nvPicPr>
          <p:cNvPr id="14" name="object 14"/>
          <p:cNvPicPr/>
          <p:nvPr/>
        </p:nvPicPr>
        <p:blipFill>
          <a:blip r:embed="rId3" cstate="print"/>
          <a:stretch>
            <a:fillRect/>
          </a:stretch>
        </p:blipFill>
        <p:spPr>
          <a:xfrm>
            <a:off x="920496" y="4429595"/>
            <a:ext cx="3931920" cy="2196756"/>
          </a:xfrm>
          <a:prstGeom prst="rect">
            <a:avLst/>
          </a:prstGeom>
        </p:spPr>
      </p:pic>
      <p:sp>
        <p:nvSpPr>
          <p:cNvPr id="15" name="object 15"/>
          <p:cNvSpPr/>
          <p:nvPr/>
        </p:nvSpPr>
        <p:spPr>
          <a:xfrm>
            <a:off x="915924" y="4273295"/>
            <a:ext cx="3941445" cy="2357755"/>
          </a:xfrm>
          <a:custGeom>
            <a:avLst/>
            <a:gdLst/>
            <a:ahLst/>
            <a:cxnLst/>
            <a:rect l="l" t="t" r="r" b="b"/>
            <a:pathLst>
              <a:path w="3941445" h="2357754">
                <a:moveTo>
                  <a:pt x="0" y="2357628"/>
                </a:moveTo>
                <a:lnTo>
                  <a:pt x="3941064" y="2357628"/>
                </a:lnTo>
                <a:lnTo>
                  <a:pt x="3941064" y="0"/>
                </a:lnTo>
                <a:lnTo>
                  <a:pt x="0" y="0"/>
                </a:lnTo>
                <a:lnTo>
                  <a:pt x="0" y="2357628"/>
                </a:lnTo>
                <a:close/>
              </a:path>
            </a:pathLst>
          </a:custGeom>
          <a:ln w="9143">
            <a:solidFill>
              <a:srgbClr val="C00000"/>
            </a:solidFill>
          </a:ln>
        </p:spPr>
        <p:txBody>
          <a:bodyPr wrap="square" lIns="0" tIns="0" rIns="0" bIns="0" rtlCol="0"/>
          <a:lstStyle/>
          <a:p>
            <a:endParaRPr/>
          </a:p>
        </p:txBody>
      </p:sp>
      <p:sp>
        <p:nvSpPr>
          <p:cNvPr id="16" name="object 16"/>
          <p:cNvSpPr/>
          <p:nvPr/>
        </p:nvSpPr>
        <p:spPr>
          <a:xfrm>
            <a:off x="2270760" y="5588507"/>
            <a:ext cx="1190625" cy="279400"/>
          </a:xfrm>
          <a:custGeom>
            <a:avLst/>
            <a:gdLst/>
            <a:ahLst/>
            <a:cxnLst/>
            <a:rect l="l" t="t" r="r" b="b"/>
            <a:pathLst>
              <a:path w="1190625" h="279400">
                <a:moveTo>
                  <a:pt x="0" y="278892"/>
                </a:moveTo>
                <a:lnTo>
                  <a:pt x="1190243" y="278892"/>
                </a:lnTo>
                <a:lnTo>
                  <a:pt x="1190243" y="0"/>
                </a:lnTo>
                <a:lnTo>
                  <a:pt x="0" y="0"/>
                </a:lnTo>
                <a:lnTo>
                  <a:pt x="0" y="278892"/>
                </a:lnTo>
                <a:close/>
              </a:path>
            </a:pathLst>
          </a:custGeom>
          <a:ln w="57911">
            <a:solidFill>
              <a:srgbClr val="C00000"/>
            </a:solidFill>
          </a:ln>
        </p:spPr>
        <p:txBody>
          <a:bodyPr wrap="square" lIns="0" tIns="0" rIns="0" bIns="0" rtlCol="0"/>
          <a:lstStyle/>
          <a:p>
            <a:endParaRPr/>
          </a:p>
        </p:txBody>
      </p:sp>
      <p:sp>
        <p:nvSpPr>
          <p:cNvPr id="17" name="object 17"/>
          <p:cNvSpPr/>
          <p:nvPr/>
        </p:nvSpPr>
        <p:spPr>
          <a:xfrm>
            <a:off x="3692906" y="4805425"/>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18" name="object 18"/>
          <p:cNvSpPr/>
          <p:nvPr/>
        </p:nvSpPr>
        <p:spPr>
          <a:xfrm>
            <a:off x="3692906" y="4805425"/>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19" name="object 19"/>
          <p:cNvSpPr/>
          <p:nvPr/>
        </p:nvSpPr>
        <p:spPr>
          <a:xfrm>
            <a:off x="3791712" y="4905628"/>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a:p>
        </p:txBody>
      </p:sp>
      <p:sp>
        <p:nvSpPr>
          <p:cNvPr id="20" name="object 20"/>
          <p:cNvSpPr/>
          <p:nvPr/>
        </p:nvSpPr>
        <p:spPr>
          <a:xfrm>
            <a:off x="3955542" y="5057762"/>
            <a:ext cx="636270" cy="500380"/>
          </a:xfrm>
          <a:custGeom>
            <a:avLst/>
            <a:gdLst/>
            <a:ahLst/>
            <a:cxnLst/>
            <a:rect l="l" t="t" r="r" b="b"/>
            <a:pathLst>
              <a:path w="636270" h="500379">
                <a:moveTo>
                  <a:pt x="220345" y="367804"/>
                </a:moveTo>
                <a:lnTo>
                  <a:pt x="219329" y="366534"/>
                </a:lnTo>
                <a:lnTo>
                  <a:pt x="208915" y="351294"/>
                </a:lnTo>
                <a:lnTo>
                  <a:pt x="208280" y="350024"/>
                </a:lnTo>
                <a:lnTo>
                  <a:pt x="205486" y="350024"/>
                </a:lnTo>
                <a:lnTo>
                  <a:pt x="182118" y="367804"/>
                </a:lnTo>
                <a:lnTo>
                  <a:pt x="135382" y="399554"/>
                </a:lnTo>
                <a:lnTo>
                  <a:pt x="130124" y="391934"/>
                </a:lnTo>
                <a:lnTo>
                  <a:pt x="119634" y="376694"/>
                </a:lnTo>
                <a:lnTo>
                  <a:pt x="145884" y="358914"/>
                </a:lnTo>
                <a:lnTo>
                  <a:pt x="177419" y="337324"/>
                </a:lnTo>
                <a:lnTo>
                  <a:pt x="178308" y="337324"/>
                </a:lnTo>
                <a:lnTo>
                  <a:pt x="178689" y="336054"/>
                </a:lnTo>
                <a:lnTo>
                  <a:pt x="178943" y="336054"/>
                </a:lnTo>
                <a:lnTo>
                  <a:pt x="178562" y="334784"/>
                </a:lnTo>
                <a:lnTo>
                  <a:pt x="177800" y="333514"/>
                </a:lnTo>
                <a:lnTo>
                  <a:pt x="167386" y="319544"/>
                </a:lnTo>
                <a:lnTo>
                  <a:pt x="166497" y="318274"/>
                </a:lnTo>
                <a:lnTo>
                  <a:pt x="165481" y="317004"/>
                </a:lnTo>
                <a:lnTo>
                  <a:pt x="164084" y="318274"/>
                </a:lnTo>
                <a:lnTo>
                  <a:pt x="138811" y="336054"/>
                </a:lnTo>
                <a:lnTo>
                  <a:pt x="106807" y="358914"/>
                </a:lnTo>
                <a:lnTo>
                  <a:pt x="101587" y="351294"/>
                </a:lnTo>
                <a:lnTo>
                  <a:pt x="89408" y="333514"/>
                </a:lnTo>
                <a:lnTo>
                  <a:pt x="99212" y="324624"/>
                </a:lnTo>
                <a:lnTo>
                  <a:pt x="108470" y="314464"/>
                </a:lnTo>
                <a:lnTo>
                  <a:pt x="117170" y="305574"/>
                </a:lnTo>
                <a:lnTo>
                  <a:pt x="135128" y="286524"/>
                </a:lnTo>
                <a:lnTo>
                  <a:pt x="135890" y="285267"/>
                </a:lnTo>
                <a:lnTo>
                  <a:pt x="135001" y="283984"/>
                </a:lnTo>
                <a:lnTo>
                  <a:pt x="134239" y="282714"/>
                </a:lnTo>
                <a:lnTo>
                  <a:pt x="132842" y="282714"/>
                </a:lnTo>
                <a:lnTo>
                  <a:pt x="130810" y="281444"/>
                </a:lnTo>
                <a:lnTo>
                  <a:pt x="124206" y="280174"/>
                </a:lnTo>
                <a:lnTo>
                  <a:pt x="116459" y="277634"/>
                </a:lnTo>
                <a:lnTo>
                  <a:pt x="107823" y="277634"/>
                </a:lnTo>
                <a:lnTo>
                  <a:pt x="103505" y="283984"/>
                </a:lnTo>
                <a:lnTo>
                  <a:pt x="99314" y="290334"/>
                </a:lnTo>
                <a:lnTo>
                  <a:pt x="87617" y="303034"/>
                </a:lnTo>
                <a:lnTo>
                  <a:pt x="79197" y="311924"/>
                </a:lnTo>
                <a:lnTo>
                  <a:pt x="69850" y="320814"/>
                </a:lnTo>
                <a:lnTo>
                  <a:pt x="59563" y="330974"/>
                </a:lnTo>
                <a:lnTo>
                  <a:pt x="46672" y="342404"/>
                </a:lnTo>
                <a:lnTo>
                  <a:pt x="32448" y="353834"/>
                </a:lnTo>
                <a:lnTo>
                  <a:pt x="16878" y="366534"/>
                </a:lnTo>
                <a:lnTo>
                  <a:pt x="0" y="379234"/>
                </a:lnTo>
                <a:lnTo>
                  <a:pt x="4953" y="381774"/>
                </a:lnTo>
                <a:lnTo>
                  <a:pt x="9779" y="384314"/>
                </a:lnTo>
                <a:lnTo>
                  <a:pt x="14605" y="388124"/>
                </a:lnTo>
                <a:lnTo>
                  <a:pt x="16891" y="389394"/>
                </a:lnTo>
                <a:lnTo>
                  <a:pt x="18415" y="390664"/>
                </a:lnTo>
                <a:lnTo>
                  <a:pt x="19304" y="391934"/>
                </a:lnTo>
                <a:lnTo>
                  <a:pt x="21844" y="391934"/>
                </a:lnTo>
                <a:lnTo>
                  <a:pt x="23749" y="389394"/>
                </a:lnTo>
                <a:lnTo>
                  <a:pt x="24765" y="389394"/>
                </a:lnTo>
                <a:lnTo>
                  <a:pt x="25908" y="388124"/>
                </a:lnTo>
                <a:lnTo>
                  <a:pt x="38658" y="377964"/>
                </a:lnTo>
                <a:lnTo>
                  <a:pt x="50457" y="367804"/>
                </a:lnTo>
                <a:lnTo>
                  <a:pt x="61277" y="358914"/>
                </a:lnTo>
                <a:lnTo>
                  <a:pt x="71120" y="351294"/>
                </a:lnTo>
                <a:lnTo>
                  <a:pt x="86614" y="372884"/>
                </a:lnTo>
                <a:lnTo>
                  <a:pt x="29464" y="412254"/>
                </a:lnTo>
                <a:lnTo>
                  <a:pt x="28067" y="413524"/>
                </a:lnTo>
                <a:lnTo>
                  <a:pt x="27813" y="413524"/>
                </a:lnTo>
                <a:lnTo>
                  <a:pt x="39116" y="430034"/>
                </a:lnTo>
                <a:lnTo>
                  <a:pt x="39751" y="431304"/>
                </a:lnTo>
                <a:lnTo>
                  <a:pt x="40640" y="431304"/>
                </a:lnTo>
                <a:lnTo>
                  <a:pt x="41021" y="432574"/>
                </a:lnTo>
                <a:lnTo>
                  <a:pt x="41783" y="431304"/>
                </a:lnTo>
                <a:lnTo>
                  <a:pt x="42672" y="431304"/>
                </a:lnTo>
                <a:lnTo>
                  <a:pt x="99441" y="391934"/>
                </a:lnTo>
                <a:lnTo>
                  <a:pt x="115062" y="413524"/>
                </a:lnTo>
                <a:lnTo>
                  <a:pt x="43434" y="463054"/>
                </a:lnTo>
                <a:lnTo>
                  <a:pt x="42545" y="463054"/>
                </a:lnTo>
                <a:lnTo>
                  <a:pt x="42037" y="464324"/>
                </a:lnTo>
                <a:lnTo>
                  <a:pt x="41783" y="464324"/>
                </a:lnTo>
                <a:lnTo>
                  <a:pt x="42164" y="465594"/>
                </a:lnTo>
                <a:lnTo>
                  <a:pt x="42799" y="466864"/>
                </a:lnTo>
                <a:lnTo>
                  <a:pt x="53213" y="482104"/>
                </a:lnTo>
                <a:lnTo>
                  <a:pt x="53848" y="482104"/>
                </a:lnTo>
                <a:lnTo>
                  <a:pt x="54356" y="483374"/>
                </a:lnTo>
                <a:lnTo>
                  <a:pt x="55753" y="483374"/>
                </a:lnTo>
                <a:lnTo>
                  <a:pt x="56769" y="482104"/>
                </a:lnTo>
                <a:lnTo>
                  <a:pt x="80137" y="465594"/>
                </a:lnTo>
                <a:lnTo>
                  <a:pt x="127889" y="432574"/>
                </a:lnTo>
                <a:lnTo>
                  <a:pt x="146304" y="459244"/>
                </a:lnTo>
                <a:lnTo>
                  <a:pt x="148590" y="463054"/>
                </a:lnTo>
                <a:lnTo>
                  <a:pt x="148336" y="464324"/>
                </a:lnTo>
                <a:lnTo>
                  <a:pt x="148209" y="466864"/>
                </a:lnTo>
                <a:lnTo>
                  <a:pt x="146431" y="469404"/>
                </a:lnTo>
                <a:lnTo>
                  <a:pt x="136918" y="475754"/>
                </a:lnTo>
                <a:lnTo>
                  <a:pt x="131064" y="479564"/>
                </a:lnTo>
                <a:lnTo>
                  <a:pt x="125679" y="482104"/>
                </a:lnTo>
                <a:lnTo>
                  <a:pt x="120777" y="484644"/>
                </a:lnTo>
                <a:lnTo>
                  <a:pt x="125349" y="487184"/>
                </a:lnTo>
                <a:lnTo>
                  <a:pt x="130429" y="490994"/>
                </a:lnTo>
                <a:lnTo>
                  <a:pt x="136144" y="496074"/>
                </a:lnTo>
                <a:lnTo>
                  <a:pt x="138303" y="498614"/>
                </a:lnTo>
                <a:lnTo>
                  <a:pt x="139827" y="499884"/>
                </a:lnTo>
                <a:lnTo>
                  <a:pt x="143256" y="499884"/>
                </a:lnTo>
                <a:lnTo>
                  <a:pt x="145542" y="498614"/>
                </a:lnTo>
                <a:lnTo>
                  <a:pt x="176149" y="470674"/>
                </a:lnTo>
                <a:lnTo>
                  <a:pt x="177165" y="464324"/>
                </a:lnTo>
                <a:lnTo>
                  <a:pt x="176530" y="460514"/>
                </a:lnTo>
                <a:lnTo>
                  <a:pt x="175768" y="457974"/>
                </a:lnTo>
                <a:lnTo>
                  <a:pt x="173863" y="454164"/>
                </a:lnTo>
                <a:lnTo>
                  <a:pt x="170688" y="449084"/>
                </a:lnTo>
                <a:lnTo>
                  <a:pt x="158165" y="432574"/>
                </a:lnTo>
                <a:lnTo>
                  <a:pt x="152400" y="424954"/>
                </a:lnTo>
                <a:lnTo>
                  <a:pt x="148082" y="418604"/>
                </a:lnTo>
                <a:lnTo>
                  <a:pt x="175044" y="399554"/>
                </a:lnTo>
                <a:lnTo>
                  <a:pt x="194818" y="385584"/>
                </a:lnTo>
                <a:lnTo>
                  <a:pt x="218821" y="370344"/>
                </a:lnTo>
                <a:lnTo>
                  <a:pt x="219710" y="369074"/>
                </a:lnTo>
                <a:lnTo>
                  <a:pt x="220218" y="369074"/>
                </a:lnTo>
                <a:lnTo>
                  <a:pt x="220345" y="367804"/>
                </a:lnTo>
                <a:close/>
              </a:path>
              <a:path w="636270" h="500379">
                <a:moveTo>
                  <a:pt x="287274" y="398284"/>
                </a:moveTo>
                <a:lnTo>
                  <a:pt x="274701" y="360184"/>
                </a:lnTo>
                <a:lnTo>
                  <a:pt x="253873" y="323354"/>
                </a:lnTo>
                <a:lnTo>
                  <a:pt x="231394" y="290334"/>
                </a:lnTo>
                <a:lnTo>
                  <a:pt x="206248" y="254774"/>
                </a:lnTo>
                <a:lnTo>
                  <a:pt x="198628" y="243344"/>
                </a:lnTo>
                <a:lnTo>
                  <a:pt x="194056" y="236994"/>
                </a:lnTo>
                <a:lnTo>
                  <a:pt x="192532" y="233184"/>
                </a:lnTo>
                <a:lnTo>
                  <a:pt x="192405" y="233184"/>
                </a:lnTo>
                <a:lnTo>
                  <a:pt x="191643" y="230644"/>
                </a:lnTo>
                <a:lnTo>
                  <a:pt x="191389" y="229374"/>
                </a:lnTo>
                <a:lnTo>
                  <a:pt x="191008" y="228117"/>
                </a:lnTo>
                <a:lnTo>
                  <a:pt x="190627" y="228117"/>
                </a:lnTo>
                <a:lnTo>
                  <a:pt x="189992" y="226834"/>
                </a:lnTo>
                <a:lnTo>
                  <a:pt x="188595" y="226834"/>
                </a:lnTo>
                <a:lnTo>
                  <a:pt x="186436" y="228117"/>
                </a:lnTo>
                <a:lnTo>
                  <a:pt x="168910" y="239534"/>
                </a:lnTo>
                <a:lnTo>
                  <a:pt x="172707" y="243344"/>
                </a:lnTo>
                <a:lnTo>
                  <a:pt x="177444" y="249694"/>
                </a:lnTo>
                <a:lnTo>
                  <a:pt x="183083" y="257314"/>
                </a:lnTo>
                <a:lnTo>
                  <a:pt x="189611" y="266217"/>
                </a:lnTo>
                <a:lnTo>
                  <a:pt x="215138" y="303034"/>
                </a:lnTo>
                <a:lnTo>
                  <a:pt x="225844" y="318274"/>
                </a:lnTo>
                <a:lnTo>
                  <a:pt x="248158" y="355104"/>
                </a:lnTo>
                <a:lnTo>
                  <a:pt x="263398" y="397014"/>
                </a:lnTo>
                <a:lnTo>
                  <a:pt x="270256" y="397014"/>
                </a:lnTo>
                <a:lnTo>
                  <a:pt x="275844" y="398284"/>
                </a:lnTo>
                <a:lnTo>
                  <a:pt x="280289" y="399554"/>
                </a:lnTo>
                <a:lnTo>
                  <a:pt x="283464" y="400824"/>
                </a:lnTo>
                <a:lnTo>
                  <a:pt x="285496" y="402094"/>
                </a:lnTo>
                <a:lnTo>
                  <a:pt x="286385" y="400824"/>
                </a:lnTo>
                <a:lnTo>
                  <a:pt x="287147" y="400824"/>
                </a:lnTo>
                <a:lnTo>
                  <a:pt x="287274" y="398284"/>
                </a:lnTo>
                <a:close/>
              </a:path>
              <a:path w="636270" h="500379">
                <a:moveTo>
                  <a:pt x="306451" y="346214"/>
                </a:moveTo>
                <a:lnTo>
                  <a:pt x="306197" y="346214"/>
                </a:lnTo>
                <a:lnTo>
                  <a:pt x="226441" y="231914"/>
                </a:lnTo>
                <a:lnTo>
                  <a:pt x="222377" y="225564"/>
                </a:lnTo>
                <a:lnTo>
                  <a:pt x="221615" y="223024"/>
                </a:lnTo>
                <a:lnTo>
                  <a:pt x="221361" y="223024"/>
                </a:lnTo>
                <a:lnTo>
                  <a:pt x="220599" y="219214"/>
                </a:lnTo>
                <a:lnTo>
                  <a:pt x="219964" y="217944"/>
                </a:lnTo>
                <a:lnTo>
                  <a:pt x="215519" y="217944"/>
                </a:lnTo>
                <a:lnTo>
                  <a:pt x="212217" y="220484"/>
                </a:lnTo>
                <a:lnTo>
                  <a:pt x="207010" y="223024"/>
                </a:lnTo>
                <a:lnTo>
                  <a:pt x="199771" y="228117"/>
                </a:lnTo>
                <a:lnTo>
                  <a:pt x="203530" y="233184"/>
                </a:lnTo>
                <a:lnTo>
                  <a:pt x="207937" y="238264"/>
                </a:lnTo>
                <a:lnTo>
                  <a:pt x="213004" y="244614"/>
                </a:lnTo>
                <a:lnTo>
                  <a:pt x="218694" y="253517"/>
                </a:lnTo>
                <a:lnTo>
                  <a:pt x="269367" y="325894"/>
                </a:lnTo>
                <a:lnTo>
                  <a:pt x="289433" y="356374"/>
                </a:lnTo>
                <a:lnTo>
                  <a:pt x="290068" y="356374"/>
                </a:lnTo>
                <a:lnTo>
                  <a:pt x="290449" y="357644"/>
                </a:lnTo>
                <a:lnTo>
                  <a:pt x="291846" y="357644"/>
                </a:lnTo>
                <a:lnTo>
                  <a:pt x="292862" y="356374"/>
                </a:lnTo>
                <a:lnTo>
                  <a:pt x="305816" y="347484"/>
                </a:lnTo>
                <a:lnTo>
                  <a:pt x="306324" y="347484"/>
                </a:lnTo>
                <a:lnTo>
                  <a:pt x="306451" y="346214"/>
                </a:lnTo>
                <a:close/>
              </a:path>
              <a:path w="636270" h="500379">
                <a:moveTo>
                  <a:pt x="380365" y="305574"/>
                </a:moveTo>
                <a:lnTo>
                  <a:pt x="379857" y="304304"/>
                </a:lnTo>
                <a:lnTo>
                  <a:pt x="379222" y="304304"/>
                </a:lnTo>
                <a:lnTo>
                  <a:pt x="377952" y="303034"/>
                </a:lnTo>
                <a:lnTo>
                  <a:pt x="356997" y="303034"/>
                </a:lnTo>
                <a:lnTo>
                  <a:pt x="357035" y="308114"/>
                </a:lnTo>
                <a:lnTo>
                  <a:pt x="356870" y="310654"/>
                </a:lnTo>
                <a:lnTo>
                  <a:pt x="343789" y="346214"/>
                </a:lnTo>
                <a:lnTo>
                  <a:pt x="341160" y="342404"/>
                </a:lnTo>
                <a:lnTo>
                  <a:pt x="337273" y="337324"/>
                </a:lnTo>
                <a:lnTo>
                  <a:pt x="332105" y="329704"/>
                </a:lnTo>
                <a:lnTo>
                  <a:pt x="325628" y="320814"/>
                </a:lnTo>
                <a:lnTo>
                  <a:pt x="256540" y="220484"/>
                </a:lnTo>
                <a:lnTo>
                  <a:pt x="250698" y="212864"/>
                </a:lnTo>
                <a:lnTo>
                  <a:pt x="246341" y="205244"/>
                </a:lnTo>
                <a:lnTo>
                  <a:pt x="243459" y="201434"/>
                </a:lnTo>
                <a:lnTo>
                  <a:pt x="242062" y="198894"/>
                </a:lnTo>
                <a:lnTo>
                  <a:pt x="240919" y="195084"/>
                </a:lnTo>
                <a:lnTo>
                  <a:pt x="240284" y="193814"/>
                </a:lnTo>
                <a:lnTo>
                  <a:pt x="240157" y="193814"/>
                </a:lnTo>
                <a:lnTo>
                  <a:pt x="239522" y="192544"/>
                </a:lnTo>
                <a:lnTo>
                  <a:pt x="237998" y="192544"/>
                </a:lnTo>
                <a:lnTo>
                  <a:pt x="235839" y="193814"/>
                </a:lnTo>
                <a:lnTo>
                  <a:pt x="230886" y="196367"/>
                </a:lnTo>
                <a:lnTo>
                  <a:pt x="225171" y="200164"/>
                </a:lnTo>
                <a:lnTo>
                  <a:pt x="219075" y="203974"/>
                </a:lnTo>
                <a:lnTo>
                  <a:pt x="223354" y="209067"/>
                </a:lnTo>
                <a:lnTo>
                  <a:pt x="228193" y="215417"/>
                </a:lnTo>
                <a:lnTo>
                  <a:pt x="233591" y="223024"/>
                </a:lnTo>
                <a:lnTo>
                  <a:pt x="239522" y="231914"/>
                </a:lnTo>
                <a:lnTo>
                  <a:pt x="309118" y="332244"/>
                </a:lnTo>
                <a:lnTo>
                  <a:pt x="331724" y="365264"/>
                </a:lnTo>
                <a:lnTo>
                  <a:pt x="332740" y="366534"/>
                </a:lnTo>
                <a:lnTo>
                  <a:pt x="333756" y="366534"/>
                </a:lnTo>
                <a:lnTo>
                  <a:pt x="348234" y="356374"/>
                </a:lnTo>
                <a:lnTo>
                  <a:pt x="349123" y="356374"/>
                </a:lnTo>
                <a:lnTo>
                  <a:pt x="349631" y="355104"/>
                </a:lnTo>
                <a:lnTo>
                  <a:pt x="349885" y="355104"/>
                </a:lnTo>
                <a:lnTo>
                  <a:pt x="349631" y="353834"/>
                </a:lnTo>
                <a:lnTo>
                  <a:pt x="348996" y="353834"/>
                </a:lnTo>
                <a:lnTo>
                  <a:pt x="345440" y="348754"/>
                </a:lnTo>
                <a:lnTo>
                  <a:pt x="347980" y="348754"/>
                </a:lnTo>
                <a:lnTo>
                  <a:pt x="351790" y="350024"/>
                </a:lnTo>
                <a:lnTo>
                  <a:pt x="356616" y="351294"/>
                </a:lnTo>
                <a:lnTo>
                  <a:pt x="360299" y="353834"/>
                </a:lnTo>
                <a:lnTo>
                  <a:pt x="363474" y="353834"/>
                </a:lnTo>
                <a:lnTo>
                  <a:pt x="364236" y="352564"/>
                </a:lnTo>
                <a:lnTo>
                  <a:pt x="365379" y="351294"/>
                </a:lnTo>
                <a:lnTo>
                  <a:pt x="366776" y="348754"/>
                </a:lnTo>
                <a:lnTo>
                  <a:pt x="367830" y="346214"/>
                </a:lnTo>
                <a:lnTo>
                  <a:pt x="370484" y="339864"/>
                </a:lnTo>
                <a:lnTo>
                  <a:pt x="373443" y="332244"/>
                </a:lnTo>
                <a:lnTo>
                  <a:pt x="375627" y="323354"/>
                </a:lnTo>
                <a:lnTo>
                  <a:pt x="377063" y="315734"/>
                </a:lnTo>
                <a:lnTo>
                  <a:pt x="377317" y="313194"/>
                </a:lnTo>
                <a:lnTo>
                  <a:pt x="378079" y="310654"/>
                </a:lnTo>
                <a:lnTo>
                  <a:pt x="379095" y="308114"/>
                </a:lnTo>
                <a:lnTo>
                  <a:pt x="380238" y="306844"/>
                </a:lnTo>
                <a:lnTo>
                  <a:pt x="380365" y="305574"/>
                </a:lnTo>
                <a:close/>
              </a:path>
              <a:path w="636270" h="500379">
                <a:moveTo>
                  <a:pt x="415290" y="261124"/>
                </a:moveTo>
                <a:lnTo>
                  <a:pt x="415036" y="259867"/>
                </a:lnTo>
                <a:lnTo>
                  <a:pt x="404507" y="245884"/>
                </a:lnTo>
                <a:lnTo>
                  <a:pt x="398780" y="238264"/>
                </a:lnTo>
                <a:lnTo>
                  <a:pt x="385635" y="219214"/>
                </a:lnTo>
                <a:lnTo>
                  <a:pt x="385572" y="258584"/>
                </a:lnTo>
                <a:lnTo>
                  <a:pt x="345694" y="285267"/>
                </a:lnTo>
                <a:lnTo>
                  <a:pt x="336931" y="272567"/>
                </a:lnTo>
                <a:lnTo>
                  <a:pt x="357886" y="258584"/>
                </a:lnTo>
                <a:lnTo>
                  <a:pt x="376936" y="245884"/>
                </a:lnTo>
                <a:lnTo>
                  <a:pt x="385572" y="258584"/>
                </a:lnTo>
                <a:lnTo>
                  <a:pt x="385572" y="219125"/>
                </a:lnTo>
                <a:lnTo>
                  <a:pt x="367233" y="192544"/>
                </a:lnTo>
                <a:lnTo>
                  <a:pt x="367157" y="230644"/>
                </a:lnTo>
                <a:lnTo>
                  <a:pt x="327152" y="258584"/>
                </a:lnTo>
                <a:lnTo>
                  <a:pt x="318770" y="247167"/>
                </a:lnTo>
                <a:lnTo>
                  <a:pt x="338709" y="233184"/>
                </a:lnTo>
                <a:lnTo>
                  <a:pt x="358648" y="219214"/>
                </a:lnTo>
                <a:lnTo>
                  <a:pt x="367157" y="230644"/>
                </a:lnTo>
                <a:lnTo>
                  <a:pt x="367157" y="192443"/>
                </a:lnTo>
                <a:lnTo>
                  <a:pt x="364617" y="188734"/>
                </a:lnTo>
                <a:lnTo>
                  <a:pt x="349885" y="167144"/>
                </a:lnTo>
                <a:lnTo>
                  <a:pt x="349250" y="165874"/>
                </a:lnTo>
                <a:lnTo>
                  <a:pt x="348869" y="165874"/>
                </a:lnTo>
                <a:lnTo>
                  <a:pt x="348869" y="205244"/>
                </a:lnTo>
                <a:lnTo>
                  <a:pt x="308864" y="233184"/>
                </a:lnTo>
                <a:lnTo>
                  <a:pt x="300736" y="220484"/>
                </a:lnTo>
                <a:lnTo>
                  <a:pt x="340614" y="192544"/>
                </a:lnTo>
                <a:lnTo>
                  <a:pt x="348869" y="205244"/>
                </a:lnTo>
                <a:lnTo>
                  <a:pt x="348869" y="165874"/>
                </a:lnTo>
                <a:lnTo>
                  <a:pt x="348488" y="165874"/>
                </a:lnTo>
                <a:lnTo>
                  <a:pt x="347980" y="164617"/>
                </a:lnTo>
                <a:lnTo>
                  <a:pt x="347218" y="165874"/>
                </a:lnTo>
                <a:lnTo>
                  <a:pt x="346202" y="165874"/>
                </a:lnTo>
                <a:lnTo>
                  <a:pt x="324866" y="181114"/>
                </a:lnTo>
                <a:lnTo>
                  <a:pt x="313817" y="188734"/>
                </a:lnTo>
                <a:lnTo>
                  <a:pt x="313055" y="184924"/>
                </a:lnTo>
                <a:lnTo>
                  <a:pt x="311912" y="178574"/>
                </a:lnTo>
                <a:lnTo>
                  <a:pt x="310134" y="170967"/>
                </a:lnTo>
                <a:lnTo>
                  <a:pt x="322326" y="162064"/>
                </a:lnTo>
                <a:lnTo>
                  <a:pt x="346329" y="146824"/>
                </a:lnTo>
                <a:lnTo>
                  <a:pt x="347218" y="145567"/>
                </a:lnTo>
                <a:lnTo>
                  <a:pt x="347853" y="145567"/>
                </a:lnTo>
                <a:lnTo>
                  <a:pt x="347599" y="144297"/>
                </a:lnTo>
                <a:lnTo>
                  <a:pt x="346837" y="143014"/>
                </a:lnTo>
                <a:lnTo>
                  <a:pt x="337312" y="129044"/>
                </a:lnTo>
                <a:lnTo>
                  <a:pt x="336677" y="129044"/>
                </a:lnTo>
                <a:lnTo>
                  <a:pt x="336296" y="127774"/>
                </a:lnTo>
                <a:lnTo>
                  <a:pt x="334899" y="127774"/>
                </a:lnTo>
                <a:lnTo>
                  <a:pt x="333883" y="129044"/>
                </a:lnTo>
                <a:lnTo>
                  <a:pt x="310515" y="145567"/>
                </a:lnTo>
                <a:lnTo>
                  <a:pt x="246380" y="190017"/>
                </a:lnTo>
                <a:lnTo>
                  <a:pt x="245491" y="190017"/>
                </a:lnTo>
                <a:lnTo>
                  <a:pt x="244856" y="191274"/>
                </a:lnTo>
                <a:lnTo>
                  <a:pt x="244602" y="191274"/>
                </a:lnTo>
                <a:lnTo>
                  <a:pt x="244856" y="192544"/>
                </a:lnTo>
                <a:lnTo>
                  <a:pt x="245491" y="192544"/>
                </a:lnTo>
                <a:lnTo>
                  <a:pt x="255143" y="206514"/>
                </a:lnTo>
                <a:lnTo>
                  <a:pt x="255778" y="207784"/>
                </a:lnTo>
                <a:lnTo>
                  <a:pt x="256286" y="207784"/>
                </a:lnTo>
                <a:lnTo>
                  <a:pt x="257048" y="209067"/>
                </a:lnTo>
                <a:lnTo>
                  <a:pt x="257810" y="207784"/>
                </a:lnTo>
                <a:lnTo>
                  <a:pt x="258826" y="207784"/>
                </a:lnTo>
                <a:lnTo>
                  <a:pt x="282194" y="190017"/>
                </a:lnTo>
                <a:lnTo>
                  <a:pt x="290830" y="184924"/>
                </a:lnTo>
                <a:lnTo>
                  <a:pt x="292862" y="191274"/>
                </a:lnTo>
                <a:lnTo>
                  <a:pt x="294259" y="196367"/>
                </a:lnTo>
                <a:lnTo>
                  <a:pt x="295021" y="202717"/>
                </a:lnTo>
                <a:lnTo>
                  <a:pt x="273685" y="216674"/>
                </a:lnTo>
                <a:lnTo>
                  <a:pt x="272923" y="216674"/>
                </a:lnTo>
                <a:lnTo>
                  <a:pt x="272415" y="217944"/>
                </a:lnTo>
                <a:lnTo>
                  <a:pt x="272161" y="217944"/>
                </a:lnTo>
                <a:lnTo>
                  <a:pt x="272415" y="219214"/>
                </a:lnTo>
                <a:lnTo>
                  <a:pt x="273177" y="220484"/>
                </a:lnTo>
                <a:lnTo>
                  <a:pt x="288671" y="242074"/>
                </a:lnTo>
                <a:lnTo>
                  <a:pt x="322834" y="290334"/>
                </a:lnTo>
                <a:lnTo>
                  <a:pt x="337693" y="313194"/>
                </a:lnTo>
                <a:lnTo>
                  <a:pt x="338328" y="313194"/>
                </a:lnTo>
                <a:lnTo>
                  <a:pt x="338709" y="314464"/>
                </a:lnTo>
                <a:lnTo>
                  <a:pt x="340106" y="314464"/>
                </a:lnTo>
                <a:lnTo>
                  <a:pt x="341122" y="313194"/>
                </a:lnTo>
                <a:lnTo>
                  <a:pt x="362458" y="297954"/>
                </a:lnTo>
                <a:lnTo>
                  <a:pt x="380784" y="285267"/>
                </a:lnTo>
                <a:lnTo>
                  <a:pt x="391795" y="277634"/>
                </a:lnTo>
                <a:lnTo>
                  <a:pt x="413512" y="263664"/>
                </a:lnTo>
                <a:lnTo>
                  <a:pt x="414528" y="262394"/>
                </a:lnTo>
                <a:lnTo>
                  <a:pt x="415163" y="262394"/>
                </a:lnTo>
                <a:lnTo>
                  <a:pt x="415290" y="261124"/>
                </a:lnTo>
                <a:close/>
              </a:path>
              <a:path w="636270" h="500379">
                <a:moveTo>
                  <a:pt x="443738" y="294144"/>
                </a:moveTo>
                <a:lnTo>
                  <a:pt x="443230" y="290334"/>
                </a:lnTo>
                <a:lnTo>
                  <a:pt x="442722" y="285267"/>
                </a:lnTo>
                <a:lnTo>
                  <a:pt x="442722" y="277634"/>
                </a:lnTo>
                <a:lnTo>
                  <a:pt x="443611" y="273824"/>
                </a:lnTo>
                <a:lnTo>
                  <a:pt x="432117" y="276364"/>
                </a:lnTo>
                <a:lnTo>
                  <a:pt x="420712" y="277634"/>
                </a:lnTo>
                <a:lnTo>
                  <a:pt x="409346" y="277634"/>
                </a:lnTo>
                <a:lnTo>
                  <a:pt x="398018" y="276364"/>
                </a:lnTo>
                <a:lnTo>
                  <a:pt x="396875" y="275094"/>
                </a:lnTo>
                <a:lnTo>
                  <a:pt x="396113" y="276364"/>
                </a:lnTo>
                <a:lnTo>
                  <a:pt x="395097" y="276364"/>
                </a:lnTo>
                <a:lnTo>
                  <a:pt x="394716" y="277634"/>
                </a:lnTo>
                <a:lnTo>
                  <a:pt x="394462" y="278917"/>
                </a:lnTo>
                <a:lnTo>
                  <a:pt x="390271" y="292874"/>
                </a:lnTo>
                <a:lnTo>
                  <a:pt x="390271" y="294144"/>
                </a:lnTo>
                <a:lnTo>
                  <a:pt x="390652" y="294144"/>
                </a:lnTo>
                <a:lnTo>
                  <a:pt x="391033" y="295414"/>
                </a:lnTo>
                <a:lnTo>
                  <a:pt x="392430" y="295414"/>
                </a:lnTo>
                <a:lnTo>
                  <a:pt x="402475" y="297954"/>
                </a:lnTo>
                <a:lnTo>
                  <a:pt x="413194" y="299224"/>
                </a:lnTo>
                <a:lnTo>
                  <a:pt x="424573" y="299224"/>
                </a:lnTo>
                <a:lnTo>
                  <a:pt x="436626" y="297954"/>
                </a:lnTo>
                <a:lnTo>
                  <a:pt x="440055" y="297954"/>
                </a:lnTo>
                <a:lnTo>
                  <a:pt x="441960" y="296684"/>
                </a:lnTo>
                <a:lnTo>
                  <a:pt x="443484" y="296684"/>
                </a:lnTo>
                <a:lnTo>
                  <a:pt x="443738" y="294144"/>
                </a:lnTo>
                <a:close/>
              </a:path>
              <a:path w="636270" h="500379">
                <a:moveTo>
                  <a:pt x="542925" y="206260"/>
                </a:moveTo>
                <a:lnTo>
                  <a:pt x="530225" y="187972"/>
                </a:lnTo>
                <a:lnTo>
                  <a:pt x="503555" y="206514"/>
                </a:lnTo>
                <a:lnTo>
                  <a:pt x="443395" y="119900"/>
                </a:lnTo>
                <a:lnTo>
                  <a:pt x="416052" y="80530"/>
                </a:lnTo>
                <a:lnTo>
                  <a:pt x="396748" y="93865"/>
                </a:lnTo>
                <a:lnTo>
                  <a:pt x="392455" y="105092"/>
                </a:lnTo>
                <a:lnTo>
                  <a:pt x="387426" y="115506"/>
                </a:lnTo>
                <a:lnTo>
                  <a:pt x="381647" y="125145"/>
                </a:lnTo>
                <a:lnTo>
                  <a:pt x="375158" y="133997"/>
                </a:lnTo>
                <a:lnTo>
                  <a:pt x="392557" y="151015"/>
                </a:lnTo>
                <a:lnTo>
                  <a:pt x="398005" y="143357"/>
                </a:lnTo>
                <a:lnTo>
                  <a:pt x="402755" y="135610"/>
                </a:lnTo>
                <a:lnTo>
                  <a:pt x="406819" y="127787"/>
                </a:lnTo>
                <a:lnTo>
                  <a:pt x="410210" y="119900"/>
                </a:lnTo>
                <a:lnTo>
                  <a:pt x="481203" y="222008"/>
                </a:lnTo>
                <a:lnTo>
                  <a:pt x="453009" y="241566"/>
                </a:lnTo>
                <a:lnTo>
                  <a:pt x="465709" y="259854"/>
                </a:lnTo>
                <a:lnTo>
                  <a:pt x="542556" y="206514"/>
                </a:lnTo>
                <a:lnTo>
                  <a:pt x="542925" y="206260"/>
                </a:lnTo>
                <a:close/>
              </a:path>
              <a:path w="636270" h="500379">
                <a:moveTo>
                  <a:pt x="636143" y="116560"/>
                </a:moveTo>
                <a:lnTo>
                  <a:pt x="634238" y="104584"/>
                </a:lnTo>
                <a:lnTo>
                  <a:pt x="629666" y="92506"/>
                </a:lnTo>
                <a:lnTo>
                  <a:pt x="622427" y="80276"/>
                </a:lnTo>
                <a:lnTo>
                  <a:pt x="620407" y="77724"/>
                </a:lnTo>
                <a:lnTo>
                  <a:pt x="615251" y="71158"/>
                </a:lnTo>
                <a:lnTo>
                  <a:pt x="610565" y="66636"/>
                </a:lnTo>
                <a:lnTo>
                  <a:pt x="610565" y="124218"/>
                </a:lnTo>
                <a:lnTo>
                  <a:pt x="610539" y="125145"/>
                </a:lnTo>
                <a:lnTo>
                  <a:pt x="608431" y="134899"/>
                </a:lnTo>
                <a:lnTo>
                  <a:pt x="600964" y="143014"/>
                </a:lnTo>
                <a:lnTo>
                  <a:pt x="589267" y="147205"/>
                </a:lnTo>
                <a:lnTo>
                  <a:pt x="576681" y="144145"/>
                </a:lnTo>
                <a:lnTo>
                  <a:pt x="563219" y="133819"/>
                </a:lnTo>
                <a:lnTo>
                  <a:pt x="548894" y="116217"/>
                </a:lnTo>
                <a:lnTo>
                  <a:pt x="548233" y="105092"/>
                </a:lnTo>
                <a:lnTo>
                  <a:pt x="548271" y="104584"/>
                </a:lnTo>
                <a:lnTo>
                  <a:pt x="549554" y="97040"/>
                </a:lnTo>
                <a:lnTo>
                  <a:pt x="549821" y="95440"/>
                </a:lnTo>
                <a:lnTo>
                  <a:pt x="553694" y="87744"/>
                </a:lnTo>
                <a:lnTo>
                  <a:pt x="559816" y="81800"/>
                </a:lnTo>
                <a:lnTo>
                  <a:pt x="569493" y="77724"/>
                </a:lnTo>
                <a:lnTo>
                  <a:pt x="579323" y="78994"/>
                </a:lnTo>
                <a:lnTo>
                  <a:pt x="589254" y="85572"/>
                </a:lnTo>
                <a:lnTo>
                  <a:pt x="599313" y="97421"/>
                </a:lnTo>
                <a:lnTo>
                  <a:pt x="607618" y="112128"/>
                </a:lnTo>
                <a:lnTo>
                  <a:pt x="610565" y="124218"/>
                </a:lnTo>
                <a:lnTo>
                  <a:pt x="610565" y="66636"/>
                </a:lnTo>
                <a:lnTo>
                  <a:pt x="607631" y="63792"/>
                </a:lnTo>
                <a:lnTo>
                  <a:pt x="599528" y="58153"/>
                </a:lnTo>
                <a:lnTo>
                  <a:pt x="590931" y="54241"/>
                </a:lnTo>
                <a:lnTo>
                  <a:pt x="581037" y="52019"/>
                </a:lnTo>
                <a:lnTo>
                  <a:pt x="571398" y="52184"/>
                </a:lnTo>
                <a:lnTo>
                  <a:pt x="538734" y="75920"/>
                </a:lnTo>
                <a:lnTo>
                  <a:pt x="535305" y="97040"/>
                </a:lnTo>
                <a:lnTo>
                  <a:pt x="521931" y="73456"/>
                </a:lnTo>
                <a:lnTo>
                  <a:pt x="515950" y="54114"/>
                </a:lnTo>
                <a:lnTo>
                  <a:pt x="517309" y="39077"/>
                </a:lnTo>
                <a:lnTo>
                  <a:pt x="526034" y="28333"/>
                </a:lnTo>
                <a:lnTo>
                  <a:pt x="532079" y="25438"/>
                </a:lnTo>
                <a:lnTo>
                  <a:pt x="538226" y="25082"/>
                </a:lnTo>
                <a:lnTo>
                  <a:pt x="544461" y="27292"/>
                </a:lnTo>
                <a:lnTo>
                  <a:pt x="550799" y="32016"/>
                </a:lnTo>
                <a:lnTo>
                  <a:pt x="555637" y="25082"/>
                </a:lnTo>
                <a:lnTo>
                  <a:pt x="567817" y="7632"/>
                </a:lnTo>
                <a:lnTo>
                  <a:pt x="554672" y="1587"/>
                </a:lnTo>
                <a:lnTo>
                  <a:pt x="541350" y="0"/>
                </a:lnTo>
                <a:lnTo>
                  <a:pt x="527862" y="2870"/>
                </a:lnTo>
                <a:lnTo>
                  <a:pt x="514223" y="10172"/>
                </a:lnTo>
                <a:lnTo>
                  <a:pt x="495998" y="30226"/>
                </a:lnTo>
                <a:lnTo>
                  <a:pt x="490880" y="55918"/>
                </a:lnTo>
                <a:lnTo>
                  <a:pt x="498856" y="87236"/>
                </a:lnTo>
                <a:lnTo>
                  <a:pt x="519938" y="124218"/>
                </a:lnTo>
                <a:lnTo>
                  <a:pt x="554316" y="160464"/>
                </a:lnTo>
                <a:lnTo>
                  <a:pt x="590118" y="170472"/>
                </a:lnTo>
                <a:lnTo>
                  <a:pt x="601967" y="167360"/>
                </a:lnTo>
                <a:lnTo>
                  <a:pt x="613664" y="160921"/>
                </a:lnTo>
                <a:lnTo>
                  <a:pt x="621804" y="154190"/>
                </a:lnTo>
                <a:lnTo>
                  <a:pt x="627570" y="147205"/>
                </a:lnTo>
                <a:lnTo>
                  <a:pt x="628142" y="146532"/>
                </a:lnTo>
                <a:lnTo>
                  <a:pt x="632663" y="137947"/>
                </a:lnTo>
                <a:lnTo>
                  <a:pt x="635381" y="128409"/>
                </a:lnTo>
                <a:lnTo>
                  <a:pt x="636143" y="116560"/>
                </a:lnTo>
                <a:close/>
              </a:path>
            </a:pathLst>
          </a:custGeom>
          <a:solidFill>
            <a:srgbClr val="FFFFFF"/>
          </a:solidFill>
        </p:spPr>
        <p:txBody>
          <a:bodyPr wrap="square" lIns="0" tIns="0" rIns="0" bIns="0" rtlCol="0"/>
          <a:lstStyle/>
          <a:p>
            <a:endParaRPr/>
          </a:p>
        </p:txBody>
      </p:sp>
      <p:sp>
        <p:nvSpPr>
          <p:cNvPr id="21" name="object 3">
            <a:extLst>
              <a:ext uri="{FF2B5EF4-FFF2-40B4-BE49-F238E27FC236}">
                <a16:creationId xmlns:a16="http://schemas.microsoft.com/office/drawing/2014/main" id="{EAAA6A7E-5D5A-46AA-87E3-400AAB97E031}"/>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2" name="object 4">
            <a:extLst>
              <a:ext uri="{FF2B5EF4-FFF2-40B4-BE49-F238E27FC236}">
                <a16:creationId xmlns:a16="http://schemas.microsoft.com/office/drawing/2014/main" id="{8986DE86-BF9A-45D0-A117-FF320E15E57C}"/>
              </a:ext>
            </a:extLst>
          </p:cNvPr>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FA3278F8-949D-497F-B7A0-186A54A25BC0}"/>
              </a:ext>
            </a:extLst>
          </p:cNvPr>
          <p:cNvPicPr>
            <a:picLocks noChangeAspect="1"/>
          </p:cNvPicPr>
          <p:nvPr/>
        </p:nvPicPr>
        <p:blipFill>
          <a:blip r:embed="rId2"/>
          <a:stretch>
            <a:fillRect/>
          </a:stretch>
        </p:blipFill>
        <p:spPr>
          <a:xfrm>
            <a:off x="901805" y="1246814"/>
            <a:ext cx="4834273" cy="2890797"/>
          </a:xfrm>
          <a:prstGeom prst="rect">
            <a:avLst/>
          </a:prstGeom>
          <a:ln>
            <a:solidFill>
              <a:srgbClr val="0070C0"/>
            </a:solidFill>
          </a:ln>
        </p:spPr>
      </p:pic>
      <p:sp>
        <p:nvSpPr>
          <p:cNvPr id="2" name="object 2"/>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P.1</a:t>
            </a:r>
            <a:r>
              <a:rPr lang="en-US" altLang="ja-JP" sz="2400" spc="-20" dirty="0">
                <a:latin typeface="Yu Gothic"/>
                <a:cs typeface="Yu Gothic"/>
              </a:rPr>
              <a:t>2</a:t>
            </a:r>
            <a:endParaRPr sz="2400" dirty="0">
              <a:latin typeface="Yu Gothic"/>
              <a:cs typeface="Yu Gothic"/>
            </a:endParaRPr>
          </a:p>
        </p:txBody>
      </p:sp>
      <p:sp>
        <p:nvSpPr>
          <p:cNvPr id="3" name="object 3"/>
          <p:cNvSpPr txBox="1">
            <a:spLocks noGrp="1"/>
          </p:cNvSpPr>
          <p:nvPr>
            <p:ph type="title"/>
          </p:nvPr>
        </p:nvSpPr>
        <p:spPr>
          <a:xfrm>
            <a:off x="606957" y="253996"/>
            <a:ext cx="11063413"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②</a:t>
            </a:r>
            <a:r>
              <a:rPr dirty="0">
                <a:latin typeface="HG丸ｺﾞｼｯｸM-PRO" panose="020F0600000000000000" pitchFamily="50" charset="-128"/>
                <a:ea typeface="HG丸ｺﾞｼｯｸM-PRO" panose="020F0600000000000000" pitchFamily="50" charset="-128"/>
              </a:rPr>
              <a:t>申請する（入力</a:t>
            </a:r>
            <a:r>
              <a:rPr spc="-50" dirty="0">
                <a:latin typeface="HG丸ｺﾞｼｯｸM-PRO" panose="020F0600000000000000" pitchFamily="50" charset="-128"/>
                <a:ea typeface="HG丸ｺﾞｼｯｸM-PRO" panose="020F0600000000000000" pitchFamily="50" charset="-128"/>
              </a:rPr>
              <a:t>）</a:t>
            </a:r>
          </a:p>
        </p:txBody>
      </p:sp>
      <p:sp>
        <p:nvSpPr>
          <p:cNvPr id="4" name="object 4"/>
          <p:cNvSpPr txBox="1"/>
          <p:nvPr/>
        </p:nvSpPr>
        <p:spPr>
          <a:xfrm>
            <a:off x="7646289" y="1909063"/>
            <a:ext cx="3065780" cy="51308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１</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30" dirty="0">
                <a:latin typeface="HG丸ｺﾞｼｯｸM-PRO" panose="020F0600000000000000" pitchFamily="50" charset="-128"/>
                <a:ea typeface="HG丸ｺﾞｼｯｸM-PRO" panose="020F0600000000000000" pitchFamily="50" charset="-128"/>
                <a:cs typeface="HGMaruGothicMPRO"/>
              </a:rPr>
              <a:t>「ログイン」をクリックします。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14" name="object 14"/>
          <p:cNvGrpSpPr/>
          <p:nvPr/>
        </p:nvGrpSpPr>
        <p:grpSpPr>
          <a:xfrm>
            <a:off x="1510283" y="4370830"/>
            <a:ext cx="2366772" cy="2385058"/>
            <a:chOff x="1510283" y="4370830"/>
            <a:chExt cx="2366772" cy="2385058"/>
          </a:xfrm>
        </p:grpSpPr>
        <p:pic>
          <p:nvPicPr>
            <p:cNvPr id="15" name="object 15"/>
            <p:cNvPicPr/>
            <p:nvPr/>
          </p:nvPicPr>
          <p:blipFill>
            <a:blip r:embed="rId3" cstate="print"/>
            <a:stretch>
              <a:fillRect/>
            </a:stretch>
          </p:blipFill>
          <p:spPr>
            <a:xfrm>
              <a:off x="1510283" y="4370830"/>
              <a:ext cx="2366772" cy="2385058"/>
            </a:xfrm>
            <a:prstGeom prst="rect">
              <a:avLst/>
            </a:prstGeom>
          </p:spPr>
        </p:pic>
        <p:sp>
          <p:nvSpPr>
            <p:cNvPr id="16" name="object 16"/>
            <p:cNvSpPr/>
            <p:nvPr/>
          </p:nvSpPr>
          <p:spPr>
            <a:xfrm>
              <a:off x="1833371" y="4628389"/>
              <a:ext cx="1737360" cy="1543812"/>
            </a:xfrm>
            <a:custGeom>
              <a:avLst/>
              <a:gdLst/>
              <a:ahLst/>
              <a:cxnLst/>
              <a:rect l="l" t="t" r="r" b="b"/>
              <a:pathLst>
                <a:path w="1737360" h="1628139">
                  <a:moveTo>
                    <a:pt x="0" y="1627632"/>
                  </a:moveTo>
                  <a:lnTo>
                    <a:pt x="1737360" y="1627632"/>
                  </a:lnTo>
                  <a:lnTo>
                    <a:pt x="1737360" y="0"/>
                  </a:lnTo>
                  <a:lnTo>
                    <a:pt x="0" y="0"/>
                  </a:lnTo>
                  <a:lnTo>
                    <a:pt x="0" y="1627632"/>
                  </a:lnTo>
                  <a:close/>
                </a:path>
              </a:pathLst>
            </a:custGeom>
            <a:ln w="57912">
              <a:solidFill>
                <a:srgbClr val="C00000"/>
              </a:solidFill>
            </a:ln>
          </p:spPr>
          <p:txBody>
            <a:bodyPr wrap="square" lIns="0" tIns="0" rIns="0" bIns="0" rtlCol="0"/>
            <a:lstStyle/>
            <a:p>
              <a:endParaRPr/>
            </a:p>
          </p:txBody>
        </p:sp>
      </p:grpSp>
      <p:sp>
        <p:nvSpPr>
          <p:cNvPr id="17" name="object 17"/>
          <p:cNvSpPr txBox="1"/>
          <p:nvPr/>
        </p:nvSpPr>
        <p:spPr>
          <a:xfrm>
            <a:off x="7619965" y="3762249"/>
            <a:ext cx="3476625" cy="173228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２</a:t>
            </a:r>
            <a:endParaRPr sz="1600" dirty="0">
              <a:latin typeface="HG丸ｺﾞｼｯｸM-PRO" panose="020F0600000000000000" pitchFamily="50" charset="-128"/>
              <a:ea typeface="HG丸ｺﾞｼｯｸM-PRO" panose="020F0600000000000000" pitchFamily="50" charset="-128"/>
              <a:cs typeface="HGMaruGothicMPRO"/>
            </a:endParaRPr>
          </a:p>
          <a:p>
            <a:pPr marL="215265">
              <a:lnSpc>
                <a:spcPct val="100000"/>
              </a:lnSpc>
            </a:pPr>
            <a:r>
              <a:rPr sz="1600" spc="-25" dirty="0">
                <a:latin typeface="HG丸ｺﾞｼｯｸM-PRO" panose="020F0600000000000000" pitchFamily="50" charset="-128"/>
                <a:ea typeface="HG丸ｺﾞｼｯｸM-PRO" panose="020F0600000000000000" pitchFamily="50" charset="-128"/>
                <a:cs typeface="HGMaruGothicMPRO"/>
              </a:rPr>
              <a:t>画面が移動しましたら、「利用者ID</a:t>
            </a:r>
            <a:endParaRPr sz="1600" dirty="0">
              <a:latin typeface="HG丸ｺﾞｼｯｸM-PRO" panose="020F0600000000000000" pitchFamily="50" charset="-128"/>
              <a:ea typeface="HG丸ｺﾞｼｯｸM-PRO" panose="020F0600000000000000" pitchFamily="50" charset="-128"/>
              <a:cs typeface="HGMaruGothicMPRO"/>
            </a:endParaRPr>
          </a:p>
          <a:p>
            <a:pPr marL="12700" marR="212725">
              <a:lnSpc>
                <a:spcPct val="100000"/>
              </a:lnSpc>
            </a:pPr>
            <a:r>
              <a:rPr sz="1600" spc="-25" dirty="0">
                <a:latin typeface="HG丸ｺﾞｼｯｸM-PRO" panose="020F0600000000000000" pitchFamily="50" charset="-128"/>
                <a:ea typeface="HG丸ｺﾞｼｯｸM-PRO" panose="020F0600000000000000" pitchFamily="50" charset="-128"/>
                <a:cs typeface="HGMaruGothicMPRO"/>
              </a:rPr>
              <a:t>（メールアドレス）</a:t>
            </a:r>
            <a:r>
              <a:rPr sz="1600" spc="-30" dirty="0">
                <a:latin typeface="HG丸ｺﾞｼｯｸM-PRO" panose="020F0600000000000000" pitchFamily="50" charset="-128"/>
                <a:ea typeface="HG丸ｺﾞｼｯｸM-PRO" panose="020F0600000000000000" pitchFamily="50" charset="-128"/>
                <a:cs typeface="HGMaruGothicMPRO"/>
              </a:rPr>
              <a:t>」と「パスワード」を入力します。</a:t>
            </a:r>
            <a:endParaRPr sz="1600" dirty="0">
              <a:latin typeface="HG丸ｺﾞｼｯｸM-PRO" panose="020F0600000000000000" pitchFamily="50" charset="-128"/>
              <a:ea typeface="HG丸ｺﾞｼｯｸM-PRO" panose="020F0600000000000000" pitchFamily="50" charset="-128"/>
              <a:cs typeface="HGMaruGothicMPRO"/>
            </a:endParaRPr>
          </a:p>
          <a:p>
            <a:pPr marL="12700" marR="8255" indent="202565">
              <a:lnSpc>
                <a:spcPct val="100000"/>
              </a:lnSpc>
              <a:spcBef>
                <a:spcPts val="1920"/>
              </a:spcBef>
            </a:pPr>
            <a:r>
              <a:rPr sz="1600" spc="-30" dirty="0">
                <a:latin typeface="HG丸ｺﾞｼｯｸM-PRO" panose="020F0600000000000000" pitchFamily="50" charset="-128"/>
                <a:ea typeface="HG丸ｺﾞｼｯｸM-PRO" panose="020F0600000000000000" pitchFamily="50" charset="-128"/>
                <a:cs typeface="HGMaruGothicMPRO"/>
              </a:rPr>
              <a:t>入力後、「ログイン」をクリックし</a:t>
            </a:r>
            <a:r>
              <a:rPr sz="1600" spc="-35" dirty="0">
                <a:latin typeface="HG丸ｺﾞｼｯｸM-PRO" panose="020F0600000000000000" pitchFamily="50" charset="-128"/>
                <a:ea typeface="HG丸ｺﾞｼｯｸM-PRO" panose="020F0600000000000000" pitchFamily="50" charset="-128"/>
                <a:cs typeface="HGMaruGothicMPRO"/>
              </a:rPr>
              <a:t>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13" name="object 13"/>
          <p:cNvSpPr/>
          <p:nvPr/>
        </p:nvSpPr>
        <p:spPr>
          <a:xfrm>
            <a:off x="4800601" y="1246814"/>
            <a:ext cx="432687" cy="288453"/>
          </a:xfrm>
          <a:custGeom>
            <a:avLst/>
            <a:gdLst/>
            <a:ahLst/>
            <a:cxnLst/>
            <a:rect l="l" t="t" r="r" b="b"/>
            <a:pathLst>
              <a:path w="563879" h="372109">
                <a:moveTo>
                  <a:pt x="0" y="371856"/>
                </a:moveTo>
                <a:lnTo>
                  <a:pt x="563879" y="371856"/>
                </a:lnTo>
                <a:lnTo>
                  <a:pt x="563879" y="0"/>
                </a:lnTo>
                <a:lnTo>
                  <a:pt x="0" y="0"/>
                </a:lnTo>
                <a:lnTo>
                  <a:pt x="0" y="371856"/>
                </a:lnTo>
                <a:close/>
              </a:path>
            </a:pathLst>
          </a:custGeom>
          <a:ln w="57912">
            <a:solidFill>
              <a:srgbClr val="C00000"/>
            </a:solidFill>
          </a:ln>
        </p:spPr>
        <p:txBody>
          <a:bodyPr wrap="square" lIns="0" tIns="0" rIns="0" bIns="0" rtlCol="0"/>
          <a:lstStyle/>
          <a:p>
            <a:endParaRPr/>
          </a:p>
        </p:txBody>
      </p:sp>
      <p:grpSp>
        <p:nvGrpSpPr>
          <p:cNvPr id="25" name="object 5">
            <a:extLst>
              <a:ext uri="{FF2B5EF4-FFF2-40B4-BE49-F238E27FC236}">
                <a16:creationId xmlns:a16="http://schemas.microsoft.com/office/drawing/2014/main" id="{0EDF80DA-DAD7-4B1E-9E4C-96309E0EE0D6}"/>
              </a:ext>
            </a:extLst>
          </p:cNvPr>
          <p:cNvGrpSpPr/>
          <p:nvPr/>
        </p:nvGrpSpPr>
        <p:grpSpPr>
          <a:xfrm>
            <a:off x="5816161" y="1391040"/>
            <a:ext cx="1279525" cy="923925"/>
            <a:chOff x="8049514" y="1110614"/>
            <a:chExt cx="1279525" cy="923925"/>
          </a:xfrm>
        </p:grpSpPr>
        <p:sp>
          <p:nvSpPr>
            <p:cNvPr id="26" name="object 6">
              <a:extLst>
                <a:ext uri="{FF2B5EF4-FFF2-40B4-BE49-F238E27FC236}">
                  <a16:creationId xmlns:a16="http://schemas.microsoft.com/office/drawing/2014/main" id="{464C92DC-24E5-4A5A-A72B-3D39BF6EA66A}"/>
                </a:ext>
              </a:extLst>
            </p:cNvPr>
            <p:cNvSpPr/>
            <p:nvPr/>
          </p:nvSpPr>
          <p:spPr>
            <a:xfrm>
              <a:off x="8055864" y="1116964"/>
              <a:ext cx="1266825" cy="911225"/>
            </a:xfrm>
            <a:custGeom>
              <a:avLst/>
              <a:gdLst/>
              <a:ahLst/>
              <a:cxnLst/>
              <a:rect l="l" t="t" r="r" b="b"/>
              <a:pathLst>
                <a:path w="1266825" h="911225">
                  <a:moveTo>
                    <a:pt x="350646" y="0"/>
                  </a:moveTo>
                  <a:lnTo>
                    <a:pt x="0" y="560324"/>
                  </a:lnTo>
                  <a:lnTo>
                    <a:pt x="560196" y="910971"/>
                  </a:lnTo>
                  <a:lnTo>
                    <a:pt x="507872" y="683260"/>
                  </a:lnTo>
                  <a:lnTo>
                    <a:pt x="1266316" y="508762"/>
                  </a:lnTo>
                  <a:lnTo>
                    <a:pt x="1161541" y="53339"/>
                  </a:lnTo>
                  <a:lnTo>
                    <a:pt x="403097" y="227837"/>
                  </a:lnTo>
                  <a:lnTo>
                    <a:pt x="350646" y="0"/>
                  </a:lnTo>
                  <a:close/>
                </a:path>
              </a:pathLst>
            </a:custGeom>
            <a:solidFill>
              <a:srgbClr val="C00000"/>
            </a:solidFill>
          </p:spPr>
          <p:txBody>
            <a:bodyPr wrap="square" lIns="0" tIns="0" rIns="0" bIns="0" rtlCol="0"/>
            <a:lstStyle/>
            <a:p>
              <a:endParaRPr/>
            </a:p>
          </p:txBody>
        </p:sp>
        <p:sp>
          <p:nvSpPr>
            <p:cNvPr id="27" name="object 7">
              <a:extLst>
                <a:ext uri="{FF2B5EF4-FFF2-40B4-BE49-F238E27FC236}">
                  <a16:creationId xmlns:a16="http://schemas.microsoft.com/office/drawing/2014/main" id="{8567D6CA-E5A4-4182-B1F2-B9E951120D87}"/>
                </a:ext>
              </a:extLst>
            </p:cNvPr>
            <p:cNvSpPr/>
            <p:nvPr/>
          </p:nvSpPr>
          <p:spPr>
            <a:xfrm>
              <a:off x="8055864" y="1116964"/>
              <a:ext cx="1266825" cy="911225"/>
            </a:xfrm>
            <a:custGeom>
              <a:avLst/>
              <a:gdLst/>
              <a:ahLst/>
              <a:cxnLst/>
              <a:rect l="l" t="t" r="r" b="b"/>
              <a:pathLst>
                <a:path w="1266825" h="911225">
                  <a:moveTo>
                    <a:pt x="1161541" y="53339"/>
                  </a:moveTo>
                  <a:lnTo>
                    <a:pt x="403097" y="227837"/>
                  </a:lnTo>
                  <a:lnTo>
                    <a:pt x="350646" y="0"/>
                  </a:lnTo>
                  <a:lnTo>
                    <a:pt x="0" y="560324"/>
                  </a:lnTo>
                  <a:lnTo>
                    <a:pt x="560196" y="910971"/>
                  </a:lnTo>
                  <a:lnTo>
                    <a:pt x="507872" y="683260"/>
                  </a:lnTo>
                  <a:lnTo>
                    <a:pt x="1266316" y="508762"/>
                  </a:lnTo>
                  <a:lnTo>
                    <a:pt x="1161541" y="53339"/>
                  </a:lnTo>
                  <a:close/>
                </a:path>
              </a:pathLst>
            </a:custGeom>
            <a:ln w="12700">
              <a:solidFill>
                <a:srgbClr val="41709C"/>
              </a:solidFill>
            </a:ln>
          </p:spPr>
          <p:txBody>
            <a:bodyPr wrap="square" lIns="0" tIns="0" rIns="0" bIns="0" rtlCol="0"/>
            <a:lstStyle/>
            <a:p>
              <a:endParaRPr/>
            </a:p>
          </p:txBody>
        </p:sp>
        <p:sp>
          <p:nvSpPr>
            <p:cNvPr id="28" name="object 8">
              <a:extLst>
                <a:ext uri="{FF2B5EF4-FFF2-40B4-BE49-F238E27FC236}">
                  <a16:creationId xmlns:a16="http://schemas.microsoft.com/office/drawing/2014/main" id="{293001B0-E113-45E8-B552-4575F7E7A2AC}"/>
                </a:ext>
              </a:extLst>
            </p:cNvPr>
            <p:cNvSpPr/>
            <p:nvPr/>
          </p:nvSpPr>
          <p:spPr>
            <a:xfrm>
              <a:off x="8281416" y="1253362"/>
              <a:ext cx="948055" cy="568960"/>
            </a:xfrm>
            <a:custGeom>
              <a:avLst/>
              <a:gdLst/>
              <a:ahLst/>
              <a:cxnLst/>
              <a:rect l="l" t="t" r="r" b="b"/>
              <a:pathLst>
                <a:path w="948054" h="568960">
                  <a:moveTo>
                    <a:pt x="860678" y="0"/>
                  </a:moveTo>
                  <a:lnTo>
                    <a:pt x="0" y="209550"/>
                  </a:lnTo>
                  <a:lnTo>
                    <a:pt x="87375" y="568451"/>
                  </a:lnTo>
                  <a:lnTo>
                    <a:pt x="948054" y="358901"/>
                  </a:lnTo>
                  <a:lnTo>
                    <a:pt x="860678" y="0"/>
                  </a:lnTo>
                  <a:close/>
                </a:path>
              </a:pathLst>
            </a:custGeom>
            <a:solidFill>
              <a:srgbClr val="C00000"/>
            </a:solidFill>
          </p:spPr>
          <p:txBody>
            <a:bodyPr wrap="square" lIns="0" tIns="0" rIns="0" bIns="0" rtlCol="0"/>
            <a:lstStyle/>
            <a:p>
              <a:endParaRPr/>
            </a:p>
          </p:txBody>
        </p:sp>
        <p:sp>
          <p:nvSpPr>
            <p:cNvPr id="29" name="object 9">
              <a:extLst>
                <a:ext uri="{FF2B5EF4-FFF2-40B4-BE49-F238E27FC236}">
                  <a16:creationId xmlns:a16="http://schemas.microsoft.com/office/drawing/2014/main" id="{E1724D24-79A2-4009-9EA1-DB798AA5004D}"/>
                </a:ext>
              </a:extLst>
            </p:cNvPr>
            <p:cNvSpPr/>
            <p:nvPr/>
          </p:nvSpPr>
          <p:spPr>
            <a:xfrm>
              <a:off x="8426196" y="1378457"/>
              <a:ext cx="620395" cy="304800"/>
            </a:xfrm>
            <a:custGeom>
              <a:avLst/>
              <a:gdLst/>
              <a:ahLst/>
              <a:cxnLst/>
              <a:rect l="l" t="t" r="r" b="b"/>
              <a:pathLst>
                <a:path w="620395" h="304800">
                  <a:moveTo>
                    <a:pt x="125264" y="236092"/>
                  </a:moveTo>
                  <a:lnTo>
                    <a:pt x="100202" y="236092"/>
                  </a:lnTo>
                  <a:lnTo>
                    <a:pt x="107823" y="267842"/>
                  </a:lnTo>
                  <a:lnTo>
                    <a:pt x="108457" y="270382"/>
                  </a:lnTo>
                  <a:lnTo>
                    <a:pt x="108330" y="272922"/>
                  </a:lnTo>
                  <a:lnTo>
                    <a:pt x="86264" y="281812"/>
                  </a:lnTo>
                  <a:lnTo>
                    <a:pt x="80097" y="281812"/>
                  </a:lnTo>
                  <a:lnTo>
                    <a:pt x="74549" y="283082"/>
                  </a:lnTo>
                  <a:lnTo>
                    <a:pt x="78104" y="286892"/>
                  </a:lnTo>
                  <a:lnTo>
                    <a:pt x="81533" y="291972"/>
                  </a:lnTo>
                  <a:lnTo>
                    <a:pt x="86105" y="302132"/>
                  </a:lnTo>
                  <a:lnTo>
                    <a:pt x="86995" y="303402"/>
                  </a:lnTo>
                  <a:lnTo>
                    <a:pt x="87756" y="304672"/>
                  </a:lnTo>
                  <a:lnTo>
                    <a:pt x="94869" y="304672"/>
                  </a:lnTo>
                  <a:lnTo>
                    <a:pt x="131445" y="289432"/>
                  </a:lnTo>
                  <a:lnTo>
                    <a:pt x="135127" y="280542"/>
                  </a:lnTo>
                  <a:lnTo>
                    <a:pt x="135635" y="278002"/>
                  </a:lnTo>
                  <a:lnTo>
                    <a:pt x="135254" y="272922"/>
                  </a:lnTo>
                  <a:lnTo>
                    <a:pt x="125856" y="238632"/>
                  </a:lnTo>
                  <a:lnTo>
                    <a:pt x="125264" y="236092"/>
                  </a:lnTo>
                  <a:close/>
                </a:path>
                <a:path w="620395" h="304800">
                  <a:moveTo>
                    <a:pt x="232028" y="67182"/>
                  </a:moveTo>
                  <a:lnTo>
                    <a:pt x="228346" y="67182"/>
                  </a:lnTo>
                  <a:lnTo>
                    <a:pt x="208025" y="70992"/>
                  </a:lnTo>
                  <a:lnTo>
                    <a:pt x="210050" y="76072"/>
                  </a:lnTo>
                  <a:lnTo>
                    <a:pt x="212312" y="83692"/>
                  </a:lnTo>
                  <a:lnTo>
                    <a:pt x="214812" y="92582"/>
                  </a:lnTo>
                  <a:lnTo>
                    <a:pt x="217550" y="104012"/>
                  </a:lnTo>
                  <a:lnTo>
                    <a:pt x="228219" y="147192"/>
                  </a:lnTo>
                  <a:lnTo>
                    <a:pt x="238595" y="195452"/>
                  </a:lnTo>
                  <a:lnTo>
                    <a:pt x="241635" y="233552"/>
                  </a:lnTo>
                  <a:lnTo>
                    <a:pt x="240980" y="242442"/>
                  </a:lnTo>
                  <a:lnTo>
                    <a:pt x="239268" y="252602"/>
                  </a:lnTo>
                  <a:lnTo>
                    <a:pt x="245490" y="255142"/>
                  </a:lnTo>
                  <a:lnTo>
                    <a:pt x="250444" y="257682"/>
                  </a:lnTo>
                  <a:lnTo>
                    <a:pt x="253873" y="261492"/>
                  </a:lnTo>
                  <a:lnTo>
                    <a:pt x="256539" y="264032"/>
                  </a:lnTo>
                  <a:lnTo>
                    <a:pt x="260223" y="264032"/>
                  </a:lnTo>
                  <a:lnTo>
                    <a:pt x="260984" y="262762"/>
                  </a:lnTo>
                  <a:lnTo>
                    <a:pt x="261620" y="258952"/>
                  </a:lnTo>
                  <a:lnTo>
                    <a:pt x="263189" y="248792"/>
                  </a:lnTo>
                  <a:lnTo>
                    <a:pt x="263648" y="237362"/>
                  </a:lnTo>
                  <a:lnTo>
                    <a:pt x="263546" y="232282"/>
                  </a:lnTo>
                  <a:lnTo>
                    <a:pt x="256730" y="180212"/>
                  </a:lnTo>
                  <a:lnTo>
                    <a:pt x="247776" y="142112"/>
                  </a:lnTo>
                  <a:lnTo>
                    <a:pt x="237362" y="98932"/>
                  </a:lnTo>
                  <a:lnTo>
                    <a:pt x="234187" y="86232"/>
                  </a:lnTo>
                  <a:lnTo>
                    <a:pt x="232536" y="77342"/>
                  </a:lnTo>
                  <a:lnTo>
                    <a:pt x="232282" y="74802"/>
                  </a:lnTo>
                  <a:lnTo>
                    <a:pt x="232282" y="68452"/>
                  </a:lnTo>
                  <a:lnTo>
                    <a:pt x="232028" y="67182"/>
                  </a:lnTo>
                  <a:close/>
                </a:path>
                <a:path w="620395" h="304800">
                  <a:moveTo>
                    <a:pt x="113525" y="187832"/>
                  </a:moveTo>
                  <a:lnTo>
                    <a:pt x="88392" y="187832"/>
                  </a:lnTo>
                  <a:lnTo>
                    <a:pt x="94869" y="214502"/>
                  </a:lnTo>
                  <a:lnTo>
                    <a:pt x="38480" y="228472"/>
                  </a:lnTo>
                  <a:lnTo>
                    <a:pt x="9271" y="234822"/>
                  </a:lnTo>
                  <a:lnTo>
                    <a:pt x="8635" y="234822"/>
                  </a:lnTo>
                  <a:lnTo>
                    <a:pt x="8127" y="236092"/>
                  </a:lnTo>
                  <a:lnTo>
                    <a:pt x="8508" y="237362"/>
                  </a:lnTo>
                  <a:lnTo>
                    <a:pt x="13080" y="256412"/>
                  </a:lnTo>
                  <a:lnTo>
                    <a:pt x="13334" y="257682"/>
                  </a:lnTo>
                  <a:lnTo>
                    <a:pt x="15875" y="257682"/>
                  </a:lnTo>
                  <a:lnTo>
                    <a:pt x="43814" y="250062"/>
                  </a:lnTo>
                  <a:lnTo>
                    <a:pt x="100202" y="236092"/>
                  </a:lnTo>
                  <a:lnTo>
                    <a:pt x="125264" y="236092"/>
                  </a:lnTo>
                  <a:lnTo>
                    <a:pt x="124078" y="231012"/>
                  </a:lnTo>
                  <a:lnTo>
                    <a:pt x="179450" y="217042"/>
                  </a:lnTo>
                  <a:lnTo>
                    <a:pt x="208660" y="210692"/>
                  </a:lnTo>
                  <a:lnTo>
                    <a:pt x="209296" y="210692"/>
                  </a:lnTo>
                  <a:lnTo>
                    <a:pt x="209423" y="209422"/>
                  </a:lnTo>
                  <a:lnTo>
                    <a:pt x="118872" y="209422"/>
                  </a:lnTo>
                  <a:lnTo>
                    <a:pt x="113525" y="187832"/>
                  </a:lnTo>
                  <a:close/>
                </a:path>
                <a:path w="620395" h="304800">
                  <a:moveTo>
                    <a:pt x="290449" y="53212"/>
                  </a:moveTo>
                  <a:lnTo>
                    <a:pt x="281050" y="53212"/>
                  </a:lnTo>
                  <a:lnTo>
                    <a:pt x="274574" y="54482"/>
                  </a:lnTo>
                  <a:lnTo>
                    <a:pt x="267334" y="57022"/>
                  </a:lnTo>
                  <a:lnTo>
                    <a:pt x="269406" y="63372"/>
                  </a:lnTo>
                  <a:lnTo>
                    <a:pt x="271621" y="70992"/>
                  </a:lnTo>
                  <a:lnTo>
                    <a:pt x="273978" y="79882"/>
                  </a:lnTo>
                  <a:lnTo>
                    <a:pt x="276478" y="88772"/>
                  </a:lnTo>
                  <a:lnTo>
                    <a:pt x="305434" y="208152"/>
                  </a:lnTo>
                  <a:lnTo>
                    <a:pt x="314451" y="247522"/>
                  </a:lnTo>
                  <a:lnTo>
                    <a:pt x="314959" y="248792"/>
                  </a:lnTo>
                  <a:lnTo>
                    <a:pt x="315849" y="250062"/>
                  </a:lnTo>
                  <a:lnTo>
                    <a:pt x="317246" y="248792"/>
                  </a:lnTo>
                  <a:lnTo>
                    <a:pt x="332867" y="244982"/>
                  </a:lnTo>
                  <a:lnTo>
                    <a:pt x="334645" y="244982"/>
                  </a:lnTo>
                  <a:lnTo>
                    <a:pt x="335152" y="243712"/>
                  </a:lnTo>
                  <a:lnTo>
                    <a:pt x="334899" y="242442"/>
                  </a:lnTo>
                  <a:lnTo>
                    <a:pt x="333248" y="236092"/>
                  </a:lnTo>
                  <a:lnTo>
                    <a:pt x="360933" y="236092"/>
                  </a:lnTo>
                  <a:lnTo>
                    <a:pt x="363219" y="233552"/>
                  </a:lnTo>
                  <a:lnTo>
                    <a:pt x="332612" y="233552"/>
                  </a:lnTo>
                  <a:lnTo>
                    <a:pt x="331493" y="229742"/>
                  </a:lnTo>
                  <a:lnTo>
                    <a:pt x="329850" y="223392"/>
                  </a:lnTo>
                  <a:lnTo>
                    <a:pt x="327683" y="214502"/>
                  </a:lnTo>
                  <a:lnTo>
                    <a:pt x="324993" y="203072"/>
                  </a:lnTo>
                  <a:lnTo>
                    <a:pt x="296290" y="84962"/>
                  </a:lnTo>
                  <a:lnTo>
                    <a:pt x="293883" y="76072"/>
                  </a:lnTo>
                  <a:lnTo>
                    <a:pt x="292179" y="67182"/>
                  </a:lnTo>
                  <a:lnTo>
                    <a:pt x="291165" y="62102"/>
                  </a:lnTo>
                  <a:lnTo>
                    <a:pt x="290829" y="59562"/>
                  </a:lnTo>
                  <a:lnTo>
                    <a:pt x="290829" y="54482"/>
                  </a:lnTo>
                  <a:lnTo>
                    <a:pt x="290449" y="53212"/>
                  </a:lnTo>
                  <a:close/>
                </a:path>
                <a:path w="620395" h="304800">
                  <a:moveTo>
                    <a:pt x="360933" y="236092"/>
                  </a:moveTo>
                  <a:lnTo>
                    <a:pt x="333248" y="236092"/>
                  </a:lnTo>
                  <a:lnTo>
                    <a:pt x="335660" y="237362"/>
                  </a:lnTo>
                  <a:lnTo>
                    <a:pt x="338708" y="239902"/>
                  </a:lnTo>
                  <a:lnTo>
                    <a:pt x="342646" y="243712"/>
                  </a:lnTo>
                  <a:lnTo>
                    <a:pt x="345439" y="246252"/>
                  </a:lnTo>
                  <a:lnTo>
                    <a:pt x="347345" y="247522"/>
                  </a:lnTo>
                  <a:lnTo>
                    <a:pt x="349376" y="247522"/>
                  </a:lnTo>
                  <a:lnTo>
                    <a:pt x="350900" y="246252"/>
                  </a:lnTo>
                  <a:lnTo>
                    <a:pt x="353313" y="243712"/>
                  </a:lnTo>
                  <a:lnTo>
                    <a:pt x="359790" y="237362"/>
                  </a:lnTo>
                  <a:lnTo>
                    <a:pt x="360933" y="236092"/>
                  </a:lnTo>
                  <a:close/>
                </a:path>
                <a:path w="620395" h="304800">
                  <a:moveTo>
                    <a:pt x="360552" y="197992"/>
                  </a:moveTo>
                  <a:lnTo>
                    <a:pt x="359282" y="201802"/>
                  </a:lnTo>
                  <a:lnTo>
                    <a:pt x="357758" y="205612"/>
                  </a:lnTo>
                  <a:lnTo>
                    <a:pt x="355726" y="208152"/>
                  </a:lnTo>
                  <a:lnTo>
                    <a:pt x="350722" y="215772"/>
                  </a:lnTo>
                  <a:lnTo>
                    <a:pt x="345217" y="222122"/>
                  </a:lnTo>
                  <a:lnTo>
                    <a:pt x="339189" y="228472"/>
                  </a:lnTo>
                  <a:lnTo>
                    <a:pt x="332612" y="233552"/>
                  </a:lnTo>
                  <a:lnTo>
                    <a:pt x="363219" y="233552"/>
                  </a:lnTo>
                  <a:lnTo>
                    <a:pt x="365505" y="231012"/>
                  </a:lnTo>
                  <a:lnTo>
                    <a:pt x="370458" y="224662"/>
                  </a:lnTo>
                  <a:lnTo>
                    <a:pt x="376047" y="214502"/>
                  </a:lnTo>
                  <a:lnTo>
                    <a:pt x="377571" y="213232"/>
                  </a:lnTo>
                  <a:lnTo>
                    <a:pt x="380746" y="210692"/>
                  </a:lnTo>
                  <a:lnTo>
                    <a:pt x="381380" y="209422"/>
                  </a:lnTo>
                  <a:lnTo>
                    <a:pt x="380873" y="206882"/>
                  </a:lnTo>
                  <a:lnTo>
                    <a:pt x="379856" y="206882"/>
                  </a:lnTo>
                  <a:lnTo>
                    <a:pt x="377825" y="205612"/>
                  </a:lnTo>
                  <a:lnTo>
                    <a:pt x="373252" y="203072"/>
                  </a:lnTo>
                  <a:lnTo>
                    <a:pt x="367410" y="200532"/>
                  </a:lnTo>
                  <a:lnTo>
                    <a:pt x="360552" y="197992"/>
                  </a:lnTo>
                  <a:close/>
                </a:path>
                <a:path w="620395" h="304800">
                  <a:moveTo>
                    <a:pt x="262762" y="68452"/>
                  </a:moveTo>
                  <a:lnTo>
                    <a:pt x="255270" y="68452"/>
                  </a:lnTo>
                  <a:lnTo>
                    <a:pt x="249174" y="69722"/>
                  </a:lnTo>
                  <a:lnTo>
                    <a:pt x="240792" y="72262"/>
                  </a:lnTo>
                  <a:lnTo>
                    <a:pt x="242675" y="77342"/>
                  </a:lnTo>
                  <a:lnTo>
                    <a:pt x="244713" y="83692"/>
                  </a:lnTo>
                  <a:lnTo>
                    <a:pt x="246917" y="92582"/>
                  </a:lnTo>
                  <a:lnTo>
                    <a:pt x="249300" y="101472"/>
                  </a:lnTo>
                  <a:lnTo>
                    <a:pt x="270382" y="189102"/>
                  </a:lnTo>
                  <a:lnTo>
                    <a:pt x="278383" y="223392"/>
                  </a:lnTo>
                  <a:lnTo>
                    <a:pt x="278637" y="224662"/>
                  </a:lnTo>
                  <a:lnTo>
                    <a:pt x="279146" y="224662"/>
                  </a:lnTo>
                  <a:lnTo>
                    <a:pt x="279400" y="225932"/>
                  </a:lnTo>
                  <a:lnTo>
                    <a:pt x="280161" y="225932"/>
                  </a:lnTo>
                  <a:lnTo>
                    <a:pt x="281304" y="224662"/>
                  </a:lnTo>
                  <a:lnTo>
                    <a:pt x="295655" y="222122"/>
                  </a:lnTo>
                  <a:lnTo>
                    <a:pt x="296799" y="220852"/>
                  </a:lnTo>
                  <a:lnTo>
                    <a:pt x="297814" y="220852"/>
                  </a:lnTo>
                  <a:lnTo>
                    <a:pt x="297433" y="218312"/>
                  </a:lnTo>
                  <a:lnTo>
                    <a:pt x="288544" y="184022"/>
                  </a:lnTo>
                  <a:lnTo>
                    <a:pt x="267461" y="97662"/>
                  </a:lnTo>
                  <a:lnTo>
                    <a:pt x="264413" y="84962"/>
                  </a:lnTo>
                  <a:lnTo>
                    <a:pt x="262889" y="77342"/>
                  </a:lnTo>
                  <a:lnTo>
                    <a:pt x="262889" y="73532"/>
                  </a:lnTo>
                  <a:lnTo>
                    <a:pt x="263144" y="72262"/>
                  </a:lnTo>
                  <a:lnTo>
                    <a:pt x="263271" y="70992"/>
                  </a:lnTo>
                  <a:lnTo>
                    <a:pt x="262762" y="68452"/>
                  </a:lnTo>
                  <a:close/>
                </a:path>
                <a:path w="620395" h="304800">
                  <a:moveTo>
                    <a:pt x="408431" y="187832"/>
                  </a:moveTo>
                  <a:lnTo>
                    <a:pt x="405002" y="187832"/>
                  </a:lnTo>
                  <a:lnTo>
                    <a:pt x="404240" y="189102"/>
                  </a:lnTo>
                  <a:lnTo>
                    <a:pt x="395224" y="200532"/>
                  </a:lnTo>
                  <a:lnTo>
                    <a:pt x="394715" y="201802"/>
                  </a:lnTo>
                  <a:lnTo>
                    <a:pt x="394843" y="203072"/>
                  </a:lnTo>
                  <a:lnTo>
                    <a:pt x="395477" y="203072"/>
                  </a:lnTo>
                  <a:lnTo>
                    <a:pt x="396112" y="204342"/>
                  </a:lnTo>
                  <a:lnTo>
                    <a:pt x="404780" y="209422"/>
                  </a:lnTo>
                  <a:lnTo>
                    <a:pt x="414400" y="214502"/>
                  </a:lnTo>
                  <a:lnTo>
                    <a:pt x="424973" y="218312"/>
                  </a:lnTo>
                  <a:lnTo>
                    <a:pt x="436499" y="222122"/>
                  </a:lnTo>
                  <a:lnTo>
                    <a:pt x="439800" y="223392"/>
                  </a:lnTo>
                  <a:lnTo>
                    <a:pt x="443610" y="223392"/>
                  </a:lnTo>
                  <a:lnTo>
                    <a:pt x="444626" y="220852"/>
                  </a:lnTo>
                  <a:lnTo>
                    <a:pt x="445643" y="217042"/>
                  </a:lnTo>
                  <a:lnTo>
                    <a:pt x="447294" y="210692"/>
                  </a:lnTo>
                  <a:lnTo>
                    <a:pt x="449325" y="205612"/>
                  </a:lnTo>
                  <a:lnTo>
                    <a:pt x="451738" y="201802"/>
                  </a:lnTo>
                  <a:lnTo>
                    <a:pt x="440114" y="200532"/>
                  </a:lnTo>
                  <a:lnTo>
                    <a:pt x="429037" y="197992"/>
                  </a:lnTo>
                  <a:lnTo>
                    <a:pt x="418484" y="192912"/>
                  </a:lnTo>
                  <a:lnTo>
                    <a:pt x="408431" y="187832"/>
                  </a:lnTo>
                  <a:close/>
                </a:path>
                <a:path w="620395" h="304800">
                  <a:moveTo>
                    <a:pt x="204470" y="187832"/>
                  </a:moveTo>
                  <a:lnTo>
                    <a:pt x="202056" y="187832"/>
                  </a:lnTo>
                  <a:lnTo>
                    <a:pt x="174117" y="195452"/>
                  </a:lnTo>
                  <a:lnTo>
                    <a:pt x="118872" y="209422"/>
                  </a:lnTo>
                  <a:lnTo>
                    <a:pt x="209550" y="209422"/>
                  </a:lnTo>
                  <a:lnTo>
                    <a:pt x="209296" y="208152"/>
                  </a:lnTo>
                  <a:lnTo>
                    <a:pt x="204977" y="190372"/>
                  </a:lnTo>
                  <a:lnTo>
                    <a:pt x="204470" y="187832"/>
                  </a:lnTo>
                  <a:close/>
                </a:path>
                <a:path w="620395" h="304800">
                  <a:moveTo>
                    <a:pt x="102025" y="139572"/>
                  </a:moveTo>
                  <a:lnTo>
                    <a:pt x="76580" y="139572"/>
                  </a:lnTo>
                  <a:lnTo>
                    <a:pt x="83057" y="166242"/>
                  </a:lnTo>
                  <a:lnTo>
                    <a:pt x="13970" y="182752"/>
                  </a:lnTo>
                  <a:lnTo>
                    <a:pt x="13334" y="184022"/>
                  </a:lnTo>
                  <a:lnTo>
                    <a:pt x="18033" y="203072"/>
                  </a:lnTo>
                  <a:lnTo>
                    <a:pt x="18287" y="204342"/>
                  </a:lnTo>
                  <a:lnTo>
                    <a:pt x="18669" y="204342"/>
                  </a:lnTo>
                  <a:lnTo>
                    <a:pt x="19176" y="205612"/>
                  </a:lnTo>
                  <a:lnTo>
                    <a:pt x="19938" y="205612"/>
                  </a:lnTo>
                  <a:lnTo>
                    <a:pt x="21081" y="204342"/>
                  </a:lnTo>
                  <a:lnTo>
                    <a:pt x="51434" y="196722"/>
                  </a:lnTo>
                  <a:lnTo>
                    <a:pt x="88392" y="187832"/>
                  </a:lnTo>
                  <a:lnTo>
                    <a:pt x="113525" y="187832"/>
                  </a:lnTo>
                  <a:lnTo>
                    <a:pt x="112268" y="182752"/>
                  </a:lnTo>
                  <a:lnTo>
                    <a:pt x="150113" y="172592"/>
                  </a:lnTo>
                  <a:lnTo>
                    <a:pt x="180467" y="166242"/>
                  </a:lnTo>
                  <a:lnTo>
                    <a:pt x="181482" y="166242"/>
                  </a:lnTo>
                  <a:lnTo>
                    <a:pt x="182118" y="164972"/>
                  </a:lnTo>
                  <a:lnTo>
                    <a:pt x="182499" y="164972"/>
                  </a:lnTo>
                  <a:lnTo>
                    <a:pt x="182499" y="163702"/>
                  </a:lnTo>
                  <a:lnTo>
                    <a:pt x="182118" y="162432"/>
                  </a:lnTo>
                  <a:lnTo>
                    <a:pt x="181501" y="159892"/>
                  </a:lnTo>
                  <a:lnTo>
                    <a:pt x="107060" y="159892"/>
                  </a:lnTo>
                  <a:lnTo>
                    <a:pt x="102025" y="139572"/>
                  </a:lnTo>
                  <a:close/>
                </a:path>
                <a:path w="620395" h="304800">
                  <a:moveTo>
                    <a:pt x="363558" y="63372"/>
                  </a:moveTo>
                  <a:lnTo>
                    <a:pt x="341375" y="63372"/>
                  </a:lnTo>
                  <a:lnTo>
                    <a:pt x="340995" y="70992"/>
                  </a:lnTo>
                  <a:lnTo>
                    <a:pt x="340232" y="76072"/>
                  </a:lnTo>
                  <a:lnTo>
                    <a:pt x="338962" y="82422"/>
                  </a:lnTo>
                  <a:lnTo>
                    <a:pt x="313944" y="87502"/>
                  </a:lnTo>
                  <a:lnTo>
                    <a:pt x="312927" y="87502"/>
                  </a:lnTo>
                  <a:lnTo>
                    <a:pt x="312293" y="88772"/>
                  </a:lnTo>
                  <a:lnTo>
                    <a:pt x="311784" y="88772"/>
                  </a:lnTo>
                  <a:lnTo>
                    <a:pt x="311784" y="90042"/>
                  </a:lnTo>
                  <a:lnTo>
                    <a:pt x="312165" y="91312"/>
                  </a:lnTo>
                  <a:lnTo>
                    <a:pt x="318770" y="116712"/>
                  </a:lnTo>
                  <a:lnTo>
                    <a:pt x="332994" y="175132"/>
                  </a:lnTo>
                  <a:lnTo>
                    <a:pt x="338835" y="200532"/>
                  </a:lnTo>
                  <a:lnTo>
                    <a:pt x="339089" y="201802"/>
                  </a:lnTo>
                  <a:lnTo>
                    <a:pt x="339344" y="201802"/>
                  </a:lnTo>
                  <a:lnTo>
                    <a:pt x="339725" y="203072"/>
                  </a:lnTo>
                  <a:lnTo>
                    <a:pt x="341883" y="203072"/>
                  </a:lnTo>
                  <a:lnTo>
                    <a:pt x="367283" y="195452"/>
                  </a:lnTo>
                  <a:lnTo>
                    <a:pt x="401954" y="187832"/>
                  </a:lnTo>
                  <a:lnTo>
                    <a:pt x="406741" y="186642"/>
                  </a:lnTo>
                  <a:lnTo>
                    <a:pt x="407060" y="186562"/>
                  </a:lnTo>
                  <a:lnTo>
                    <a:pt x="427481" y="181482"/>
                  </a:lnTo>
                  <a:lnTo>
                    <a:pt x="429513" y="181482"/>
                  </a:lnTo>
                  <a:lnTo>
                    <a:pt x="429768" y="180212"/>
                  </a:lnTo>
                  <a:lnTo>
                    <a:pt x="429640" y="178942"/>
                  </a:lnTo>
                  <a:lnTo>
                    <a:pt x="429320" y="177672"/>
                  </a:lnTo>
                  <a:lnTo>
                    <a:pt x="356107" y="177672"/>
                  </a:lnTo>
                  <a:lnTo>
                    <a:pt x="352551" y="163702"/>
                  </a:lnTo>
                  <a:lnTo>
                    <a:pt x="399796" y="152272"/>
                  </a:lnTo>
                  <a:lnTo>
                    <a:pt x="422909" y="152272"/>
                  </a:lnTo>
                  <a:lnTo>
                    <a:pt x="421329" y="145922"/>
                  </a:lnTo>
                  <a:lnTo>
                    <a:pt x="348487" y="145922"/>
                  </a:lnTo>
                  <a:lnTo>
                    <a:pt x="344931" y="131952"/>
                  </a:lnTo>
                  <a:lnTo>
                    <a:pt x="392302" y="120522"/>
                  </a:lnTo>
                  <a:lnTo>
                    <a:pt x="415007" y="120522"/>
                  </a:lnTo>
                  <a:lnTo>
                    <a:pt x="413743" y="115442"/>
                  </a:lnTo>
                  <a:lnTo>
                    <a:pt x="340868" y="115442"/>
                  </a:lnTo>
                  <a:lnTo>
                    <a:pt x="337438" y="101472"/>
                  </a:lnTo>
                  <a:lnTo>
                    <a:pt x="384809" y="90042"/>
                  </a:lnTo>
                  <a:lnTo>
                    <a:pt x="407597" y="90042"/>
                  </a:lnTo>
                  <a:lnTo>
                    <a:pt x="404603" y="76072"/>
                  </a:lnTo>
                  <a:lnTo>
                    <a:pt x="361060" y="76072"/>
                  </a:lnTo>
                  <a:lnTo>
                    <a:pt x="362076" y="72262"/>
                  </a:lnTo>
                  <a:lnTo>
                    <a:pt x="363220" y="65912"/>
                  </a:lnTo>
                  <a:lnTo>
                    <a:pt x="363558" y="63372"/>
                  </a:lnTo>
                  <a:close/>
                </a:path>
                <a:path w="620395" h="304800">
                  <a:moveTo>
                    <a:pt x="406817" y="186623"/>
                  </a:moveTo>
                  <a:lnTo>
                    <a:pt x="406146" y="187832"/>
                  </a:lnTo>
                  <a:lnTo>
                    <a:pt x="407543" y="187832"/>
                  </a:lnTo>
                  <a:lnTo>
                    <a:pt x="406817" y="186623"/>
                  </a:lnTo>
                  <a:close/>
                </a:path>
                <a:path w="620395" h="304800">
                  <a:moveTo>
                    <a:pt x="407060" y="186562"/>
                  </a:moveTo>
                  <a:lnTo>
                    <a:pt x="406780" y="186562"/>
                  </a:lnTo>
                  <a:lnTo>
                    <a:pt x="407060" y="186562"/>
                  </a:lnTo>
                  <a:close/>
                </a:path>
                <a:path w="620395" h="304800">
                  <a:moveTo>
                    <a:pt x="422909" y="152272"/>
                  </a:moveTo>
                  <a:lnTo>
                    <a:pt x="399796" y="152272"/>
                  </a:lnTo>
                  <a:lnTo>
                    <a:pt x="403478" y="166242"/>
                  </a:lnTo>
                  <a:lnTo>
                    <a:pt x="356107" y="177672"/>
                  </a:lnTo>
                  <a:lnTo>
                    <a:pt x="429320" y="177672"/>
                  </a:lnTo>
                  <a:lnTo>
                    <a:pt x="422909" y="152272"/>
                  </a:lnTo>
                  <a:close/>
                </a:path>
                <a:path w="620395" h="304800">
                  <a:moveTo>
                    <a:pt x="19430" y="158622"/>
                  </a:moveTo>
                  <a:lnTo>
                    <a:pt x="13588" y="158622"/>
                  </a:lnTo>
                  <a:lnTo>
                    <a:pt x="14477" y="159892"/>
                  </a:lnTo>
                  <a:lnTo>
                    <a:pt x="18160" y="159892"/>
                  </a:lnTo>
                  <a:lnTo>
                    <a:pt x="19430" y="158622"/>
                  </a:lnTo>
                  <a:close/>
                </a:path>
                <a:path w="620395" h="304800">
                  <a:moveTo>
                    <a:pt x="177419" y="143382"/>
                  </a:moveTo>
                  <a:lnTo>
                    <a:pt x="174878" y="143382"/>
                  </a:lnTo>
                  <a:lnTo>
                    <a:pt x="144779" y="151002"/>
                  </a:lnTo>
                  <a:lnTo>
                    <a:pt x="107060" y="159892"/>
                  </a:lnTo>
                  <a:lnTo>
                    <a:pt x="181501" y="159892"/>
                  </a:lnTo>
                  <a:lnTo>
                    <a:pt x="177800" y="144652"/>
                  </a:lnTo>
                  <a:lnTo>
                    <a:pt x="177419" y="143382"/>
                  </a:lnTo>
                  <a:close/>
                </a:path>
                <a:path w="620395" h="304800">
                  <a:moveTo>
                    <a:pt x="137286" y="84962"/>
                  </a:moveTo>
                  <a:lnTo>
                    <a:pt x="130809" y="88772"/>
                  </a:lnTo>
                  <a:lnTo>
                    <a:pt x="124713" y="93852"/>
                  </a:lnTo>
                  <a:lnTo>
                    <a:pt x="119125" y="96392"/>
                  </a:lnTo>
                  <a:lnTo>
                    <a:pt x="56774" y="123062"/>
                  </a:lnTo>
                  <a:lnTo>
                    <a:pt x="20337" y="135762"/>
                  </a:lnTo>
                  <a:lnTo>
                    <a:pt x="0" y="140842"/>
                  </a:lnTo>
                  <a:lnTo>
                    <a:pt x="3809" y="144652"/>
                  </a:lnTo>
                  <a:lnTo>
                    <a:pt x="7238" y="149732"/>
                  </a:lnTo>
                  <a:lnTo>
                    <a:pt x="11810" y="157352"/>
                  </a:lnTo>
                  <a:lnTo>
                    <a:pt x="12953" y="158622"/>
                  </a:lnTo>
                  <a:lnTo>
                    <a:pt x="20954" y="158622"/>
                  </a:lnTo>
                  <a:lnTo>
                    <a:pt x="36522" y="153542"/>
                  </a:lnTo>
                  <a:lnTo>
                    <a:pt x="51006" y="148462"/>
                  </a:lnTo>
                  <a:lnTo>
                    <a:pt x="64371" y="144652"/>
                  </a:lnTo>
                  <a:lnTo>
                    <a:pt x="76580" y="139572"/>
                  </a:lnTo>
                  <a:lnTo>
                    <a:pt x="102025" y="139572"/>
                  </a:lnTo>
                  <a:lnTo>
                    <a:pt x="99822" y="130682"/>
                  </a:lnTo>
                  <a:lnTo>
                    <a:pt x="112343" y="125602"/>
                  </a:lnTo>
                  <a:lnTo>
                    <a:pt x="124364" y="119252"/>
                  </a:lnTo>
                  <a:lnTo>
                    <a:pt x="135862" y="114172"/>
                  </a:lnTo>
                  <a:lnTo>
                    <a:pt x="146811" y="107822"/>
                  </a:lnTo>
                  <a:lnTo>
                    <a:pt x="149986" y="106552"/>
                  </a:lnTo>
                  <a:lnTo>
                    <a:pt x="153288" y="105282"/>
                  </a:lnTo>
                  <a:lnTo>
                    <a:pt x="156845" y="104012"/>
                  </a:lnTo>
                  <a:lnTo>
                    <a:pt x="159384" y="104012"/>
                  </a:lnTo>
                  <a:lnTo>
                    <a:pt x="160400" y="102742"/>
                  </a:lnTo>
                  <a:lnTo>
                    <a:pt x="160147" y="101472"/>
                  </a:lnTo>
                  <a:lnTo>
                    <a:pt x="159765" y="100202"/>
                  </a:lnTo>
                  <a:lnTo>
                    <a:pt x="158750" y="98932"/>
                  </a:lnTo>
                  <a:lnTo>
                    <a:pt x="156972" y="97662"/>
                  </a:lnTo>
                  <a:lnTo>
                    <a:pt x="151637" y="92582"/>
                  </a:lnTo>
                  <a:lnTo>
                    <a:pt x="145033" y="88772"/>
                  </a:lnTo>
                  <a:lnTo>
                    <a:pt x="137286" y="84962"/>
                  </a:lnTo>
                  <a:close/>
                </a:path>
                <a:path w="620395" h="304800">
                  <a:moveTo>
                    <a:pt x="415007" y="120522"/>
                  </a:moveTo>
                  <a:lnTo>
                    <a:pt x="392302" y="120522"/>
                  </a:lnTo>
                  <a:lnTo>
                    <a:pt x="395731" y="134492"/>
                  </a:lnTo>
                  <a:lnTo>
                    <a:pt x="348487" y="145922"/>
                  </a:lnTo>
                  <a:lnTo>
                    <a:pt x="421329" y="145922"/>
                  </a:lnTo>
                  <a:lnTo>
                    <a:pt x="415007" y="120522"/>
                  </a:lnTo>
                  <a:close/>
                </a:path>
                <a:path w="620395" h="304800">
                  <a:moveTo>
                    <a:pt x="407597" y="90042"/>
                  </a:moveTo>
                  <a:lnTo>
                    <a:pt x="384809" y="90042"/>
                  </a:lnTo>
                  <a:lnTo>
                    <a:pt x="388238" y="104012"/>
                  </a:lnTo>
                  <a:lnTo>
                    <a:pt x="340868" y="115442"/>
                  </a:lnTo>
                  <a:lnTo>
                    <a:pt x="413743" y="115442"/>
                  </a:lnTo>
                  <a:lnTo>
                    <a:pt x="408685" y="95122"/>
                  </a:lnTo>
                  <a:lnTo>
                    <a:pt x="407597" y="90042"/>
                  </a:lnTo>
                  <a:close/>
                </a:path>
                <a:path w="620395" h="304800">
                  <a:moveTo>
                    <a:pt x="401700" y="65912"/>
                  </a:moveTo>
                  <a:lnTo>
                    <a:pt x="400938" y="65912"/>
                  </a:lnTo>
                  <a:lnTo>
                    <a:pt x="399542" y="67182"/>
                  </a:lnTo>
                  <a:lnTo>
                    <a:pt x="374269" y="73532"/>
                  </a:lnTo>
                  <a:lnTo>
                    <a:pt x="361060" y="76072"/>
                  </a:lnTo>
                  <a:lnTo>
                    <a:pt x="404603" y="76072"/>
                  </a:lnTo>
                  <a:lnTo>
                    <a:pt x="402971" y="68452"/>
                  </a:lnTo>
                  <a:lnTo>
                    <a:pt x="402335" y="67182"/>
                  </a:lnTo>
                  <a:lnTo>
                    <a:pt x="402081" y="67182"/>
                  </a:lnTo>
                  <a:lnTo>
                    <a:pt x="401700" y="65912"/>
                  </a:lnTo>
                  <a:close/>
                </a:path>
                <a:path w="620395" h="304800">
                  <a:moveTo>
                    <a:pt x="404368" y="27812"/>
                  </a:moveTo>
                  <a:lnTo>
                    <a:pt x="401574" y="27812"/>
                  </a:lnTo>
                  <a:lnTo>
                    <a:pt x="373760" y="34162"/>
                  </a:lnTo>
                  <a:lnTo>
                    <a:pt x="326262" y="46862"/>
                  </a:lnTo>
                  <a:lnTo>
                    <a:pt x="297052" y="53212"/>
                  </a:lnTo>
                  <a:lnTo>
                    <a:pt x="296036" y="53212"/>
                  </a:lnTo>
                  <a:lnTo>
                    <a:pt x="295782" y="54482"/>
                  </a:lnTo>
                  <a:lnTo>
                    <a:pt x="296036" y="55752"/>
                  </a:lnTo>
                  <a:lnTo>
                    <a:pt x="300227" y="73532"/>
                  </a:lnTo>
                  <a:lnTo>
                    <a:pt x="300862" y="73532"/>
                  </a:lnTo>
                  <a:lnTo>
                    <a:pt x="301244" y="74802"/>
                  </a:lnTo>
                  <a:lnTo>
                    <a:pt x="302005" y="74802"/>
                  </a:lnTo>
                  <a:lnTo>
                    <a:pt x="303275" y="73532"/>
                  </a:lnTo>
                  <a:lnTo>
                    <a:pt x="331088" y="65912"/>
                  </a:lnTo>
                  <a:lnTo>
                    <a:pt x="341375" y="63372"/>
                  </a:lnTo>
                  <a:lnTo>
                    <a:pt x="363558" y="63372"/>
                  </a:lnTo>
                  <a:lnTo>
                    <a:pt x="364235" y="58292"/>
                  </a:lnTo>
                  <a:lnTo>
                    <a:pt x="378713" y="54482"/>
                  </a:lnTo>
                  <a:lnTo>
                    <a:pt x="406780" y="48132"/>
                  </a:lnTo>
                  <a:lnTo>
                    <a:pt x="408812" y="48132"/>
                  </a:lnTo>
                  <a:lnTo>
                    <a:pt x="408812" y="46862"/>
                  </a:lnTo>
                  <a:lnTo>
                    <a:pt x="408558" y="45592"/>
                  </a:lnTo>
                  <a:lnTo>
                    <a:pt x="404368" y="27812"/>
                  </a:lnTo>
                  <a:close/>
                </a:path>
                <a:path w="620395" h="304800">
                  <a:moveTo>
                    <a:pt x="552845" y="35051"/>
                  </a:moveTo>
                  <a:lnTo>
                    <a:pt x="523875" y="35051"/>
                  </a:lnTo>
                  <a:lnTo>
                    <a:pt x="553211" y="155447"/>
                  </a:lnTo>
                  <a:lnTo>
                    <a:pt x="517525" y="164083"/>
                  </a:lnTo>
                  <a:lnTo>
                    <a:pt x="522858" y="185927"/>
                  </a:lnTo>
                  <a:lnTo>
                    <a:pt x="619886" y="162305"/>
                  </a:lnTo>
                  <a:lnTo>
                    <a:pt x="616599" y="148843"/>
                  </a:lnTo>
                  <a:lnTo>
                    <a:pt x="580517" y="148843"/>
                  </a:lnTo>
                  <a:lnTo>
                    <a:pt x="552845" y="35051"/>
                  </a:lnTo>
                  <a:close/>
                </a:path>
                <a:path w="620395" h="304800">
                  <a:moveTo>
                    <a:pt x="614552" y="140462"/>
                  </a:moveTo>
                  <a:lnTo>
                    <a:pt x="580517" y="148843"/>
                  </a:lnTo>
                  <a:lnTo>
                    <a:pt x="616599" y="148843"/>
                  </a:lnTo>
                  <a:lnTo>
                    <a:pt x="614552" y="140462"/>
                  </a:lnTo>
                  <a:close/>
                </a:path>
                <a:path w="620395" h="304800">
                  <a:moveTo>
                    <a:pt x="544322" y="0"/>
                  </a:moveTo>
                  <a:lnTo>
                    <a:pt x="520953" y="5714"/>
                  </a:lnTo>
                  <a:lnTo>
                    <a:pt x="512331" y="14670"/>
                  </a:lnTo>
                  <a:lnTo>
                    <a:pt x="503221" y="22685"/>
                  </a:lnTo>
                  <a:lnTo>
                    <a:pt x="493611" y="29771"/>
                  </a:lnTo>
                  <a:lnTo>
                    <a:pt x="483488" y="35940"/>
                  </a:lnTo>
                  <a:lnTo>
                    <a:pt x="493902" y="58419"/>
                  </a:lnTo>
                  <a:lnTo>
                    <a:pt x="502283" y="53250"/>
                  </a:lnTo>
                  <a:lnTo>
                    <a:pt x="510079" y="47640"/>
                  </a:lnTo>
                  <a:lnTo>
                    <a:pt x="517280" y="41578"/>
                  </a:lnTo>
                  <a:lnTo>
                    <a:pt x="523875" y="35051"/>
                  </a:lnTo>
                  <a:lnTo>
                    <a:pt x="552845" y="35051"/>
                  </a:lnTo>
                  <a:lnTo>
                    <a:pt x="544322" y="0"/>
                  </a:lnTo>
                  <a:close/>
                </a:path>
              </a:pathLst>
            </a:custGeom>
            <a:solidFill>
              <a:srgbClr val="FFFFFF"/>
            </a:solidFill>
          </p:spPr>
          <p:txBody>
            <a:bodyPr wrap="square" lIns="0" tIns="0" rIns="0" bIns="0" rtlCol="0"/>
            <a:lstStyle/>
            <a:p>
              <a:endParaRPr/>
            </a:p>
          </p:txBody>
        </p:sp>
      </p:grpSp>
      <p:sp>
        <p:nvSpPr>
          <p:cNvPr id="36" name="object 3">
            <a:extLst>
              <a:ext uri="{FF2B5EF4-FFF2-40B4-BE49-F238E27FC236}">
                <a16:creationId xmlns:a16="http://schemas.microsoft.com/office/drawing/2014/main" id="{724911AD-15D3-4C4B-8D26-320F27992B2F}"/>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37" name="object 4">
            <a:extLst>
              <a:ext uri="{FF2B5EF4-FFF2-40B4-BE49-F238E27FC236}">
                <a16:creationId xmlns:a16="http://schemas.microsoft.com/office/drawing/2014/main" id="{D8331D78-475F-4B1A-AB48-B120CB565162}"/>
              </a:ext>
            </a:extLst>
          </p:cNvPr>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grpSp>
        <p:nvGrpSpPr>
          <p:cNvPr id="38" name="object 5">
            <a:extLst>
              <a:ext uri="{FF2B5EF4-FFF2-40B4-BE49-F238E27FC236}">
                <a16:creationId xmlns:a16="http://schemas.microsoft.com/office/drawing/2014/main" id="{53E318DB-81C6-4D76-BB80-A27D61766245}"/>
              </a:ext>
            </a:extLst>
          </p:cNvPr>
          <p:cNvGrpSpPr/>
          <p:nvPr/>
        </p:nvGrpSpPr>
        <p:grpSpPr>
          <a:xfrm rot="19963818">
            <a:off x="3981226" y="4479774"/>
            <a:ext cx="1296670" cy="894715"/>
            <a:chOff x="5906642" y="2113660"/>
            <a:chExt cx="1296670" cy="894715"/>
          </a:xfrm>
        </p:grpSpPr>
        <p:sp>
          <p:nvSpPr>
            <p:cNvPr id="39" name="object 6">
              <a:extLst>
                <a:ext uri="{FF2B5EF4-FFF2-40B4-BE49-F238E27FC236}">
                  <a16:creationId xmlns:a16="http://schemas.microsoft.com/office/drawing/2014/main" id="{B01B645D-3204-4D5C-A323-67757EEFEC74}"/>
                </a:ext>
              </a:extLst>
            </p:cNvPr>
            <p:cNvSpPr/>
            <p:nvPr/>
          </p:nvSpPr>
          <p:spPr>
            <a:xfrm>
              <a:off x="5912992" y="2120010"/>
              <a:ext cx="1283970" cy="882015"/>
            </a:xfrm>
            <a:custGeom>
              <a:avLst/>
              <a:gdLst/>
              <a:ahLst/>
              <a:cxnLst/>
              <a:rect l="l" t="t" r="r" b="b"/>
              <a:pathLst>
                <a:path w="1283970" h="882014">
                  <a:moveTo>
                    <a:pt x="436372" y="0"/>
                  </a:moveTo>
                  <a:lnTo>
                    <a:pt x="0" y="445515"/>
                  </a:lnTo>
                  <a:lnTo>
                    <a:pt x="445516" y="882014"/>
                  </a:lnTo>
                  <a:lnTo>
                    <a:pt x="443230" y="661415"/>
                  </a:lnTo>
                  <a:lnTo>
                    <a:pt x="1283462" y="652779"/>
                  </a:lnTo>
                  <a:lnTo>
                    <a:pt x="1278889" y="211836"/>
                  </a:lnTo>
                  <a:lnTo>
                    <a:pt x="438658" y="220472"/>
                  </a:lnTo>
                  <a:lnTo>
                    <a:pt x="436372" y="0"/>
                  </a:lnTo>
                  <a:close/>
                </a:path>
              </a:pathLst>
            </a:custGeom>
            <a:solidFill>
              <a:srgbClr val="C00000"/>
            </a:solidFill>
          </p:spPr>
          <p:txBody>
            <a:bodyPr wrap="square" lIns="0" tIns="0" rIns="0" bIns="0" rtlCol="0"/>
            <a:lstStyle/>
            <a:p>
              <a:endParaRPr/>
            </a:p>
          </p:txBody>
        </p:sp>
        <p:sp>
          <p:nvSpPr>
            <p:cNvPr id="40" name="object 7">
              <a:extLst>
                <a:ext uri="{FF2B5EF4-FFF2-40B4-BE49-F238E27FC236}">
                  <a16:creationId xmlns:a16="http://schemas.microsoft.com/office/drawing/2014/main" id="{53FD64C2-29D9-4138-8066-F42E64E48CD0}"/>
                </a:ext>
              </a:extLst>
            </p:cNvPr>
            <p:cNvSpPr/>
            <p:nvPr/>
          </p:nvSpPr>
          <p:spPr>
            <a:xfrm>
              <a:off x="5912992" y="2120010"/>
              <a:ext cx="1283970" cy="882015"/>
            </a:xfrm>
            <a:custGeom>
              <a:avLst/>
              <a:gdLst/>
              <a:ahLst/>
              <a:cxnLst/>
              <a:rect l="l" t="t" r="r" b="b"/>
              <a:pathLst>
                <a:path w="1283970" h="882014">
                  <a:moveTo>
                    <a:pt x="1278889" y="211836"/>
                  </a:moveTo>
                  <a:lnTo>
                    <a:pt x="438658" y="220472"/>
                  </a:lnTo>
                  <a:lnTo>
                    <a:pt x="436372" y="0"/>
                  </a:lnTo>
                  <a:lnTo>
                    <a:pt x="0" y="445515"/>
                  </a:lnTo>
                  <a:lnTo>
                    <a:pt x="445516" y="882014"/>
                  </a:lnTo>
                  <a:lnTo>
                    <a:pt x="443230" y="661415"/>
                  </a:lnTo>
                  <a:lnTo>
                    <a:pt x="1283462" y="652779"/>
                  </a:lnTo>
                  <a:lnTo>
                    <a:pt x="1278889" y="211836"/>
                  </a:lnTo>
                  <a:close/>
                </a:path>
              </a:pathLst>
            </a:custGeom>
            <a:ln w="12700">
              <a:solidFill>
                <a:srgbClr val="41709C"/>
              </a:solidFill>
            </a:ln>
          </p:spPr>
          <p:txBody>
            <a:bodyPr wrap="square" lIns="0" tIns="0" rIns="0" bIns="0" rtlCol="0"/>
            <a:lstStyle/>
            <a:p>
              <a:endParaRPr/>
            </a:p>
          </p:txBody>
        </p:sp>
        <p:sp>
          <p:nvSpPr>
            <p:cNvPr id="41" name="object 8">
              <a:extLst>
                <a:ext uri="{FF2B5EF4-FFF2-40B4-BE49-F238E27FC236}">
                  <a16:creationId xmlns:a16="http://schemas.microsoft.com/office/drawing/2014/main" id="{C1375319-EFAB-47DD-AF57-549F08852A91}"/>
                </a:ext>
              </a:extLst>
            </p:cNvPr>
            <p:cNvSpPr/>
            <p:nvPr/>
          </p:nvSpPr>
          <p:spPr>
            <a:xfrm>
              <a:off x="6147688" y="2383027"/>
              <a:ext cx="946150" cy="381635"/>
            </a:xfrm>
            <a:custGeom>
              <a:avLst/>
              <a:gdLst/>
              <a:ahLst/>
              <a:cxnLst/>
              <a:rect l="l" t="t" r="r" b="b"/>
              <a:pathLst>
                <a:path w="946150" h="381635">
                  <a:moveTo>
                    <a:pt x="941196" y="0"/>
                  </a:moveTo>
                  <a:lnTo>
                    <a:pt x="0" y="11811"/>
                  </a:lnTo>
                  <a:lnTo>
                    <a:pt x="4699" y="381126"/>
                  </a:lnTo>
                  <a:lnTo>
                    <a:pt x="945768" y="369316"/>
                  </a:lnTo>
                  <a:lnTo>
                    <a:pt x="941196" y="0"/>
                  </a:lnTo>
                  <a:close/>
                </a:path>
              </a:pathLst>
            </a:custGeom>
            <a:solidFill>
              <a:srgbClr val="C00000"/>
            </a:solidFill>
          </p:spPr>
          <p:txBody>
            <a:bodyPr wrap="square" lIns="0" tIns="0" rIns="0" bIns="0" rtlCol="0"/>
            <a:lstStyle/>
            <a:p>
              <a:endParaRPr/>
            </a:p>
          </p:txBody>
        </p:sp>
        <p:sp>
          <p:nvSpPr>
            <p:cNvPr id="42" name="object 9">
              <a:extLst>
                <a:ext uri="{FF2B5EF4-FFF2-40B4-BE49-F238E27FC236}">
                  <a16:creationId xmlns:a16="http://schemas.microsoft.com/office/drawing/2014/main" id="{1ACFA7B2-2259-496E-9284-BB6B400B2BF6}"/>
                </a:ext>
              </a:extLst>
            </p:cNvPr>
            <p:cNvSpPr/>
            <p:nvPr/>
          </p:nvSpPr>
          <p:spPr>
            <a:xfrm>
              <a:off x="6290182" y="2457195"/>
              <a:ext cx="615950" cy="206375"/>
            </a:xfrm>
            <a:custGeom>
              <a:avLst/>
              <a:gdLst/>
              <a:ahLst/>
              <a:cxnLst/>
              <a:rect l="l" t="t" r="r" b="b"/>
              <a:pathLst>
                <a:path w="615950" h="206375">
                  <a:moveTo>
                    <a:pt x="54228" y="179450"/>
                  </a:moveTo>
                  <a:lnTo>
                    <a:pt x="56895" y="183641"/>
                  </a:lnTo>
                  <a:lnTo>
                    <a:pt x="59054" y="189611"/>
                  </a:lnTo>
                  <a:lnTo>
                    <a:pt x="60705" y="197484"/>
                  </a:lnTo>
                  <a:lnTo>
                    <a:pt x="61213" y="200405"/>
                  </a:lnTo>
                  <a:lnTo>
                    <a:pt x="61721" y="202311"/>
                  </a:lnTo>
                  <a:lnTo>
                    <a:pt x="62356" y="203073"/>
                  </a:lnTo>
                  <a:lnTo>
                    <a:pt x="62991" y="204088"/>
                  </a:lnTo>
                  <a:lnTo>
                    <a:pt x="64388" y="204469"/>
                  </a:lnTo>
                  <a:lnTo>
                    <a:pt x="68071" y="204469"/>
                  </a:lnTo>
                  <a:lnTo>
                    <a:pt x="69341" y="204342"/>
                  </a:lnTo>
                  <a:lnTo>
                    <a:pt x="83702" y="203817"/>
                  </a:lnTo>
                  <a:lnTo>
                    <a:pt x="113791" y="190753"/>
                  </a:lnTo>
                  <a:lnTo>
                    <a:pt x="114934" y="187832"/>
                  </a:lnTo>
                  <a:lnTo>
                    <a:pt x="115551" y="183641"/>
                  </a:lnTo>
                  <a:lnTo>
                    <a:pt x="115502" y="180593"/>
                  </a:lnTo>
                  <a:lnTo>
                    <a:pt x="72945" y="180593"/>
                  </a:lnTo>
                  <a:lnTo>
                    <a:pt x="66039" y="180403"/>
                  </a:lnTo>
                  <a:lnTo>
                    <a:pt x="59801" y="180022"/>
                  </a:lnTo>
                  <a:lnTo>
                    <a:pt x="54228" y="179450"/>
                  </a:lnTo>
                  <a:close/>
                </a:path>
                <a:path w="615950" h="206375">
                  <a:moveTo>
                    <a:pt x="114304" y="139700"/>
                  </a:moveTo>
                  <a:lnTo>
                    <a:pt x="89662" y="139700"/>
                  </a:lnTo>
                  <a:lnTo>
                    <a:pt x="90042" y="171957"/>
                  </a:lnTo>
                  <a:lnTo>
                    <a:pt x="90042" y="174751"/>
                  </a:lnTo>
                  <a:lnTo>
                    <a:pt x="89534" y="176783"/>
                  </a:lnTo>
                  <a:lnTo>
                    <a:pt x="88391" y="178053"/>
                  </a:lnTo>
                  <a:lnTo>
                    <a:pt x="87121" y="179704"/>
                  </a:lnTo>
                  <a:lnTo>
                    <a:pt x="84454" y="180466"/>
                  </a:lnTo>
                  <a:lnTo>
                    <a:pt x="80517" y="180593"/>
                  </a:lnTo>
                  <a:lnTo>
                    <a:pt x="115502" y="180593"/>
                  </a:lnTo>
                  <a:lnTo>
                    <a:pt x="115243" y="171957"/>
                  </a:lnTo>
                  <a:lnTo>
                    <a:pt x="114426" y="146938"/>
                  </a:lnTo>
                  <a:lnTo>
                    <a:pt x="114304" y="139700"/>
                  </a:lnTo>
                  <a:close/>
                </a:path>
                <a:path w="615950" h="206375">
                  <a:moveTo>
                    <a:pt x="113668" y="89788"/>
                  </a:moveTo>
                  <a:lnTo>
                    <a:pt x="89026" y="89788"/>
                  </a:lnTo>
                  <a:lnTo>
                    <a:pt x="89407" y="117220"/>
                  </a:lnTo>
                  <a:lnTo>
                    <a:pt x="31368" y="117982"/>
                  </a:lnTo>
                  <a:lnTo>
                    <a:pt x="762" y="117982"/>
                  </a:lnTo>
                  <a:lnTo>
                    <a:pt x="380" y="118237"/>
                  </a:lnTo>
                  <a:lnTo>
                    <a:pt x="126" y="118490"/>
                  </a:lnTo>
                  <a:lnTo>
                    <a:pt x="0" y="120523"/>
                  </a:lnTo>
                  <a:lnTo>
                    <a:pt x="253" y="138683"/>
                  </a:lnTo>
                  <a:lnTo>
                    <a:pt x="380" y="140462"/>
                  </a:lnTo>
                  <a:lnTo>
                    <a:pt x="634" y="140842"/>
                  </a:lnTo>
                  <a:lnTo>
                    <a:pt x="762" y="141096"/>
                  </a:lnTo>
                  <a:lnTo>
                    <a:pt x="1524" y="141224"/>
                  </a:lnTo>
                  <a:lnTo>
                    <a:pt x="2793" y="141224"/>
                  </a:lnTo>
                  <a:lnTo>
                    <a:pt x="31622" y="140462"/>
                  </a:lnTo>
                  <a:lnTo>
                    <a:pt x="89662" y="139700"/>
                  </a:lnTo>
                  <a:lnTo>
                    <a:pt x="114304" y="139700"/>
                  </a:lnTo>
                  <a:lnTo>
                    <a:pt x="114300" y="139445"/>
                  </a:lnTo>
                  <a:lnTo>
                    <a:pt x="171195" y="138683"/>
                  </a:lnTo>
                  <a:lnTo>
                    <a:pt x="201167" y="138683"/>
                  </a:lnTo>
                  <a:lnTo>
                    <a:pt x="201802" y="138556"/>
                  </a:lnTo>
                  <a:lnTo>
                    <a:pt x="202311" y="138049"/>
                  </a:lnTo>
                  <a:lnTo>
                    <a:pt x="202437" y="136143"/>
                  </a:lnTo>
                  <a:lnTo>
                    <a:pt x="202183" y="117982"/>
                  </a:lnTo>
                  <a:lnTo>
                    <a:pt x="31368" y="117982"/>
                  </a:lnTo>
                  <a:lnTo>
                    <a:pt x="202183" y="117855"/>
                  </a:lnTo>
                  <a:lnTo>
                    <a:pt x="202183" y="116966"/>
                  </a:lnTo>
                  <a:lnTo>
                    <a:pt x="114045" y="116966"/>
                  </a:lnTo>
                  <a:lnTo>
                    <a:pt x="113668" y="89788"/>
                  </a:lnTo>
                  <a:close/>
                </a:path>
                <a:path w="615950" h="206375">
                  <a:moveTo>
                    <a:pt x="201167" y="138683"/>
                  </a:moveTo>
                  <a:lnTo>
                    <a:pt x="171195" y="138683"/>
                  </a:lnTo>
                  <a:lnTo>
                    <a:pt x="200025" y="138811"/>
                  </a:lnTo>
                  <a:lnTo>
                    <a:pt x="201167" y="138683"/>
                  </a:lnTo>
                  <a:close/>
                </a:path>
                <a:path w="615950" h="206375">
                  <a:moveTo>
                    <a:pt x="200913" y="115442"/>
                  </a:moveTo>
                  <a:lnTo>
                    <a:pt x="199770" y="115442"/>
                  </a:lnTo>
                  <a:lnTo>
                    <a:pt x="170941" y="116204"/>
                  </a:lnTo>
                  <a:lnTo>
                    <a:pt x="114045" y="116966"/>
                  </a:lnTo>
                  <a:lnTo>
                    <a:pt x="202183" y="116966"/>
                  </a:lnTo>
                  <a:lnTo>
                    <a:pt x="202056" y="116077"/>
                  </a:lnTo>
                  <a:lnTo>
                    <a:pt x="201929" y="115824"/>
                  </a:lnTo>
                  <a:lnTo>
                    <a:pt x="201675" y="115569"/>
                  </a:lnTo>
                  <a:lnTo>
                    <a:pt x="200913" y="115442"/>
                  </a:lnTo>
                  <a:close/>
                </a:path>
                <a:path w="615950" h="206375">
                  <a:moveTo>
                    <a:pt x="113077" y="40258"/>
                  </a:moveTo>
                  <a:lnTo>
                    <a:pt x="88391" y="40258"/>
                  </a:lnTo>
                  <a:lnTo>
                    <a:pt x="88772" y="67309"/>
                  </a:lnTo>
                  <a:lnTo>
                    <a:pt x="50800" y="67817"/>
                  </a:lnTo>
                  <a:lnTo>
                    <a:pt x="17779" y="67817"/>
                  </a:lnTo>
                  <a:lnTo>
                    <a:pt x="17017" y="68579"/>
                  </a:lnTo>
                  <a:lnTo>
                    <a:pt x="17017" y="70103"/>
                  </a:lnTo>
                  <a:lnTo>
                    <a:pt x="17242" y="86232"/>
                  </a:lnTo>
                  <a:lnTo>
                    <a:pt x="18541" y="91186"/>
                  </a:lnTo>
                  <a:lnTo>
                    <a:pt x="19684" y="91058"/>
                  </a:lnTo>
                  <a:lnTo>
                    <a:pt x="51053" y="90296"/>
                  </a:lnTo>
                  <a:lnTo>
                    <a:pt x="89026" y="89788"/>
                  </a:lnTo>
                  <a:lnTo>
                    <a:pt x="113668" y="89788"/>
                  </a:lnTo>
                  <a:lnTo>
                    <a:pt x="113664" y="89534"/>
                  </a:lnTo>
                  <a:lnTo>
                    <a:pt x="152526" y="89026"/>
                  </a:lnTo>
                  <a:lnTo>
                    <a:pt x="184657" y="89026"/>
                  </a:lnTo>
                  <a:lnTo>
                    <a:pt x="185419" y="88900"/>
                  </a:lnTo>
                  <a:lnTo>
                    <a:pt x="185927" y="88391"/>
                  </a:lnTo>
                  <a:lnTo>
                    <a:pt x="186054" y="86232"/>
                  </a:lnTo>
                  <a:lnTo>
                    <a:pt x="185800" y="67055"/>
                  </a:lnTo>
                  <a:lnTo>
                    <a:pt x="113411" y="67055"/>
                  </a:lnTo>
                  <a:lnTo>
                    <a:pt x="113077" y="40258"/>
                  </a:lnTo>
                  <a:close/>
                </a:path>
                <a:path w="615950" h="206375">
                  <a:moveTo>
                    <a:pt x="185038" y="65658"/>
                  </a:moveTo>
                  <a:lnTo>
                    <a:pt x="183387" y="65786"/>
                  </a:lnTo>
                  <a:lnTo>
                    <a:pt x="152272" y="66548"/>
                  </a:lnTo>
                  <a:lnTo>
                    <a:pt x="113411" y="67055"/>
                  </a:lnTo>
                  <a:lnTo>
                    <a:pt x="185800" y="67055"/>
                  </a:lnTo>
                  <a:lnTo>
                    <a:pt x="185800" y="66420"/>
                  </a:lnTo>
                  <a:lnTo>
                    <a:pt x="185038" y="65658"/>
                  </a:lnTo>
                  <a:close/>
                </a:path>
                <a:path w="615950" h="206375">
                  <a:moveTo>
                    <a:pt x="159892" y="0"/>
                  </a:moveTo>
                  <a:lnTo>
                    <a:pt x="116792" y="12668"/>
                  </a:lnTo>
                  <a:lnTo>
                    <a:pt x="72790" y="19685"/>
                  </a:lnTo>
                  <a:lnTo>
                    <a:pt x="34587" y="23113"/>
                  </a:lnTo>
                  <a:lnTo>
                    <a:pt x="13462" y="24256"/>
                  </a:lnTo>
                  <a:lnTo>
                    <a:pt x="16255" y="28701"/>
                  </a:lnTo>
                  <a:lnTo>
                    <a:pt x="18668" y="33908"/>
                  </a:lnTo>
                  <a:lnTo>
                    <a:pt x="20574" y="39624"/>
                  </a:lnTo>
                  <a:lnTo>
                    <a:pt x="21336" y="42544"/>
                  </a:lnTo>
                  <a:lnTo>
                    <a:pt x="22097" y="44323"/>
                  </a:lnTo>
                  <a:lnTo>
                    <a:pt x="22605" y="44957"/>
                  </a:lnTo>
                  <a:lnTo>
                    <a:pt x="23240" y="45846"/>
                  </a:lnTo>
                  <a:lnTo>
                    <a:pt x="24764" y="46354"/>
                  </a:lnTo>
                  <a:lnTo>
                    <a:pt x="27050" y="46227"/>
                  </a:lnTo>
                  <a:lnTo>
                    <a:pt x="28320" y="46227"/>
                  </a:lnTo>
                  <a:lnTo>
                    <a:pt x="46208" y="44741"/>
                  </a:lnTo>
                  <a:lnTo>
                    <a:pt x="61404" y="43322"/>
                  </a:lnTo>
                  <a:lnTo>
                    <a:pt x="75457" y="41832"/>
                  </a:lnTo>
                  <a:lnTo>
                    <a:pt x="88391" y="40258"/>
                  </a:lnTo>
                  <a:lnTo>
                    <a:pt x="113077" y="40258"/>
                  </a:lnTo>
                  <a:lnTo>
                    <a:pt x="113029" y="36449"/>
                  </a:lnTo>
                  <a:lnTo>
                    <a:pt x="126434" y="34115"/>
                  </a:lnTo>
                  <a:lnTo>
                    <a:pt x="139398" y="31495"/>
                  </a:lnTo>
                  <a:lnTo>
                    <a:pt x="151909" y="28590"/>
                  </a:lnTo>
                  <a:lnTo>
                    <a:pt x="163956" y="25400"/>
                  </a:lnTo>
                  <a:lnTo>
                    <a:pt x="167258" y="24383"/>
                  </a:lnTo>
                  <a:lnTo>
                    <a:pt x="170814" y="23621"/>
                  </a:lnTo>
                  <a:lnTo>
                    <a:pt x="174625" y="23367"/>
                  </a:lnTo>
                  <a:lnTo>
                    <a:pt x="177164" y="23240"/>
                  </a:lnTo>
                  <a:lnTo>
                    <a:pt x="178434" y="22478"/>
                  </a:lnTo>
                  <a:lnTo>
                    <a:pt x="178434" y="19685"/>
                  </a:lnTo>
                  <a:lnTo>
                    <a:pt x="177672" y="18287"/>
                  </a:lnTo>
                  <a:lnTo>
                    <a:pt x="176275" y="16763"/>
                  </a:lnTo>
                  <a:lnTo>
                    <a:pt x="171957" y="11302"/>
                  </a:lnTo>
                  <a:lnTo>
                    <a:pt x="166496" y="5714"/>
                  </a:lnTo>
                  <a:lnTo>
                    <a:pt x="159892" y="0"/>
                  </a:lnTo>
                  <a:close/>
                </a:path>
                <a:path w="615950" h="206375">
                  <a:moveTo>
                    <a:pt x="351575" y="192150"/>
                  </a:moveTo>
                  <a:lnTo>
                    <a:pt x="316738" y="192150"/>
                  </a:lnTo>
                  <a:lnTo>
                    <a:pt x="318769" y="193801"/>
                  </a:lnTo>
                  <a:lnTo>
                    <a:pt x="321310" y="196850"/>
                  </a:lnTo>
                  <a:lnTo>
                    <a:pt x="324231" y="201167"/>
                  </a:lnTo>
                  <a:lnTo>
                    <a:pt x="326389" y="204469"/>
                  </a:lnTo>
                  <a:lnTo>
                    <a:pt x="328040" y="206120"/>
                  </a:lnTo>
                  <a:lnTo>
                    <a:pt x="330072" y="206120"/>
                  </a:lnTo>
                  <a:lnTo>
                    <a:pt x="331850" y="205358"/>
                  </a:lnTo>
                  <a:lnTo>
                    <a:pt x="334644" y="204088"/>
                  </a:lnTo>
                  <a:lnTo>
                    <a:pt x="342465" y="199136"/>
                  </a:lnTo>
                  <a:lnTo>
                    <a:pt x="349472" y="193976"/>
                  </a:lnTo>
                  <a:lnTo>
                    <a:pt x="351575" y="192150"/>
                  </a:lnTo>
                  <a:close/>
                </a:path>
                <a:path w="615950" h="206375">
                  <a:moveTo>
                    <a:pt x="399541" y="160400"/>
                  </a:moveTo>
                  <a:lnTo>
                    <a:pt x="398271" y="160400"/>
                  </a:lnTo>
                  <a:lnTo>
                    <a:pt x="397510" y="160781"/>
                  </a:lnTo>
                  <a:lnTo>
                    <a:pt x="396620" y="161670"/>
                  </a:lnTo>
                  <a:lnTo>
                    <a:pt x="386461" y="170179"/>
                  </a:lnTo>
                  <a:lnTo>
                    <a:pt x="385063" y="171195"/>
                  </a:lnTo>
                  <a:lnTo>
                    <a:pt x="384428" y="172212"/>
                  </a:lnTo>
                  <a:lnTo>
                    <a:pt x="384428" y="173481"/>
                  </a:lnTo>
                  <a:lnTo>
                    <a:pt x="420496" y="201675"/>
                  </a:lnTo>
                  <a:lnTo>
                    <a:pt x="425449" y="203834"/>
                  </a:lnTo>
                  <a:lnTo>
                    <a:pt x="425958" y="203834"/>
                  </a:lnTo>
                  <a:lnTo>
                    <a:pt x="427227" y="203707"/>
                  </a:lnTo>
                  <a:lnTo>
                    <a:pt x="428878" y="201929"/>
                  </a:lnTo>
                  <a:lnTo>
                    <a:pt x="433705" y="192658"/>
                  </a:lnTo>
                  <a:lnTo>
                    <a:pt x="436752" y="188340"/>
                  </a:lnTo>
                  <a:lnTo>
                    <a:pt x="439927" y="185292"/>
                  </a:lnTo>
                  <a:lnTo>
                    <a:pt x="428998" y="181008"/>
                  </a:lnTo>
                  <a:lnTo>
                    <a:pt x="418877" y="175593"/>
                  </a:lnTo>
                  <a:lnTo>
                    <a:pt x="409567" y="169058"/>
                  </a:lnTo>
                  <a:lnTo>
                    <a:pt x="401065" y="161416"/>
                  </a:lnTo>
                  <a:lnTo>
                    <a:pt x="400176" y="160781"/>
                  </a:lnTo>
                  <a:lnTo>
                    <a:pt x="399541" y="160400"/>
                  </a:lnTo>
                  <a:close/>
                </a:path>
                <a:path w="615950" h="206375">
                  <a:moveTo>
                    <a:pt x="292988" y="1777"/>
                  </a:moveTo>
                  <a:lnTo>
                    <a:pt x="296037" y="158114"/>
                  </a:lnTo>
                  <a:lnTo>
                    <a:pt x="296163" y="200025"/>
                  </a:lnTo>
                  <a:lnTo>
                    <a:pt x="296925" y="200787"/>
                  </a:lnTo>
                  <a:lnTo>
                    <a:pt x="314451" y="200659"/>
                  </a:lnTo>
                  <a:lnTo>
                    <a:pt x="315594" y="200532"/>
                  </a:lnTo>
                  <a:lnTo>
                    <a:pt x="316230" y="200532"/>
                  </a:lnTo>
                  <a:lnTo>
                    <a:pt x="316611" y="200278"/>
                  </a:lnTo>
                  <a:lnTo>
                    <a:pt x="316991" y="199898"/>
                  </a:lnTo>
                  <a:lnTo>
                    <a:pt x="316955" y="195486"/>
                  </a:lnTo>
                  <a:lnTo>
                    <a:pt x="316738" y="192150"/>
                  </a:lnTo>
                  <a:lnTo>
                    <a:pt x="351575" y="192150"/>
                  </a:lnTo>
                  <a:lnTo>
                    <a:pt x="354795" y="189356"/>
                  </a:lnTo>
                  <a:lnTo>
                    <a:pt x="316738" y="189356"/>
                  </a:lnTo>
                  <a:lnTo>
                    <a:pt x="316290" y="169058"/>
                  </a:lnTo>
                  <a:lnTo>
                    <a:pt x="316093" y="157099"/>
                  </a:lnTo>
                  <a:lnTo>
                    <a:pt x="314687" y="45212"/>
                  </a:lnTo>
                  <a:lnTo>
                    <a:pt x="314562" y="32638"/>
                  </a:lnTo>
                  <a:lnTo>
                    <a:pt x="314688" y="16525"/>
                  </a:lnTo>
                  <a:lnTo>
                    <a:pt x="314829" y="13001"/>
                  </a:lnTo>
                  <a:lnTo>
                    <a:pt x="315213" y="9905"/>
                  </a:lnTo>
                  <a:lnTo>
                    <a:pt x="316142" y="5587"/>
                  </a:lnTo>
                  <a:lnTo>
                    <a:pt x="316230" y="3809"/>
                  </a:lnTo>
                  <a:lnTo>
                    <a:pt x="315087" y="3048"/>
                  </a:lnTo>
                  <a:lnTo>
                    <a:pt x="312800" y="2539"/>
                  </a:lnTo>
                  <a:lnTo>
                    <a:pt x="306959" y="2158"/>
                  </a:lnTo>
                  <a:lnTo>
                    <a:pt x="300355" y="1904"/>
                  </a:lnTo>
                  <a:lnTo>
                    <a:pt x="292988" y="1777"/>
                  </a:lnTo>
                  <a:close/>
                </a:path>
                <a:path w="615950" h="206375">
                  <a:moveTo>
                    <a:pt x="352043" y="160781"/>
                  </a:moveTo>
                  <a:lnTo>
                    <a:pt x="316738" y="189356"/>
                  </a:lnTo>
                  <a:lnTo>
                    <a:pt x="354795" y="189356"/>
                  </a:lnTo>
                  <a:lnTo>
                    <a:pt x="355826" y="188462"/>
                  </a:lnTo>
                  <a:lnTo>
                    <a:pt x="361441" y="182625"/>
                  </a:lnTo>
                  <a:lnTo>
                    <a:pt x="363473" y="180212"/>
                  </a:lnTo>
                  <a:lnTo>
                    <a:pt x="365251" y="178688"/>
                  </a:lnTo>
                  <a:lnTo>
                    <a:pt x="367030" y="177926"/>
                  </a:lnTo>
                  <a:lnTo>
                    <a:pt x="368935" y="177164"/>
                  </a:lnTo>
                  <a:lnTo>
                    <a:pt x="369823" y="176149"/>
                  </a:lnTo>
                  <a:lnTo>
                    <a:pt x="369725" y="173989"/>
                  </a:lnTo>
                  <a:lnTo>
                    <a:pt x="368935" y="172974"/>
                  </a:lnTo>
                  <a:lnTo>
                    <a:pt x="367284" y="171576"/>
                  </a:lnTo>
                  <a:lnTo>
                    <a:pt x="363346" y="168148"/>
                  </a:lnTo>
                  <a:lnTo>
                    <a:pt x="358266" y="164464"/>
                  </a:lnTo>
                  <a:lnTo>
                    <a:pt x="352043" y="160781"/>
                  </a:lnTo>
                  <a:close/>
                </a:path>
                <a:path w="615950" h="206375">
                  <a:moveTo>
                    <a:pt x="386821" y="25780"/>
                  </a:moveTo>
                  <a:lnTo>
                    <a:pt x="363346" y="25780"/>
                  </a:lnTo>
                  <a:lnTo>
                    <a:pt x="361568" y="32130"/>
                  </a:lnTo>
                  <a:lnTo>
                    <a:pt x="359410" y="37845"/>
                  </a:lnTo>
                  <a:lnTo>
                    <a:pt x="356996" y="42799"/>
                  </a:lnTo>
                  <a:lnTo>
                    <a:pt x="329564" y="42799"/>
                  </a:lnTo>
                  <a:lnTo>
                    <a:pt x="329057" y="43306"/>
                  </a:lnTo>
                  <a:lnTo>
                    <a:pt x="328930" y="45212"/>
                  </a:lnTo>
                  <a:lnTo>
                    <a:pt x="329655" y="70484"/>
                  </a:lnTo>
                  <a:lnTo>
                    <a:pt x="329743" y="75818"/>
                  </a:lnTo>
                  <a:lnTo>
                    <a:pt x="330361" y="124332"/>
                  </a:lnTo>
                  <a:lnTo>
                    <a:pt x="330453" y="160019"/>
                  </a:lnTo>
                  <a:lnTo>
                    <a:pt x="330708" y="160274"/>
                  </a:lnTo>
                  <a:lnTo>
                    <a:pt x="330962" y="160654"/>
                  </a:lnTo>
                  <a:lnTo>
                    <a:pt x="331596" y="160781"/>
                  </a:lnTo>
                  <a:lnTo>
                    <a:pt x="332866" y="160781"/>
                  </a:lnTo>
                  <a:lnTo>
                    <a:pt x="359156" y="160019"/>
                  </a:lnTo>
                  <a:lnTo>
                    <a:pt x="394715" y="159512"/>
                  </a:lnTo>
                  <a:lnTo>
                    <a:pt x="423037" y="159512"/>
                  </a:lnTo>
                  <a:lnTo>
                    <a:pt x="423290" y="159257"/>
                  </a:lnTo>
                  <a:lnTo>
                    <a:pt x="423671" y="159003"/>
                  </a:lnTo>
                  <a:lnTo>
                    <a:pt x="423798" y="157099"/>
                  </a:lnTo>
                  <a:lnTo>
                    <a:pt x="423235" y="140207"/>
                  </a:lnTo>
                  <a:lnTo>
                    <a:pt x="352170" y="140207"/>
                  </a:lnTo>
                  <a:lnTo>
                    <a:pt x="352043" y="124840"/>
                  </a:lnTo>
                  <a:lnTo>
                    <a:pt x="400685" y="124332"/>
                  </a:lnTo>
                  <a:lnTo>
                    <a:pt x="422845" y="124332"/>
                  </a:lnTo>
                  <a:lnTo>
                    <a:pt x="422669" y="107695"/>
                  </a:lnTo>
                  <a:lnTo>
                    <a:pt x="351789" y="107695"/>
                  </a:lnTo>
                  <a:lnTo>
                    <a:pt x="351663" y="92963"/>
                  </a:lnTo>
                  <a:lnTo>
                    <a:pt x="400303" y="92328"/>
                  </a:lnTo>
                  <a:lnTo>
                    <a:pt x="422506" y="92328"/>
                  </a:lnTo>
                  <a:lnTo>
                    <a:pt x="422331" y="75818"/>
                  </a:lnTo>
                  <a:lnTo>
                    <a:pt x="351409" y="75818"/>
                  </a:lnTo>
                  <a:lnTo>
                    <a:pt x="351155" y="61340"/>
                  </a:lnTo>
                  <a:lnTo>
                    <a:pt x="399922" y="60832"/>
                  </a:lnTo>
                  <a:lnTo>
                    <a:pt x="422274" y="60832"/>
                  </a:lnTo>
                  <a:lnTo>
                    <a:pt x="422249" y="42799"/>
                  </a:lnTo>
                  <a:lnTo>
                    <a:pt x="356996" y="42799"/>
                  </a:lnTo>
                  <a:lnTo>
                    <a:pt x="422224" y="42671"/>
                  </a:lnTo>
                  <a:lnTo>
                    <a:pt x="379730" y="42544"/>
                  </a:lnTo>
                  <a:lnTo>
                    <a:pt x="381762" y="38353"/>
                  </a:lnTo>
                  <a:lnTo>
                    <a:pt x="384174" y="32638"/>
                  </a:lnTo>
                  <a:lnTo>
                    <a:pt x="386821" y="25780"/>
                  </a:lnTo>
                  <a:close/>
                </a:path>
                <a:path w="615950" h="206375">
                  <a:moveTo>
                    <a:pt x="423037" y="159512"/>
                  </a:moveTo>
                  <a:lnTo>
                    <a:pt x="394715" y="159512"/>
                  </a:lnTo>
                  <a:lnTo>
                    <a:pt x="422274" y="159638"/>
                  </a:lnTo>
                  <a:lnTo>
                    <a:pt x="423037" y="159512"/>
                  </a:lnTo>
                  <a:close/>
                </a:path>
                <a:path w="615950" h="206375">
                  <a:moveTo>
                    <a:pt x="422845" y="124332"/>
                  </a:moveTo>
                  <a:lnTo>
                    <a:pt x="400685" y="124332"/>
                  </a:lnTo>
                  <a:lnTo>
                    <a:pt x="400812" y="139573"/>
                  </a:lnTo>
                  <a:lnTo>
                    <a:pt x="352170" y="140207"/>
                  </a:lnTo>
                  <a:lnTo>
                    <a:pt x="423235" y="140207"/>
                  </a:lnTo>
                  <a:lnTo>
                    <a:pt x="422948" y="131571"/>
                  </a:lnTo>
                  <a:lnTo>
                    <a:pt x="422845" y="124332"/>
                  </a:lnTo>
                  <a:close/>
                </a:path>
                <a:path w="615950" h="206375">
                  <a:moveTo>
                    <a:pt x="422506" y="92328"/>
                  </a:moveTo>
                  <a:lnTo>
                    <a:pt x="400303" y="92328"/>
                  </a:lnTo>
                  <a:lnTo>
                    <a:pt x="400431" y="107061"/>
                  </a:lnTo>
                  <a:lnTo>
                    <a:pt x="351789" y="107695"/>
                  </a:lnTo>
                  <a:lnTo>
                    <a:pt x="422669" y="107695"/>
                  </a:lnTo>
                  <a:lnTo>
                    <a:pt x="422506" y="92328"/>
                  </a:lnTo>
                  <a:close/>
                </a:path>
                <a:path w="615950" h="206375">
                  <a:moveTo>
                    <a:pt x="422274" y="60832"/>
                  </a:moveTo>
                  <a:lnTo>
                    <a:pt x="399922" y="60832"/>
                  </a:lnTo>
                  <a:lnTo>
                    <a:pt x="400049" y="75183"/>
                  </a:lnTo>
                  <a:lnTo>
                    <a:pt x="351409" y="75818"/>
                  </a:lnTo>
                  <a:lnTo>
                    <a:pt x="422331" y="75818"/>
                  </a:lnTo>
                  <a:lnTo>
                    <a:pt x="422274" y="60832"/>
                  </a:lnTo>
                  <a:close/>
                </a:path>
                <a:path w="615950" h="206375">
                  <a:moveTo>
                    <a:pt x="420877" y="41528"/>
                  </a:moveTo>
                  <a:lnTo>
                    <a:pt x="419481" y="41528"/>
                  </a:lnTo>
                  <a:lnTo>
                    <a:pt x="393318" y="42290"/>
                  </a:lnTo>
                  <a:lnTo>
                    <a:pt x="379730" y="42544"/>
                  </a:lnTo>
                  <a:lnTo>
                    <a:pt x="422198" y="42544"/>
                  </a:lnTo>
                  <a:lnTo>
                    <a:pt x="422147" y="42290"/>
                  </a:lnTo>
                  <a:lnTo>
                    <a:pt x="422020" y="41909"/>
                  </a:lnTo>
                  <a:lnTo>
                    <a:pt x="421639" y="41655"/>
                  </a:lnTo>
                  <a:lnTo>
                    <a:pt x="420877" y="41528"/>
                  </a:lnTo>
                  <a:close/>
                </a:path>
                <a:path w="615950" h="206375">
                  <a:moveTo>
                    <a:pt x="431545" y="3682"/>
                  </a:moveTo>
                  <a:lnTo>
                    <a:pt x="430275" y="3682"/>
                  </a:lnTo>
                  <a:lnTo>
                    <a:pt x="401573" y="4444"/>
                  </a:lnTo>
                  <a:lnTo>
                    <a:pt x="352678" y="5079"/>
                  </a:lnTo>
                  <a:lnTo>
                    <a:pt x="322580" y="5079"/>
                  </a:lnTo>
                  <a:lnTo>
                    <a:pt x="321944" y="5206"/>
                  </a:lnTo>
                  <a:lnTo>
                    <a:pt x="321563" y="5333"/>
                  </a:lnTo>
                  <a:lnTo>
                    <a:pt x="321183" y="5587"/>
                  </a:lnTo>
                  <a:lnTo>
                    <a:pt x="321072" y="8562"/>
                  </a:lnTo>
                  <a:lnTo>
                    <a:pt x="321310" y="24256"/>
                  </a:lnTo>
                  <a:lnTo>
                    <a:pt x="321437" y="26034"/>
                  </a:lnTo>
                  <a:lnTo>
                    <a:pt x="321690" y="26415"/>
                  </a:lnTo>
                  <a:lnTo>
                    <a:pt x="321944" y="26669"/>
                  </a:lnTo>
                  <a:lnTo>
                    <a:pt x="322707" y="26796"/>
                  </a:lnTo>
                  <a:lnTo>
                    <a:pt x="324103" y="26796"/>
                  </a:lnTo>
                  <a:lnTo>
                    <a:pt x="352933" y="25907"/>
                  </a:lnTo>
                  <a:lnTo>
                    <a:pt x="363346" y="25780"/>
                  </a:lnTo>
                  <a:lnTo>
                    <a:pt x="386821" y="25780"/>
                  </a:lnTo>
                  <a:lnTo>
                    <a:pt x="386968" y="25400"/>
                  </a:lnTo>
                  <a:lnTo>
                    <a:pt x="432308" y="25273"/>
                  </a:lnTo>
                  <a:lnTo>
                    <a:pt x="432562" y="25145"/>
                  </a:lnTo>
                  <a:lnTo>
                    <a:pt x="432815" y="24764"/>
                  </a:lnTo>
                  <a:lnTo>
                    <a:pt x="432985" y="24256"/>
                  </a:lnTo>
                  <a:lnTo>
                    <a:pt x="432872" y="13001"/>
                  </a:lnTo>
                  <a:lnTo>
                    <a:pt x="432815" y="5079"/>
                  </a:lnTo>
                  <a:lnTo>
                    <a:pt x="432688" y="4444"/>
                  </a:lnTo>
                  <a:lnTo>
                    <a:pt x="432435" y="4063"/>
                  </a:lnTo>
                  <a:lnTo>
                    <a:pt x="432181" y="3809"/>
                  </a:lnTo>
                  <a:lnTo>
                    <a:pt x="431545" y="3682"/>
                  </a:lnTo>
                  <a:close/>
                </a:path>
                <a:path w="615950" h="206375">
                  <a:moveTo>
                    <a:pt x="432308" y="25273"/>
                  </a:moveTo>
                  <a:lnTo>
                    <a:pt x="401827" y="25273"/>
                  </a:lnTo>
                  <a:lnTo>
                    <a:pt x="431672" y="25400"/>
                  </a:lnTo>
                  <a:lnTo>
                    <a:pt x="432308" y="25273"/>
                  </a:lnTo>
                  <a:close/>
                </a:path>
                <a:path w="615950" h="206375">
                  <a:moveTo>
                    <a:pt x="231901" y="2539"/>
                  </a:moveTo>
                  <a:lnTo>
                    <a:pt x="234431" y="80390"/>
                  </a:lnTo>
                  <a:lnTo>
                    <a:pt x="234510" y="102107"/>
                  </a:lnTo>
                  <a:lnTo>
                    <a:pt x="234267" y="116919"/>
                  </a:lnTo>
                  <a:lnTo>
                    <a:pt x="230901" y="155894"/>
                  </a:lnTo>
                  <a:lnTo>
                    <a:pt x="221614" y="186308"/>
                  </a:lnTo>
                  <a:lnTo>
                    <a:pt x="227075" y="190626"/>
                  </a:lnTo>
                  <a:lnTo>
                    <a:pt x="231266" y="194563"/>
                  </a:lnTo>
                  <a:lnTo>
                    <a:pt x="233934" y="198374"/>
                  </a:lnTo>
                  <a:lnTo>
                    <a:pt x="235965" y="201167"/>
                  </a:lnTo>
                  <a:lnTo>
                    <a:pt x="237489" y="202437"/>
                  </a:lnTo>
                  <a:lnTo>
                    <a:pt x="239521" y="202437"/>
                  </a:lnTo>
                  <a:lnTo>
                    <a:pt x="251666" y="162206"/>
                  </a:lnTo>
                  <a:lnTo>
                    <a:pt x="254762" y="120395"/>
                  </a:lnTo>
                  <a:lnTo>
                    <a:pt x="254789" y="116919"/>
                  </a:lnTo>
                  <a:lnTo>
                    <a:pt x="254762" y="80390"/>
                  </a:lnTo>
                  <a:lnTo>
                    <a:pt x="254261" y="36575"/>
                  </a:lnTo>
                  <a:lnTo>
                    <a:pt x="254222" y="19954"/>
                  </a:lnTo>
                  <a:lnTo>
                    <a:pt x="255905" y="7112"/>
                  </a:lnTo>
                  <a:lnTo>
                    <a:pt x="256032" y="4571"/>
                  </a:lnTo>
                  <a:lnTo>
                    <a:pt x="254888" y="3809"/>
                  </a:lnTo>
                  <a:lnTo>
                    <a:pt x="252602" y="3301"/>
                  </a:lnTo>
                  <a:lnTo>
                    <a:pt x="245744" y="2920"/>
                  </a:lnTo>
                  <a:lnTo>
                    <a:pt x="238887" y="2666"/>
                  </a:lnTo>
                  <a:lnTo>
                    <a:pt x="231901" y="2539"/>
                  </a:lnTo>
                  <a:close/>
                </a:path>
                <a:path w="615950" h="206375">
                  <a:moveTo>
                    <a:pt x="263651" y="10794"/>
                  </a:moveTo>
                  <a:lnTo>
                    <a:pt x="266191" y="131190"/>
                  </a:lnTo>
                  <a:lnTo>
                    <a:pt x="266318" y="168020"/>
                  </a:lnTo>
                  <a:lnTo>
                    <a:pt x="266445" y="168655"/>
                  </a:lnTo>
                  <a:lnTo>
                    <a:pt x="266826" y="169290"/>
                  </a:lnTo>
                  <a:lnTo>
                    <a:pt x="267588" y="169417"/>
                  </a:lnTo>
                  <a:lnTo>
                    <a:pt x="268732" y="169417"/>
                  </a:lnTo>
                  <a:lnTo>
                    <a:pt x="283463" y="169163"/>
                  </a:lnTo>
                  <a:lnTo>
                    <a:pt x="284607" y="169163"/>
                  </a:lnTo>
                  <a:lnTo>
                    <a:pt x="285241" y="169037"/>
                  </a:lnTo>
                  <a:lnTo>
                    <a:pt x="285749" y="168528"/>
                  </a:lnTo>
                  <a:lnTo>
                    <a:pt x="285876" y="166750"/>
                  </a:lnTo>
                  <a:lnTo>
                    <a:pt x="284988" y="130937"/>
                  </a:lnTo>
                  <a:lnTo>
                    <a:pt x="283851" y="42290"/>
                  </a:lnTo>
                  <a:lnTo>
                    <a:pt x="285241" y="16509"/>
                  </a:lnTo>
                  <a:lnTo>
                    <a:pt x="285622" y="15366"/>
                  </a:lnTo>
                  <a:lnTo>
                    <a:pt x="272161" y="11049"/>
                  </a:lnTo>
                  <a:lnTo>
                    <a:pt x="263651" y="10794"/>
                  </a:lnTo>
                  <a:close/>
                </a:path>
                <a:path w="615950" h="206375">
                  <a:moveTo>
                    <a:pt x="607184" y="30733"/>
                  </a:moveTo>
                  <a:lnTo>
                    <a:pt x="564514" y="30733"/>
                  </a:lnTo>
                  <a:lnTo>
                    <a:pt x="570357" y="32512"/>
                  </a:lnTo>
                  <a:lnTo>
                    <a:pt x="574801" y="36194"/>
                  </a:lnTo>
                  <a:lnTo>
                    <a:pt x="579882" y="40258"/>
                  </a:lnTo>
                  <a:lnTo>
                    <a:pt x="582548" y="46481"/>
                  </a:lnTo>
                  <a:lnTo>
                    <a:pt x="582675" y="61213"/>
                  </a:lnTo>
                  <a:lnTo>
                    <a:pt x="581151" y="67437"/>
                  </a:lnTo>
                  <a:lnTo>
                    <a:pt x="552958" y="100329"/>
                  </a:lnTo>
                  <a:lnTo>
                    <a:pt x="535930" y="117262"/>
                  </a:lnTo>
                  <a:lnTo>
                    <a:pt x="521604" y="133778"/>
                  </a:lnTo>
                  <a:lnTo>
                    <a:pt x="509970" y="149889"/>
                  </a:lnTo>
                  <a:lnTo>
                    <a:pt x="501014" y="165607"/>
                  </a:lnTo>
                  <a:lnTo>
                    <a:pt x="501268" y="186054"/>
                  </a:lnTo>
                  <a:lnTo>
                    <a:pt x="615822" y="184657"/>
                  </a:lnTo>
                  <a:lnTo>
                    <a:pt x="615458" y="162559"/>
                  </a:lnTo>
                  <a:lnTo>
                    <a:pt x="532764" y="162559"/>
                  </a:lnTo>
                  <a:lnTo>
                    <a:pt x="535813" y="156209"/>
                  </a:lnTo>
                  <a:lnTo>
                    <a:pt x="567269" y="122297"/>
                  </a:lnTo>
                  <a:lnTo>
                    <a:pt x="576961" y="113791"/>
                  </a:lnTo>
                  <a:lnTo>
                    <a:pt x="586055" y="105286"/>
                  </a:lnTo>
                  <a:lnTo>
                    <a:pt x="611314" y="69516"/>
                  </a:lnTo>
                  <a:lnTo>
                    <a:pt x="613410" y="54355"/>
                  </a:lnTo>
                  <a:lnTo>
                    <a:pt x="612483" y="44499"/>
                  </a:lnTo>
                  <a:lnTo>
                    <a:pt x="609901" y="35702"/>
                  </a:lnTo>
                  <a:lnTo>
                    <a:pt x="607184" y="30733"/>
                  </a:lnTo>
                  <a:close/>
                </a:path>
                <a:path w="615950" h="206375">
                  <a:moveTo>
                    <a:pt x="615441" y="161543"/>
                  </a:moveTo>
                  <a:lnTo>
                    <a:pt x="532764" y="162559"/>
                  </a:lnTo>
                  <a:lnTo>
                    <a:pt x="615458" y="162559"/>
                  </a:lnTo>
                  <a:lnTo>
                    <a:pt x="615441" y="161543"/>
                  </a:lnTo>
                  <a:close/>
                </a:path>
                <a:path w="615950" h="206375">
                  <a:moveTo>
                    <a:pt x="557530" y="8000"/>
                  </a:moveTo>
                  <a:lnTo>
                    <a:pt x="513697" y="26517"/>
                  </a:lnTo>
                  <a:lnTo>
                    <a:pt x="501141" y="56895"/>
                  </a:lnTo>
                  <a:lnTo>
                    <a:pt x="531113" y="62483"/>
                  </a:lnTo>
                  <a:lnTo>
                    <a:pt x="531494" y="52958"/>
                  </a:lnTo>
                  <a:lnTo>
                    <a:pt x="533908" y="45465"/>
                  </a:lnTo>
                  <a:lnTo>
                    <a:pt x="542670" y="34036"/>
                  </a:lnTo>
                  <a:lnTo>
                    <a:pt x="549147" y="30861"/>
                  </a:lnTo>
                  <a:lnTo>
                    <a:pt x="557402" y="30733"/>
                  </a:lnTo>
                  <a:lnTo>
                    <a:pt x="607184" y="30733"/>
                  </a:lnTo>
                  <a:lnTo>
                    <a:pt x="605676" y="27977"/>
                  </a:lnTo>
                  <a:lnTo>
                    <a:pt x="599820" y="21336"/>
                  </a:lnTo>
                  <a:lnTo>
                    <a:pt x="591534" y="15359"/>
                  </a:lnTo>
                  <a:lnTo>
                    <a:pt x="581723" y="11144"/>
                  </a:lnTo>
                  <a:lnTo>
                    <a:pt x="570388" y="8691"/>
                  </a:lnTo>
                  <a:lnTo>
                    <a:pt x="557530" y="8000"/>
                  </a:lnTo>
                  <a:close/>
                </a:path>
              </a:pathLst>
            </a:custGeom>
            <a:solidFill>
              <a:srgbClr val="FFFFFF"/>
            </a:solidFill>
          </p:spPr>
          <p:txBody>
            <a:bodyPr wrap="square" lIns="0" tIns="0" rIns="0" bIns="0" rtlCol="0"/>
            <a:lstStyle/>
            <a:p>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 name="図 50">
            <a:extLst>
              <a:ext uri="{FF2B5EF4-FFF2-40B4-BE49-F238E27FC236}">
                <a16:creationId xmlns:a16="http://schemas.microsoft.com/office/drawing/2014/main" id="{3DD5DB30-A9D8-4864-BEDC-B93B0BF4BB79}"/>
              </a:ext>
            </a:extLst>
          </p:cNvPr>
          <p:cNvPicPr>
            <a:picLocks noChangeAspect="1"/>
          </p:cNvPicPr>
          <p:nvPr/>
        </p:nvPicPr>
        <p:blipFill rotWithShape="1">
          <a:blip r:embed="rId2"/>
          <a:srcRect t="24891" b="35432"/>
          <a:stretch/>
        </p:blipFill>
        <p:spPr>
          <a:xfrm>
            <a:off x="778467" y="1330477"/>
            <a:ext cx="5000300" cy="1264555"/>
          </a:xfrm>
          <a:prstGeom prst="rect">
            <a:avLst/>
          </a:prstGeom>
          <a:ln>
            <a:solidFill>
              <a:srgbClr val="0070C0"/>
            </a:solidFill>
          </a:ln>
        </p:spPr>
      </p:pic>
      <p:pic>
        <p:nvPicPr>
          <p:cNvPr id="15" name="図 14">
            <a:extLst>
              <a:ext uri="{FF2B5EF4-FFF2-40B4-BE49-F238E27FC236}">
                <a16:creationId xmlns:a16="http://schemas.microsoft.com/office/drawing/2014/main" id="{3040354E-221F-4158-B29C-C7F30DE8DE46}"/>
              </a:ext>
            </a:extLst>
          </p:cNvPr>
          <p:cNvPicPr>
            <a:picLocks noChangeAspect="1"/>
          </p:cNvPicPr>
          <p:nvPr/>
        </p:nvPicPr>
        <p:blipFill>
          <a:blip r:embed="rId3"/>
          <a:stretch>
            <a:fillRect/>
          </a:stretch>
        </p:blipFill>
        <p:spPr>
          <a:xfrm>
            <a:off x="762371" y="3084361"/>
            <a:ext cx="5000300" cy="982295"/>
          </a:xfrm>
          <a:prstGeom prst="rect">
            <a:avLst/>
          </a:prstGeom>
          <a:ln>
            <a:solidFill>
              <a:srgbClr val="0070C0"/>
            </a:solidFill>
          </a:ln>
        </p:spPr>
      </p:pic>
      <p:pic>
        <p:nvPicPr>
          <p:cNvPr id="30" name="図 29">
            <a:extLst>
              <a:ext uri="{FF2B5EF4-FFF2-40B4-BE49-F238E27FC236}">
                <a16:creationId xmlns:a16="http://schemas.microsoft.com/office/drawing/2014/main" id="{BAE65F04-0BE4-4E02-9733-F0177EE80117}"/>
              </a:ext>
            </a:extLst>
          </p:cNvPr>
          <p:cNvPicPr>
            <a:picLocks noChangeAspect="1"/>
          </p:cNvPicPr>
          <p:nvPr/>
        </p:nvPicPr>
        <p:blipFill rotWithShape="1">
          <a:blip r:embed="rId4"/>
          <a:srcRect t="6893"/>
          <a:stretch/>
        </p:blipFill>
        <p:spPr>
          <a:xfrm>
            <a:off x="775278" y="4601761"/>
            <a:ext cx="5003488" cy="2099651"/>
          </a:xfrm>
          <a:prstGeom prst="rect">
            <a:avLst/>
          </a:prstGeom>
          <a:ln>
            <a:solidFill>
              <a:srgbClr val="0070C0"/>
            </a:solidFill>
          </a:ln>
        </p:spPr>
      </p:pic>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P.1</a:t>
            </a:r>
            <a:r>
              <a:rPr lang="en-US" altLang="ja-JP" sz="2400" spc="-20" dirty="0">
                <a:latin typeface="Yu Gothic"/>
                <a:cs typeface="Yu Gothic"/>
              </a:rPr>
              <a:t>3</a:t>
            </a:r>
            <a:endParaRPr sz="2400" dirty="0">
              <a:latin typeface="Yu Gothic"/>
              <a:cs typeface="Yu Gothic"/>
            </a:endParaRPr>
          </a:p>
        </p:txBody>
      </p:sp>
      <p:sp>
        <p:nvSpPr>
          <p:cNvPr id="6" name="object 6"/>
          <p:cNvSpPr txBox="1">
            <a:spLocks noGrp="1"/>
          </p:cNvSpPr>
          <p:nvPr>
            <p:ph type="title"/>
          </p:nvPr>
        </p:nvSpPr>
        <p:spPr>
          <a:xfrm>
            <a:off x="606958" y="253996"/>
            <a:ext cx="10343616"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②</a:t>
            </a:r>
            <a:r>
              <a:rPr spc="-5" dirty="0">
                <a:latin typeface="HG丸ｺﾞｼｯｸM-PRO" panose="020F0600000000000000" pitchFamily="50" charset="-128"/>
                <a:ea typeface="HG丸ｺﾞｼｯｸM-PRO" panose="020F0600000000000000" pitchFamily="50" charset="-128"/>
              </a:rPr>
              <a:t>申請する</a:t>
            </a:r>
            <a:r>
              <a:rPr dirty="0">
                <a:latin typeface="HG丸ｺﾞｼｯｸM-PRO" panose="020F0600000000000000" pitchFamily="50" charset="-128"/>
                <a:ea typeface="HG丸ｺﾞｼｯｸM-PRO" panose="020F0600000000000000" pitchFamily="50" charset="-128"/>
              </a:rPr>
              <a:t>（入力</a:t>
            </a:r>
            <a:r>
              <a:rPr spc="-50" dirty="0">
                <a:latin typeface="HG丸ｺﾞｼｯｸM-PRO" panose="020F0600000000000000" pitchFamily="50" charset="-128"/>
                <a:ea typeface="HG丸ｺﾞｼｯｸM-PRO" panose="020F0600000000000000" pitchFamily="50" charset="-128"/>
              </a:rPr>
              <a:t>）</a:t>
            </a:r>
          </a:p>
        </p:txBody>
      </p:sp>
      <p:sp>
        <p:nvSpPr>
          <p:cNvPr id="7" name="object 7"/>
          <p:cNvSpPr txBox="1"/>
          <p:nvPr/>
        </p:nvSpPr>
        <p:spPr>
          <a:xfrm>
            <a:off x="7165276" y="1828800"/>
            <a:ext cx="3951870" cy="517449"/>
          </a:xfrm>
          <a:prstGeom prst="rect">
            <a:avLst/>
          </a:prstGeom>
        </p:spPr>
        <p:txBody>
          <a:bodyPr vert="horz" wrap="square" lIns="0" tIns="12065" rIns="0" bIns="0" rtlCol="0">
            <a:spAutoFit/>
          </a:bodyPr>
          <a:lstStyle/>
          <a:p>
            <a:pPr marL="12700">
              <a:lnSpc>
                <a:spcPct val="100000"/>
              </a:lnSpc>
              <a:spcBef>
                <a:spcPts val="95"/>
              </a:spcBef>
            </a:pPr>
            <a:r>
              <a:rPr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３</a:t>
            </a:r>
            <a:endParaRPr lang="en-US"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a:p>
            <a:pPr marL="12700">
              <a:lnSpc>
                <a:spcPct val="100000"/>
              </a:lnSpc>
              <a:spcBef>
                <a:spcPts val="95"/>
              </a:spcBef>
            </a:pPr>
            <a:r>
              <a:rPr lang="ja-JP" altLang="en-US" sz="1600" b="1"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sz="1600" spc="-30" dirty="0">
                <a:latin typeface="HG丸ｺﾞｼｯｸM-PRO" panose="020F0600000000000000" pitchFamily="50" charset="-128"/>
                <a:ea typeface="HG丸ｺﾞｼｯｸM-PRO" panose="020F0600000000000000" pitchFamily="50" charset="-128"/>
                <a:cs typeface="HGMaruGothicMPRO"/>
              </a:rPr>
              <a:t>「内容詳細」の画面に移動します。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8" name="object 8"/>
          <p:cNvSpPr txBox="1"/>
          <p:nvPr/>
        </p:nvSpPr>
        <p:spPr>
          <a:xfrm>
            <a:off x="7383717" y="2328192"/>
            <a:ext cx="2052320" cy="750847"/>
          </a:xfrm>
          <a:prstGeom prst="rect">
            <a:avLst/>
          </a:prstGeom>
        </p:spPr>
        <p:txBody>
          <a:bodyPr vert="horz" wrap="square" lIns="0" tIns="12065" rIns="0" bIns="0" rtlCol="0">
            <a:spAutoFit/>
          </a:bodyPr>
          <a:lstStyle/>
          <a:p>
            <a:pPr marL="12700">
              <a:lnSpc>
                <a:spcPct val="100000"/>
              </a:lnSpc>
              <a:spcBef>
                <a:spcPts val="95"/>
              </a:spcBef>
            </a:pPr>
            <a:r>
              <a:rPr sz="1600" spc="-30" dirty="0">
                <a:latin typeface="HG丸ｺﾞｼｯｸM-PRO" panose="020F0600000000000000" pitchFamily="50" charset="-128"/>
                <a:ea typeface="HG丸ｺﾞｼｯｸM-PRO" panose="020F0600000000000000" pitchFamily="50" charset="-128"/>
                <a:cs typeface="HGMaruGothicMPRO"/>
              </a:rPr>
              <a:t>「</a:t>
            </a:r>
            <a:r>
              <a:rPr lang="ja-JP" altLang="en-US" sz="1600" spc="-30" dirty="0">
                <a:latin typeface="HG丸ｺﾞｼｯｸM-PRO" panose="020F0600000000000000" pitchFamily="50" charset="-128"/>
                <a:ea typeface="HG丸ｺﾞｼｯｸM-PRO" panose="020F0600000000000000" pitchFamily="50" charset="-128"/>
                <a:cs typeface="HGMaruGothicMPRO"/>
              </a:rPr>
              <a:t>問合先・提出先</a:t>
            </a:r>
            <a:r>
              <a:rPr sz="1600" spc="-30" dirty="0">
                <a:latin typeface="HG丸ｺﾞｼｯｸM-PRO" panose="020F0600000000000000" pitchFamily="50" charset="-128"/>
                <a:ea typeface="HG丸ｺﾞｼｯｸM-PRO" panose="020F0600000000000000" pitchFamily="50" charset="-128"/>
                <a:cs typeface="HGMaruGothicMPRO"/>
              </a:rPr>
              <a:t>」</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35" dirty="0">
                <a:latin typeface="HG丸ｺﾞｼｯｸM-PRO" panose="020F0600000000000000" pitchFamily="50" charset="-128"/>
                <a:ea typeface="HG丸ｺﾞｼｯｸM-PRO" panose="020F0600000000000000" pitchFamily="50" charset="-128"/>
                <a:cs typeface="HGMaruGothicMPRO"/>
              </a:rPr>
              <a:t>「</a:t>
            </a:r>
            <a:r>
              <a:rPr lang="ja-JP" altLang="en-US" sz="1600" spc="-35" dirty="0">
                <a:latin typeface="HG丸ｺﾞｼｯｸM-PRO" panose="020F0600000000000000" pitchFamily="50" charset="-128"/>
                <a:ea typeface="HG丸ｺﾞｼｯｸM-PRO" panose="020F0600000000000000" pitchFamily="50" charset="-128"/>
                <a:cs typeface="HGMaruGothicMPRO"/>
              </a:rPr>
              <a:t>申請書・資料</a:t>
            </a:r>
            <a:r>
              <a:rPr sz="1600" spc="-35" dirty="0">
                <a:latin typeface="HG丸ｺﾞｼｯｸM-PRO" panose="020F0600000000000000" pitchFamily="50" charset="-128"/>
                <a:ea typeface="HG丸ｺﾞｼｯｸM-PRO" panose="020F0600000000000000" pitchFamily="50" charset="-128"/>
                <a:cs typeface="HGMaruGothicMPRO"/>
              </a:rPr>
              <a:t>」</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30" dirty="0">
                <a:latin typeface="HG丸ｺﾞｼｯｸM-PRO" panose="020F0600000000000000" pitchFamily="50" charset="-128"/>
                <a:ea typeface="HG丸ｺﾞｼｯｸM-PRO" panose="020F0600000000000000" pitchFamily="50" charset="-128"/>
                <a:cs typeface="HGMaruGothicMPRO"/>
              </a:rPr>
              <a:t>等をご確認頂きます。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9" name="object 9"/>
          <p:cNvSpPr txBox="1"/>
          <p:nvPr/>
        </p:nvSpPr>
        <p:spPr>
          <a:xfrm>
            <a:off x="7077465" y="5077758"/>
            <a:ext cx="3473450" cy="513080"/>
          </a:xfrm>
          <a:prstGeom prst="rect">
            <a:avLst/>
          </a:prstGeom>
        </p:spPr>
        <p:txBody>
          <a:bodyPr vert="horz" wrap="square" lIns="0" tIns="12065" rIns="0" bIns="0" rtlCol="0">
            <a:spAutoFit/>
          </a:bodyPr>
          <a:lstStyle/>
          <a:p>
            <a:pPr marL="12700" marR="5080" indent="202565">
              <a:lnSpc>
                <a:spcPct val="100000"/>
              </a:lnSpc>
              <a:spcBef>
                <a:spcPts val="95"/>
              </a:spcBef>
            </a:pPr>
            <a:r>
              <a:rPr sz="1600" spc="-30" dirty="0">
                <a:latin typeface="HG丸ｺﾞｼｯｸM-PRO" panose="020F0600000000000000" pitchFamily="50" charset="-128"/>
                <a:ea typeface="HG丸ｺﾞｼｯｸM-PRO" panose="020F0600000000000000" pitchFamily="50" charset="-128"/>
                <a:cs typeface="HGMaruGothicMPRO"/>
              </a:rPr>
              <a:t>画面をスクロールし、最下段の「次へ進む」クリックします。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10" name="object 10"/>
          <p:cNvSpPr txBox="1"/>
          <p:nvPr/>
        </p:nvSpPr>
        <p:spPr>
          <a:xfrm>
            <a:off x="7091707" y="5698133"/>
            <a:ext cx="3472815" cy="513080"/>
          </a:xfrm>
          <a:prstGeom prst="rect">
            <a:avLst/>
          </a:prstGeom>
        </p:spPr>
        <p:txBody>
          <a:bodyPr vert="horz" wrap="square" lIns="0" tIns="12065" rIns="0" bIns="0" rtlCol="0">
            <a:spAutoFit/>
          </a:bodyPr>
          <a:lstStyle/>
          <a:p>
            <a:pPr marL="215265">
              <a:lnSpc>
                <a:spcPct val="100000"/>
              </a:lnSpc>
              <a:spcBef>
                <a:spcPts val="95"/>
              </a:spcBef>
            </a:pPr>
            <a:r>
              <a:rPr sz="1600" spc="-30" dirty="0">
                <a:latin typeface="HG丸ｺﾞｼｯｸM-PRO" panose="020F0600000000000000" pitchFamily="50" charset="-128"/>
                <a:ea typeface="HG丸ｺﾞｼｯｸM-PRO" panose="020F0600000000000000" pitchFamily="50" charset="-128"/>
                <a:cs typeface="HGMaruGothicMPRO"/>
              </a:rPr>
              <a:t>後ほど申請する場合は、「あとで申</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35" dirty="0">
                <a:latin typeface="HG丸ｺﾞｼｯｸM-PRO" panose="020F0600000000000000" pitchFamily="50" charset="-128"/>
                <a:ea typeface="HG丸ｺﾞｼｯｸM-PRO" panose="020F0600000000000000" pitchFamily="50" charset="-128"/>
                <a:cs typeface="HGMaruGothicMPRO"/>
              </a:rPr>
              <a:t>請する」をクリックします。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11" name="object 11"/>
          <p:cNvGrpSpPr/>
          <p:nvPr/>
        </p:nvGrpSpPr>
        <p:grpSpPr>
          <a:xfrm>
            <a:off x="6068923" y="3249012"/>
            <a:ext cx="806450" cy="1584960"/>
            <a:chOff x="6094476" y="2883407"/>
            <a:chExt cx="806450" cy="1584960"/>
          </a:xfrm>
        </p:grpSpPr>
        <p:pic>
          <p:nvPicPr>
            <p:cNvPr id="12" name="object 12"/>
            <p:cNvPicPr/>
            <p:nvPr/>
          </p:nvPicPr>
          <p:blipFill>
            <a:blip r:embed="rId5" cstate="print"/>
            <a:stretch>
              <a:fillRect/>
            </a:stretch>
          </p:blipFill>
          <p:spPr>
            <a:xfrm>
              <a:off x="6097524" y="2886455"/>
              <a:ext cx="800100" cy="1578864"/>
            </a:xfrm>
            <a:prstGeom prst="rect">
              <a:avLst/>
            </a:prstGeom>
          </p:spPr>
        </p:pic>
        <p:sp>
          <p:nvSpPr>
            <p:cNvPr id="13" name="object 13"/>
            <p:cNvSpPr/>
            <p:nvPr/>
          </p:nvSpPr>
          <p:spPr>
            <a:xfrm>
              <a:off x="6097524" y="2886455"/>
              <a:ext cx="800100" cy="1579245"/>
            </a:xfrm>
            <a:custGeom>
              <a:avLst/>
              <a:gdLst/>
              <a:ahLst/>
              <a:cxnLst/>
              <a:rect l="l" t="t" r="r" b="b"/>
              <a:pathLst>
                <a:path w="800100" h="1579245">
                  <a:moveTo>
                    <a:pt x="600075" y="0"/>
                  </a:moveTo>
                  <a:lnTo>
                    <a:pt x="600075" y="25019"/>
                  </a:lnTo>
                  <a:lnTo>
                    <a:pt x="200025" y="25019"/>
                  </a:lnTo>
                  <a:lnTo>
                    <a:pt x="200025" y="0"/>
                  </a:lnTo>
                  <a:lnTo>
                    <a:pt x="600075" y="0"/>
                  </a:lnTo>
                  <a:close/>
                </a:path>
                <a:path w="800100" h="1579245">
                  <a:moveTo>
                    <a:pt x="600075" y="50038"/>
                  </a:moveTo>
                  <a:lnTo>
                    <a:pt x="600075" y="99949"/>
                  </a:lnTo>
                  <a:lnTo>
                    <a:pt x="200025" y="99949"/>
                  </a:lnTo>
                  <a:lnTo>
                    <a:pt x="200025" y="50038"/>
                  </a:lnTo>
                  <a:lnTo>
                    <a:pt x="600075" y="50038"/>
                  </a:lnTo>
                  <a:close/>
                </a:path>
                <a:path w="800100" h="1579245">
                  <a:moveTo>
                    <a:pt x="600075" y="124968"/>
                  </a:moveTo>
                  <a:lnTo>
                    <a:pt x="600075" y="1191641"/>
                  </a:lnTo>
                  <a:lnTo>
                    <a:pt x="800100" y="1191641"/>
                  </a:lnTo>
                  <a:lnTo>
                    <a:pt x="400050" y="1578864"/>
                  </a:lnTo>
                  <a:lnTo>
                    <a:pt x="0" y="1191641"/>
                  </a:lnTo>
                  <a:lnTo>
                    <a:pt x="200025" y="1191641"/>
                  </a:lnTo>
                  <a:lnTo>
                    <a:pt x="200025" y="124968"/>
                  </a:lnTo>
                  <a:lnTo>
                    <a:pt x="600075" y="124968"/>
                  </a:lnTo>
                  <a:close/>
                </a:path>
              </a:pathLst>
            </a:custGeom>
            <a:ln w="6096">
              <a:solidFill>
                <a:srgbClr val="5B9BD4"/>
              </a:solidFill>
            </a:ln>
          </p:spPr>
          <p:txBody>
            <a:bodyPr wrap="square" lIns="0" tIns="0" rIns="0" bIns="0" rtlCol="0"/>
            <a:lstStyle/>
            <a:p>
              <a:endParaRPr/>
            </a:p>
          </p:txBody>
        </p:sp>
      </p:grpSp>
      <p:sp>
        <p:nvSpPr>
          <p:cNvPr id="14" name="object 14"/>
          <p:cNvSpPr txBox="1"/>
          <p:nvPr/>
        </p:nvSpPr>
        <p:spPr>
          <a:xfrm>
            <a:off x="6370801" y="3466182"/>
            <a:ext cx="203835" cy="1093470"/>
          </a:xfrm>
          <a:prstGeom prst="rect">
            <a:avLst/>
          </a:prstGeom>
        </p:spPr>
        <p:txBody>
          <a:bodyPr vert="horz" wrap="square" lIns="0" tIns="13335" rIns="0" bIns="0" rtlCol="0">
            <a:spAutoFit/>
          </a:bodyPr>
          <a:lstStyle/>
          <a:p>
            <a:pPr marL="12700" marR="5080" algn="just">
              <a:lnSpc>
                <a:spcPct val="100000"/>
              </a:lnSpc>
              <a:spcBef>
                <a:spcPts val="105"/>
              </a:spcBef>
            </a:pPr>
            <a:r>
              <a:rPr sz="1400" spc="-50" dirty="0">
                <a:latin typeface="HGMaruGothicMPRO"/>
                <a:cs typeface="HGMaruGothicMPRO"/>
              </a:rPr>
              <a:t>スクロ</a:t>
            </a:r>
            <a:endParaRPr sz="1400">
              <a:latin typeface="HGMaruGothicMPRO"/>
              <a:cs typeface="HGMaruGothicMPRO"/>
            </a:endParaRPr>
          </a:p>
          <a:p>
            <a:pPr marL="12700" marR="5080" indent="73025">
              <a:lnSpc>
                <a:spcPct val="100000"/>
              </a:lnSpc>
            </a:pPr>
            <a:r>
              <a:rPr sz="1400" spc="-50" dirty="0">
                <a:latin typeface="HGMaruGothicMPRO"/>
                <a:cs typeface="HGMaruGothicMPRO"/>
              </a:rPr>
              <a:t>|ル</a:t>
            </a:r>
            <a:endParaRPr sz="1400">
              <a:latin typeface="HGMaruGothicMPRO"/>
              <a:cs typeface="HGMaruGothicMPRO"/>
            </a:endParaRPr>
          </a:p>
        </p:txBody>
      </p:sp>
      <p:sp>
        <p:nvSpPr>
          <p:cNvPr id="28" name="object 28"/>
          <p:cNvSpPr/>
          <p:nvPr/>
        </p:nvSpPr>
        <p:spPr>
          <a:xfrm>
            <a:off x="2391156" y="5242220"/>
            <a:ext cx="1732914" cy="459105"/>
          </a:xfrm>
          <a:custGeom>
            <a:avLst/>
            <a:gdLst/>
            <a:ahLst/>
            <a:cxnLst/>
            <a:rect l="l" t="t" r="r" b="b"/>
            <a:pathLst>
              <a:path w="1732914" h="459104">
                <a:moveTo>
                  <a:pt x="0" y="458723"/>
                </a:moveTo>
                <a:lnTo>
                  <a:pt x="1732788" y="458723"/>
                </a:lnTo>
                <a:lnTo>
                  <a:pt x="1732788" y="0"/>
                </a:lnTo>
                <a:lnTo>
                  <a:pt x="0" y="0"/>
                </a:lnTo>
                <a:lnTo>
                  <a:pt x="0" y="458723"/>
                </a:lnTo>
                <a:close/>
              </a:path>
            </a:pathLst>
          </a:custGeom>
          <a:ln w="57912">
            <a:solidFill>
              <a:srgbClr val="C00000"/>
            </a:solidFill>
          </a:ln>
        </p:spPr>
        <p:txBody>
          <a:bodyPr wrap="square" lIns="0" tIns="0" rIns="0" bIns="0" rtlCol="0"/>
          <a:lstStyle/>
          <a:p>
            <a:endParaRPr/>
          </a:p>
        </p:txBody>
      </p:sp>
      <p:sp>
        <p:nvSpPr>
          <p:cNvPr id="32" name="object 9">
            <a:extLst>
              <a:ext uri="{FF2B5EF4-FFF2-40B4-BE49-F238E27FC236}">
                <a16:creationId xmlns:a16="http://schemas.microsoft.com/office/drawing/2014/main" id="{2E26D2DD-D47D-44C1-9931-AD209D3FE099}"/>
              </a:ext>
            </a:extLst>
          </p:cNvPr>
          <p:cNvSpPr txBox="1"/>
          <p:nvPr/>
        </p:nvSpPr>
        <p:spPr>
          <a:xfrm>
            <a:off x="7077465" y="3161742"/>
            <a:ext cx="3951870" cy="1489510"/>
          </a:xfrm>
          <a:prstGeom prst="rect">
            <a:avLst/>
          </a:prstGeom>
        </p:spPr>
        <p:txBody>
          <a:bodyPr vert="horz" wrap="square" lIns="0" tIns="12065" rIns="0" bIns="0" rtlCol="0">
            <a:spAutoFit/>
          </a:bodyPr>
          <a:lstStyle/>
          <a:p>
            <a:pPr marL="12700" marR="5080" indent="202565" algn="l">
              <a:lnSpc>
                <a:spcPct val="100000"/>
              </a:lnSpc>
              <a:spcBef>
                <a:spcPts val="95"/>
              </a:spcBef>
            </a:pPr>
            <a:br>
              <a:rPr lang="en-US" altLang="ja-JP" sz="1600" spc="-30" dirty="0">
                <a:latin typeface="HG丸ｺﾞｼｯｸM-PRO" panose="020F0600000000000000" pitchFamily="50" charset="-128"/>
                <a:ea typeface="HG丸ｺﾞｼｯｸM-PRO" panose="020F0600000000000000" pitchFamily="50" charset="-128"/>
                <a:cs typeface="HGMaruGothicMPRO"/>
              </a:rPr>
            </a:br>
            <a:r>
              <a:rPr lang="ja-JP" altLang="en-US" sz="1600" spc="-30" dirty="0">
                <a:latin typeface="HG丸ｺﾞｼｯｸM-PRO" panose="020F0600000000000000" pitchFamily="50" charset="-128"/>
                <a:ea typeface="HG丸ｺﾞｼｯｸM-PRO" panose="020F0600000000000000" pitchFamily="50" charset="-128"/>
                <a:cs typeface="HGMaruGothicMPRO"/>
              </a:rPr>
              <a:t>申請前に、「申請書・資料」の「</a:t>
            </a:r>
            <a:r>
              <a:rPr lang="en-US" altLang="ja-JP" sz="1600" spc="-30" dirty="0">
                <a:latin typeface="HG丸ｺﾞｼｯｸM-PRO" panose="020F0600000000000000" pitchFamily="50" charset="-128"/>
                <a:ea typeface="HG丸ｺﾞｼｯｸM-PRO" panose="020F0600000000000000" pitchFamily="50" charset="-128"/>
                <a:cs typeface="HGMaruGothicMPRO"/>
              </a:rPr>
              <a:t>【</a:t>
            </a:r>
            <a:r>
              <a:rPr lang="ja-JP" altLang="en-US" sz="1600" spc="-30" dirty="0">
                <a:latin typeface="HG丸ｺﾞｼｯｸM-PRO" panose="020F0600000000000000" pitchFamily="50" charset="-128"/>
                <a:ea typeface="HG丸ｺﾞｼｯｸM-PRO" panose="020F0600000000000000" pitchFamily="50" charset="-128"/>
                <a:cs typeface="HGMaruGothicMPRO"/>
              </a:rPr>
              <a:t>アドプト・ロード（又はリバー）・○○○</a:t>
            </a:r>
            <a:r>
              <a:rPr lang="en-US" altLang="ja-JP" sz="1600" spc="-30" dirty="0">
                <a:latin typeface="HG丸ｺﾞｼｯｸM-PRO" panose="020F0600000000000000" pitchFamily="50" charset="-128"/>
                <a:ea typeface="HG丸ｺﾞｼｯｸM-PRO" panose="020F0600000000000000" pitchFamily="50" charset="-128"/>
                <a:cs typeface="HGMaruGothicMPRO"/>
              </a:rPr>
              <a:t>】</a:t>
            </a:r>
            <a:r>
              <a:rPr lang="ja-JP" altLang="en-US" sz="1600" spc="-30" dirty="0">
                <a:latin typeface="HG丸ｺﾞｼｯｸM-PRO" panose="020F0600000000000000" pitchFamily="50" charset="-128"/>
                <a:ea typeface="HG丸ｺﾞｼｯｸM-PRO" panose="020F0600000000000000" pitchFamily="50" charset="-128"/>
                <a:cs typeface="HGMaruGothicMPRO"/>
              </a:rPr>
              <a:t>参加者名簿（別添）」に活動報告の作成をお願いします。作成例については、添付ファイルに記載されています。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33" name="object 7">
            <a:extLst>
              <a:ext uri="{FF2B5EF4-FFF2-40B4-BE49-F238E27FC236}">
                <a16:creationId xmlns:a16="http://schemas.microsoft.com/office/drawing/2014/main" id="{C4E016C9-D501-4B9F-BD2D-742B36A704F8}"/>
              </a:ext>
            </a:extLst>
          </p:cNvPr>
          <p:cNvSpPr txBox="1"/>
          <p:nvPr/>
        </p:nvSpPr>
        <p:spPr>
          <a:xfrm>
            <a:off x="7066307" y="4819354"/>
            <a:ext cx="3951870" cy="258404"/>
          </a:xfrm>
          <a:prstGeom prst="rect">
            <a:avLst/>
          </a:prstGeom>
        </p:spPr>
        <p:txBody>
          <a:bodyPr vert="horz" wrap="square" lIns="0" tIns="12065" rIns="0" bIns="0" rtlCol="0">
            <a:spAutoFit/>
          </a:bodyPr>
          <a:lstStyle/>
          <a:p>
            <a:pPr marL="12700">
              <a:lnSpc>
                <a:spcPct val="100000"/>
              </a:lnSpc>
              <a:spcBef>
                <a:spcPts val="95"/>
              </a:spcBef>
            </a:pPr>
            <a:r>
              <a:rPr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４</a:t>
            </a:r>
            <a:endParaRPr lang="en-US"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p:txBody>
      </p:sp>
      <p:sp>
        <p:nvSpPr>
          <p:cNvPr id="36" name="object 21">
            <a:extLst>
              <a:ext uri="{FF2B5EF4-FFF2-40B4-BE49-F238E27FC236}">
                <a16:creationId xmlns:a16="http://schemas.microsoft.com/office/drawing/2014/main" id="{01E9AE50-DB97-46A0-AE55-83759C469A9F}"/>
              </a:ext>
            </a:extLst>
          </p:cNvPr>
          <p:cNvSpPr/>
          <p:nvPr/>
        </p:nvSpPr>
        <p:spPr>
          <a:xfrm>
            <a:off x="774999" y="3403653"/>
            <a:ext cx="4492526" cy="183750"/>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43" name="テキスト ボックス 42">
            <a:extLst>
              <a:ext uri="{FF2B5EF4-FFF2-40B4-BE49-F238E27FC236}">
                <a16:creationId xmlns:a16="http://schemas.microsoft.com/office/drawing/2014/main" id="{EE9578CD-659F-49AC-87E3-672BAFFF19A5}"/>
              </a:ext>
            </a:extLst>
          </p:cNvPr>
          <p:cNvSpPr txBox="1"/>
          <p:nvPr/>
        </p:nvSpPr>
        <p:spPr>
          <a:xfrm rot="5400000">
            <a:off x="3093618" y="2741015"/>
            <a:ext cx="284226" cy="369332"/>
          </a:xfrm>
          <a:prstGeom prst="rect">
            <a:avLst/>
          </a:prstGeom>
          <a:noFill/>
        </p:spPr>
        <p:txBody>
          <a:bodyPr wrap="square" rtlCol="0">
            <a:spAutoFit/>
          </a:bodyPr>
          <a:lstStyle/>
          <a:p>
            <a:r>
              <a:rPr kumimoji="1" lang="en-US" altLang="ja-JP" dirty="0"/>
              <a:t>…</a:t>
            </a:r>
            <a:endParaRPr kumimoji="1" lang="ja-JP" altLang="en-US" dirty="0"/>
          </a:p>
        </p:txBody>
      </p:sp>
      <p:sp>
        <p:nvSpPr>
          <p:cNvPr id="44" name="テキスト ボックス 43">
            <a:extLst>
              <a:ext uri="{FF2B5EF4-FFF2-40B4-BE49-F238E27FC236}">
                <a16:creationId xmlns:a16="http://schemas.microsoft.com/office/drawing/2014/main" id="{1C4B3B16-BADF-4A01-8475-3814CD47D7EA}"/>
              </a:ext>
            </a:extLst>
          </p:cNvPr>
          <p:cNvSpPr txBox="1"/>
          <p:nvPr/>
        </p:nvSpPr>
        <p:spPr>
          <a:xfrm rot="5400000">
            <a:off x="3134909" y="4146443"/>
            <a:ext cx="284226" cy="369332"/>
          </a:xfrm>
          <a:prstGeom prst="rect">
            <a:avLst/>
          </a:prstGeom>
          <a:noFill/>
        </p:spPr>
        <p:txBody>
          <a:bodyPr wrap="square" rtlCol="0">
            <a:spAutoFit/>
          </a:bodyPr>
          <a:lstStyle/>
          <a:p>
            <a:r>
              <a:rPr kumimoji="1" lang="en-US" altLang="ja-JP" dirty="0"/>
              <a:t>…</a:t>
            </a:r>
            <a:endParaRPr kumimoji="1" lang="ja-JP" altLang="en-US" dirty="0"/>
          </a:p>
        </p:txBody>
      </p:sp>
      <p:grpSp>
        <p:nvGrpSpPr>
          <p:cNvPr id="35" name="グループ化 34">
            <a:extLst>
              <a:ext uri="{FF2B5EF4-FFF2-40B4-BE49-F238E27FC236}">
                <a16:creationId xmlns:a16="http://schemas.microsoft.com/office/drawing/2014/main" id="{548300B3-1ADD-4248-87B9-192ABFEB8D17}"/>
              </a:ext>
            </a:extLst>
          </p:cNvPr>
          <p:cNvGrpSpPr/>
          <p:nvPr/>
        </p:nvGrpSpPr>
        <p:grpSpPr>
          <a:xfrm>
            <a:off x="5217344" y="2449847"/>
            <a:ext cx="1416050" cy="1059815"/>
            <a:chOff x="4633277" y="4215337"/>
            <a:chExt cx="1416050" cy="1059815"/>
          </a:xfrm>
        </p:grpSpPr>
        <p:sp>
          <p:nvSpPr>
            <p:cNvPr id="52" name="object 22">
              <a:extLst>
                <a:ext uri="{FF2B5EF4-FFF2-40B4-BE49-F238E27FC236}">
                  <a16:creationId xmlns:a16="http://schemas.microsoft.com/office/drawing/2014/main" id="{B1204566-7DD2-41C2-9BBC-A6903E586C8D}"/>
                </a:ext>
              </a:extLst>
            </p:cNvPr>
            <p:cNvSpPr/>
            <p:nvPr/>
          </p:nvSpPr>
          <p:spPr>
            <a:xfrm>
              <a:off x="4633277" y="4215337"/>
              <a:ext cx="1416050" cy="1059815"/>
            </a:xfrm>
            <a:custGeom>
              <a:avLst/>
              <a:gdLst/>
              <a:ahLst/>
              <a:cxnLst/>
              <a:rect l="l" t="t" r="r" b="b"/>
              <a:pathLst>
                <a:path w="1416050" h="1059814">
                  <a:moveTo>
                    <a:pt x="1213992" y="0"/>
                  </a:moveTo>
                  <a:lnTo>
                    <a:pt x="326136" y="419227"/>
                  </a:lnTo>
                  <a:lnTo>
                    <a:pt x="225425" y="205740"/>
                  </a:lnTo>
                  <a:lnTo>
                    <a:pt x="0" y="834390"/>
                  </a:lnTo>
                  <a:lnTo>
                    <a:pt x="628650" y="1059776"/>
                  </a:lnTo>
                  <a:lnTo>
                    <a:pt x="527812" y="846264"/>
                  </a:lnTo>
                  <a:lnTo>
                    <a:pt x="1415541" y="427101"/>
                  </a:lnTo>
                  <a:lnTo>
                    <a:pt x="1213992" y="0"/>
                  </a:lnTo>
                  <a:close/>
                </a:path>
              </a:pathLst>
            </a:custGeom>
            <a:solidFill>
              <a:srgbClr val="C00000"/>
            </a:solidFill>
          </p:spPr>
          <p:txBody>
            <a:bodyPr wrap="square" lIns="0" tIns="0" rIns="0" bIns="0" rtlCol="0"/>
            <a:lstStyle/>
            <a:p>
              <a:endParaRPr dirty="0"/>
            </a:p>
          </p:txBody>
        </p:sp>
        <p:sp>
          <p:nvSpPr>
            <p:cNvPr id="53" name="object 23">
              <a:extLst>
                <a:ext uri="{FF2B5EF4-FFF2-40B4-BE49-F238E27FC236}">
                  <a16:creationId xmlns:a16="http://schemas.microsoft.com/office/drawing/2014/main" id="{DC6D5C66-AE15-4FF5-83FC-E89DDC4A2787}"/>
                </a:ext>
              </a:extLst>
            </p:cNvPr>
            <p:cNvSpPr/>
            <p:nvPr/>
          </p:nvSpPr>
          <p:spPr>
            <a:xfrm>
              <a:off x="4633277" y="4215337"/>
              <a:ext cx="1416050" cy="1059815"/>
            </a:xfrm>
            <a:custGeom>
              <a:avLst/>
              <a:gdLst/>
              <a:ahLst/>
              <a:cxnLst/>
              <a:rect l="l" t="t" r="r" b="b"/>
              <a:pathLst>
                <a:path w="1416050" h="1059814">
                  <a:moveTo>
                    <a:pt x="1213992" y="0"/>
                  </a:moveTo>
                  <a:lnTo>
                    <a:pt x="326136" y="419227"/>
                  </a:lnTo>
                  <a:lnTo>
                    <a:pt x="225425" y="205740"/>
                  </a:lnTo>
                  <a:lnTo>
                    <a:pt x="0" y="834390"/>
                  </a:lnTo>
                  <a:lnTo>
                    <a:pt x="628650" y="1059776"/>
                  </a:lnTo>
                  <a:lnTo>
                    <a:pt x="527812" y="846264"/>
                  </a:lnTo>
                  <a:lnTo>
                    <a:pt x="1415541" y="427101"/>
                  </a:lnTo>
                  <a:lnTo>
                    <a:pt x="1213992" y="0"/>
                  </a:lnTo>
                  <a:close/>
                </a:path>
              </a:pathLst>
            </a:custGeom>
            <a:ln w="12699">
              <a:solidFill>
                <a:srgbClr val="41709C"/>
              </a:solidFill>
            </a:ln>
          </p:spPr>
          <p:txBody>
            <a:bodyPr wrap="square" lIns="0" tIns="0" rIns="0" bIns="0" rtlCol="0"/>
            <a:lstStyle/>
            <a:p>
              <a:endParaRPr/>
            </a:p>
          </p:txBody>
        </p:sp>
        <p:sp>
          <p:nvSpPr>
            <p:cNvPr id="54" name="object 24">
              <a:extLst>
                <a:ext uri="{FF2B5EF4-FFF2-40B4-BE49-F238E27FC236}">
                  <a16:creationId xmlns:a16="http://schemas.microsoft.com/office/drawing/2014/main" id="{2A91BB35-960B-4672-BA09-70F5D20D75B4}"/>
                </a:ext>
              </a:extLst>
            </p:cNvPr>
            <p:cNvSpPr/>
            <p:nvPr/>
          </p:nvSpPr>
          <p:spPr>
            <a:xfrm>
              <a:off x="4818762" y="4246925"/>
              <a:ext cx="1210310" cy="833119"/>
            </a:xfrm>
            <a:custGeom>
              <a:avLst/>
              <a:gdLst/>
              <a:ahLst/>
              <a:cxnLst/>
              <a:rect l="l" t="t" r="r" b="b"/>
              <a:pathLst>
                <a:path w="1210310" h="833120">
                  <a:moveTo>
                    <a:pt x="1051687" y="0"/>
                  </a:moveTo>
                  <a:lnTo>
                    <a:pt x="0" y="499363"/>
                  </a:lnTo>
                  <a:lnTo>
                    <a:pt x="158369" y="833005"/>
                  </a:lnTo>
                  <a:lnTo>
                    <a:pt x="1210056" y="333628"/>
                  </a:lnTo>
                  <a:lnTo>
                    <a:pt x="1051687" y="0"/>
                  </a:lnTo>
                  <a:close/>
                </a:path>
              </a:pathLst>
            </a:custGeom>
            <a:solidFill>
              <a:srgbClr val="C00000"/>
            </a:solidFill>
          </p:spPr>
          <p:txBody>
            <a:bodyPr wrap="square" lIns="0" tIns="0" rIns="0" bIns="0" rtlCol="0"/>
            <a:lstStyle/>
            <a:p>
              <a:endParaRPr/>
            </a:p>
          </p:txBody>
        </p:sp>
        <p:sp>
          <p:nvSpPr>
            <p:cNvPr id="55" name="object 25">
              <a:extLst>
                <a:ext uri="{FF2B5EF4-FFF2-40B4-BE49-F238E27FC236}">
                  <a16:creationId xmlns:a16="http://schemas.microsoft.com/office/drawing/2014/main" id="{D3C4B824-0618-4F19-8C16-F517DD26D32B}"/>
                </a:ext>
              </a:extLst>
            </p:cNvPr>
            <p:cNvSpPr/>
            <p:nvPr/>
          </p:nvSpPr>
          <p:spPr>
            <a:xfrm>
              <a:off x="5160295" y="4471782"/>
              <a:ext cx="599440" cy="389890"/>
            </a:xfrm>
            <a:custGeom>
              <a:avLst/>
              <a:gdLst/>
              <a:ahLst/>
              <a:cxnLst/>
              <a:rect l="l" t="t" r="r" b="b"/>
              <a:pathLst>
                <a:path w="599439" h="389889">
                  <a:moveTo>
                    <a:pt x="144889" y="321309"/>
                  </a:moveTo>
                  <a:lnTo>
                    <a:pt x="117475" y="321309"/>
                  </a:lnTo>
                  <a:lnTo>
                    <a:pt x="131318" y="350520"/>
                  </a:lnTo>
                  <a:lnTo>
                    <a:pt x="132461" y="353059"/>
                  </a:lnTo>
                  <a:lnTo>
                    <a:pt x="119356" y="364490"/>
                  </a:lnTo>
                  <a:lnTo>
                    <a:pt x="112998" y="368300"/>
                  </a:lnTo>
                  <a:lnTo>
                    <a:pt x="107164" y="369570"/>
                  </a:lnTo>
                  <a:lnTo>
                    <a:pt x="101854" y="372109"/>
                  </a:lnTo>
                  <a:lnTo>
                    <a:pt x="106045" y="374650"/>
                  </a:lnTo>
                  <a:lnTo>
                    <a:pt x="110489" y="378459"/>
                  </a:lnTo>
                  <a:lnTo>
                    <a:pt x="115188" y="386080"/>
                  </a:lnTo>
                  <a:lnTo>
                    <a:pt x="116967" y="387350"/>
                  </a:lnTo>
                  <a:lnTo>
                    <a:pt x="118237" y="389890"/>
                  </a:lnTo>
                  <a:lnTo>
                    <a:pt x="123571" y="389890"/>
                  </a:lnTo>
                  <a:lnTo>
                    <a:pt x="124079" y="388620"/>
                  </a:lnTo>
                  <a:lnTo>
                    <a:pt x="125984" y="388620"/>
                  </a:lnTo>
                  <a:lnTo>
                    <a:pt x="158876" y="365759"/>
                  </a:lnTo>
                  <a:lnTo>
                    <a:pt x="160909" y="360680"/>
                  </a:lnTo>
                  <a:lnTo>
                    <a:pt x="160782" y="356870"/>
                  </a:lnTo>
                  <a:lnTo>
                    <a:pt x="160527" y="354330"/>
                  </a:lnTo>
                  <a:lnTo>
                    <a:pt x="159258" y="350520"/>
                  </a:lnTo>
                  <a:lnTo>
                    <a:pt x="156845" y="345440"/>
                  </a:lnTo>
                  <a:lnTo>
                    <a:pt x="144889" y="321309"/>
                  </a:lnTo>
                  <a:close/>
                </a:path>
                <a:path w="599439" h="389889">
                  <a:moveTo>
                    <a:pt x="123283" y="275590"/>
                  </a:moveTo>
                  <a:lnTo>
                    <a:pt x="96012" y="275590"/>
                  </a:lnTo>
                  <a:lnTo>
                    <a:pt x="107823" y="300990"/>
                  </a:lnTo>
                  <a:lnTo>
                    <a:pt x="55372" y="325120"/>
                  </a:lnTo>
                  <a:lnTo>
                    <a:pt x="29210" y="337820"/>
                  </a:lnTo>
                  <a:lnTo>
                    <a:pt x="27559" y="337820"/>
                  </a:lnTo>
                  <a:lnTo>
                    <a:pt x="27432" y="339090"/>
                  </a:lnTo>
                  <a:lnTo>
                    <a:pt x="27939" y="340359"/>
                  </a:lnTo>
                  <a:lnTo>
                    <a:pt x="35813" y="356870"/>
                  </a:lnTo>
                  <a:lnTo>
                    <a:pt x="36195" y="358140"/>
                  </a:lnTo>
                  <a:lnTo>
                    <a:pt x="36957" y="359409"/>
                  </a:lnTo>
                  <a:lnTo>
                    <a:pt x="37973" y="359409"/>
                  </a:lnTo>
                  <a:lnTo>
                    <a:pt x="39116" y="358140"/>
                  </a:lnTo>
                  <a:lnTo>
                    <a:pt x="65024" y="345440"/>
                  </a:lnTo>
                  <a:lnTo>
                    <a:pt x="117475" y="321309"/>
                  </a:lnTo>
                  <a:lnTo>
                    <a:pt x="144889" y="321309"/>
                  </a:lnTo>
                  <a:lnTo>
                    <a:pt x="143001" y="317500"/>
                  </a:lnTo>
                  <a:lnTo>
                    <a:pt x="139700" y="309880"/>
                  </a:lnTo>
                  <a:lnTo>
                    <a:pt x="183013" y="289559"/>
                  </a:lnTo>
                  <a:lnTo>
                    <a:pt x="130048" y="289559"/>
                  </a:lnTo>
                  <a:lnTo>
                    <a:pt x="123283" y="275590"/>
                  </a:lnTo>
                  <a:close/>
                </a:path>
                <a:path w="599439" h="389889">
                  <a:moveTo>
                    <a:pt x="212217" y="128269"/>
                  </a:moveTo>
                  <a:lnTo>
                    <a:pt x="210820" y="128269"/>
                  </a:lnTo>
                  <a:lnTo>
                    <a:pt x="208534" y="129540"/>
                  </a:lnTo>
                  <a:lnTo>
                    <a:pt x="189484" y="137160"/>
                  </a:lnTo>
                  <a:lnTo>
                    <a:pt x="224662" y="207009"/>
                  </a:lnTo>
                  <a:lnTo>
                    <a:pt x="244665" y="252730"/>
                  </a:lnTo>
                  <a:lnTo>
                    <a:pt x="256631" y="298450"/>
                  </a:lnTo>
                  <a:lnTo>
                    <a:pt x="256794" y="308609"/>
                  </a:lnTo>
                  <a:lnTo>
                    <a:pt x="263651" y="309880"/>
                  </a:lnTo>
                  <a:lnTo>
                    <a:pt x="268986" y="311150"/>
                  </a:lnTo>
                  <a:lnTo>
                    <a:pt x="273050" y="313690"/>
                  </a:lnTo>
                  <a:lnTo>
                    <a:pt x="276098" y="316230"/>
                  </a:lnTo>
                  <a:lnTo>
                    <a:pt x="278002" y="316230"/>
                  </a:lnTo>
                  <a:lnTo>
                    <a:pt x="279781" y="314959"/>
                  </a:lnTo>
                  <a:lnTo>
                    <a:pt x="280162" y="313690"/>
                  </a:lnTo>
                  <a:lnTo>
                    <a:pt x="280087" y="309880"/>
                  </a:lnTo>
                  <a:lnTo>
                    <a:pt x="269367" y="259080"/>
                  </a:lnTo>
                  <a:lnTo>
                    <a:pt x="259461" y="234950"/>
                  </a:lnTo>
                  <a:lnTo>
                    <a:pt x="251936" y="217170"/>
                  </a:lnTo>
                  <a:lnTo>
                    <a:pt x="242697" y="198120"/>
                  </a:lnTo>
                  <a:lnTo>
                    <a:pt x="223774" y="158750"/>
                  </a:lnTo>
                  <a:lnTo>
                    <a:pt x="219938" y="149860"/>
                  </a:lnTo>
                  <a:lnTo>
                    <a:pt x="216995" y="143510"/>
                  </a:lnTo>
                  <a:lnTo>
                    <a:pt x="214933" y="138430"/>
                  </a:lnTo>
                  <a:lnTo>
                    <a:pt x="213741" y="134619"/>
                  </a:lnTo>
                  <a:lnTo>
                    <a:pt x="213613" y="134619"/>
                  </a:lnTo>
                  <a:lnTo>
                    <a:pt x="213487" y="133350"/>
                  </a:lnTo>
                  <a:lnTo>
                    <a:pt x="213233" y="132080"/>
                  </a:lnTo>
                  <a:lnTo>
                    <a:pt x="212979" y="129540"/>
                  </a:lnTo>
                  <a:lnTo>
                    <a:pt x="212217" y="128269"/>
                  </a:lnTo>
                  <a:close/>
                </a:path>
                <a:path w="599439" h="389889">
                  <a:moveTo>
                    <a:pt x="102171" y="231140"/>
                  </a:moveTo>
                  <a:lnTo>
                    <a:pt x="74802" y="231140"/>
                  </a:lnTo>
                  <a:lnTo>
                    <a:pt x="86360" y="255270"/>
                  </a:lnTo>
                  <a:lnTo>
                    <a:pt x="52070" y="271780"/>
                  </a:lnTo>
                  <a:lnTo>
                    <a:pt x="23622" y="284480"/>
                  </a:lnTo>
                  <a:lnTo>
                    <a:pt x="22098" y="285750"/>
                  </a:lnTo>
                  <a:lnTo>
                    <a:pt x="21717" y="287020"/>
                  </a:lnTo>
                  <a:lnTo>
                    <a:pt x="22351" y="288290"/>
                  </a:lnTo>
                  <a:lnTo>
                    <a:pt x="30225" y="304800"/>
                  </a:lnTo>
                  <a:lnTo>
                    <a:pt x="30734" y="306070"/>
                  </a:lnTo>
                  <a:lnTo>
                    <a:pt x="33655" y="306070"/>
                  </a:lnTo>
                  <a:lnTo>
                    <a:pt x="61722" y="292100"/>
                  </a:lnTo>
                  <a:lnTo>
                    <a:pt x="96012" y="275590"/>
                  </a:lnTo>
                  <a:lnTo>
                    <a:pt x="123283" y="275590"/>
                  </a:lnTo>
                  <a:lnTo>
                    <a:pt x="118363" y="265430"/>
                  </a:lnTo>
                  <a:lnTo>
                    <a:pt x="153416" y="248920"/>
                  </a:lnTo>
                  <a:lnTo>
                    <a:pt x="161139" y="245109"/>
                  </a:lnTo>
                  <a:lnTo>
                    <a:pt x="108712" y="245109"/>
                  </a:lnTo>
                  <a:lnTo>
                    <a:pt x="102171" y="231140"/>
                  </a:lnTo>
                  <a:close/>
                </a:path>
                <a:path w="599439" h="389889">
                  <a:moveTo>
                    <a:pt x="210185" y="252730"/>
                  </a:moveTo>
                  <a:lnTo>
                    <a:pt x="208407" y="252730"/>
                  </a:lnTo>
                  <a:lnTo>
                    <a:pt x="130048" y="289559"/>
                  </a:lnTo>
                  <a:lnTo>
                    <a:pt x="183013" y="289559"/>
                  </a:lnTo>
                  <a:lnTo>
                    <a:pt x="191135" y="285750"/>
                  </a:lnTo>
                  <a:lnTo>
                    <a:pt x="217297" y="274320"/>
                  </a:lnTo>
                  <a:lnTo>
                    <a:pt x="218312" y="273050"/>
                  </a:lnTo>
                  <a:lnTo>
                    <a:pt x="219201" y="273050"/>
                  </a:lnTo>
                  <a:lnTo>
                    <a:pt x="218948" y="271780"/>
                  </a:lnTo>
                  <a:lnTo>
                    <a:pt x="218439" y="270509"/>
                  </a:lnTo>
                  <a:lnTo>
                    <a:pt x="210693" y="254000"/>
                  </a:lnTo>
                  <a:lnTo>
                    <a:pt x="210185" y="252730"/>
                  </a:lnTo>
                  <a:close/>
                </a:path>
                <a:path w="599439" h="389889">
                  <a:moveTo>
                    <a:pt x="266573" y="102869"/>
                  </a:moveTo>
                  <a:lnTo>
                    <a:pt x="262889" y="102869"/>
                  </a:lnTo>
                  <a:lnTo>
                    <a:pt x="257429" y="105410"/>
                  </a:lnTo>
                  <a:lnTo>
                    <a:pt x="251333" y="107950"/>
                  </a:lnTo>
                  <a:lnTo>
                    <a:pt x="244601" y="110490"/>
                  </a:lnTo>
                  <a:lnTo>
                    <a:pt x="247937" y="116840"/>
                  </a:lnTo>
                  <a:lnTo>
                    <a:pt x="251666" y="123190"/>
                  </a:lnTo>
                  <a:lnTo>
                    <a:pt x="255799" y="132080"/>
                  </a:lnTo>
                  <a:lnTo>
                    <a:pt x="260350" y="140969"/>
                  </a:lnTo>
                  <a:lnTo>
                    <a:pt x="312674" y="251459"/>
                  </a:lnTo>
                  <a:lnTo>
                    <a:pt x="329564" y="288290"/>
                  </a:lnTo>
                  <a:lnTo>
                    <a:pt x="330200" y="289559"/>
                  </a:lnTo>
                  <a:lnTo>
                    <a:pt x="332613" y="289559"/>
                  </a:lnTo>
                  <a:lnTo>
                    <a:pt x="347091" y="281940"/>
                  </a:lnTo>
                  <a:lnTo>
                    <a:pt x="348742" y="281940"/>
                  </a:lnTo>
                  <a:lnTo>
                    <a:pt x="348869" y="280670"/>
                  </a:lnTo>
                  <a:lnTo>
                    <a:pt x="349123" y="280670"/>
                  </a:lnTo>
                  <a:lnTo>
                    <a:pt x="348996" y="279400"/>
                  </a:lnTo>
                  <a:lnTo>
                    <a:pt x="348488" y="279400"/>
                  </a:lnTo>
                  <a:lnTo>
                    <a:pt x="345694" y="273050"/>
                  </a:lnTo>
                  <a:lnTo>
                    <a:pt x="369416" y="273050"/>
                  </a:lnTo>
                  <a:lnTo>
                    <a:pt x="370253" y="271780"/>
                  </a:lnTo>
                  <a:lnTo>
                    <a:pt x="344550" y="271780"/>
                  </a:lnTo>
                  <a:lnTo>
                    <a:pt x="342550" y="266700"/>
                  </a:lnTo>
                  <a:lnTo>
                    <a:pt x="339598" y="261620"/>
                  </a:lnTo>
                  <a:lnTo>
                    <a:pt x="335692" y="252730"/>
                  </a:lnTo>
                  <a:lnTo>
                    <a:pt x="278764" y="133350"/>
                  </a:lnTo>
                  <a:lnTo>
                    <a:pt x="274456" y="124460"/>
                  </a:lnTo>
                  <a:lnTo>
                    <a:pt x="271256" y="116840"/>
                  </a:lnTo>
                  <a:lnTo>
                    <a:pt x="269174" y="111760"/>
                  </a:lnTo>
                  <a:lnTo>
                    <a:pt x="268224" y="109219"/>
                  </a:lnTo>
                  <a:lnTo>
                    <a:pt x="267208" y="104140"/>
                  </a:lnTo>
                  <a:lnTo>
                    <a:pt x="266573" y="102869"/>
                  </a:lnTo>
                  <a:close/>
                </a:path>
                <a:path w="599439" h="389889">
                  <a:moveTo>
                    <a:pt x="369416" y="273050"/>
                  </a:moveTo>
                  <a:lnTo>
                    <a:pt x="345694" y="273050"/>
                  </a:lnTo>
                  <a:lnTo>
                    <a:pt x="348234" y="274320"/>
                  </a:lnTo>
                  <a:lnTo>
                    <a:pt x="351789" y="275590"/>
                  </a:lnTo>
                  <a:lnTo>
                    <a:pt x="356362" y="279400"/>
                  </a:lnTo>
                  <a:lnTo>
                    <a:pt x="359663" y="280670"/>
                  </a:lnTo>
                  <a:lnTo>
                    <a:pt x="361823" y="281940"/>
                  </a:lnTo>
                  <a:lnTo>
                    <a:pt x="362838" y="281940"/>
                  </a:lnTo>
                  <a:lnTo>
                    <a:pt x="363600" y="280670"/>
                  </a:lnTo>
                  <a:lnTo>
                    <a:pt x="364998" y="279400"/>
                  </a:lnTo>
                  <a:lnTo>
                    <a:pt x="366902" y="276859"/>
                  </a:lnTo>
                  <a:lnTo>
                    <a:pt x="369416" y="273050"/>
                  </a:lnTo>
                  <a:close/>
                </a:path>
                <a:path w="599439" h="389889">
                  <a:moveTo>
                    <a:pt x="291464" y="273050"/>
                  </a:moveTo>
                  <a:lnTo>
                    <a:pt x="290449" y="273050"/>
                  </a:lnTo>
                  <a:lnTo>
                    <a:pt x="290830" y="274320"/>
                  </a:lnTo>
                  <a:lnTo>
                    <a:pt x="291464" y="273050"/>
                  </a:lnTo>
                  <a:close/>
                </a:path>
                <a:path w="599439" h="389889">
                  <a:moveTo>
                    <a:pt x="242697" y="123190"/>
                  </a:moveTo>
                  <a:lnTo>
                    <a:pt x="241300" y="123190"/>
                  </a:lnTo>
                  <a:lnTo>
                    <a:pt x="238760" y="124460"/>
                  </a:lnTo>
                  <a:lnTo>
                    <a:pt x="235204" y="125730"/>
                  </a:lnTo>
                  <a:lnTo>
                    <a:pt x="229616" y="128269"/>
                  </a:lnTo>
                  <a:lnTo>
                    <a:pt x="221742" y="130810"/>
                  </a:lnTo>
                  <a:lnTo>
                    <a:pt x="224718" y="135890"/>
                  </a:lnTo>
                  <a:lnTo>
                    <a:pt x="228123" y="142240"/>
                  </a:lnTo>
                  <a:lnTo>
                    <a:pt x="231957" y="149860"/>
                  </a:lnTo>
                  <a:lnTo>
                    <a:pt x="236220" y="158750"/>
                  </a:lnTo>
                  <a:lnTo>
                    <a:pt x="274320" y="240030"/>
                  </a:lnTo>
                  <a:lnTo>
                    <a:pt x="289306" y="271780"/>
                  </a:lnTo>
                  <a:lnTo>
                    <a:pt x="289687" y="273050"/>
                  </a:lnTo>
                  <a:lnTo>
                    <a:pt x="292608" y="273050"/>
                  </a:lnTo>
                  <a:lnTo>
                    <a:pt x="305816" y="266700"/>
                  </a:lnTo>
                  <a:lnTo>
                    <a:pt x="306832" y="266700"/>
                  </a:lnTo>
                  <a:lnTo>
                    <a:pt x="307467" y="265430"/>
                  </a:lnTo>
                  <a:lnTo>
                    <a:pt x="307721" y="265430"/>
                  </a:lnTo>
                  <a:lnTo>
                    <a:pt x="307086" y="262890"/>
                  </a:lnTo>
                  <a:lnTo>
                    <a:pt x="291338" y="231140"/>
                  </a:lnTo>
                  <a:lnTo>
                    <a:pt x="253111" y="151130"/>
                  </a:lnTo>
                  <a:lnTo>
                    <a:pt x="247396" y="139700"/>
                  </a:lnTo>
                  <a:lnTo>
                    <a:pt x="244475" y="132080"/>
                  </a:lnTo>
                  <a:lnTo>
                    <a:pt x="243967" y="129540"/>
                  </a:lnTo>
                  <a:lnTo>
                    <a:pt x="243839" y="129540"/>
                  </a:lnTo>
                  <a:lnTo>
                    <a:pt x="243712" y="127000"/>
                  </a:lnTo>
                  <a:lnTo>
                    <a:pt x="243586" y="125730"/>
                  </a:lnTo>
                  <a:lnTo>
                    <a:pt x="242697" y="123190"/>
                  </a:lnTo>
                  <a:close/>
                </a:path>
                <a:path w="599439" h="389889">
                  <a:moveTo>
                    <a:pt x="371856" y="231140"/>
                  </a:moveTo>
                  <a:lnTo>
                    <a:pt x="364617" y="231140"/>
                  </a:lnTo>
                  <a:lnTo>
                    <a:pt x="364109" y="233680"/>
                  </a:lnTo>
                  <a:lnTo>
                    <a:pt x="363220" y="237490"/>
                  </a:lnTo>
                  <a:lnTo>
                    <a:pt x="361950" y="241300"/>
                  </a:lnTo>
                  <a:lnTo>
                    <a:pt x="358570" y="248920"/>
                  </a:lnTo>
                  <a:lnTo>
                    <a:pt x="354536" y="257809"/>
                  </a:lnTo>
                  <a:lnTo>
                    <a:pt x="349859" y="264159"/>
                  </a:lnTo>
                  <a:lnTo>
                    <a:pt x="344550" y="271780"/>
                  </a:lnTo>
                  <a:lnTo>
                    <a:pt x="370253" y="271780"/>
                  </a:lnTo>
                  <a:lnTo>
                    <a:pt x="371929" y="269240"/>
                  </a:lnTo>
                  <a:lnTo>
                    <a:pt x="376158" y="261620"/>
                  </a:lnTo>
                  <a:lnTo>
                    <a:pt x="379601" y="254000"/>
                  </a:lnTo>
                  <a:lnTo>
                    <a:pt x="383159" y="243840"/>
                  </a:lnTo>
                  <a:lnTo>
                    <a:pt x="384175" y="241300"/>
                  </a:lnTo>
                  <a:lnTo>
                    <a:pt x="386842" y="238759"/>
                  </a:lnTo>
                  <a:lnTo>
                    <a:pt x="387223" y="237490"/>
                  </a:lnTo>
                  <a:lnTo>
                    <a:pt x="386461" y="234950"/>
                  </a:lnTo>
                  <a:lnTo>
                    <a:pt x="385063" y="234950"/>
                  </a:lnTo>
                  <a:lnTo>
                    <a:pt x="383032" y="233680"/>
                  </a:lnTo>
                  <a:lnTo>
                    <a:pt x="377951" y="232409"/>
                  </a:lnTo>
                  <a:lnTo>
                    <a:pt x="371856" y="231140"/>
                  </a:lnTo>
                  <a:close/>
                </a:path>
                <a:path w="599439" h="389889">
                  <a:moveTo>
                    <a:pt x="122936" y="165100"/>
                  </a:moveTo>
                  <a:lnTo>
                    <a:pt x="117601" y="170180"/>
                  </a:lnTo>
                  <a:lnTo>
                    <a:pt x="112395" y="175260"/>
                  </a:lnTo>
                  <a:lnTo>
                    <a:pt x="107569" y="180340"/>
                  </a:lnTo>
                  <a:lnTo>
                    <a:pt x="98802" y="186690"/>
                  </a:lnTo>
                  <a:lnTo>
                    <a:pt x="89058" y="194309"/>
                  </a:lnTo>
                  <a:lnTo>
                    <a:pt x="78315" y="201930"/>
                  </a:lnTo>
                  <a:lnTo>
                    <a:pt x="66548" y="209550"/>
                  </a:lnTo>
                  <a:lnTo>
                    <a:pt x="51952" y="218440"/>
                  </a:lnTo>
                  <a:lnTo>
                    <a:pt x="35988" y="228600"/>
                  </a:lnTo>
                  <a:lnTo>
                    <a:pt x="18667" y="237490"/>
                  </a:lnTo>
                  <a:lnTo>
                    <a:pt x="0" y="247650"/>
                  </a:lnTo>
                  <a:lnTo>
                    <a:pt x="4445" y="250190"/>
                  </a:lnTo>
                  <a:lnTo>
                    <a:pt x="8762" y="254000"/>
                  </a:lnTo>
                  <a:lnTo>
                    <a:pt x="14859" y="261620"/>
                  </a:lnTo>
                  <a:lnTo>
                    <a:pt x="16256" y="262890"/>
                  </a:lnTo>
                  <a:lnTo>
                    <a:pt x="19431" y="262890"/>
                  </a:lnTo>
                  <a:lnTo>
                    <a:pt x="21589" y="261620"/>
                  </a:lnTo>
                  <a:lnTo>
                    <a:pt x="22733" y="261620"/>
                  </a:lnTo>
                  <a:lnTo>
                    <a:pt x="24002" y="260350"/>
                  </a:lnTo>
                  <a:lnTo>
                    <a:pt x="38316" y="252730"/>
                  </a:lnTo>
                  <a:lnTo>
                    <a:pt x="51546" y="245109"/>
                  </a:lnTo>
                  <a:lnTo>
                    <a:pt x="63704" y="237490"/>
                  </a:lnTo>
                  <a:lnTo>
                    <a:pt x="74802" y="231140"/>
                  </a:lnTo>
                  <a:lnTo>
                    <a:pt x="102171" y="231140"/>
                  </a:lnTo>
                  <a:lnTo>
                    <a:pt x="95631" y="217170"/>
                  </a:lnTo>
                  <a:lnTo>
                    <a:pt x="127563" y="194309"/>
                  </a:lnTo>
                  <a:lnTo>
                    <a:pt x="139826" y="184150"/>
                  </a:lnTo>
                  <a:lnTo>
                    <a:pt x="142748" y="181610"/>
                  </a:lnTo>
                  <a:lnTo>
                    <a:pt x="146050" y="180340"/>
                  </a:lnTo>
                  <a:lnTo>
                    <a:pt x="148336" y="179069"/>
                  </a:lnTo>
                  <a:lnTo>
                    <a:pt x="149225" y="177800"/>
                  </a:lnTo>
                  <a:lnTo>
                    <a:pt x="147955" y="175260"/>
                  </a:lnTo>
                  <a:lnTo>
                    <a:pt x="146812" y="173990"/>
                  </a:lnTo>
                  <a:lnTo>
                    <a:pt x="144780" y="172719"/>
                  </a:lnTo>
                  <a:lnTo>
                    <a:pt x="138684" y="170180"/>
                  </a:lnTo>
                  <a:lnTo>
                    <a:pt x="131318" y="167640"/>
                  </a:lnTo>
                  <a:lnTo>
                    <a:pt x="122936" y="165100"/>
                  </a:lnTo>
                  <a:close/>
                </a:path>
                <a:path w="599439" h="389889">
                  <a:moveTo>
                    <a:pt x="173227" y="213359"/>
                  </a:moveTo>
                  <a:lnTo>
                    <a:pt x="171704" y="214630"/>
                  </a:lnTo>
                  <a:lnTo>
                    <a:pt x="143763" y="228600"/>
                  </a:lnTo>
                  <a:lnTo>
                    <a:pt x="108712" y="245109"/>
                  </a:lnTo>
                  <a:lnTo>
                    <a:pt x="161139" y="245109"/>
                  </a:lnTo>
                  <a:lnTo>
                    <a:pt x="181737" y="234950"/>
                  </a:lnTo>
                  <a:lnTo>
                    <a:pt x="183261" y="234950"/>
                  </a:lnTo>
                  <a:lnTo>
                    <a:pt x="183514" y="233680"/>
                  </a:lnTo>
                  <a:lnTo>
                    <a:pt x="183261" y="233680"/>
                  </a:lnTo>
                  <a:lnTo>
                    <a:pt x="182752" y="232409"/>
                  </a:lnTo>
                  <a:lnTo>
                    <a:pt x="174879" y="215900"/>
                  </a:lnTo>
                  <a:lnTo>
                    <a:pt x="174244" y="214630"/>
                  </a:lnTo>
                  <a:lnTo>
                    <a:pt x="173227" y="213359"/>
                  </a:lnTo>
                  <a:close/>
                </a:path>
                <a:path w="599439" h="389889">
                  <a:moveTo>
                    <a:pt x="372618" y="54610"/>
                  </a:moveTo>
                  <a:lnTo>
                    <a:pt x="371221" y="54610"/>
                  </a:lnTo>
                  <a:lnTo>
                    <a:pt x="344297" y="67310"/>
                  </a:lnTo>
                  <a:lnTo>
                    <a:pt x="300227" y="88900"/>
                  </a:lnTo>
                  <a:lnTo>
                    <a:pt x="273938" y="100330"/>
                  </a:lnTo>
                  <a:lnTo>
                    <a:pt x="272923" y="101600"/>
                  </a:lnTo>
                  <a:lnTo>
                    <a:pt x="272161" y="101600"/>
                  </a:lnTo>
                  <a:lnTo>
                    <a:pt x="271907" y="102869"/>
                  </a:lnTo>
                  <a:lnTo>
                    <a:pt x="318516" y="102869"/>
                  </a:lnTo>
                  <a:lnTo>
                    <a:pt x="319532" y="109219"/>
                  </a:lnTo>
                  <a:lnTo>
                    <a:pt x="320039" y="115569"/>
                  </a:lnTo>
                  <a:lnTo>
                    <a:pt x="319913" y="120650"/>
                  </a:lnTo>
                  <a:lnTo>
                    <a:pt x="296545" y="132080"/>
                  </a:lnTo>
                  <a:lnTo>
                    <a:pt x="295529" y="132080"/>
                  </a:lnTo>
                  <a:lnTo>
                    <a:pt x="295021" y="133350"/>
                  </a:lnTo>
                  <a:lnTo>
                    <a:pt x="294639" y="133350"/>
                  </a:lnTo>
                  <a:lnTo>
                    <a:pt x="294894" y="134619"/>
                  </a:lnTo>
                  <a:lnTo>
                    <a:pt x="295401" y="135890"/>
                  </a:lnTo>
                  <a:lnTo>
                    <a:pt x="307213" y="158750"/>
                  </a:lnTo>
                  <a:lnTo>
                    <a:pt x="332867" y="213359"/>
                  </a:lnTo>
                  <a:lnTo>
                    <a:pt x="343916" y="237490"/>
                  </a:lnTo>
                  <a:lnTo>
                    <a:pt x="344297" y="238759"/>
                  </a:lnTo>
                  <a:lnTo>
                    <a:pt x="347218" y="238759"/>
                  </a:lnTo>
                  <a:lnTo>
                    <a:pt x="402971" y="212090"/>
                  </a:lnTo>
                  <a:lnTo>
                    <a:pt x="356235" y="212090"/>
                  </a:lnTo>
                  <a:lnTo>
                    <a:pt x="349631" y="198120"/>
                  </a:lnTo>
                  <a:lnTo>
                    <a:pt x="380648" y="182880"/>
                  </a:lnTo>
                  <a:lnTo>
                    <a:pt x="342264" y="182880"/>
                  </a:lnTo>
                  <a:lnTo>
                    <a:pt x="335914" y="168910"/>
                  </a:lnTo>
                  <a:lnTo>
                    <a:pt x="368966" y="153669"/>
                  </a:lnTo>
                  <a:lnTo>
                    <a:pt x="328549" y="153669"/>
                  </a:lnTo>
                  <a:lnTo>
                    <a:pt x="322452" y="140969"/>
                  </a:lnTo>
                  <a:lnTo>
                    <a:pt x="366395" y="119380"/>
                  </a:lnTo>
                  <a:lnTo>
                    <a:pt x="390779" y="119380"/>
                  </a:lnTo>
                  <a:lnTo>
                    <a:pt x="387329" y="111760"/>
                  </a:lnTo>
                  <a:lnTo>
                    <a:pt x="340487" y="111760"/>
                  </a:lnTo>
                  <a:lnTo>
                    <a:pt x="340360" y="100330"/>
                  </a:lnTo>
                  <a:lnTo>
                    <a:pt x="339851" y="92710"/>
                  </a:lnTo>
                  <a:lnTo>
                    <a:pt x="353313" y="86360"/>
                  </a:lnTo>
                  <a:lnTo>
                    <a:pt x="379475" y="74930"/>
                  </a:lnTo>
                  <a:lnTo>
                    <a:pt x="380492" y="74930"/>
                  </a:lnTo>
                  <a:lnTo>
                    <a:pt x="381000" y="73660"/>
                  </a:lnTo>
                  <a:lnTo>
                    <a:pt x="381381" y="73660"/>
                  </a:lnTo>
                  <a:lnTo>
                    <a:pt x="381126" y="72390"/>
                  </a:lnTo>
                  <a:lnTo>
                    <a:pt x="380619" y="71119"/>
                  </a:lnTo>
                  <a:lnTo>
                    <a:pt x="373507" y="55880"/>
                  </a:lnTo>
                  <a:lnTo>
                    <a:pt x="372999" y="55880"/>
                  </a:lnTo>
                  <a:lnTo>
                    <a:pt x="372618" y="54610"/>
                  </a:lnTo>
                  <a:close/>
                </a:path>
                <a:path w="599439" h="389889">
                  <a:moveTo>
                    <a:pt x="409448" y="210820"/>
                  </a:moveTo>
                  <a:lnTo>
                    <a:pt x="406526" y="210820"/>
                  </a:lnTo>
                  <a:lnTo>
                    <a:pt x="406019" y="212090"/>
                  </a:lnTo>
                  <a:lnTo>
                    <a:pt x="405638" y="212090"/>
                  </a:lnTo>
                  <a:lnTo>
                    <a:pt x="399923" y="224790"/>
                  </a:lnTo>
                  <a:lnTo>
                    <a:pt x="399034" y="226059"/>
                  </a:lnTo>
                  <a:lnTo>
                    <a:pt x="398907" y="227330"/>
                  </a:lnTo>
                  <a:lnTo>
                    <a:pt x="399161" y="228600"/>
                  </a:lnTo>
                  <a:lnTo>
                    <a:pt x="400685" y="228600"/>
                  </a:lnTo>
                  <a:lnTo>
                    <a:pt x="410309" y="232409"/>
                  </a:lnTo>
                  <a:lnTo>
                    <a:pt x="420719" y="236220"/>
                  </a:lnTo>
                  <a:lnTo>
                    <a:pt x="443992" y="238759"/>
                  </a:lnTo>
                  <a:lnTo>
                    <a:pt x="449834" y="238759"/>
                  </a:lnTo>
                  <a:lnTo>
                    <a:pt x="450976" y="237490"/>
                  </a:lnTo>
                  <a:lnTo>
                    <a:pt x="451612" y="236220"/>
                  </a:lnTo>
                  <a:lnTo>
                    <a:pt x="452247" y="224790"/>
                  </a:lnTo>
                  <a:lnTo>
                    <a:pt x="453136" y="219709"/>
                  </a:lnTo>
                  <a:lnTo>
                    <a:pt x="454236" y="217170"/>
                  </a:lnTo>
                  <a:lnTo>
                    <a:pt x="443041" y="217170"/>
                  </a:lnTo>
                  <a:lnTo>
                    <a:pt x="420407" y="214630"/>
                  </a:lnTo>
                  <a:lnTo>
                    <a:pt x="409448" y="210820"/>
                  </a:lnTo>
                  <a:close/>
                </a:path>
                <a:path w="599439" h="389889">
                  <a:moveTo>
                    <a:pt x="454787" y="215900"/>
                  </a:moveTo>
                  <a:lnTo>
                    <a:pt x="443041" y="217170"/>
                  </a:lnTo>
                  <a:lnTo>
                    <a:pt x="454236" y="217170"/>
                  </a:lnTo>
                  <a:lnTo>
                    <a:pt x="454787" y="215900"/>
                  </a:lnTo>
                  <a:close/>
                </a:path>
                <a:path w="599439" h="389889">
                  <a:moveTo>
                    <a:pt x="418280" y="176530"/>
                  </a:moveTo>
                  <a:lnTo>
                    <a:pt x="393573" y="176530"/>
                  </a:lnTo>
                  <a:lnTo>
                    <a:pt x="400176" y="190500"/>
                  </a:lnTo>
                  <a:lnTo>
                    <a:pt x="356235" y="212090"/>
                  </a:lnTo>
                  <a:lnTo>
                    <a:pt x="402971" y="212090"/>
                  </a:lnTo>
                  <a:lnTo>
                    <a:pt x="426847" y="200659"/>
                  </a:lnTo>
                  <a:lnTo>
                    <a:pt x="427989" y="200659"/>
                  </a:lnTo>
                  <a:lnTo>
                    <a:pt x="428625" y="199390"/>
                  </a:lnTo>
                  <a:lnTo>
                    <a:pt x="429006" y="199390"/>
                  </a:lnTo>
                  <a:lnTo>
                    <a:pt x="428751" y="198120"/>
                  </a:lnTo>
                  <a:lnTo>
                    <a:pt x="418280" y="176530"/>
                  </a:lnTo>
                  <a:close/>
                </a:path>
                <a:path w="599439" h="389889">
                  <a:moveTo>
                    <a:pt x="404827" y="148590"/>
                  </a:moveTo>
                  <a:lnTo>
                    <a:pt x="379984" y="148590"/>
                  </a:lnTo>
                  <a:lnTo>
                    <a:pt x="386207" y="161290"/>
                  </a:lnTo>
                  <a:lnTo>
                    <a:pt x="342264" y="182880"/>
                  </a:lnTo>
                  <a:lnTo>
                    <a:pt x="380648" y="182880"/>
                  </a:lnTo>
                  <a:lnTo>
                    <a:pt x="393573" y="176530"/>
                  </a:lnTo>
                  <a:lnTo>
                    <a:pt x="418280" y="176530"/>
                  </a:lnTo>
                  <a:lnTo>
                    <a:pt x="404827" y="148590"/>
                  </a:lnTo>
                  <a:close/>
                </a:path>
                <a:path w="599439" h="389889">
                  <a:moveTo>
                    <a:pt x="515620" y="140969"/>
                  </a:moveTo>
                  <a:lnTo>
                    <a:pt x="492760" y="161290"/>
                  </a:lnTo>
                  <a:lnTo>
                    <a:pt x="507333" y="172719"/>
                  </a:lnTo>
                  <a:lnTo>
                    <a:pt x="523811" y="177800"/>
                  </a:lnTo>
                  <a:lnTo>
                    <a:pt x="562483" y="170180"/>
                  </a:lnTo>
                  <a:lnTo>
                    <a:pt x="583907" y="154940"/>
                  </a:lnTo>
                  <a:lnTo>
                    <a:pt x="539623" y="154940"/>
                  </a:lnTo>
                  <a:lnTo>
                    <a:pt x="534162" y="153669"/>
                  </a:lnTo>
                  <a:lnTo>
                    <a:pt x="527812" y="152400"/>
                  </a:lnTo>
                  <a:lnTo>
                    <a:pt x="521588" y="148590"/>
                  </a:lnTo>
                  <a:lnTo>
                    <a:pt x="515620" y="140969"/>
                  </a:lnTo>
                  <a:close/>
                </a:path>
                <a:path w="599439" h="389889">
                  <a:moveTo>
                    <a:pt x="591523" y="93980"/>
                  </a:moveTo>
                  <a:lnTo>
                    <a:pt x="548132" y="93980"/>
                  </a:lnTo>
                  <a:lnTo>
                    <a:pt x="558514" y="100330"/>
                  </a:lnTo>
                  <a:lnTo>
                    <a:pt x="566420" y="110490"/>
                  </a:lnTo>
                  <a:lnTo>
                    <a:pt x="569976" y="118110"/>
                  </a:lnTo>
                  <a:lnTo>
                    <a:pt x="570864" y="125730"/>
                  </a:lnTo>
                  <a:lnTo>
                    <a:pt x="568833" y="132080"/>
                  </a:lnTo>
                  <a:lnTo>
                    <a:pt x="566547" y="139700"/>
                  </a:lnTo>
                  <a:lnTo>
                    <a:pt x="561213" y="146050"/>
                  </a:lnTo>
                  <a:lnTo>
                    <a:pt x="552704" y="149860"/>
                  </a:lnTo>
                  <a:lnTo>
                    <a:pt x="545846" y="153669"/>
                  </a:lnTo>
                  <a:lnTo>
                    <a:pt x="539623" y="154940"/>
                  </a:lnTo>
                  <a:lnTo>
                    <a:pt x="583907" y="154940"/>
                  </a:lnTo>
                  <a:lnTo>
                    <a:pt x="588593" y="149860"/>
                  </a:lnTo>
                  <a:lnTo>
                    <a:pt x="593979" y="140969"/>
                  </a:lnTo>
                  <a:lnTo>
                    <a:pt x="597888" y="130810"/>
                  </a:lnTo>
                  <a:lnTo>
                    <a:pt x="599154" y="119380"/>
                  </a:lnTo>
                  <a:lnTo>
                    <a:pt x="597800" y="109219"/>
                  </a:lnTo>
                  <a:lnTo>
                    <a:pt x="593851" y="97790"/>
                  </a:lnTo>
                  <a:lnTo>
                    <a:pt x="591523" y="93980"/>
                  </a:lnTo>
                  <a:close/>
                </a:path>
                <a:path w="599439" h="389889">
                  <a:moveTo>
                    <a:pt x="390779" y="119380"/>
                  </a:moveTo>
                  <a:lnTo>
                    <a:pt x="366395" y="119380"/>
                  </a:lnTo>
                  <a:lnTo>
                    <a:pt x="372491" y="133350"/>
                  </a:lnTo>
                  <a:lnTo>
                    <a:pt x="328549" y="153669"/>
                  </a:lnTo>
                  <a:lnTo>
                    <a:pt x="368966" y="153669"/>
                  </a:lnTo>
                  <a:lnTo>
                    <a:pt x="379984" y="148590"/>
                  </a:lnTo>
                  <a:lnTo>
                    <a:pt x="404827" y="148590"/>
                  </a:lnTo>
                  <a:lnTo>
                    <a:pt x="390779" y="119380"/>
                  </a:lnTo>
                  <a:close/>
                </a:path>
                <a:path w="599439" h="389889">
                  <a:moveTo>
                    <a:pt x="318516" y="102869"/>
                  </a:moveTo>
                  <a:lnTo>
                    <a:pt x="272034" y="102869"/>
                  </a:lnTo>
                  <a:lnTo>
                    <a:pt x="272542" y="104140"/>
                  </a:lnTo>
                  <a:lnTo>
                    <a:pt x="279654" y="119380"/>
                  </a:lnTo>
                  <a:lnTo>
                    <a:pt x="280162" y="120650"/>
                  </a:lnTo>
                  <a:lnTo>
                    <a:pt x="282067" y="120650"/>
                  </a:lnTo>
                  <a:lnTo>
                    <a:pt x="309118" y="107950"/>
                  </a:lnTo>
                  <a:lnTo>
                    <a:pt x="318516" y="102869"/>
                  </a:lnTo>
                  <a:close/>
                </a:path>
                <a:path w="599439" h="389889">
                  <a:moveTo>
                    <a:pt x="379349" y="93980"/>
                  </a:moveTo>
                  <a:lnTo>
                    <a:pt x="376174" y="93980"/>
                  </a:lnTo>
                  <a:lnTo>
                    <a:pt x="352679" y="105410"/>
                  </a:lnTo>
                  <a:lnTo>
                    <a:pt x="340487" y="111760"/>
                  </a:lnTo>
                  <a:lnTo>
                    <a:pt x="387329" y="111760"/>
                  </a:lnTo>
                  <a:lnTo>
                    <a:pt x="379857" y="95250"/>
                  </a:lnTo>
                  <a:lnTo>
                    <a:pt x="379349" y="93980"/>
                  </a:lnTo>
                  <a:close/>
                </a:path>
                <a:path w="599439" h="389889">
                  <a:moveTo>
                    <a:pt x="554101" y="22860"/>
                  </a:moveTo>
                  <a:lnTo>
                    <a:pt x="507111" y="22860"/>
                  </a:lnTo>
                  <a:lnTo>
                    <a:pt x="512825" y="24130"/>
                  </a:lnTo>
                  <a:lnTo>
                    <a:pt x="519557" y="26669"/>
                  </a:lnTo>
                  <a:lnTo>
                    <a:pt x="524637" y="30480"/>
                  </a:lnTo>
                  <a:lnTo>
                    <a:pt x="528193" y="38100"/>
                  </a:lnTo>
                  <a:lnTo>
                    <a:pt x="531407" y="49530"/>
                  </a:lnTo>
                  <a:lnTo>
                    <a:pt x="529240" y="60960"/>
                  </a:lnTo>
                  <a:lnTo>
                    <a:pt x="521692" y="69850"/>
                  </a:lnTo>
                  <a:lnTo>
                    <a:pt x="508762" y="77469"/>
                  </a:lnTo>
                  <a:lnTo>
                    <a:pt x="497205" y="82550"/>
                  </a:lnTo>
                  <a:lnTo>
                    <a:pt x="507364" y="104140"/>
                  </a:lnTo>
                  <a:lnTo>
                    <a:pt x="519938" y="99060"/>
                  </a:lnTo>
                  <a:lnTo>
                    <a:pt x="535273" y="93980"/>
                  </a:lnTo>
                  <a:lnTo>
                    <a:pt x="591523" y="93980"/>
                  </a:lnTo>
                  <a:lnTo>
                    <a:pt x="589970" y="91440"/>
                  </a:lnTo>
                  <a:lnTo>
                    <a:pt x="585374" y="85090"/>
                  </a:lnTo>
                  <a:lnTo>
                    <a:pt x="580064" y="81280"/>
                  </a:lnTo>
                  <a:lnTo>
                    <a:pt x="574039" y="77469"/>
                  </a:lnTo>
                  <a:lnTo>
                    <a:pt x="566394" y="74930"/>
                  </a:lnTo>
                  <a:lnTo>
                    <a:pt x="539623" y="74930"/>
                  </a:lnTo>
                  <a:lnTo>
                    <a:pt x="538988" y="73660"/>
                  </a:lnTo>
                  <a:lnTo>
                    <a:pt x="558117" y="38100"/>
                  </a:lnTo>
                  <a:lnTo>
                    <a:pt x="556865" y="30480"/>
                  </a:lnTo>
                  <a:lnTo>
                    <a:pt x="554101" y="22860"/>
                  </a:lnTo>
                  <a:close/>
                </a:path>
                <a:path w="599439" h="389889">
                  <a:moveTo>
                    <a:pt x="378206" y="92710"/>
                  </a:moveTo>
                  <a:lnTo>
                    <a:pt x="377444" y="93980"/>
                  </a:lnTo>
                  <a:lnTo>
                    <a:pt x="378968" y="93980"/>
                  </a:lnTo>
                  <a:lnTo>
                    <a:pt x="378206" y="92710"/>
                  </a:lnTo>
                  <a:close/>
                </a:path>
                <a:path w="599439" h="389889">
                  <a:moveTo>
                    <a:pt x="558117" y="73660"/>
                  </a:moveTo>
                  <a:lnTo>
                    <a:pt x="549197" y="73660"/>
                  </a:lnTo>
                  <a:lnTo>
                    <a:pt x="539623" y="74930"/>
                  </a:lnTo>
                  <a:lnTo>
                    <a:pt x="566394" y="74930"/>
                  </a:lnTo>
                  <a:lnTo>
                    <a:pt x="558117" y="73660"/>
                  </a:lnTo>
                  <a:close/>
                </a:path>
                <a:path w="599439" h="389889">
                  <a:moveTo>
                    <a:pt x="518999" y="0"/>
                  </a:moveTo>
                  <a:lnTo>
                    <a:pt x="508174" y="0"/>
                  </a:lnTo>
                  <a:lnTo>
                    <a:pt x="496849" y="2539"/>
                  </a:lnTo>
                  <a:lnTo>
                    <a:pt x="463081" y="22860"/>
                  </a:lnTo>
                  <a:lnTo>
                    <a:pt x="449889" y="55880"/>
                  </a:lnTo>
                  <a:lnTo>
                    <a:pt x="450723" y="64769"/>
                  </a:lnTo>
                  <a:lnTo>
                    <a:pt x="480695" y="59690"/>
                  </a:lnTo>
                  <a:lnTo>
                    <a:pt x="478663" y="53340"/>
                  </a:lnTo>
                  <a:lnTo>
                    <a:pt x="478789" y="46990"/>
                  </a:lnTo>
                  <a:lnTo>
                    <a:pt x="480949" y="40640"/>
                  </a:lnTo>
                  <a:lnTo>
                    <a:pt x="483235" y="35560"/>
                  </a:lnTo>
                  <a:lnTo>
                    <a:pt x="487680" y="30480"/>
                  </a:lnTo>
                  <a:lnTo>
                    <a:pt x="494157" y="27940"/>
                  </a:lnTo>
                  <a:lnTo>
                    <a:pt x="500888" y="24130"/>
                  </a:lnTo>
                  <a:lnTo>
                    <a:pt x="507111" y="22860"/>
                  </a:lnTo>
                  <a:lnTo>
                    <a:pt x="554101" y="22860"/>
                  </a:lnTo>
                  <a:lnTo>
                    <a:pt x="549695" y="15240"/>
                  </a:lnTo>
                  <a:lnTo>
                    <a:pt x="544099" y="8890"/>
                  </a:lnTo>
                  <a:lnTo>
                    <a:pt x="537313" y="5080"/>
                  </a:lnTo>
                  <a:lnTo>
                    <a:pt x="529336" y="1269"/>
                  </a:lnTo>
                  <a:lnTo>
                    <a:pt x="518999" y="0"/>
                  </a:lnTo>
                  <a:close/>
                </a:path>
              </a:pathLst>
            </a:custGeom>
            <a:solidFill>
              <a:srgbClr val="FFFFFF"/>
            </a:solidFill>
          </p:spPr>
          <p:txBody>
            <a:bodyPr wrap="square" lIns="0" tIns="0" rIns="0" bIns="0" rtlCol="0"/>
            <a:lstStyle/>
            <a:p>
              <a:endParaRPr/>
            </a:p>
          </p:txBody>
        </p:sp>
      </p:grpSp>
      <p:grpSp>
        <p:nvGrpSpPr>
          <p:cNvPr id="56" name="グループ化 55">
            <a:extLst>
              <a:ext uri="{FF2B5EF4-FFF2-40B4-BE49-F238E27FC236}">
                <a16:creationId xmlns:a16="http://schemas.microsoft.com/office/drawing/2014/main" id="{BE1EB737-70DD-4374-9169-909E5CF1F920}"/>
              </a:ext>
            </a:extLst>
          </p:cNvPr>
          <p:cNvGrpSpPr/>
          <p:nvPr/>
        </p:nvGrpSpPr>
        <p:grpSpPr>
          <a:xfrm>
            <a:off x="4318306" y="4856491"/>
            <a:ext cx="1285875" cy="892810"/>
            <a:chOff x="4435601" y="2398775"/>
            <a:chExt cx="1285875" cy="892810"/>
          </a:xfrm>
        </p:grpSpPr>
        <p:sp>
          <p:nvSpPr>
            <p:cNvPr id="57" name="object 13">
              <a:extLst>
                <a:ext uri="{FF2B5EF4-FFF2-40B4-BE49-F238E27FC236}">
                  <a16:creationId xmlns:a16="http://schemas.microsoft.com/office/drawing/2014/main" id="{BBCE467D-396F-4088-B0A1-7DACDE22FB11}"/>
                </a:ext>
              </a:extLst>
            </p:cNvPr>
            <p:cNvSpPr/>
            <p:nvPr/>
          </p:nvSpPr>
          <p:spPr>
            <a:xfrm>
              <a:off x="4435601" y="2398775"/>
              <a:ext cx="1285875" cy="892810"/>
            </a:xfrm>
            <a:custGeom>
              <a:avLst/>
              <a:gdLst/>
              <a:ahLst/>
              <a:cxnLst/>
              <a:rect l="l" t="t" r="r" b="b"/>
              <a:pathLst>
                <a:path w="1285875" h="892810">
                  <a:moveTo>
                    <a:pt x="1146556" y="0"/>
                  </a:moveTo>
                  <a:lnTo>
                    <a:pt x="348996" y="264795"/>
                  </a:lnTo>
                  <a:lnTo>
                    <a:pt x="279526" y="55499"/>
                  </a:lnTo>
                  <a:lnTo>
                    <a:pt x="0" y="613028"/>
                  </a:lnTo>
                  <a:lnTo>
                    <a:pt x="557530" y="892556"/>
                  </a:lnTo>
                  <a:lnTo>
                    <a:pt x="487934" y="683387"/>
                  </a:lnTo>
                  <a:lnTo>
                    <a:pt x="1285494" y="418591"/>
                  </a:lnTo>
                  <a:lnTo>
                    <a:pt x="1146556" y="0"/>
                  </a:lnTo>
                  <a:close/>
                </a:path>
              </a:pathLst>
            </a:custGeom>
            <a:solidFill>
              <a:srgbClr val="C00000"/>
            </a:solidFill>
          </p:spPr>
          <p:txBody>
            <a:bodyPr wrap="square" lIns="0" tIns="0" rIns="0" bIns="0" rtlCol="0"/>
            <a:lstStyle/>
            <a:p>
              <a:endParaRPr/>
            </a:p>
          </p:txBody>
        </p:sp>
        <p:sp>
          <p:nvSpPr>
            <p:cNvPr id="58" name="object 14">
              <a:extLst>
                <a:ext uri="{FF2B5EF4-FFF2-40B4-BE49-F238E27FC236}">
                  <a16:creationId xmlns:a16="http://schemas.microsoft.com/office/drawing/2014/main" id="{B47AD341-358F-4315-AB45-FB5C03CCBEF6}"/>
                </a:ext>
              </a:extLst>
            </p:cNvPr>
            <p:cNvSpPr/>
            <p:nvPr/>
          </p:nvSpPr>
          <p:spPr>
            <a:xfrm>
              <a:off x="4435601" y="2398775"/>
              <a:ext cx="1285875" cy="892810"/>
            </a:xfrm>
            <a:custGeom>
              <a:avLst/>
              <a:gdLst/>
              <a:ahLst/>
              <a:cxnLst/>
              <a:rect l="l" t="t" r="r" b="b"/>
              <a:pathLst>
                <a:path w="1285875" h="892810">
                  <a:moveTo>
                    <a:pt x="1146556" y="0"/>
                  </a:moveTo>
                  <a:lnTo>
                    <a:pt x="348996" y="264795"/>
                  </a:lnTo>
                  <a:lnTo>
                    <a:pt x="279526" y="55499"/>
                  </a:lnTo>
                  <a:lnTo>
                    <a:pt x="0" y="613028"/>
                  </a:lnTo>
                  <a:lnTo>
                    <a:pt x="557530" y="892556"/>
                  </a:lnTo>
                  <a:lnTo>
                    <a:pt x="487934" y="683387"/>
                  </a:lnTo>
                  <a:lnTo>
                    <a:pt x="1285494" y="418591"/>
                  </a:lnTo>
                  <a:lnTo>
                    <a:pt x="1146556" y="0"/>
                  </a:lnTo>
                  <a:close/>
                </a:path>
              </a:pathLst>
            </a:custGeom>
            <a:ln w="12700">
              <a:solidFill>
                <a:srgbClr val="41709C"/>
              </a:solidFill>
            </a:ln>
          </p:spPr>
          <p:txBody>
            <a:bodyPr wrap="square" lIns="0" tIns="0" rIns="0" bIns="0" rtlCol="0"/>
            <a:lstStyle/>
            <a:p>
              <a:endParaRPr/>
            </a:p>
          </p:txBody>
        </p:sp>
        <p:sp>
          <p:nvSpPr>
            <p:cNvPr id="59" name="object 15">
              <a:extLst>
                <a:ext uri="{FF2B5EF4-FFF2-40B4-BE49-F238E27FC236}">
                  <a16:creationId xmlns:a16="http://schemas.microsoft.com/office/drawing/2014/main" id="{F639FD42-5CD1-48F4-A516-954ED5943B8C}"/>
                </a:ext>
              </a:extLst>
            </p:cNvPr>
            <p:cNvSpPr/>
            <p:nvPr/>
          </p:nvSpPr>
          <p:spPr>
            <a:xfrm>
              <a:off x="4607051" y="2479039"/>
              <a:ext cx="1009650" cy="648970"/>
            </a:xfrm>
            <a:custGeom>
              <a:avLst/>
              <a:gdLst/>
              <a:ahLst/>
              <a:cxnLst/>
              <a:rect l="l" t="t" r="r" b="b"/>
              <a:pathLst>
                <a:path w="1009650" h="648969">
                  <a:moveTo>
                    <a:pt x="892556" y="0"/>
                  </a:moveTo>
                  <a:lnTo>
                    <a:pt x="0" y="298576"/>
                  </a:lnTo>
                  <a:lnTo>
                    <a:pt x="117094" y="648843"/>
                  </a:lnTo>
                  <a:lnTo>
                    <a:pt x="1009650" y="350265"/>
                  </a:lnTo>
                  <a:lnTo>
                    <a:pt x="892556" y="0"/>
                  </a:lnTo>
                  <a:close/>
                </a:path>
              </a:pathLst>
            </a:custGeom>
            <a:solidFill>
              <a:srgbClr val="C00000"/>
            </a:solidFill>
          </p:spPr>
          <p:txBody>
            <a:bodyPr wrap="square" lIns="0" tIns="0" rIns="0" bIns="0" rtlCol="0"/>
            <a:lstStyle/>
            <a:p>
              <a:endParaRPr/>
            </a:p>
          </p:txBody>
        </p:sp>
        <p:sp>
          <p:nvSpPr>
            <p:cNvPr id="60" name="object 16">
              <a:extLst>
                <a:ext uri="{FF2B5EF4-FFF2-40B4-BE49-F238E27FC236}">
                  <a16:creationId xmlns:a16="http://schemas.microsoft.com/office/drawing/2014/main" id="{C6C27C79-5A7E-4AF5-B144-9AD36F8D3BB1}"/>
                </a:ext>
              </a:extLst>
            </p:cNvPr>
            <p:cNvSpPr/>
            <p:nvPr/>
          </p:nvSpPr>
          <p:spPr>
            <a:xfrm>
              <a:off x="4781804" y="2622803"/>
              <a:ext cx="608330" cy="346075"/>
            </a:xfrm>
            <a:custGeom>
              <a:avLst/>
              <a:gdLst/>
              <a:ahLst/>
              <a:cxnLst/>
              <a:rect l="l" t="t" r="r" b="b"/>
              <a:pathLst>
                <a:path w="608329" h="346075">
                  <a:moveTo>
                    <a:pt x="134183" y="277114"/>
                  </a:moveTo>
                  <a:lnTo>
                    <a:pt x="107823" y="277114"/>
                  </a:lnTo>
                  <a:lnTo>
                    <a:pt x="118999" y="310134"/>
                  </a:lnTo>
                  <a:lnTo>
                    <a:pt x="119125" y="312674"/>
                  </a:lnTo>
                  <a:lnTo>
                    <a:pt x="117729" y="315214"/>
                  </a:lnTo>
                  <a:lnTo>
                    <a:pt x="115443" y="317754"/>
                  </a:lnTo>
                  <a:lnTo>
                    <a:pt x="111633" y="319024"/>
                  </a:lnTo>
                  <a:lnTo>
                    <a:pt x="104467" y="321564"/>
                  </a:lnTo>
                  <a:lnTo>
                    <a:pt x="97837" y="322834"/>
                  </a:lnTo>
                  <a:lnTo>
                    <a:pt x="91755" y="324104"/>
                  </a:lnTo>
                  <a:lnTo>
                    <a:pt x="86233" y="325374"/>
                  </a:lnTo>
                  <a:lnTo>
                    <a:pt x="90043" y="329184"/>
                  </a:lnTo>
                  <a:lnTo>
                    <a:pt x="93980" y="334264"/>
                  </a:lnTo>
                  <a:lnTo>
                    <a:pt x="97917" y="340614"/>
                  </a:lnTo>
                  <a:lnTo>
                    <a:pt x="99313" y="343154"/>
                  </a:lnTo>
                  <a:lnTo>
                    <a:pt x="100457" y="344424"/>
                  </a:lnTo>
                  <a:lnTo>
                    <a:pt x="101219" y="345694"/>
                  </a:lnTo>
                  <a:lnTo>
                    <a:pt x="107061" y="345694"/>
                  </a:lnTo>
                  <a:lnTo>
                    <a:pt x="108331" y="344424"/>
                  </a:lnTo>
                  <a:lnTo>
                    <a:pt x="132207" y="335534"/>
                  </a:lnTo>
                  <a:lnTo>
                    <a:pt x="146685" y="315214"/>
                  </a:lnTo>
                  <a:lnTo>
                    <a:pt x="145923" y="311404"/>
                  </a:lnTo>
                  <a:lnTo>
                    <a:pt x="144145" y="305054"/>
                  </a:lnTo>
                  <a:lnTo>
                    <a:pt x="134183" y="277114"/>
                  </a:lnTo>
                  <a:close/>
                </a:path>
                <a:path w="608329" h="346075">
                  <a:moveTo>
                    <a:pt x="102455" y="183134"/>
                  </a:moveTo>
                  <a:lnTo>
                    <a:pt x="76326" y="183134"/>
                  </a:lnTo>
                  <a:lnTo>
                    <a:pt x="84962" y="208534"/>
                  </a:lnTo>
                  <a:lnTo>
                    <a:pt x="48895" y="219964"/>
                  </a:lnTo>
                  <a:lnTo>
                    <a:pt x="19050" y="230124"/>
                  </a:lnTo>
                  <a:lnTo>
                    <a:pt x="92075" y="230124"/>
                  </a:lnTo>
                  <a:lnTo>
                    <a:pt x="100711" y="255524"/>
                  </a:lnTo>
                  <a:lnTo>
                    <a:pt x="45720" y="274574"/>
                  </a:lnTo>
                  <a:lnTo>
                    <a:pt x="18287" y="282194"/>
                  </a:lnTo>
                  <a:lnTo>
                    <a:pt x="17145" y="283464"/>
                  </a:lnTo>
                  <a:lnTo>
                    <a:pt x="16129" y="283464"/>
                  </a:lnTo>
                  <a:lnTo>
                    <a:pt x="16256" y="284734"/>
                  </a:lnTo>
                  <a:lnTo>
                    <a:pt x="22733" y="303784"/>
                  </a:lnTo>
                  <a:lnTo>
                    <a:pt x="23113" y="305054"/>
                  </a:lnTo>
                  <a:lnTo>
                    <a:pt x="25654" y="305054"/>
                  </a:lnTo>
                  <a:lnTo>
                    <a:pt x="52832" y="294894"/>
                  </a:lnTo>
                  <a:lnTo>
                    <a:pt x="107823" y="277114"/>
                  </a:lnTo>
                  <a:lnTo>
                    <a:pt x="134183" y="277114"/>
                  </a:lnTo>
                  <a:lnTo>
                    <a:pt x="133731" y="275844"/>
                  </a:lnTo>
                  <a:lnTo>
                    <a:pt x="131318" y="269494"/>
                  </a:lnTo>
                  <a:lnTo>
                    <a:pt x="185293" y="250444"/>
                  </a:lnTo>
                  <a:lnTo>
                    <a:pt x="194436" y="247904"/>
                  </a:lnTo>
                  <a:lnTo>
                    <a:pt x="124206" y="247904"/>
                  </a:lnTo>
                  <a:lnTo>
                    <a:pt x="115443" y="221234"/>
                  </a:lnTo>
                  <a:lnTo>
                    <a:pt x="152273" y="209804"/>
                  </a:lnTo>
                  <a:lnTo>
                    <a:pt x="178276" y="200914"/>
                  </a:lnTo>
                  <a:lnTo>
                    <a:pt x="108331" y="200914"/>
                  </a:lnTo>
                  <a:lnTo>
                    <a:pt x="102455" y="183134"/>
                  </a:lnTo>
                  <a:close/>
                </a:path>
                <a:path w="608329" h="346075">
                  <a:moveTo>
                    <a:pt x="225044" y="96774"/>
                  </a:moveTo>
                  <a:lnTo>
                    <a:pt x="221487" y="96774"/>
                  </a:lnTo>
                  <a:lnTo>
                    <a:pt x="214757" y="99314"/>
                  </a:lnTo>
                  <a:lnTo>
                    <a:pt x="208153" y="100584"/>
                  </a:lnTo>
                  <a:lnTo>
                    <a:pt x="201549" y="103124"/>
                  </a:lnTo>
                  <a:lnTo>
                    <a:pt x="203971" y="108204"/>
                  </a:lnTo>
                  <a:lnTo>
                    <a:pt x="206835" y="114554"/>
                  </a:lnTo>
                  <a:lnTo>
                    <a:pt x="210103" y="123444"/>
                  </a:lnTo>
                  <a:lnTo>
                    <a:pt x="213741" y="134874"/>
                  </a:lnTo>
                  <a:lnTo>
                    <a:pt x="227965" y="176784"/>
                  </a:lnTo>
                  <a:lnTo>
                    <a:pt x="233820" y="195834"/>
                  </a:lnTo>
                  <a:lnTo>
                    <a:pt x="238617" y="211074"/>
                  </a:lnTo>
                  <a:lnTo>
                    <a:pt x="242341" y="225044"/>
                  </a:lnTo>
                  <a:lnTo>
                    <a:pt x="244983" y="236474"/>
                  </a:lnTo>
                  <a:lnTo>
                    <a:pt x="247312" y="249174"/>
                  </a:lnTo>
                  <a:lnTo>
                    <a:pt x="248570" y="260604"/>
                  </a:lnTo>
                  <a:lnTo>
                    <a:pt x="248733" y="272034"/>
                  </a:lnTo>
                  <a:lnTo>
                    <a:pt x="247776" y="280924"/>
                  </a:lnTo>
                  <a:lnTo>
                    <a:pt x="254381" y="283464"/>
                  </a:lnTo>
                  <a:lnTo>
                    <a:pt x="259461" y="286004"/>
                  </a:lnTo>
                  <a:lnTo>
                    <a:pt x="263144" y="288544"/>
                  </a:lnTo>
                  <a:lnTo>
                    <a:pt x="265938" y="291084"/>
                  </a:lnTo>
                  <a:lnTo>
                    <a:pt x="269748" y="291084"/>
                  </a:lnTo>
                  <a:lnTo>
                    <a:pt x="270256" y="289814"/>
                  </a:lnTo>
                  <a:lnTo>
                    <a:pt x="270763" y="286004"/>
                  </a:lnTo>
                  <a:lnTo>
                    <a:pt x="271264" y="277114"/>
                  </a:lnTo>
                  <a:lnTo>
                    <a:pt x="271164" y="272034"/>
                  </a:lnTo>
                  <a:lnTo>
                    <a:pt x="266192" y="233934"/>
                  </a:lnTo>
                  <a:lnTo>
                    <a:pt x="253779" y="190754"/>
                  </a:lnTo>
                  <a:lnTo>
                    <a:pt x="233045" y="128524"/>
                  </a:lnTo>
                  <a:lnTo>
                    <a:pt x="230235" y="119634"/>
                  </a:lnTo>
                  <a:lnTo>
                    <a:pt x="228092" y="113284"/>
                  </a:lnTo>
                  <a:lnTo>
                    <a:pt x="226615" y="106934"/>
                  </a:lnTo>
                  <a:lnTo>
                    <a:pt x="225806" y="104394"/>
                  </a:lnTo>
                  <a:lnTo>
                    <a:pt x="225679" y="99314"/>
                  </a:lnTo>
                  <a:lnTo>
                    <a:pt x="225425" y="98044"/>
                  </a:lnTo>
                  <a:lnTo>
                    <a:pt x="225044" y="96774"/>
                  </a:lnTo>
                  <a:close/>
                </a:path>
                <a:path w="608329" h="346075">
                  <a:moveTo>
                    <a:pt x="280797" y="77724"/>
                  </a:moveTo>
                  <a:lnTo>
                    <a:pt x="278511" y="77724"/>
                  </a:lnTo>
                  <a:lnTo>
                    <a:pt x="272796" y="78994"/>
                  </a:lnTo>
                  <a:lnTo>
                    <a:pt x="266446" y="81534"/>
                  </a:lnTo>
                  <a:lnTo>
                    <a:pt x="259461" y="84074"/>
                  </a:lnTo>
                  <a:lnTo>
                    <a:pt x="262056" y="90424"/>
                  </a:lnTo>
                  <a:lnTo>
                    <a:pt x="264890" y="96774"/>
                  </a:lnTo>
                  <a:lnTo>
                    <a:pt x="267962" y="105664"/>
                  </a:lnTo>
                  <a:lnTo>
                    <a:pt x="271272" y="115824"/>
                  </a:lnTo>
                  <a:lnTo>
                    <a:pt x="310007" y="231394"/>
                  </a:lnTo>
                  <a:lnTo>
                    <a:pt x="322325" y="269494"/>
                  </a:lnTo>
                  <a:lnTo>
                    <a:pt x="322961" y="270764"/>
                  </a:lnTo>
                  <a:lnTo>
                    <a:pt x="323850" y="272034"/>
                  </a:lnTo>
                  <a:lnTo>
                    <a:pt x="325247" y="270764"/>
                  </a:lnTo>
                  <a:lnTo>
                    <a:pt x="341630" y="265684"/>
                  </a:lnTo>
                  <a:lnTo>
                    <a:pt x="342392" y="265684"/>
                  </a:lnTo>
                  <a:lnTo>
                    <a:pt x="342773" y="264414"/>
                  </a:lnTo>
                  <a:lnTo>
                    <a:pt x="342265" y="263144"/>
                  </a:lnTo>
                  <a:lnTo>
                    <a:pt x="340233" y="258064"/>
                  </a:lnTo>
                  <a:lnTo>
                    <a:pt x="365531" y="258064"/>
                  </a:lnTo>
                  <a:lnTo>
                    <a:pt x="366712" y="256794"/>
                  </a:lnTo>
                  <a:lnTo>
                    <a:pt x="367569" y="255524"/>
                  </a:lnTo>
                  <a:lnTo>
                    <a:pt x="339344" y="255524"/>
                  </a:lnTo>
                  <a:lnTo>
                    <a:pt x="337843" y="250444"/>
                  </a:lnTo>
                  <a:lnTo>
                    <a:pt x="287440" y="100584"/>
                  </a:lnTo>
                  <a:lnTo>
                    <a:pt x="282575" y="78994"/>
                  </a:lnTo>
                  <a:lnTo>
                    <a:pt x="282194" y="78994"/>
                  </a:lnTo>
                  <a:lnTo>
                    <a:pt x="280797" y="77724"/>
                  </a:lnTo>
                  <a:close/>
                </a:path>
                <a:path w="608329" h="346075">
                  <a:moveTo>
                    <a:pt x="365531" y="258064"/>
                  </a:moveTo>
                  <a:lnTo>
                    <a:pt x="342646" y="258064"/>
                  </a:lnTo>
                  <a:lnTo>
                    <a:pt x="345948" y="260604"/>
                  </a:lnTo>
                  <a:lnTo>
                    <a:pt x="350138" y="264414"/>
                  </a:lnTo>
                  <a:lnTo>
                    <a:pt x="353060" y="266954"/>
                  </a:lnTo>
                  <a:lnTo>
                    <a:pt x="357124" y="266954"/>
                  </a:lnTo>
                  <a:lnTo>
                    <a:pt x="358648" y="265684"/>
                  </a:lnTo>
                  <a:lnTo>
                    <a:pt x="360807" y="263144"/>
                  </a:lnTo>
                  <a:lnTo>
                    <a:pt x="365531" y="258064"/>
                  </a:lnTo>
                  <a:close/>
                </a:path>
                <a:path w="608329" h="346075">
                  <a:moveTo>
                    <a:pt x="364109" y="217424"/>
                  </a:moveTo>
                  <a:lnTo>
                    <a:pt x="339344" y="255524"/>
                  </a:lnTo>
                  <a:lnTo>
                    <a:pt x="367569" y="255524"/>
                  </a:lnTo>
                  <a:lnTo>
                    <a:pt x="371855" y="249174"/>
                  </a:lnTo>
                  <a:lnTo>
                    <a:pt x="376237" y="241554"/>
                  </a:lnTo>
                  <a:lnTo>
                    <a:pt x="379857" y="235204"/>
                  </a:lnTo>
                  <a:lnTo>
                    <a:pt x="381000" y="231394"/>
                  </a:lnTo>
                  <a:lnTo>
                    <a:pt x="382270" y="230124"/>
                  </a:lnTo>
                  <a:lnTo>
                    <a:pt x="385318" y="227584"/>
                  </a:lnTo>
                  <a:lnTo>
                    <a:pt x="385825" y="226314"/>
                  </a:lnTo>
                  <a:lnTo>
                    <a:pt x="385572" y="225044"/>
                  </a:lnTo>
                  <a:lnTo>
                    <a:pt x="385191" y="223774"/>
                  </a:lnTo>
                  <a:lnTo>
                    <a:pt x="384048" y="223774"/>
                  </a:lnTo>
                  <a:lnTo>
                    <a:pt x="381888" y="222504"/>
                  </a:lnTo>
                  <a:lnTo>
                    <a:pt x="377190" y="219964"/>
                  </a:lnTo>
                  <a:lnTo>
                    <a:pt x="371221" y="218694"/>
                  </a:lnTo>
                  <a:lnTo>
                    <a:pt x="364109" y="217424"/>
                  </a:lnTo>
                  <a:close/>
                </a:path>
                <a:path w="608329" h="346075">
                  <a:moveTo>
                    <a:pt x="92075" y="230124"/>
                  </a:moveTo>
                  <a:lnTo>
                    <a:pt x="17525" y="230124"/>
                  </a:lnTo>
                  <a:lnTo>
                    <a:pt x="17018" y="231394"/>
                  </a:lnTo>
                  <a:lnTo>
                    <a:pt x="17399" y="232664"/>
                  </a:lnTo>
                  <a:lnTo>
                    <a:pt x="23622" y="251714"/>
                  </a:lnTo>
                  <a:lnTo>
                    <a:pt x="24257" y="251714"/>
                  </a:lnTo>
                  <a:lnTo>
                    <a:pt x="24637" y="252984"/>
                  </a:lnTo>
                  <a:lnTo>
                    <a:pt x="25273" y="252984"/>
                  </a:lnTo>
                  <a:lnTo>
                    <a:pt x="26416" y="251714"/>
                  </a:lnTo>
                  <a:lnTo>
                    <a:pt x="56007" y="241554"/>
                  </a:lnTo>
                  <a:lnTo>
                    <a:pt x="92075" y="230124"/>
                  </a:lnTo>
                  <a:close/>
                </a:path>
                <a:path w="608329" h="346075">
                  <a:moveTo>
                    <a:pt x="256286" y="96774"/>
                  </a:moveTo>
                  <a:lnTo>
                    <a:pt x="248412" y="96774"/>
                  </a:lnTo>
                  <a:lnTo>
                    <a:pt x="242443" y="98044"/>
                  </a:lnTo>
                  <a:lnTo>
                    <a:pt x="234187" y="100584"/>
                  </a:lnTo>
                  <a:lnTo>
                    <a:pt x="236521" y="106934"/>
                  </a:lnTo>
                  <a:lnTo>
                    <a:pt x="239141" y="113284"/>
                  </a:lnTo>
                  <a:lnTo>
                    <a:pt x="242046" y="120904"/>
                  </a:lnTo>
                  <a:lnTo>
                    <a:pt x="245237" y="131064"/>
                  </a:lnTo>
                  <a:lnTo>
                    <a:pt x="273431" y="214884"/>
                  </a:lnTo>
                  <a:lnTo>
                    <a:pt x="284353" y="249174"/>
                  </a:lnTo>
                  <a:lnTo>
                    <a:pt x="284988" y="250444"/>
                  </a:lnTo>
                  <a:lnTo>
                    <a:pt x="286385" y="250444"/>
                  </a:lnTo>
                  <a:lnTo>
                    <a:pt x="301498" y="245364"/>
                  </a:lnTo>
                  <a:lnTo>
                    <a:pt x="303149" y="245364"/>
                  </a:lnTo>
                  <a:lnTo>
                    <a:pt x="303403" y="244094"/>
                  </a:lnTo>
                  <a:lnTo>
                    <a:pt x="303022" y="242824"/>
                  </a:lnTo>
                  <a:lnTo>
                    <a:pt x="291211" y="208534"/>
                  </a:lnTo>
                  <a:lnTo>
                    <a:pt x="263017" y="124714"/>
                  </a:lnTo>
                  <a:lnTo>
                    <a:pt x="258825" y="112014"/>
                  </a:lnTo>
                  <a:lnTo>
                    <a:pt x="256667" y="104394"/>
                  </a:lnTo>
                  <a:lnTo>
                    <a:pt x="256540" y="101854"/>
                  </a:lnTo>
                  <a:lnTo>
                    <a:pt x="256412" y="101854"/>
                  </a:lnTo>
                  <a:lnTo>
                    <a:pt x="256413" y="98044"/>
                  </a:lnTo>
                  <a:lnTo>
                    <a:pt x="256286" y="96774"/>
                  </a:lnTo>
                  <a:close/>
                </a:path>
                <a:path w="608329" h="346075">
                  <a:moveTo>
                    <a:pt x="207772" y="219964"/>
                  </a:moveTo>
                  <a:lnTo>
                    <a:pt x="205359" y="219964"/>
                  </a:lnTo>
                  <a:lnTo>
                    <a:pt x="178181" y="230124"/>
                  </a:lnTo>
                  <a:lnTo>
                    <a:pt x="124206" y="247904"/>
                  </a:lnTo>
                  <a:lnTo>
                    <a:pt x="194436" y="247904"/>
                  </a:lnTo>
                  <a:lnTo>
                    <a:pt x="212725" y="242824"/>
                  </a:lnTo>
                  <a:lnTo>
                    <a:pt x="213741" y="241554"/>
                  </a:lnTo>
                  <a:lnTo>
                    <a:pt x="214757" y="241554"/>
                  </a:lnTo>
                  <a:lnTo>
                    <a:pt x="214630" y="240284"/>
                  </a:lnTo>
                  <a:lnTo>
                    <a:pt x="208407" y="221234"/>
                  </a:lnTo>
                  <a:lnTo>
                    <a:pt x="208153" y="221234"/>
                  </a:lnTo>
                  <a:lnTo>
                    <a:pt x="207772" y="219964"/>
                  </a:lnTo>
                  <a:close/>
                </a:path>
                <a:path w="608329" h="346075">
                  <a:moveTo>
                    <a:pt x="411099" y="202184"/>
                  </a:moveTo>
                  <a:lnTo>
                    <a:pt x="408178" y="202184"/>
                  </a:lnTo>
                  <a:lnTo>
                    <a:pt x="407543" y="203454"/>
                  </a:lnTo>
                  <a:lnTo>
                    <a:pt x="399923" y="214884"/>
                  </a:lnTo>
                  <a:lnTo>
                    <a:pt x="398907" y="217424"/>
                  </a:lnTo>
                  <a:lnTo>
                    <a:pt x="398525" y="217424"/>
                  </a:lnTo>
                  <a:lnTo>
                    <a:pt x="398780" y="218694"/>
                  </a:lnTo>
                  <a:lnTo>
                    <a:pt x="399415" y="219964"/>
                  </a:lnTo>
                  <a:lnTo>
                    <a:pt x="400176" y="219964"/>
                  </a:lnTo>
                  <a:lnTo>
                    <a:pt x="409275" y="225044"/>
                  </a:lnTo>
                  <a:lnTo>
                    <a:pt x="419242" y="228854"/>
                  </a:lnTo>
                  <a:lnTo>
                    <a:pt x="430091" y="232664"/>
                  </a:lnTo>
                  <a:lnTo>
                    <a:pt x="441833" y="235204"/>
                  </a:lnTo>
                  <a:lnTo>
                    <a:pt x="448945" y="235204"/>
                  </a:lnTo>
                  <a:lnTo>
                    <a:pt x="449834" y="232664"/>
                  </a:lnTo>
                  <a:lnTo>
                    <a:pt x="451738" y="222504"/>
                  </a:lnTo>
                  <a:lnTo>
                    <a:pt x="453263" y="217424"/>
                  </a:lnTo>
                  <a:lnTo>
                    <a:pt x="455422" y="213614"/>
                  </a:lnTo>
                  <a:lnTo>
                    <a:pt x="432403" y="211074"/>
                  </a:lnTo>
                  <a:lnTo>
                    <a:pt x="421524" y="207264"/>
                  </a:lnTo>
                  <a:lnTo>
                    <a:pt x="411099" y="202184"/>
                  </a:lnTo>
                  <a:close/>
                </a:path>
                <a:path w="608329" h="346075">
                  <a:moveTo>
                    <a:pt x="355726" y="85344"/>
                  </a:moveTo>
                  <a:lnTo>
                    <a:pt x="333756" y="85344"/>
                  </a:lnTo>
                  <a:lnTo>
                    <a:pt x="333857" y="87884"/>
                  </a:lnTo>
                  <a:lnTo>
                    <a:pt x="333933" y="92964"/>
                  </a:lnTo>
                  <a:lnTo>
                    <a:pt x="333629" y="98044"/>
                  </a:lnTo>
                  <a:lnTo>
                    <a:pt x="332867" y="103124"/>
                  </a:lnTo>
                  <a:lnTo>
                    <a:pt x="308356" y="110744"/>
                  </a:lnTo>
                  <a:lnTo>
                    <a:pt x="306832" y="110744"/>
                  </a:lnTo>
                  <a:lnTo>
                    <a:pt x="306578" y="112014"/>
                  </a:lnTo>
                  <a:lnTo>
                    <a:pt x="306450" y="112014"/>
                  </a:lnTo>
                  <a:lnTo>
                    <a:pt x="306450" y="113284"/>
                  </a:lnTo>
                  <a:lnTo>
                    <a:pt x="306959" y="114554"/>
                  </a:lnTo>
                  <a:lnTo>
                    <a:pt x="315722" y="138684"/>
                  </a:lnTo>
                  <a:lnTo>
                    <a:pt x="334645" y="195834"/>
                  </a:lnTo>
                  <a:lnTo>
                    <a:pt x="342773" y="221234"/>
                  </a:lnTo>
                  <a:lnTo>
                    <a:pt x="343408" y="222504"/>
                  </a:lnTo>
                  <a:lnTo>
                    <a:pt x="343662" y="222504"/>
                  </a:lnTo>
                  <a:lnTo>
                    <a:pt x="344043" y="223774"/>
                  </a:lnTo>
                  <a:lnTo>
                    <a:pt x="344805" y="223774"/>
                  </a:lnTo>
                  <a:lnTo>
                    <a:pt x="345821" y="222504"/>
                  </a:lnTo>
                  <a:lnTo>
                    <a:pt x="370713" y="213614"/>
                  </a:lnTo>
                  <a:lnTo>
                    <a:pt x="404495" y="202184"/>
                  </a:lnTo>
                  <a:lnTo>
                    <a:pt x="421174" y="197104"/>
                  </a:lnTo>
                  <a:lnTo>
                    <a:pt x="358013" y="197104"/>
                  </a:lnTo>
                  <a:lnTo>
                    <a:pt x="353187" y="183134"/>
                  </a:lnTo>
                  <a:lnTo>
                    <a:pt x="399415" y="167894"/>
                  </a:lnTo>
                  <a:lnTo>
                    <a:pt x="422852" y="167894"/>
                  </a:lnTo>
                  <a:lnTo>
                    <a:pt x="422401" y="166624"/>
                  </a:lnTo>
                  <a:lnTo>
                    <a:pt x="347725" y="166624"/>
                  </a:lnTo>
                  <a:lnTo>
                    <a:pt x="343026" y="152654"/>
                  </a:lnTo>
                  <a:lnTo>
                    <a:pt x="389255" y="137414"/>
                  </a:lnTo>
                  <a:lnTo>
                    <a:pt x="412730" y="137414"/>
                  </a:lnTo>
                  <a:lnTo>
                    <a:pt x="412309" y="136144"/>
                  </a:lnTo>
                  <a:lnTo>
                    <a:pt x="337693" y="136144"/>
                  </a:lnTo>
                  <a:lnTo>
                    <a:pt x="333121" y="122174"/>
                  </a:lnTo>
                  <a:lnTo>
                    <a:pt x="379222" y="106934"/>
                  </a:lnTo>
                  <a:lnTo>
                    <a:pt x="402678" y="106934"/>
                  </a:lnTo>
                  <a:lnTo>
                    <a:pt x="399078" y="95504"/>
                  </a:lnTo>
                  <a:lnTo>
                    <a:pt x="354457" y="95504"/>
                  </a:lnTo>
                  <a:lnTo>
                    <a:pt x="355219" y="91694"/>
                  </a:lnTo>
                  <a:lnTo>
                    <a:pt x="355726" y="85344"/>
                  </a:lnTo>
                  <a:close/>
                </a:path>
                <a:path w="608329" h="346075">
                  <a:moveTo>
                    <a:pt x="132080" y="122174"/>
                  </a:moveTo>
                  <a:lnTo>
                    <a:pt x="126111" y="128524"/>
                  </a:lnTo>
                  <a:lnTo>
                    <a:pt x="120396" y="132334"/>
                  </a:lnTo>
                  <a:lnTo>
                    <a:pt x="115062" y="136144"/>
                  </a:lnTo>
                  <a:lnTo>
                    <a:pt x="105511" y="141224"/>
                  </a:lnTo>
                  <a:lnTo>
                    <a:pt x="94948" y="147574"/>
                  </a:lnTo>
                  <a:lnTo>
                    <a:pt x="83361" y="153924"/>
                  </a:lnTo>
                  <a:lnTo>
                    <a:pt x="38179" y="175514"/>
                  </a:lnTo>
                  <a:lnTo>
                    <a:pt x="0" y="190754"/>
                  </a:lnTo>
                  <a:lnTo>
                    <a:pt x="4191" y="193294"/>
                  </a:lnTo>
                  <a:lnTo>
                    <a:pt x="8000" y="198374"/>
                  </a:lnTo>
                  <a:lnTo>
                    <a:pt x="11557" y="202184"/>
                  </a:lnTo>
                  <a:lnTo>
                    <a:pt x="13208" y="204724"/>
                  </a:lnTo>
                  <a:lnTo>
                    <a:pt x="14350" y="207264"/>
                  </a:lnTo>
                  <a:lnTo>
                    <a:pt x="20066" y="207264"/>
                  </a:lnTo>
                  <a:lnTo>
                    <a:pt x="20955" y="205994"/>
                  </a:lnTo>
                  <a:lnTo>
                    <a:pt x="22351" y="205994"/>
                  </a:lnTo>
                  <a:lnTo>
                    <a:pt x="37518" y="199644"/>
                  </a:lnTo>
                  <a:lnTo>
                    <a:pt x="51577" y="193294"/>
                  </a:lnTo>
                  <a:lnTo>
                    <a:pt x="64517" y="188214"/>
                  </a:lnTo>
                  <a:lnTo>
                    <a:pt x="76326" y="183134"/>
                  </a:lnTo>
                  <a:lnTo>
                    <a:pt x="102455" y="183134"/>
                  </a:lnTo>
                  <a:lnTo>
                    <a:pt x="98679" y="171704"/>
                  </a:lnTo>
                  <a:lnTo>
                    <a:pt x="110704" y="165354"/>
                  </a:lnTo>
                  <a:lnTo>
                    <a:pt x="122205" y="159004"/>
                  </a:lnTo>
                  <a:lnTo>
                    <a:pt x="133183" y="152654"/>
                  </a:lnTo>
                  <a:lnTo>
                    <a:pt x="143637" y="145034"/>
                  </a:lnTo>
                  <a:lnTo>
                    <a:pt x="146685" y="143764"/>
                  </a:lnTo>
                  <a:lnTo>
                    <a:pt x="149860" y="141224"/>
                  </a:lnTo>
                  <a:lnTo>
                    <a:pt x="153288" y="139954"/>
                  </a:lnTo>
                  <a:lnTo>
                    <a:pt x="155701" y="138684"/>
                  </a:lnTo>
                  <a:lnTo>
                    <a:pt x="156718" y="138684"/>
                  </a:lnTo>
                  <a:lnTo>
                    <a:pt x="156210" y="137414"/>
                  </a:lnTo>
                  <a:lnTo>
                    <a:pt x="155829" y="136144"/>
                  </a:lnTo>
                  <a:lnTo>
                    <a:pt x="154686" y="134874"/>
                  </a:lnTo>
                  <a:lnTo>
                    <a:pt x="152908" y="133604"/>
                  </a:lnTo>
                  <a:lnTo>
                    <a:pt x="147066" y="129794"/>
                  </a:lnTo>
                  <a:lnTo>
                    <a:pt x="140208" y="125984"/>
                  </a:lnTo>
                  <a:lnTo>
                    <a:pt x="132080" y="122174"/>
                  </a:lnTo>
                  <a:close/>
                </a:path>
                <a:path w="608329" h="346075">
                  <a:moveTo>
                    <a:pt x="176149" y="176784"/>
                  </a:moveTo>
                  <a:lnTo>
                    <a:pt x="174625" y="178054"/>
                  </a:lnTo>
                  <a:lnTo>
                    <a:pt x="108331" y="200914"/>
                  </a:lnTo>
                  <a:lnTo>
                    <a:pt x="178276" y="200914"/>
                  </a:lnTo>
                  <a:lnTo>
                    <a:pt x="181991" y="199644"/>
                  </a:lnTo>
                  <a:lnTo>
                    <a:pt x="183769" y="199644"/>
                  </a:lnTo>
                  <a:lnTo>
                    <a:pt x="183769" y="198374"/>
                  </a:lnTo>
                  <a:lnTo>
                    <a:pt x="183387" y="197104"/>
                  </a:lnTo>
                  <a:lnTo>
                    <a:pt x="177546" y="179324"/>
                  </a:lnTo>
                  <a:lnTo>
                    <a:pt x="177165" y="178054"/>
                  </a:lnTo>
                  <a:lnTo>
                    <a:pt x="176149" y="176784"/>
                  </a:lnTo>
                  <a:close/>
                </a:path>
                <a:path w="608329" h="346075">
                  <a:moveTo>
                    <a:pt x="422852" y="167894"/>
                  </a:moveTo>
                  <a:lnTo>
                    <a:pt x="399415" y="167894"/>
                  </a:lnTo>
                  <a:lnTo>
                    <a:pt x="404241" y="181864"/>
                  </a:lnTo>
                  <a:lnTo>
                    <a:pt x="358013" y="197104"/>
                  </a:lnTo>
                  <a:lnTo>
                    <a:pt x="421174" y="197104"/>
                  </a:lnTo>
                  <a:lnTo>
                    <a:pt x="429513" y="194564"/>
                  </a:lnTo>
                  <a:lnTo>
                    <a:pt x="431419" y="194564"/>
                  </a:lnTo>
                  <a:lnTo>
                    <a:pt x="431546" y="193294"/>
                  </a:lnTo>
                  <a:lnTo>
                    <a:pt x="431800" y="193294"/>
                  </a:lnTo>
                  <a:lnTo>
                    <a:pt x="431673" y="192024"/>
                  </a:lnTo>
                  <a:lnTo>
                    <a:pt x="431419" y="192024"/>
                  </a:lnTo>
                  <a:lnTo>
                    <a:pt x="422852" y="167894"/>
                  </a:lnTo>
                  <a:close/>
                </a:path>
                <a:path w="608329" h="346075">
                  <a:moveTo>
                    <a:pt x="412730" y="137414"/>
                  </a:moveTo>
                  <a:lnTo>
                    <a:pt x="389255" y="137414"/>
                  </a:lnTo>
                  <a:lnTo>
                    <a:pt x="393954" y="151384"/>
                  </a:lnTo>
                  <a:lnTo>
                    <a:pt x="347725" y="166624"/>
                  </a:lnTo>
                  <a:lnTo>
                    <a:pt x="422401" y="166624"/>
                  </a:lnTo>
                  <a:lnTo>
                    <a:pt x="412730" y="137414"/>
                  </a:lnTo>
                  <a:close/>
                </a:path>
                <a:path w="608329" h="346075">
                  <a:moveTo>
                    <a:pt x="402678" y="106934"/>
                  </a:moveTo>
                  <a:lnTo>
                    <a:pt x="379222" y="106934"/>
                  </a:lnTo>
                  <a:lnTo>
                    <a:pt x="383794" y="120904"/>
                  </a:lnTo>
                  <a:lnTo>
                    <a:pt x="337693" y="136144"/>
                  </a:lnTo>
                  <a:lnTo>
                    <a:pt x="412309" y="136144"/>
                  </a:lnTo>
                  <a:lnTo>
                    <a:pt x="403479" y="109474"/>
                  </a:lnTo>
                  <a:lnTo>
                    <a:pt x="402678" y="106934"/>
                  </a:lnTo>
                  <a:close/>
                </a:path>
                <a:path w="608329" h="346075">
                  <a:moveTo>
                    <a:pt x="393573" y="43434"/>
                  </a:moveTo>
                  <a:lnTo>
                    <a:pt x="390779" y="43434"/>
                  </a:lnTo>
                  <a:lnTo>
                    <a:pt x="363600" y="53594"/>
                  </a:lnTo>
                  <a:lnTo>
                    <a:pt x="289813" y="77724"/>
                  </a:lnTo>
                  <a:lnTo>
                    <a:pt x="287782" y="77724"/>
                  </a:lnTo>
                  <a:lnTo>
                    <a:pt x="287528" y="78994"/>
                  </a:lnTo>
                  <a:lnTo>
                    <a:pt x="293243" y="96774"/>
                  </a:lnTo>
                  <a:lnTo>
                    <a:pt x="293624" y="96774"/>
                  </a:lnTo>
                  <a:lnTo>
                    <a:pt x="294005" y="98044"/>
                  </a:lnTo>
                  <a:lnTo>
                    <a:pt x="296672" y="98044"/>
                  </a:lnTo>
                  <a:lnTo>
                    <a:pt x="323850" y="87884"/>
                  </a:lnTo>
                  <a:lnTo>
                    <a:pt x="333756" y="85344"/>
                  </a:lnTo>
                  <a:lnTo>
                    <a:pt x="355726" y="85344"/>
                  </a:lnTo>
                  <a:lnTo>
                    <a:pt x="356108" y="77724"/>
                  </a:lnTo>
                  <a:lnTo>
                    <a:pt x="370205" y="72644"/>
                  </a:lnTo>
                  <a:lnTo>
                    <a:pt x="397637" y="63754"/>
                  </a:lnTo>
                  <a:lnTo>
                    <a:pt x="399288" y="63754"/>
                  </a:lnTo>
                  <a:lnTo>
                    <a:pt x="399415" y="62484"/>
                  </a:lnTo>
                  <a:lnTo>
                    <a:pt x="399161" y="61214"/>
                  </a:lnTo>
                  <a:lnTo>
                    <a:pt x="393826" y="44704"/>
                  </a:lnTo>
                  <a:lnTo>
                    <a:pt x="393573" y="43434"/>
                  </a:lnTo>
                  <a:close/>
                </a:path>
                <a:path w="608329" h="346075">
                  <a:moveTo>
                    <a:pt x="254508" y="95504"/>
                  </a:moveTo>
                  <a:lnTo>
                    <a:pt x="252095" y="96774"/>
                  </a:lnTo>
                  <a:lnTo>
                    <a:pt x="255905" y="96774"/>
                  </a:lnTo>
                  <a:lnTo>
                    <a:pt x="254508" y="95504"/>
                  </a:lnTo>
                  <a:close/>
                </a:path>
                <a:path w="608329" h="346075">
                  <a:moveTo>
                    <a:pt x="394843" y="82804"/>
                  </a:moveTo>
                  <a:lnTo>
                    <a:pt x="392049" y="82804"/>
                  </a:lnTo>
                  <a:lnTo>
                    <a:pt x="367284" y="91694"/>
                  </a:lnTo>
                  <a:lnTo>
                    <a:pt x="354457" y="95504"/>
                  </a:lnTo>
                  <a:lnTo>
                    <a:pt x="399078" y="95504"/>
                  </a:lnTo>
                  <a:lnTo>
                    <a:pt x="395478" y="84074"/>
                  </a:lnTo>
                  <a:lnTo>
                    <a:pt x="394843" y="82804"/>
                  </a:lnTo>
                  <a:close/>
                </a:path>
                <a:path w="608329" h="346075">
                  <a:moveTo>
                    <a:pt x="589130" y="137668"/>
                  </a:moveTo>
                  <a:lnTo>
                    <a:pt x="560451" y="137668"/>
                  </a:lnTo>
                  <a:lnTo>
                    <a:pt x="573024" y="175133"/>
                  </a:lnTo>
                  <a:lnTo>
                    <a:pt x="598805" y="166497"/>
                  </a:lnTo>
                  <a:lnTo>
                    <a:pt x="589130" y="137668"/>
                  </a:lnTo>
                  <a:close/>
                </a:path>
                <a:path w="608329" h="346075">
                  <a:moveTo>
                    <a:pt x="543051" y="0"/>
                  </a:moveTo>
                  <a:lnTo>
                    <a:pt x="506730" y="12192"/>
                  </a:lnTo>
                  <a:lnTo>
                    <a:pt x="486537" y="140843"/>
                  </a:lnTo>
                  <a:lnTo>
                    <a:pt x="493013" y="160274"/>
                  </a:lnTo>
                  <a:lnTo>
                    <a:pt x="560451" y="137668"/>
                  </a:lnTo>
                  <a:lnTo>
                    <a:pt x="589130" y="137668"/>
                  </a:lnTo>
                  <a:lnTo>
                    <a:pt x="587127" y="131699"/>
                  </a:lnTo>
                  <a:lnTo>
                    <a:pt x="509650" y="131699"/>
                  </a:lnTo>
                  <a:lnTo>
                    <a:pt x="516763" y="80772"/>
                  </a:lnTo>
                  <a:lnTo>
                    <a:pt x="517651" y="74549"/>
                  </a:lnTo>
                  <a:lnTo>
                    <a:pt x="518668" y="66675"/>
                  </a:lnTo>
                  <a:lnTo>
                    <a:pt x="519684" y="57276"/>
                  </a:lnTo>
                  <a:lnTo>
                    <a:pt x="522478" y="30861"/>
                  </a:lnTo>
                  <a:lnTo>
                    <a:pt x="525780" y="29718"/>
                  </a:lnTo>
                  <a:lnTo>
                    <a:pt x="553004" y="29718"/>
                  </a:lnTo>
                  <a:lnTo>
                    <a:pt x="543051" y="0"/>
                  </a:lnTo>
                  <a:close/>
                </a:path>
                <a:path w="608329" h="346075">
                  <a:moveTo>
                    <a:pt x="553004" y="29718"/>
                  </a:moveTo>
                  <a:lnTo>
                    <a:pt x="525780" y="29718"/>
                  </a:lnTo>
                  <a:lnTo>
                    <a:pt x="530471" y="45555"/>
                  </a:lnTo>
                  <a:lnTo>
                    <a:pt x="534638" y="59356"/>
                  </a:lnTo>
                  <a:lnTo>
                    <a:pt x="538281" y="71133"/>
                  </a:lnTo>
                  <a:lnTo>
                    <a:pt x="541401" y="80899"/>
                  </a:lnTo>
                  <a:lnTo>
                    <a:pt x="553593" y="117094"/>
                  </a:lnTo>
                  <a:lnTo>
                    <a:pt x="509650" y="131699"/>
                  </a:lnTo>
                  <a:lnTo>
                    <a:pt x="587127" y="131699"/>
                  </a:lnTo>
                  <a:lnTo>
                    <a:pt x="586232" y="129032"/>
                  </a:lnTo>
                  <a:lnTo>
                    <a:pt x="608076" y="121793"/>
                  </a:lnTo>
                  <a:lnTo>
                    <a:pt x="603658" y="108458"/>
                  </a:lnTo>
                  <a:lnTo>
                    <a:pt x="579374" y="108458"/>
                  </a:lnTo>
                  <a:lnTo>
                    <a:pt x="553004" y="29718"/>
                  </a:lnTo>
                  <a:close/>
                </a:path>
                <a:path w="608329" h="346075">
                  <a:moveTo>
                    <a:pt x="601218" y="101092"/>
                  </a:moveTo>
                  <a:lnTo>
                    <a:pt x="579374" y="108458"/>
                  </a:lnTo>
                  <a:lnTo>
                    <a:pt x="603658" y="108458"/>
                  </a:lnTo>
                  <a:lnTo>
                    <a:pt x="601218" y="101092"/>
                  </a:lnTo>
                  <a:close/>
                </a:path>
              </a:pathLst>
            </a:custGeom>
            <a:solidFill>
              <a:srgbClr val="FFFFFF"/>
            </a:solidFill>
          </p:spPr>
          <p:txBody>
            <a:bodyPr wrap="square" lIns="0" tIns="0" rIns="0" bIns="0" rtlCol="0"/>
            <a:lstStyle/>
            <a:p>
              <a:endParaRPr dirty="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3D1E8C39-0854-4931-BE81-A581DDC0AB9B}"/>
              </a:ext>
            </a:extLst>
          </p:cNvPr>
          <p:cNvPicPr>
            <a:picLocks noChangeAspect="1"/>
          </p:cNvPicPr>
          <p:nvPr/>
        </p:nvPicPr>
        <p:blipFill>
          <a:blip r:embed="rId2"/>
          <a:stretch>
            <a:fillRect/>
          </a:stretch>
        </p:blipFill>
        <p:spPr>
          <a:xfrm>
            <a:off x="184537" y="4878748"/>
            <a:ext cx="5976338" cy="1141052"/>
          </a:xfrm>
          <a:prstGeom prst="rect">
            <a:avLst/>
          </a:prstGeom>
        </p:spPr>
      </p:pic>
      <p:pic>
        <p:nvPicPr>
          <p:cNvPr id="16" name="図 15">
            <a:extLst>
              <a:ext uri="{FF2B5EF4-FFF2-40B4-BE49-F238E27FC236}">
                <a16:creationId xmlns:a16="http://schemas.microsoft.com/office/drawing/2014/main" id="{AF178F27-FA3C-4626-90DA-4F269B31D3F5}"/>
              </a:ext>
            </a:extLst>
          </p:cNvPr>
          <p:cNvPicPr>
            <a:picLocks noChangeAspect="1"/>
          </p:cNvPicPr>
          <p:nvPr/>
        </p:nvPicPr>
        <p:blipFill>
          <a:blip r:embed="rId3"/>
          <a:stretch>
            <a:fillRect/>
          </a:stretch>
        </p:blipFill>
        <p:spPr>
          <a:xfrm>
            <a:off x="241436" y="2904416"/>
            <a:ext cx="5925374" cy="1170058"/>
          </a:xfrm>
          <a:prstGeom prst="rect">
            <a:avLst/>
          </a:prstGeom>
        </p:spPr>
      </p:pic>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82156"/>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en-US" altLang="ja-JP" sz="2400" spc="-20" dirty="0">
                <a:latin typeface="Yu Gothic"/>
                <a:cs typeface="Yu Gothic"/>
              </a:rPr>
              <a:t>14</a:t>
            </a:r>
            <a:endParaRPr sz="2400" dirty="0">
              <a:latin typeface="Yu Gothic"/>
              <a:cs typeface="Yu Gothic"/>
            </a:endParaRPr>
          </a:p>
        </p:txBody>
      </p:sp>
      <p:sp>
        <p:nvSpPr>
          <p:cNvPr id="6" name="object 6"/>
          <p:cNvSpPr txBox="1">
            <a:spLocks noGrp="1"/>
          </p:cNvSpPr>
          <p:nvPr>
            <p:ph type="title"/>
          </p:nvPr>
        </p:nvSpPr>
        <p:spPr>
          <a:xfrm>
            <a:off x="606958" y="253996"/>
            <a:ext cx="10213442" cy="689932"/>
          </a:xfrm>
          <a:prstGeom prst="rect">
            <a:avLst/>
          </a:prstGeom>
        </p:spPr>
        <p:txBody>
          <a:bodyPr vert="horz" wrap="square" lIns="0" tIns="12700" rIns="0" bIns="0" rtlCol="0">
            <a:spAutoFit/>
          </a:bodyPr>
          <a:lstStyle/>
          <a:p>
            <a:pPr marL="12700">
              <a:lnSpc>
                <a:spcPct val="100000"/>
              </a:lnSpc>
              <a:spcBef>
                <a:spcPts val="100"/>
              </a:spcBef>
            </a:pPr>
            <a:r>
              <a:rPr lang="ja-JP" altLang="en-US" sz="4400" spc="-5" dirty="0">
                <a:latin typeface="HG丸ｺﾞｼｯｸM-PRO" panose="020F0600000000000000" pitchFamily="50" charset="-128"/>
                <a:ea typeface="HG丸ｺﾞｼｯｸM-PRO" panose="020F0600000000000000" pitchFamily="50" charset="-128"/>
              </a:rPr>
              <a:t>②</a:t>
            </a:r>
            <a:r>
              <a:rPr sz="4400" spc="-5" dirty="0"/>
              <a:t>申請する</a:t>
            </a:r>
            <a:r>
              <a:rPr sz="4400" dirty="0"/>
              <a:t>（入力</a:t>
            </a:r>
            <a:r>
              <a:rPr lang="ja-JP" altLang="en-US" sz="4400" dirty="0"/>
              <a:t>）</a:t>
            </a:r>
            <a:endParaRPr sz="4400" spc="-20" dirty="0"/>
          </a:p>
        </p:txBody>
      </p:sp>
      <p:sp>
        <p:nvSpPr>
          <p:cNvPr id="24" name="object 24"/>
          <p:cNvSpPr txBox="1"/>
          <p:nvPr/>
        </p:nvSpPr>
        <p:spPr>
          <a:xfrm>
            <a:off x="340102" y="1149819"/>
            <a:ext cx="1862455"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lang="ja-JP" altLang="en-US" sz="1600" b="1" u="sng" spc="-35" dirty="0">
                <a:uFill>
                  <a:solidFill>
                    <a:srgbClr val="000000"/>
                  </a:solidFill>
                </a:uFill>
                <a:latin typeface="HGMaruGothicMPRO"/>
                <a:cs typeface="HGMaruGothicMPRO"/>
              </a:rPr>
              <a:t>提出日</a:t>
            </a:r>
            <a:r>
              <a:rPr sz="1600" b="1" u="sng" spc="-35" dirty="0">
                <a:uFill>
                  <a:solidFill>
                    <a:srgbClr val="000000"/>
                  </a:solidFill>
                </a:uFill>
                <a:latin typeface="HGMaruGothicMPRO"/>
                <a:cs typeface="HGMaruGothicMPRO"/>
              </a:rPr>
              <a:t>】</a:t>
            </a:r>
            <a:endParaRPr sz="1600" dirty="0">
              <a:latin typeface="HGMaruGothicMPRO"/>
              <a:cs typeface="HGMaruGothicMPRO"/>
            </a:endParaRPr>
          </a:p>
        </p:txBody>
      </p:sp>
      <p:sp>
        <p:nvSpPr>
          <p:cNvPr id="25" name="object 25"/>
          <p:cNvSpPr txBox="1"/>
          <p:nvPr/>
        </p:nvSpPr>
        <p:spPr>
          <a:xfrm>
            <a:off x="8219370" y="3886649"/>
            <a:ext cx="3473450" cy="148951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６</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gn="just">
              <a:lnSpc>
                <a:spcPct val="100000"/>
              </a:lnSpc>
            </a:pPr>
            <a:r>
              <a:rPr lang="ja-JP" altLang="en-US" sz="1600" spc="-35" dirty="0">
                <a:latin typeface="HG丸ｺﾞｼｯｸM-PRO" panose="020F0600000000000000" pitchFamily="50" charset="-128"/>
                <a:ea typeface="HG丸ｺﾞｼｯｸM-PRO" panose="020F0600000000000000" pitchFamily="50" charset="-128"/>
                <a:cs typeface="HGMaruGothicMPRO"/>
              </a:rPr>
              <a:t>アドプト名称をリストより選択してください。</a:t>
            </a:r>
            <a:endParaRPr lang="en-US" altLang="ja-JP" sz="1600" spc="-35" dirty="0">
              <a:latin typeface="HG丸ｺﾞｼｯｸM-PRO" panose="020F0600000000000000" pitchFamily="50" charset="-128"/>
              <a:ea typeface="HG丸ｺﾞｼｯｸM-PRO" panose="020F0600000000000000" pitchFamily="50" charset="-128"/>
              <a:cs typeface="HGMaruGothicMPRO"/>
            </a:endParaRPr>
          </a:p>
          <a:p>
            <a:pPr marL="12700" marR="5080" indent="202565" algn="just">
              <a:lnSpc>
                <a:spcPct val="100000"/>
              </a:lnSpc>
            </a:pPr>
            <a:r>
              <a:rPr lang="ja-JP" altLang="en-US" sz="1600" spc="-35" dirty="0">
                <a:latin typeface="HG丸ｺﾞｼｯｸM-PRO" panose="020F0600000000000000" pitchFamily="50" charset="-128"/>
                <a:ea typeface="HG丸ｺﾞｼｯｸM-PRO" panose="020F0600000000000000" pitchFamily="50" charset="-128"/>
                <a:cs typeface="HGMaruGothicMPRO"/>
              </a:rPr>
              <a:t>リストにない団体については、選択肢の「その他」を選択のうえ、下の記入欄に続けて入力してください。</a:t>
            </a:r>
            <a:endParaRPr lang="en-US" altLang="ja-JP" sz="1600" spc="-35" dirty="0">
              <a:latin typeface="HG丸ｺﾞｼｯｸM-PRO" panose="020F0600000000000000" pitchFamily="50" charset="-128"/>
              <a:ea typeface="HG丸ｺﾞｼｯｸM-PRO" panose="020F0600000000000000" pitchFamily="50" charset="-128"/>
              <a:cs typeface="HGMaruGothicMPRO"/>
            </a:endParaRPr>
          </a:p>
        </p:txBody>
      </p:sp>
      <p:sp>
        <p:nvSpPr>
          <p:cNvPr id="35" name="object 21">
            <a:extLst>
              <a:ext uri="{FF2B5EF4-FFF2-40B4-BE49-F238E27FC236}">
                <a16:creationId xmlns:a16="http://schemas.microsoft.com/office/drawing/2014/main" id="{A22F4945-0CB2-4278-B4FE-ACCF20D118EB}"/>
              </a:ext>
            </a:extLst>
          </p:cNvPr>
          <p:cNvSpPr/>
          <p:nvPr/>
        </p:nvSpPr>
        <p:spPr>
          <a:xfrm>
            <a:off x="279977" y="3639481"/>
            <a:ext cx="5885631" cy="447230"/>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pic>
        <p:nvPicPr>
          <p:cNvPr id="37" name="図 36">
            <a:extLst>
              <a:ext uri="{FF2B5EF4-FFF2-40B4-BE49-F238E27FC236}">
                <a16:creationId xmlns:a16="http://schemas.microsoft.com/office/drawing/2014/main" id="{A559DC5B-8963-451A-BC5A-744535425091}"/>
              </a:ext>
            </a:extLst>
          </p:cNvPr>
          <p:cNvPicPr>
            <a:picLocks noChangeAspect="1"/>
          </p:cNvPicPr>
          <p:nvPr/>
        </p:nvPicPr>
        <p:blipFill>
          <a:blip r:embed="rId4"/>
          <a:stretch>
            <a:fillRect/>
          </a:stretch>
        </p:blipFill>
        <p:spPr>
          <a:xfrm>
            <a:off x="279977" y="1446386"/>
            <a:ext cx="5813172" cy="961181"/>
          </a:xfrm>
          <a:prstGeom prst="rect">
            <a:avLst/>
          </a:prstGeom>
        </p:spPr>
      </p:pic>
      <p:sp>
        <p:nvSpPr>
          <p:cNvPr id="26" name="object 26"/>
          <p:cNvSpPr/>
          <p:nvPr/>
        </p:nvSpPr>
        <p:spPr>
          <a:xfrm>
            <a:off x="301275" y="1757524"/>
            <a:ext cx="3928999" cy="499305"/>
          </a:xfrm>
          <a:custGeom>
            <a:avLst/>
            <a:gdLst/>
            <a:ahLst/>
            <a:cxnLst/>
            <a:rect l="l" t="t" r="r" b="b"/>
            <a:pathLst>
              <a:path w="373380" h="363220">
                <a:moveTo>
                  <a:pt x="0" y="362712"/>
                </a:moveTo>
                <a:lnTo>
                  <a:pt x="373380" y="362712"/>
                </a:lnTo>
                <a:lnTo>
                  <a:pt x="373380" y="0"/>
                </a:lnTo>
                <a:lnTo>
                  <a:pt x="0" y="0"/>
                </a:lnTo>
                <a:lnTo>
                  <a:pt x="0" y="362712"/>
                </a:lnTo>
                <a:close/>
              </a:path>
            </a:pathLst>
          </a:custGeom>
          <a:ln w="57911">
            <a:solidFill>
              <a:srgbClr val="C00000"/>
            </a:solidFill>
          </a:ln>
        </p:spPr>
        <p:txBody>
          <a:bodyPr wrap="square" lIns="0" tIns="0" rIns="0" bIns="0" rtlCol="0"/>
          <a:lstStyle/>
          <a:p>
            <a:endParaRPr/>
          </a:p>
        </p:txBody>
      </p:sp>
      <p:sp>
        <p:nvSpPr>
          <p:cNvPr id="52" name="object 21">
            <a:extLst>
              <a:ext uri="{FF2B5EF4-FFF2-40B4-BE49-F238E27FC236}">
                <a16:creationId xmlns:a16="http://schemas.microsoft.com/office/drawing/2014/main" id="{6CF882D5-1239-4DAC-9AB8-DD58A528BA57}"/>
              </a:ext>
            </a:extLst>
          </p:cNvPr>
          <p:cNvSpPr/>
          <p:nvPr/>
        </p:nvSpPr>
        <p:spPr>
          <a:xfrm>
            <a:off x="238480" y="5629644"/>
            <a:ext cx="5976338" cy="447230"/>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44" name="object 25">
            <a:extLst>
              <a:ext uri="{FF2B5EF4-FFF2-40B4-BE49-F238E27FC236}">
                <a16:creationId xmlns:a16="http://schemas.microsoft.com/office/drawing/2014/main" id="{0E7A786C-D96C-4847-9CFF-DDB8577E220C}"/>
              </a:ext>
            </a:extLst>
          </p:cNvPr>
          <p:cNvSpPr txBox="1"/>
          <p:nvPr/>
        </p:nvSpPr>
        <p:spPr>
          <a:xfrm>
            <a:off x="8219370" y="1344823"/>
            <a:ext cx="3473450" cy="750847"/>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５</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gn="just">
              <a:lnSpc>
                <a:spcPct val="100000"/>
              </a:lnSpc>
            </a:pPr>
            <a:r>
              <a:rPr lang="ja-JP" altLang="en-US" sz="1600" spc="-35" dirty="0">
                <a:latin typeface="HG丸ｺﾞｼｯｸM-PRO" panose="020F0600000000000000" pitchFamily="50" charset="-128"/>
                <a:ea typeface="HG丸ｺﾞｼｯｸM-PRO" panose="020F0600000000000000" pitchFamily="50" charset="-128"/>
                <a:cs typeface="HGMaruGothicMPRO"/>
              </a:rPr>
              <a:t>デフォルトで申請日の日付が表示</a:t>
            </a:r>
            <a:r>
              <a:rPr sz="1600" spc="-30" dirty="0">
                <a:latin typeface="HG丸ｺﾞｼｯｸM-PRO" panose="020F0600000000000000" pitchFamily="50" charset="-128"/>
                <a:ea typeface="HG丸ｺﾞｼｯｸM-PRO" panose="020F0600000000000000" pitchFamily="50" charset="-128"/>
                <a:cs typeface="HGMaruGothicMPRO"/>
              </a:rPr>
              <a:t>され</a:t>
            </a:r>
            <a:r>
              <a:rPr lang="ja-JP" altLang="en-US" sz="1600" spc="-30" dirty="0">
                <a:latin typeface="HG丸ｺﾞｼｯｸM-PRO" panose="020F0600000000000000" pitchFamily="50" charset="-128"/>
                <a:ea typeface="HG丸ｺﾞｼｯｸM-PRO" panose="020F0600000000000000" pitchFamily="50" charset="-128"/>
                <a:cs typeface="HGMaruGothicMPRO"/>
              </a:rPr>
              <a:t>ております。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54" name="object 19">
            <a:extLst>
              <a:ext uri="{FF2B5EF4-FFF2-40B4-BE49-F238E27FC236}">
                <a16:creationId xmlns:a16="http://schemas.microsoft.com/office/drawing/2014/main" id="{5239EBF8-541E-4678-9E0E-A3054355350D}"/>
              </a:ext>
            </a:extLst>
          </p:cNvPr>
          <p:cNvSpPr txBox="1"/>
          <p:nvPr/>
        </p:nvSpPr>
        <p:spPr>
          <a:xfrm>
            <a:off x="279977" y="2540150"/>
            <a:ext cx="4368223" cy="258404"/>
          </a:xfrm>
          <a:prstGeom prst="rect">
            <a:avLst/>
          </a:prstGeom>
        </p:spPr>
        <p:txBody>
          <a:bodyPr vert="horz" wrap="square" lIns="0" tIns="12065" rIns="0" bIns="0" rtlCol="0">
            <a:spAutoFit/>
          </a:bodyPr>
          <a:lstStyle/>
          <a:p>
            <a:pPr marL="12700">
              <a:lnSpc>
                <a:spcPct val="100000"/>
              </a:lnSpc>
              <a:spcBef>
                <a:spcPts val="95"/>
              </a:spcBef>
            </a:pPr>
            <a:r>
              <a:rPr sz="1600" b="1" u="sng" spc="-40" dirty="0">
                <a:uFill>
                  <a:solidFill>
                    <a:srgbClr val="000000"/>
                  </a:solidFill>
                </a:uFill>
                <a:latin typeface="HGMaruGothicMPRO"/>
                <a:cs typeface="HGMaruGothicMPRO"/>
              </a:rPr>
              <a:t>【</a:t>
            </a:r>
            <a:r>
              <a:rPr lang="ja-JP" altLang="en-US" sz="1600" b="1" u="sng" spc="-40" dirty="0">
                <a:uFill>
                  <a:solidFill>
                    <a:srgbClr val="000000"/>
                  </a:solidFill>
                </a:uFill>
                <a:latin typeface="HGMaruGothicMPRO"/>
                <a:cs typeface="HGMaruGothicMPRO"/>
              </a:rPr>
              <a:t>アドプト名称</a:t>
            </a:r>
            <a:r>
              <a:rPr sz="1600" b="1" u="sng" spc="-40" dirty="0">
                <a:uFill>
                  <a:solidFill>
                    <a:srgbClr val="000000"/>
                  </a:solidFill>
                </a:uFill>
                <a:latin typeface="HGMaruGothicMPRO"/>
                <a:cs typeface="HGMaruGothicMPRO"/>
              </a:rPr>
              <a:t>】</a:t>
            </a:r>
            <a:endParaRPr sz="1600" dirty="0">
              <a:latin typeface="HGMaruGothicMPRO"/>
              <a:cs typeface="HGMaruGothicMPRO"/>
            </a:endParaRPr>
          </a:p>
        </p:txBody>
      </p:sp>
      <p:sp>
        <p:nvSpPr>
          <p:cNvPr id="55" name="object 19">
            <a:extLst>
              <a:ext uri="{FF2B5EF4-FFF2-40B4-BE49-F238E27FC236}">
                <a16:creationId xmlns:a16="http://schemas.microsoft.com/office/drawing/2014/main" id="{A08931F2-CD99-49E9-A71A-6E17255C33F2}"/>
              </a:ext>
            </a:extLst>
          </p:cNvPr>
          <p:cNvSpPr txBox="1"/>
          <p:nvPr/>
        </p:nvSpPr>
        <p:spPr>
          <a:xfrm>
            <a:off x="215900" y="4442121"/>
            <a:ext cx="5041900" cy="258404"/>
          </a:xfrm>
          <a:prstGeom prst="rect">
            <a:avLst/>
          </a:prstGeom>
        </p:spPr>
        <p:txBody>
          <a:bodyPr vert="horz" wrap="square" lIns="0" tIns="12065" rIns="0" bIns="0" rtlCol="0">
            <a:spAutoFit/>
          </a:bodyPr>
          <a:lstStyle/>
          <a:p>
            <a:pPr marL="12700">
              <a:lnSpc>
                <a:spcPct val="100000"/>
              </a:lnSpc>
              <a:spcBef>
                <a:spcPts val="95"/>
              </a:spcBef>
            </a:pPr>
            <a:r>
              <a:rPr sz="1600" b="1" u="sng" spc="-40" dirty="0">
                <a:uFill>
                  <a:solidFill>
                    <a:srgbClr val="000000"/>
                  </a:solidFill>
                </a:uFill>
                <a:latin typeface="HGMaruGothicMPRO"/>
                <a:cs typeface="HGMaruGothicMPRO"/>
              </a:rPr>
              <a:t>【</a:t>
            </a:r>
            <a:r>
              <a:rPr lang="ja-JP" altLang="en-US" sz="1600" b="1" u="sng" spc="-40" dirty="0">
                <a:uFill>
                  <a:solidFill>
                    <a:srgbClr val="000000"/>
                  </a:solidFill>
                </a:uFill>
                <a:latin typeface="HGMaruGothicMPRO"/>
                <a:cs typeface="HGMaruGothicMPRO"/>
              </a:rPr>
              <a:t>アドプト名称（リストに記載のない団体のみ）</a:t>
            </a:r>
            <a:r>
              <a:rPr sz="1600" b="1" u="sng" spc="-40" dirty="0">
                <a:uFill>
                  <a:solidFill>
                    <a:srgbClr val="000000"/>
                  </a:solidFill>
                </a:uFill>
                <a:latin typeface="HGMaruGothicMPRO"/>
                <a:cs typeface="HGMaruGothicMPRO"/>
              </a:rPr>
              <a:t>】</a:t>
            </a:r>
            <a:endParaRPr sz="1600" dirty="0">
              <a:latin typeface="HGMaruGothicMPRO"/>
              <a:cs typeface="HGMaruGothicMPRO"/>
            </a:endParaRPr>
          </a:p>
        </p:txBody>
      </p:sp>
      <p:grpSp>
        <p:nvGrpSpPr>
          <p:cNvPr id="2" name="グループ化 1">
            <a:extLst>
              <a:ext uri="{FF2B5EF4-FFF2-40B4-BE49-F238E27FC236}">
                <a16:creationId xmlns:a16="http://schemas.microsoft.com/office/drawing/2014/main" id="{D722EC97-BAAB-4129-A87F-6CC10C0E04D7}"/>
              </a:ext>
            </a:extLst>
          </p:cNvPr>
          <p:cNvGrpSpPr/>
          <p:nvPr/>
        </p:nvGrpSpPr>
        <p:grpSpPr>
          <a:xfrm>
            <a:off x="4549775" y="1281690"/>
            <a:ext cx="1416050" cy="1059815"/>
            <a:chOff x="4549775" y="1281690"/>
            <a:chExt cx="1416050" cy="1059815"/>
          </a:xfrm>
        </p:grpSpPr>
        <p:sp>
          <p:nvSpPr>
            <p:cNvPr id="36" name="object 21">
              <a:extLst>
                <a:ext uri="{FF2B5EF4-FFF2-40B4-BE49-F238E27FC236}">
                  <a16:creationId xmlns:a16="http://schemas.microsoft.com/office/drawing/2014/main" id="{43EBA71B-1F5B-48BA-8677-C0C7AB10BD9A}"/>
                </a:ext>
              </a:extLst>
            </p:cNvPr>
            <p:cNvSpPr/>
            <p:nvPr/>
          </p:nvSpPr>
          <p:spPr>
            <a:xfrm>
              <a:off x="4549775" y="1281690"/>
              <a:ext cx="1416050" cy="1059815"/>
            </a:xfrm>
            <a:custGeom>
              <a:avLst/>
              <a:gdLst/>
              <a:ahLst/>
              <a:cxnLst/>
              <a:rect l="l" t="t" r="r" b="b"/>
              <a:pathLst>
                <a:path w="1416050" h="1059814">
                  <a:moveTo>
                    <a:pt x="1213992" y="0"/>
                  </a:moveTo>
                  <a:lnTo>
                    <a:pt x="326136" y="419252"/>
                  </a:lnTo>
                  <a:lnTo>
                    <a:pt x="225425" y="205740"/>
                  </a:lnTo>
                  <a:lnTo>
                    <a:pt x="0" y="834402"/>
                  </a:lnTo>
                  <a:lnTo>
                    <a:pt x="628650" y="1059789"/>
                  </a:lnTo>
                  <a:lnTo>
                    <a:pt x="527812" y="846277"/>
                  </a:lnTo>
                  <a:lnTo>
                    <a:pt x="1415541" y="427088"/>
                  </a:lnTo>
                  <a:lnTo>
                    <a:pt x="1213992" y="0"/>
                  </a:lnTo>
                  <a:close/>
                </a:path>
              </a:pathLst>
            </a:custGeom>
            <a:solidFill>
              <a:srgbClr val="C00000"/>
            </a:solidFill>
          </p:spPr>
          <p:txBody>
            <a:bodyPr wrap="square" lIns="0" tIns="0" rIns="0" bIns="0" rtlCol="0"/>
            <a:lstStyle/>
            <a:p>
              <a:endParaRPr/>
            </a:p>
          </p:txBody>
        </p:sp>
        <p:sp>
          <p:nvSpPr>
            <p:cNvPr id="45" name="object 22">
              <a:extLst>
                <a:ext uri="{FF2B5EF4-FFF2-40B4-BE49-F238E27FC236}">
                  <a16:creationId xmlns:a16="http://schemas.microsoft.com/office/drawing/2014/main" id="{61C0A511-65E5-4B61-84CA-ED3E852B748E}"/>
                </a:ext>
              </a:extLst>
            </p:cNvPr>
            <p:cNvSpPr/>
            <p:nvPr/>
          </p:nvSpPr>
          <p:spPr>
            <a:xfrm>
              <a:off x="4549775" y="1281690"/>
              <a:ext cx="1416050" cy="1059815"/>
            </a:xfrm>
            <a:custGeom>
              <a:avLst/>
              <a:gdLst/>
              <a:ahLst/>
              <a:cxnLst/>
              <a:rect l="l" t="t" r="r" b="b"/>
              <a:pathLst>
                <a:path w="1416050" h="1059814">
                  <a:moveTo>
                    <a:pt x="1213992" y="0"/>
                  </a:moveTo>
                  <a:lnTo>
                    <a:pt x="326136" y="419252"/>
                  </a:lnTo>
                  <a:lnTo>
                    <a:pt x="225425" y="205740"/>
                  </a:lnTo>
                  <a:lnTo>
                    <a:pt x="0" y="834402"/>
                  </a:lnTo>
                  <a:lnTo>
                    <a:pt x="628650" y="1059789"/>
                  </a:lnTo>
                  <a:lnTo>
                    <a:pt x="527812" y="846277"/>
                  </a:lnTo>
                  <a:lnTo>
                    <a:pt x="1415541" y="427088"/>
                  </a:lnTo>
                  <a:lnTo>
                    <a:pt x="1213992" y="0"/>
                  </a:lnTo>
                  <a:close/>
                </a:path>
              </a:pathLst>
            </a:custGeom>
            <a:ln w="12700">
              <a:solidFill>
                <a:srgbClr val="41709C"/>
              </a:solidFill>
            </a:ln>
          </p:spPr>
          <p:txBody>
            <a:bodyPr wrap="square" lIns="0" tIns="0" rIns="0" bIns="0" rtlCol="0"/>
            <a:lstStyle/>
            <a:p>
              <a:endParaRPr/>
            </a:p>
          </p:txBody>
        </p:sp>
        <p:sp>
          <p:nvSpPr>
            <p:cNvPr id="46" name="object 23">
              <a:extLst>
                <a:ext uri="{FF2B5EF4-FFF2-40B4-BE49-F238E27FC236}">
                  <a16:creationId xmlns:a16="http://schemas.microsoft.com/office/drawing/2014/main" id="{89AF994F-E720-4FA8-9545-539BA802ACB8}"/>
                </a:ext>
              </a:extLst>
            </p:cNvPr>
            <p:cNvSpPr/>
            <p:nvPr/>
          </p:nvSpPr>
          <p:spPr>
            <a:xfrm>
              <a:off x="4732656" y="1327537"/>
              <a:ext cx="1210310" cy="833119"/>
            </a:xfrm>
            <a:custGeom>
              <a:avLst/>
              <a:gdLst/>
              <a:ahLst/>
              <a:cxnLst/>
              <a:rect l="l" t="t" r="r" b="b"/>
              <a:pathLst>
                <a:path w="1210310" h="833120">
                  <a:moveTo>
                    <a:pt x="1051687" y="0"/>
                  </a:moveTo>
                  <a:lnTo>
                    <a:pt x="0" y="499376"/>
                  </a:lnTo>
                  <a:lnTo>
                    <a:pt x="158369" y="833005"/>
                  </a:lnTo>
                  <a:lnTo>
                    <a:pt x="1210056" y="333603"/>
                  </a:lnTo>
                  <a:lnTo>
                    <a:pt x="1051687" y="0"/>
                  </a:lnTo>
                  <a:close/>
                </a:path>
              </a:pathLst>
            </a:custGeom>
            <a:solidFill>
              <a:srgbClr val="C00000"/>
            </a:solidFill>
          </p:spPr>
          <p:txBody>
            <a:bodyPr wrap="square" lIns="0" tIns="0" rIns="0" bIns="0" rtlCol="0"/>
            <a:lstStyle/>
            <a:p>
              <a:endParaRPr/>
            </a:p>
          </p:txBody>
        </p:sp>
        <p:sp>
          <p:nvSpPr>
            <p:cNvPr id="47" name="object 24">
              <a:extLst>
                <a:ext uri="{FF2B5EF4-FFF2-40B4-BE49-F238E27FC236}">
                  <a16:creationId xmlns:a16="http://schemas.microsoft.com/office/drawing/2014/main" id="{BA36613D-45FB-4BBB-AF93-BD25A8E06997}"/>
                </a:ext>
              </a:extLst>
            </p:cNvPr>
            <p:cNvSpPr/>
            <p:nvPr/>
          </p:nvSpPr>
          <p:spPr>
            <a:xfrm>
              <a:off x="5011929" y="1532401"/>
              <a:ext cx="597535" cy="402590"/>
            </a:xfrm>
            <a:custGeom>
              <a:avLst/>
              <a:gdLst/>
              <a:ahLst/>
              <a:cxnLst/>
              <a:rect l="l" t="t" r="r" b="b"/>
              <a:pathLst>
                <a:path w="597535" h="402589">
                  <a:moveTo>
                    <a:pt x="144889" y="334009"/>
                  </a:moveTo>
                  <a:lnTo>
                    <a:pt x="117475" y="334009"/>
                  </a:lnTo>
                  <a:lnTo>
                    <a:pt x="131318" y="363219"/>
                  </a:lnTo>
                  <a:lnTo>
                    <a:pt x="132461" y="365759"/>
                  </a:lnTo>
                  <a:lnTo>
                    <a:pt x="132842" y="367029"/>
                  </a:lnTo>
                  <a:lnTo>
                    <a:pt x="132461" y="369569"/>
                  </a:lnTo>
                  <a:lnTo>
                    <a:pt x="131825" y="370839"/>
                  </a:lnTo>
                  <a:lnTo>
                    <a:pt x="129794" y="373379"/>
                  </a:lnTo>
                  <a:lnTo>
                    <a:pt x="126237" y="374649"/>
                  </a:lnTo>
                  <a:lnTo>
                    <a:pt x="119356" y="377189"/>
                  </a:lnTo>
                  <a:lnTo>
                    <a:pt x="112998" y="380999"/>
                  </a:lnTo>
                  <a:lnTo>
                    <a:pt x="107164" y="382269"/>
                  </a:lnTo>
                  <a:lnTo>
                    <a:pt x="101853" y="384809"/>
                  </a:lnTo>
                  <a:lnTo>
                    <a:pt x="106045" y="387349"/>
                  </a:lnTo>
                  <a:lnTo>
                    <a:pt x="110489" y="391159"/>
                  </a:lnTo>
                  <a:lnTo>
                    <a:pt x="115188" y="398779"/>
                  </a:lnTo>
                  <a:lnTo>
                    <a:pt x="116967" y="400049"/>
                  </a:lnTo>
                  <a:lnTo>
                    <a:pt x="118237" y="402589"/>
                  </a:lnTo>
                  <a:lnTo>
                    <a:pt x="121665" y="402589"/>
                  </a:lnTo>
                  <a:lnTo>
                    <a:pt x="124078" y="401319"/>
                  </a:lnTo>
                  <a:lnTo>
                    <a:pt x="125984" y="401319"/>
                  </a:lnTo>
                  <a:lnTo>
                    <a:pt x="158876" y="378459"/>
                  </a:lnTo>
                  <a:lnTo>
                    <a:pt x="160909" y="373379"/>
                  </a:lnTo>
                  <a:lnTo>
                    <a:pt x="160782" y="369569"/>
                  </a:lnTo>
                  <a:lnTo>
                    <a:pt x="160527" y="367029"/>
                  </a:lnTo>
                  <a:lnTo>
                    <a:pt x="159258" y="363219"/>
                  </a:lnTo>
                  <a:lnTo>
                    <a:pt x="156845" y="358139"/>
                  </a:lnTo>
                  <a:lnTo>
                    <a:pt x="144889" y="334009"/>
                  </a:lnTo>
                  <a:close/>
                </a:path>
                <a:path w="597535" h="402589">
                  <a:moveTo>
                    <a:pt x="123283" y="288289"/>
                  </a:moveTo>
                  <a:lnTo>
                    <a:pt x="96012" y="288289"/>
                  </a:lnTo>
                  <a:lnTo>
                    <a:pt x="107823" y="313689"/>
                  </a:lnTo>
                  <a:lnTo>
                    <a:pt x="28194" y="350519"/>
                  </a:lnTo>
                  <a:lnTo>
                    <a:pt x="27559" y="350519"/>
                  </a:lnTo>
                  <a:lnTo>
                    <a:pt x="27432" y="351789"/>
                  </a:lnTo>
                  <a:lnTo>
                    <a:pt x="27177" y="351789"/>
                  </a:lnTo>
                  <a:lnTo>
                    <a:pt x="27432" y="353059"/>
                  </a:lnTo>
                  <a:lnTo>
                    <a:pt x="27939" y="353059"/>
                  </a:lnTo>
                  <a:lnTo>
                    <a:pt x="35813" y="369569"/>
                  </a:lnTo>
                  <a:lnTo>
                    <a:pt x="36195" y="370839"/>
                  </a:lnTo>
                  <a:lnTo>
                    <a:pt x="36702" y="372109"/>
                  </a:lnTo>
                  <a:lnTo>
                    <a:pt x="38100" y="372109"/>
                  </a:lnTo>
                  <a:lnTo>
                    <a:pt x="39243" y="370839"/>
                  </a:lnTo>
                  <a:lnTo>
                    <a:pt x="65024" y="358139"/>
                  </a:lnTo>
                  <a:lnTo>
                    <a:pt x="117475" y="334009"/>
                  </a:lnTo>
                  <a:lnTo>
                    <a:pt x="144889" y="334009"/>
                  </a:lnTo>
                  <a:lnTo>
                    <a:pt x="143001" y="330199"/>
                  </a:lnTo>
                  <a:lnTo>
                    <a:pt x="139700" y="322579"/>
                  </a:lnTo>
                  <a:lnTo>
                    <a:pt x="183013" y="302259"/>
                  </a:lnTo>
                  <a:lnTo>
                    <a:pt x="130048" y="302259"/>
                  </a:lnTo>
                  <a:lnTo>
                    <a:pt x="123283" y="288289"/>
                  </a:lnTo>
                  <a:close/>
                </a:path>
                <a:path w="597535" h="402589">
                  <a:moveTo>
                    <a:pt x="212217" y="140969"/>
                  </a:moveTo>
                  <a:lnTo>
                    <a:pt x="210820" y="140969"/>
                  </a:lnTo>
                  <a:lnTo>
                    <a:pt x="208534" y="142239"/>
                  </a:lnTo>
                  <a:lnTo>
                    <a:pt x="202184" y="143509"/>
                  </a:lnTo>
                  <a:lnTo>
                    <a:pt x="195834" y="147319"/>
                  </a:lnTo>
                  <a:lnTo>
                    <a:pt x="189484" y="149859"/>
                  </a:lnTo>
                  <a:lnTo>
                    <a:pt x="192555" y="154939"/>
                  </a:lnTo>
                  <a:lnTo>
                    <a:pt x="224662" y="219709"/>
                  </a:lnTo>
                  <a:lnTo>
                    <a:pt x="244665" y="265429"/>
                  </a:lnTo>
                  <a:lnTo>
                    <a:pt x="256631" y="311149"/>
                  </a:lnTo>
                  <a:lnTo>
                    <a:pt x="256794" y="321309"/>
                  </a:lnTo>
                  <a:lnTo>
                    <a:pt x="263651" y="322579"/>
                  </a:lnTo>
                  <a:lnTo>
                    <a:pt x="268986" y="323849"/>
                  </a:lnTo>
                  <a:lnTo>
                    <a:pt x="273050" y="326389"/>
                  </a:lnTo>
                  <a:lnTo>
                    <a:pt x="276098" y="328929"/>
                  </a:lnTo>
                  <a:lnTo>
                    <a:pt x="279019" y="328929"/>
                  </a:lnTo>
                  <a:lnTo>
                    <a:pt x="279781" y="327659"/>
                  </a:lnTo>
                  <a:lnTo>
                    <a:pt x="280162" y="326389"/>
                  </a:lnTo>
                  <a:lnTo>
                    <a:pt x="280087" y="322579"/>
                  </a:lnTo>
                  <a:lnTo>
                    <a:pt x="269367" y="271779"/>
                  </a:lnTo>
                  <a:lnTo>
                    <a:pt x="259461" y="247649"/>
                  </a:lnTo>
                  <a:lnTo>
                    <a:pt x="251936" y="229869"/>
                  </a:lnTo>
                  <a:lnTo>
                    <a:pt x="242697" y="210819"/>
                  </a:lnTo>
                  <a:lnTo>
                    <a:pt x="218059" y="158749"/>
                  </a:lnTo>
                  <a:lnTo>
                    <a:pt x="214757" y="151129"/>
                  </a:lnTo>
                  <a:lnTo>
                    <a:pt x="213740" y="147319"/>
                  </a:lnTo>
                  <a:lnTo>
                    <a:pt x="213487" y="146049"/>
                  </a:lnTo>
                  <a:lnTo>
                    <a:pt x="213233" y="144779"/>
                  </a:lnTo>
                  <a:lnTo>
                    <a:pt x="212978" y="142239"/>
                  </a:lnTo>
                  <a:lnTo>
                    <a:pt x="212217" y="140969"/>
                  </a:lnTo>
                  <a:close/>
                </a:path>
                <a:path w="597535" h="402589">
                  <a:moveTo>
                    <a:pt x="102171" y="243839"/>
                  </a:moveTo>
                  <a:lnTo>
                    <a:pt x="74802" y="243839"/>
                  </a:lnTo>
                  <a:lnTo>
                    <a:pt x="86360" y="267969"/>
                  </a:lnTo>
                  <a:lnTo>
                    <a:pt x="52070" y="284479"/>
                  </a:lnTo>
                  <a:lnTo>
                    <a:pt x="22098" y="298449"/>
                  </a:lnTo>
                  <a:lnTo>
                    <a:pt x="21717" y="299719"/>
                  </a:lnTo>
                  <a:lnTo>
                    <a:pt x="30734" y="318769"/>
                  </a:lnTo>
                  <a:lnTo>
                    <a:pt x="33655" y="318769"/>
                  </a:lnTo>
                  <a:lnTo>
                    <a:pt x="61722" y="304799"/>
                  </a:lnTo>
                  <a:lnTo>
                    <a:pt x="96012" y="288289"/>
                  </a:lnTo>
                  <a:lnTo>
                    <a:pt x="123283" y="288289"/>
                  </a:lnTo>
                  <a:lnTo>
                    <a:pt x="118363" y="278129"/>
                  </a:lnTo>
                  <a:lnTo>
                    <a:pt x="153415" y="261619"/>
                  </a:lnTo>
                  <a:lnTo>
                    <a:pt x="161912" y="257809"/>
                  </a:lnTo>
                  <a:lnTo>
                    <a:pt x="108712" y="257809"/>
                  </a:lnTo>
                  <a:lnTo>
                    <a:pt x="102171" y="243839"/>
                  </a:lnTo>
                  <a:close/>
                </a:path>
                <a:path w="597535" h="402589">
                  <a:moveTo>
                    <a:pt x="210185" y="265429"/>
                  </a:moveTo>
                  <a:lnTo>
                    <a:pt x="208407" y="265429"/>
                  </a:lnTo>
                  <a:lnTo>
                    <a:pt x="130048" y="302259"/>
                  </a:lnTo>
                  <a:lnTo>
                    <a:pt x="183013" y="302259"/>
                  </a:lnTo>
                  <a:lnTo>
                    <a:pt x="191135" y="298449"/>
                  </a:lnTo>
                  <a:lnTo>
                    <a:pt x="217297" y="287019"/>
                  </a:lnTo>
                  <a:lnTo>
                    <a:pt x="218312" y="285749"/>
                  </a:lnTo>
                  <a:lnTo>
                    <a:pt x="218948" y="285749"/>
                  </a:lnTo>
                  <a:lnTo>
                    <a:pt x="219201" y="284479"/>
                  </a:lnTo>
                  <a:lnTo>
                    <a:pt x="218948" y="284479"/>
                  </a:lnTo>
                  <a:lnTo>
                    <a:pt x="210693" y="266699"/>
                  </a:lnTo>
                  <a:lnTo>
                    <a:pt x="210185" y="265429"/>
                  </a:lnTo>
                  <a:close/>
                </a:path>
                <a:path w="597535" h="402589">
                  <a:moveTo>
                    <a:pt x="266573" y="115569"/>
                  </a:moveTo>
                  <a:lnTo>
                    <a:pt x="262889" y="115569"/>
                  </a:lnTo>
                  <a:lnTo>
                    <a:pt x="257428" y="118109"/>
                  </a:lnTo>
                  <a:lnTo>
                    <a:pt x="251333" y="120649"/>
                  </a:lnTo>
                  <a:lnTo>
                    <a:pt x="244601" y="123189"/>
                  </a:lnTo>
                  <a:lnTo>
                    <a:pt x="247955" y="129539"/>
                  </a:lnTo>
                  <a:lnTo>
                    <a:pt x="251713" y="135889"/>
                  </a:lnTo>
                  <a:lnTo>
                    <a:pt x="255853" y="144779"/>
                  </a:lnTo>
                  <a:lnTo>
                    <a:pt x="260350" y="153669"/>
                  </a:lnTo>
                  <a:lnTo>
                    <a:pt x="312674" y="264159"/>
                  </a:lnTo>
                  <a:lnTo>
                    <a:pt x="329564" y="300989"/>
                  </a:lnTo>
                  <a:lnTo>
                    <a:pt x="330200" y="302259"/>
                  </a:lnTo>
                  <a:lnTo>
                    <a:pt x="332613" y="302259"/>
                  </a:lnTo>
                  <a:lnTo>
                    <a:pt x="348107" y="294639"/>
                  </a:lnTo>
                  <a:lnTo>
                    <a:pt x="348742" y="294639"/>
                  </a:lnTo>
                  <a:lnTo>
                    <a:pt x="348869" y="293369"/>
                  </a:lnTo>
                  <a:lnTo>
                    <a:pt x="349123" y="293369"/>
                  </a:lnTo>
                  <a:lnTo>
                    <a:pt x="348996" y="292099"/>
                  </a:lnTo>
                  <a:lnTo>
                    <a:pt x="348488" y="292099"/>
                  </a:lnTo>
                  <a:lnTo>
                    <a:pt x="345694" y="285749"/>
                  </a:lnTo>
                  <a:lnTo>
                    <a:pt x="369416" y="285749"/>
                  </a:lnTo>
                  <a:lnTo>
                    <a:pt x="370253" y="284479"/>
                  </a:lnTo>
                  <a:lnTo>
                    <a:pt x="344550" y="284479"/>
                  </a:lnTo>
                  <a:lnTo>
                    <a:pt x="342550" y="279399"/>
                  </a:lnTo>
                  <a:lnTo>
                    <a:pt x="339598" y="274319"/>
                  </a:lnTo>
                  <a:lnTo>
                    <a:pt x="335692" y="265429"/>
                  </a:lnTo>
                  <a:lnTo>
                    <a:pt x="278764" y="146049"/>
                  </a:lnTo>
                  <a:lnTo>
                    <a:pt x="274456" y="137159"/>
                  </a:lnTo>
                  <a:lnTo>
                    <a:pt x="271256" y="129539"/>
                  </a:lnTo>
                  <a:lnTo>
                    <a:pt x="269174" y="124459"/>
                  </a:lnTo>
                  <a:lnTo>
                    <a:pt x="268224" y="121919"/>
                  </a:lnTo>
                  <a:lnTo>
                    <a:pt x="267208" y="116839"/>
                  </a:lnTo>
                  <a:lnTo>
                    <a:pt x="266573" y="115569"/>
                  </a:lnTo>
                  <a:close/>
                </a:path>
                <a:path w="597535" h="402589">
                  <a:moveTo>
                    <a:pt x="369416" y="285749"/>
                  </a:moveTo>
                  <a:lnTo>
                    <a:pt x="345694" y="285749"/>
                  </a:lnTo>
                  <a:lnTo>
                    <a:pt x="348234" y="287019"/>
                  </a:lnTo>
                  <a:lnTo>
                    <a:pt x="351789" y="288289"/>
                  </a:lnTo>
                  <a:lnTo>
                    <a:pt x="356362" y="292099"/>
                  </a:lnTo>
                  <a:lnTo>
                    <a:pt x="359663" y="293369"/>
                  </a:lnTo>
                  <a:lnTo>
                    <a:pt x="361823" y="294639"/>
                  </a:lnTo>
                  <a:lnTo>
                    <a:pt x="363600" y="293369"/>
                  </a:lnTo>
                  <a:lnTo>
                    <a:pt x="364998" y="292099"/>
                  </a:lnTo>
                  <a:lnTo>
                    <a:pt x="366902" y="289559"/>
                  </a:lnTo>
                  <a:lnTo>
                    <a:pt x="369416" y="285749"/>
                  </a:lnTo>
                  <a:close/>
                </a:path>
                <a:path w="597535" h="402589">
                  <a:moveTo>
                    <a:pt x="291464" y="285749"/>
                  </a:moveTo>
                  <a:lnTo>
                    <a:pt x="290068" y="285749"/>
                  </a:lnTo>
                  <a:lnTo>
                    <a:pt x="290830" y="287019"/>
                  </a:lnTo>
                  <a:lnTo>
                    <a:pt x="291464" y="285749"/>
                  </a:lnTo>
                  <a:close/>
                </a:path>
                <a:path w="597535" h="402589">
                  <a:moveTo>
                    <a:pt x="241300" y="135889"/>
                  </a:moveTo>
                  <a:lnTo>
                    <a:pt x="238760" y="137159"/>
                  </a:lnTo>
                  <a:lnTo>
                    <a:pt x="235203" y="138429"/>
                  </a:lnTo>
                  <a:lnTo>
                    <a:pt x="229615" y="140969"/>
                  </a:lnTo>
                  <a:lnTo>
                    <a:pt x="221742" y="143509"/>
                  </a:lnTo>
                  <a:lnTo>
                    <a:pt x="224718" y="148589"/>
                  </a:lnTo>
                  <a:lnTo>
                    <a:pt x="228123" y="154939"/>
                  </a:lnTo>
                  <a:lnTo>
                    <a:pt x="231957" y="162559"/>
                  </a:lnTo>
                  <a:lnTo>
                    <a:pt x="236220" y="171449"/>
                  </a:lnTo>
                  <a:lnTo>
                    <a:pt x="274320" y="252729"/>
                  </a:lnTo>
                  <a:lnTo>
                    <a:pt x="289306" y="284479"/>
                  </a:lnTo>
                  <a:lnTo>
                    <a:pt x="289687" y="285749"/>
                  </a:lnTo>
                  <a:lnTo>
                    <a:pt x="292608" y="285749"/>
                  </a:lnTo>
                  <a:lnTo>
                    <a:pt x="306832" y="279399"/>
                  </a:lnTo>
                  <a:lnTo>
                    <a:pt x="307467" y="278129"/>
                  </a:lnTo>
                  <a:lnTo>
                    <a:pt x="307721" y="278129"/>
                  </a:lnTo>
                  <a:lnTo>
                    <a:pt x="307086" y="275589"/>
                  </a:lnTo>
                  <a:lnTo>
                    <a:pt x="291338" y="243839"/>
                  </a:lnTo>
                  <a:lnTo>
                    <a:pt x="253111" y="163829"/>
                  </a:lnTo>
                  <a:lnTo>
                    <a:pt x="247396" y="151129"/>
                  </a:lnTo>
                  <a:lnTo>
                    <a:pt x="244475" y="144779"/>
                  </a:lnTo>
                  <a:lnTo>
                    <a:pt x="243967" y="142239"/>
                  </a:lnTo>
                  <a:lnTo>
                    <a:pt x="243839" y="142239"/>
                  </a:lnTo>
                  <a:lnTo>
                    <a:pt x="243712" y="139699"/>
                  </a:lnTo>
                  <a:lnTo>
                    <a:pt x="243586" y="138429"/>
                  </a:lnTo>
                  <a:lnTo>
                    <a:pt x="243205" y="137159"/>
                  </a:lnTo>
                  <a:lnTo>
                    <a:pt x="242697" y="137159"/>
                  </a:lnTo>
                  <a:lnTo>
                    <a:pt x="241300" y="135889"/>
                  </a:lnTo>
                  <a:close/>
                </a:path>
                <a:path w="597535" h="402589">
                  <a:moveTo>
                    <a:pt x="365331" y="242695"/>
                  </a:moveTo>
                  <a:lnTo>
                    <a:pt x="364549" y="243073"/>
                  </a:lnTo>
                  <a:lnTo>
                    <a:pt x="364109" y="246379"/>
                  </a:lnTo>
                  <a:lnTo>
                    <a:pt x="363220" y="250189"/>
                  </a:lnTo>
                  <a:lnTo>
                    <a:pt x="361950" y="253999"/>
                  </a:lnTo>
                  <a:lnTo>
                    <a:pt x="358570" y="261619"/>
                  </a:lnTo>
                  <a:lnTo>
                    <a:pt x="354536" y="270509"/>
                  </a:lnTo>
                  <a:lnTo>
                    <a:pt x="349859" y="276859"/>
                  </a:lnTo>
                  <a:lnTo>
                    <a:pt x="344550" y="284479"/>
                  </a:lnTo>
                  <a:lnTo>
                    <a:pt x="370253" y="284479"/>
                  </a:lnTo>
                  <a:lnTo>
                    <a:pt x="371929" y="281939"/>
                  </a:lnTo>
                  <a:lnTo>
                    <a:pt x="376158" y="274319"/>
                  </a:lnTo>
                  <a:lnTo>
                    <a:pt x="379601" y="266699"/>
                  </a:lnTo>
                  <a:lnTo>
                    <a:pt x="383159" y="256539"/>
                  </a:lnTo>
                  <a:lnTo>
                    <a:pt x="384175" y="253999"/>
                  </a:lnTo>
                  <a:lnTo>
                    <a:pt x="386842" y="251459"/>
                  </a:lnTo>
                  <a:lnTo>
                    <a:pt x="387223" y="250189"/>
                  </a:lnTo>
                  <a:lnTo>
                    <a:pt x="386461" y="247649"/>
                  </a:lnTo>
                  <a:lnTo>
                    <a:pt x="385190" y="247649"/>
                  </a:lnTo>
                  <a:lnTo>
                    <a:pt x="383032" y="246379"/>
                  </a:lnTo>
                  <a:lnTo>
                    <a:pt x="377951" y="245109"/>
                  </a:lnTo>
                  <a:lnTo>
                    <a:pt x="371856" y="243839"/>
                  </a:lnTo>
                  <a:lnTo>
                    <a:pt x="365331" y="242695"/>
                  </a:lnTo>
                  <a:close/>
                </a:path>
                <a:path w="597535" h="402589">
                  <a:moveTo>
                    <a:pt x="122936" y="177799"/>
                  </a:moveTo>
                  <a:lnTo>
                    <a:pt x="117601" y="182879"/>
                  </a:lnTo>
                  <a:lnTo>
                    <a:pt x="112395" y="187959"/>
                  </a:lnTo>
                  <a:lnTo>
                    <a:pt x="107569" y="193039"/>
                  </a:lnTo>
                  <a:lnTo>
                    <a:pt x="98802" y="199389"/>
                  </a:lnTo>
                  <a:lnTo>
                    <a:pt x="89058" y="207009"/>
                  </a:lnTo>
                  <a:lnTo>
                    <a:pt x="78315" y="214629"/>
                  </a:lnTo>
                  <a:lnTo>
                    <a:pt x="66548" y="222249"/>
                  </a:lnTo>
                  <a:lnTo>
                    <a:pt x="51970" y="231139"/>
                  </a:lnTo>
                  <a:lnTo>
                    <a:pt x="36036" y="241299"/>
                  </a:lnTo>
                  <a:lnTo>
                    <a:pt x="18720" y="250189"/>
                  </a:lnTo>
                  <a:lnTo>
                    <a:pt x="0" y="260349"/>
                  </a:lnTo>
                  <a:lnTo>
                    <a:pt x="4445" y="262889"/>
                  </a:lnTo>
                  <a:lnTo>
                    <a:pt x="8762" y="266699"/>
                  </a:lnTo>
                  <a:lnTo>
                    <a:pt x="14859" y="274319"/>
                  </a:lnTo>
                  <a:lnTo>
                    <a:pt x="16256" y="275589"/>
                  </a:lnTo>
                  <a:lnTo>
                    <a:pt x="19431" y="275589"/>
                  </a:lnTo>
                  <a:lnTo>
                    <a:pt x="21971" y="274319"/>
                  </a:lnTo>
                  <a:lnTo>
                    <a:pt x="38316" y="265429"/>
                  </a:lnTo>
                  <a:lnTo>
                    <a:pt x="51546" y="257809"/>
                  </a:lnTo>
                  <a:lnTo>
                    <a:pt x="63704" y="250189"/>
                  </a:lnTo>
                  <a:lnTo>
                    <a:pt x="74802" y="243839"/>
                  </a:lnTo>
                  <a:lnTo>
                    <a:pt x="102171" y="243839"/>
                  </a:lnTo>
                  <a:lnTo>
                    <a:pt x="95631" y="229869"/>
                  </a:lnTo>
                  <a:lnTo>
                    <a:pt x="106799" y="222249"/>
                  </a:lnTo>
                  <a:lnTo>
                    <a:pt x="117443" y="214629"/>
                  </a:lnTo>
                  <a:lnTo>
                    <a:pt x="127563" y="207009"/>
                  </a:lnTo>
                  <a:lnTo>
                    <a:pt x="137160" y="198119"/>
                  </a:lnTo>
                  <a:lnTo>
                    <a:pt x="139826" y="196849"/>
                  </a:lnTo>
                  <a:lnTo>
                    <a:pt x="142748" y="194309"/>
                  </a:lnTo>
                  <a:lnTo>
                    <a:pt x="146050" y="191769"/>
                  </a:lnTo>
                  <a:lnTo>
                    <a:pt x="148336" y="191769"/>
                  </a:lnTo>
                  <a:lnTo>
                    <a:pt x="149225" y="190499"/>
                  </a:lnTo>
                  <a:lnTo>
                    <a:pt x="148589" y="189229"/>
                  </a:lnTo>
                  <a:lnTo>
                    <a:pt x="148082" y="187959"/>
                  </a:lnTo>
                  <a:lnTo>
                    <a:pt x="146812" y="186689"/>
                  </a:lnTo>
                  <a:lnTo>
                    <a:pt x="144780" y="185419"/>
                  </a:lnTo>
                  <a:lnTo>
                    <a:pt x="138684" y="182879"/>
                  </a:lnTo>
                  <a:lnTo>
                    <a:pt x="131318" y="180339"/>
                  </a:lnTo>
                  <a:lnTo>
                    <a:pt x="122936" y="177799"/>
                  </a:lnTo>
                  <a:close/>
                </a:path>
                <a:path w="597535" h="402589">
                  <a:moveTo>
                    <a:pt x="173227" y="226059"/>
                  </a:moveTo>
                  <a:lnTo>
                    <a:pt x="171703" y="227329"/>
                  </a:lnTo>
                  <a:lnTo>
                    <a:pt x="143763" y="241299"/>
                  </a:lnTo>
                  <a:lnTo>
                    <a:pt x="108712" y="257809"/>
                  </a:lnTo>
                  <a:lnTo>
                    <a:pt x="161912" y="257809"/>
                  </a:lnTo>
                  <a:lnTo>
                    <a:pt x="181737" y="248919"/>
                  </a:lnTo>
                  <a:lnTo>
                    <a:pt x="182625" y="247649"/>
                  </a:lnTo>
                  <a:lnTo>
                    <a:pt x="183261" y="247649"/>
                  </a:lnTo>
                  <a:lnTo>
                    <a:pt x="183387" y="246379"/>
                  </a:lnTo>
                  <a:lnTo>
                    <a:pt x="182752" y="245109"/>
                  </a:lnTo>
                  <a:lnTo>
                    <a:pt x="174244" y="227329"/>
                  </a:lnTo>
                  <a:lnTo>
                    <a:pt x="173227" y="226059"/>
                  </a:lnTo>
                  <a:close/>
                </a:path>
                <a:path w="597535" h="402589">
                  <a:moveTo>
                    <a:pt x="372618" y="67309"/>
                  </a:moveTo>
                  <a:lnTo>
                    <a:pt x="370205" y="67309"/>
                  </a:lnTo>
                  <a:lnTo>
                    <a:pt x="300227" y="101599"/>
                  </a:lnTo>
                  <a:lnTo>
                    <a:pt x="273938" y="113029"/>
                  </a:lnTo>
                  <a:lnTo>
                    <a:pt x="272923" y="114299"/>
                  </a:lnTo>
                  <a:lnTo>
                    <a:pt x="272161" y="114299"/>
                  </a:lnTo>
                  <a:lnTo>
                    <a:pt x="271907" y="115569"/>
                  </a:lnTo>
                  <a:lnTo>
                    <a:pt x="318643" y="115569"/>
                  </a:lnTo>
                  <a:lnTo>
                    <a:pt x="319532" y="121919"/>
                  </a:lnTo>
                  <a:lnTo>
                    <a:pt x="320039" y="128269"/>
                  </a:lnTo>
                  <a:lnTo>
                    <a:pt x="319913" y="133349"/>
                  </a:lnTo>
                  <a:lnTo>
                    <a:pt x="295528" y="144779"/>
                  </a:lnTo>
                  <a:lnTo>
                    <a:pt x="295021" y="144779"/>
                  </a:lnTo>
                  <a:lnTo>
                    <a:pt x="294894" y="146049"/>
                  </a:lnTo>
                  <a:lnTo>
                    <a:pt x="294639" y="146049"/>
                  </a:lnTo>
                  <a:lnTo>
                    <a:pt x="294894" y="147319"/>
                  </a:lnTo>
                  <a:lnTo>
                    <a:pt x="295401" y="147319"/>
                  </a:lnTo>
                  <a:lnTo>
                    <a:pt x="307213" y="171449"/>
                  </a:lnTo>
                  <a:lnTo>
                    <a:pt x="332867" y="226059"/>
                  </a:lnTo>
                  <a:lnTo>
                    <a:pt x="343915" y="250189"/>
                  </a:lnTo>
                  <a:lnTo>
                    <a:pt x="344424" y="251459"/>
                  </a:lnTo>
                  <a:lnTo>
                    <a:pt x="347218" y="251459"/>
                  </a:lnTo>
                  <a:lnTo>
                    <a:pt x="364549" y="243073"/>
                  </a:lnTo>
                  <a:lnTo>
                    <a:pt x="364617" y="242569"/>
                  </a:lnTo>
                  <a:lnTo>
                    <a:pt x="365590" y="242569"/>
                  </a:lnTo>
                  <a:lnTo>
                    <a:pt x="402971" y="224789"/>
                  </a:lnTo>
                  <a:lnTo>
                    <a:pt x="356235" y="224789"/>
                  </a:lnTo>
                  <a:lnTo>
                    <a:pt x="349631" y="210819"/>
                  </a:lnTo>
                  <a:lnTo>
                    <a:pt x="380648" y="195579"/>
                  </a:lnTo>
                  <a:lnTo>
                    <a:pt x="342264" y="195579"/>
                  </a:lnTo>
                  <a:lnTo>
                    <a:pt x="335914" y="181609"/>
                  </a:lnTo>
                  <a:lnTo>
                    <a:pt x="368966" y="166369"/>
                  </a:lnTo>
                  <a:lnTo>
                    <a:pt x="328549" y="166369"/>
                  </a:lnTo>
                  <a:lnTo>
                    <a:pt x="322452" y="153669"/>
                  </a:lnTo>
                  <a:lnTo>
                    <a:pt x="366395" y="132079"/>
                  </a:lnTo>
                  <a:lnTo>
                    <a:pt x="390778" y="132079"/>
                  </a:lnTo>
                  <a:lnTo>
                    <a:pt x="387329" y="124459"/>
                  </a:lnTo>
                  <a:lnTo>
                    <a:pt x="340487" y="124459"/>
                  </a:lnTo>
                  <a:lnTo>
                    <a:pt x="340360" y="113029"/>
                  </a:lnTo>
                  <a:lnTo>
                    <a:pt x="339851" y="105409"/>
                  </a:lnTo>
                  <a:lnTo>
                    <a:pt x="353313" y="99059"/>
                  </a:lnTo>
                  <a:lnTo>
                    <a:pt x="379475" y="87629"/>
                  </a:lnTo>
                  <a:lnTo>
                    <a:pt x="380492" y="86359"/>
                  </a:lnTo>
                  <a:lnTo>
                    <a:pt x="381381" y="86359"/>
                  </a:lnTo>
                  <a:lnTo>
                    <a:pt x="381126" y="85089"/>
                  </a:lnTo>
                  <a:lnTo>
                    <a:pt x="373507" y="68579"/>
                  </a:lnTo>
                  <a:lnTo>
                    <a:pt x="372999" y="68579"/>
                  </a:lnTo>
                  <a:lnTo>
                    <a:pt x="372618" y="67309"/>
                  </a:lnTo>
                  <a:close/>
                </a:path>
                <a:path w="597535" h="402589">
                  <a:moveTo>
                    <a:pt x="408432" y="223519"/>
                  </a:moveTo>
                  <a:lnTo>
                    <a:pt x="406526" y="223519"/>
                  </a:lnTo>
                  <a:lnTo>
                    <a:pt x="406019" y="224789"/>
                  </a:lnTo>
                  <a:lnTo>
                    <a:pt x="405638" y="224789"/>
                  </a:lnTo>
                  <a:lnTo>
                    <a:pt x="399161" y="238759"/>
                  </a:lnTo>
                  <a:lnTo>
                    <a:pt x="398907" y="240029"/>
                  </a:lnTo>
                  <a:lnTo>
                    <a:pt x="399161" y="241299"/>
                  </a:lnTo>
                  <a:lnTo>
                    <a:pt x="399923" y="241299"/>
                  </a:lnTo>
                  <a:lnTo>
                    <a:pt x="420735" y="248919"/>
                  </a:lnTo>
                  <a:lnTo>
                    <a:pt x="443992" y="251459"/>
                  </a:lnTo>
                  <a:lnTo>
                    <a:pt x="450976" y="251459"/>
                  </a:lnTo>
                  <a:lnTo>
                    <a:pt x="451612" y="248919"/>
                  </a:lnTo>
                  <a:lnTo>
                    <a:pt x="452247" y="237489"/>
                  </a:lnTo>
                  <a:lnTo>
                    <a:pt x="453136" y="232409"/>
                  </a:lnTo>
                  <a:lnTo>
                    <a:pt x="454236" y="229869"/>
                  </a:lnTo>
                  <a:lnTo>
                    <a:pt x="443095" y="229869"/>
                  </a:lnTo>
                  <a:lnTo>
                    <a:pt x="420425" y="227329"/>
                  </a:lnTo>
                  <a:lnTo>
                    <a:pt x="408432" y="223519"/>
                  </a:lnTo>
                  <a:close/>
                </a:path>
                <a:path w="597535" h="402589">
                  <a:moveTo>
                    <a:pt x="364617" y="242569"/>
                  </a:moveTo>
                  <a:lnTo>
                    <a:pt x="364549" y="243073"/>
                  </a:lnTo>
                  <a:lnTo>
                    <a:pt x="365331" y="242695"/>
                  </a:lnTo>
                  <a:lnTo>
                    <a:pt x="364617" y="242569"/>
                  </a:lnTo>
                  <a:close/>
                </a:path>
                <a:path w="597535" h="402589">
                  <a:moveTo>
                    <a:pt x="365590" y="242569"/>
                  </a:moveTo>
                  <a:lnTo>
                    <a:pt x="364617" y="242569"/>
                  </a:lnTo>
                  <a:lnTo>
                    <a:pt x="365331" y="242695"/>
                  </a:lnTo>
                  <a:lnTo>
                    <a:pt x="365590" y="242569"/>
                  </a:lnTo>
                  <a:close/>
                </a:path>
                <a:path w="597535" h="402589">
                  <a:moveTo>
                    <a:pt x="454787" y="228599"/>
                  </a:moveTo>
                  <a:lnTo>
                    <a:pt x="443095" y="229869"/>
                  </a:lnTo>
                  <a:lnTo>
                    <a:pt x="454236" y="229869"/>
                  </a:lnTo>
                  <a:lnTo>
                    <a:pt x="454787" y="228599"/>
                  </a:lnTo>
                  <a:close/>
                </a:path>
                <a:path w="597535" h="402589">
                  <a:moveTo>
                    <a:pt x="418317" y="189229"/>
                  </a:moveTo>
                  <a:lnTo>
                    <a:pt x="393573" y="189229"/>
                  </a:lnTo>
                  <a:lnTo>
                    <a:pt x="400176" y="203199"/>
                  </a:lnTo>
                  <a:lnTo>
                    <a:pt x="356235" y="224789"/>
                  </a:lnTo>
                  <a:lnTo>
                    <a:pt x="402971" y="224789"/>
                  </a:lnTo>
                  <a:lnTo>
                    <a:pt x="426847" y="213359"/>
                  </a:lnTo>
                  <a:lnTo>
                    <a:pt x="427989" y="213359"/>
                  </a:lnTo>
                  <a:lnTo>
                    <a:pt x="428625" y="212089"/>
                  </a:lnTo>
                  <a:lnTo>
                    <a:pt x="429006" y="212089"/>
                  </a:lnTo>
                  <a:lnTo>
                    <a:pt x="428371" y="209549"/>
                  </a:lnTo>
                  <a:lnTo>
                    <a:pt x="418317" y="189229"/>
                  </a:lnTo>
                  <a:close/>
                </a:path>
                <a:path w="597535" h="402589">
                  <a:moveTo>
                    <a:pt x="404827" y="161289"/>
                  </a:moveTo>
                  <a:lnTo>
                    <a:pt x="379984" y="161289"/>
                  </a:lnTo>
                  <a:lnTo>
                    <a:pt x="386207" y="173989"/>
                  </a:lnTo>
                  <a:lnTo>
                    <a:pt x="342264" y="195579"/>
                  </a:lnTo>
                  <a:lnTo>
                    <a:pt x="380648" y="195579"/>
                  </a:lnTo>
                  <a:lnTo>
                    <a:pt x="393573" y="189229"/>
                  </a:lnTo>
                  <a:lnTo>
                    <a:pt x="418317" y="189229"/>
                  </a:lnTo>
                  <a:lnTo>
                    <a:pt x="416433" y="185419"/>
                  </a:lnTo>
                  <a:lnTo>
                    <a:pt x="404827" y="161289"/>
                  </a:lnTo>
                  <a:close/>
                </a:path>
                <a:path w="597535" h="402589">
                  <a:moveTo>
                    <a:pt x="518160" y="152399"/>
                  </a:moveTo>
                  <a:lnTo>
                    <a:pt x="495808" y="172719"/>
                  </a:lnTo>
                  <a:lnTo>
                    <a:pt x="501884" y="179069"/>
                  </a:lnTo>
                  <a:lnTo>
                    <a:pt x="508508" y="184149"/>
                  </a:lnTo>
                  <a:lnTo>
                    <a:pt x="515703" y="187959"/>
                  </a:lnTo>
                  <a:lnTo>
                    <a:pt x="523494" y="189229"/>
                  </a:lnTo>
                  <a:lnTo>
                    <a:pt x="532663" y="190499"/>
                  </a:lnTo>
                  <a:lnTo>
                    <a:pt x="542274" y="189229"/>
                  </a:lnTo>
                  <a:lnTo>
                    <a:pt x="581453" y="170179"/>
                  </a:lnTo>
                  <a:lnTo>
                    <a:pt x="585271" y="165099"/>
                  </a:lnTo>
                  <a:lnTo>
                    <a:pt x="534431" y="165099"/>
                  </a:lnTo>
                  <a:lnTo>
                    <a:pt x="525992" y="160019"/>
                  </a:lnTo>
                  <a:lnTo>
                    <a:pt x="518160" y="152399"/>
                  </a:lnTo>
                  <a:close/>
                </a:path>
                <a:path w="597535" h="402589">
                  <a:moveTo>
                    <a:pt x="390778" y="132079"/>
                  </a:moveTo>
                  <a:lnTo>
                    <a:pt x="366395" y="132079"/>
                  </a:lnTo>
                  <a:lnTo>
                    <a:pt x="372618" y="144779"/>
                  </a:lnTo>
                  <a:lnTo>
                    <a:pt x="328549" y="166369"/>
                  </a:lnTo>
                  <a:lnTo>
                    <a:pt x="368966" y="166369"/>
                  </a:lnTo>
                  <a:lnTo>
                    <a:pt x="379984" y="161289"/>
                  </a:lnTo>
                  <a:lnTo>
                    <a:pt x="404827" y="161289"/>
                  </a:lnTo>
                  <a:lnTo>
                    <a:pt x="390778" y="132079"/>
                  </a:lnTo>
                  <a:close/>
                </a:path>
                <a:path w="597535" h="402589">
                  <a:moveTo>
                    <a:pt x="583449" y="91439"/>
                  </a:moveTo>
                  <a:lnTo>
                    <a:pt x="536701" y="91439"/>
                  </a:lnTo>
                  <a:lnTo>
                    <a:pt x="543433" y="95249"/>
                  </a:lnTo>
                  <a:lnTo>
                    <a:pt x="549167" y="97789"/>
                  </a:lnTo>
                  <a:lnTo>
                    <a:pt x="554355" y="102869"/>
                  </a:lnTo>
                  <a:lnTo>
                    <a:pt x="568473" y="135889"/>
                  </a:lnTo>
                  <a:lnTo>
                    <a:pt x="568071" y="142239"/>
                  </a:lnTo>
                  <a:lnTo>
                    <a:pt x="566420" y="152399"/>
                  </a:lnTo>
                  <a:lnTo>
                    <a:pt x="561467" y="158749"/>
                  </a:lnTo>
                  <a:lnTo>
                    <a:pt x="553085" y="162559"/>
                  </a:lnTo>
                  <a:lnTo>
                    <a:pt x="543466" y="165099"/>
                  </a:lnTo>
                  <a:lnTo>
                    <a:pt x="585271" y="165099"/>
                  </a:lnTo>
                  <a:lnTo>
                    <a:pt x="588135" y="161289"/>
                  </a:lnTo>
                  <a:lnTo>
                    <a:pt x="593089" y="152399"/>
                  </a:lnTo>
                  <a:lnTo>
                    <a:pt x="596471" y="139699"/>
                  </a:lnTo>
                  <a:lnTo>
                    <a:pt x="597090" y="128269"/>
                  </a:lnTo>
                  <a:lnTo>
                    <a:pt x="594947" y="115569"/>
                  </a:lnTo>
                  <a:lnTo>
                    <a:pt x="590042" y="102869"/>
                  </a:lnTo>
                  <a:lnTo>
                    <a:pt x="584398" y="92709"/>
                  </a:lnTo>
                  <a:lnTo>
                    <a:pt x="583449" y="91439"/>
                  </a:lnTo>
                  <a:close/>
                </a:path>
                <a:path w="597535" h="402589">
                  <a:moveTo>
                    <a:pt x="318643" y="115569"/>
                  </a:moveTo>
                  <a:lnTo>
                    <a:pt x="272034" y="115569"/>
                  </a:lnTo>
                  <a:lnTo>
                    <a:pt x="279653" y="132079"/>
                  </a:lnTo>
                  <a:lnTo>
                    <a:pt x="280162" y="133349"/>
                  </a:lnTo>
                  <a:lnTo>
                    <a:pt x="283337" y="133349"/>
                  </a:lnTo>
                  <a:lnTo>
                    <a:pt x="309118" y="120649"/>
                  </a:lnTo>
                  <a:lnTo>
                    <a:pt x="318643" y="115569"/>
                  </a:lnTo>
                  <a:close/>
                </a:path>
                <a:path w="597535" h="402589">
                  <a:moveTo>
                    <a:pt x="533019" y="0"/>
                  </a:moveTo>
                  <a:lnTo>
                    <a:pt x="444500" y="41909"/>
                  </a:lnTo>
                  <a:lnTo>
                    <a:pt x="483235" y="132079"/>
                  </a:lnTo>
                  <a:lnTo>
                    <a:pt x="506984" y="124459"/>
                  </a:lnTo>
                  <a:lnTo>
                    <a:pt x="507103" y="115569"/>
                  </a:lnTo>
                  <a:lnTo>
                    <a:pt x="509746" y="106679"/>
                  </a:lnTo>
                  <a:lnTo>
                    <a:pt x="514913" y="100329"/>
                  </a:lnTo>
                  <a:lnTo>
                    <a:pt x="495553" y="100329"/>
                  </a:lnTo>
                  <a:lnTo>
                    <a:pt x="494157" y="95249"/>
                  </a:lnTo>
                  <a:lnTo>
                    <a:pt x="492251" y="90169"/>
                  </a:lnTo>
                  <a:lnTo>
                    <a:pt x="476503" y="52069"/>
                  </a:lnTo>
                  <a:lnTo>
                    <a:pt x="542925" y="21589"/>
                  </a:lnTo>
                  <a:lnTo>
                    <a:pt x="533019" y="0"/>
                  </a:lnTo>
                  <a:close/>
                </a:path>
                <a:path w="597535" h="402589">
                  <a:moveTo>
                    <a:pt x="379349" y="106679"/>
                  </a:moveTo>
                  <a:lnTo>
                    <a:pt x="376174" y="106679"/>
                  </a:lnTo>
                  <a:lnTo>
                    <a:pt x="352678" y="118109"/>
                  </a:lnTo>
                  <a:lnTo>
                    <a:pt x="340487" y="124459"/>
                  </a:lnTo>
                  <a:lnTo>
                    <a:pt x="387329" y="124459"/>
                  </a:lnTo>
                  <a:lnTo>
                    <a:pt x="379857" y="107949"/>
                  </a:lnTo>
                  <a:lnTo>
                    <a:pt x="379349" y="106679"/>
                  </a:lnTo>
                  <a:close/>
                </a:path>
                <a:path w="597535" h="402589">
                  <a:moveTo>
                    <a:pt x="378206" y="105409"/>
                  </a:moveTo>
                  <a:lnTo>
                    <a:pt x="377444" y="106679"/>
                  </a:lnTo>
                  <a:lnTo>
                    <a:pt x="378968" y="106679"/>
                  </a:lnTo>
                  <a:lnTo>
                    <a:pt x="378206" y="105409"/>
                  </a:lnTo>
                  <a:close/>
                </a:path>
                <a:path w="597535" h="402589">
                  <a:moveTo>
                    <a:pt x="540305" y="67309"/>
                  </a:moveTo>
                  <a:lnTo>
                    <a:pt x="502681" y="83819"/>
                  </a:lnTo>
                  <a:lnTo>
                    <a:pt x="495553" y="100329"/>
                  </a:lnTo>
                  <a:lnTo>
                    <a:pt x="514913" y="100329"/>
                  </a:lnTo>
                  <a:lnTo>
                    <a:pt x="522605" y="95249"/>
                  </a:lnTo>
                  <a:lnTo>
                    <a:pt x="529717" y="92709"/>
                  </a:lnTo>
                  <a:lnTo>
                    <a:pt x="536701" y="91439"/>
                  </a:lnTo>
                  <a:lnTo>
                    <a:pt x="583449" y="91439"/>
                  </a:lnTo>
                  <a:lnTo>
                    <a:pt x="577754" y="83819"/>
                  </a:lnTo>
                  <a:lnTo>
                    <a:pt x="570110" y="77469"/>
                  </a:lnTo>
                  <a:lnTo>
                    <a:pt x="561467" y="72389"/>
                  </a:lnTo>
                  <a:lnTo>
                    <a:pt x="550987" y="68579"/>
                  </a:lnTo>
                  <a:lnTo>
                    <a:pt x="540305" y="67309"/>
                  </a:lnTo>
                  <a:close/>
                </a:path>
              </a:pathLst>
            </a:custGeom>
            <a:solidFill>
              <a:srgbClr val="FFFFFF"/>
            </a:solidFill>
          </p:spPr>
          <p:txBody>
            <a:bodyPr wrap="square" lIns="0" tIns="0" rIns="0" bIns="0" rtlCol="0"/>
            <a:lstStyle/>
            <a:p>
              <a:endParaRPr/>
            </a:p>
          </p:txBody>
        </p:sp>
      </p:grpSp>
      <p:grpSp>
        <p:nvGrpSpPr>
          <p:cNvPr id="48" name="グループ化 47">
            <a:extLst>
              <a:ext uri="{FF2B5EF4-FFF2-40B4-BE49-F238E27FC236}">
                <a16:creationId xmlns:a16="http://schemas.microsoft.com/office/drawing/2014/main" id="{384A28F2-406C-4148-BD3A-BA78FC736166}"/>
              </a:ext>
            </a:extLst>
          </p:cNvPr>
          <p:cNvGrpSpPr/>
          <p:nvPr/>
        </p:nvGrpSpPr>
        <p:grpSpPr>
          <a:xfrm rot="3480453">
            <a:off x="6313324" y="3778009"/>
            <a:ext cx="1416050" cy="1059815"/>
            <a:chOff x="6760337" y="2964180"/>
            <a:chExt cx="1416050" cy="1059815"/>
          </a:xfrm>
        </p:grpSpPr>
        <p:sp>
          <p:nvSpPr>
            <p:cNvPr id="49" name="object 18">
              <a:extLst>
                <a:ext uri="{FF2B5EF4-FFF2-40B4-BE49-F238E27FC236}">
                  <a16:creationId xmlns:a16="http://schemas.microsoft.com/office/drawing/2014/main" id="{75B4DAC8-7B85-43DF-8ADC-DAEA0CD3A16C}"/>
                </a:ext>
              </a:extLst>
            </p:cNvPr>
            <p:cNvSpPr/>
            <p:nvPr/>
          </p:nvSpPr>
          <p:spPr>
            <a:xfrm>
              <a:off x="6760337" y="2964180"/>
              <a:ext cx="1416050" cy="1059815"/>
            </a:xfrm>
            <a:custGeom>
              <a:avLst/>
              <a:gdLst/>
              <a:ahLst/>
              <a:cxnLst/>
              <a:rect l="l" t="t" r="r" b="b"/>
              <a:pathLst>
                <a:path w="1416050" h="1059814">
                  <a:moveTo>
                    <a:pt x="1213993" y="0"/>
                  </a:moveTo>
                  <a:lnTo>
                    <a:pt x="326136" y="419100"/>
                  </a:lnTo>
                  <a:lnTo>
                    <a:pt x="225298" y="205612"/>
                  </a:lnTo>
                  <a:lnTo>
                    <a:pt x="0" y="834263"/>
                  </a:lnTo>
                  <a:lnTo>
                    <a:pt x="628650" y="1059688"/>
                  </a:lnTo>
                  <a:lnTo>
                    <a:pt x="527812" y="846201"/>
                  </a:lnTo>
                  <a:lnTo>
                    <a:pt x="1415542" y="426974"/>
                  </a:lnTo>
                  <a:lnTo>
                    <a:pt x="1213993" y="0"/>
                  </a:lnTo>
                  <a:close/>
                </a:path>
              </a:pathLst>
            </a:custGeom>
            <a:solidFill>
              <a:srgbClr val="C00000"/>
            </a:solidFill>
          </p:spPr>
          <p:txBody>
            <a:bodyPr wrap="square" lIns="0" tIns="0" rIns="0" bIns="0" rtlCol="0"/>
            <a:lstStyle/>
            <a:p>
              <a:endParaRPr/>
            </a:p>
          </p:txBody>
        </p:sp>
        <p:sp>
          <p:nvSpPr>
            <p:cNvPr id="50" name="object 19">
              <a:extLst>
                <a:ext uri="{FF2B5EF4-FFF2-40B4-BE49-F238E27FC236}">
                  <a16:creationId xmlns:a16="http://schemas.microsoft.com/office/drawing/2014/main" id="{E0A1837A-1BFF-4FE1-817B-1FFEBBF4B4EB}"/>
                </a:ext>
              </a:extLst>
            </p:cNvPr>
            <p:cNvSpPr/>
            <p:nvPr/>
          </p:nvSpPr>
          <p:spPr>
            <a:xfrm>
              <a:off x="6760337" y="2964180"/>
              <a:ext cx="1416050" cy="1059815"/>
            </a:xfrm>
            <a:custGeom>
              <a:avLst/>
              <a:gdLst/>
              <a:ahLst/>
              <a:cxnLst/>
              <a:rect l="l" t="t" r="r" b="b"/>
              <a:pathLst>
                <a:path w="1416050" h="1059814">
                  <a:moveTo>
                    <a:pt x="1213993" y="0"/>
                  </a:moveTo>
                  <a:lnTo>
                    <a:pt x="326136" y="419100"/>
                  </a:lnTo>
                  <a:lnTo>
                    <a:pt x="225298" y="205612"/>
                  </a:lnTo>
                  <a:lnTo>
                    <a:pt x="0" y="834263"/>
                  </a:lnTo>
                  <a:lnTo>
                    <a:pt x="628650" y="1059688"/>
                  </a:lnTo>
                  <a:lnTo>
                    <a:pt x="527812" y="846201"/>
                  </a:lnTo>
                  <a:lnTo>
                    <a:pt x="1415542" y="426974"/>
                  </a:lnTo>
                  <a:lnTo>
                    <a:pt x="1213993" y="0"/>
                  </a:lnTo>
                  <a:close/>
                </a:path>
              </a:pathLst>
            </a:custGeom>
            <a:ln w="12700">
              <a:solidFill>
                <a:srgbClr val="41709C"/>
              </a:solidFill>
            </a:ln>
          </p:spPr>
          <p:txBody>
            <a:bodyPr wrap="square" lIns="0" tIns="0" rIns="0" bIns="0" rtlCol="0"/>
            <a:lstStyle/>
            <a:p>
              <a:endParaRPr/>
            </a:p>
          </p:txBody>
        </p:sp>
        <p:sp>
          <p:nvSpPr>
            <p:cNvPr id="51" name="object 20">
              <a:extLst>
                <a:ext uri="{FF2B5EF4-FFF2-40B4-BE49-F238E27FC236}">
                  <a16:creationId xmlns:a16="http://schemas.microsoft.com/office/drawing/2014/main" id="{3830DD3B-6C48-418A-986C-8E5D66E149EF}"/>
                </a:ext>
              </a:extLst>
            </p:cNvPr>
            <p:cNvSpPr/>
            <p:nvPr/>
          </p:nvSpPr>
          <p:spPr>
            <a:xfrm>
              <a:off x="6943216" y="3009900"/>
              <a:ext cx="1210310" cy="833119"/>
            </a:xfrm>
            <a:custGeom>
              <a:avLst/>
              <a:gdLst/>
              <a:ahLst/>
              <a:cxnLst/>
              <a:rect l="l" t="t" r="r" b="b"/>
              <a:pathLst>
                <a:path w="1210309" h="833120">
                  <a:moveTo>
                    <a:pt x="1051686" y="0"/>
                  </a:moveTo>
                  <a:lnTo>
                    <a:pt x="0" y="499363"/>
                  </a:lnTo>
                  <a:lnTo>
                    <a:pt x="158368" y="832993"/>
                  </a:lnTo>
                  <a:lnTo>
                    <a:pt x="1210055" y="333628"/>
                  </a:lnTo>
                  <a:lnTo>
                    <a:pt x="1051686" y="0"/>
                  </a:lnTo>
                  <a:close/>
                </a:path>
              </a:pathLst>
            </a:custGeom>
            <a:solidFill>
              <a:srgbClr val="C00000"/>
            </a:solidFill>
          </p:spPr>
          <p:txBody>
            <a:bodyPr wrap="square" lIns="0" tIns="0" rIns="0" bIns="0" rtlCol="0"/>
            <a:lstStyle/>
            <a:p>
              <a:endParaRPr/>
            </a:p>
          </p:txBody>
        </p:sp>
        <p:sp>
          <p:nvSpPr>
            <p:cNvPr id="53" name="object 21">
              <a:extLst>
                <a:ext uri="{FF2B5EF4-FFF2-40B4-BE49-F238E27FC236}">
                  <a16:creationId xmlns:a16="http://schemas.microsoft.com/office/drawing/2014/main" id="{7974CD72-5C53-4DE1-9E62-4148F3E5A95C}"/>
                </a:ext>
              </a:extLst>
            </p:cNvPr>
            <p:cNvSpPr/>
            <p:nvPr/>
          </p:nvSpPr>
          <p:spPr>
            <a:xfrm>
              <a:off x="7222363" y="3223498"/>
              <a:ext cx="599440" cy="394335"/>
            </a:xfrm>
            <a:custGeom>
              <a:avLst/>
              <a:gdLst/>
              <a:ahLst/>
              <a:cxnLst/>
              <a:rect l="l" t="t" r="r" b="b"/>
              <a:pathLst>
                <a:path w="599440" h="394335">
                  <a:moveTo>
                    <a:pt x="145016" y="325262"/>
                  </a:moveTo>
                  <a:lnTo>
                    <a:pt x="117601" y="325262"/>
                  </a:lnTo>
                  <a:lnTo>
                    <a:pt x="131317" y="354472"/>
                  </a:lnTo>
                  <a:lnTo>
                    <a:pt x="132587" y="357012"/>
                  </a:lnTo>
                  <a:lnTo>
                    <a:pt x="132968" y="358282"/>
                  </a:lnTo>
                  <a:lnTo>
                    <a:pt x="132460" y="360822"/>
                  </a:lnTo>
                  <a:lnTo>
                    <a:pt x="131952" y="362092"/>
                  </a:lnTo>
                  <a:lnTo>
                    <a:pt x="129920" y="364632"/>
                  </a:lnTo>
                  <a:lnTo>
                    <a:pt x="119483" y="368442"/>
                  </a:lnTo>
                  <a:lnTo>
                    <a:pt x="113125" y="372252"/>
                  </a:lnTo>
                  <a:lnTo>
                    <a:pt x="107291" y="373522"/>
                  </a:lnTo>
                  <a:lnTo>
                    <a:pt x="101980" y="376062"/>
                  </a:lnTo>
                  <a:lnTo>
                    <a:pt x="106044" y="378602"/>
                  </a:lnTo>
                  <a:lnTo>
                    <a:pt x="110616" y="382412"/>
                  </a:lnTo>
                  <a:lnTo>
                    <a:pt x="115315" y="390032"/>
                  </a:lnTo>
                  <a:lnTo>
                    <a:pt x="117093" y="391302"/>
                  </a:lnTo>
                  <a:lnTo>
                    <a:pt x="118363" y="393842"/>
                  </a:lnTo>
                  <a:lnTo>
                    <a:pt x="123697" y="393842"/>
                  </a:lnTo>
                  <a:lnTo>
                    <a:pt x="124078" y="392572"/>
                  </a:lnTo>
                  <a:lnTo>
                    <a:pt x="126110" y="392572"/>
                  </a:lnTo>
                  <a:lnTo>
                    <a:pt x="159003" y="369712"/>
                  </a:lnTo>
                  <a:lnTo>
                    <a:pt x="161035" y="363362"/>
                  </a:lnTo>
                  <a:lnTo>
                    <a:pt x="160781" y="360822"/>
                  </a:lnTo>
                  <a:lnTo>
                    <a:pt x="160654" y="358282"/>
                  </a:lnTo>
                  <a:lnTo>
                    <a:pt x="159384" y="354472"/>
                  </a:lnTo>
                  <a:lnTo>
                    <a:pt x="156971" y="349392"/>
                  </a:lnTo>
                  <a:lnTo>
                    <a:pt x="145016" y="325262"/>
                  </a:lnTo>
                  <a:close/>
                </a:path>
                <a:path w="599440" h="394335">
                  <a:moveTo>
                    <a:pt x="123337" y="279542"/>
                  </a:moveTo>
                  <a:lnTo>
                    <a:pt x="96138" y="279542"/>
                  </a:lnTo>
                  <a:lnTo>
                    <a:pt x="107950" y="304942"/>
                  </a:lnTo>
                  <a:lnTo>
                    <a:pt x="55498" y="329072"/>
                  </a:lnTo>
                  <a:lnTo>
                    <a:pt x="29336" y="341772"/>
                  </a:lnTo>
                  <a:lnTo>
                    <a:pt x="28320" y="341772"/>
                  </a:lnTo>
                  <a:lnTo>
                    <a:pt x="27685" y="343042"/>
                  </a:lnTo>
                  <a:lnTo>
                    <a:pt x="27304" y="343042"/>
                  </a:lnTo>
                  <a:lnTo>
                    <a:pt x="27558" y="344312"/>
                  </a:lnTo>
                  <a:lnTo>
                    <a:pt x="28066" y="344312"/>
                  </a:lnTo>
                  <a:lnTo>
                    <a:pt x="35813" y="360822"/>
                  </a:lnTo>
                  <a:lnTo>
                    <a:pt x="36321" y="362092"/>
                  </a:lnTo>
                  <a:lnTo>
                    <a:pt x="36702" y="363362"/>
                  </a:lnTo>
                  <a:lnTo>
                    <a:pt x="38100" y="363362"/>
                  </a:lnTo>
                  <a:lnTo>
                    <a:pt x="39242" y="362092"/>
                  </a:lnTo>
                  <a:lnTo>
                    <a:pt x="65150" y="349392"/>
                  </a:lnTo>
                  <a:lnTo>
                    <a:pt x="117601" y="325262"/>
                  </a:lnTo>
                  <a:lnTo>
                    <a:pt x="145016" y="325262"/>
                  </a:lnTo>
                  <a:lnTo>
                    <a:pt x="143128" y="321452"/>
                  </a:lnTo>
                  <a:lnTo>
                    <a:pt x="139826" y="313832"/>
                  </a:lnTo>
                  <a:lnTo>
                    <a:pt x="183140" y="293512"/>
                  </a:lnTo>
                  <a:lnTo>
                    <a:pt x="130175" y="293512"/>
                  </a:lnTo>
                  <a:lnTo>
                    <a:pt x="123337" y="279542"/>
                  </a:lnTo>
                  <a:close/>
                </a:path>
                <a:path w="599440" h="394335">
                  <a:moveTo>
                    <a:pt x="212343" y="132222"/>
                  </a:moveTo>
                  <a:lnTo>
                    <a:pt x="210946" y="132222"/>
                  </a:lnTo>
                  <a:lnTo>
                    <a:pt x="208660" y="133492"/>
                  </a:lnTo>
                  <a:lnTo>
                    <a:pt x="202310" y="134762"/>
                  </a:lnTo>
                  <a:lnTo>
                    <a:pt x="195833" y="138572"/>
                  </a:lnTo>
                  <a:lnTo>
                    <a:pt x="189483" y="141112"/>
                  </a:lnTo>
                  <a:lnTo>
                    <a:pt x="192555" y="146192"/>
                  </a:lnTo>
                  <a:lnTo>
                    <a:pt x="196246" y="152542"/>
                  </a:lnTo>
                  <a:lnTo>
                    <a:pt x="200556" y="160162"/>
                  </a:lnTo>
                  <a:lnTo>
                    <a:pt x="205485" y="171592"/>
                  </a:lnTo>
                  <a:lnTo>
                    <a:pt x="224789" y="210962"/>
                  </a:lnTo>
                  <a:lnTo>
                    <a:pt x="244792" y="256682"/>
                  </a:lnTo>
                  <a:lnTo>
                    <a:pt x="256704" y="302402"/>
                  </a:lnTo>
                  <a:lnTo>
                    <a:pt x="256920" y="312562"/>
                  </a:lnTo>
                  <a:lnTo>
                    <a:pt x="263651" y="313832"/>
                  </a:lnTo>
                  <a:lnTo>
                    <a:pt x="269112" y="315102"/>
                  </a:lnTo>
                  <a:lnTo>
                    <a:pt x="273176" y="317642"/>
                  </a:lnTo>
                  <a:lnTo>
                    <a:pt x="276097" y="318912"/>
                  </a:lnTo>
                  <a:lnTo>
                    <a:pt x="278129" y="320182"/>
                  </a:lnTo>
                  <a:lnTo>
                    <a:pt x="279907" y="318912"/>
                  </a:lnTo>
                  <a:lnTo>
                    <a:pt x="280288" y="317642"/>
                  </a:lnTo>
                  <a:lnTo>
                    <a:pt x="274234" y="278272"/>
                  </a:lnTo>
                  <a:lnTo>
                    <a:pt x="259492" y="238902"/>
                  </a:lnTo>
                  <a:lnTo>
                    <a:pt x="251991" y="221122"/>
                  </a:lnTo>
                  <a:lnTo>
                    <a:pt x="242823" y="202072"/>
                  </a:lnTo>
                  <a:lnTo>
                    <a:pt x="218185" y="150002"/>
                  </a:lnTo>
                  <a:lnTo>
                    <a:pt x="214883" y="142382"/>
                  </a:lnTo>
                  <a:lnTo>
                    <a:pt x="213867" y="138572"/>
                  </a:lnTo>
                  <a:lnTo>
                    <a:pt x="213613" y="137302"/>
                  </a:lnTo>
                  <a:lnTo>
                    <a:pt x="213359" y="136032"/>
                  </a:lnTo>
                  <a:lnTo>
                    <a:pt x="213105" y="133492"/>
                  </a:lnTo>
                  <a:lnTo>
                    <a:pt x="212343" y="132222"/>
                  </a:lnTo>
                  <a:close/>
                </a:path>
                <a:path w="599440" h="394335">
                  <a:moveTo>
                    <a:pt x="102234" y="235092"/>
                  </a:moveTo>
                  <a:lnTo>
                    <a:pt x="74929" y="235092"/>
                  </a:lnTo>
                  <a:lnTo>
                    <a:pt x="86486" y="259222"/>
                  </a:lnTo>
                  <a:lnTo>
                    <a:pt x="52196" y="275732"/>
                  </a:lnTo>
                  <a:lnTo>
                    <a:pt x="23748" y="288432"/>
                  </a:lnTo>
                  <a:lnTo>
                    <a:pt x="22225" y="289702"/>
                  </a:lnTo>
                  <a:lnTo>
                    <a:pt x="21843" y="290972"/>
                  </a:lnTo>
                  <a:lnTo>
                    <a:pt x="22478" y="292242"/>
                  </a:lnTo>
                  <a:lnTo>
                    <a:pt x="30352" y="308752"/>
                  </a:lnTo>
                  <a:lnTo>
                    <a:pt x="30860" y="310022"/>
                  </a:lnTo>
                  <a:lnTo>
                    <a:pt x="31495" y="310022"/>
                  </a:lnTo>
                  <a:lnTo>
                    <a:pt x="31876" y="311292"/>
                  </a:lnTo>
                  <a:lnTo>
                    <a:pt x="32638" y="310022"/>
                  </a:lnTo>
                  <a:lnTo>
                    <a:pt x="96138" y="279542"/>
                  </a:lnTo>
                  <a:lnTo>
                    <a:pt x="123337" y="279542"/>
                  </a:lnTo>
                  <a:lnTo>
                    <a:pt x="118363" y="269382"/>
                  </a:lnTo>
                  <a:lnTo>
                    <a:pt x="153542" y="252872"/>
                  </a:lnTo>
                  <a:lnTo>
                    <a:pt x="162039" y="249062"/>
                  </a:lnTo>
                  <a:lnTo>
                    <a:pt x="108838" y="249062"/>
                  </a:lnTo>
                  <a:lnTo>
                    <a:pt x="102234" y="235092"/>
                  </a:lnTo>
                  <a:close/>
                </a:path>
                <a:path w="599440" h="394335">
                  <a:moveTo>
                    <a:pt x="209930" y="256682"/>
                  </a:moveTo>
                  <a:lnTo>
                    <a:pt x="207390" y="256682"/>
                  </a:lnTo>
                  <a:lnTo>
                    <a:pt x="181609" y="269382"/>
                  </a:lnTo>
                  <a:lnTo>
                    <a:pt x="130175" y="293512"/>
                  </a:lnTo>
                  <a:lnTo>
                    <a:pt x="183140" y="293512"/>
                  </a:lnTo>
                  <a:lnTo>
                    <a:pt x="191261" y="289702"/>
                  </a:lnTo>
                  <a:lnTo>
                    <a:pt x="217423" y="278272"/>
                  </a:lnTo>
                  <a:lnTo>
                    <a:pt x="218439" y="277002"/>
                  </a:lnTo>
                  <a:lnTo>
                    <a:pt x="219201" y="277002"/>
                  </a:lnTo>
                  <a:lnTo>
                    <a:pt x="219328" y="275732"/>
                  </a:lnTo>
                  <a:lnTo>
                    <a:pt x="219075" y="275732"/>
                  </a:lnTo>
                  <a:lnTo>
                    <a:pt x="218566" y="274462"/>
                  </a:lnTo>
                  <a:lnTo>
                    <a:pt x="210819" y="257952"/>
                  </a:lnTo>
                  <a:lnTo>
                    <a:pt x="209930" y="256682"/>
                  </a:lnTo>
                  <a:close/>
                </a:path>
                <a:path w="599440" h="394335">
                  <a:moveTo>
                    <a:pt x="266700" y="106822"/>
                  </a:moveTo>
                  <a:lnTo>
                    <a:pt x="263016" y="106822"/>
                  </a:lnTo>
                  <a:lnTo>
                    <a:pt x="257555" y="109362"/>
                  </a:lnTo>
                  <a:lnTo>
                    <a:pt x="251459" y="111902"/>
                  </a:lnTo>
                  <a:lnTo>
                    <a:pt x="244728" y="114442"/>
                  </a:lnTo>
                  <a:lnTo>
                    <a:pt x="248062" y="120792"/>
                  </a:lnTo>
                  <a:lnTo>
                    <a:pt x="251777" y="127142"/>
                  </a:lnTo>
                  <a:lnTo>
                    <a:pt x="255873" y="136032"/>
                  </a:lnTo>
                  <a:lnTo>
                    <a:pt x="260350" y="144922"/>
                  </a:lnTo>
                  <a:lnTo>
                    <a:pt x="312800" y="255412"/>
                  </a:lnTo>
                  <a:lnTo>
                    <a:pt x="330326" y="293512"/>
                  </a:lnTo>
                  <a:lnTo>
                    <a:pt x="332739" y="293512"/>
                  </a:lnTo>
                  <a:lnTo>
                    <a:pt x="347217" y="285892"/>
                  </a:lnTo>
                  <a:lnTo>
                    <a:pt x="348868" y="285892"/>
                  </a:lnTo>
                  <a:lnTo>
                    <a:pt x="348995" y="284622"/>
                  </a:lnTo>
                  <a:lnTo>
                    <a:pt x="349250" y="284622"/>
                  </a:lnTo>
                  <a:lnTo>
                    <a:pt x="349122" y="283352"/>
                  </a:lnTo>
                  <a:lnTo>
                    <a:pt x="348614" y="283352"/>
                  </a:lnTo>
                  <a:lnTo>
                    <a:pt x="345820" y="277002"/>
                  </a:lnTo>
                  <a:lnTo>
                    <a:pt x="369543" y="277002"/>
                  </a:lnTo>
                  <a:lnTo>
                    <a:pt x="371218" y="274462"/>
                  </a:lnTo>
                  <a:lnTo>
                    <a:pt x="344677" y="274462"/>
                  </a:lnTo>
                  <a:lnTo>
                    <a:pt x="342677" y="270652"/>
                  </a:lnTo>
                  <a:lnTo>
                    <a:pt x="339724" y="265572"/>
                  </a:lnTo>
                  <a:lnTo>
                    <a:pt x="335819" y="256682"/>
                  </a:lnTo>
                  <a:lnTo>
                    <a:pt x="278891" y="137302"/>
                  </a:lnTo>
                  <a:lnTo>
                    <a:pt x="267334" y="108092"/>
                  </a:lnTo>
                  <a:lnTo>
                    <a:pt x="266700" y="106822"/>
                  </a:lnTo>
                  <a:close/>
                </a:path>
                <a:path w="599440" h="394335">
                  <a:moveTo>
                    <a:pt x="369543" y="277002"/>
                  </a:moveTo>
                  <a:lnTo>
                    <a:pt x="345820" y="277002"/>
                  </a:lnTo>
                  <a:lnTo>
                    <a:pt x="348360" y="278272"/>
                  </a:lnTo>
                  <a:lnTo>
                    <a:pt x="351916" y="279542"/>
                  </a:lnTo>
                  <a:lnTo>
                    <a:pt x="356361" y="282082"/>
                  </a:lnTo>
                  <a:lnTo>
                    <a:pt x="359663" y="284622"/>
                  </a:lnTo>
                  <a:lnTo>
                    <a:pt x="361950" y="285892"/>
                  </a:lnTo>
                  <a:lnTo>
                    <a:pt x="362838" y="285892"/>
                  </a:lnTo>
                  <a:lnTo>
                    <a:pt x="363727" y="284622"/>
                  </a:lnTo>
                  <a:lnTo>
                    <a:pt x="365125" y="283352"/>
                  </a:lnTo>
                  <a:lnTo>
                    <a:pt x="367029" y="280812"/>
                  </a:lnTo>
                  <a:lnTo>
                    <a:pt x="369543" y="277002"/>
                  </a:lnTo>
                  <a:close/>
                </a:path>
                <a:path w="599440" h="394335">
                  <a:moveTo>
                    <a:pt x="291591" y="277002"/>
                  </a:moveTo>
                  <a:lnTo>
                    <a:pt x="290575" y="277002"/>
                  </a:lnTo>
                  <a:lnTo>
                    <a:pt x="290829" y="278272"/>
                  </a:lnTo>
                  <a:lnTo>
                    <a:pt x="291591" y="277002"/>
                  </a:lnTo>
                  <a:close/>
                </a:path>
                <a:path w="599440" h="394335">
                  <a:moveTo>
                    <a:pt x="241300" y="127142"/>
                  </a:moveTo>
                  <a:lnTo>
                    <a:pt x="238886" y="128412"/>
                  </a:lnTo>
                  <a:lnTo>
                    <a:pt x="235330" y="129682"/>
                  </a:lnTo>
                  <a:lnTo>
                    <a:pt x="229615" y="132222"/>
                  </a:lnTo>
                  <a:lnTo>
                    <a:pt x="221741" y="134762"/>
                  </a:lnTo>
                  <a:lnTo>
                    <a:pt x="224720" y="139842"/>
                  </a:lnTo>
                  <a:lnTo>
                    <a:pt x="228139" y="146192"/>
                  </a:lnTo>
                  <a:lnTo>
                    <a:pt x="232011" y="153812"/>
                  </a:lnTo>
                  <a:lnTo>
                    <a:pt x="236346" y="162702"/>
                  </a:lnTo>
                  <a:lnTo>
                    <a:pt x="274446" y="243982"/>
                  </a:lnTo>
                  <a:lnTo>
                    <a:pt x="289432" y="275732"/>
                  </a:lnTo>
                  <a:lnTo>
                    <a:pt x="289813" y="277002"/>
                  </a:lnTo>
                  <a:lnTo>
                    <a:pt x="292607" y="277002"/>
                  </a:lnTo>
                  <a:lnTo>
                    <a:pt x="305942" y="270652"/>
                  </a:lnTo>
                  <a:lnTo>
                    <a:pt x="306958" y="270652"/>
                  </a:lnTo>
                  <a:lnTo>
                    <a:pt x="307593" y="269382"/>
                  </a:lnTo>
                  <a:lnTo>
                    <a:pt x="307847" y="269382"/>
                  </a:lnTo>
                  <a:lnTo>
                    <a:pt x="307593" y="268112"/>
                  </a:lnTo>
                  <a:lnTo>
                    <a:pt x="291464" y="235092"/>
                  </a:lnTo>
                  <a:lnTo>
                    <a:pt x="253110" y="155082"/>
                  </a:lnTo>
                  <a:lnTo>
                    <a:pt x="247522" y="142382"/>
                  </a:lnTo>
                  <a:lnTo>
                    <a:pt x="244475" y="136032"/>
                  </a:lnTo>
                  <a:lnTo>
                    <a:pt x="244093" y="133492"/>
                  </a:lnTo>
                  <a:lnTo>
                    <a:pt x="243839" y="130952"/>
                  </a:lnTo>
                  <a:lnTo>
                    <a:pt x="243712" y="129682"/>
                  </a:lnTo>
                  <a:lnTo>
                    <a:pt x="243458" y="129682"/>
                  </a:lnTo>
                  <a:lnTo>
                    <a:pt x="243204" y="128412"/>
                  </a:lnTo>
                  <a:lnTo>
                    <a:pt x="242823" y="128412"/>
                  </a:lnTo>
                  <a:lnTo>
                    <a:pt x="241300" y="127142"/>
                  </a:lnTo>
                  <a:close/>
                </a:path>
                <a:path w="599440" h="394335">
                  <a:moveTo>
                    <a:pt x="371982" y="235092"/>
                  </a:moveTo>
                  <a:lnTo>
                    <a:pt x="364743" y="235092"/>
                  </a:lnTo>
                  <a:lnTo>
                    <a:pt x="364235" y="237632"/>
                  </a:lnTo>
                  <a:lnTo>
                    <a:pt x="363346" y="241442"/>
                  </a:lnTo>
                  <a:lnTo>
                    <a:pt x="344677" y="274462"/>
                  </a:lnTo>
                  <a:lnTo>
                    <a:pt x="371218" y="274462"/>
                  </a:lnTo>
                  <a:lnTo>
                    <a:pt x="383158" y="247792"/>
                  </a:lnTo>
                  <a:lnTo>
                    <a:pt x="384301" y="245252"/>
                  </a:lnTo>
                  <a:lnTo>
                    <a:pt x="386968" y="242712"/>
                  </a:lnTo>
                  <a:lnTo>
                    <a:pt x="387350" y="241442"/>
                  </a:lnTo>
                  <a:lnTo>
                    <a:pt x="386968" y="240172"/>
                  </a:lnTo>
                  <a:lnTo>
                    <a:pt x="386460" y="238902"/>
                  </a:lnTo>
                  <a:lnTo>
                    <a:pt x="385190" y="238902"/>
                  </a:lnTo>
                  <a:lnTo>
                    <a:pt x="383031" y="237632"/>
                  </a:lnTo>
                  <a:lnTo>
                    <a:pt x="378078" y="236362"/>
                  </a:lnTo>
                  <a:lnTo>
                    <a:pt x="371982" y="235092"/>
                  </a:lnTo>
                  <a:close/>
                </a:path>
                <a:path w="599440" h="394335">
                  <a:moveTo>
                    <a:pt x="123062" y="169052"/>
                  </a:moveTo>
                  <a:lnTo>
                    <a:pt x="117601" y="174132"/>
                  </a:lnTo>
                  <a:lnTo>
                    <a:pt x="112521" y="179212"/>
                  </a:lnTo>
                  <a:lnTo>
                    <a:pt x="107568" y="184292"/>
                  </a:lnTo>
                  <a:lnTo>
                    <a:pt x="98875" y="190642"/>
                  </a:lnTo>
                  <a:lnTo>
                    <a:pt x="89169" y="198262"/>
                  </a:lnTo>
                  <a:lnTo>
                    <a:pt x="78440" y="205882"/>
                  </a:lnTo>
                  <a:lnTo>
                    <a:pt x="66675" y="213502"/>
                  </a:lnTo>
                  <a:lnTo>
                    <a:pt x="52077" y="222392"/>
                  </a:lnTo>
                  <a:lnTo>
                    <a:pt x="36099" y="232552"/>
                  </a:lnTo>
                  <a:lnTo>
                    <a:pt x="18740" y="241442"/>
                  </a:lnTo>
                  <a:lnTo>
                    <a:pt x="0" y="251602"/>
                  </a:lnTo>
                  <a:lnTo>
                    <a:pt x="4571" y="254142"/>
                  </a:lnTo>
                  <a:lnTo>
                    <a:pt x="8889" y="257952"/>
                  </a:lnTo>
                  <a:lnTo>
                    <a:pt x="14985" y="265572"/>
                  </a:lnTo>
                  <a:lnTo>
                    <a:pt x="16255" y="266842"/>
                  </a:lnTo>
                  <a:lnTo>
                    <a:pt x="19557" y="266842"/>
                  </a:lnTo>
                  <a:lnTo>
                    <a:pt x="21970" y="265572"/>
                  </a:lnTo>
                  <a:lnTo>
                    <a:pt x="22859" y="265572"/>
                  </a:lnTo>
                  <a:lnTo>
                    <a:pt x="24129" y="264302"/>
                  </a:lnTo>
                  <a:lnTo>
                    <a:pt x="38389" y="256682"/>
                  </a:lnTo>
                  <a:lnTo>
                    <a:pt x="51625" y="249062"/>
                  </a:lnTo>
                  <a:lnTo>
                    <a:pt x="63813" y="241442"/>
                  </a:lnTo>
                  <a:lnTo>
                    <a:pt x="74929" y="235092"/>
                  </a:lnTo>
                  <a:lnTo>
                    <a:pt x="102234" y="235092"/>
                  </a:lnTo>
                  <a:lnTo>
                    <a:pt x="95630" y="221122"/>
                  </a:lnTo>
                  <a:lnTo>
                    <a:pt x="127688" y="198262"/>
                  </a:lnTo>
                  <a:lnTo>
                    <a:pt x="139953" y="188102"/>
                  </a:lnTo>
                  <a:lnTo>
                    <a:pt x="142875" y="185562"/>
                  </a:lnTo>
                  <a:lnTo>
                    <a:pt x="146176" y="184292"/>
                  </a:lnTo>
                  <a:lnTo>
                    <a:pt x="148462" y="183022"/>
                  </a:lnTo>
                  <a:lnTo>
                    <a:pt x="149351" y="181752"/>
                  </a:lnTo>
                  <a:lnTo>
                    <a:pt x="148081" y="179212"/>
                  </a:lnTo>
                  <a:lnTo>
                    <a:pt x="146811" y="177942"/>
                  </a:lnTo>
                  <a:lnTo>
                    <a:pt x="144906" y="176672"/>
                  </a:lnTo>
                  <a:lnTo>
                    <a:pt x="138810" y="174132"/>
                  </a:lnTo>
                  <a:lnTo>
                    <a:pt x="131444" y="171592"/>
                  </a:lnTo>
                  <a:lnTo>
                    <a:pt x="123062" y="169052"/>
                  </a:lnTo>
                  <a:close/>
                </a:path>
                <a:path w="599440" h="394335">
                  <a:moveTo>
                    <a:pt x="173354" y="217312"/>
                  </a:moveTo>
                  <a:lnTo>
                    <a:pt x="143890" y="232552"/>
                  </a:lnTo>
                  <a:lnTo>
                    <a:pt x="108838" y="249062"/>
                  </a:lnTo>
                  <a:lnTo>
                    <a:pt x="162039" y="249062"/>
                  </a:lnTo>
                  <a:lnTo>
                    <a:pt x="181863" y="240172"/>
                  </a:lnTo>
                  <a:lnTo>
                    <a:pt x="183387" y="238902"/>
                  </a:lnTo>
                  <a:lnTo>
                    <a:pt x="183641" y="237632"/>
                  </a:lnTo>
                  <a:lnTo>
                    <a:pt x="183387" y="237632"/>
                  </a:lnTo>
                  <a:lnTo>
                    <a:pt x="182879" y="236362"/>
                  </a:lnTo>
                  <a:lnTo>
                    <a:pt x="175005" y="219852"/>
                  </a:lnTo>
                  <a:lnTo>
                    <a:pt x="174370" y="218582"/>
                  </a:lnTo>
                  <a:lnTo>
                    <a:pt x="173354" y="217312"/>
                  </a:lnTo>
                  <a:close/>
                </a:path>
                <a:path w="599440" h="394335">
                  <a:moveTo>
                    <a:pt x="372744" y="58562"/>
                  </a:moveTo>
                  <a:lnTo>
                    <a:pt x="371347" y="58562"/>
                  </a:lnTo>
                  <a:lnTo>
                    <a:pt x="344423" y="71262"/>
                  </a:lnTo>
                  <a:lnTo>
                    <a:pt x="300354" y="92852"/>
                  </a:lnTo>
                  <a:lnTo>
                    <a:pt x="274065" y="104282"/>
                  </a:lnTo>
                  <a:lnTo>
                    <a:pt x="273050" y="105552"/>
                  </a:lnTo>
                  <a:lnTo>
                    <a:pt x="272160" y="105552"/>
                  </a:lnTo>
                  <a:lnTo>
                    <a:pt x="272033" y="106822"/>
                  </a:lnTo>
                  <a:lnTo>
                    <a:pt x="318642" y="106822"/>
                  </a:lnTo>
                  <a:lnTo>
                    <a:pt x="319658" y="113172"/>
                  </a:lnTo>
                  <a:lnTo>
                    <a:pt x="320166" y="119522"/>
                  </a:lnTo>
                  <a:lnTo>
                    <a:pt x="320039" y="124602"/>
                  </a:lnTo>
                  <a:lnTo>
                    <a:pt x="296671" y="136032"/>
                  </a:lnTo>
                  <a:lnTo>
                    <a:pt x="295147" y="136032"/>
                  </a:lnTo>
                  <a:lnTo>
                    <a:pt x="295020" y="137302"/>
                  </a:lnTo>
                  <a:lnTo>
                    <a:pt x="294766" y="137302"/>
                  </a:lnTo>
                  <a:lnTo>
                    <a:pt x="295020" y="138572"/>
                  </a:lnTo>
                  <a:lnTo>
                    <a:pt x="295528" y="139842"/>
                  </a:lnTo>
                  <a:lnTo>
                    <a:pt x="307212" y="162702"/>
                  </a:lnTo>
                  <a:lnTo>
                    <a:pt x="332866" y="217312"/>
                  </a:lnTo>
                  <a:lnTo>
                    <a:pt x="344042" y="241442"/>
                  </a:lnTo>
                  <a:lnTo>
                    <a:pt x="344423" y="242712"/>
                  </a:lnTo>
                  <a:lnTo>
                    <a:pt x="347344" y="242712"/>
                  </a:lnTo>
                  <a:lnTo>
                    <a:pt x="370839" y="231282"/>
                  </a:lnTo>
                  <a:lnTo>
                    <a:pt x="403097" y="216042"/>
                  </a:lnTo>
                  <a:lnTo>
                    <a:pt x="356361" y="216042"/>
                  </a:lnTo>
                  <a:lnTo>
                    <a:pt x="349757" y="202072"/>
                  </a:lnTo>
                  <a:lnTo>
                    <a:pt x="380775" y="186832"/>
                  </a:lnTo>
                  <a:lnTo>
                    <a:pt x="342391" y="186832"/>
                  </a:lnTo>
                  <a:lnTo>
                    <a:pt x="336041" y="172862"/>
                  </a:lnTo>
                  <a:lnTo>
                    <a:pt x="368998" y="157622"/>
                  </a:lnTo>
                  <a:lnTo>
                    <a:pt x="328675" y="157622"/>
                  </a:lnTo>
                  <a:lnTo>
                    <a:pt x="322579" y="144922"/>
                  </a:lnTo>
                  <a:lnTo>
                    <a:pt x="366521" y="123332"/>
                  </a:lnTo>
                  <a:lnTo>
                    <a:pt x="390905" y="123332"/>
                  </a:lnTo>
                  <a:lnTo>
                    <a:pt x="387416" y="115712"/>
                  </a:lnTo>
                  <a:lnTo>
                    <a:pt x="340613" y="115712"/>
                  </a:lnTo>
                  <a:lnTo>
                    <a:pt x="340486" y="104282"/>
                  </a:lnTo>
                  <a:lnTo>
                    <a:pt x="339978" y="96662"/>
                  </a:lnTo>
                  <a:lnTo>
                    <a:pt x="353313" y="90312"/>
                  </a:lnTo>
                  <a:lnTo>
                    <a:pt x="379602" y="78882"/>
                  </a:lnTo>
                  <a:lnTo>
                    <a:pt x="380618" y="77612"/>
                  </a:lnTo>
                  <a:lnTo>
                    <a:pt x="381380" y="77612"/>
                  </a:lnTo>
                  <a:lnTo>
                    <a:pt x="381253" y="76342"/>
                  </a:lnTo>
                  <a:lnTo>
                    <a:pt x="380745" y="75072"/>
                  </a:lnTo>
                  <a:lnTo>
                    <a:pt x="373506" y="59832"/>
                  </a:lnTo>
                  <a:lnTo>
                    <a:pt x="373125" y="59832"/>
                  </a:lnTo>
                  <a:lnTo>
                    <a:pt x="372744" y="58562"/>
                  </a:lnTo>
                  <a:close/>
                </a:path>
                <a:path w="599440" h="394335">
                  <a:moveTo>
                    <a:pt x="409575" y="214772"/>
                  </a:moveTo>
                  <a:lnTo>
                    <a:pt x="406653" y="214772"/>
                  </a:lnTo>
                  <a:lnTo>
                    <a:pt x="406145" y="216042"/>
                  </a:lnTo>
                  <a:lnTo>
                    <a:pt x="405637" y="216042"/>
                  </a:lnTo>
                  <a:lnTo>
                    <a:pt x="400050" y="228742"/>
                  </a:lnTo>
                  <a:lnTo>
                    <a:pt x="399160" y="230012"/>
                  </a:lnTo>
                  <a:lnTo>
                    <a:pt x="398906" y="231282"/>
                  </a:lnTo>
                  <a:lnTo>
                    <a:pt x="399287" y="232552"/>
                  </a:lnTo>
                  <a:lnTo>
                    <a:pt x="400811" y="232552"/>
                  </a:lnTo>
                  <a:lnTo>
                    <a:pt x="410434" y="236362"/>
                  </a:lnTo>
                  <a:lnTo>
                    <a:pt x="420830" y="240172"/>
                  </a:lnTo>
                  <a:lnTo>
                    <a:pt x="443991" y="242712"/>
                  </a:lnTo>
                  <a:lnTo>
                    <a:pt x="449960" y="242712"/>
                  </a:lnTo>
                  <a:lnTo>
                    <a:pt x="451103" y="241442"/>
                  </a:lnTo>
                  <a:lnTo>
                    <a:pt x="451738" y="240172"/>
                  </a:lnTo>
                  <a:lnTo>
                    <a:pt x="451865" y="235092"/>
                  </a:lnTo>
                  <a:lnTo>
                    <a:pt x="452246" y="228742"/>
                  </a:lnTo>
                  <a:lnTo>
                    <a:pt x="453262" y="223662"/>
                  </a:lnTo>
                  <a:lnTo>
                    <a:pt x="454363" y="221122"/>
                  </a:lnTo>
                  <a:lnTo>
                    <a:pt x="443150" y="221122"/>
                  </a:lnTo>
                  <a:lnTo>
                    <a:pt x="420481" y="218582"/>
                  </a:lnTo>
                  <a:lnTo>
                    <a:pt x="409575" y="214772"/>
                  </a:lnTo>
                  <a:close/>
                </a:path>
                <a:path w="599440" h="394335">
                  <a:moveTo>
                    <a:pt x="454913" y="219852"/>
                  </a:moveTo>
                  <a:lnTo>
                    <a:pt x="443150" y="221122"/>
                  </a:lnTo>
                  <a:lnTo>
                    <a:pt x="454363" y="221122"/>
                  </a:lnTo>
                  <a:lnTo>
                    <a:pt x="454913" y="219852"/>
                  </a:lnTo>
                  <a:close/>
                </a:path>
                <a:path w="599440" h="394335">
                  <a:moveTo>
                    <a:pt x="417872" y="180482"/>
                  </a:moveTo>
                  <a:lnTo>
                    <a:pt x="393700" y="180482"/>
                  </a:lnTo>
                  <a:lnTo>
                    <a:pt x="400303" y="194452"/>
                  </a:lnTo>
                  <a:lnTo>
                    <a:pt x="356361" y="216042"/>
                  </a:lnTo>
                  <a:lnTo>
                    <a:pt x="403097" y="216042"/>
                  </a:lnTo>
                  <a:lnTo>
                    <a:pt x="426973" y="204612"/>
                  </a:lnTo>
                  <a:lnTo>
                    <a:pt x="428116" y="204612"/>
                  </a:lnTo>
                  <a:lnTo>
                    <a:pt x="428751" y="203342"/>
                  </a:lnTo>
                  <a:lnTo>
                    <a:pt x="429005" y="203342"/>
                  </a:lnTo>
                  <a:lnTo>
                    <a:pt x="428878" y="202072"/>
                  </a:lnTo>
                  <a:lnTo>
                    <a:pt x="428370" y="200802"/>
                  </a:lnTo>
                  <a:lnTo>
                    <a:pt x="417872" y="180482"/>
                  </a:lnTo>
                  <a:close/>
                </a:path>
                <a:path w="599440" h="394335">
                  <a:moveTo>
                    <a:pt x="404627" y="152542"/>
                  </a:moveTo>
                  <a:lnTo>
                    <a:pt x="379983" y="152542"/>
                  </a:lnTo>
                  <a:lnTo>
                    <a:pt x="386333" y="165242"/>
                  </a:lnTo>
                  <a:lnTo>
                    <a:pt x="342391" y="186832"/>
                  </a:lnTo>
                  <a:lnTo>
                    <a:pt x="380775" y="186832"/>
                  </a:lnTo>
                  <a:lnTo>
                    <a:pt x="393700" y="180482"/>
                  </a:lnTo>
                  <a:lnTo>
                    <a:pt x="417872" y="180482"/>
                  </a:lnTo>
                  <a:lnTo>
                    <a:pt x="416559" y="177942"/>
                  </a:lnTo>
                  <a:lnTo>
                    <a:pt x="404627" y="152542"/>
                  </a:lnTo>
                  <a:close/>
                </a:path>
                <a:path w="599440" h="394335">
                  <a:moveTo>
                    <a:pt x="390905" y="123332"/>
                  </a:moveTo>
                  <a:lnTo>
                    <a:pt x="366521" y="123332"/>
                  </a:lnTo>
                  <a:lnTo>
                    <a:pt x="372617" y="136032"/>
                  </a:lnTo>
                  <a:lnTo>
                    <a:pt x="328675" y="157622"/>
                  </a:lnTo>
                  <a:lnTo>
                    <a:pt x="368998" y="157622"/>
                  </a:lnTo>
                  <a:lnTo>
                    <a:pt x="379983" y="152542"/>
                  </a:lnTo>
                  <a:lnTo>
                    <a:pt x="404627" y="152542"/>
                  </a:lnTo>
                  <a:lnTo>
                    <a:pt x="390905" y="123332"/>
                  </a:lnTo>
                  <a:close/>
                </a:path>
                <a:path w="599440" h="394335">
                  <a:moveTo>
                    <a:pt x="318642" y="106822"/>
                  </a:moveTo>
                  <a:lnTo>
                    <a:pt x="272160" y="106822"/>
                  </a:lnTo>
                  <a:lnTo>
                    <a:pt x="272668" y="108092"/>
                  </a:lnTo>
                  <a:lnTo>
                    <a:pt x="279780" y="123332"/>
                  </a:lnTo>
                  <a:lnTo>
                    <a:pt x="280288" y="124602"/>
                  </a:lnTo>
                  <a:lnTo>
                    <a:pt x="282193" y="124602"/>
                  </a:lnTo>
                  <a:lnTo>
                    <a:pt x="309244" y="111902"/>
                  </a:lnTo>
                  <a:lnTo>
                    <a:pt x="318642" y="106822"/>
                  </a:lnTo>
                  <a:close/>
                </a:path>
                <a:path w="599440" h="394335">
                  <a:moveTo>
                    <a:pt x="378713" y="96662"/>
                  </a:moveTo>
                  <a:lnTo>
                    <a:pt x="378332" y="96662"/>
                  </a:lnTo>
                  <a:lnTo>
                    <a:pt x="377443" y="97932"/>
                  </a:lnTo>
                  <a:lnTo>
                    <a:pt x="376300" y="97932"/>
                  </a:lnTo>
                  <a:lnTo>
                    <a:pt x="352805" y="109362"/>
                  </a:lnTo>
                  <a:lnTo>
                    <a:pt x="340613" y="115712"/>
                  </a:lnTo>
                  <a:lnTo>
                    <a:pt x="387416" y="115712"/>
                  </a:lnTo>
                  <a:lnTo>
                    <a:pt x="379856" y="99202"/>
                  </a:lnTo>
                  <a:lnTo>
                    <a:pt x="379475" y="97932"/>
                  </a:lnTo>
                  <a:lnTo>
                    <a:pt x="378713" y="96662"/>
                  </a:lnTo>
                  <a:close/>
                </a:path>
                <a:path w="599440" h="394335">
                  <a:moveTo>
                    <a:pt x="523700" y="0"/>
                  </a:moveTo>
                  <a:lnTo>
                    <a:pt x="509256" y="962"/>
                  </a:lnTo>
                  <a:lnTo>
                    <a:pt x="493775" y="6365"/>
                  </a:lnTo>
                  <a:lnTo>
                    <a:pt x="471128" y="23824"/>
                  </a:lnTo>
                  <a:lnTo>
                    <a:pt x="460898" y="48783"/>
                  </a:lnTo>
                  <a:lnTo>
                    <a:pt x="463075" y="81268"/>
                  </a:lnTo>
                  <a:lnTo>
                    <a:pt x="477646" y="121300"/>
                  </a:lnTo>
                  <a:lnTo>
                    <a:pt x="506043" y="162448"/>
                  </a:lnTo>
                  <a:lnTo>
                    <a:pt x="540988" y="177577"/>
                  </a:lnTo>
                  <a:lnTo>
                    <a:pt x="553731" y="176182"/>
                  </a:lnTo>
                  <a:lnTo>
                    <a:pt x="566927" y="171465"/>
                  </a:lnTo>
                  <a:lnTo>
                    <a:pt x="576736" y="165842"/>
                  </a:lnTo>
                  <a:lnTo>
                    <a:pt x="584819" y="159051"/>
                  </a:lnTo>
                  <a:lnTo>
                    <a:pt x="588663" y="154215"/>
                  </a:lnTo>
                  <a:lnTo>
                    <a:pt x="544135" y="154215"/>
                  </a:lnTo>
                  <a:lnTo>
                    <a:pt x="531590" y="149510"/>
                  </a:lnTo>
                  <a:lnTo>
                    <a:pt x="519664" y="137400"/>
                  </a:lnTo>
                  <a:lnTo>
                    <a:pt x="508380" y="117871"/>
                  </a:lnTo>
                  <a:lnTo>
                    <a:pt x="509903" y="106420"/>
                  </a:lnTo>
                  <a:lnTo>
                    <a:pt x="513508" y="97027"/>
                  </a:lnTo>
                  <a:lnTo>
                    <a:pt x="513791" y="96662"/>
                  </a:lnTo>
                  <a:lnTo>
                    <a:pt x="497966" y="96662"/>
                  </a:lnTo>
                  <a:lnTo>
                    <a:pt x="488874" y="71205"/>
                  </a:lnTo>
                  <a:lnTo>
                    <a:pt x="486568" y="51022"/>
                  </a:lnTo>
                  <a:lnTo>
                    <a:pt x="491073" y="36101"/>
                  </a:lnTo>
                  <a:lnTo>
                    <a:pt x="502411" y="26431"/>
                  </a:lnTo>
                  <a:lnTo>
                    <a:pt x="509363" y="24340"/>
                  </a:lnTo>
                  <a:lnTo>
                    <a:pt x="536634" y="24340"/>
                  </a:lnTo>
                  <a:lnTo>
                    <a:pt x="549528" y="11445"/>
                  </a:lnTo>
                  <a:lnTo>
                    <a:pt x="537120" y="3490"/>
                  </a:lnTo>
                  <a:lnTo>
                    <a:pt x="523700" y="0"/>
                  </a:lnTo>
                  <a:close/>
                </a:path>
                <a:path w="599440" h="394335">
                  <a:moveTo>
                    <a:pt x="586015" y="81708"/>
                  </a:moveTo>
                  <a:lnTo>
                    <a:pt x="538023" y="81708"/>
                  </a:lnTo>
                  <a:lnTo>
                    <a:pt x="548100" y="84280"/>
                  </a:lnTo>
                  <a:lnTo>
                    <a:pt x="557176" y="92186"/>
                  </a:lnTo>
                  <a:lnTo>
                    <a:pt x="565276" y="105425"/>
                  </a:lnTo>
                  <a:lnTo>
                    <a:pt x="568444" y="113067"/>
                  </a:lnTo>
                  <a:lnTo>
                    <a:pt x="570515" y="120173"/>
                  </a:lnTo>
                  <a:lnTo>
                    <a:pt x="571492" y="126732"/>
                  </a:lnTo>
                  <a:lnTo>
                    <a:pt x="571372" y="132730"/>
                  </a:lnTo>
                  <a:lnTo>
                    <a:pt x="570356" y="141239"/>
                  </a:lnTo>
                  <a:lnTo>
                    <a:pt x="565657" y="147589"/>
                  </a:lnTo>
                  <a:lnTo>
                    <a:pt x="557276" y="151526"/>
                  </a:lnTo>
                  <a:lnTo>
                    <a:pt x="544135" y="154215"/>
                  </a:lnTo>
                  <a:lnTo>
                    <a:pt x="588663" y="154215"/>
                  </a:lnTo>
                  <a:lnTo>
                    <a:pt x="599136" y="117871"/>
                  </a:lnTo>
                  <a:lnTo>
                    <a:pt x="596792" y="105227"/>
                  </a:lnTo>
                  <a:lnTo>
                    <a:pt x="591692" y="91963"/>
                  </a:lnTo>
                  <a:lnTo>
                    <a:pt x="586015" y="81708"/>
                  </a:lnTo>
                  <a:close/>
                </a:path>
                <a:path w="599440" h="394335">
                  <a:moveTo>
                    <a:pt x="544369" y="56387"/>
                  </a:moveTo>
                  <a:lnTo>
                    <a:pt x="505571" y="75819"/>
                  </a:lnTo>
                  <a:lnTo>
                    <a:pt x="497966" y="96662"/>
                  </a:lnTo>
                  <a:lnTo>
                    <a:pt x="513791" y="96662"/>
                  </a:lnTo>
                  <a:lnTo>
                    <a:pt x="519185" y="89707"/>
                  </a:lnTo>
                  <a:lnTo>
                    <a:pt x="526922" y="84470"/>
                  </a:lnTo>
                  <a:lnTo>
                    <a:pt x="538023" y="81708"/>
                  </a:lnTo>
                  <a:lnTo>
                    <a:pt x="586015" y="81708"/>
                  </a:lnTo>
                  <a:lnTo>
                    <a:pt x="579580" y="73215"/>
                  </a:lnTo>
                  <a:lnTo>
                    <a:pt x="572279" y="66371"/>
                  </a:lnTo>
                  <a:lnTo>
                    <a:pt x="564133" y="61229"/>
                  </a:lnTo>
                  <a:lnTo>
                    <a:pt x="554341" y="57588"/>
                  </a:lnTo>
                  <a:lnTo>
                    <a:pt x="544369" y="56387"/>
                  </a:lnTo>
                  <a:close/>
                </a:path>
                <a:path w="599440" h="394335">
                  <a:moveTo>
                    <a:pt x="536634" y="24340"/>
                  </a:moveTo>
                  <a:lnTo>
                    <a:pt x="509363" y="24340"/>
                  </a:lnTo>
                  <a:lnTo>
                    <a:pt x="515921" y="24749"/>
                  </a:lnTo>
                  <a:lnTo>
                    <a:pt x="522075" y="27682"/>
                  </a:lnTo>
                  <a:lnTo>
                    <a:pt x="527811" y="33162"/>
                  </a:lnTo>
                  <a:lnTo>
                    <a:pt x="536634" y="24340"/>
                  </a:lnTo>
                  <a:close/>
                </a:path>
              </a:pathLst>
            </a:custGeom>
            <a:solidFill>
              <a:srgbClr val="FFFFFF"/>
            </a:solidFill>
          </p:spPr>
          <p:txBody>
            <a:bodyPr wrap="square" lIns="0" tIns="0" rIns="0" bIns="0" rtlCol="0"/>
            <a:lstStyle/>
            <a:p>
              <a:endParaRPr/>
            </a:p>
          </p:txBody>
        </p:sp>
      </p:grpSp>
      <p:grpSp>
        <p:nvGrpSpPr>
          <p:cNvPr id="56" name="グループ化 55">
            <a:extLst>
              <a:ext uri="{FF2B5EF4-FFF2-40B4-BE49-F238E27FC236}">
                <a16:creationId xmlns:a16="http://schemas.microsoft.com/office/drawing/2014/main" id="{7A70DA0D-EF53-42EF-B159-05A34F379DCE}"/>
              </a:ext>
            </a:extLst>
          </p:cNvPr>
          <p:cNvGrpSpPr/>
          <p:nvPr/>
        </p:nvGrpSpPr>
        <p:grpSpPr>
          <a:xfrm>
            <a:off x="6313324" y="4859570"/>
            <a:ext cx="1416050" cy="1059815"/>
            <a:chOff x="6760337" y="2964180"/>
            <a:chExt cx="1416050" cy="1059815"/>
          </a:xfrm>
        </p:grpSpPr>
        <p:sp>
          <p:nvSpPr>
            <p:cNvPr id="63" name="object 18">
              <a:extLst>
                <a:ext uri="{FF2B5EF4-FFF2-40B4-BE49-F238E27FC236}">
                  <a16:creationId xmlns:a16="http://schemas.microsoft.com/office/drawing/2014/main" id="{AD51B9A5-F32E-4345-A38D-498C71F21D7C}"/>
                </a:ext>
              </a:extLst>
            </p:cNvPr>
            <p:cNvSpPr/>
            <p:nvPr/>
          </p:nvSpPr>
          <p:spPr>
            <a:xfrm>
              <a:off x="6760337" y="2964180"/>
              <a:ext cx="1416050" cy="1059815"/>
            </a:xfrm>
            <a:custGeom>
              <a:avLst/>
              <a:gdLst/>
              <a:ahLst/>
              <a:cxnLst/>
              <a:rect l="l" t="t" r="r" b="b"/>
              <a:pathLst>
                <a:path w="1416050" h="1059814">
                  <a:moveTo>
                    <a:pt x="1213993" y="0"/>
                  </a:moveTo>
                  <a:lnTo>
                    <a:pt x="326136" y="419100"/>
                  </a:lnTo>
                  <a:lnTo>
                    <a:pt x="225298" y="205612"/>
                  </a:lnTo>
                  <a:lnTo>
                    <a:pt x="0" y="834263"/>
                  </a:lnTo>
                  <a:lnTo>
                    <a:pt x="628650" y="1059688"/>
                  </a:lnTo>
                  <a:lnTo>
                    <a:pt x="527812" y="846201"/>
                  </a:lnTo>
                  <a:lnTo>
                    <a:pt x="1415542" y="426974"/>
                  </a:lnTo>
                  <a:lnTo>
                    <a:pt x="1213993" y="0"/>
                  </a:lnTo>
                  <a:close/>
                </a:path>
              </a:pathLst>
            </a:custGeom>
            <a:solidFill>
              <a:srgbClr val="C00000"/>
            </a:solidFill>
          </p:spPr>
          <p:txBody>
            <a:bodyPr wrap="square" lIns="0" tIns="0" rIns="0" bIns="0" rtlCol="0"/>
            <a:lstStyle/>
            <a:p>
              <a:endParaRPr/>
            </a:p>
          </p:txBody>
        </p:sp>
        <p:sp>
          <p:nvSpPr>
            <p:cNvPr id="64" name="object 19">
              <a:extLst>
                <a:ext uri="{FF2B5EF4-FFF2-40B4-BE49-F238E27FC236}">
                  <a16:creationId xmlns:a16="http://schemas.microsoft.com/office/drawing/2014/main" id="{A0F65152-6C57-435F-998E-E438576315A9}"/>
                </a:ext>
              </a:extLst>
            </p:cNvPr>
            <p:cNvSpPr/>
            <p:nvPr/>
          </p:nvSpPr>
          <p:spPr>
            <a:xfrm>
              <a:off x="6760337" y="2964180"/>
              <a:ext cx="1416050" cy="1059815"/>
            </a:xfrm>
            <a:custGeom>
              <a:avLst/>
              <a:gdLst/>
              <a:ahLst/>
              <a:cxnLst/>
              <a:rect l="l" t="t" r="r" b="b"/>
              <a:pathLst>
                <a:path w="1416050" h="1059814">
                  <a:moveTo>
                    <a:pt x="1213993" y="0"/>
                  </a:moveTo>
                  <a:lnTo>
                    <a:pt x="326136" y="419100"/>
                  </a:lnTo>
                  <a:lnTo>
                    <a:pt x="225298" y="205612"/>
                  </a:lnTo>
                  <a:lnTo>
                    <a:pt x="0" y="834263"/>
                  </a:lnTo>
                  <a:lnTo>
                    <a:pt x="628650" y="1059688"/>
                  </a:lnTo>
                  <a:lnTo>
                    <a:pt x="527812" y="846201"/>
                  </a:lnTo>
                  <a:lnTo>
                    <a:pt x="1415542" y="426974"/>
                  </a:lnTo>
                  <a:lnTo>
                    <a:pt x="1213993" y="0"/>
                  </a:lnTo>
                  <a:close/>
                </a:path>
              </a:pathLst>
            </a:custGeom>
            <a:ln w="12700">
              <a:solidFill>
                <a:srgbClr val="41709C"/>
              </a:solidFill>
            </a:ln>
          </p:spPr>
          <p:txBody>
            <a:bodyPr wrap="square" lIns="0" tIns="0" rIns="0" bIns="0" rtlCol="0"/>
            <a:lstStyle/>
            <a:p>
              <a:endParaRPr/>
            </a:p>
          </p:txBody>
        </p:sp>
        <p:sp>
          <p:nvSpPr>
            <p:cNvPr id="65" name="object 20">
              <a:extLst>
                <a:ext uri="{FF2B5EF4-FFF2-40B4-BE49-F238E27FC236}">
                  <a16:creationId xmlns:a16="http://schemas.microsoft.com/office/drawing/2014/main" id="{9D06B272-29F2-40FF-A869-6BCC7BCA8A1D}"/>
                </a:ext>
              </a:extLst>
            </p:cNvPr>
            <p:cNvSpPr/>
            <p:nvPr/>
          </p:nvSpPr>
          <p:spPr>
            <a:xfrm>
              <a:off x="6943216" y="3009900"/>
              <a:ext cx="1210310" cy="833119"/>
            </a:xfrm>
            <a:custGeom>
              <a:avLst/>
              <a:gdLst/>
              <a:ahLst/>
              <a:cxnLst/>
              <a:rect l="l" t="t" r="r" b="b"/>
              <a:pathLst>
                <a:path w="1210309" h="833120">
                  <a:moveTo>
                    <a:pt x="1051686" y="0"/>
                  </a:moveTo>
                  <a:lnTo>
                    <a:pt x="0" y="499363"/>
                  </a:lnTo>
                  <a:lnTo>
                    <a:pt x="158368" y="832993"/>
                  </a:lnTo>
                  <a:lnTo>
                    <a:pt x="1210055" y="333628"/>
                  </a:lnTo>
                  <a:lnTo>
                    <a:pt x="1051686" y="0"/>
                  </a:lnTo>
                  <a:close/>
                </a:path>
              </a:pathLst>
            </a:custGeom>
            <a:solidFill>
              <a:srgbClr val="C00000"/>
            </a:solidFill>
          </p:spPr>
          <p:txBody>
            <a:bodyPr wrap="square" lIns="0" tIns="0" rIns="0" bIns="0" rtlCol="0"/>
            <a:lstStyle/>
            <a:p>
              <a:endParaRPr/>
            </a:p>
          </p:txBody>
        </p:sp>
        <p:sp>
          <p:nvSpPr>
            <p:cNvPr id="66" name="object 21">
              <a:extLst>
                <a:ext uri="{FF2B5EF4-FFF2-40B4-BE49-F238E27FC236}">
                  <a16:creationId xmlns:a16="http://schemas.microsoft.com/office/drawing/2014/main" id="{6759C82A-1F2B-451D-9553-1C1B8305A55F}"/>
                </a:ext>
              </a:extLst>
            </p:cNvPr>
            <p:cNvSpPr/>
            <p:nvPr/>
          </p:nvSpPr>
          <p:spPr>
            <a:xfrm>
              <a:off x="7222363" y="3223498"/>
              <a:ext cx="599440" cy="394335"/>
            </a:xfrm>
            <a:custGeom>
              <a:avLst/>
              <a:gdLst/>
              <a:ahLst/>
              <a:cxnLst/>
              <a:rect l="l" t="t" r="r" b="b"/>
              <a:pathLst>
                <a:path w="599440" h="394335">
                  <a:moveTo>
                    <a:pt x="145016" y="325262"/>
                  </a:moveTo>
                  <a:lnTo>
                    <a:pt x="117601" y="325262"/>
                  </a:lnTo>
                  <a:lnTo>
                    <a:pt x="131317" y="354472"/>
                  </a:lnTo>
                  <a:lnTo>
                    <a:pt x="132587" y="357012"/>
                  </a:lnTo>
                  <a:lnTo>
                    <a:pt x="132968" y="358282"/>
                  </a:lnTo>
                  <a:lnTo>
                    <a:pt x="132460" y="360822"/>
                  </a:lnTo>
                  <a:lnTo>
                    <a:pt x="131952" y="362092"/>
                  </a:lnTo>
                  <a:lnTo>
                    <a:pt x="129920" y="364632"/>
                  </a:lnTo>
                  <a:lnTo>
                    <a:pt x="119483" y="368442"/>
                  </a:lnTo>
                  <a:lnTo>
                    <a:pt x="113125" y="372252"/>
                  </a:lnTo>
                  <a:lnTo>
                    <a:pt x="107291" y="373522"/>
                  </a:lnTo>
                  <a:lnTo>
                    <a:pt x="101980" y="376062"/>
                  </a:lnTo>
                  <a:lnTo>
                    <a:pt x="106044" y="378602"/>
                  </a:lnTo>
                  <a:lnTo>
                    <a:pt x="110616" y="382412"/>
                  </a:lnTo>
                  <a:lnTo>
                    <a:pt x="115315" y="390032"/>
                  </a:lnTo>
                  <a:lnTo>
                    <a:pt x="117093" y="391302"/>
                  </a:lnTo>
                  <a:lnTo>
                    <a:pt x="118363" y="393842"/>
                  </a:lnTo>
                  <a:lnTo>
                    <a:pt x="123697" y="393842"/>
                  </a:lnTo>
                  <a:lnTo>
                    <a:pt x="124078" y="392572"/>
                  </a:lnTo>
                  <a:lnTo>
                    <a:pt x="126110" y="392572"/>
                  </a:lnTo>
                  <a:lnTo>
                    <a:pt x="159003" y="369712"/>
                  </a:lnTo>
                  <a:lnTo>
                    <a:pt x="161035" y="363362"/>
                  </a:lnTo>
                  <a:lnTo>
                    <a:pt x="160781" y="360822"/>
                  </a:lnTo>
                  <a:lnTo>
                    <a:pt x="160654" y="358282"/>
                  </a:lnTo>
                  <a:lnTo>
                    <a:pt x="159384" y="354472"/>
                  </a:lnTo>
                  <a:lnTo>
                    <a:pt x="156971" y="349392"/>
                  </a:lnTo>
                  <a:lnTo>
                    <a:pt x="145016" y="325262"/>
                  </a:lnTo>
                  <a:close/>
                </a:path>
                <a:path w="599440" h="394335">
                  <a:moveTo>
                    <a:pt x="123337" y="279542"/>
                  </a:moveTo>
                  <a:lnTo>
                    <a:pt x="96138" y="279542"/>
                  </a:lnTo>
                  <a:lnTo>
                    <a:pt x="107950" y="304942"/>
                  </a:lnTo>
                  <a:lnTo>
                    <a:pt x="55498" y="329072"/>
                  </a:lnTo>
                  <a:lnTo>
                    <a:pt x="29336" y="341772"/>
                  </a:lnTo>
                  <a:lnTo>
                    <a:pt x="28320" y="341772"/>
                  </a:lnTo>
                  <a:lnTo>
                    <a:pt x="27685" y="343042"/>
                  </a:lnTo>
                  <a:lnTo>
                    <a:pt x="27304" y="343042"/>
                  </a:lnTo>
                  <a:lnTo>
                    <a:pt x="27558" y="344312"/>
                  </a:lnTo>
                  <a:lnTo>
                    <a:pt x="28066" y="344312"/>
                  </a:lnTo>
                  <a:lnTo>
                    <a:pt x="35813" y="360822"/>
                  </a:lnTo>
                  <a:lnTo>
                    <a:pt x="36321" y="362092"/>
                  </a:lnTo>
                  <a:lnTo>
                    <a:pt x="36702" y="363362"/>
                  </a:lnTo>
                  <a:lnTo>
                    <a:pt x="38100" y="363362"/>
                  </a:lnTo>
                  <a:lnTo>
                    <a:pt x="39242" y="362092"/>
                  </a:lnTo>
                  <a:lnTo>
                    <a:pt x="65150" y="349392"/>
                  </a:lnTo>
                  <a:lnTo>
                    <a:pt x="117601" y="325262"/>
                  </a:lnTo>
                  <a:lnTo>
                    <a:pt x="145016" y="325262"/>
                  </a:lnTo>
                  <a:lnTo>
                    <a:pt x="143128" y="321452"/>
                  </a:lnTo>
                  <a:lnTo>
                    <a:pt x="139826" y="313832"/>
                  </a:lnTo>
                  <a:lnTo>
                    <a:pt x="183140" y="293512"/>
                  </a:lnTo>
                  <a:lnTo>
                    <a:pt x="130175" y="293512"/>
                  </a:lnTo>
                  <a:lnTo>
                    <a:pt x="123337" y="279542"/>
                  </a:lnTo>
                  <a:close/>
                </a:path>
                <a:path w="599440" h="394335">
                  <a:moveTo>
                    <a:pt x="212343" y="132222"/>
                  </a:moveTo>
                  <a:lnTo>
                    <a:pt x="210946" y="132222"/>
                  </a:lnTo>
                  <a:lnTo>
                    <a:pt x="208660" y="133492"/>
                  </a:lnTo>
                  <a:lnTo>
                    <a:pt x="202310" y="134762"/>
                  </a:lnTo>
                  <a:lnTo>
                    <a:pt x="195833" y="138572"/>
                  </a:lnTo>
                  <a:lnTo>
                    <a:pt x="189483" y="141112"/>
                  </a:lnTo>
                  <a:lnTo>
                    <a:pt x="192555" y="146192"/>
                  </a:lnTo>
                  <a:lnTo>
                    <a:pt x="196246" y="152542"/>
                  </a:lnTo>
                  <a:lnTo>
                    <a:pt x="200556" y="160162"/>
                  </a:lnTo>
                  <a:lnTo>
                    <a:pt x="205485" y="171592"/>
                  </a:lnTo>
                  <a:lnTo>
                    <a:pt x="224789" y="210962"/>
                  </a:lnTo>
                  <a:lnTo>
                    <a:pt x="244792" y="256682"/>
                  </a:lnTo>
                  <a:lnTo>
                    <a:pt x="256704" y="302402"/>
                  </a:lnTo>
                  <a:lnTo>
                    <a:pt x="256920" y="312562"/>
                  </a:lnTo>
                  <a:lnTo>
                    <a:pt x="263651" y="313832"/>
                  </a:lnTo>
                  <a:lnTo>
                    <a:pt x="269112" y="315102"/>
                  </a:lnTo>
                  <a:lnTo>
                    <a:pt x="273176" y="317642"/>
                  </a:lnTo>
                  <a:lnTo>
                    <a:pt x="276097" y="318912"/>
                  </a:lnTo>
                  <a:lnTo>
                    <a:pt x="278129" y="320182"/>
                  </a:lnTo>
                  <a:lnTo>
                    <a:pt x="279907" y="318912"/>
                  </a:lnTo>
                  <a:lnTo>
                    <a:pt x="280288" y="317642"/>
                  </a:lnTo>
                  <a:lnTo>
                    <a:pt x="274234" y="278272"/>
                  </a:lnTo>
                  <a:lnTo>
                    <a:pt x="259492" y="238902"/>
                  </a:lnTo>
                  <a:lnTo>
                    <a:pt x="251991" y="221122"/>
                  </a:lnTo>
                  <a:lnTo>
                    <a:pt x="242823" y="202072"/>
                  </a:lnTo>
                  <a:lnTo>
                    <a:pt x="218185" y="150002"/>
                  </a:lnTo>
                  <a:lnTo>
                    <a:pt x="214883" y="142382"/>
                  </a:lnTo>
                  <a:lnTo>
                    <a:pt x="213867" y="138572"/>
                  </a:lnTo>
                  <a:lnTo>
                    <a:pt x="213613" y="137302"/>
                  </a:lnTo>
                  <a:lnTo>
                    <a:pt x="213359" y="136032"/>
                  </a:lnTo>
                  <a:lnTo>
                    <a:pt x="213105" y="133492"/>
                  </a:lnTo>
                  <a:lnTo>
                    <a:pt x="212343" y="132222"/>
                  </a:lnTo>
                  <a:close/>
                </a:path>
                <a:path w="599440" h="394335">
                  <a:moveTo>
                    <a:pt x="102234" y="235092"/>
                  </a:moveTo>
                  <a:lnTo>
                    <a:pt x="74929" y="235092"/>
                  </a:lnTo>
                  <a:lnTo>
                    <a:pt x="86486" y="259222"/>
                  </a:lnTo>
                  <a:lnTo>
                    <a:pt x="52196" y="275732"/>
                  </a:lnTo>
                  <a:lnTo>
                    <a:pt x="23748" y="288432"/>
                  </a:lnTo>
                  <a:lnTo>
                    <a:pt x="22225" y="289702"/>
                  </a:lnTo>
                  <a:lnTo>
                    <a:pt x="21843" y="290972"/>
                  </a:lnTo>
                  <a:lnTo>
                    <a:pt x="22478" y="292242"/>
                  </a:lnTo>
                  <a:lnTo>
                    <a:pt x="30352" y="308752"/>
                  </a:lnTo>
                  <a:lnTo>
                    <a:pt x="30860" y="310022"/>
                  </a:lnTo>
                  <a:lnTo>
                    <a:pt x="31495" y="310022"/>
                  </a:lnTo>
                  <a:lnTo>
                    <a:pt x="31876" y="311292"/>
                  </a:lnTo>
                  <a:lnTo>
                    <a:pt x="32638" y="310022"/>
                  </a:lnTo>
                  <a:lnTo>
                    <a:pt x="96138" y="279542"/>
                  </a:lnTo>
                  <a:lnTo>
                    <a:pt x="123337" y="279542"/>
                  </a:lnTo>
                  <a:lnTo>
                    <a:pt x="118363" y="269382"/>
                  </a:lnTo>
                  <a:lnTo>
                    <a:pt x="153542" y="252872"/>
                  </a:lnTo>
                  <a:lnTo>
                    <a:pt x="162039" y="249062"/>
                  </a:lnTo>
                  <a:lnTo>
                    <a:pt x="108838" y="249062"/>
                  </a:lnTo>
                  <a:lnTo>
                    <a:pt x="102234" y="235092"/>
                  </a:lnTo>
                  <a:close/>
                </a:path>
                <a:path w="599440" h="394335">
                  <a:moveTo>
                    <a:pt x="209930" y="256682"/>
                  </a:moveTo>
                  <a:lnTo>
                    <a:pt x="207390" y="256682"/>
                  </a:lnTo>
                  <a:lnTo>
                    <a:pt x="181609" y="269382"/>
                  </a:lnTo>
                  <a:lnTo>
                    <a:pt x="130175" y="293512"/>
                  </a:lnTo>
                  <a:lnTo>
                    <a:pt x="183140" y="293512"/>
                  </a:lnTo>
                  <a:lnTo>
                    <a:pt x="191261" y="289702"/>
                  </a:lnTo>
                  <a:lnTo>
                    <a:pt x="217423" y="278272"/>
                  </a:lnTo>
                  <a:lnTo>
                    <a:pt x="218439" y="277002"/>
                  </a:lnTo>
                  <a:lnTo>
                    <a:pt x="219201" y="277002"/>
                  </a:lnTo>
                  <a:lnTo>
                    <a:pt x="219328" y="275732"/>
                  </a:lnTo>
                  <a:lnTo>
                    <a:pt x="219075" y="275732"/>
                  </a:lnTo>
                  <a:lnTo>
                    <a:pt x="218566" y="274462"/>
                  </a:lnTo>
                  <a:lnTo>
                    <a:pt x="210819" y="257952"/>
                  </a:lnTo>
                  <a:lnTo>
                    <a:pt x="209930" y="256682"/>
                  </a:lnTo>
                  <a:close/>
                </a:path>
                <a:path w="599440" h="394335">
                  <a:moveTo>
                    <a:pt x="266700" y="106822"/>
                  </a:moveTo>
                  <a:lnTo>
                    <a:pt x="263016" y="106822"/>
                  </a:lnTo>
                  <a:lnTo>
                    <a:pt x="257555" y="109362"/>
                  </a:lnTo>
                  <a:lnTo>
                    <a:pt x="251459" y="111902"/>
                  </a:lnTo>
                  <a:lnTo>
                    <a:pt x="244728" y="114442"/>
                  </a:lnTo>
                  <a:lnTo>
                    <a:pt x="248062" y="120792"/>
                  </a:lnTo>
                  <a:lnTo>
                    <a:pt x="251777" y="127142"/>
                  </a:lnTo>
                  <a:lnTo>
                    <a:pt x="255873" y="136032"/>
                  </a:lnTo>
                  <a:lnTo>
                    <a:pt x="260350" y="144922"/>
                  </a:lnTo>
                  <a:lnTo>
                    <a:pt x="312800" y="255412"/>
                  </a:lnTo>
                  <a:lnTo>
                    <a:pt x="330326" y="293512"/>
                  </a:lnTo>
                  <a:lnTo>
                    <a:pt x="332739" y="293512"/>
                  </a:lnTo>
                  <a:lnTo>
                    <a:pt x="347217" y="285892"/>
                  </a:lnTo>
                  <a:lnTo>
                    <a:pt x="348868" y="285892"/>
                  </a:lnTo>
                  <a:lnTo>
                    <a:pt x="348995" y="284622"/>
                  </a:lnTo>
                  <a:lnTo>
                    <a:pt x="349250" y="284622"/>
                  </a:lnTo>
                  <a:lnTo>
                    <a:pt x="349122" y="283352"/>
                  </a:lnTo>
                  <a:lnTo>
                    <a:pt x="348614" y="283352"/>
                  </a:lnTo>
                  <a:lnTo>
                    <a:pt x="345820" y="277002"/>
                  </a:lnTo>
                  <a:lnTo>
                    <a:pt x="369543" y="277002"/>
                  </a:lnTo>
                  <a:lnTo>
                    <a:pt x="371218" y="274462"/>
                  </a:lnTo>
                  <a:lnTo>
                    <a:pt x="344677" y="274462"/>
                  </a:lnTo>
                  <a:lnTo>
                    <a:pt x="342677" y="270652"/>
                  </a:lnTo>
                  <a:lnTo>
                    <a:pt x="339724" y="265572"/>
                  </a:lnTo>
                  <a:lnTo>
                    <a:pt x="335819" y="256682"/>
                  </a:lnTo>
                  <a:lnTo>
                    <a:pt x="278891" y="137302"/>
                  </a:lnTo>
                  <a:lnTo>
                    <a:pt x="267334" y="108092"/>
                  </a:lnTo>
                  <a:lnTo>
                    <a:pt x="266700" y="106822"/>
                  </a:lnTo>
                  <a:close/>
                </a:path>
                <a:path w="599440" h="394335">
                  <a:moveTo>
                    <a:pt x="369543" y="277002"/>
                  </a:moveTo>
                  <a:lnTo>
                    <a:pt x="345820" y="277002"/>
                  </a:lnTo>
                  <a:lnTo>
                    <a:pt x="348360" y="278272"/>
                  </a:lnTo>
                  <a:lnTo>
                    <a:pt x="351916" y="279542"/>
                  </a:lnTo>
                  <a:lnTo>
                    <a:pt x="356361" y="282082"/>
                  </a:lnTo>
                  <a:lnTo>
                    <a:pt x="359663" y="284622"/>
                  </a:lnTo>
                  <a:lnTo>
                    <a:pt x="361950" y="285892"/>
                  </a:lnTo>
                  <a:lnTo>
                    <a:pt x="362838" y="285892"/>
                  </a:lnTo>
                  <a:lnTo>
                    <a:pt x="363727" y="284622"/>
                  </a:lnTo>
                  <a:lnTo>
                    <a:pt x="365125" y="283352"/>
                  </a:lnTo>
                  <a:lnTo>
                    <a:pt x="367029" y="280812"/>
                  </a:lnTo>
                  <a:lnTo>
                    <a:pt x="369543" y="277002"/>
                  </a:lnTo>
                  <a:close/>
                </a:path>
                <a:path w="599440" h="394335">
                  <a:moveTo>
                    <a:pt x="291591" y="277002"/>
                  </a:moveTo>
                  <a:lnTo>
                    <a:pt x="290575" y="277002"/>
                  </a:lnTo>
                  <a:lnTo>
                    <a:pt x="290829" y="278272"/>
                  </a:lnTo>
                  <a:lnTo>
                    <a:pt x="291591" y="277002"/>
                  </a:lnTo>
                  <a:close/>
                </a:path>
                <a:path w="599440" h="394335">
                  <a:moveTo>
                    <a:pt x="241300" y="127142"/>
                  </a:moveTo>
                  <a:lnTo>
                    <a:pt x="238886" y="128412"/>
                  </a:lnTo>
                  <a:lnTo>
                    <a:pt x="235330" y="129682"/>
                  </a:lnTo>
                  <a:lnTo>
                    <a:pt x="229615" y="132222"/>
                  </a:lnTo>
                  <a:lnTo>
                    <a:pt x="221741" y="134762"/>
                  </a:lnTo>
                  <a:lnTo>
                    <a:pt x="224720" y="139842"/>
                  </a:lnTo>
                  <a:lnTo>
                    <a:pt x="228139" y="146192"/>
                  </a:lnTo>
                  <a:lnTo>
                    <a:pt x="232011" y="153812"/>
                  </a:lnTo>
                  <a:lnTo>
                    <a:pt x="236346" y="162702"/>
                  </a:lnTo>
                  <a:lnTo>
                    <a:pt x="274446" y="243982"/>
                  </a:lnTo>
                  <a:lnTo>
                    <a:pt x="289432" y="275732"/>
                  </a:lnTo>
                  <a:lnTo>
                    <a:pt x="289813" y="277002"/>
                  </a:lnTo>
                  <a:lnTo>
                    <a:pt x="292607" y="277002"/>
                  </a:lnTo>
                  <a:lnTo>
                    <a:pt x="305942" y="270652"/>
                  </a:lnTo>
                  <a:lnTo>
                    <a:pt x="306958" y="270652"/>
                  </a:lnTo>
                  <a:lnTo>
                    <a:pt x="307593" y="269382"/>
                  </a:lnTo>
                  <a:lnTo>
                    <a:pt x="307847" y="269382"/>
                  </a:lnTo>
                  <a:lnTo>
                    <a:pt x="307593" y="268112"/>
                  </a:lnTo>
                  <a:lnTo>
                    <a:pt x="291464" y="235092"/>
                  </a:lnTo>
                  <a:lnTo>
                    <a:pt x="253110" y="155082"/>
                  </a:lnTo>
                  <a:lnTo>
                    <a:pt x="247522" y="142382"/>
                  </a:lnTo>
                  <a:lnTo>
                    <a:pt x="244475" y="136032"/>
                  </a:lnTo>
                  <a:lnTo>
                    <a:pt x="244093" y="133492"/>
                  </a:lnTo>
                  <a:lnTo>
                    <a:pt x="243839" y="130952"/>
                  </a:lnTo>
                  <a:lnTo>
                    <a:pt x="243712" y="129682"/>
                  </a:lnTo>
                  <a:lnTo>
                    <a:pt x="243458" y="129682"/>
                  </a:lnTo>
                  <a:lnTo>
                    <a:pt x="243204" y="128412"/>
                  </a:lnTo>
                  <a:lnTo>
                    <a:pt x="242823" y="128412"/>
                  </a:lnTo>
                  <a:lnTo>
                    <a:pt x="241300" y="127142"/>
                  </a:lnTo>
                  <a:close/>
                </a:path>
                <a:path w="599440" h="394335">
                  <a:moveTo>
                    <a:pt x="371982" y="235092"/>
                  </a:moveTo>
                  <a:lnTo>
                    <a:pt x="364743" y="235092"/>
                  </a:lnTo>
                  <a:lnTo>
                    <a:pt x="364235" y="237632"/>
                  </a:lnTo>
                  <a:lnTo>
                    <a:pt x="363346" y="241442"/>
                  </a:lnTo>
                  <a:lnTo>
                    <a:pt x="344677" y="274462"/>
                  </a:lnTo>
                  <a:lnTo>
                    <a:pt x="371218" y="274462"/>
                  </a:lnTo>
                  <a:lnTo>
                    <a:pt x="383158" y="247792"/>
                  </a:lnTo>
                  <a:lnTo>
                    <a:pt x="384301" y="245252"/>
                  </a:lnTo>
                  <a:lnTo>
                    <a:pt x="386968" y="242712"/>
                  </a:lnTo>
                  <a:lnTo>
                    <a:pt x="387350" y="241442"/>
                  </a:lnTo>
                  <a:lnTo>
                    <a:pt x="386968" y="240172"/>
                  </a:lnTo>
                  <a:lnTo>
                    <a:pt x="386460" y="238902"/>
                  </a:lnTo>
                  <a:lnTo>
                    <a:pt x="385190" y="238902"/>
                  </a:lnTo>
                  <a:lnTo>
                    <a:pt x="383031" y="237632"/>
                  </a:lnTo>
                  <a:lnTo>
                    <a:pt x="378078" y="236362"/>
                  </a:lnTo>
                  <a:lnTo>
                    <a:pt x="371982" y="235092"/>
                  </a:lnTo>
                  <a:close/>
                </a:path>
                <a:path w="599440" h="394335">
                  <a:moveTo>
                    <a:pt x="123062" y="169052"/>
                  </a:moveTo>
                  <a:lnTo>
                    <a:pt x="117601" y="174132"/>
                  </a:lnTo>
                  <a:lnTo>
                    <a:pt x="112521" y="179212"/>
                  </a:lnTo>
                  <a:lnTo>
                    <a:pt x="107568" y="184292"/>
                  </a:lnTo>
                  <a:lnTo>
                    <a:pt x="98875" y="190642"/>
                  </a:lnTo>
                  <a:lnTo>
                    <a:pt x="89169" y="198262"/>
                  </a:lnTo>
                  <a:lnTo>
                    <a:pt x="78440" y="205882"/>
                  </a:lnTo>
                  <a:lnTo>
                    <a:pt x="66675" y="213502"/>
                  </a:lnTo>
                  <a:lnTo>
                    <a:pt x="52077" y="222392"/>
                  </a:lnTo>
                  <a:lnTo>
                    <a:pt x="36099" y="232552"/>
                  </a:lnTo>
                  <a:lnTo>
                    <a:pt x="18740" y="241442"/>
                  </a:lnTo>
                  <a:lnTo>
                    <a:pt x="0" y="251602"/>
                  </a:lnTo>
                  <a:lnTo>
                    <a:pt x="4571" y="254142"/>
                  </a:lnTo>
                  <a:lnTo>
                    <a:pt x="8889" y="257952"/>
                  </a:lnTo>
                  <a:lnTo>
                    <a:pt x="14985" y="265572"/>
                  </a:lnTo>
                  <a:lnTo>
                    <a:pt x="16255" y="266842"/>
                  </a:lnTo>
                  <a:lnTo>
                    <a:pt x="19557" y="266842"/>
                  </a:lnTo>
                  <a:lnTo>
                    <a:pt x="21970" y="265572"/>
                  </a:lnTo>
                  <a:lnTo>
                    <a:pt x="22859" y="265572"/>
                  </a:lnTo>
                  <a:lnTo>
                    <a:pt x="24129" y="264302"/>
                  </a:lnTo>
                  <a:lnTo>
                    <a:pt x="38389" y="256682"/>
                  </a:lnTo>
                  <a:lnTo>
                    <a:pt x="51625" y="249062"/>
                  </a:lnTo>
                  <a:lnTo>
                    <a:pt x="63813" y="241442"/>
                  </a:lnTo>
                  <a:lnTo>
                    <a:pt x="74929" y="235092"/>
                  </a:lnTo>
                  <a:lnTo>
                    <a:pt x="102234" y="235092"/>
                  </a:lnTo>
                  <a:lnTo>
                    <a:pt x="95630" y="221122"/>
                  </a:lnTo>
                  <a:lnTo>
                    <a:pt x="127688" y="198262"/>
                  </a:lnTo>
                  <a:lnTo>
                    <a:pt x="139953" y="188102"/>
                  </a:lnTo>
                  <a:lnTo>
                    <a:pt x="142875" y="185562"/>
                  </a:lnTo>
                  <a:lnTo>
                    <a:pt x="146176" y="184292"/>
                  </a:lnTo>
                  <a:lnTo>
                    <a:pt x="148462" y="183022"/>
                  </a:lnTo>
                  <a:lnTo>
                    <a:pt x="149351" y="181752"/>
                  </a:lnTo>
                  <a:lnTo>
                    <a:pt x="148081" y="179212"/>
                  </a:lnTo>
                  <a:lnTo>
                    <a:pt x="146811" y="177942"/>
                  </a:lnTo>
                  <a:lnTo>
                    <a:pt x="144906" y="176672"/>
                  </a:lnTo>
                  <a:lnTo>
                    <a:pt x="138810" y="174132"/>
                  </a:lnTo>
                  <a:lnTo>
                    <a:pt x="131444" y="171592"/>
                  </a:lnTo>
                  <a:lnTo>
                    <a:pt x="123062" y="169052"/>
                  </a:lnTo>
                  <a:close/>
                </a:path>
                <a:path w="599440" h="394335">
                  <a:moveTo>
                    <a:pt x="173354" y="217312"/>
                  </a:moveTo>
                  <a:lnTo>
                    <a:pt x="143890" y="232552"/>
                  </a:lnTo>
                  <a:lnTo>
                    <a:pt x="108838" y="249062"/>
                  </a:lnTo>
                  <a:lnTo>
                    <a:pt x="162039" y="249062"/>
                  </a:lnTo>
                  <a:lnTo>
                    <a:pt x="181863" y="240172"/>
                  </a:lnTo>
                  <a:lnTo>
                    <a:pt x="183387" y="238902"/>
                  </a:lnTo>
                  <a:lnTo>
                    <a:pt x="183641" y="237632"/>
                  </a:lnTo>
                  <a:lnTo>
                    <a:pt x="183387" y="237632"/>
                  </a:lnTo>
                  <a:lnTo>
                    <a:pt x="182879" y="236362"/>
                  </a:lnTo>
                  <a:lnTo>
                    <a:pt x="175005" y="219852"/>
                  </a:lnTo>
                  <a:lnTo>
                    <a:pt x="174370" y="218582"/>
                  </a:lnTo>
                  <a:lnTo>
                    <a:pt x="173354" y="217312"/>
                  </a:lnTo>
                  <a:close/>
                </a:path>
                <a:path w="599440" h="394335">
                  <a:moveTo>
                    <a:pt x="372744" y="58562"/>
                  </a:moveTo>
                  <a:lnTo>
                    <a:pt x="371347" y="58562"/>
                  </a:lnTo>
                  <a:lnTo>
                    <a:pt x="344423" y="71262"/>
                  </a:lnTo>
                  <a:lnTo>
                    <a:pt x="300354" y="92852"/>
                  </a:lnTo>
                  <a:lnTo>
                    <a:pt x="274065" y="104282"/>
                  </a:lnTo>
                  <a:lnTo>
                    <a:pt x="273050" y="105552"/>
                  </a:lnTo>
                  <a:lnTo>
                    <a:pt x="272160" y="105552"/>
                  </a:lnTo>
                  <a:lnTo>
                    <a:pt x="272033" y="106822"/>
                  </a:lnTo>
                  <a:lnTo>
                    <a:pt x="318642" y="106822"/>
                  </a:lnTo>
                  <a:lnTo>
                    <a:pt x="319658" y="113172"/>
                  </a:lnTo>
                  <a:lnTo>
                    <a:pt x="320166" y="119522"/>
                  </a:lnTo>
                  <a:lnTo>
                    <a:pt x="320039" y="124602"/>
                  </a:lnTo>
                  <a:lnTo>
                    <a:pt x="296671" y="136032"/>
                  </a:lnTo>
                  <a:lnTo>
                    <a:pt x="295147" y="136032"/>
                  </a:lnTo>
                  <a:lnTo>
                    <a:pt x="295020" y="137302"/>
                  </a:lnTo>
                  <a:lnTo>
                    <a:pt x="294766" y="137302"/>
                  </a:lnTo>
                  <a:lnTo>
                    <a:pt x="295020" y="138572"/>
                  </a:lnTo>
                  <a:lnTo>
                    <a:pt x="295528" y="139842"/>
                  </a:lnTo>
                  <a:lnTo>
                    <a:pt x="307212" y="162702"/>
                  </a:lnTo>
                  <a:lnTo>
                    <a:pt x="332866" y="217312"/>
                  </a:lnTo>
                  <a:lnTo>
                    <a:pt x="344042" y="241442"/>
                  </a:lnTo>
                  <a:lnTo>
                    <a:pt x="344423" y="242712"/>
                  </a:lnTo>
                  <a:lnTo>
                    <a:pt x="347344" y="242712"/>
                  </a:lnTo>
                  <a:lnTo>
                    <a:pt x="370839" y="231282"/>
                  </a:lnTo>
                  <a:lnTo>
                    <a:pt x="403097" y="216042"/>
                  </a:lnTo>
                  <a:lnTo>
                    <a:pt x="356361" y="216042"/>
                  </a:lnTo>
                  <a:lnTo>
                    <a:pt x="349757" y="202072"/>
                  </a:lnTo>
                  <a:lnTo>
                    <a:pt x="380775" y="186832"/>
                  </a:lnTo>
                  <a:lnTo>
                    <a:pt x="342391" y="186832"/>
                  </a:lnTo>
                  <a:lnTo>
                    <a:pt x="336041" y="172862"/>
                  </a:lnTo>
                  <a:lnTo>
                    <a:pt x="368998" y="157622"/>
                  </a:lnTo>
                  <a:lnTo>
                    <a:pt x="328675" y="157622"/>
                  </a:lnTo>
                  <a:lnTo>
                    <a:pt x="322579" y="144922"/>
                  </a:lnTo>
                  <a:lnTo>
                    <a:pt x="366521" y="123332"/>
                  </a:lnTo>
                  <a:lnTo>
                    <a:pt x="390905" y="123332"/>
                  </a:lnTo>
                  <a:lnTo>
                    <a:pt x="387416" y="115712"/>
                  </a:lnTo>
                  <a:lnTo>
                    <a:pt x="340613" y="115712"/>
                  </a:lnTo>
                  <a:lnTo>
                    <a:pt x="340486" y="104282"/>
                  </a:lnTo>
                  <a:lnTo>
                    <a:pt x="339978" y="96662"/>
                  </a:lnTo>
                  <a:lnTo>
                    <a:pt x="353313" y="90312"/>
                  </a:lnTo>
                  <a:lnTo>
                    <a:pt x="379602" y="78882"/>
                  </a:lnTo>
                  <a:lnTo>
                    <a:pt x="380618" y="77612"/>
                  </a:lnTo>
                  <a:lnTo>
                    <a:pt x="381380" y="77612"/>
                  </a:lnTo>
                  <a:lnTo>
                    <a:pt x="381253" y="76342"/>
                  </a:lnTo>
                  <a:lnTo>
                    <a:pt x="380745" y="75072"/>
                  </a:lnTo>
                  <a:lnTo>
                    <a:pt x="373506" y="59832"/>
                  </a:lnTo>
                  <a:lnTo>
                    <a:pt x="373125" y="59832"/>
                  </a:lnTo>
                  <a:lnTo>
                    <a:pt x="372744" y="58562"/>
                  </a:lnTo>
                  <a:close/>
                </a:path>
                <a:path w="599440" h="394335">
                  <a:moveTo>
                    <a:pt x="409575" y="214772"/>
                  </a:moveTo>
                  <a:lnTo>
                    <a:pt x="406653" y="214772"/>
                  </a:lnTo>
                  <a:lnTo>
                    <a:pt x="406145" y="216042"/>
                  </a:lnTo>
                  <a:lnTo>
                    <a:pt x="405637" y="216042"/>
                  </a:lnTo>
                  <a:lnTo>
                    <a:pt x="400050" y="228742"/>
                  </a:lnTo>
                  <a:lnTo>
                    <a:pt x="399160" y="230012"/>
                  </a:lnTo>
                  <a:lnTo>
                    <a:pt x="398906" y="231282"/>
                  </a:lnTo>
                  <a:lnTo>
                    <a:pt x="399287" y="232552"/>
                  </a:lnTo>
                  <a:lnTo>
                    <a:pt x="400811" y="232552"/>
                  </a:lnTo>
                  <a:lnTo>
                    <a:pt x="410434" y="236362"/>
                  </a:lnTo>
                  <a:lnTo>
                    <a:pt x="420830" y="240172"/>
                  </a:lnTo>
                  <a:lnTo>
                    <a:pt x="443991" y="242712"/>
                  </a:lnTo>
                  <a:lnTo>
                    <a:pt x="449960" y="242712"/>
                  </a:lnTo>
                  <a:lnTo>
                    <a:pt x="451103" y="241442"/>
                  </a:lnTo>
                  <a:lnTo>
                    <a:pt x="451738" y="240172"/>
                  </a:lnTo>
                  <a:lnTo>
                    <a:pt x="451865" y="235092"/>
                  </a:lnTo>
                  <a:lnTo>
                    <a:pt x="452246" y="228742"/>
                  </a:lnTo>
                  <a:lnTo>
                    <a:pt x="453262" y="223662"/>
                  </a:lnTo>
                  <a:lnTo>
                    <a:pt x="454363" y="221122"/>
                  </a:lnTo>
                  <a:lnTo>
                    <a:pt x="443150" y="221122"/>
                  </a:lnTo>
                  <a:lnTo>
                    <a:pt x="420481" y="218582"/>
                  </a:lnTo>
                  <a:lnTo>
                    <a:pt x="409575" y="214772"/>
                  </a:lnTo>
                  <a:close/>
                </a:path>
                <a:path w="599440" h="394335">
                  <a:moveTo>
                    <a:pt x="454913" y="219852"/>
                  </a:moveTo>
                  <a:lnTo>
                    <a:pt x="443150" y="221122"/>
                  </a:lnTo>
                  <a:lnTo>
                    <a:pt x="454363" y="221122"/>
                  </a:lnTo>
                  <a:lnTo>
                    <a:pt x="454913" y="219852"/>
                  </a:lnTo>
                  <a:close/>
                </a:path>
                <a:path w="599440" h="394335">
                  <a:moveTo>
                    <a:pt x="417872" y="180482"/>
                  </a:moveTo>
                  <a:lnTo>
                    <a:pt x="393700" y="180482"/>
                  </a:lnTo>
                  <a:lnTo>
                    <a:pt x="400303" y="194452"/>
                  </a:lnTo>
                  <a:lnTo>
                    <a:pt x="356361" y="216042"/>
                  </a:lnTo>
                  <a:lnTo>
                    <a:pt x="403097" y="216042"/>
                  </a:lnTo>
                  <a:lnTo>
                    <a:pt x="426973" y="204612"/>
                  </a:lnTo>
                  <a:lnTo>
                    <a:pt x="428116" y="204612"/>
                  </a:lnTo>
                  <a:lnTo>
                    <a:pt x="428751" y="203342"/>
                  </a:lnTo>
                  <a:lnTo>
                    <a:pt x="429005" y="203342"/>
                  </a:lnTo>
                  <a:lnTo>
                    <a:pt x="428878" y="202072"/>
                  </a:lnTo>
                  <a:lnTo>
                    <a:pt x="428370" y="200802"/>
                  </a:lnTo>
                  <a:lnTo>
                    <a:pt x="417872" y="180482"/>
                  </a:lnTo>
                  <a:close/>
                </a:path>
                <a:path w="599440" h="394335">
                  <a:moveTo>
                    <a:pt x="404627" y="152542"/>
                  </a:moveTo>
                  <a:lnTo>
                    <a:pt x="379983" y="152542"/>
                  </a:lnTo>
                  <a:lnTo>
                    <a:pt x="386333" y="165242"/>
                  </a:lnTo>
                  <a:lnTo>
                    <a:pt x="342391" y="186832"/>
                  </a:lnTo>
                  <a:lnTo>
                    <a:pt x="380775" y="186832"/>
                  </a:lnTo>
                  <a:lnTo>
                    <a:pt x="393700" y="180482"/>
                  </a:lnTo>
                  <a:lnTo>
                    <a:pt x="417872" y="180482"/>
                  </a:lnTo>
                  <a:lnTo>
                    <a:pt x="416559" y="177942"/>
                  </a:lnTo>
                  <a:lnTo>
                    <a:pt x="404627" y="152542"/>
                  </a:lnTo>
                  <a:close/>
                </a:path>
                <a:path w="599440" h="394335">
                  <a:moveTo>
                    <a:pt x="390905" y="123332"/>
                  </a:moveTo>
                  <a:lnTo>
                    <a:pt x="366521" y="123332"/>
                  </a:lnTo>
                  <a:lnTo>
                    <a:pt x="372617" y="136032"/>
                  </a:lnTo>
                  <a:lnTo>
                    <a:pt x="328675" y="157622"/>
                  </a:lnTo>
                  <a:lnTo>
                    <a:pt x="368998" y="157622"/>
                  </a:lnTo>
                  <a:lnTo>
                    <a:pt x="379983" y="152542"/>
                  </a:lnTo>
                  <a:lnTo>
                    <a:pt x="404627" y="152542"/>
                  </a:lnTo>
                  <a:lnTo>
                    <a:pt x="390905" y="123332"/>
                  </a:lnTo>
                  <a:close/>
                </a:path>
                <a:path w="599440" h="394335">
                  <a:moveTo>
                    <a:pt x="318642" y="106822"/>
                  </a:moveTo>
                  <a:lnTo>
                    <a:pt x="272160" y="106822"/>
                  </a:lnTo>
                  <a:lnTo>
                    <a:pt x="272668" y="108092"/>
                  </a:lnTo>
                  <a:lnTo>
                    <a:pt x="279780" y="123332"/>
                  </a:lnTo>
                  <a:lnTo>
                    <a:pt x="280288" y="124602"/>
                  </a:lnTo>
                  <a:lnTo>
                    <a:pt x="282193" y="124602"/>
                  </a:lnTo>
                  <a:lnTo>
                    <a:pt x="309244" y="111902"/>
                  </a:lnTo>
                  <a:lnTo>
                    <a:pt x="318642" y="106822"/>
                  </a:lnTo>
                  <a:close/>
                </a:path>
                <a:path w="599440" h="394335">
                  <a:moveTo>
                    <a:pt x="378713" y="96662"/>
                  </a:moveTo>
                  <a:lnTo>
                    <a:pt x="378332" y="96662"/>
                  </a:lnTo>
                  <a:lnTo>
                    <a:pt x="377443" y="97932"/>
                  </a:lnTo>
                  <a:lnTo>
                    <a:pt x="376300" y="97932"/>
                  </a:lnTo>
                  <a:lnTo>
                    <a:pt x="352805" y="109362"/>
                  </a:lnTo>
                  <a:lnTo>
                    <a:pt x="340613" y="115712"/>
                  </a:lnTo>
                  <a:lnTo>
                    <a:pt x="387416" y="115712"/>
                  </a:lnTo>
                  <a:lnTo>
                    <a:pt x="379856" y="99202"/>
                  </a:lnTo>
                  <a:lnTo>
                    <a:pt x="379475" y="97932"/>
                  </a:lnTo>
                  <a:lnTo>
                    <a:pt x="378713" y="96662"/>
                  </a:lnTo>
                  <a:close/>
                </a:path>
                <a:path w="599440" h="394335">
                  <a:moveTo>
                    <a:pt x="523700" y="0"/>
                  </a:moveTo>
                  <a:lnTo>
                    <a:pt x="509256" y="962"/>
                  </a:lnTo>
                  <a:lnTo>
                    <a:pt x="493775" y="6365"/>
                  </a:lnTo>
                  <a:lnTo>
                    <a:pt x="471128" y="23824"/>
                  </a:lnTo>
                  <a:lnTo>
                    <a:pt x="460898" y="48783"/>
                  </a:lnTo>
                  <a:lnTo>
                    <a:pt x="463075" y="81268"/>
                  </a:lnTo>
                  <a:lnTo>
                    <a:pt x="477646" y="121300"/>
                  </a:lnTo>
                  <a:lnTo>
                    <a:pt x="506043" y="162448"/>
                  </a:lnTo>
                  <a:lnTo>
                    <a:pt x="540988" y="177577"/>
                  </a:lnTo>
                  <a:lnTo>
                    <a:pt x="553731" y="176182"/>
                  </a:lnTo>
                  <a:lnTo>
                    <a:pt x="566927" y="171465"/>
                  </a:lnTo>
                  <a:lnTo>
                    <a:pt x="576736" y="165842"/>
                  </a:lnTo>
                  <a:lnTo>
                    <a:pt x="584819" y="159051"/>
                  </a:lnTo>
                  <a:lnTo>
                    <a:pt x="588663" y="154215"/>
                  </a:lnTo>
                  <a:lnTo>
                    <a:pt x="544135" y="154215"/>
                  </a:lnTo>
                  <a:lnTo>
                    <a:pt x="531590" y="149510"/>
                  </a:lnTo>
                  <a:lnTo>
                    <a:pt x="519664" y="137400"/>
                  </a:lnTo>
                  <a:lnTo>
                    <a:pt x="508380" y="117871"/>
                  </a:lnTo>
                  <a:lnTo>
                    <a:pt x="509903" y="106420"/>
                  </a:lnTo>
                  <a:lnTo>
                    <a:pt x="513508" y="97027"/>
                  </a:lnTo>
                  <a:lnTo>
                    <a:pt x="513791" y="96662"/>
                  </a:lnTo>
                  <a:lnTo>
                    <a:pt x="497966" y="96662"/>
                  </a:lnTo>
                  <a:lnTo>
                    <a:pt x="488874" y="71205"/>
                  </a:lnTo>
                  <a:lnTo>
                    <a:pt x="486568" y="51022"/>
                  </a:lnTo>
                  <a:lnTo>
                    <a:pt x="491073" y="36101"/>
                  </a:lnTo>
                  <a:lnTo>
                    <a:pt x="502411" y="26431"/>
                  </a:lnTo>
                  <a:lnTo>
                    <a:pt x="509363" y="24340"/>
                  </a:lnTo>
                  <a:lnTo>
                    <a:pt x="536634" y="24340"/>
                  </a:lnTo>
                  <a:lnTo>
                    <a:pt x="549528" y="11445"/>
                  </a:lnTo>
                  <a:lnTo>
                    <a:pt x="537120" y="3490"/>
                  </a:lnTo>
                  <a:lnTo>
                    <a:pt x="523700" y="0"/>
                  </a:lnTo>
                  <a:close/>
                </a:path>
                <a:path w="599440" h="394335">
                  <a:moveTo>
                    <a:pt x="586015" y="81708"/>
                  </a:moveTo>
                  <a:lnTo>
                    <a:pt x="538023" y="81708"/>
                  </a:lnTo>
                  <a:lnTo>
                    <a:pt x="548100" y="84280"/>
                  </a:lnTo>
                  <a:lnTo>
                    <a:pt x="557176" y="92186"/>
                  </a:lnTo>
                  <a:lnTo>
                    <a:pt x="565276" y="105425"/>
                  </a:lnTo>
                  <a:lnTo>
                    <a:pt x="568444" y="113067"/>
                  </a:lnTo>
                  <a:lnTo>
                    <a:pt x="570515" y="120173"/>
                  </a:lnTo>
                  <a:lnTo>
                    <a:pt x="571492" y="126732"/>
                  </a:lnTo>
                  <a:lnTo>
                    <a:pt x="571372" y="132730"/>
                  </a:lnTo>
                  <a:lnTo>
                    <a:pt x="570356" y="141239"/>
                  </a:lnTo>
                  <a:lnTo>
                    <a:pt x="565657" y="147589"/>
                  </a:lnTo>
                  <a:lnTo>
                    <a:pt x="557276" y="151526"/>
                  </a:lnTo>
                  <a:lnTo>
                    <a:pt x="544135" y="154215"/>
                  </a:lnTo>
                  <a:lnTo>
                    <a:pt x="588663" y="154215"/>
                  </a:lnTo>
                  <a:lnTo>
                    <a:pt x="599136" y="117871"/>
                  </a:lnTo>
                  <a:lnTo>
                    <a:pt x="596792" y="105227"/>
                  </a:lnTo>
                  <a:lnTo>
                    <a:pt x="591692" y="91963"/>
                  </a:lnTo>
                  <a:lnTo>
                    <a:pt x="586015" y="81708"/>
                  </a:lnTo>
                  <a:close/>
                </a:path>
                <a:path w="599440" h="394335">
                  <a:moveTo>
                    <a:pt x="544369" y="56387"/>
                  </a:moveTo>
                  <a:lnTo>
                    <a:pt x="505571" y="75819"/>
                  </a:lnTo>
                  <a:lnTo>
                    <a:pt x="497966" y="96662"/>
                  </a:lnTo>
                  <a:lnTo>
                    <a:pt x="513791" y="96662"/>
                  </a:lnTo>
                  <a:lnTo>
                    <a:pt x="519185" y="89707"/>
                  </a:lnTo>
                  <a:lnTo>
                    <a:pt x="526922" y="84470"/>
                  </a:lnTo>
                  <a:lnTo>
                    <a:pt x="538023" y="81708"/>
                  </a:lnTo>
                  <a:lnTo>
                    <a:pt x="586015" y="81708"/>
                  </a:lnTo>
                  <a:lnTo>
                    <a:pt x="579580" y="73215"/>
                  </a:lnTo>
                  <a:lnTo>
                    <a:pt x="572279" y="66371"/>
                  </a:lnTo>
                  <a:lnTo>
                    <a:pt x="564133" y="61229"/>
                  </a:lnTo>
                  <a:lnTo>
                    <a:pt x="554341" y="57588"/>
                  </a:lnTo>
                  <a:lnTo>
                    <a:pt x="544369" y="56387"/>
                  </a:lnTo>
                  <a:close/>
                </a:path>
                <a:path w="599440" h="394335">
                  <a:moveTo>
                    <a:pt x="536634" y="24340"/>
                  </a:moveTo>
                  <a:lnTo>
                    <a:pt x="509363" y="24340"/>
                  </a:lnTo>
                  <a:lnTo>
                    <a:pt x="515921" y="24749"/>
                  </a:lnTo>
                  <a:lnTo>
                    <a:pt x="522075" y="27682"/>
                  </a:lnTo>
                  <a:lnTo>
                    <a:pt x="527811" y="33162"/>
                  </a:lnTo>
                  <a:lnTo>
                    <a:pt x="536634" y="24340"/>
                  </a:lnTo>
                  <a:close/>
                </a:path>
              </a:pathLst>
            </a:custGeom>
            <a:solidFill>
              <a:srgbClr val="FFFFFF"/>
            </a:solidFill>
          </p:spPr>
          <p:txBody>
            <a:bodyPr wrap="square" lIns="0" tIns="0" rIns="0" bIns="0" rtlCol="0"/>
            <a:lstStyle/>
            <a:p>
              <a:endParaRPr/>
            </a:p>
          </p:txBody>
        </p:sp>
      </p:grpSp>
    </p:spTree>
    <p:extLst>
      <p:ext uri="{BB962C8B-B14F-4D97-AF65-F5344CB8AC3E}">
        <p14:creationId xmlns:p14="http://schemas.microsoft.com/office/powerpoint/2010/main" val="801565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6B19D7AF-DEBE-4B94-8983-63A001AAB7F4}"/>
              </a:ext>
            </a:extLst>
          </p:cNvPr>
          <p:cNvPicPr>
            <a:picLocks noChangeAspect="1"/>
          </p:cNvPicPr>
          <p:nvPr/>
        </p:nvPicPr>
        <p:blipFill>
          <a:blip r:embed="rId2"/>
          <a:stretch>
            <a:fillRect/>
          </a:stretch>
        </p:blipFill>
        <p:spPr>
          <a:xfrm>
            <a:off x="155447" y="4490479"/>
            <a:ext cx="7328008" cy="1078108"/>
          </a:xfrm>
          <a:prstGeom prst="rect">
            <a:avLst/>
          </a:prstGeom>
        </p:spPr>
      </p:pic>
      <p:pic>
        <p:nvPicPr>
          <p:cNvPr id="18" name="図 17">
            <a:extLst>
              <a:ext uri="{FF2B5EF4-FFF2-40B4-BE49-F238E27FC236}">
                <a16:creationId xmlns:a16="http://schemas.microsoft.com/office/drawing/2014/main" id="{ECD3252A-477E-41FF-93EA-99079D833062}"/>
              </a:ext>
            </a:extLst>
          </p:cNvPr>
          <p:cNvPicPr>
            <a:picLocks noChangeAspect="1"/>
          </p:cNvPicPr>
          <p:nvPr/>
        </p:nvPicPr>
        <p:blipFill>
          <a:blip r:embed="rId3"/>
          <a:stretch>
            <a:fillRect/>
          </a:stretch>
        </p:blipFill>
        <p:spPr>
          <a:xfrm>
            <a:off x="170687" y="2977973"/>
            <a:ext cx="7340222" cy="1228554"/>
          </a:xfrm>
          <a:prstGeom prst="rect">
            <a:avLst/>
          </a:prstGeom>
        </p:spPr>
      </p:pic>
      <p:pic>
        <p:nvPicPr>
          <p:cNvPr id="16" name="図 15">
            <a:extLst>
              <a:ext uri="{FF2B5EF4-FFF2-40B4-BE49-F238E27FC236}">
                <a16:creationId xmlns:a16="http://schemas.microsoft.com/office/drawing/2014/main" id="{909510B1-13A0-4999-8D38-F2E3759A5FCC}"/>
              </a:ext>
            </a:extLst>
          </p:cNvPr>
          <p:cNvPicPr>
            <a:picLocks noChangeAspect="1"/>
          </p:cNvPicPr>
          <p:nvPr/>
        </p:nvPicPr>
        <p:blipFill>
          <a:blip r:embed="rId4"/>
          <a:stretch>
            <a:fillRect/>
          </a:stretch>
        </p:blipFill>
        <p:spPr>
          <a:xfrm>
            <a:off x="165607" y="1365624"/>
            <a:ext cx="7577836" cy="1236215"/>
          </a:xfrm>
          <a:prstGeom prst="rect">
            <a:avLst/>
          </a:prstGeom>
        </p:spPr>
      </p:pic>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82156"/>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en-US" altLang="ja-JP" sz="2400" spc="-20" dirty="0">
                <a:latin typeface="Yu Gothic"/>
                <a:cs typeface="Yu Gothic"/>
              </a:rPr>
              <a:t>15</a:t>
            </a:r>
            <a:endParaRPr sz="2400" dirty="0">
              <a:latin typeface="Yu Gothic"/>
              <a:cs typeface="Yu Gothic"/>
            </a:endParaRPr>
          </a:p>
        </p:txBody>
      </p:sp>
      <p:sp>
        <p:nvSpPr>
          <p:cNvPr id="6" name="object 6"/>
          <p:cNvSpPr txBox="1">
            <a:spLocks noGrp="1"/>
          </p:cNvSpPr>
          <p:nvPr>
            <p:ph type="title"/>
          </p:nvPr>
        </p:nvSpPr>
        <p:spPr>
          <a:xfrm>
            <a:off x="606958" y="253996"/>
            <a:ext cx="10213442" cy="689932"/>
          </a:xfrm>
          <a:prstGeom prst="rect">
            <a:avLst/>
          </a:prstGeom>
        </p:spPr>
        <p:txBody>
          <a:bodyPr vert="horz" wrap="square" lIns="0" tIns="12700" rIns="0" bIns="0" rtlCol="0">
            <a:spAutoFit/>
          </a:bodyPr>
          <a:lstStyle/>
          <a:p>
            <a:pPr marL="12700">
              <a:lnSpc>
                <a:spcPct val="100000"/>
              </a:lnSpc>
              <a:spcBef>
                <a:spcPts val="100"/>
              </a:spcBef>
            </a:pPr>
            <a:r>
              <a:rPr lang="ja-JP" altLang="en-US" sz="4400" spc="-5" dirty="0">
                <a:latin typeface="HG丸ｺﾞｼｯｸM-PRO" panose="020F0600000000000000" pitchFamily="50" charset="-128"/>
                <a:ea typeface="HG丸ｺﾞｼｯｸM-PRO" panose="020F0600000000000000" pitchFamily="50" charset="-128"/>
              </a:rPr>
              <a:t>②</a:t>
            </a:r>
            <a:r>
              <a:rPr sz="4400" spc="-5" dirty="0"/>
              <a:t>申請する</a:t>
            </a:r>
            <a:r>
              <a:rPr sz="4400" dirty="0"/>
              <a:t>（入力</a:t>
            </a:r>
            <a:r>
              <a:rPr lang="ja-JP" altLang="en-US" sz="4400" dirty="0"/>
              <a:t>）</a:t>
            </a:r>
            <a:endParaRPr sz="4400" spc="-20" dirty="0"/>
          </a:p>
        </p:txBody>
      </p:sp>
      <p:sp>
        <p:nvSpPr>
          <p:cNvPr id="7" name="object 7"/>
          <p:cNvSpPr txBox="1"/>
          <p:nvPr/>
        </p:nvSpPr>
        <p:spPr>
          <a:xfrm>
            <a:off x="188442" y="1057218"/>
            <a:ext cx="2271395" cy="258404"/>
          </a:xfrm>
          <a:prstGeom prst="rect">
            <a:avLst/>
          </a:prstGeom>
        </p:spPr>
        <p:txBody>
          <a:bodyPr vert="horz" wrap="square" lIns="0" tIns="12065" rIns="0" bIns="0" rtlCol="0">
            <a:spAutoFit/>
          </a:bodyPr>
          <a:lstStyle/>
          <a:p>
            <a:pPr marL="12700">
              <a:lnSpc>
                <a:spcPct val="100000"/>
              </a:lnSpc>
              <a:spcBef>
                <a:spcPts val="95"/>
              </a:spcBef>
            </a:pPr>
            <a:r>
              <a:rPr sz="1600" b="1" u="sng" spc="-30" dirty="0">
                <a:uFill>
                  <a:solidFill>
                    <a:srgbClr val="000000"/>
                  </a:solidFill>
                </a:uFill>
                <a:latin typeface="HGMaruGothicMPRO"/>
                <a:cs typeface="HGMaruGothicMPRO"/>
              </a:rPr>
              <a:t>【</a:t>
            </a:r>
            <a:r>
              <a:rPr lang="ja-JP" altLang="en-US" sz="1600" b="1" u="sng" spc="-30" dirty="0">
                <a:uFill>
                  <a:solidFill>
                    <a:srgbClr val="000000"/>
                  </a:solidFill>
                </a:uFill>
                <a:latin typeface="HGMaruGothicMPRO"/>
                <a:cs typeface="HGMaruGothicMPRO"/>
              </a:rPr>
              <a:t>団体名</a:t>
            </a:r>
            <a:r>
              <a:rPr sz="1600" b="1" u="sng" spc="-30" dirty="0">
                <a:uFill>
                  <a:solidFill>
                    <a:srgbClr val="000000"/>
                  </a:solidFill>
                </a:uFill>
                <a:latin typeface="HGMaruGothicMPRO"/>
                <a:cs typeface="HGMaruGothicMPRO"/>
              </a:rPr>
              <a:t>】</a:t>
            </a:r>
            <a:endParaRPr sz="1600" dirty="0">
              <a:latin typeface="HGMaruGothicMPRO"/>
              <a:cs typeface="HGMaruGothicMPRO"/>
            </a:endParaRPr>
          </a:p>
        </p:txBody>
      </p:sp>
      <p:sp>
        <p:nvSpPr>
          <p:cNvPr id="35" name="object 21">
            <a:extLst>
              <a:ext uri="{FF2B5EF4-FFF2-40B4-BE49-F238E27FC236}">
                <a16:creationId xmlns:a16="http://schemas.microsoft.com/office/drawing/2014/main" id="{A22F4945-0CB2-4278-B4FE-ACCF20D118EB}"/>
              </a:ext>
            </a:extLst>
          </p:cNvPr>
          <p:cNvSpPr/>
          <p:nvPr/>
        </p:nvSpPr>
        <p:spPr>
          <a:xfrm>
            <a:off x="275781" y="2151203"/>
            <a:ext cx="7279388" cy="447230"/>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26" name="object 26"/>
          <p:cNvSpPr/>
          <p:nvPr/>
        </p:nvSpPr>
        <p:spPr>
          <a:xfrm>
            <a:off x="280861" y="3701505"/>
            <a:ext cx="7164361" cy="499305"/>
          </a:xfrm>
          <a:custGeom>
            <a:avLst/>
            <a:gdLst/>
            <a:ahLst/>
            <a:cxnLst/>
            <a:rect l="l" t="t" r="r" b="b"/>
            <a:pathLst>
              <a:path w="373380" h="363220">
                <a:moveTo>
                  <a:pt x="0" y="362712"/>
                </a:moveTo>
                <a:lnTo>
                  <a:pt x="373380" y="362712"/>
                </a:lnTo>
                <a:lnTo>
                  <a:pt x="373380" y="0"/>
                </a:lnTo>
                <a:lnTo>
                  <a:pt x="0" y="0"/>
                </a:lnTo>
                <a:lnTo>
                  <a:pt x="0" y="362712"/>
                </a:lnTo>
                <a:close/>
              </a:path>
            </a:pathLst>
          </a:custGeom>
          <a:ln w="57911">
            <a:solidFill>
              <a:srgbClr val="C00000"/>
            </a:solidFill>
          </a:ln>
        </p:spPr>
        <p:txBody>
          <a:bodyPr wrap="square" lIns="0" tIns="0" rIns="0" bIns="0" rtlCol="0"/>
          <a:lstStyle/>
          <a:p>
            <a:endParaRPr/>
          </a:p>
        </p:txBody>
      </p:sp>
      <p:sp>
        <p:nvSpPr>
          <p:cNvPr id="52" name="object 21">
            <a:extLst>
              <a:ext uri="{FF2B5EF4-FFF2-40B4-BE49-F238E27FC236}">
                <a16:creationId xmlns:a16="http://schemas.microsoft.com/office/drawing/2014/main" id="{6CF882D5-1239-4DAC-9AB8-DD58A528BA57}"/>
              </a:ext>
            </a:extLst>
          </p:cNvPr>
          <p:cNvSpPr/>
          <p:nvPr/>
        </p:nvSpPr>
        <p:spPr>
          <a:xfrm>
            <a:off x="231088" y="4929397"/>
            <a:ext cx="7279388" cy="665940"/>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44" name="object 19">
            <a:extLst>
              <a:ext uri="{FF2B5EF4-FFF2-40B4-BE49-F238E27FC236}">
                <a16:creationId xmlns:a16="http://schemas.microsoft.com/office/drawing/2014/main" id="{4CAFA139-E677-4505-83CD-A48D222052A1}"/>
              </a:ext>
            </a:extLst>
          </p:cNvPr>
          <p:cNvSpPr txBox="1"/>
          <p:nvPr/>
        </p:nvSpPr>
        <p:spPr>
          <a:xfrm>
            <a:off x="220736" y="2649381"/>
            <a:ext cx="5041900" cy="258404"/>
          </a:xfrm>
          <a:prstGeom prst="rect">
            <a:avLst/>
          </a:prstGeom>
        </p:spPr>
        <p:txBody>
          <a:bodyPr vert="horz" wrap="square" lIns="0" tIns="12065" rIns="0" bIns="0" rtlCol="0">
            <a:spAutoFit/>
          </a:bodyPr>
          <a:lstStyle/>
          <a:p>
            <a:pPr marL="12700">
              <a:lnSpc>
                <a:spcPct val="100000"/>
              </a:lnSpc>
              <a:spcBef>
                <a:spcPts val="95"/>
              </a:spcBef>
            </a:pPr>
            <a:r>
              <a:rPr sz="1600" b="1" u="sng" spc="-40" dirty="0">
                <a:uFill>
                  <a:solidFill>
                    <a:srgbClr val="000000"/>
                  </a:solidFill>
                </a:uFill>
                <a:latin typeface="HGMaruGothicMPRO"/>
                <a:cs typeface="HGMaruGothicMPRO"/>
              </a:rPr>
              <a:t>【</a:t>
            </a:r>
            <a:r>
              <a:rPr lang="ja-JP" altLang="en-US" sz="1600" b="1" u="sng" spc="-40" dirty="0">
                <a:uFill>
                  <a:solidFill>
                    <a:srgbClr val="000000"/>
                  </a:solidFill>
                </a:uFill>
                <a:latin typeface="HGMaruGothicMPRO"/>
                <a:cs typeface="HGMaruGothicMPRO"/>
              </a:rPr>
              <a:t>アドプト名称（リストに記載のない団体のみ）</a:t>
            </a:r>
            <a:r>
              <a:rPr sz="1600" b="1" u="sng" spc="-40" dirty="0">
                <a:uFill>
                  <a:solidFill>
                    <a:srgbClr val="000000"/>
                  </a:solidFill>
                </a:uFill>
                <a:latin typeface="HGMaruGothicMPRO"/>
                <a:cs typeface="HGMaruGothicMPRO"/>
              </a:rPr>
              <a:t>】</a:t>
            </a:r>
            <a:endParaRPr sz="1600" dirty="0">
              <a:latin typeface="HGMaruGothicMPRO"/>
              <a:cs typeface="HGMaruGothicMPRO"/>
            </a:endParaRPr>
          </a:p>
        </p:txBody>
      </p:sp>
      <p:sp>
        <p:nvSpPr>
          <p:cNvPr id="54" name="object 25">
            <a:extLst>
              <a:ext uri="{FF2B5EF4-FFF2-40B4-BE49-F238E27FC236}">
                <a16:creationId xmlns:a16="http://schemas.microsoft.com/office/drawing/2014/main" id="{44988BC5-00B0-460C-95E8-8179E95CE216}"/>
              </a:ext>
            </a:extLst>
          </p:cNvPr>
          <p:cNvSpPr txBox="1"/>
          <p:nvPr/>
        </p:nvSpPr>
        <p:spPr>
          <a:xfrm>
            <a:off x="8525485" y="2121630"/>
            <a:ext cx="3473450" cy="148951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７</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gn="just">
              <a:lnSpc>
                <a:spcPct val="100000"/>
              </a:lnSpc>
            </a:pPr>
            <a:r>
              <a:rPr lang="ja-JP" altLang="en-US" sz="1600" spc="-35" dirty="0">
                <a:latin typeface="HG丸ｺﾞｼｯｸM-PRO" panose="020F0600000000000000" pitchFamily="50" charset="-128"/>
                <a:ea typeface="HG丸ｺﾞｼｯｸM-PRO" panose="020F0600000000000000" pitchFamily="50" charset="-128"/>
                <a:cs typeface="HGMaruGothicMPRO"/>
              </a:rPr>
              <a:t>アドプト名称をリストより選択してください。</a:t>
            </a:r>
            <a:endParaRPr lang="en-US" altLang="ja-JP" sz="1600" spc="-35" dirty="0">
              <a:latin typeface="HG丸ｺﾞｼｯｸM-PRO" panose="020F0600000000000000" pitchFamily="50" charset="-128"/>
              <a:ea typeface="HG丸ｺﾞｼｯｸM-PRO" panose="020F0600000000000000" pitchFamily="50" charset="-128"/>
              <a:cs typeface="HGMaruGothicMPRO"/>
            </a:endParaRPr>
          </a:p>
          <a:p>
            <a:pPr marL="12700" marR="5080" indent="202565" algn="just">
              <a:lnSpc>
                <a:spcPct val="100000"/>
              </a:lnSpc>
            </a:pPr>
            <a:r>
              <a:rPr lang="ja-JP" altLang="en-US" sz="1600" spc="-35" dirty="0">
                <a:latin typeface="HG丸ｺﾞｼｯｸM-PRO" panose="020F0600000000000000" pitchFamily="50" charset="-128"/>
                <a:ea typeface="HG丸ｺﾞｼｯｸM-PRO" panose="020F0600000000000000" pitchFamily="50" charset="-128"/>
                <a:cs typeface="HGMaruGothicMPRO"/>
              </a:rPr>
              <a:t>リストにない団体については、選択肢の「その他」を選択のうえ、下の記入欄に団体名を入力してください。</a:t>
            </a:r>
            <a:endParaRPr lang="en-US" altLang="ja-JP" sz="1600" spc="-35" dirty="0">
              <a:latin typeface="HG丸ｺﾞｼｯｸM-PRO" panose="020F0600000000000000" pitchFamily="50" charset="-128"/>
              <a:ea typeface="HG丸ｺﾞｼｯｸM-PRO" panose="020F0600000000000000" pitchFamily="50" charset="-128"/>
              <a:cs typeface="HGMaruGothicMPRO"/>
            </a:endParaRPr>
          </a:p>
        </p:txBody>
      </p:sp>
      <p:sp>
        <p:nvSpPr>
          <p:cNvPr id="61" name="object 25">
            <a:extLst>
              <a:ext uri="{FF2B5EF4-FFF2-40B4-BE49-F238E27FC236}">
                <a16:creationId xmlns:a16="http://schemas.microsoft.com/office/drawing/2014/main" id="{D062512B-A833-4070-8D12-919BC2C1057D}"/>
              </a:ext>
            </a:extLst>
          </p:cNvPr>
          <p:cNvSpPr txBox="1"/>
          <p:nvPr/>
        </p:nvSpPr>
        <p:spPr>
          <a:xfrm>
            <a:off x="8522925" y="3855934"/>
            <a:ext cx="3473450" cy="504625"/>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８</a:t>
            </a:r>
            <a:endPar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a:p>
            <a:pPr marL="12700" marR="5080" indent="202565" algn="just">
              <a:lnSpc>
                <a:spcPct val="100000"/>
              </a:lnSpc>
            </a:pPr>
            <a:r>
              <a:rPr lang="ja-JP" altLang="en-US" sz="1600" spc="-35" dirty="0">
                <a:latin typeface="HG丸ｺﾞｼｯｸM-PRO" panose="020F0600000000000000" pitchFamily="50" charset="-128"/>
                <a:ea typeface="HG丸ｺﾞｼｯｸM-PRO" panose="020F0600000000000000" pitchFamily="50" charset="-128"/>
                <a:cs typeface="HGMaruGothicMPRO"/>
              </a:rPr>
              <a:t>氏名を記入してください</a:t>
            </a:r>
            <a:r>
              <a:rPr lang="ja-JP" altLang="en-US" sz="1600" spc="-30" dirty="0">
                <a:latin typeface="HG丸ｺﾞｼｯｸM-PRO" panose="020F0600000000000000" pitchFamily="50" charset="-128"/>
                <a:ea typeface="HG丸ｺﾞｼｯｸM-PRO" panose="020F0600000000000000" pitchFamily="50" charset="-128"/>
                <a:cs typeface="HGMaruGothicMPRO"/>
              </a:rPr>
              <a:t>。</a:t>
            </a:r>
            <a:endParaRPr lang="ja-JP" altLang="en-US" sz="1600" dirty="0">
              <a:latin typeface="HG丸ｺﾞｼｯｸM-PRO" panose="020F0600000000000000" pitchFamily="50" charset="-128"/>
              <a:ea typeface="HG丸ｺﾞｼｯｸM-PRO" panose="020F0600000000000000" pitchFamily="50" charset="-128"/>
              <a:cs typeface="HGMaruGothicMPRO"/>
            </a:endParaRPr>
          </a:p>
        </p:txBody>
      </p:sp>
      <p:sp>
        <p:nvSpPr>
          <p:cNvPr id="62" name="object 19">
            <a:extLst>
              <a:ext uri="{FF2B5EF4-FFF2-40B4-BE49-F238E27FC236}">
                <a16:creationId xmlns:a16="http://schemas.microsoft.com/office/drawing/2014/main" id="{E5C38FDE-564C-41DA-B2EF-6DF51B15179F}"/>
              </a:ext>
            </a:extLst>
          </p:cNvPr>
          <p:cNvSpPr txBox="1"/>
          <p:nvPr/>
        </p:nvSpPr>
        <p:spPr>
          <a:xfrm>
            <a:off x="205748" y="4231357"/>
            <a:ext cx="5041900" cy="258404"/>
          </a:xfrm>
          <a:prstGeom prst="rect">
            <a:avLst/>
          </a:prstGeom>
        </p:spPr>
        <p:txBody>
          <a:bodyPr vert="horz" wrap="square" lIns="0" tIns="12065" rIns="0" bIns="0" rtlCol="0">
            <a:spAutoFit/>
          </a:bodyPr>
          <a:lstStyle/>
          <a:p>
            <a:pPr marL="12700">
              <a:lnSpc>
                <a:spcPct val="100000"/>
              </a:lnSpc>
              <a:spcBef>
                <a:spcPts val="95"/>
              </a:spcBef>
            </a:pPr>
            <a:r>
              <a:rPr sz="1600" b="1" u="sng" spc="-40" dirty="0">
                <a:uFill>
                  <a:solidFill>
                    <a:srgbClr val="000000"/>
                  </a:solidFill>
                </a:uFill>
                <a:latin typeface="HGMaruGothicMPRO"/>
                <a:cs typeface="HGMaruGothicMPRO"/>
              </a:rPr>
              <a:t>【</a:t>
            </a:r>
            <a:r>
              <a:rPr lang="ja-JP" altLang="en-US" sz="1600" b="1" u="sng" spc="-40" dirty="0">
                <a:uFill>
                  <a:solidFill>
                    <a:srgbClr val="000000"/>
                  </a:solidFill>
                </a:uFill>
                <a:latin typeface="HGMaruGothicMPRO"/>
                <a:cs typeface="HGMaruGothicMPRO"/>
              </a:rPr>
              <a:t>氏名</a:t>
            </a:r>
            <a:r>
              <a:rPr sz="1600" b="1" u="sng" spc="-40" dirty="0">
                <a:uFill>
                  <a:solidFill>
                    <a:srgbClr val="000000"/>
                  </a:solidFill>
                </a:uFill>
                <a:latin typeface="HGMaruGothicMPRO"/>
                <a:cs typeface="HGMaruGothicMPRO"/>
              </a:rPr>
              <a:t>】</a:t>
            </a:r>
            <a:endParaRPr sz="1600" dirty="0">
              <a:latin typeface="HGMaruGothicMPRO"/>
              <a:cs typeface="HGMaruGothicMPRO"/>
            </a:endParaRPr>
          </a:p>
        </p:txBody>
      </p:sp>
      <p:sp>
        <p:nvSpPr>
          <p:cNvPr id="63" name="object 24">
            <a:extLst>
              <a:ext uri="{FF2B5EF4-FFF2-40B4-BE49-F238E27FC236}">
                <a16:creationId xmlns:a16="http://schemas.microsoft.com/office/drawing/2014/main" id="{1E753B8C-06D3-425D-AFDB-7D42C6812823}"/>
              </a:ext>
            </a:extLst>
          </p:cNvPr>
          <p:cNvSpPr txBox="1"/>
          <p:nvPr/>
        </p:nvSpPr>
        <p:spPr>
          <a:xfrm>
            <a:off x="265367" y="5595337"/>
            <a:ext cx="1862455"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lang="ja-JP" altLang="en-US" sz="1600" b="1" u="sng" spc="-35" dirty="0">
                <a:uFill>
                  <a:solidFill>
                    <a:srgbClr val="000000"/>
                  </a:solidFill>
                </a:uFill>
                <a:latin typeface="HGMaruGothicMPRO"/>
                <a:cs typeface="HGMaruGothicMPRO"/>
              </a:rPr>
              <a:t>電話番号</a:t>
            </a:r>
            <a:r>
              <a:rPr sz="1600" b="1" u="sng" spc="-35" dirty="0">
                <a:uFill>
                  <a:solidFill>
                    <a:srgbClr val="000000"/>
                  </a:solidFill>
                </a:uFill>
                <a:latin typeface="HGMaruGothicMPRO"/>
                <a:cs typeface="HGMaruGothicMPRO"/>
              </a:rPr>
              <a:t>】</a:t>
            </a:r>
            <a:endParaRPr sz="1600" dirty="0">
              <a:latin typeface="HGMaruGothicMPRO"/>
              <a:cs typeface="HGMaruGothicMPRO"/>
            </a:endParaRPr>
          </a:p>
        </p:txBody>
      </p:sp>
      <p:pic>
        <p:nvPicPr>
          <p:cNvPr id="64" name="図 63">
            <a:extLst>
              <a:ext uri="{FF2B5EF4-FFF2-40B4-BE49-F238E27FC236}">
                <a16:creationId xmlns:a16="http://schemas.microsoft.com/office/drawing/2014/main" id="{D4D49506-7A24-4851-BFEE-E2A4777F8C78}"/>
              </a:ext>
            </a:extLst>
          </p:cNvPr>
          <p:cNvPicPr>
            <a:picLocks noChangeAspect="1"/>
          </p:cNvPicPr>
          <p:nvPr/>
        </p:nvPicPr>
        <p:blipFill>
          <a:blip r:embed="rId5"/>
          <a:stretch>
            <a:fillRect/>
          </a:stretch>
        </p:blipFill>
        <p:spPr>
          <a:xfrm>
            <a:off x="1676400" y="5664264"/>
            <a:ext cx="5039759" cy="1117536"/>
          </a:xfrm>
          <a:prstGeom prst="rect">
            <a:avLst/>
          </a:prstGeom>
        </p:spPr>
      </p:pic>
      <p:sp>
        <p:nvSpPr>
          <p:cNvPr id="65" name="object 21">
            <a:extLst>
              <a:ext uri="{FF2B5EF4-FFF2-40B4-BE49-F238E27FC236}">
                <a16:creationId xmlns:a16="http://schemas.microsoft.com/office/drawing/2014/main" id="{DDB8526C-70CD-434E-B044-613ED85DA1AA}"/>
              </a:ext>
            </a:extLst>
          </p:cNvPr>
          <p:cNvSpPr/>
          <p:nvPr/>
        </p:nvSpPr>
        <p:spPr>
          <a:xfrm>
            <a:off x="1803094" y="6511672"/>
            <a:ext cx="2464106" cy="259079"/>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72" name="object 25">
            <a:extLst>
              <a:ext uri="{FF2B5EF4-FFF2-40B4-BE49-F238E27FC236}">
                <a16:creationId xmlns:a16="http://schemas.microsoft.com/office/drawing/2014/main" id="{8D96FE08-3BCC-473C-8761-D3EB4D3A4A62}"/>
              </a:ext>
            </a:extLst>
          </p:cNvPr>
          <p:cNvSpPr txBox="1"/>
          <p:nvPr/>
        </p:nvSpPr>
        <p:spPr>
          <a:xfrm>
            <a:off x="8522925" y="5925000"/>
            <a:ext cx="3473450" cy="750847"/>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９</a:t>
            </a:r>
            <a:endPar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a:p>
            <a:pPr marL="12700" marR="5080" indent="202565" algn="just">
              <a:lnSpc>
                <a:spcPct val="100000"/>
              </a:lnSpc>
            </a:pPr>
            <a:r>
              <a:rPr lang="ja-JP" altLang="en-US" sz="1600" spc="-35" dirty="0">
                <a:latin typeface="HG丸ｺﾞｼｯｸM-PRO" panose="020F0600000000000000" pitchFamily="50" charset="-128"/>
                <a:ea typeface="HG丸ｺﾞｼｯｸM-PRO" panose="020F0600000000000000" pitchFamily="50" charset="-128"/>
                <a:cs typeface="HGMaruGothicMPRO"/>
              </a:rPr>
              <a:t>電話番号をハイフンなしで記入してください</a:t>
            </a:r>
            <a:r>
              <a:rPr lang="ja-JP" altLang="en-US" sz="1600" spc="-30" dirty="0">
                <a:latin typeface="HG丸ｺﾞｼｯｸM-PRO" panose="020F0600000000000000" pitchFamily="50" charset="-128"/>
                <a:ea typeface="HG丸ｺﾞｼｯｸM-PRO" panose="020F0600000000000000" pitchFamily="50" charset="-128"/>
                <a:cs typeface="HGMaruGothicMPRO"/>
              </a:rPr>
              <a:t>。</a:t>
            </a:r>
            <a:endParaRPr lang="ja-JP" altLang="en-US" sz="1600" dirty="0">
              <a:latin typeface="HG丸ｺﾞｼｯｸM-PRO" panose="020F0600000000000000" pitchFamily="50" charset="-128"/>
              <a:ea typeface="HG丸ｺﾞｼｯｸM-PRO" panose="020F0600000000000000" pitchFamily="50" charset="-128"/>
              <a:cs typeface="HGMaruGothicMPRO"/>
            </a:endParaRPr>
          </a:p>
        </p:txBody>
      </p:sp>
      <p:grpSp>
        <p:nvGrpSpPr>
          <p:cNvPr id="2" name="グループ化 1">
            <a:extLst>
              <a:ext uri="{FF2B5EF4-FFF2-40B4-BE49-F238E27FC236}">
                <a16:creationId xmlns:a16="http://schemas.microsoft.com/office/drawing/2014/main" id="{87845D02-D7F3-4963-A833-706859582B9C}"/>
              </a:ext>
            </a:extLst>
          </p:cNvPr>
          <p:cNvGrpSpPr/>
          <p:nvPr/>
        </p:nvGrpSpPr>
        <p:grpSpPr>
          <a:xfrm rot="1879428">
            <a:off x="7076937" y="2163690"/>
            <a:ext cx="1283970" cy="882015"/>
            <a:chOff x="5118734" y="4600067"/>
            <a:chExt cx="1283970" cy="882015"/>
          </a:xfrm>
        </p:grpSpPr>
        <p:sp>
          <p:nvSpPr>
            <p:cNvPr id="45" name="object 14">
              <a:extLst>
                <a:ext uri="{FF2B5EF4-FFF2-40B4-BE49-F238E27FC236}">
                  <a16:creationId xmlns:a16="http://schemas.microsoft.com/office/drawing/2014/main" id="{F696EC4D-F10C-4671-A3AF-CDCEBE329AF0}"/>
                </a:ext>
              </a:extLst>
            </p:cNvPr>
            <p:cNvSpPr/>
            <p:nvPr/>
          </p:nvSpPr>
          <p:spPr>
            <a:xfrm>
              <a:off x="5118734" y="4600067"/>
              <a:ext cx="1283970" cy="882015"/>
            </a:xfrm>
            <a:custGeom>
              <a:avLst/>
              <a:gdLst/>
              <a:ahLst/>
              <a:cxnLst/>
              <a:rect l="l" t="t" r="r" b="b"/>
              <a:pathLst>
                <a:path w="1283970" h="882014">
                  <a:moveTo>
                    <a:pt x="436372" y="0"/>
                  </a:moveTo>
                  <a:lnTo>
                    <a:pt x="0" y="445515"/>
                  </a:lnTo>
                  <a:lnTo>
                    <a:pt x="445515" y="881887"/>
                  </a:lnTo>
                  <a:lnTo>
                    <a:pt x="443229" y="661415"/>
                  </a:lnTo>
                  <a:lnTo>
                    <a:pt x="1283462" y="652779"/>
                  </a:lnTo>
                  <a:lnTo>
                    <a:pt x="1278889" y="211708"/>
                  </a:lnTo>
                  <a:lnTo>
                    <a:pt x="438657" y="220471"/>
                  </a:lnTo>
                  <a:lnTo>
                    <a:pt x="436372" y="0"/>
                  </a:lnTo>
                  <a:close/>
                </a:path>
              </a:pathLst>
            </a:custGeom>
            <a:solidFill>
              <a:srgbClr val="C00000"/>
            </a:solidFill>
          </p:spPr>
          <p:txBody>
            <a:bodyPr wrap="square" lIns="0" tIns="0" rIns="0" bIns="0" rtlCol="0"/>
            <a:lstStyle/>
            <a:p>
              <a:endParaRPr/>
            </a:p>
          </p:txBody>
        </p:sp>
        <p:sp>
          <p:nvSpPr>
            <p:cNvPr id="46" name="object 15">
              <a:extLst>
                <a:ext uri="{FF2B5EF4-FFF2-40B4-BE49-F238E27FC236}">
                  <a16:creationId xmlns:a16="http://schemas.microsoft.com/office/drawing/2014/main" id="{E753A3CC-EAFD-47CC-B044-82B9DD20F26B}"/>
                </a:ext>
              </a:extLst>
            </p:cNvPr>
            <p:cNvSpPr/>
            <p:nvPr/>
          </p:nvSpPr>
          <p:spPr>
            <a:xfrm>
              <a:off x="5118734" y="4600067"/>
              <a:ext cx="1283970" cy="882015"/>
            </a:xfrm>
            <a:custGeom>
              <a:avLst/>
              <a:gdLst/>
              <a:ahLst/>
              <a:cxnLst/>
              <a:rect l="l" t="t" r="r" b="b"/>
              <a:pathLst>
                <a:path w="1283970" h="882014">
                  <a:moveTo>
                    <a:pt x="1278889" y="211708"/>
                  </a:moveTo>
                  <a:lnTo>
                    <a:pt x="438657" y="220471"/>
                  </a:lnTo>
                  <a:lnTo>
                    <a:pt x="436372" y="0"/>
                  </a:lnTo>
                  <a:lnTo>
                    <a:pt x="0" y="445515"/>
                  </a:lnTo>
                  <a:lnTo>
                    <a:pt x="445515" y="881887"/>
                  </a:lnTo>
                  <a:lnTo>
                    <a:pt x="443229" y="661415"/>
                  </a:lnTo>
                  <a:lnTo>
                    <a:pt x="1283462" y="652779"/>
                  </a:lnTo>
                  <a:lnTo>
                    <a:pt x="1278889" y="211708"/>
                  </a:lnTo>
                  <a:close/>
                </a:path>
              </a:pathLst>
            </a:custGeom>
            <a:ln w="12700">
              <a:solidFill>
                <a:srgbClr val="41709C"/>
              </a:solidFill>
            </a:ln>
          </p:spPr>
          <p:txBody>
            <a:bodyPr wrap="square" lIns="0" tIns="0" rIns="0" bIns="0" rtlCol="0"/>
            <a:lstStyle/>
            <a:p>
              <a:endParaRPr/>
            </a:p>
          </p:txBody>
        </p:sp>
        <p:sp>
          <p:nvSpPr>
            <p:cNvPr id="47" name="object 16">
              <a:extLst>
                <a:ext uri="{FF2B5EF4-FFF2-40B4-BE49-F238E27FC236}">
                  <a16:creationId xmlns:a16="http://schemas.microsoft.com/office/drawing/2014/main" id="{B5A20E5B-3583-474E-8AF6-F5AB90AE74E8}"/>
                </a:ext>
              </a:extLst>
            </p:cNvPr>
            <p:cNvSpPr/>
            <p:nvPr/>
          </p:nvSpPr>
          <p:spPr>
            <a:xfrm>
              <a:off x="5353431" y="4863083"/>
              <a:ext cx="946150" cy="381635"/>
            </a:xfrm>
            <a:custGeom>
              <a:avLst/>
              <a:gdLst/>
              <a:ahLst/>
              <a:cxnLst/>
              <a:rect l="l" t="t" r="r" b="b"/>
              <a:pathLst>
                <a:path w="946150" h="381635">
                  <a:moveTo>
                    <a:pt x="941197" y="0"/>
                  </a:moveTo>
                  <a:lnTo>
                    <a:pt x="0" y="11811"/>
                  </a:lnTo>
                  <a:lnTo>
                    <a:pt x="4699" y="381127"/>
                  </a:lnTo>
                  <a:lnTo>
                    <a:pt x="945769" y="369316"/>
                  </a:lnTo>
                  <a:lnTo>
                    <a:pt x="941197" y="0"/>
                  </a:lnTo>
                  <a:close/>
                </a:path>
              </a:pathLst>
            </a:custGeom>
            <a:solidFill>
              <a:srgbClr val="C00000"/>
            </a:solidFill>
          </p:spPr>
          <p:txBody>
            <a:bodyPr wrap="square" lIns="0" tIns="0" rIns="0" bIns="0" rtlCol="0"/>
            <a:lstStyle/>
            <a:p>
              <a:endParaRPr/>
            </a:p>
          </p:txBody>
        </p:sp>
        <p:sp>
          <p:nvSpPr>
            <p:cNvPr id="48" name="object 17">
              <a:extLst>
                <a:ext uri="{FF2B5EF4-FFF2-40B4-BE49-F238E27FC236}">
                  <a16:creationId xmlns:a16="http://schemas.microsoft.com/office/drawing/2014/main" id="{A84D5307-F4A3-4201-B029-940544161F09}"/>
                </a:ext>
              </a:extLst>
            </p:cNvPr>
            <p:cNvSpPr/>
            <p:nvPr/>
          </p:nvSpPr>
          <p:spPr>
            <a:xfrm>
              <a:off x="5495925" y="4937125"/>
              <a:ext cx="612775" cy="206375"/>
            </a:xfrm>
            <a:custGeom>
              <a:avLst/>
              <a:gdLst/>
              <a:ahLst/>
              <a:cxnLst/>
              <a:rect l="l" t="t" r="r" b="b"/>
              <a:pathLst>
                <a:path w="612775" h="206375">
                  <a:moveTo>
                    <a:pt x="54228" y="179577"/>
                  </a:moveTo>
                  <a:lnTo>
                    <a:pt x="56896" y="183769"/>
                  </a:lnTo>
                  <a:lnTo>
                    <a:pt x="59054" y="189737"/>
                  </a:lnTo>
                  <a:lnTo>
                    <a:pt x="60705" y="197612"/>
                  </a:lnTo>
                  <a:lnTo>
                    <a:pt x="61213" y="200532"/>
                  </a:lnTo>
                  <a:lnTo>
                    <a:pt x="61722" y="202437"/>
                  </a:lnTo>
                  <a:lnTo>
                    <a:pt x="62357" y="203200"/>
                  </a:lnTo>
                  <a:lnTo>
                    <a:pt x="62991" y="204216"/>
                  </a:lnTo>
                  <a:lnTo>
                    <a:pt x="64388" y="204597"/>
                  </a:lnTo>
                  <a:lnTo>
                    <a:pt x="68072" y="204597"/>
                  </a:lnTo>
                  <a:lnTo>
                    <a:pt x="69341" y="204469"/>
                  </a:lnTo>
                  <a:lnTo>
                    <a:pt x="83702" y="203944"/>
                  </a:lnTo>
                  <a:lnTo>
                    <a:pt x="113791" y="190881"/>
                  </a:lnTo>
                  <a:lnTo>
                    <a:pt x="114935" y="187960"/>
                  </a:lnTo>
                  <a:lnTo>
                    <a:pt x="115551" y="183769"/>
                  </a:lnTo>
                  <a:lnTo>
                    <a:pt x="115503" y="180720"/>
                  </a:lnTo>
                  <a:lnTo>
                    <a:pt x="72945" y="180720"/>
                  </a:lnTo>
                  <a:lnTo>
                    <a:pt x="66039" y="180530"/>
                  </a:lnTo>
                  <a:lnTo>
                    <a:pt x="59801" y="180149"/>
                  </a:lnTo>
                  <a:lnTo>
                    <a:pt x="54228" y="179577"/>
                  </a:lnTo>
                  <a:close/>
                </a:path>
                <a:path w="612775" h="206375">
                  <a:moveTo>
                    <a:pt x="114306" y="139826"/>
                  </a:moveTo>
                  <a:lnTo>
                    <a:pt x="89662" y="139826"/>
                  </a:lnTo>
                  <a:lnTo>
                    <a:pt x="90042" y="172085"/>
                  </a:lnTo>
                  <a:lnTo>
                    <a:pt x="90042" y="174879"/>
                  </a:lnTo>
                  <a:lnTo>
                    <a:pt x="89535" y="176911"/>
                  </a:lnTo>
                  <a:lnTo>
                    <a:pt x="88391" y="178181"/>
                  </a:lnTo>
                  <a:lnTo>
                    <a:pt x="87122" y="179831"/>
                  </a:lnTo>
                  <a:lnTo>
                    <a:pt x="84454" y="180594"/>
                  </a:lnTo>
                  <a:lnTo>
                    <a:pt x="80517" y="180720"/>
                  </a:lnTo>
                  <a:lnTo>
                    <a:pt x="115503" y="180720"/>
                  </a:lnTo>
                  <a:lnTo>
                    <a:pt x="115247" y="172085"/>
                  </a:lnTo>
                  <a:lnTo>
                    <a:pt x="114426" y="147066"/>
                  </a:lnTo>
                  <a:lnTo>
                    <a:pt x="114306" y="139826"/>
                  </a:lnTo>
                  <a:close/>
                </a:path>
                <a:path w="612775" h="206375">
                  <a:moveTo>
                    <a:pt x="113668" y="89916"/>
                  </a:moveTo>
                  <a:lnTo>
                    <a:pt x="89026" y="89916"/>
                  </a:lnTo>
                  <a:lnTo>
                    <a:pt x="89408" y="117348"/>
                  </a:lnTo>
                  <a:lnTo>
                    <a:pt x="31369" y="118110"/>
                  </a:lnTo>
                  <a:lnTo>
                    <a:pt x="635" y="118110"/>
                  </a:lnTo>
                  <a:lnTo>
                    <a:pt x="126" y="118618"/>
                  </a:lnTo>
                  <a:lnTo>
                    <a:pt x="0" y="120650"/>
                  </a:lnTo>
                  <a:lnTo>
                    <a:pt x="253" y="138811"/>
                  </a:lnTo>
                  <a:lnTo>
                    <a:pt x="380" y="140588"/>
                  </a:lnTo>
                  <a:lnTo>
                    <a:pt x="635" y="140969"/>
                  </a:lnTo>
                  <a:lnTo>
                    <a:pt x="762" y="141224"/>
                  </a:lnTo>
                  <a:lnTo>
                    <a:pt x="1524" y="141350"/>
                  </a:lnTo>
                  <a:lnTo>
                    <a:pt x="2794" y="141350"/>
                  </a:lnTo>
                  <a:lnTo>
                    <a:pt x="31623" y="140588"/>
                  </a:lnTo>
                  <a:lnTo>
                    <a:pt x="89662" y="139826"/>
                  </a:lnTo>
                  <a:lnTo>
                    <a:pt x="114306" y="139826"/>
                  </a:lnTo>
                  <a:lnTo>
                    <a:pt x="114300" y="139445"/>
                  </a:lnTo>
                  <a:lnTo>
                    <a:pt x="171196" y="138811"/>
                  </a:lnTo>
                  <a:lnTo>
                    <a:pt x="201167" y="138811"/>
                  </a:lnTo>
                  <a:lnTo>
                    <a:pt x="201802" y="138683"/>
                  </a:lnTo>
                  <a:lnTo>
                    <a:pt x="202311" y="138175"/>
                  </a:lnTo>
                  <a:lnTo>
                    <a:pt x="202437" y="136270"/>
                  </a:lnTo>
                  <a:lnTo>
                    <a:pt x="202184" y="118110"/>
                  </a:lnTo>
                  <a:lnTo>
                    <a:pt x="31369" y="118110"/>
                  </a:lnTo>
                  <a:lnTo>
                    <a:pt x="202184" y="117982"/>
                  </a:lnTo>
                  <a:lnTo>
                    <a:pt x="202184" y="117093"/>
                  </a:lnTo>
                  <a:lnTo>
                    <a:pt x="114046" y="117093"/>
                  </a:lnTo>
                  <a:lnTo>
                    <a:pt x="113668" y="89916"/>
                  </a:lnTo>
                  <a:close/>
                </a:path>
                <a:path w="612775" h="206375">
                  <a:moveTo>
                    <a:pt x="200913" y="115569"/>
                  </a:moveTo>
                  <a:lnTo>
                    <a:pt x="199771" y="115569"/>
                  </a:lnTo>
                  <a:lnTo>
                    <a:pt x="170941" y="116331"/>
                  </a:lnTo>
                  <a:lnTo>
                    <a:pt x="114046" y="117093"/>
                  </a:lnTo>
                  <a:lnTo>
                    <a:pt x="202184" y="117093"/>
                  </a:lnTo>
                  <a:lnTo>
                    <a:pt x="202057" y="116205"/>
                  </a:lnTo>
                  <a:lnTo>
                    <a:pt x="201802" y="115950"/>
                  </a:lnTo>
                  <a:lnTo>
                    <a:pt x="201675" y="115697"/>
                  </a:lnTo>
                  <a:lnTo>
                    <a:pt x="200913" y="115569"/>
                  </a:lnTo>
                  <a:close/>
                </a:path>
                <a:path w="612775" h="206375">
                  <a:moveTo>
                    <a:pt x="113077" y="40386"/>
                  </a:moveTo>
                  <a:lnTo>
                    <a:pt x="88391" y="40386"/>
                  </a:lnTo>
                  <a:lnTo>
                    <a:pt x="88773" y="67437"/>
                  </a:lnTo>
                  <a:lnTo>
                    <a:pt x="50800" y="67944"/>
                  </a:lnTo>
                  <a:lnTo>
                    <a:pt x="17779" y="67944"/>
                  </a:lnTo>
                  <a:lnTo>
                    <a:pt x="17017" y="68706"/>
                  </a:lnTo>
                  <a:lnTo>
                    <a:pt x="17017" y="70231"/>
                  </a:lnTo>
                  <a:lnTo>
                    <a:pt x="17272" y="88518"/>
                  </a:lnTo>
                  <a:lnTo>
                    <a:pt x="17399" y="90424"/>
                  </a:lnTo>
                  <a:lnTo>
                    <a:pt x="17525" y="90677"/>
                  </a:lnTo>
                  <a:lnTo>
                    <a:pt x="17779" y="91058"/>
                  </a:lnTo>
                  <a:lnTo>
                    <a:pt x="18541" y="91186"/>
                  </a:lnTo>
                  <a:lnTo>
                    <a:pt x="19685" y="91186"/>
                  </a:lnTo>
                  <a:lnTo>
                    <a:pt x="51053" y="90424"/>
                  </a:lnTo>
                  <a:lnTo>
                    <a:pt x="89026" y="89916"/>
                  </a:lnTo>
                  <a:lnTo>
                    <a:pt x="113668" y="89916"/>
                  </a:lnTo>
                  <a:lnTo>
                    <a:pt x="113664" y="89662"/>
                  </a:lnTo>
                  <a:lnTo>
                    <a:pt x="152526" y="89154"/>
                  </a:lnTo>
                  <a:lnTo>
                    <a:pt x="184658" y="89154"/>
                  </a:lnTo>
                  <a:lnTo>
                    <a:pt x="185420" y="89026"/>
                  </a:lnTo>
                  <a:lnTo>
                    <a:pt x="185927" y="88518"/>
                  </a:lnTo>
                  <a:lnTo>
                    <a:pt x="186054" y="86360"/>
                  </a:lnTo>
                  <a:lnTo>
                    <a:pt x="185800" y="67182"/>
                  </a:lnTo>
                  <a:lnTo>
                    <a:pt x="113411" y="67182"/>
                  </a:lnTo>
                  <a:lnTo>
                    <a:pt x="113077" y="40386"/>
                  </a:lnTo>
                  <a:close/>
                </a:path>
                <a:path w="612775" h="206375">
                  <a:moveTo>
                    <a:pt x="185038" y="65786"/>
                  </a:moveTo>
                  <a:lnTo>
                    <a:pt x="183387" y="65786"/>
                  </a:lnTo>
                  <a:lnTo>
                    <a:pt x="152273" y="66675"/>
                  </a:lnTo>
                  <a:lnTo>
                    <a:pt x="113411" y="67182"/>
                  </a:lnTo>
                  <a:lnTo>
                    <a:pt x="185800" y="67182"/>
                  </a:lnTo>
                  <a:lnTo>
                    <a:pt x="185800" y="66548"/>
                  </a:lnTo>
                  <a:lnTo>
                    <a:pt x="185038" y="65786"/>
                  </a:lnTo>
                  <a:close/>
                </a:path>
                <a:path w="612775" h="206375">
                  <a:moveTo>
                    <a:pt x="159892" y="0"/>
                  </a:moveTo>
                  <a:lnTo>
                    <a:pt x="116792" y="12731"/>
                  </a:lnTo>
                  <a:lnTo>
                    <a:pt x="72770" y="19758"/>
                  </a:lnTo>
                  <a:lnTo>
                    <a:pt x="34480" y="23239"/>
                  </a:lnTo>
                  <a:lnTo>
                    <a:pt x="13335" y="24383"/>
                  </a:lnTo>
                  <a:lnTo>
                    <a:pt x="16255" y="28829"/>
                  </a:lnTo>
                  <a:lnTo>
                    <a:pt x="18669" y="34036"/>
                  </a:lnTo>
                  <a:lnTo>
                    <a:pt x="20574" y="39750"/>
                  </a:lnTo>
                  <a:lnTo>
                    <a:pt x="21336" y="42672"/>
                  </a:lnTo>
                  <a:lnTo>
                    <a:pt x="22098" y="44450"/>
                  </a:lnTo>
                  <a:lnTo>
                    <a:pt x="22605" y="45085"/>
                  </a:lnTo>
                  <a:lnTo>
                    <a:pt x="23240" y="45974"/>
                  </a:lnTo>
                  <a:lnTo>
                    <a:pt x="24764" y="46355"/>
                  </a:lnTo>
                  <a:lnTo>
                    <a:pt x="28321" y="46355"/>
                  </a:lnTo>
                  <a:lnTo>
                    <a:pt x="61356" y="43449"/>
                  </a:lnTo>
                  <a:lnTo>
                    <a:pt x="75439" y="41959"/>
                  </a:lnTo>
                  <a:lnTo>
                    <a:pt x="88391" y="40386"/>
                  </a:lnTo>
                  <a:lnTo>
                    <a:pt x="113077" y="40386"/>
                  </a:lnTo>
                  <a:lnTo>
                    <a:pt x="113029" y="36575"/>
                  </a:lnTo>
                  <a:lnTo>
                    <a:pt x="126432" y="34222"/>
                  </a:lnTo>
                  <a:lnTo>
                    <a:pt x="139382" y="31559"/>
                  </a:lnTo>
                  <a:lnTo>
                    <a:pt x="151856" y="28610"/>
                  </a:lnTo>
                  <a:lnTo>
                    <a:pt x="167259" y="24511"/>
                  </a:lnTo>
                  <a:lnTo>
                    <a:pt x="170814" y="23749"/>
                  </a:lnTo>
                  <a:lnTo>
                    <a:pt x="174625" y="23368"/>
                  </a:lnTo>
                  <a:lnTo>
                    <a:pt x="177164" y="23368"/>
                  </a:lnTo>
                  <a:lnTo>
                    <a:pt x="178435" y="22606"/>
                  </a:lnTo>
                  <a:lnTo>
                    <a:pt x="178405" y="19758"/>
                  </a:lnTo>
                  <a:lnTo>
                    <a:pt x="177673" y="18414"/>
                  </a:lnTo>
                  <a:lnTo>
                    <a:pt x="176275" y="16763"/>
                  </a:lnTo>
                  <a:lnTo>
                    <a:pt x="171958" y="11430"/>
                  </a:lnTo>
                  <a:lnTo>
                    <a:pt x="166497" y="5842"/>
                  </a:lnTo>
                  <a:lnTo>
                    <a:pt x="159892" y="0"/>
                  </a:lnTo>
                  <a:close/>
                </a:path>
                <a:path w="612775" h="206375">
                  <a:moveTo>
                    <a:pt x="351722" y="192150"/>
                  </a:moveTo>
                  <a:lnTo>
                    <a:pt x="316738" y="192150"/>
                  </a:lnTo>
                  <a:lnTo>
                    <a:pt x="318770" y="193929"/>
                  </a:lnTo>
                  <a:lnTo>
                    <a:pt x="321310" y="196976"/>
                  </a:lnTo>
                  <a:lnTo>
                    <a:pt x="324230" y="201294"/>
                  </a:lnTo>
                  <a:lnTo>
                    <a:pt x="326389" y="204597"/>
                  </a:lnTo>
                  <a:lnTo>
                    <a:pt x="328040" y="206248"/>
                  </a:lnTo>
                  <a:lnTo>
                    <a:pt x="330073" y="206248"/>
                  </a:lnTo>
                  <a:lnTo>
                    <a:pt x="331850" y="205486"/>
                  </a:lnTo>
                  <a:lnTo>
                    <a:pt x="334645" y="204216"/>
                  </a:lnTo>
                  <a:lnTo>
                    <a:pt x="342465" y="199262"/>
                  </a:lnTo>
                  <a:lnTo>
                    <a:pt x="349472" y="194103"/>
                  </a:lnTo>
                  <a:lnTo>
                    <a:pt x="351722" y="192150"/>
                  </a:lnTo>
                  <a:close/>
                </a:path>
                <a:path w="612775" h="206375">
                  <a:moveTo>
                    <a:pt x="399541" y="160527"/>
                  </a:moveTo>
                  <a:lnTo>
                    <a:pt x="398272" y="160527"/>
                  </a:lnTo>
                  <a:lnTo>
                    <a:pt x="397510" y="160908"/>
                  </a:lnTo>
                  <a:lnTo>
                    <a:pt x="396621" y="161798"/>
                  </a:lnTo>
                  <a:lnTo>
                    <a:pt x="385063" y="171323"/>
                  </a:lnTo>
                  <a:lnTo>
                    <a:pt x="384428" y="172338"/>
                  </a:lnTo>
                  <a:lnTo>
                    <a:pt x="384428" y="173608"/>
                  </a:lnTo>
                  <a:lnTo>
                    <a:pt x="420497" y="201675"/>
                  </a:lnTo>
                  <a:lnTo>
                    <a:pt x="425450" y="203962"/>
                  </a:lnTo>
                  <a:lnTo>
                    <a:pt x="425958" y="203835"/>
                  </a:lnTo>
                  <a:lnTo>
                    <a:pt x="427227" y="203835"/>
                  </a:lnTo>
                  <a:lnTo>
                    <a:pt x="428878" y="202056"/>
                  </a:lnTo>
                  <a:lnTo>
                    <a:pt x="433704" y="192786"/>
                  </a:lnTo>
                  <a:lnTo>
                    <a:pt x="436752" y="188468"/>
                  </a:lnTo>
                  <a:lnTo>
                    <a:pt x="439927" y="185419"/>
                  </a:lnTo>
                  <a:lnTo>
                    <a:pt x="428998" y="181082"/>
                  </a:lnTo>
                  <a:lnTo>
                    <a:pt x="418806" y="175623"/>
                  </a:lnTo>
                  <a:lnTo>
                    <a:pt x="409567" y="169167"/>
                  </a:lnTo>
                  <a:lnTo>
                    <a:pt x="401065" y="161544"/>
                  </a:lnTo>
                  <a:lnTo>
                    <a:pt x="400176" y="160781"/>
                  </a:lnTo>
                  <a:lnTo>
                    <a:pt x="399541" y="160527"/>
                  </a:lnTo>
                  <a:close/>
                </a:path>
                <a:path w="612775" h="206375">
                  <a:moveTo>
                    <a:pt x="292988" y="1905"/>
                  </a:moveTo>
                  <a:lnTo>
                    <a:pt x="296037" y="158242"/>
                  </a:lnTo>
                  <a:lnTo>
                    <a:pt x="296163" y="200151"/>
                  </a:lnTo>
                  <a:lnTo>
                    <a:pt x="296925" y="200913"/>
                  </a:lnTo>
                  <a:lnTo>
                    <a:pt x="298323" y="200913"/>
                  </a:lnTo>
                  <a:lnTo>
                    <a:pt x="314451" y="200660"/>
                  </a:lnTo>
                  <a:lnTo>
                    <a:pt x="315595" y="200660"/>
                  </a:lnTo>
                  <a:lnTo>
                    <a:pt x="316229" y="200532"/>
                  </a:lnTo>
                  <a:lnTo>
                    <a:pt x="316611" y="200406"/>
                  </a:lnTo>
                  <a:lnTo>
                    <a:pt x="316991" y="200025"/>
                  </a:lnTo>
                  <a:lnTo>
                    <a:pt x="317111" y="199308"/>
                  </a:lnTo>
                  <a:lnTo>
                    <a:pt x="317046" y="196976"/>
                  </a:lnTo>
                  <a:lnTo>
                    <a:pt x="316738" y="192150"/>
                  </a:lnTo>
                  <a:lnTo>
                    <a:pt x="351722" y="192150"/>
                  </a:lnTo>
                  <a:lnTo>
                    <a:pt x="354941" y="189356"/>
                  </a:lnTo>
                  <a:lnTo>
                    <a:pt x="316738" y="189356"/>
                  </a:lnTo>
                  <a:lnTo>
                    <a:pt x="316290" y="169167"/>
                  </a:lnTo>
                  <a:lnTo>
                    <a:pt x="316093" y="157225"/>
                  </a:lnTo>
                  <a:lnTo>
                    <a:pt x="314687" y="45338"/>
                  </a:lnTo>
                  <a:lnTo>
                    <a:pt x="314562" y="32766"/>
                  </a:lnTo>
                  <a:lnTo>
                    <a:pt x="314688" y="16652"/>
                  </a:lnTo>
                  <a:lnTo>
                    <a:pt x="314829" y="13128"/>
                  </a:lnTo>
                  <a:lnTo>
                    <a:pt x="315213" y="10032"/>
                  </a:lnTo>
                  <a:lnTo>
                    <a:pt x="315849" y="6857"/>
                  </a:lnTo>
                  <a:lnTo>
                    <a:pt x="316134" y="5714"/>
                  </a:lnTo>
                  <a:lnTo>
                    <a:pt x="316229" y="3937"/>
                  </a:lnTo>
                  <a:lnTo>
                    <a:pt x="315087" y="3175"/>
                  </a:lnTo>
                  <a:lnTo>
                    <a:pt x="312800" y="2667"/>
                  </a:lnTo>
                  <a:lnTo>
                    <a:pt x="306959" y="2286"/>
                  </a:lnTo>
                  <a:lnTo>
                    <a:pt x="300354" y="2031"/>
                  </a:lnTo>
                  <a:lnTo>
                    <a:pt x="292988" y="1905"/>
                  </a:lnTo>
                  <a:close/>
                </a:path>
                <a:path w="612775" h="206375">
                  <a:moveTo>
                    <a:pt x="352044" y="160781"/>
                  </a:moveTo>
                  <a:lnTo>
                    <a:pt x="316738" y="189356"/>
                  </a:lnTo>
                  <a:lnTo>
                    <a:pt x="354941" y="189356"/>
                  </a:lnTo>
                  <a:lnTo>
                    <a:pt x="355826" y="188589"/>
                  </a:lnTo>
                  <a:lnTo>
                    <a:pt x="361441" y="182752"/>
                  </a:lnTo>
                  <a:lnTo>
                    <a:pt x="363474" y="180339"/>
                  </a:lnTo>
                  <a:lnTo>
                    <a:pt x="365251" y="178816"/>
                  </a:lnTo>
                  <a:lnTo>
                    <a:pt x="367029" y="178054"/>
                  </a:lnTo>
                  <a:lnTo>
                    <a:pt x="368935" y="177164"/>
                  </a:lnTo>
                  <a:lnTo>
                    <a:pt x="369824" y="176275"/>
                  </a:lnTo>
                  <a:lnTo>
                    <a:pt x="369725" y="174117"/>
                  </a:lnTo>
                  <a:lnTo>
                    <a:pt x="368935" y="173100"/>
                  </a:lnTo>
                  <a:lnTo>
                    <a:pt x="367157" y="171704"/>
                  </a:lnTo>
                  <a:lnTo>
                    <a:pt x="363347" y="168275"/>
                  </a:lnTo>
                  <a:lnTo>
                    <a:pt x="358266" y="164592"/>
                  </a:lnTo>
                  <a:lnTo>
                    <a:pt x="352044" y="160781"/>
                  </a:lnTo>
                  <a:close/>
                </a:path>
                <a:path w="612775" h="206375">
                  <a:moveTo>
                    <a:pt x="386821" y="25907"/>
                  </a:moveTo>
                  <a:lnTo>
                    <a:pt x="363347" y="25907"/>
                  </a:lnTo>
                  <a:lnTo>
                    <a:pt x="361569" y="32257"/>
                  </a:lnTo>
                  <a:lnTo>
                    <a:pt x="359410" y="37973"/>
                  </a:lnTo>
                  <a:lnTo>
                    <a:pt x="356997" y="42925"/>
                  </a:lnTo>
                  <a:lnTo>
                    <a:pt x="329564" y="42925"/>
                  </a:lnTo>
                  <a:lnTo>
                    <a:pt x="329311" y="43180"/>
                  </a:lnTo>
                  <a:lnTo>
                    <a:pt x="329057" y="43306"/>
                  </a:lnTo>
                  <a:lnTo>
                    <a:pt x="328929" y="44068"/>
                  </a:lnTo>
                  <a:lnTo>
                    <a:pt x="328929" y="45338"/>
                  </a:lnTo>
                  <a:lnTo>
                    <a:pt x="329655" y="70612"/>
                  </a:lnTo>
                  <a:lnTo>
                    <a:pt x="329743" y="75945"/>
                  </a:lnTo>
                  <a:lnTo>
                    <a:pt x="330361" y="124460"/>
                  </a:lnTo>
                  <a:lnTo>
                    <a:pt x="330453" y="160147"/>
                  </a:lnTo>
                  <a:lnTo>
                    <a:pt x="330708" y="160400"/>
                  </a:lnTo>
                  <a:lnTo>
                    <a:pt x="330962" y="160781"/>
                  </a:lnTo>
                  <a:lnTo>
                    <a:pt x="331597" y="160908"/>
                  </a:lnTo>
                  <a:lnTo>
                    <a:pt x="332866" y="160908"/>
                  </a:lnTo>
                  <a:lnTo>
                    <a:pt x="359155" y="160147"/>
                  </a:lnTo>
                  <a:lnTo>
                    <a:pt x="394715" y="159638"/>
                  </a:lnTo>
                  <a:lnTo>
                    <a:pt x="423037" y="159638"/>
                  </a:lnTo>
                  <a:lnTo>
                    <a:pt x="423290" y="159385"/>
                  </a:lnTo>
                  <a:lnTo>
                    <a:pt x="423672" y="159131"/>
                  </a:lnTo>
                  <a:lnTo>
                    <a:pt x="423799" y="157225"/>
                  </a:lnTo>
                  <a:lnTo>
                    <a:pt x="423238" y="140335"/>
                  </a:lnTo>
                  <a:lnTo>
                    <a:pt x="352171" y="140335"/>
                  </a:lnTo>
                  <a:lnTo>
                    <a:pt x="352044" y="124968"/>
                  </a:lnTo>
                  <a:lnTo>
                    <a:pt x="400685" y="124460"/>
                  </a:lnTo>
                  <a:lnTo>
                    <a:pt x="422833" y="124460"/>
                  </a:lnTo>
                  <a:lnTo>
                    <a:pt x="422622" y="107823"/>
                  </a:lnTo>
                  <a:lnTo>
                    <a:pt x="351789" y="107823"/>
                  </a:lnTo>
                  <a:lnTo>
                    <a:pt x="351663" y="93091"/>
                  </a:lnTo>
                  <a:lnTo>
                    <a:pt x="400303" y="92456"/>
                  </a:lnTo>
                  <a:lnTo>
                    <a:pt x="422426" y="92456"/>
                  </a:lnTo>
                  <a:lnTo>
                    <a:pt x="422215" y="75945"/>
                  </a:lnTo>
                  <a:lnTo>
                    <a:pt x="351409" y="75945"/>
                  </a:lnTo>
                  <a:lnTo>
                    <a:pt x="351154" y="61468"/>
                  </a:lnTo>
                  <a:lnTo>
                    <a:pt x="399923" y="60832"/>
                  </a:lnTo>
                  <a:lnTo>
                    <a:pt x="422193" y="60832"/>
                  </a:lnTo>
                  <a:lnTo>
                    <a:pt x="422249" y="42925"/>
                  </a:lnTo>
                  <a:lnTo>
                    <a:pt x="356997" y="42925"/>
                  </a:lnTo>
                  <a:lnTo>
                    <a:pt x="422224" y="42799"/>
                  </a:lnTo>
                  <a:lnTo>
                    <a:pt x="379729" y="42672"/>
                  </a:lnTo>
                  <a:lnTo>
                    <a:pt x="381762" y="38481"/>
                  </a:lnTo>
                  <a:lnTo>
                    <a:pt x="384175" y="32766"/>
                  </a:lnTo>
                  <a:lnTo>
                    <a:pt x="386821" y="25907"/>
                  </a:lnTo>
                  <a:close/>
                </a:path>
                <a:path w="612775" h="206375">
                  <a:moveTo>
                    <a:pt x="423037" y="159638"/>
                  </a:moveTo>
                  <a:lnTo>
                    <a:pt x="394715" y="159638"/>
                  </a:lnTo>
                  <a:lnTo>
                    <a:pt x="422275" y="159766"/>
                  </a:lnTo>
                  <a:lnTo>
                    <a:pt x="423037" y="159638"/>
                  </a:lnTo>
                  <a:close/>
                </a:path>
                <a:path w="612775" h="206375">
                  <a:moveTo>
                    <a:pt x="422833" y="124460"/>
                  </a:moveTo>
                  <a:lnTo>
                    <a:pt x="400685" y="124460"/>
                  </a:lnTo>
                  <a:lnTo>
                    <a:pt x="400812" y="139700"/>
                  </a:lnTo>
                  <a:lnTo>
                    <a:pt x="352171" y="140335"/>
                  </a:lnTo>
                  <a:lnTo>
                    <a:pt x="423238" y="140335"/>
                  </a:lnTo>
                  <a:lnTo>
                    <a:pt x="422952" y="131699"/>
                  </a:lnTo>
                  <a:lnTo>
                    <a:pt x="422833" y="124460"/>
                  </a:lnTo>
                  <a:close/>
                </a:path>
                <a:path w="612775" h="206375">
                  <a:moveTo>
                    <a:pt x="422426" y="92456"/>
                  </a:moveTo>
                  <a:lnTo>
                    <a:pt x="400303" y="92456"/>
                  </a:lnTo>
                  <a:lnTo>
                    <a:pt x="400430" y="107187"/>
                  </a:lnTo>
                  <a:lnTo>
                    <a:pt x="351789" y="107823"/>
                  </a:lnTo>
                  <a:lnTo>
                    <a:pt x="422622" y="107823"/>
                  </a:lnTo>
                  <a:lnTo>
                    <a:pt x="422426" y="92456"/>
                  </a:lnTo>
                  <a:close/>
                </a:path>
                <a:path w="612775" h="206375">
                  <a:moveTo>
                    <a:pt x="422193" y="60832"/>
                  </a:moveTo>
                  <a:lnTo>
                    <a:pt x="399923" y="60832"/>
                  </a:lnTo>
                  <a:lnTo>
                    <a:pt x="400050" y="75311"/>
                  </a:lnTo>
                  <a:lnTo>
                    <a:pt x="351409" y="75945"/>
                  </a:lnTo>
                  <a:lnTo>
                    <a:pt x="422215" y="75945"/>
                  </a:lnTo>
                  <a:lnTo>
                    <a:pt x="422193" y="60832"/>
                  </a:lnTo>
                  <a:close/>
                </a:path>
                <a:path w="612775" h="206375">
                  <a:moveTo>
                    <a:pt x="420877" y="41656"/>
                  </a:moveTo>
                  <a:lnTo>
                    <a:pt x="419480" y="41656"/>
                  </a:lnTo>
                  <a:lnTo>
                    <a:pt x="393319" y="42418"/>
                  </a:lnTo>
                  <a:lnTo>
                    <a:pt x="379729" y="42672"/>
                  </a:lnTo>
                  <a:lnTo>
                    <a:pt x="422198" y="42672"/>
                  </a:lnTo>
                  <a:lnTo>
                    <a:pt x="422148" y="42418"/>
                  </a:lnTo>
                  <a:lnTo>
                    <a:pt x="422021" y="42037"/>
                  </a:lnTo>
                  <a:lnTo>
                    <a:pt x="421639" y="41782"/>
                  </a:lnTo>
                  <a:lnTo>
                    <a:pt x="420877" y="41656"/>
                  </a:lnTo>
                  <a:close/>
                </a:path>
                <a:path w="612775" h="206375">
                  <a:moveTo>
                    <a:pt x="431546" y="3810"/>
                  </a:moveTo>
                  <a:lnTo>
                    <a:pt x="430275" y="3810"/>
                  </a:lnTo>
                  <a:lnTo>
                    <a:pt x="401447" y="4572"/>
                  </a:lnTo>
                  <a:lnTo>
                    <a:pt x="352678" y="5206"/>
                  </a:lnTo>
                  <a:lnTo>
                    <a:pt x="322579" y="5206"/>
                  </a:lnTo>
                  <a:lnTo>
                    <a:pt x="321945" y="5333"/>
                  </a:lnTo>
                  <a:lnTo>
                    <a:pt x="321563" y="5461"/>
                  </a:lnTo>
                  <a:lnTo>
                    <a:pt x="321183" y="5714"/>
                  </a:lnTo>
                  <a:lnTo>
                    <a:pt x="321072" y="8689"/>
                  </a:lnTo>
                  <a:lnTo>
                    <a:pt x="321310" y="24383"/>
                  </a:lnTo>
                  <a:lnTo>
                    <a:pt x="321437" y="26162"/>
                  </a:lnTo>
                  <a:lnTo>
                    <a:pt x="321690" y="26543"/>
                  </a:lnTo>
                  <a:lnTo>
                    <a:pt x="321945" y="26797"/>
                  </a:lnTo>
                  <a:lnTo>
                    <a:pt x="322707" y="26924"/>
                  </a:lnTo>
                  <a:lnTo>
                    <a:pt x="324103" y="26924"/>
                  </a:lnTo>
                  <a:lnTo>
                    <a:pt x="352933" y="26035"/>
                  </a:lnTo>
                  <a:lnTo>
                    <a:pt x="363347" y="25907"/>
                  </a:lnTo>
                  <a:lnTo>
                    <a:pt x="386821" y="25907"/>
                  </a:lnTo>
                  <a:lnTo>
                    <a:pt x="386969" y="25526"/>
                  </a:lnTo>
                  <a:lnTo>
                    <a:pt x="432308" y="25400"/>
                  </a:lnTo>
                  <a:lnTo>
                    <a:pt x="432815" y="24892"/>
                  </a:lnTo>
                  <a:lnTo>
                    <a:pt x="433070" y="24130"/>
                  </a:lnTo>
                  <a:lnTo>
                    <a:pt x="432942" y="22987"/>
                  </a:lnTo>
                  <a:lnTo>
                    <a:pt x="432815" y="5206"/>
                  </a:lnTo>
                  <a:lnTo>
                    <a:pt x="352678" y="5206"/>
                  </a:lnTo>
                  <a:lnTo>
                    <a:pt x="432790" y="5080"/>
                  </a:lnTo>
                  <a:lnTo>
                    <a:pt x="432688" y="4572"/>
                  </a:lnTo>
                  <a:lnTo>
                    <a:pt x="432435" y="4191"/>
                  </a:lnTo>
                  <a:lnTo>
                    <a:pt x="432180" y="3937"/>
                  </a:lnTo>
                  <a:lnTo>
                    <a:pt x="431546" y="3810"/>
                  </a:lnTo>
                  <a:close/>
                </a:path>
                <a:path w="612775" h="206375">
                  <a:moveTo>
                    <a:pt x="432308" y="25400"/>
                  </a:moveTo>
                  <a:lnTo>
                    <a:pt x="401827" y="25400"/>
                  </a:lnTo>
                  <a:lnTo>
                    <a:pt x="431673" y="25526"/>
                  </a:lnTo>
                  <a:lnTo>
                    <a:pt x="432308" y="25400"/>
                  </a:lnTo>
                  <a:close/>
                </a:path>
                <a:path w="612775" h="206375">
                  <a:moveTo>
                    <a:pt x="231901" y="2667"/>
                  </a:moveTo>
                  <a:lnTo>
                    <a:pt x="234431" y="80518"/>
                  </a:lnTo>
                  <a:lnTo>
                    <a:pt x="234510" y="102235"/>
                  </a:lnTo>
                  <a:lnTo>
                    <a:pt x="234267" y="117046"/>
                  </a:lnTo>
                  <a:lnTo>
                    <a:pt x="230901" y="156021"/>
                  </a:lnTo>
                  <a:lnTo>
                    <a:pt x="221614" y="186436"/>
                  </a:lnTo>
                  <a:lnTo>
                    <a:pt x="227075" y="190754"/>
                  </a:lnTo>
                  <a:lnTo>
                    <a:pt x="231266" y="194691"/>
                  </a:lnTo>
                  <a:lnTo>
                    <a:pt x="233934" y="198500"/>
                  </a:lnTo>
                  <a:lnTo>
                    <a:pt x="235965" y="201168"/>
                  </a:lnTo>
                  <a:lnTo>
                    <a:pt x="237489" y="202564"/>
                  </a:lnTo>
                  <a:lnTo>
                    <a:pt x="239395" y="202564"/>
                  </a:lnTo>
                  <a:lnTo>
                    <a:pt x="251666" y="162333"/>
                  </a:lnTo>
                  <a:lnTo>
                    <a:pt x="254761" y="120523"/>
                  </a:lnTo>
                  <a:lnTo>
                    <a:pt x="254789" y="117046"/>
                  </a:lnTo>
                  <a:lnTo>
                    <a:pt x="254762" y="80518"/>
                  </a:lnTo>
                  <a:lnTo>
                    <a:pt x="254253" y="36322"/>
                  </a:lnTo>
                  <a:lnTo>
                    <a:pt x="254000" y="23113"/>
                  </a:lnTo>
                  <a:lnTo>
                    <a:pt x="254253" y="14605"/>
                  </a:lnTo>
                  <a:lnTo>
                    <a:pt x="254762" y="11049"/>
                  </a:lnTo>
                  <a:lnTo>
                    <a:pt x="254888" y="10541"/>
                  </a:lnTo>
                  <a:lnTo>
                    <a:pt x="255531" y="8358"/>
                  </a:lnTo>
                  <a:lnTo>
                    <a:pt x="255904" y="7238"/>
                  </a:lnTo>
                  <a:lnTo>
                    <a:pt x="256032" y="6350"/>
                  </a:lnTo>
                  <a:lnTo>
                    <a:pt x="256032" y="4699"/>
                  </a:lnTo>
                  <a:lnTo>
                    <a:pt x="254888" y="3937"/>
                  </a:lnTo>
                  <a:lnTo>
                    <a:pt x="252602" y="3429"/>
                  </a:lnTo>
                  <a:lnTo>
                    <a:pt x="245745" y="3048"/>
                  </a:lnTo>
                  <a:lnTo>
                    <a:pt x="238887" y="2793"/>
                  </a:lnTo>
                  <a:lnTo>
                    <a:pt x="231901" y="2667"/>
                  </a:lnTo>
                  <a:close/>
                </a:path>
                <a:path w="612775" h="206375">
                  <a:moveTo>
                    <a:pt x="263651" y="10922"/>
                  </a:moveTo>
                  <a:lnTo>
                    <a:pt x="266189" y="131063"/>
                  </a:lnTo>
                  <a:lnTo>
                    <a:pt x="266290" y="167894"/>
                  </a:lnTo>
                  <a:lnTo>
                    <a:pt x="266319" y="168782"/>
                  </a:lnTo>
                  <a:lnTo>
                    <a:pt x="266573" y="169037"/>
                  </a:lnTo>
                  <a:lnTo>
                    <a:pt x="266826" y="169418"/>
                  </a:lnTo>
                  <a:lnTo>
                    <a:pt x="267588" y="169544"/>
                  </a:lnTo>
                  <a:lnTo>
                    <a:pt x="268732" y="169544"/>
                  </a:lnTo>
                  <a:lnTo>
                    <a:pt x="283463" y="169291"/>
                  </a:lnTo>
                  <a:lnTo>
                    <a:pt x="284607" y="169291"/>
                  </a:lnTo>
                  <a:lnTo>
                    <a:pt x="285241" y="169163"/>
                  </a:lnTo>
                  <a:lnTo>
                    <a:pt x="285750" y="168656"/>
                  </a:lnTo>
                  <a:lnTo>
                    <a:pt x="285876" y="166750"/>
                  </a:lnTo>
                  <a:lnTo>
                    <a:pt x="284988" y="131063"/>
                  </a:lnTo>
                  <a:lnTo>
                    <a:pt x="283851" y="42418"/>
                  </a:lnTo>
                  <a:lnTo>
                    <a:pt x="283717" y="28829"/>
                  </a:lnTo>
                  <a:lnTo>
                    <a:pt x="283972" y="21208"/>
                  </a:lnTo>
                  <a:lnTo>
                    <a:pt x="284607" y="18414"/>
                  </a:lnTo>
                  <a:lnTo>
                    <a:pt x="284734" y="17652"/>
                  </a:lnTo>
                  <a:lnTo>
                    <a:pt x="285241" y="16510"/>
                  </a:lnTo>
                  <a:lnTo>
                    <a:pt x="285623" y="15493"/>
                  </a:lnTo>
                  <a:lnTo>
                    <a:pt x="285750" y="13081"/>
                  </a:lnTo>
                  <a:lnTo>
                    <a:pt x="284479" y="12318"/>
                  </a:lnTo>
                  <a:lnTo>
                    <a:pt x="282066" y="11811"/>
                  </a:lnTo>
                  <a:lnTo>
                    <a:pt x="278257" y="11430"/>
                  </a:lnTo>
                  <a:lnTo>
                    <a:pt x="272161" y="11049"/>
                  </a:lnTo>
                  <a:lnTo>
                    <a:pt x="263651" y="10922"/>
                  </a:lnTo>
                  <a:close/>
                </a:path>
                <a:path w="612775" h="206375">
                  <a:moveTo>
                    <a:pt x="610473" y="34289"/>
                  </a:moveTo>
                  <a:lnTo>
                    <a:pt x="583946" y="34289"/>
                  </a:lnTo>
                  <a:lnTo>
                    <a:pt x="573202" y="51290"/>
                  </a:lnTo>
                  <a:lnTo>
                    <a:pt x="549021" y="99313"/>
                  </a:lnTo>
                  <a:lnTo>
                    <a:pt x="536130" y="141319"/>
                  </a:lnTo>
                  <a:lnTo>
                    <a:pt x="530098" y="185800"/>
                  </a:lnTo>
                  <a:lnTo>
                    <a:pt x="563879" y="185419"/>
                  </a:lnTo>
                  <a:lnTo>
                    <a:pt x="565596" y="164490"/>
                  </a:lnTo>
                  <a:lnTo>
                    <a:pt x="568277" y="144573"/>
                  </a:lnTo>
                  <a:lnTo>
                    <a:pt x="583124" y="88439"/>
                  </a:lnTo>
                  <a:lnTo>
                    <a:pt x="601118" y="49958"/>
                  </a:lnTo>
                  <a:lnTo>
                    <a:pt x="610473" y="34289"/>
                  </a:lnTo>
                  <a:close/>
                </a:path>
                <a:path w="612775" h="206375">
                  <a:moveTo>
                    <a:pt x="612266" y="10287"/>
                  </a:moveTo>
                  <a:lnTo>
                    <a:pt x="499745" y="11811"/>
                  </a:lnTo>
                  <a:lnTo>
                    <a:pt x="499999" y="35306"/>
                  </a:lnTo>
                  <a:lnTo>
                    <a:pt x="583946" y="34289"/>
                  </a:lnTo>
                  <a:lnTo>
                    <a:pt x="610473" y="34289"/>
                  </a:lnTo>
                  <a:lnTo>
                    <a:pt x="612521" y="30861"/>
                  </a:lnTo>
                  <a:lnTo>
                    <a:pt x="612266" y="10287"/>
                  </a:lnTo>
                  <a:close/>
                </a:path>
              </a:pathLst>
            </a:custGeom>
            <a:solidFill>
              <a:srgbClr val="FFFFFF"/>
            </a:solidFill>
          </p:spPr>
          <p:txBody>
            <a:bodyPr wrap="square" lIns="0" tIns="0" rIns="0" bIns="0" rtlCol="0"/>
            <a:lstStyle/>
            <a:p>
              <a:endParaRPr/>
            </a:p>
          </p:txBody>
        </p:sp>
      </p:grpSp>
      <p:grpSp>
        <p:nvGrpSpPr>
          <p:cNvPr id="50" name="グループ化 49">
            <a:extLst>
              <a:ext uri="{FF2B5EF4-FFF2-40B4-BE49-F238E27FC236}">
                <a16:creationId xmlns:a16="http://schemas.microsoft.com/office/drawing/2014/main" id="{5FB4F03D-3116-4780-9E6A-056155926921}"/>
              </a:ext>
            </a:extLst>
          </p:cNvPr>
          <p:cNvGrpSpPr/>
          <p:nvPr/>
        </p:nvGrpSpPr>
        <p:grpSpPr>
          <a:xfrm rot="19583821">
            <a:off x="7102168" y="3222568"/>
            <a:ext cx="1283970" cy="882015"/>
            <a:chOff x="5118734" y="4600067"/>
            <a:chExt cx="1283970" cy="882015"/>
          </a:xfrm>
        </p:grpSpPr>
        <p:sp>
          <p:nvSpPr>
            <p:cNvPr id="51" name="object 14">
              <a:extLst>
                <a:ext uri="{FF2B5EF4-FFF2-40B4-BE49-F238E27FC236}">
                  <a16:creationId xmlns:a16="http://schemas.microsoft.com/office/drawing/2014/main" id="{33D254A9-63EF-4B2E-8EDF-29C24D8206A3}"/>
                </a:ext>
              </a:extLst>
            </p:cNvPr>
            <p:cNvSpPr/>
            <p:nvPr/>
          </p:nvSpPr>
          <p:spPr>
            <a:xfrm>
              <a:off x="5118734" y="4600067"/>
              <a:ext cx="1283970" cy="882015"/>
            </a:xfrm>
            <a:custGeom>
              <a:avLst/>
              <a:gdLst/>
              <a:ahLst/>
              <a:cxnLst/>
              <a:rect l="l" t="t" r="r" b="b"/>
              <a:pathLst>
                <a:path w="1283970" h="882014">
                  <a:moveTo>
                    <a:pt x="436372" y="0"/>
                  </a:moveTo>
                  <a:lnTo>
                    <a:pt x="0" y="445515"/>
                  </a:lnTo>
                  <a:lnTo>
                    <a:pt x="445515" y="881887"/>
                  </a:lnTo>
                  <a:lnTo>
                    <a:pt x="443229" y="661415"/>
                  </a:lnTo>
                  <a:lnTo>
                    <a:pt x="1283462" y="652779"/>
                  </a:lnTo>
                  <a:lnTo>
                    <a:pt x="1278889" y="211708"/>
                  </a:lnTo>
                  <a:lnTo>
                    <a:pt x="438657" y="220471"/>
                  </a:lnTo>
                  <a:lnTo>
                    <a:pt x="436372" y="0"/>
                  </a:lnTo>
                  <a:close/>
                </a:path>
              </a:pathLst>
            </a:custGeom>
            <a:solidFill>
              <a:srgbClr val="C00000"/>
            </a:solidFill>
          </p:spPr>
          <p:txBody>
            <a:bodyPr wrap="square" lIns="0" tIns="0" rIns="0" bIns="0" rtlCol="0"/>
            <a:lstStyle/>
            <a:p>
              <a:endParaRPr/>
            </a:p>
          </p:txBody>
        </p:sp>
        <p:sp>
          <p:nvSpPr>
            <p:cNvPr id="53" name="object 15">
              <a:extLst>
                <a:ext uri="{FF2B5EF4-FFF2-40B4-BE49-F238E27FC236}">
                  <a16:creationId xmlns:a16="http://schemas.microsoft.com/office/drawing/2014/main" id="{A579F650-6DF0-4E29-B187-C8AA6897A701}"/>
                </a:ext>
              </a:extLst>
            </p:cNvPr>
            <p:cNvSpPr/>
            <p:nvPr/>
          </p:nvSpPr>
          <p:spPr>
            <a:xfrm>
              <a:off x="5118734" y="4600067"/>
              <a:ext cx="1283970" cy="882015"/>
            </a:xfrm>
            <a:custGeom>
              <a:avLst/>
              <a:gdLst/>
              <a:ahLst/>
              <a:cxnLst/>
              <a:rect l="l" t="t" r="r" b="b"/>
              <a:pathLst>
                <a:path w="1283970" h="882014">
                  <a:moveTo>
                    <a:pt x="1278889" y="211708"/>
                  </a:moveTo>
                  <a:lnTo>
                    <a:pt x="438657" y="220471"/>
                  </a:lnTo>
                  <a:lnTo>
                    <a:pt x="436372" y="0"/>
                  </a:lnTo>
                  <a:lnTo>
                    <a:pt x="0" y="445515"/>
                  </a:lnTo>
                  <a:lnTo>
                    <a:pt x="445515" y="881887"/>
                  </a:lnTo>
                  <a:lnTo>
                    <a:pt x="443229" y="661415"/>
                  </a:lnTo>
                  <a:lnTo>
                    <a:pt x="1283462" y="652779"/>
                  </a:lnTo>
                  <a:lnTo>
                    <a:pt x="1278889" y="211708"/>
                  </a:lnTo>
                  <a:close/>
                </a:path>
              </a:pathLst>
            </a:custGeom>
            <a:ln w="12700">
              <a:solidFill>
                <a:srgbClr val="41709C"/>
              </a:solidFill>
            </a:ln>
          </p:spPr>
          <p:txBody>
            <a:bodyPr wrap="square" lIns="0" tIns="0" rIns="0" bIns="0" rtlCol="0"/>
            <a:lstStyle/>
            <a:p>
              <a:endParaRPr/>
            </a:p>
          </p:txBody>
        </p:sp>
        <p:sp>
          <p:nvSpPr>
            <p:cNvPr id="73" name="object 16">
              <a:extLst>
                <a:ext uri="{FF2B5EF4-FFF2-40B4-BE49-F238E27FC236}">
                  <a16:creationId xmlns:a16="http://schemas.microsoft.com/office/drawing/2014/main" id="{E990F56B-6455-42D4-8D59-8C22FF11C189}"/>
                </a:ext>
              </a:extLst>
            </p:cNvPr>
            <p:cNvSpPr/>
            <p:nvPr/>
          </p:nvSpPr>
          <p:spPr>
            <a:xfrm>
              <a:off x="5353431" y="4863083"/>
              <a:ext cx="946150" cy="381635"/>
            </a:xfrm>
            <a:custGeom>
              <a:avLst/>
              <a:gdLst/>
              <a:ahLst/>
              <a:cxnLst/>
              <a:rect l="l" t="t" r="r" b="b"/>
              <a:pathLst>
                <a:path w="946150" h="381635">
                  <a:moveTo>
                    <a:pt x="941197" y="0"/>
                  </a:moveTo>
                  <a:lnTo>
                    <a:pt x="0" y="11811"/>
                  </a:lnTo>
                  <a:lnTo>
                    <a:pt x="4699" y="381127"/>
                  </a:lnTo>
                  <a:lnTo>
                    <a:pt x="945769" y="369316"/>
                  </a:lnTo>
                  <a:lnTo>
                    <a:pt x="941197" y="0"/>
                  </a:lnTo>
                  <a:close/>
                </a:path>
              </a:pathLst>
            </a:custGeom>
            <a:solidFill>
              <a:srgbClr val="C00000"/>
            </a:solidFill>
          </p:spPr>
          <p:txBody>
            <a:bodyPr wrap="square" lIns="0" tIns="0" rIns="0" bIns="0" rtlCol="0"/>
            <a:lstStyle/>
            <a:p>
              <a:endParaRPr/>
            </a:p>
          </p:txBody>
        </p:sp>
        <p:sp>
          <p:nvSpPr>
            <p:cNvPr id="74" name="object 17">
              <a:extLst>
                <a:ext uri="{FF2B5EF4-FFF2-40B4-BE49-F238E27FC236}">
                  <a16:creationId xmlns:a16="http://schemas.microsoft.com/office/drawing/2014/main" id="{F76130EF-DC9F-4F58-80A3-3A74A9E2D10C}"/>
                </a:ext>
              </a:extLst>
            </p:cNvPr>
            <p:cNvSpPr/>
            <p:nvPr/>
          </p:nvSpPr>
          <p:spPr>
            <a:xfrm>
              <a:off x="5495925" y="4937125"/>
              <a:ext cx="612775" cy="206375"/>
            </a:xfrm>
            <a:custGeom>
              <a:avLst/>
              <a:gdLst/>
              <a:ahLst/>
              <a:cxnLst/>
              <a:rect l="l" t="t" r="r" b="b"/>
              <a:pathLst>
                <a:path w="612775" h="206375">
                  <a:moveTo>
                    <a:pt x="54228" y="179577"/>
                  </a:moveTo>
                  <a:lnTo>
                    <a:pt x="56896" y="183769"/>
                  </a:lnTo>
                  <a:lnTo>
                    <a:pt x="59054" y="189737"/>
                  </a:lnTo>
                  <a:lnTo>
                    <a:pt x="60705" y="197612"/>
                  </a:lnTo>
                  <a:lnTo>
                    <a:pt x="61213" y="200532"/>
                  </a:lnTo>
                  <a:lnTo>
                    <a:pt x="61722" y="202437"/>
                  </a:lnTo>
                  <a:lnTo>
                    <a:pt x="62357" y="203200"/>
                  </a:lnTo>
                  <a:lnTo>
                    <a:pt x="62991" y="204216"/>
                  </a:lnTo>
                  <a:lnTo>
                    <a:pt x="64388" y="204597"/>
                  </a:lnTo>
                  <a:lnTo>
                    <a:pt x="68072" y="204597"/>
                  </a:lnTo>
                  <a:lnTo>
                    <a:pt x="69341" y="204469"/>
                  </a:lnTo>
                  <a:lnTo>
                    <a:pt x="83702" y="203944"/>
                  </a:lnTo>
                  <a:lnTo>
                    <a:pt x="113791" y="190881"/>
                  </a:lnTo>
                  <a:lnTo>
                    <a:pt x="114935" y="187960"/>
                  </a:lnTo>
                  <a:lnTo>
                    <a:pt x="115551" y="183769"/>
                  </a:lnTo>
                  <a:lnTo>
                    <a:pt x="115503" y="180720"/>
                  </a:lnTo>
                  <a:lnTo>
                    <a:pt x="72945" y="180720"/>
                  </a:lnTo>
                  <a:lnTo>
                    <a:pt x="66039" y="180530"/>
                  </a:lnTo>
                  <a:lnTo>
                    <a:pt x="59801" y="180149"/>
                  </a:lnTo>
                  <a:lnTo>
                    <a:pt x="54228" y="179577"/>
                  </a:lnTo>
                  <a:close/>
                </a:path>
                <a:path w="612775" h="206375">
                  <a:moveTo>
                    <a:pt x="114306" y="139826"/>
                  </a:moveTo>
                  <a:lnTo>
                    <a:pt x="89662" y="139826"/>
                  </a:lnTo>
                  <a:lnTo>
                    <a:pt x="90042" y="172085"/>
                  </a:lnTo>
                  <a:lnTo>
                    <a:pt x="90042" y="174879"/>
                  </a:lnTo>
                  <a:lnTo>
                    <a:pt x="89535" y="176911"/>
                  </a:lnTo>
                  <a:lnTo>
                    <a:pt x="88391" y="178181"/>
                  </a:lnTo>
                  <a:lnTo>
                    <a:pt x="87122" y="179831"/>
                  </a:lnTo>
                  <a:lnTo>
                    <a:pt x="84454" y="180594"/>
                  </a:lnTo>
                  <a:lnTo>
                    <a:pt x="80517" y="180720"/>
                  </a:lnTo>
                  <a:lnTo>
                    <a:pt x="115503" y="180720"/>
                  </a:lnTo>
                  <a:lnTo>
                    <a:pt x="115247" y="172085"/>
                  </a:lnTo>
                  <a:lnTo>
                    <a:pt x="114426" y="147066"/>
                  </a:lnTo>
                  <a:lnTo>
                    <a:pt x="114306" y="139826"/>
                  </a:lnTo>
                  <a:close/>
                </a:path>
                <a:path w="612775" h="206375">
                  <a:moveTo>
                    <a:pt x="113668" y="89916"/>
                  </a:moveTo>
                  <a:lnTo>
                    <a:pt x="89026" y="89916"/>
                  </a:lnTo>
                  <a:lnTo>
                    <a:pt x="89408" y="117348"/>
                  </a:lnTo>
                  <a:lnTo>
                    <a:pt x="31369" y="118110"/>
                  </a:lnTo>
                  <a:lnTo>
                    <a:pt x="635" y="118110"/>
                  </a:lnTo>
                  <a:lnTo>
                    <a:pt x="126" y="118618"/>
                  </a:lnTo>
                  <a:lnTo>
                    <a:pt x="0" y="120650"/>
                  </a:lnTo>
                  <a:lnTo>
                    <a:pt x="253" y="138811"/>
                  </a:lnTo>
                  <a:lnTo>
                    <a:pt x="380" y="140588"/>
                  </a:lnTo>
                  <a:lnTo>
                    <a:pt x="635" y="140969"/>
                  </a:lnTo>
                  <a:lnTo>
                    <a:pt x="762" y="141224"/>
                  </a:lnTo>
                  <a:lnTo>
                    <a:pt x="1524" y="141350"/>
                  </a:lnTo>
                  <a:lnTo>
                    <a:pt x="2794" y="141350"/>
                  </a:lnTo>
                  <a:lnTo>
                    <a:pt x="31623" y="140588"/>
                  </a:lnTo>
                  <a:lnTo>
                    <a:pt x="89662" y="139826"/>
                  </a:lnTo>
                  <a:lnTo>
                    <a:pt x="114306" y="139826"/>
                  </a:lnTo>
                  <a:lnTo>
                    <a:pt x="114300" y="139445"/>
                  </a:lnTo>
                  <a:lnTo>
                    <a:pt x="171196" y="138811"/>
                  </a:lnTo>
                  <a:lnTo>
                    <a:pt x="201167" y="138811"/>
                  </a:lnTo>
                  <a:lnTo>
                    <a:pt x="201802" y="138683"/>
                  </a:lnTo>
                  <a:lnTo>
                    <a:pt x="202311" y="138175"/>
                  </a:lnTo>
                  <a:lnTo>
                    <a:pt x="202437" y="136270"/>
                  </a:lnTo>
                  <a:lnTo>
                    <a:pt x="202184" y="118110"/>
                  </a:lnTo>
                  <a:lnTo>
                    <a:pt x="31369" y="118110"/>
                  </a:lnTo>
                  <a:lnTo>
                    <a:pt x="202184" y="117982"/>
                  </a:lnTo>
                  <a:lnTo>
                    <a:pt x="202184" y="117093"/>
                  </a:lnTo>
                  <a:lnTo>
                    <a:pt x="114046" y="117093"/>
                  </a:lnTo>
                  <a:lnTo>
                    <a:pt x="113668" y="89916"/>
                  </a:lnTo>
                  <a:close/>
                </a:path>
                <a:path w="612775" h="206375">
                  <a:moveTo>
                    <a:pt x="200913" y="115569"/>
                  </a:moveTo>
                  <a:lnTo>
                    <a:pt x="199771" y="115569"/>
                  </a:lnTo>
                  <a:lnTo>
                    <a:pt x="170941" y="116331"/>
                  </a:lnTo>
                  <a:lnTo>
                    <a:pt x="114046" y="117093"/>
                  </a:lnTo>
                  <a:lnTo>
                    <a:pt x="202184" y="117093"/>
                  </a:lnTo>
                  <a:lnTo>
                    <a:pt x="202057" y="116205"/>
                  </a:lnTo>
                  <a:lnTo>
                    <a:pt x="201802" y="115950"/>
                  </a:lnTo>
                  <a:lnTo>
                    <a:pt x="201675" y="115697"/>
                  </a:lnTo>
                  <a:lnTo>
                    <a:pt x="200913" y="115569"/>
                  </a:lnTo>
                  <a:close/>
                </a:path>
                <a:path w="612775" h="206375">
                  <a:moveTo>
                    <a:pt x="113077" y="40386"/>
                  </a:moveTo>
                  <a:lnTo>
                    <a:pt x="88391" y="40386"/>
                  </a:lnTo>
                  <a:lnTo>
                    <a:pt x="88773" y="67437"/>
                  </a:lnTo>
                  <a:lnTo>
                    <a:pt x="50800" y="67944"/>
                  </a:lnTo>
                  <a:lnTo>
                    <a:pt x="17779" y="67944"/>
                  </a:lnTo>
                  <a:lnTo>
                    <a:pt x="17017" y="68706"/>
                  </a:lnTo>
                  <a:lnTo>
                    <a:pt x="17017" y="70231"/>
                  </a:lnTo>
                  <a:lnTo>
                    <a:pt x="17272" y="88518"/>
                  </a:lnTo>
                  <a:lnTo>
                    <a:pt x="17399" y="90424"/>
                  </a:lnTo>
                  <a:lnTo>
                    <a:pt x="17525" y="90677"/>
                  </a:lnTo>
                  <a:lnTo>
                    <a:pt x="17779" y="91058"/>
                  </a:lnTo>
                  <a:lnTo>
                    <a:pt x="18541" y="91186"/>
                  </a:lnTo>
                  <a:lnTo>
                    <a:pt x="19685" y="91186"/>
                  </a:lnTo>
                  <a:lnTo>
                    <a:pt x="51053" y="90424"/>
                  </a:lnTo>
                  <a:lnTo>
                    <a:pt x="89026" y="89916"/>
                  </a:lnTo>
                  <a:lnTo>
                    <a:pt x="113668" y="89916"/>
                  </a:lnTo>
                  <a:lnTo>
                    <a:pt x="113664" y="89662"/>
                  </a:lnTo>
                  <a:lnTo>
                    <a:pt x="152526" y="89154"/>
                  </a:lnTo>
                  <a:lnTo>
                    <a:pt x="184658" y="89154"/>
                  </a:lnTo>
                  <a:lnTo>
                    <a:pt x="185420" y="89026"/>
                  </a:lnTo>
                  <a:lnTo>
                    <a:pt x="185927" y="88518"/>
                  </a:lnTo>
                  <a:lnTo>
                    <a:pt x="186054" y="86360"/>
                  </a:lnTo>
                  <a:lnTo>
                    <a:pt x="185800" y="67182"/>
                  </a:lnTo>
                  <a:lnTo>
                    <a:pt x="113411" y="67182"/>
                  </a:lnTo>
                  <a:lnTo>
                    <a:pt x="113077" y="40386"/>
                  </a:lnTo>
                  <a:close/>
                </a:path>
                <a:path w="612775" h="206375">
                  <a:moveTo>
                    <a:pt x="185038" y="65786"/>
                  </a:moveTo>
                  <a:lnTo>
                    <a:pt x="183387" y="65786"/>
                  </a:lnTo>
                  <a:lnTo>
                    <a:pt x="152273" y="66675"/>
                  </a:lnTo>
                  <a:lnTo>
                    <a:pt x="113411" y="67182"/>
                  </a:lnTo>
                  <a:lnTo>
                    <a:pt x="185800" y="67182"/>
                  </a:lnTo>
                  <a:lnTo>
                    <a:pt x="185800" y="66548"/>
                  </a:lnTo>
                  <a:lnTo>
                    <a:pt x="185038" y="65786"/>
                  </a:lnTo>
                  <a:close/>
                </a:path>
                <a:path w="612775" h="206375">
                  <a:moveTo>
                    <a:pt x="159892" y="0"/>
                  </a:moveTo>
                  <a:lnTo>
                    <a:pt x="116792" y="12731"/>
                  </a:lnTo>
                  <a:lnTo>
                    <a:pt x="72770" y="19758"/>
                  </a:lnTo>
                  <a:lnTo>
                    <a:pt x="34480" y="23239"/>
                  </a:lnTo>
                  <a:lnTo>
                    <a:pt x="13335" y="24383"/>
                  </a:lnTo>
                  <a:lnTo>
                    <a:pt x="16255" y="28829"/>
                  </a:lnTo>
                  <a:lnTo>
                    <a:pt x="18669" y="34036"/>
                  </a:lnTo>
                  <a:lnTo>
                    <a:pt x="20574" y="39750"/>
                  </a:lnTo>
                  <a:lnTo>
                    <a:pt x="21336" y="42672"/>
                  </a:lnTo>
                  <a:lnTo>
                    <a:pt x="22098" y="44450"/>
                  </a:lnTo>
                  <a:lnTo>
                    <a:pt x="22605" y="45085"/>
                  </a:lnTo>
                  <a:lnTo>
                    <a:pt x="23240" y="45974"/>
                  </a:lnTo>
                  <a:lnTo>
                    <a:pt x="24764" y="46355"/>
                  </a:lnTo>
                  <a:lnTo>
                    <a:pt x="28321" y="46355"/>
                  </a:lnTo>
                  <a:lnTo>
                    <a:pt x="61356" y="43449"/>
                  </a:lnTo>
                  <a:lnTo>
                    <a:pt x="75439" y="41959"/>
                  </a:lnTo>
                  <a:lnTo>
                    <a:pt x="88391" y="40386"/>
                  </a:lnTo>
                  <a:lnTo>
                    <a:pt x="113077" y="40386"/>
                  </a:lnTo>
                  <a:lnTo>
                    <a:pt x="113029" y="36575"/>
                  </a:lnTo>
                  <a:lnTo>
                    <a:pt x="126432" y="34222"/>
                  </a:lnTo>
                  <a:lnTo>
                    <a:pt x="139382" y="31559"/>
                  </a:lnTo>
                  <a:lnTo>
                    <a:pt x="151856" y="28610"/>
                  </a:lnTo>
                  <a:lnTo>
                    <a:pt x="167259" y="24511"/>
                  </a:lnTo>
                  <a:lnTo>
                    <a:pt x="170814" y="23749"/>
                  </a:lnTo>
                  <a:lnTo>
                    <a:pt x="174625" y="23368"/>
                  </a:lnTo>
                  <a:lnTo>
                    <a:pt x="177164" y="23368"/>
                  </a:lnTo>
                  <a:lnTo>
                    <a:pt x="178435" y="22606"/>
                  </a:lnTo>
                  <a:lnTo>
                    <a:pt x="178405" y="19758"/>
                  </a:lnTo>
                  <a:lnTo>
                    <a:pt x="177673" y="18414"/>
                  </a:lnTo>
                  <a:lnTo>
                    <a:pt x="176275" y="16763"/>
                  </a:lnTo>
                  <a:lnTo>
                    <a:pt x="171958" y="11430"/>
                  </a:lnTo>
                  <a:lnTo>
                    <a:pt x="166497" y="5842"/>
                  </a:lnTo>
                  <a:lnTo>
                    <a:pt x="159892" y="0"/>
                  </a:lnTo>
                  <a:close/>
                </a:path>
                <a:path w="612775" h="206375">
                  <a:moveTo>
                    <a:pt x="351722" y="192150"/>
                  </a:moveTo>
                  <a:lnTo>
                    <a:pt x="316738" y="192150"/>
                  </a:lnTo>
                  <a:lnTo>
                    <a:pt x="318770" y="193929"/>
                  </a:lnTo>
                  <a:lnTo>
                    <a:pt x="321310" y="196976"/>
                  </a:lnTo>
                  <a:lnTo>
                    <a:pt x="324230" y="201294"/>
                  </a:lnTo>
                  <a:lnTo>
                    <a:pt x="326389" y="204597"/>
                  </a:lnTo>
                  <a:lnTo>
                    <a:pt x="328040" y="206248"/>
                  </a:lnTo>
                  <a:lnTo>
                    <a:pt x="330073" y="206248"/>
                  </a:lnTo>
                  <a:lnTo>
                    <a:pt x="331850" y="205486"/>
                  </a:lnTo>
                  <a:lnTo>
                    <a:pt x="334645" y="204216"/>
                  </a:lnTo>
                  <a:lnTo>
                    <a:pt x="342465" y="199262"/>
                  </a:lnTo>
                  <a:lnTo>
                    <a:pt x="349472" y="194103"/>
                  </a:lnTo>
                  <a:lnTo>
                    <a:pt x="351722" y="192150"/>
                  </a:lnTo>
                  <a:close/>
                </a:path>
                <a:path w="612775" h="206375">
                  <a:moveTo>
                    <a:pt x="399541" y="160527"/>
                  </a:moveTo>
                  <a:lnTo>
                    <a:pt x="398272" y="160527"/>
                  </a:lnTo>
                  <a:lnTo>
                    <a:pt x="397510" y="160908"/>
                  </a:lnTo>
                  <a:lnTo>
                    <a:pt x="396621" y="161798"/>
                  </a:lnTo>
                  <a:lnTo>
                    <a:pt x="385063" y="171323"/>
                  </a:lnTo>
                  <a:lnTo>
                    <a:pt x="384428" y="172338"/>
                  </a:lnTo>
                  <a:lnTo>
                    <a:pt x="384428" y="173608"/>
                  </a:lnTo>
                  <a:lnTo>
                    <a:pt x="420497" y="201675"/>
                  </a:lnTo>
                  <a:lnTo>
                    <a:pt x="425450" y="203962"/>
                  </a:lnTo>
                  <a:lnTo>
                    <a:pt x="425958" y="203835"/>
                  </a:lnTo>
                  <a:lnTo>
                    <a:pt x="427227" y="203835"/>
                  </a:lnTo>
                  <a:lnTo>
                    <a:pt x="428878" y="202056"/>
                  </a:lnTo>
                  <a:lnTo>
                    <a:pt x="433704" y="192786"/>
                  </a:lnTo>
                  <a:lnTo>
                    <a:pt x="436752" y="188468"/>
                  </a:lnTo>
                  <a:lnTo>
                    <a:pt x="439927" y="185419"/>
                  </a:lnTo>
                  <a:lnTo>
                    <a:pt x="428998" y="181082"/>
                  </a:lnTo>
                  <a:lnTo>
                    <a:pt x="418806" y="175623"/>
                  </a:lnTo>
                  <a:lnTo>
                    <a:pt x="409567" y="169167"/>
                  </a:lnTo>
                  <a:lnTo>
                    <a:pt x="401065" y="161544"/>
                  </a:lnTo>
                  <a:lnTo>
                    <a:pt x="400176" y="160781"/>
                  </a:lnTo>
                  <a:lnTo>
                    <a:pt x="399541" y="160527"/>
                  </a:lnTo>
                  <a:close/>
                </a:path>
                <a:path w="612775" h="206375">
                  <a:moveTo>
                    <a:pt x="292988" y="1905"/>
                  </a:moveTo>
                  <a:lnTo>
                    <a:pt x="296037" y="158242"/>
                  </a:lnTo>
                  <a:lnTo>
                    <a:pt x="296163" y="200151"/>
                  </a:lnTo>
                  <a:lnTo>
                    <a:pt x="296925" y="200913"/>
                  </a:lnTo>
                  <a:lnTo>
                    <a:pt x="298323" y="200913"/>
                  </a:lnTo>
                  <a:lnTo>
                    <a:pt x="314451" y="200660"/>
                  </a:lnTo>
                  <a:lnTo>
                    <a:pt x="315595" y="200660"/>
                  </a:lnTo>
                  <a:lnTo>
                    <a:pt x="316229" y="200532"/>
                  </a:lnTo>
                  <a:lnTo>
                    <a:pt x="316611" y="200406"/>
                  </a:lnTo>
                  <a:lnTo>
                    <a:pt x="316991" y="200025"/>
                  </a:lnTo>
                  <a:lnTo>
                    <a:pt x="317111" y="199308"/>
                  </a:lnTo>
                  <a:lnTo>
                    <a:pt x="317046" y="196976"/>
                  </a:lnTo>
                  <a:lnTo>
                    <a:pt x="316738" y="192150"/>
                  </a:lnTo>
                  <a:lnTo>
                    <a:pt x="351722" y="192150"/>
                  </a:lnTo>
                  <a:lnTo>
                    <a:pt x="354941" y="189356"/>
                  </a:lnTo>
                  <a:lnTo>
                    <a:pt x="316738" y="189356"/>
                  </a:lnTo>
                  <a:lnTo>
                    <a:pt x="316290" y="169167"/>
                  </a:lnTo>
                  <a:lnTo>
                    <a:pt x="316093" y="157225"/>
                  </a:lnTo>
                  <a:lnTo>
                    <a:pt x="314687" y="45338"/>
                  </a:lnTo>
                  <a:lnTo>
                    <a:pt x="314562" y="32766"/>
                  </a:lnTo>
                  <a:lnTo>
                    <a:pt x="314688" y="16652"/>
                  </a:lnTo>
                  <a:lnTo>
                    <a:pt x="314829" y="13128"/>
                  </a:lnTo>
                  <a:lnTo>
                    <a:pt x="315213" y="10032"/>
                  </a:lnTo>
                  <a:lnTo>
                    <a:pt x="315849" y="6857"/>
                  </a:lnTo>
                  <a:lnTo>
                    <a:pt x="316134" y="5714"/>
                  </a:lnTo>
                  <a:lnTo>
                    <a:pt x="316229" y="3937"/>
                  </a:lnTo>
                  <a:lnTo>
                    <a:pt x="315087" y="3175"/>
                  </a:lnTo>
                  <a:lnTo>
                    <a:pt x="312800" y="2667"/>
                  </a:lnTo>
                  <a:lnTo>
                    <a:pt x="306959" y="2286"/>
                  </a:lnTo>
                  <a:lnTo>
                    <a:pt x="300354" y="2031"/>
                  </a:lnTo>
                  <a:lnTo>
                    <a:pt x="292988" y="1905"/>
                  </a:lnTo>
                  <a:close/>
                </a:path>
                <a:path w="612775" h="206375">
                  <a:moveTo>
                    <a:pt x="352044" y="160781"/>
                  </a:moveTo>
                  <a:lnTo>
                    <a:pt x="316738" y="189356"/>
                  </a:lnTo>
                  <a:lnTo>
                    <a:pt x="354941" y="189356"/>
                  </a:lnTo>
                  <a:lnTo>
                    <a:pt x="355826" y="188589"/>
                  </a:lnTo>
                  <a:lnTo>
                    <a:pt x="361441" y="182752"/>
                  </a:lnTo>
                  <a:lnTo>
                    <a:pt x="363474" y="180339"/>
                  </a:lnTo>
                  <a:lnTo>
                    <a:pt x="365251" y="178816"/>
                  </a:lnTo>
                  <a:lnTo>
                    <a:pt x="367029" y="178054"/>
                  </a:lnTo>
                  <a:lnTo>
                    <a:pt x="368935" y="177164"/>
                  </a:lnTo>
                  <a:lnTo>
                    <a:pt x="369824" y="176275"/>
                  </a:lnTo>
                  <a:lnTo>
                    <a:pt x="369725" y="174117"/>
                  </a:lnTo>
                  <a:lnTo>
                    <a:pt x="368935" y="173100"/>
                  </a:lnTo>
                  <a:lnTo>
                    <a:pt x="367157" y="171704"/>
                  </a:lnTo>
                  <a:lnTo>
                    <a:pt x="363347" y="168275"/>
                  </a:lnTo>
                  <a:lnTo>
                    <a:pt x="358266" y="164592"/>
                  </a:lnTo>
                  <a:lnTo>
                    <a:pt x="352044" y="160781"/>
                  </a:lnTo>
                  <a:close/>
                </a:path>
                <a:path w="612775" h="206375">
                  <a:moveTo>
                    <a:pt x="386821" y="25907"/>
                  </a:moveTo>
                  <a:lnTo>
                    <a:pt x="363347" y="25907"/>
                  </a:lnTo>
                  <a:lnTo>
                    <a:pt x="361569" y="32257"/>
                  </a:lnTo>
                  <a:lnTo>
                    <a:pt x="359410" y="37973"/>
                  </a:lnTo>
                  <a:lnTo>
                    <a:pt x="356997" y="42925"/>
                  </a:lnTo>
                  <a:lnTo>
                    <a:pt x="329564" y="42925"/>
                  </a:lnTo>
                  <a:lnTo>
                    <a:pt x="329311" y="43180"/>
                  </a:lnTo>
                  <a:lnTo>
                    <a:pt x="329057" y="43306"/>
                  </a:lnTo>
                  <a:lnTo>
                    <a:pt x="328929" y="44068"/>
                  </a:lnTo>
                  <a:lnTo>
                    <a:pt x="328929" y="45338"/>
                  </a:lnTo>
                  <a:lnTo>
                    <a:pt x="329655" y="70612"/>
                  </a:lnTo>
                  <a:lnTo>
                    <a:pt x="329743" y="75945"/>
                  </a:lnTo>
                  <a:lnTo>
                    <a:pt x="330361" y="124460"/>
                  </a:lnTo>
                  <a:lnTo>
                    <a:pt x="330453" y="160147"/>
                  </a:lnTo>
                  <a:lnTo>
                    <a:pt x="330708" y="160400"/>
                  </a:lnTo>
                  <a:lnTo>
                    <a:pt x="330962" y="160781"/>
                  </a:lnTo>
                  <a:lnTo>
                    <a:pt x="331597" y="160908"/>
                  </a:lnTo>
                  <a:lnTo>
                    <a:pt x="332866" y="160908"/>
                  </a:lnTo>
                  <a:lnTo>
                    <a:pt x="359155" y="160147"/>
                  </a:lnTo>
                  <a:lnTo>
                    <a:pt x="394715" y="159638"/>
                  </a:lnTo>
                  <a:lnTo>
                    <a:pt x="423037" y="159638"/>
                  </a:lnTo>
                  <a:lnTo>
                    <a:pt x="423290" y="159385"/>
                  </a:lnTo>
                  <a:lnTo>
                    <a:pt x="423672" y="159131"/>
                  </a:lnTo>
                  <a:lnTo>
                    <a:pt x="423799" y="157225"/>
                  </a:lnTo>
                  <a:lnTo>
                    <a:pt x="423238" y="140335"/>
                  </a:lnTo>
                  <a:lnTo>
                    <a:pt x="352171" y="140335"/>
                  </a:lnTo>
                  <a:lnTo>
                    <a:pt x="352044" y="124968"/>
                  </a:lnTo>
                  <a:lnTo>
                    <a:pt x="400685" y="124460"/>
                  </a:lnTo>
                  <a:lnTo>
                    <a:pt x="422833" y="124460"/>
                  </a:lnTo>
                  <a:lnTo>
                    <a:pt x="422622" y="107823"/>
                  </a:lnTo>
                  <a:lnTo>
                    <a:pt x="351789" y="107823"/>
                  </a:lnTo>
                  <a:lnTo>
                    <a:pt x="351663" y="93091"/>
                  </a:lnTo>
                  <a:lnTo>
                    <a:pt x="400303" y="92456"/>
                  </a:lnTo>
                  <a:lnTo>
                    <a:pt x="422426" y="92456"/>
                  </a:lnTo>
                  <a:lnTo>
                    <a:pt x="422215" y="75945"/>
                  </a:lnTo>
                  <a:lnTo>
                    <a:pt x="351409" y="75945"/>
                  </a:lnTo>
                  <a:lnTo>
                    <a:pt x="351154" y="61468"/>
                  </a:lnTo>
                  <a:lnTo>
                    <a:pt x="399923" y="60832"/>
                  </a:lnTo>
                  <a:lnTo>
                    <a:pt x="422193" y="60832"/>
                  </a:lnTo>
                  <a:lnTo>
                    <a:pt x="422249" y="42925"/>
                  </a:lnTo>
                  <a:lnTo>
                    <a:pt x="356997" y="42925"/>
                  </a:lnTo>
                  <a:lnTo>
                    <a:pt x="422224" y="42799"/>
                  </a:lnTo>
                  <a:lnTo>
                    <a:pt x="379729" y="42672"/>
                  </a:lnTo>
                  <a:lnTo>
                    <a:pt x="381762" y="38481"/>
                  </a:lnTo>
                  <a:lnTo>
                    <a:pt x="384175" y="32766"/>
                  </a:lnTo>
                  <a:lnTo>
                    <a:pt x="386821" y="25907"/>
                  </a:lnTo>
                  <a:close/>
                </a:path>
                <a:path w="612775" h="206375">
                  <a:moveTo>
                    <a:pt x="423037" y="159638"/>
                  </a:moveTo>
                  <a:lnTo>
                    <a:pt x="394715" y="159638"/>
                  </a:lnTo>
                  <a:lnTo>
                    <a:pt x="422275" y="159766"/>
                  </a:lnTo>
                  <a:lnTo>
                    <a:pt x="423037" y="159638"/>
                  </a:lnTo>
                  <a:close/>
                </a:path>
                <a:path w="612775" h="206375">
                  <a:moveTo>
                    <a:pt x="422833" y="124460"/>
                  </a:moveTo>
                  <a:lnTo>
                    <a:pt x="400685" y="124460"/>
                  </a:lnTo>
                  <a:lnTo>
                    <a:pt x="400812" y="139700"/>
                  </a:lnTo>
                  <a:lnTo>
                    <a:pt x="352171" y="140335"/>
                  </a:lnTo>
                  <a:lnTo>
                    <a:pt x="423238" y="140335"/>
                  </a:lnTo>
                  <a:lnTo>
                    <a:pt x="422952" y="131699"/>
                  </a:lnTo>
                  <a:lnTo>
                    <a:pt x="422833" y="124460"/>
                  </a:lnTo>
                  <a:close/>
                </a:path>
                <a:path w="612775" h="206375">
                  <a:moveTo>
                    <a:pt x="422426" y="92456"/>
                  </a:moveTo>
                  <a:lnTo>
                    <a:pt x="400303" y="92456"/>
                  </a:lnTo>
                  <a:lnTo>
                    <a:pt x="400430" y="107187"/>
                  </a:lnTo>
                  <a:lnTo>
                    <a:pt x="351789" y="107823"/>
                  </a:lnTo>
                  <a:lnTo>
                    <a:pt x="422622" y="107823"/>
                  </a:lnTo>
                  <a:lnTo>
                    <a:pt x="422426" y="92456"/>
                  </a:lnTo>
                  <a:close/>
                </a:path>
                <a:path w="612775" h="206375">
                  <a:moveTo>
                    <a:pt x="422193" y="60832"/>
                  </a:moveTo>
                  <a:lnTo>
                    <a:pt x="399923" y="60832"/>
                  </a:lnTo>
                  <a:lnTo>
                    <a:pt x="400050" y="75311"/>
                  </a:lnTo>
                  <a:lnTo>
                    <a:pt x="351409" y="75945"/>
                  </a:lnTo>
                  <a:lnTo>
                    <a:pt x="422215" y="75945"/>
                  </a:lnTo>
                  <a:lnTo>
                    <a:pt x="422193" y="60832"/>
                  </a:lnTo>
                  <a:close/>
                </a:path>
                <a:path w="612775" h="206375">
                  <a:moveTo>
                    <a:pt x="420877" y="41656"/>
                  </a:moveTo>
                  <a:lnTo>
                    <a:pt x="419480" y="41656"/>
                  </a:lnTo>
                  <a:lnTo>
                    <a:pt x="393319" y="42418"/>
                  </a:lnTo>
                  <a:lnTo>
                    <a:pt x="379729" y="42672"/>
                  </a:lnTo>
                  <a:lnTo>
                    <a:pt x="422198" y="42672"/>
                  </a:lnTo>
                  <a:lnTo>
                    <a:pt x="422148" y="42418"/>
                  </a:lnTo>
                  <a:lnTo>
                    <a:pt x="422021" y="42037"/>
                  </a:lnTo>
                  <a:lnTo>
                    <a:pt x="421639" y="41782"/>
                  </a:lnTo>
                  <a:lnTo>
                    <a:pt x="420877" y="41656"/>
                  </a:lnTo>
                  <a:close/>
                </a:path>
                <a:path w="612775" h="206375">
                  <a:moveTo>
                    <a:pt x="431546" y="3810"/>
                  </a:moveTo>
                  <a:lnTo>
                    <a:pt x="430275" y="3810"/>
                  </a:lnTo>
                  <a:lnTo>
                    <a:pt x="401447" y="4572"/>
                  </a:lnTo>
                  <a:lnTo>
                    <a:pt x="352678" y="5206"/>
                  </a:lnTo>
                  <a:lnTo>
                    <a:pt x="322579" y="5206"/>
                  </a:lnTo>
                  <a:lnTo>
                    <a:pt x="321945" y="5333"/>
                  </a:lnTo>
                  <a:lnTo>
                    <a:pt x="321563" y="5461"/>
                  </a:lnTo>
                  <a:lnTo>
                    <a:pt x="321183" y="5714"/>
                  </a:lnTo>
                  <a:lnTo>
                    <a:pt x="321072" y="8689"/>
                  </a:lnTo>
                  <a:lnTo>
                    <a:pt x="321310" y="24383"/>
                  </a:lnTo>
                  <a:lnTo>
                    <a:pt x="321437" y="26162"/>
                  </a:lnTo>
                  <a:lnTo>
                    <a:pt x="321690" y="26543"/>
                  </a:lnTo>
                  <a:lnTo>
                    <a:pt x="321945" y="26797"/>
                  </a:lnTo>
                  <a:lnTo>
                    <a:pt x="322707" y="26924"/>
                  </a:lnTo>
                  <a:lnTo>
                    <a:pt x="324103" y="26924"/>
                  </a:lnTo>
                  <a:lnTo>
                    <a:pt x="352933" y="26035"/>
                  </a:lnTo>
                  <a:lnTo>
                    <a:pt x="363347" y="25907"/>
                  </a:lnTo>
                  <a:lnTo>
                    <a:pt x="386821" y="25907"/>
                  </a:lnTo>
                  <a:lnTo>
                    <a:pt x="386969" y="25526"/>
                  </a:lnTo>
                  <a:lnTo>
                    <a:pt x="432308" y="25400"/>
                  </a:lnTo>
                  <a:lnTo>
                    <a:pt x="432815" y="24892"/>
                  </a:lnTo>
                  <a:lnTo>
                    <a:pt x="433070" y="24130"/>
                  </a:lnTo>
                  <a:lnTo>
                    <a:pt x="432942" y="22987"/>
                  </a:lnTo>
                  <a:lnTo>
                    <a:pt x="432815" y="5206"/>
                  </a:lnTo>
                  <a:lnTo>
                    <a:pt x="352678" y="5206"/>
                  </a:lnTo>
                  <a:lnTo>
                    <a:pt x="432790" y="5080"/>
                  </a:lnTo>
                  <a:lnTo>
                    <a:pt x="432688" y="4572"/>
                  </a:lnTo>
                  <a:lnTo>
                    <a:pt x="432435" y="4191"/>
                  </a:lnTo>
                  <a:lnTo>
                    <a:pt x="432180" y="3937"/>
                  </a:lnTo>
                  <a:lnTo>
                    <a:pt x="431546" y="3810"/>
                  </a:lnTo>
                  <a:close/>
                </a:path>
                <a:path w="612775" h="206375">
                  <a:moveTo>
                    <a:pt x="432308" y="25400"/>
                  </a:moveTo>
                  <a:lnTo>
                    <a:pt x="401827" y="25400"/>
                  </a:lnTo>
                  <a:lnTo>
                    <a:pt x="431673" y="25526"/>
                  </a:lnTo>
                  <a:lnTo>
                    <a:pt x="432308" y="25400"/>
                  </a:lnTo>
                  <a:close/>
                </a:path>
                <a:path w="612775" h="206375">
                  <a:moveTo>
                    <a:pt x="231901" y="2667"/>
                  </a:moveTo>
                  <a:lnTo>
                    <a:pt x="234431" y="80518"/>
                  </a:lnTo>
                  <a:lnTo>
                    <a:pt x="234510" y="102235"/>
                  </a:lnTo>
                  <a:lnTo>
                    <a:pt x="234267" y="117046"/>
                  </a:lnTo>
                  <a:lnTo>
                    <a:pt x="230901" y="156021"/>
                  </a:lnTo>
                  <a:lnTo>
                    <a:pt x="221614" y="186436"/>
                  </a:lnTo>
                  <a:lnTo>
                    <a:pt x="227075" y="190754"/>
                  </a:lnTo>
                  <a:lnTo>
                    <a:pt x="231266" y="194691"/>
                  </a:lnTo>
                  <a:lnTo>
                    <a:pt x="233934" y="198500"/>
                  </a:lnTo>
                  <a:lnTo>
                    <a:pt x="235965" y="201168"/>
                  </a:lnTo>
                  <a:lnTo>
                    <a:pt x="237489" y="202564"/>
                  </a:lnTo>
                  <a:lnTo>
                    <a:pt x="239395" y="202564"/>
                  </a:lnTo>
                  <a:lnTo>
                    <a:pt x="251666" y="162333"/>
                  </a:lnTo>
                  <a:lnTo>
                    <a:pt x="254761" y="120523"/>
                  </a:lnTo>
                  <a:lnTo>
                    <a:pt x="254789" y="117046"/>
                  </a:lnTo>
                  <a:lnTo>
                    <a:pt x="254762" y="80518"/>
                  </a:lnTo>
                  <a:lnTo>
                    <a:pt x="254253" y="36322"/>
                  </a:lnTo>
                  <a:lnTo>
                    <a:pt x="254000" y="23113"/>
                  </a:lnTo>
                  <a:lnTo>
                    <a:pt x="254253" y="14605"/>
                  </a:lnTo>
                  <a:lnTo>
                    <a:pt x="254762" y="11049"/>
                  </a:lnTo>
                  <a:lnTo>
                    <a:pt x="254888" y="10541"/>
                  </a:lnTo>
                  <a:lnTo>
                    <a:pt x="255531" y="8358"/>
                  </a:lnTo>
                  <a:lnTo>
                    <a:pt x="255904" y="7238"/>
                  </a:lnTo>
                  <a:lnTo>
                    <a:pt x="256032" y="6350"/>
                  </a:lnTo>
                  <a:lnTo>
                    <a:pt x="256032" y="4699"/>
                  </a:lnTo>
                  <a:lnTo>
                    <a:pt x="254888" y="3937"/>
                  </a:lnTo>
                  <a:lnTo>
                    <a:pt x="252602" y="3429"/>
                  </a:lnTo>
                  <a:lnTo>
                    <a:pt x="245745" y="3048"/>
                  </a:lnTo>
                  <a:lnTo>
                    <a:pt x="238887" y="2793"/>
                  </a:lnTo>
                  <a:lnTo>
                    <a:pt x="231901" y="2667"/>
                  </a:lnTo>
                  <a:close/>
                </a:path>
                <a:path w="612775" h="206375">
                  <a:moveTo>
                    <a:pt x="263651" y="10922"/>
                  </a:moveTo>
                  <a:lnTo>
                    <a:pt x="266189" y="131063"/>
                  </a:lnTo>
                  <a:lnTo>
                    <a:pt x="266290" y="167894"/>
                  </a:lnTo>
                  <a:lnTo>
                    <a:pt x="266319" y="168782"/>
                  </a:lnTo>
                  <a:lnTo>
                    <a:pt x="266573" y="169037"/>
                  </a:lnTo>
                  <a:lnTo>
                    <a:pt x="266826" y="169418"/>
                  </a:lnTo>
                  <a:lnTo>
                    <a:pt x="267588" y="169544"/>
                  </a:lnTo>
                  <a:lnTo>
                    <a:pt x="268732" y="169544"/>
                  </a:lnTo>
                  <a:lnTo>
                    <a:pt x="283463" y="169291"/>
                  </a:lnTo>
                  <a:lnTo>
                    <a:pt x="284607" y="169291"/>
                  </a:lnTo>
                  <a:lnTo>
                    <a:pt x="285241" y="169163"/>
                  </a:lnTo>
                  <a:lnTo>
                    <a:pt x="285750" y="168656"/>
                  </a:lnTo>
                  <a:lnTo>
                    <a:pt x="285876" y="166750"/>
                  </a:lnTo>
                  <a:lnTo>
                    <a:pt x="284988" y="131063"/>
                  </a:lnTo>
                  <a:lnTo>
                    <a:pt x="283851" y="42418"/>
                  </a:lnTo>
                  <a:lnTo>
                    <a:pt x="283717" y="28829"/>
                  </a:lnTo>
                  <a:lnTo>
                    <a:pt x="283972" y="21208"/>
                  </a:lnTo>
                  <a:lnTo>
                    <a:pt x="284607" y="18414"/>
                  </a:lnTo>
                  <a:lnTo>
                    <a:pt x="284734" y="17652"/>
                  </a:lnTo>
                  <a:lnTo>
                    <a:pt x="285241" y="16510"/>
                  </a:lnTo>
                  <a:lnTo>
                    <a:pt x="285623" y="15493"/>
                  </a:lnTo>
                  <a:lnTo>
                    <a:pt x="285750" y="13081"/>
                  </a:lnTo>
                  <a:lnTo>
                    <a:pt x="284479" y="12318"/>
                  </a:lnTo>
                  <a:lnTo>
                    <a:pt x="282066" y="11811"/>
                  </a:lnTo>
                  <a:lnTo>
                    <a:pt x="278257" y="11430"/>
                  </a:lnTo>
                  <a:lnTo>
                    <a:pt x="272161" y="11049"/>
                  </a:lnTo>
                  <a:lnTo>
                    <a:pt x="263651" y="10922"/>
                  </a:lnTo>
                  <a:close/>
                </a:path>
                <a:path w="612775" h="206375">
                  <a:moveTo>
                    <a:pt x="610473" y="34289"/>
                  </a:moveTo>
                  <a:lnTo>
                    <a:pt x="583946" y="34289"/>
                  </a:lnTo>
                  <a:lnTo>
                    <a:pt x="573202" y="51290"/>
                  </a:lnTo>
                  <a:lnTo>
                    <a:pt x="549021" y="99313"/>
                  </a:lnTo>
                  <a:lnTo>
                    <a:pt x="536130" y="141319"/>
                  </a:lnTo>
                  <a:lnTo>
                    <a:pt x="530098" y="185800"/>
                  </a:lnTo>
                  <a:lnTo>
                    <a:pt x="563879" y="185419"/>
                  </a:lnTo>
                  <a:lnTo>
                    <a:pt x="565596" y="164490"/>
                  </a:lnTo>
                  <a:lnTo>
                    <a:pt x="568277" y="144573"/>
                  </a:lnTo>
                  <a:lnTo>
                    <a:pt x="583124" y="88439"/>
                  </a:lnTo>
                  <a:lnTo>
                    <a:pt x="601118" y="49958"/>
                  </a:lnTo>
                  <a:lnTo>
                    <a:pt x="610473" y="34289"/>
                  </a:lnTo>
                  <a:close/>
                </a:path>
                <a:path w="612775" h="206375">
                  <a:moveTo>
                    <a:pt x="612266" y="10287"/>
                  </a:moveTo>
                  <a:lnTo>
                    <a:pt x="499745" y="11811"/>
                  </a:lnTo>
                  <a:lnTo>
                    <a:pt x="499999" y="35306"/>
                  </a:lnTo>
                  <a:lnTo>
                    <a:pt x="583946" y="34289"/>
                  </a:lnTo>
                  <a:lnTo>
                    <a:pt x="610473" y="34289"/>
                  </a:lnTo>
                  <a:lnTo>
                    <a:pt x="612521" y="30861"/>
                  </a:lnTo>
                  <a:lnTo>
                    <a:pt x="612266" y="10287"/>
                  </a:lnTo>
                  <a:close/>
                </a:path>
              </a:pathLst>
            </a:custGeom>
            <a:solidFill>
              <a:srgbClr val="FFFFFF"/>
            </a:solidFill>
          </p:spPr>
          <p:txBody>
            <a:bodyPr wrap="square" lIns="0" tIns="0" rIns="0" bIns="0" rtlCol="0"/>
            <a:lstStyle/>
            <a:p>
              <a:endParaRPr/>
            </a:p>
          </p:txBody>
        </p:sp>
      </p:grpSp>
      <p:grpSp>
        <p:nvGrpSpPr>
          <p:cNvPr id="75" name="グループ化 74">
            <a:extLst>
              <a:ext uri="{FF2B5EF4-FFF2-40B4-BE49-F238E27FC236}">
                <a16:creationId xmlns:a16="http://schemas.microsoft.com/office/drawing/2014/main" id="{15EC7E39-10A8-4365-83DC-6223423953E4}"/>
              </a:ext>
            </a:extLst>
          </p:cNvPr>
          <p:cNvGrpSpPr/>
          <p:nvPr/>
        </p:nvGrpSpPr>
        <p:grpSpPr>
          <a:xfrm>
            <a:off x="7271057" y="4243534"/>
            <a:ext cx="1069975" cy="1061085"/>
            <a:chOff x="6233413" y="2598547"/>
            <a:chExt cx="1069975" cy="1061085"/>
          </a:xfrm>
        </p:grpSpPr>
        <p:sp>
          <p:nvSpPr>
            <p:cNvPr id="76" name="object 11">
              <a:extLst>
                <a:ext uri="{FF2B5EF4-FFF2-40B4-BE49-F238E27FC236}">
                  <a16:creationId xmlns:a16="http://schemas.microsoft.com/office/drawing/2014/main" id="{00BB8582-2E9A-4B03-9F0E-666F0F5634A1}"/>
                </a:ext>
              </a:extLst>
            </p:cNvPr>
            <p:cNvSpPr/>
            <p:nvPr/>
          </p:nvSpPr>
          <p:spPr>
            <a:xfrm>
              <a:off x="6233413" y="2598547"/>
              <a:ext cx="1069975" cy="1061085"/>
            </a:xfrm>
            <a:custGeom>
              <a:avLst/>
              <a:gdLst/>
              <a:ahLst/>
              <a:cxnLst/>
              <a:rect l="l" t="t" r="r" b="b"/>
              <a:pathLst>
                <a:path w="1069975" h="1061085">
                  <a:moveTo>
                    <a:pt x="760857" y="0"/>
                  </a:moveTo>
                  <a:lnTo>
                    <a:pt x="160655" y="588010"/>
                  </a:lnTo>
                  <a:lnTo>
                    <a:pt x="6350" y="430529"/>
                  </a:lnTo>
                  <a:lnTo>
                    <a:pt x="0" y="1054227"/>
                  </a:lnTo>
                  <a:lnTo>
                    <a:pt x="623569" y="1060577"/>
                  </a:lnTo>
                  <a:lnTo>
                    <a:pt x="469264" y="903097"/>
                  </a:lnTo>
                  <a:lnTo>
                    <a:pt x="1069466" y="315087"/>
                  </a:lnTo>
                  <a:lnTo>
                    <a:pt x="760857" y="0"/>
                  </a:lnTo>
                  <a:close/>
                </a:path>
              </a:pathLst>
            </a:custGeom>
            <a:solidFill>
              <a:srgbClr val="C00000"/>
            </a:solidFill>
          </p:spPr>
          <p:txBody>
            <a:bodyPr wrap="square" lIns="0" tIns="0" rIns="0" bIns="0" rtlCol="0"/>
            <a:lstStyle/>
            <a:p>
              <a:endParaRPr/>
            </a:p>
          </p:txBody>
        </p:sp>
        <p:sp>
          <p:nvSpPr>
            <p:cNvPr id="77" name="object 12">
              <a:extLst>
                <a:ext uri="{FF2B5EF4-FFF2-40B4-BE49-F238E27FC236}">
                  <a16:creationId xmlns:a16="http://schemas.microsoft.com/office/drawing/2014/main" id="{081A0562-23B1-4073-AA62-F678917EB439}"/>
                </a:ext>
              </a:extLst>
            </p:cNvPr>
            <p:cNvSpPr/>
            <p:nvPr/>
          </p:nvSpPr>
          <p:spPr>
            <a:xfrm>
              <a:off x="6233413" y="2598547"/>
              <a:ext cx="1069975" cy="1061085"/>
            </a:xfrm>
            <a:custGeom>
              <a:avLst/>
              <a:gdLst/>
              <a:ahLst/>
              <a:cxnLst/>
              <a:rect l="l" t="t" r="r" b="b"/>
              <a:pathLst>
                <a:path w="1069975" h="1061085">
                  <a:moveTo>
                    <a:pt x="760857" y="0"/>
                  </a:moveTo>
                  <a:lnTo>
                    <a:pt x="160655" y="588010"/>
                  </a:lnTo>
                  <a:lnTo>
                    <a:pt x="6350" y="430529"/>
                  </a:lnTo>
                  <a:lnTo>
                    <a:pt x="0" y="1054227"/>
                  </a:lnTo>
                  <a:lnTo>
                    <a:pt x="623569" y="1060577"/>
                  </a:lnTo>
                  <a:lnTo>
                    <a:pt x="469264" y="903097"/>
                  </a:lnTo>
                  <a:lnTo>
                    <a:pt x="1069466" y="315087"/>
                  </a:lnTo>
                  <a:lnTo>
                    <a:pt x="760857" y="0"/>
                  </a:lnTo>
                  <a:close/>
                </a:path>
              </a:pathLst>
            </a:custGeom>
            <a:ln w="12700">
              <a:solidFill>
                <a:srgbClr val="41709C"/>
              </a:solidFill>
            </a:ln>
          </p:spPr>
          <p:txBody>
            <a:bodyPr wrap="square" lIns="0" tIns="0" rIns="0" bIns="0" rtlCol="0"/>
            <a:lstStyle/>
            <a:p>
              <a:endParaRPr/>
            </a:p>
          </p:txBody>
        </p:sp>
        <p:sp>
          <p:nvSpPr>
            <p:cNvPr id="78" name="object 13">
              <a:extLst>
                <a:ext uri="{FF2B5EF4-FFF2-40B4-BE49-F238E27FC236}">
                  <a16:creationId xmlns:a16="http://schemas.microsoft.com/office/drawing/2014/main" id="{4C455519-AB95-4274-9938-AB8175E7E405}"/>
                </a:ext>
              </a:extLst>
            </p:cNvPr>
            <p:cNvSpPr/>
            <p:nvPr/>
          </p:nvSpPr>
          <p:spPr>
            <a:xfrm>
              <a:off x="6291833" y="2714371"/>
              <a:ext cx="915669" cy="908685"/>
            </a:xfrm>
            <a:custGeom>
              <a:avLst/>
              <a:gdLst/>
              <a:ahLst/>
              <a:cxnLst/>
              <a:rect l="l" t="t" r="r" b="b"/>
              <a:pathLst>
                <a:path w="915670" h="908685">
                  <a:moveTo>
                    <a:pt x="670940" y="0"/>
                  </a:moveTo>
                  <a:lnTo>
                    <a:pt x="0" y="660145"/>
                  </a:lnTo>
                  <a:lnTo>
                    <a:pt x="244475" y="908557"/>
                  </a:lnTo>
                  <a:lnTo>
                    <a:pt x="915288" y="248412"/>
                  </a:lnTo>
                  <a:lnTo>
                    <a:pt x="670940" y="0"/>
                  </a:lnTo>
                  <a:close/>
                </a:path>
              </a:pathLst>
            </a:custGeom>
            <a:solidFill>
              <a:srgbClr val="C00000"/>
            </a:solidFill>
          </p:spPr>
          <p:txBody>
            <a:bodyPr wrap="square" lIns="0" tIns="0" rIns="0" bIns="0" rtlCol="0"/>
            <a:lstStyle/>
            <a:p>
              <a:endParaRPr/>
            </a:p>
          </p:txBody>
        </p:sp>
        <p:sp>
          <p:nvSpPr>
            <p:cNvPr id="79" name="object 14">
              <a:extLst>
                <a:ext uri="{FF2B5EF4-FFF2-40B4-BE49-F238E27FC236}">
                  <a16:creationId xmlns:a16="http://schemas.microsoft.com/office/drawing/2014/main" id="{6A32D6A0-95A6-4E28-92D4-01F13D957EF3}"/>
                </a:ext>
              </a:extLst>
            </p:cNvPr>
            <p:cNvSpPr/>
            <p:nvPr/>
          </p:nvSpPr>
          <p:spPr>
            <a:xfrm>
              <a:off x="6498970" y="2990215"/>
              <a:ext cx="422909" cy="400050"/>
            </a:xfrm>
            <a:custGeom>
              <a:avLst/>
              <a:gdLst/>
              <a:ahLst/>
              <a:cxnLst/>
              <a:rect l="l" t="t" r="r" b="b"/>
              <a:pathLst>
                <a:path w="422909" h="400050">
                  <a:moveTo>
                    <a:pt x="169633" y="335279"/>
                  </a:moveTo>
                  <a:lnTo>
                    <a:pt x="135000" y="335279"/>
                  </a:lnTo>
                  <a:lnTo>
                    <a:pt x="157606" y="358139"/>
                  </a:lnTo>
                  <a:lnTo>
                    <a:pt x="160654" y="361950"/>
                  </a:lnTo>
                  <a:lnTo>
                    <a:pt x="160654" y="364489"/>
                  </a:lnTo>
                  <a:lnTo>
                    <a:pt x="160908" y="367029"/>
                  </a:lnTo>
                  <a:lnTo>
                    <a:pt x="159511" y="368300"/>
                  </a:lnTo>
                  <a:lnTo>
                    <a:pt x="156718" y="372110"/>
                  </a:lnTo>
                  <a:lnTo>
                    <a:pt x="151264" y="377189"/>
                  </a:lnTo>
                  <a:lnTo>
                    <a:pt x="146145" y="381000"/>
                  </a:lnTo>
                  <a:lnTo>
                    <a:pt x="141358" y="386079"/>
                  </a:lnTo>
                  <a:lnTo>
                    <a:pt x="136905" y="388620"/>
                  </a:lnTo>
                  <a:lnTo>
                    <a:pt x="141731" y="389889"/>
                  </a:lnTo>
                  <a:lnTo>
                    <a:pt x="147446" y="393700"/>
                  </a:lnTo>
                  <a:lnTo>
                    <a:pt x="154050" y="397510"/>
                  </a:lnTo>
                  <a:lnTo>
                    <a:pt x="156463" y="398779"/>
                  </a:lnTo>
                  <a:lnTo>
                    <a:pt x="158242" y="400050"/>
                  </a:lnTo>
                  <a:lnTo>
                    <a:pt x="161671" y="400050"/>
                  </a:lnTo>
                  <a:lnTo>
                    <a:pt x="164210" y="397510"/>
                  </a:lnTo>
                  <a:lnTo>
                    <a:pt x="165100" y="396239"/>
                  </a:lnTo>
                  <a:lnTo>
                    <a:pt x="175099" y="386079"/>
                  </a:lnTo>
                  <a:lnTo>
                    <a:pt x="182419" y="377189"/>
                  </a:lnTo>
                  <a:lnTo>
                    <a:pt x="187049" y="370839"/>
                  </a:lnTo>
                  <a:lnTo>
                    <a:pt x="188975" y="364489"/>
                  </a:lnTo>
                  <a:lnTo>
                    <a:pt x="189356" y="361950"/>
                  </a:lnTo>
                  <a:lnTo>
                    <a:pt x="188849" y="358139"/>
                  </a:lnTo>
                  <a:lnTo>
                    <a:pt x="187832" y="355600"/>
                  </a:lnTo>
                  <a:lnTo>
                    <a:pt x="186562" y="353060"/>
                  </a:lnTo>
                  <a:lnTo>
                    <a:pt x="184023" y="349250"/>
                  </a:lnTo>
                  <a:lnTo>
                    <a:pt x="169633" y="335279"/>
                  </a:lnTo>
                  <a:close/>
                </a:path>
                <a:path w="422909" h="400050">
                  <a:moveTo>
                    <a:pt x="134222" y="299720"/>
                  </a:moveTo>
                  <a:lnTo>
                    <a:pt x="99949" y="299720"/>
                  </a:lnTo>
                  <a:lnTo>
                    <a:pt x="119252" y="320039"/>
                  </a:lnTo>
                  <a:lnTo>
                    <a:pt x="57023" y="381000"/>
                  </a:lnTo>
                  <a:lnTo>
                    <a:pt x="56261" y="381000"/>
                  </a:lnTo>
                  <a:lnTo>
                    <a:pt x="55752" y="382270"/>
                  </a:lnTo>
                  <a:lnTo>
                    <a:pt x="56133" y="383539"/>
                  </a:lnTo>
                  <a:lnTo>
                    <a:pt x="70484" y="397510"/>
                  </a:lnTo>
                  <a:lnTo>
                    <a:pt x="71119" y="398779"/>
                  </a:lnTo>
                  <a:lnTo>
                    <a:pt x="71881" y="398779"/>
                  </a:lnTo>
                  <a:lnTo>
                    <a:pt x="72516" y="397510"/>
                  </a:lnTo>
                  <a:lnTo>
                    <a:pt x="93599" y="377189"/>
                  </a:lnTo>
                  <a:lnTo>
                    <a:pt x="135000" y="335279"/>
                  </a:lnTo>
                  <a:lnTo>
                    <a:pt x="169633" y="335279"/>
                  </a:lnTo>
                  <a:lnTo>
                    <a:pt x="157860" y="323850"/>
                  </a:lnTo>
                  <a:lnTo>
                    <a:pt x="152526" y="318770"/>
                  </a:lnTo>
                  <a:lnTo>
                    <a:pt x="169036" y="302260"/>
                  </a:lnTo>
                  <a:lnTo>
                    <a:pt x="136778" y="302260"/>
                  </a:lnTo>
                  <a:lnTo>
                    <a:pt x="134222" y="299720"/>
                  </a:lnTo>
                  <a:close/>
                </a:path>
                <a:path w="422909" h="400050">
                  <a:moveTo>
                    <a:pt x="100591" y="265429"/>
                  </a:moveTo>
                  <a:lnTo>
                    <a:pt x="65277" y="265429"/>
                  </a:lnTo>
                  <a:lnTo>
                    <a:pt x="84200" y="284479"/>
                  </a:lnTo>
                  <a:lnTo>
                    <a:pt x="57150" y="311150"/>
                  </a:lnTo>
                  <a:lnTo>
                    <a:pt x="34543" y="332739"/>
                  </a:lnTo>
                  <a:lnTo>
                    <a:pt x="33400" y="334010"/>
                  </a:lnTo>
                  <a:lnTo>
                    <a:pt x="33274" y="335279"/>
                  </a:lnTo>
                  <a:lnTo>
                    <a:pt x="48005" y="349250"/>
                  </a:lnTo>
                  <a:lnTo>
                    <a:pt x="48640" y="350520"/>
                  </a:lnTo>
                  <a:lnTo>
                    <a:pt x="50037" y="350520"/>
                  </a:lnTo>
                  <a:lnTo>
                    <a:pt x="72898" y="326389"/>
                  </a:lnTo>
                  <a:lnTo>
                    <a:pt x="99949" y="299720"/>
                  </a:lnTo>
                  <a:lnTo>
                    <a:pt x="134222" y="299720"/>
                  </a:lnTo>
                  <a:lnTo>
                    <a:pt x="117601" y="283210"/>
                  </a:lnTo>
                  <a:lnTo>
                    <a:pt x="133961" y="266700"/>
                  </a:lnTo>
                  <a:lnTo>
                    <a:pt x="101853" y="266700"/>
                  </a:lnTo>
                  <a:lnTo>
                    <a:pt x="100591" y="265429"/>
                  </a:lnTo>
                  <a:close/>
                </a:path>
                <a:path w="422909" h="400050">
                  <a:moveTo>
                    <a:pt x="97662" y="185420"/>
                  </a:moveTo>
                  <a:lnTo>
                    <a:pt x="88900" y="186689"/>
                  </a:lnTo>
                  <a:lnTo>
                    <a:pt x="85851" y="194310"/>
                  </a:lnTo>
                  <a:lnTo>
                    <a:pt x="82676" y="200660"/>
                  </a:lnTo>
                  <a:lnTo>
                    <a:pt x="79375" y="205739"/>
                  </a:lnTo>
                  <a:lnTo>
                    <a:pt x="58943" y="236220"/>
                  </a:lnTo>
                  <a:lnTo>
                    <a:pt x="50418" y="247650"/>
                  </a:lnTo>
                  <a:lnTo>
                    <a:pt x="39683" y="260350"/>
                  </a:lnTo>
                  <a:lnTo>
                    <a:pt x="27686" y="275589"/>
                  </a:lnTo>
                  <a:lnTo>
                    <a:pt x="0" y="304800"/>
                  </a:lnTo>
                  <a:lnTo>
                    <a:pt x="5206" y="306070"/>
                  </a:lnTo>
                  <a:lnTo>
                    <a:pt x="15875" y="311150"/>
                  </a:lnTo>
                  <a:lnTo>
                    <a:pt x="18414" y="312420"/>
                  </a:lnTo>
                  <a:lnTo>
                    <a:pt x="20192" y="313689"/>
                  </a:lnTo>
                  <a:lnTo>
                    <a:pt x="23494" y="313689"/>
                  </a:lnTo>
                  <a:lnTo>
                    <a:pt x="26034" y="311150"/>
                  </a:lnTo>
                  <a:lnTo>
                    <a:pt x="37863" y="297179"/>
                  </a:lnTo>
                  <a:lnTo>
                    <a:pt x="47831" y="285750"/>
                  </a:lnTo>
                  <a:lnTo>
                    <a:pt x="56965" y="275589"/>
                  </a:lnTo>
                  <a:lnTo>
                    <a:pt x="65277" y="265429"/>
                  </a:lnTo>
                  <a:lnTo>
                    <a:pt x="100591" y="265429"/>
                  </a:lnTo>
                  <a:lnTo>
                    <a:pt x="80390" y="245110"/>
                  </a:lnTo>
                  <a:lnTo>
                    <a:pt x="88415" y="233679"/>
                  </a:lnTo>
                  <a:lnTo>
                    <a:pt x="95916" y="223520"/>
                  </a:lnTo>
                  <a:lnTo>
                    <a:pt x="102893" y="212089"/>
                  </a:lnTo>
                  <a:lnTo>
                    <a:pt x="109346" y="201929"/>
                  </a:lnTo>
                  <a:lnTo>
                    <a:pt x="111125" y="199389"/>
                  </a:lnTo>
                  <a:lnTo>
                    <a:pt x="113283" y="195579"/>
                  </a:lnTo>
                  <a:lnTo>
                    <a:pt x="115696" y="193039"/>
                  </a:lnTo>
                  <a:lnTo>
                    <a:pt x="117475" y="190500"/>
                  </a:lnTo>
                  <a:lnTo>
                    <a:pt x="117982" y="189229"/>
                  </a:lnTo>
                  <a:lnTo>
                    <a:pt x="116839" y="189229"/>
                  </a:lnTo>
                  <a:lnTo>
                    <a:pt x="115950" y="187960"/>
                  </a:lnTo>
                  <a:lnTo>
                    <a:pt x="114426" y="186689"/>
                  </a:lnTo>
                  <a:lnTo>
                    <a:pt x="105537" y="186689"/>
                  </a:lnTo>
                  <a:lnTo>
                    <a:pt x="97662" y="185420"/>
                  </a:lnTo>
                  <a:close/>
                </a:path>
                <a:path w="422909" h="400050">
                  <a:moveTo>
                    <a:pt x="200405" y="241300"/>
                  </a:moveTo>
                  <a:lnTo>
                    <a:pt x="198500" y="241300"/>
                  </a:lnTo>
                  <a:lnTo>
                    <a:pt x="177419" y="262889"/>
                  </a:lnTo>
                  <a:lnTo>
                    <a:pt x="136778" y="302260"/>
                  </a:lnTo>
                  <a:lnTo>
                    <a:pt x="169036" y="302260"/>
                  </a:lnTo>
                  <a:lnTo>
                    <a:pt x="193167" y="278129"/>
                  </a:lnTo>
                  <a:lnTo>
                    <a:pt x="213995" y="259079"/>
                  </a:lnTo>
                  <a:lnTo>
                    <a:pt x="214756" y="257810"/>
                  </a:lnTo>
                  <a:lnTo>
                    <a:pt x="215137" y="257810"/>
                  </a:lnTo>
                  <a:lnTo>
                    <a:pt x="215137" y="256539"/>
                  </a:lnTo>
                  <a:lnTo>
                    <a:pt x="214756" y="256539"/>
                  </a:lnTo>
                  <a:lnTo>
                    <a:pt x="201168" y="242570"/>
                  </a:lnTo>
                  <a:lnTo>
                    <a:pt x="200405" y="241300"/>
                  </a:lnTo>
                  <a:close/>
                </a:path>
                <a:path w="422909" h="400050">
                  <a:moveTo>
                    <a:pt x="286511" y="276860"/>
                  </a:moveTo>
                  <a:lnTo>
                    <a:pt x="275208" y="276860"/>
                  </a:lnTo>
                  <a:lnTo>
                    <a:pt x="279780" y="278129"/>
                  </a:lnTo>
                  <a:lnTo>
                    <a:pt x="283082" y="279400"/>
                  </a:lnTo>
                  <a:lnTo>
                    <a:pt x="285114" y="278129"/>
                  </a:lnTo>
                  <a:lnTo>
                    <a:pt x="285876" y="278129"/>
                  </a:lnTo>
                  <a:lnTo>
                    <a:pt x="286511" y="276860"/>
                  </a:lnTo>
                  <a:close/>
                </a:path>
                <a:path w="422909" h="400050">
                  <a:moveTo>
                    <a:pt x="162305" y="123189"/>
                  </a:moveTo>
                  <a:lnTo>
                    <a:pt x="160147" y="123189"/>
                  </a:lnTo>
                  <a:lnTo>
                    <a:pt x="158114" y="124460"/>
                  </a:lnTo>
                  <a:lnTo>
                    <a:pt x="152907" y="129539"/>
                  </a:lnTo>
                  <a:lnTo>
                    <a:pt x="147700" y="133350"/>
                  </a:lnTo>
                  <a:lnTo>
                    <a:pt x="142620" y="138429"/>
                  </a:lnTo>
                  <a:lnTo>
                    <a:pt x="147119" y="142239"/>
                  </a:lnTo>
                  <a:lnTo>
                    <a:pt x="152796" y="147320"/>
                  </a:lnTo>
                  <a:lnTo>
                    <a:pt x="199008" y="193039"/>
                  </a:lnTo>
                  <a:lnTo>
                    <a:pt x="223551" y="219710"/>
                  </a:lnTo>
                  <a:lnTo>
                    <a:pt x="232906" y="229870"/>
                  </a:lnTo>
                  <a:lnTo>
                    <a:pt x="259197" y="269239"/>
                  </a:lnTo>
                  <a:lnTo>
                    <a:pt x="262508" y="278129"/>
                  </a:lnTo>
                  <a:lnTo>
                    <a:pt x="269367" y="276860"/>
                  </a:lnTo>
                  <a:lnTo>
                    <a:pt x="286511" y="276860"/>
                  </a:lnTo>
                  <a:lnTo>
                    <a:pt x="286384" y="275589"/>
                  </a:lnTo>
                  <a:lnTo>
                    <a:pt x="267473" y="240029"/>
                  </a:lnTo>
                  <a:lnTo>
                    <a:pt x="240712" y="207010"/>
                  </a:lnTo>
                  <a:lnTo>
                    <a:pt x="212978" y="179070"/>
                  </a:lnTo>
                  <a:lnTo>
                    <a:pt x="182118" y="147320"/>
                  </a:lnTo>
                  <a:lnTo>
                    <a:pt x="172720" y="137160"/>
                  </a:lnTo>
                  <a:lnTo>
                    <a:pt x="167004" y="132079"/>
                  </a:lnTo>
                  <a:lnTo>
                    <a:pt x="164973" y="128270"/>
                  </a:lnTo>
                  <a:lnTo>
                    <a:pt x="163702" y="125729"/>
                  </a:lnTo>
                  <a:lnTo>
                    <a:pt x="163195" y="124460"/>
                  </a:lnTo>
                  <a:lnTo>
                    <a:pt x="162686" y="124460"/>
                  </a:lnTo>
                  <a:lnTo>
                    <a:pt x="162305" y="123189"/>
                  </a:lnTo>
                  <a:close/>
                </a:path>
                <a:path w="422909" h="400050">
                  <a:moveTo>
                    <a:pt x="153669" y="215900"/>
                  </a:moveTo>
                  <a:lnTo>
                    <a:pt x="152526" y="215900"/>
                  </a:lnTo>
                  <a:lnTo>
                    <a:pt x="129539" y="240029"/>
                  </a:lnTo>
                  <a:lnTo>
                    <a:pt x="101853" y="266700"/>
                  </a:lnTo>
                  <a:lnTo>
                    <a:pt x="133961" y="266700"/>
                  </a:lnTo>
                  <a:lnTo>
                    <a:pt x="145287" y="255270"/>
                  </a:lnTo>
                  <a:lnTo>
                    <a:pt x="167767" y="233679"/>
                  </a:lnTo>
                  <a:lnTo>
                    <a:pt x="168528" y="233679"/>
                  </a:lnTo>
                  <a:lnTo>
                    <a:pt x="168909" y="232410"/>
                  </a:lnTo>
                  <a:lnTo>
                    <a:pt x="168528" y="231139"/>
                  </a:lnTo>
                  <a:lnTo>
                    <a:pt x="154686" y="217170"/>
                  </a:lnTo>
                  <a:lnTo>
                    <a:pt x="153669" y="215900"/>
                  </a:lnTo>
                  <a:close/>
                </a:path>
                <a:path w="422909" h="400050">
                  <a:moveTo>
                    <a:pt x="204343" y="81279"/>
                  </a:moveTo>
                  <a:lnTo>
                    <a:pt x="202946" y="81279"/>
                  </a:lnTo>
                  <a:lnTo>
                    <a:pt x="201040" y="82550"/>
                  </a:lnTo>
                  <a:lnTo>
                    <a:pt x="196469" y="86360"/>
                  </a:lnTo>
                  <a:lnTo>
                    <a:pt x="191515" y="90170"/>
                  </a:lnTo>
                  <a:lnTo>
                    <a:pt x="186181" y="95250"/>
                  </a:lnTo>
                  <a:lnTo>
                    <a:pt x="191301" y="100329"/>
                  </a:lnTo>
                  <a:lnTo>
                    <a:pt x="197135" y="105410"/>
                  </a:lnTo>
                  <a:lnTo>
                    <a:pt x="203684" y="111760"/>
                  </a:lnTo>
                  <a:lnTo>
                    <a:pt x="210947" y="119379"/>
                  </a:lnTo>
                  <a:lnTo>
                    <a:pt x="296672" y="205739"/>
                  </a:lnTo>
                  <a:lnTo>
                    <a:pt x="324484" y="234950"/>
                  </a:lnTo>
                  <a:lnTo>
                    <a:pt x="325754" y="236220"/>
                  </a:lnTo>
                  <a:lnTo>
                    <a:pt x="326898" y="236220"/>
                  </a:lnTo>
                  <a:lnTo>
                    <a:pt x="340613" y="222250"/>
                  </a:lnTo>
                  <a:lnTo>
                    <a:pt x="340359" y="220979"/>
                  </a:lnTo>
                  <a:lnTo>
                    <a:pt x="339471" y="220979"/>
                  </a:lnTo>
                  <a:lnTo>
                    <a:pt x="335152" y="215900"/>
                  </a:lnTo>
                  <a:lnTo>
                    <a:pt x="355219" y="215900"/>
                  </a:lnTo>
                  <a:lnTo>
                    <a:pt x="355557" y="214629"/>
                  </a:lnTo>
                  <a:lnTo>
                    <a:pt x="333248" y="214629"/>
                  </a:lnTo>
                  <a:lnTo>
                    <a:pt x="330059" y="210820"/>
                  </a:lnTo>
                  <a:lnTo>
                    <a:pt x="325262" y="207010"/>
                  </a:lnTo>
                  <a:lnTo>
                    <a:pt x="318871" y="200660"/>
                  </a:lnTo>
                  <a:lnTo>
                    <a:pt x="310896" y="191770"/>
                  </a:lnTo>
                  <a:lnTo>
                    <a:pt x="225932" y="105410"/>
                  </a:lnTo>
                  <a:lnTo>
                    <a:pt x="218739" y="97789"/>
                  </a:lnTo>
                  <a:lnTo>
                    <a:pt x="213344" y="92710"/>
                  </a:lnTo>
                  <a:lnTo>
                    <a:pt x="209734" y="88900"/>
                  </a:lnTo>
                  <a:lnTo>
                    <a:pt x="207899" y="86360"/>
                  </a:lnTo>
                  <a:lnTo>
                    <a:pt x="206248" y="83820"/>
                  </a:lnTo>
                  <a:lnTo>
                    <a:pt x="205358" y="82550"/>
                  </a:lnTo>
                  <a:lnTo>
                    <a:pt x="204343" y="81279"/>
                  </a:lnTo>
                  <a:close/>
                </a:path>
                <a:path w="422909" h="400050">
                  <a:moveTo>
                    <a:pt x="283845" y="233679"/>
                  </a:moveTo>
                  <a:lnTo>
                    <a:pt x="281939" y="233679"/>
                  </a:lnTo>
                  <a:lnTo>
                    <a:pt x="282575" y="234950"/>
                  </a:lnTo>
                  <a:lnTo>
                    <a:pt x="283336" y="234950"/>
                  </a:lnTo>
                  <a:lnTo>
                    <a:pt x="283845" y="233679"/>
                  </a:lnTo>
                  <a:close/>
                </a:path>
                <a:path w="422909" h="400050">
                  <a:moveTo>
                    <a:pt x="188722" y="107950"/>
                  </a:moveTo>
                  <a:lnTo>
                    <a:pt x="187325" y="109220"/>
                  </a:lnTo>
                  <a:lnTo>
                    <a:pt x="185165" y="110489"/>
                  </a:lnTo>
                  <a:lnTo>
                    <a:pt x="182245" y="113029"/>
                  </a:lnTo>
                  <a:lnTo>
                    <a:pt x="171323" y="121920"/>
                  </a:lnTo>
                  <a:lnTo>
                    <a:pt x="175752" y="125729"/>
                  </a:lnTo>
                  <a:lnTo>
                    <a:pt x="181038" y="130810"/>
                  </a:lnTo>
                  <a:lnTo>
                    <a:pt x="187182" y="137160"/>
                  </a:lnTo>
                  <a:lnTo>
                    <a:pt x="194182" y="143510"/>
                  </a:lnTo>
                  <a:lnTo>
                    <a:pt x="256539" y="207010"/>
                  </a:lnTo>
                  <a:lnTo>
                    <a:pt x="281304" y="233679"/>
                  </a:lnTo>
                  <a:lnTo>
                    <a:pt x="284733" y="233679"/>
                  </a:lnTo>
                  <a:lnTo>
                    <a:pt x="296036" y="222250"/>
                  </a:lnTo>
                  <a:lnTo>
                    <a:pt x="296418" y="220979"/>
                  </a:lnTo>
                  <a:lnTo>
                    <a:pt x="296036" y="219710"/>
                  </a:lnTo>
                  <a:lnTo>
                    <a:pt x="295275" y="219710"/>
                  </a:lnTo>
                  <a:lnTo>
                    <a:pt x="269875" y="194310"/>
                  </a:lnTo>
                  <a:lnTo>
                    <a:pt x="207390" y="130810"/>
                  </a:lnTo>
                  <a:lnTo>
                    <a:pt x="198120" y="120650"/>
                  </a:lnTo>
                  <a:lnTo>
                    <a:pt x="193039" y="115570"/>
                  </a:lnTo>
                  <a:lnTo>
                    <a:pt x="191897" y="114300"/>
                  </a:lnTo>
                  <a:lnTo>
                    <a:pt x="191643" y="113029"/>
                  </a:lnTo>
                  <a:lnTo>
                    <a:pt x="191261" y="113029"/>
                  </a:lnTo>
                  <a:lnTo>
                    <a:pt x="190246" y="110489"/>
                  </a:lnTo>
                  <a:lnTo>
                    <a:pt x="189864" y="109220"/>
                  </a:lnTo>
                  <a:lnTo>
                    <a:pt x="188722" y="107950"/>
                  </a:lnTo>
                  <a:close/>
                </a:path>
                <a:path w="422909" h="400050">
                  <a:moveTo>
                    <a:pt x="355219" y="215900"/>
                  </a:moveTo>
                  <a:lnTo>
                    <a:pt x="341629" y="215900"/>
                  </a:lnTo>
                  <a:lnTo>
                    <a:pt x="346836" y="217170"/>
                  </a:lnTo>
                  <a:lnTo>
                    <a:pt x="350647" y="218439"/>
                  </a:lnTo>
                  <a:lnTo>
                    <a:pt x="353822" y="218439"/>
                  </a:lnTo>
                  <a:lnTo>
                    <a:pt x="354456" y="217170"/>
                  </a:lnTo>
                  <a:lnTo>
                    <a:pt x="355219" y="215900"/>
                  </a:lnTo>
                  <a:close/>
                </a:path>
                <a:path w="422909" h="400050">
                  <a:moveTo>
                    <a:pt x="360933" y="166370"/>
                  </a:moveTo>
                  <a:lnTo>
                    <a:pt x="352171" y="166370"/>
                  </a:lnTo>
                  <a:lnTo>
                    <a:pt x="345948" y="167639"/>
                  </a:lnTo>
                  <a:lnTo>
                    <a:pt x="338835" y="168910"/>
                  </a:lnTo>
                  <a:lnTo>
                    <a:pt x="339598" y="172720"/>
                  </a:lnTo>
                  <a:lnTo>
                    <a:pt x="339851" y="175260"/>
                  </a:lnTo>
                  <a:lnTo>
                    <a:pt x="339978" y="180339"/>
                  </a:lnTo>
                  <a:lnTo>
                    <a:pt x="339409" y="189229"/>
                  </a:lnTo>
                  <a:lnTo>
                    <a:pt x="338089" y="198120"/>
                  </a:lnTo>
                  <a:lnTo>
                    <a:pt x="336032" y="205739"/>
                  </a:lnTo>
                  <a:lnTo>
                    <a:pt x="333248" y="214629"/>
                  </a:lnTo>
                  <a:lnTo>
                    <a:pt x="355557" y="214629"/>
                  </a:lnTo>
                  <a:lnTo>
                    <a:pt x="360806" y="179070"/>
                  </a:lnTo>
                  <a:lnTo>
                    <a:pt x="360552" y="175260"/>
                  </a:lnTo>
                  <a:lnTo>
                    <a:pt x="360806" y="172720"/>
                  </a:lnTo>
                  <a:lnTo>
                    <a:pt x="361696" y="171450"/>
                  </a:lnTo>
                  <a:lnTo>
                    <a:pt x="362330" y="168910"/>
                  </a:lnTo>
                  <a:lnTo>
                    <a:pt x="362457" y="167639"/>
                  </a:lnTo>
                  <a:lnTo>
                    <a:pt x="360933" y="166370"/>
                  </a:lnTo>
                  <a:close/>
                </a:path>
                <a:path w="422909" h="400050">
                  <a:moveTo>
                    <a:pt x="324103" y="182879"/>
                  </a:moveTo>
                  <a:lnTo>
                    <a:pt x="322325" y="182879"/>
                  </a:lnTo>
                  <a:lnTo>
                    <a:pt x="322833" y="184150"/>
                  </a:lnTo>
                  <a:lnTo>
                    <a:pt x="323596" y="184150"/>
                  </a:lnTo>
                  <a:lnTo>
                    <a:pt x="324103" y="182879"/>
                  </a:lnTo>
                  <a:close/>
                </a:path>
                <a:path w="422909" h="400050">
                  <a:moveTo>
                    <a:pt x="276637" y="63500"/>
                  </a:moveTo>
                  <a:lnTo>
                    <a:pt x="253619" y="63500"/>
                  </a:lnTo>
                  <a:lnTo>
                    <a:pt x="256667" y="69850"/>
                  </a:lnTo>
                  <a:lnTo>
                    <a:pt x="259079" y="76200"/>
                  </a:lnTo>
                  <a:lnTo>
                    <a:pt x="260730" y="81279"/>
                  </a:lnTo>
                  <a:lnTo>
                    <a:pt x="242188" y="97789"/>
                  </a:lnTo>
                  <a:lnTo>
                    <a:pt x="241426" y="99060"/>
                  </a:lnTo>
                  <a:lnTo>
                    <a:pt x="241046" y="100329"/>
                  </a:lnTo>
                  <a:lnTo>
                    <a:pt x="241300" y="101600"/>
                  </a:lnTo>
                  <a:lnTo>
                    <a:pt x="261111" y="120650"/>
                  </a:lnTo>
                  <a:lnTo>
                    <a:pt x="321563" y="182879"/>
                  </a:lnTo>
                  <a:lnTo>
                    <a:pt x="324993" y="182879"/>
                  </a:lnTo>
                  <a:lnTo>
                    <a:pt x="343407" y="163829"/>
                  </a:lnTo>
                  <a:lnTo>
                    <a:pt x="352298" y="154939"/>
                  </a:lnTo>
                  <a:lnTo>
                    <a:pt x="324738" y="154939"/>
                  </a:lnTo>
                  <a:lnTo>
                    <a:pt x="314071" y="143510"/>
                  </a:lnTo>
                  <a:lnTo>
                    <a:pt x="326912" y="130810"/>
                  </a:lnTo>
                  <a:lnTo>
                    <a:pt x="302005" y="130810"/>
                  </a:lnTo>
                  <a:lnTo>
                    <a:pt x="291592" y="120650"/>
                  </a:lnTo>
                  <a:lnTo>
                    <a:pt x="304480" y="107950"/>
                  </a:lnTo>
                  <a:lnTo>
                    <a:pt x="279526" y="107950"/>
                  </a:lnTo>
                  <a:lnTo>
                    <a:pt x="269494" y="97789"/>
                  </a:lnTo>
                  <a:lnTo>
                    <a:pt x="302880" y="64770"/>
                  </a:lnTo>
                  <a:lnTo>
                    <a:pt x="276986" y="64770"/>
                  </a:lnTo>
                  <a:lnTo>
                    <a:pt x="276637" y="63500"/>
                  </a:lnTo>
                  <a:close/>
                </a:path>
                <a:path w="422909" h="400050">
                  <a:moveTo>
                    <a:pt x="419353" y="125729"/>
                  </a:moveTo>
                  <a:lnTo>
                    <a:pt x="408475" y="130810"/>
                  </a:lnTo>
                  <a:lnTo>
                    <a:pt x="386099" y="135889"/>
                  </a:lnTo>
                  <a:lnTo>
                    <a:pt x="372363" y="135889"/>
                  </a:lnTo>
                  <a:lnTo>
                    <a:pt x="371982" y="137160"/>
                  </a:lnTo>
                  <a:lnTo>
                    <a:pt x="371728" y="138429"/>
                  </a:lnTo>
                  <a:lnTo>
                    <a:pt x="371728" y="139700"/>
                  </a:lnTo>
                  <a:lnTo>
                    <a:pt x="370204" y="152400"/>
                  </a:lnTo>
                  <a:lnTo>
                    <a:pt x="370204" y="154939"/>
                  </a:lnTo>
                  <a:lnTo>
                    <a:pt x="371094" y="156210"/>
                  </a:lnTo>
                  <a:lnTo>
                    <a:pt x="393541" y="156210"/>
                  </a:lnTo>
                  <a:lnTo>
                    <a:pt x="416559" y="151129"/>
                  </a:lnTo>
                  <a:lnTo>
                    <a:pt x="419734" y="149860"/>
                  </a:lnTo>
                  <a:lnTo>
                    <a:pt x="421639" y="149860"/>
                  </a:lnTo>
                  <a:lnTo>
                    <a:pt x="422021" y="148589"/>
                  </a:lnTo>
                  <a:lnTo>
                    <a:pt x="422909" y="148589"/>
                  </a:lnTo>
                  <a:lnTo>
                    <a:pt x="422782" y="146050"/>
                  </a:lnTo>
                  <a:lnTo>
                    <a:pt x="419861" y="135889"/>
                  </a:lnTo>
                  <a:lnTo>
                    <a:pt x="419100" y="130810"/>
                  </a:lnTo>
                  <a:lnTo>
                    <a:pt x="419353" y="125729"/>
                  </a:lnTo>
                  <a:close/>
                </a:path>
                <a:path w="422909" h="400050">
                  <a:moveTo>
                    <a:pt x="380206" y="109220"/>
                  </a:moveTo>
                  <a:lnTo>
                    <a:pt x="348742" y="109220"/>
                  </a:lnTo>
                  <a:lnTo>
                    <a:pt x="359409" y="120650"/>
                  </a:lnTo>
                  <a:lnTo>
                    <a:pt x="324738" y="154939"/>
                  </a:lnTo>
                  <a:lnTo>
                    <a:pt x="352298" y="154939"/>
                  </a:lnTo>
                  <a:lnTo>
                    <a:pt x="368807" y="138429"/>
                  </a:lnTo>
                  <a:lnTo>
                    <a:pt x="387857" y="120650"/>
                  </a:lnTo>
                  <a:lnTo>
                    <a:pt x="388747" y="119379"/>
                  </a:lnTo>
                  <a:lnTo>
                    <a:pt x="389254" y="119379"/>
                  </a:lnTo>
                  <a:lnTo>
                    <a:pt x="389254" y="118110"/>
                  </a:lnTo>
                  <a:lnTo>
                    <a:pt x="388874" y="118110"/>
                  </a:lnTo>
                  <a:lnTo>
                    <a:pt x="380206" y="109220"/>
                  </a:lnTo>
                  <a:close/>
                </a:path>
                <a:path w="422909" h="400050">
                  <a:moveTo>
                    <a:pt x="357597" y="86360"/>
                  </a:moveTo>
                  <a:lnTo>
                    <a:pt x="326389" y="86360"/>
                  </a:lnTo>
                  <a:lnTo>
                    <a:pt x="336676" y="96520"/>
                  </a:lnTo>
                  <a:lnTo>
                    <a:pt x="302005" y="130810"/>
                  </a:lnTo>
                  <a:lnTo>
                    <a:pt x="326912" y="130810"/>
                  </a:lnTo>
                  <a:lnTo>
                    <a:pt x="348742" y="109220"/>
                  </a:lnTo>
                  <a:lnTo>
                    <a:pt x="380206" y="109220"/>
                  </a:lnTo>
                  <a:lnTo>
                    <a:pt x="369061" y="97789"/>
                  </a:lnTo>
                  <a:lnTo>
                    <a:pt x="357597" y="86360"/>
                  </a:lnTo>
                  <a:close/>
                </a:path>
                <a:path w="422909" h="400050">
                  <a:moveTo>
                    <a:pt x="334668" y="63500"/>
                  </a:moveTo>
                  <a:lnTo>
                    <a:pt x="304164" y="63500"/>
                  </a:lnTo>
                  <a:lnTo>
                    <a:pt x="314325" y="74929"/>
                  </a:lnTo>
                  <a:lnTo>
                    <a:pt x="279526" y="107950"/>
                  </a:lnTo>
                  <a:lnTo>
                    <a:pt x="304480" y="107950"/>
                  </a:lnTo>
                  <a:lnTo>
                    <a:pt x="326389" y="86360"/>
                  </a:lnTo>
                  <a:lnTo>
                    <a:pt x="357597" y="86360"/>
                  </a:lnTo>
                  <a:lnTo>
                    <a:pt x="334668" y="63500"/>
                  </a:lnTo>
                  <a:close/>
                </a:path>
                <a:path w="422909" h="400050">
                  <a:moveTo>
                    <a:pt x="288798" y="0"/>
                  </a:moveTo>
                  <a:lnTo>
                    <a:pt x="288035" y="0"/>
                  </a:lnTo>
                  <a:lnTo>
                    <a:pt x="287400" y="1270"/>
                  </a:lnTo>
                  <a:lnTo>
                    <a:pt x="266446" y="22860"/>
                  </a:lnTo>
                  <a:lnTo>
                    <a:pt x="231521" y="57150"/>
                  </a:lnTo>
                  <a:lnTo>
                    <a:pt x="210693" y="76200"/>
                  </a:lnTo>
                  <a:lnTo>
                    <a:pt x="209803" y="77470"/>
                  </a:lnTo>
                  <a:lnTo>
                    <a:pt x="209423" y="77470"/>
                  </a:lnTo>
                  <a:lnTo>
                    <a:pt x="209296" y="78739"/>
                  </a:lnTo>
                  <a:lnTo>
                    <a:pt x="209550" y="78739"/>
                  </a:lnTo>
                  <a:lnTo>
                    <a:pt x="210438" y="80010"/>
                  </a:lnTo>
                  <a:lnTo>
                    <a:pt x="223011" y="92710"/>
                  </a:lnTo>
                  <a:lnTo>
                    <a:pt x="223520" y="93979"/>
                  </a:lnTo>
                  <a:lnTo>
                    <a:pt x="224408" y="93979"/>
                  </a:lnTo>
                  <a:lnTo>
                    <a:pt x="225044" y="92710"/>
                  </a:lnTo>
                  <a:lnTo>
                    <a:pt x="225932" y="91439"/>
                  </a:lnTo>
                  <a:lnTo>
                    <a:pt x="246125" y="71120"/>
                  </a:lnTo>
                  <a:lnTo>
                    <a:pt x="253619" y="63500"/>
                  </a:lnTo>
                  <a:lnTo>
                    <a:pt x="276637" y="63500"/>
                  </a:lnTo>
                  <a:lnTo>
                    <a:pt x="275589" y="59689"/>
                  </a:lnTo>
                  <a:lnTo>
                    <a:pt x="273303" y="54610"/>
                  </a:lnTo>
                  <a:lnTo>
                    <a:pt x="270382" y="46989"/>
                  </a:lnTo>
                  <a:lnTo>
                    <a:pt x="280924" y="36829"/>
                  </a:lnTo>
                  <a:lnTo>
                    <a:pt x="301878" y="17779"/>
                  </a:lnTo>
                  <a:lnTo>
                    <a:pt x="302640" y="16510"/>
                  </a:lnTo>
                  <a:lnTo>
                    <a:pt x="303022" y="16510"/>
                  </a:lnTo>
                  <a:lnTo>
                    <a:pt x="303022" y="15239"/>
                  </a:lnTo>
                  <a:lnTo>
                    <a:pt x="302640" y="15239"/>
                  </a:lnTo>
                  <a:lnTo>
                    <a:pt x="301878" y="13970"/>
                  </a:lnTo>
                  <a:lnTo>
                    <a:pt x="289305" y="1270"/>
                  </a:lnTo>
                  <a:lnTo>
                    <a:pt x="288798" y="0"/>
                  </a:lnTo>
                  <a:close/>
                </a:path>
                <a:path w="422909" h="400050">
                  <a:moveTo>
                    <a:pt x="307975" y="35560"/>
                  </a:moveTo>
                  <a:lnTo>
                    <a:pt x="305943" y="35560"/>
                  </a:lnTo>
                  <a:lnTo>
                    <a:pt x="286638" y="55879"/>
                  </a:lnTo>
                  <a:lnTo>
                    <a:pt x="276986" y="64770"/>
                  </a:lnTo>
                  <a:lnTo>
                    <a:pt x="302880" y="64770"/>
                  </a:lnTo>
                  <a:lnTo>
                    <a:pt x="304164" y="63500"/>
                  </a:lnTo>
                  <a:lnTo>
                    <a:pt x="334668" y="63500"/>
                  </a:lnTo>
                  <a:lnTo>
                    <a:pt x="327025" y="55879"/>
                  </a:lnTo>
                  <a:lnTo>
                    <a:pt x="308863" y="36829"/>
                  </a:lnTo>
                  <a:lnTo>
                    <a:pt x="307975" y="35560"/>
                  </a:lnTo>
                  <a:close/>
                </a:path>
              </a:pathLst>
            </a:custGeom>
            <a:solidFill>
              <a:srgbClr val="FFFFFF"/>
            </a:solidFill>
          </p:spPr>
          <p:txBody>
            <a:bodyPr wrap="square" lIns="0" tIns="0" rIns="0" bIns="0" rtlCol="0"/>
            <a:lstStyle/>
            <a:p>
              <a:endParaRPr/>
            </a:p>
          </p:txBody>
        </p:sp>
        <p:pic>
          <p:nvPicPr>
            <p:cNvPr id="80" name="object 15">
              <a:extLst>
                <a:ext uri="{FF2B5EF4-FFF2-40B4-BE49-F238E27FC236}">
                  <a16:creationId xmlns:a16="http://schemas.microsoft.com/office/drawing/2014/main" id="{4F76CA42-B044-4910-82DF-589B3282294E}"/>
                </a:ext>
              </a:extLst>
            </p:cNvPr>
            <p:cNvPicPr/>
            <p:nvPr/>
          </p:nvPicPr>
          <p:blipFill>
            <a:blip r:embed="rId6" cstate="print"/>
            <a:stretch>
              <a:fillRect/>
            </a:stretch>
          </p:blipFill>
          <p:spPr>
            <a:xfrm>
              <a:off x="6827458" y="2923158"/>
              <a:ext cx="164328" cy="166369"/>
            </a:xfrm>
            <a:prstGeom prst="rect">
              <a:avLst/>
            </a:prstGeom>
          </p:spPr>
        </p:pic>
      </p:grpSp>
      <p:grpSp>
        <p:nvGrpSpPr>
          <p:cNvPr id="8" name="グループ化 7">
            <a:extLst>
              <a:ext uri="{FF2B5EF4-FFF2-40B4-BE49-F238E27FC236}">
                <a16:creationId xmlns:a16="http://schemas.microsoft.com/office/drawing/2014/main" id="{63D399BD-6A7E-4C86-AE88-7A19BE6782DD}"/>
              </a:ext>
            </a:extLst>
          </p:cNvPr>
          <p:cNvGrpSpPr/>
          <p:nvPr/>
        </p:nvGrpSpPr>
        <p:grpSpPr>
          <a:xfrm rot="20295607">
            <a:off x="4486641" y="5886576"/>
            <a:ext cx="1283970" cy="882015"/>
            <a:chOff x="5496813" y="4129404"/>
            <a:chExt cx="1283970" cy="882015"/>
          </a:xfrm>
        </p:grpSpPr>
        <p:sp>
          <p:nvSpPr>
            <p:cNvPr id="81" name="object 16">
              <a:extLst>
                <a:ext uri="{FF2B5EF4-FFF2-40B4-BE49-F238E27FC236}">
                  <a16:creationId xmlns:a16="http://schemas.microsoft.com/office/drawing/2014/main" id="{AEF127C3-734A-462F-9CAC-8DB548E50E93}"/>
                </a:ext>
              </a:extLst>
            </p:cNvPr>
            <p:cNvSpPr/>
            <p:nvPr/>
          </p:nvSpPr>
          <p:spPr>
            <a:xfrm>
              <a:off x="5496813" y="4129404"/>
              <a:ext cx="1283970" cy="882015"/>
            </a:xfrm>
            <a:custGeom>
              <a:avLst/>
              <a:gdLst/>
              <a:ahLst/>
              <a:cxnLst/>
              <a:rect l="l" t="t" r="r" b="b"/>
              <a:pathLst>
                <a:path w="1283970" h="882014">
                  <a:moveTo>
                    <a:pt x="436372" y="0"/>
                  </a:moveTo>
                  <a:lnTo>
                    <a:pt x="0" y="445516"/>
                  </a:lnTo>
                  <a:lnTo>
                    <a:pt x="445515" y="881888"/>
                  </a:lnTo>
                  <a:lnTo>
                    <a:pt x="443230" y="661416"/>
                  </a:lnTo>
                  <a:lnTo>
                    <a:pt x="1283462" y="652653"/>
                  </a:lnTo>
                  <a:lnTo>
                    <a:pt x="1278889" y="211709"/>
                  </a:lnTo>
                  <a:lnTo>
                    <a:pt x="438658" y="220472"/>
                  </a:lnTo>
                  <a:lnTo>
                    <a:pt x="436372" y="0"/>
                  </a:lnTo>
                  <a:close/>
                </a:path>
              </a:pathLst>
            </a:custGeom>
            <a:solidFill>
              <a:srgbClr val="C00000"/>
            </a:solidFill>
          </p:spPr>
          <p:txBody>
            <a:bodyPr wrap="square" lIns="0" tIns="0" rIns="0" bIns="0" rtlCol="0"/>
            <a:lstStyle/>
            <a:p>
              <a:endParaRPr/>
            </a:p>
          </p:txBody>
        </p:sp>
        <p:sp>
          <p:nvSpPr>
            <p:cNvPr id="82" name="object 17">
              <a:extLst>
                <a:ext uri="{FF2B5EF4-FFF2-40B4-BE49-F238E27FC236}">
                  <a16:creationId xmlns:a16="http://schemas.microsoft.com/office/drawing/2014/main" id="{4334C6E2-12E5-4B2E-A3F7-346EECF4C1C5}"/>
                </a:ext>
              </a:extLst>
            </p:cNvPr>
            <p:cNvSpPr/>
            <p:nvPr/>
          </p:nvSpPr>
          <p:spPr>
            <a:xfrm>
              <a:off x="5496813" y="4129404"/>
              <a:ext cx="1283970" cy="882015"/>
            </a:xfrm>
            <a:custGeom>
              <a:avLst/>
              <a:gdLst/>
              <a:ahLst/>
              <a:cxnLst/>
              <a:rect l="l" t="t" r="r" b="b"/>
              <a:pathLst>
                <a:path w="1283970" h="882014">
                  <a:moveTo>
                    <a:pt x="1278889" y="211709"/>
                  </a:moveTo>
                  <a:lnTo>
                    <a:pt x="438658" y="220472"/>
                  </a:lnTo>
                  <a:lnTo>
                    <a:pt x="436372" y="0"/>
                  </a:lnTo>
                  <a:lnTo>
                    <a:pt x="0" y="445516"/>
                  </a:lnTo>
                  <a:lnTo>
                    <a:pt x="445515" y="881888"/>
                  </a:lnTo>
                  <a:lnTo>
                    <a:pt x="443230" y="661416"/>
                  </a:lnTo>
                  <a:lnTo>
                    <a:pt x="1283462" y="652653"/>
                  </a:lnTo>
                  <a:lnTo>
                    <a:pt x="1278889" y="211709"/>
                  </a:lnTo>
                  <a:close/>
                </a:path>
              </a:pathLst>
            </a:custGeom>
            <a:ln w="12700">
              <a:solidFill>
                <a:srgbClr val="41709C"/>
              </a:solidFill>
            </a:ln>
          </p:spPr>
          <p:txBody>
            <a:bodyPr wrap="square" lIns="0" tIns="0" rIns="0" bIns="0" rtlCol="0"/>
            <a:lstStyle/>
            <a:p>
              <a:endParaRPr/>
            </a:p>
          </p:txBody>
        </p:sp>
        <p:sp>
          <p:nvSpPr>
            <p:cNvPr id="83" name="object 18">
              <a:extLst>
                <a:ext uri="{FF2B5EF4-FFF2-40B4-BE49-F238E27FC236}">
                  <a16:creationId xmlns:a16="http://schemas.microsoft.com/office/drawing/2014/main" id="{B1040382-6FC6-4F9C-A4FF-9C74B8966734}"/>
                </a:ext>
              </a:extLst>
            </p:cNvPr>
            <p:cNvSpPr/>
            <p:nvPr/>
          </p:nvSpPr>
          <p:spPr>
            <a:xfrm>
              <a:off x="5731509" y="4392422"/>
              <a:ext cx="946150" cy="381635"/>
            </a:xfrm>
            <a:custGeom>
              <a:avLst/>
              <a:gdLst/>
              <a:ahLst/>
              <a:cxnLst/>
              <a:rect l="l" t="t" r="r" b="b"/>
              <a:pathLst>
                <a:path w="946150" h="381635">
                  <a:moveTo>
                    <a:pt x="941196" y="0"/>
                  </a:moveTo>
                  <a:lnTo>
                    <a:pt x="0" y="11810"/>
                  </a:lnTo>
                  <a:lnTo>
                    <a:pt x="4699" y="381126"/>
                  </a:lnTo>
                  <a:lnTo>
                    <a:pt x="945768" y="369188"/>
                  </a:lnTo>
                  <a:lnTo>
                    <a:pt x="941196" y="0"/>
                  </a:lnTo>
                  <a:close/>
                </a:path>
              </a:pathLst>
            </a:custGeom>
            <a:solidFill>
              <a:srgbClr val="C00000"/>
            </a:solidFill>
          </p:spPr>
          <p:txBody>
            <a:bodyPr wrap="square" lIns="0" tIns="0" rIns="0" bIns="0" rtlCol="0"/>
            <a:lstStyle/>
            <a:p>
              <a:endParaRPr/>
            </a:p>
          </p:txBody>
        </p:sp>
        <p:sp>
          <p:nvSpPr>
            <p:cNvPr id="84" name="object 19">
              <a:extLst>
                <a:ext uri="{FF2B5EF4-FFF2-40B4-BE49-F238E27FC236}">
                  <a16:creationId xmlns:a16="http://schemas.microsoft.com/office/drawing/2014/main" id="{2E112A56-0C03-49C3-BEAE-ABE36D7C90B9}"/>
                </a:ext>
              </a:extLst>
            </p:cNvPr>
            <p:cNvSpPr/>
            <p:nvPr/>
          </p:nvSpPr>
          <p:spPr>
            <a:xfrm>
              <a:off x="5874004" y="4466463"/>
              <a:ext cx="614680" cy="206375"/>
            </a:xfrm>
            <a:custGeom>
              <a:avLst/>
              <a:gdLst/>
              <a:ahLst/>
              <a:cxnLst/>
              <a:rect l="l" t="t" r="r" b="b"/>
              <a:pathLst>
                <a:path w="614679" h="206375">
                  <a:moveTo>
                    <a:pt x="54229" y="179450"/>
                  </a:moveTo>
                  <a:lnTo>
                    <a:pt x="56896" y="183642"/>
                  </a:lnTo>
                  <a:lnTo>
                    <a:pt x="59055" y="189737"/>
                  </a:lnTo>
                  <a:lnTo>
                    <a:pt x="60706" y="197485"/>
                  </a:lnTo>
                  <a:lnTo>
                    <a:pt x="61213" y="200406"/>
                  </a:lnTo>
                  <a:lnTo>
                    <a:pt x="61722" y="202311"/>
                  </a:lnTo>
                  <a:lnTo>
                    <a:pt x="62992" y="204088"/>
                  </a:lnTo>
                  <a:lnTo>
                    <a:pt x="64388" y="204597"/>
                  </a:lnTo>
                  <a:lnTo>
                    <a:pt x="67056" y="204597"/>
                  </a:lnTo>
                  <a:lnTo>
                    <a:pt x="67945" y="204469"/>
                  </a:lnTo>
                  <a:lnTo>
                    <a:pt x="69342" y="204343"/>
                  </a:lnTo>
                  <a:lnTo>
                    <a:pt x="108331" y="198247"/>
                  </a:lnTo>
                  <a:lnTo>
                    <a:pt x="113792" y="190754"/>
                  </a:lnTo>
                  <a:lnTo>
                    <a:pt x="114935" y="187832"/>
                  </a:lnTo>
                  <a:lnTo>
                    <a:pt x="115570" y="183642"/>
                  </a:lnTo>
                  <a:lnTo>
                    <a:pt x="115500" y="180594"/>
                  </a:lnTo>
                  <a:lnTo>
                    <a:pt x="72945" y="180594"/>
                  </a:lnTo>
                  <a:lnTo>
                    <a:pt x="66039" y="180403"/>
                  </a:lnTo>
                  <a:lnTo>
                    <a:pt x="59801" y="180022"/>
                  </a:lnTo>
                  <a:lnTo>
                    <a:pt x="54229" y="179450"/>
                  </a:lnTo>
                  <a:close/>
                </a:path>
                <a:path w="614679" h="206375">
                  <a:moveTo>
                    <a:pt x="114304" y="139700"/>
                  </a:moveTo>
                  <a:lnTo>
                    <a:pt x="89662" y="139700"/>
                  </a:lnTo>
                  <a:lnTo>
                    <a:pt x="90043" y="171957"/>
                  </a:lnTo>
                  <a:lnTo>
                    <a:pt x="90043" y="174879"/>
                  </a:lnTo>
                  <a:lnTo>
                    <a:pt x="89535" y="176911"/>
                  </a:lnTo>
                  <a:lnTo>
                    <a:pt x="88392" y="178181"/>
                  </a:lnTo>
                  <a:lnTo>
                    <a:pt x="87122" y="179705"/>
                  </a:lnTo>
                  <a:lnTo>
                    <a:pt x="84455" y="180594"/>
                  </a:lnTo>
                  <a:lnTo>
                    <a:pt x="115500" y="180594"/>
                  </a:lnTo>
                  <a:lnTo>
                    <a:pt x="115243" y="171957"/>
                  </a:lnTo>
                  <a:lnTo>
                    <a:pt x="114426" y="147066"/>
                  </a:lnTo>
                  <a:lnTo>
                    <a:pt x="114304" y="139700"/>
                  </a:lnTo>
                  <a:close/>
                </a:path>
                <a:path w="614679" h="206375">
                  <a:moveTo>
                    <a:pt x="113668" y="89788"/>
                  </a:moveTo>
                  <a:lnTo>
                    <a:pt x="89026" y="89788"/>
                  </a:lnTo>
                  <a:lnTo>
                    <a:pt x="89408" y="117348"/>
                  </a:lnTo>
                  <a:lnTo>
                    <a:pt x="31369" y="117982"/>
                  </a:lnTo>
                  <a:lnTo>
                    <a:pt x="1397" y="117982"/>
                  </a:lnTo>
                  <a:lnTo>
                    <a:pt x="635" y="118110"/>
                  </a:lnTo>
                  <a:lnTo>
                    <a:pt x="381" y="118363"/>
                  </a:lnTo>
                  <a:lnTo>
                    <a:pt x="126" y="118491"/>
                  </a:lnTo>
                  <a:lnTo>
                    <a:pt x="1524" y="141350"/>
                  </a:lnTo>
                  <a:lnTo>
                    <a:pt x="2794" y="141224"/>
                  </a:lnTo>
                  <a:lnTo>
                    <a:pt x="31623" y="140462"/>
                  </a:lnTo>
                  <a:lnTo>
                    <a:pt x="89662" y="139700"/>
                  </a:lnTo>
                  <a:lnTo>
                    <a:pt x="114304" y="139700"/>
                  </a:lnTo>
                  <a:lnTo>
                    <a:pt x="114300" y="139445"/>
                  </a:lnTo>
                  <a:lnTo>
                    <a:pt x="171196" y="138684"/>
                  </a:lnTo>
                  <a:lnTo>
                    <a:pt x="201803" y="138684"/>
                  </a:lnTo>
                  <a:lnTo>
                    <a:pt x="202311" y="138175"/>
                  </a:lnTo>
                  <a:lnTo>
                    <a:pt x="202437" y="136144"/>
                  </a:lnTo>
                  <a:lnTo>
                    <a:pt x="202184" y="116967"/>
                  </a:lnTo>
                  <a:lnTo>
                    <a:pt x="114046" y="116967"/>
                  </a:lnTo>
                  <a:lnTo>
                    <a:pt x="113668" y="89788"/>
                  </a:lnTo>
                  <a:close/>
                </a:path>
                <a:path w="614679" h="206375">
                  <a:moveTo>
                    <a:pt x="201803" y="138684"/>
                  </a:moveTo>
                  <a:lnTo>
                    <a:pt x="171196" y="138684"/>
                  </a:lnTo>
                  <a:lnTo>
                    <a:pt x="201168" y="138811"/>
                  </a:lnTo>
                  <a:lnTo>
                    <a:pt x="201803" y="138684"/>
                  </a:lnTo>
                  <a:close/>
                </a:path>
                <a:path w="614679" h="206375">
                  <a:moveTo>
                    <a:pt x="200913" y="115443"/>
                  </a:moveTo>
                  <a:lnTo>
                    <a:pt x="199771" y="115443"/>
                  </a:lnTo>
                  <a:lnTo>
                    <a:pt x="170942" y="116331"/>
                  </a:lnTo>
                  <a:lnTo>
                    <a:pt x="114046" y="116967"/>
                  </a:lnTo>
                  <a:lnTo>
                    <a:pt x="202184" y="116967"/>
                  </a:lnTo>
                  <a:lnTo>
                    <a:pt x="202057" y="116205"/>
                  </a:lnTo>
                  <a:lnTo>
                    <a:pt x="201803" y="115950"/>
                  </a:lnTo>
                  <a:lnTo>
                    <a:pt x="201675" y="115569"/>
                  </a:lnTo>
                  <a:lnTo>
                    <a:pt x="200913" y="115443"/>
                  </a:lnTo>
                  <a:close/>
                </a:path>
                <a:path w="614679" h="206375">
                  <a:moveTo>
                    <a:pt x="113076" y="40259"/>
                  </a:moveTo>
                  <a:lnTo>
                    <a:pt x="88392" y="40259"/>
                  </a:lnTo>
                  <a:lnTo>
                    <a:pt x="88773" y="67437"/>
                  </a:lnTo>
                  <a:lnTo>
                    <a:pt x="50800" y="67944"/>
                  </a:lnTo>
                  <a:lnTo>
                    <a:pt x="17653" y="67944"/>
                  </a:lnTo>
                  <a:lnTo>
                    <a:pt x="17018" y="68580"/>
                  </a:lnTo>
                  <a:lnTo>
                    <a:pt x="18542" y="91186"/>
                  </a:lnTo>
                  <a:lnTo>
                    <a:pt x="19685" y="91186"/>
                  </a:lnTo>
                  <a:lnTo>
                    <a:pt x="51054" y="90297"/>
                  </a:lnTo>
                  <a:lnTo>
                    <a:pt x="89026" y="89788"/>
                  </a:lnTo>
                  <a:lnTo>
                    <a:pt x="113668" y="89788"/>
                  </a:lnTo>
                  <a:lnTo>
                    <a:pt x="113665" y="89535"/>
                  </a:lnTo>
                  <a:lnTo>
                    <a:pt x="152526" y="89026"/>
                  </a:lnTo>
                  <a:lnTo>
                    <a:pt x="185420" y="89026"/>
                  </a:lnTo>
                  <a:lnTo>
                    <a:pt x="185674" y="88773"/>
                  </a:lnTo>
                  <a:lnTo>
                    <a:pt x="185928" y="88392"/>
                  </a:lnTo>
                  <a:lnTo>
                    <a:pt x="186055" y="86232"/>
                  </a:lnTo>
                  <a:lnTo>
                    <a:pt x="185800" y="67944"/>
                  </a:lnTo>
                  <a:lnTo>
                    <a:pt x="50800" y="67944"/>
                  </a:lnTo>
                  <a:lnTo>
                    <a:pt x="185800" y="67818"/>
                  </a:lnTo>
                  <a:lnTo>
                    <a:pt x="185800" y="67056"/>
                  </a:lnTo>
                  <a:lnTo>
                    <a:pt x="113411" y="67056"/>
                  </a:lnTo>
                  <a:lnTo>
                    <a:pt x="113076" y="40259"/>
                  </a:lnTo>
                  <a:close/>
                </a:path>
                <a:path w="614679" h="206375">
                  <a:moveTo>
                    <a:pt x="184658" y="89026"/>
                  </a:moveTo>
                  <a:lnTo>
                    <a:pt x="152526" y="89026"/>
                  </a:lnTo>
                  <a:lnTo>
                    <a:pt x="183642" y="89154"/>
                  </a:lnTo>
                  <a:lnTo>
                    <a:pt x="184658" y="89026"/>
                  </a:lnTo>
                  <a:close/>
                </a:path>
                <a:path w="614679" h="206375">
                  <a:moveTo>
                    <a:pt x="185038" y="65786"/>
                  </a:moveTo>
                  <a:lnTo>
                    <a:pt x="183387" y="65786"/>
                  </a:lnTo>
                  <a:lnTo>
                    <a:pt x="152273" y="66675"/>
                  </a:lnTo>
                  <a:lnTo>
                    <a:pt x="113411" y="67056"/>
                  </a:lnTo>
                  <a:lnTo>
                    <a:pt x="185800" y="67056"/>
                  </a:lnTo>
                  <a:lnTo>
                    <a:pt x="185800" y="66548"/>
                  </a:lnTo>
                  <a:lnTo>
                    <a:pt x="185038" y="65786"/>
                  </a:lnTo>
                  <a:close/>
                </a:path>
                <a:path w="614679" h="206375">
                  <a:moveTo>
                    <a:pt x="159893" y="0"/>
                  </a:moveTo>
                  <a:lnTo>
                    <a:pt x="116792" y="12715"/>
                  </a:lnTo>
                  <a:lnTo>
                    <a:pt x="72770" y="19685"/>
                  </a:lnTo>
                  <a:lnTo>
                    <a:pt x="34480" y="23113"/>
                  </a:lnTo>
                  <a:lnTo>
                    <a:pt x="13335" y="24256"/>
                  </a:lnTo>
                  <a:lnTo>
                    <a:pt x="16256" y="28829"/>
                  </a:lnTo>
                  <a:lnTo>
                    <a:pt x="18669" y="33909"/>
                  </a:lnTo>
                  <a:lnTo>
                    <a:pt x="20447" y="39750"/>
                  </a:lnTo>
                  <a:lnTo>
                    <a:pt x="21336" y="42544"/>
                  </a:lnTo>
                  <a:lnTo>
                    <a:pt x="22098" y="44323"/>
                  </a:lnTo>
                  <a:lnTo>
                    <a:pt x="22606" y="45085"/>
                  </a:lnTo>
                  <a:lnTo>
                    <a:pt x="23241" y="45847"/>
                  </a:lnTo>
                  <a:lnTo>
                    <a:pt x="24765" y="46355"/>
                  </a:lnTo>
                  <a:lnTo>
                    <a:pt x="27432" y="46355"/>
                  </a:lnTo>
                  <a:lnTo>
                    <a:pt x="28321" y="46228"/>
                  </a:lnTo>
                  <a:lnTo>
                    <a:pt x="46154" y="44795"/>
                  </a:lnTo>
                  <a:lnTo>
                    <a:pt x="61356" y="43370"/>
                  </a:lnTo>
                  <a:lnTo>
                    <a:pt x="75439" y="41850"/>
                  </a:lnTo>
                  <a:lnTo>
                    <a:pt x="88392" y="40259"/>
                  </a:lnTo>
                  <a:lnTo>
                    <a:pt x="113076" y="40259"/>
                  </a:lnTo>
                  <a:lnTo>
                    <a:pt x="113030" y="36575"/>
                  </a:lnTo>
                  <a:lnTo>
                    <a:pt x="126432" y="34168"/>
                  </a:lnTo>
                  <a:lnTo>
                    <a:pt x="139382" y="31511"/>
                  </a:lnTo>
                  <a:lnTo>
                    <a:pt x="151856" y="28592"/>
                  </a:lnTo>
                  <a:lnTo>
                    <a:pt x="163830" y="25400"/>
                  </a:lnTo>
                  <a:lnTo>
                    <a:pt x="167259" y="24384"/>
                  </a:lnTo>
                  <a:lnTo>
                    <a:pt x="170815" y="23749"/>
                  </a:lnTo>
                  <a:lnTo>
                    <a:pt x="174625" y="23368"/>
                  </a:lnTo>
                  <a:lnTo>
                    <a:pt x="177165" y="23368"/>
                  </a:lnTo>
                  <a:lnTo>
                    <a:pt x="178435" y="22606"/>
                  </a:lnTo>
                  <a:lnTo>
                    <a:pt x="178435" y="19685"/>
                  </a:lnTo>
                  <a:lnTo>
                    <a:pt x="177673" y="18287"/>
                  </a:lnTo>
                  <a:lnTo>
                    <a:pt x="176275" y="16763"/>
                  </a:lnTo>
                  <a:lnTo>
                    <a:pt x="171958" y="11430"/>
                  </a:lnTo>
                  <a:lnTo>
                    <a:pt x="166497" y="5842"/>
                  </a:lnTo>
                  <a:lnTo>
                    <a:pt x="159893" y="0"/>
                  </a:lnTo>
                  <a:close/>
                </a:path>
                <a:path w="614679" h="206375">
                  <a:moveTo>
                    <a:pt x="351514" y="192150"/>
                  </a:moveTo>
                  <a:lnTo>
                    <a:pt x="316738" y="192150"/>
                  </a:lnTo>
                  <a:lnTo>
                    <a:pt x="318770" y="193801"/>
                  </a:lnTo>
                  <a:lnTo>
                    <a:pt x="321310" y="196850"/>
                  </a:lnTo>
                  <a:lnTo>
                    <a:pt x="324231" y="201168"/>
                  </a:lnTo>
                  <a:lnTo>
                    <a:pt x="326390" y="204469"/>
                  </a:lnTo>
                  <a:lnTo>
                    <a:pt x="328041" y="206120"/>
                  </a:lnTo>
                  <a:lnTo>
                    <a:pt x="330073" y="206120"/>
                  </a:lnTo>
                  <a:lnTo>
                    <a:pt x="331850" y="205486"/>
                  </a:lnTo>
                  <a:lnTo>
                    <a:pt x="334518" y="204088"/>
                  </a:lnTo>
                  <a:lnTo>
                    <a:pt x="342332" y="199181"/>
                  </a:lnTo>
                  <a:lnTo>
                    <a:pt x="349408" y="193976"/>
                  </a:lnTo>
                  <a:lnTo>
                    <a:pt x="351514" y="192150"/>
                  </a:lnTo>
                  <a:close/>
                </a:path>
                <a:path w="614679" h="206375">
                  <a:moveTo>
                    <a:pt x="399415" y="160400"/>
                  </a:moveTo>
                  <a:lnTo>
                    <a:pt x="398272" y="160400"/>
                  </a:lnTo>
                  <a:lnTo>
                    <a:pt x="397510" y="160781"/>
                  </a:lnTo>
                  <a:lnTo>
                    <a:pt x="396621" y="161670"/>
                  </a:lnTo>
                  <a:lnTo>
                    <a:pt x="386461" y="170180"/>
                  </a:lnTo>
                  <a:lnTo>
                    <a:pt x="385063" y="171323"/>
                  </a:lnTo>
                  <a:lnTo>
                    <a:pt x="384429" y="172212"/>
                  </a:lnTo>
                  <a:lnTo>
                    <a:pt x="384429" y="173481"/>
                  </a:lnTo>
                  <a:lnTo>
                    <a:pt x="420497" y="201675"/>
                  </a:lnTo>
                  <a:lnTo>
                    <a:pt x="425450" y="203835"/>
                  </a:lnTo>
                  <a:lnTo>
                    <a:pt x="427228" y="203835"/>
                  </a:lnTo>
                  <a:lnTo>
                    <a:pt x="428879" y="201930"/>
                  </a:lnTo>
                  <a:lnTo>
                    <a:pt x="433705" y="192659"/>
                  </a:lnTo>
                  <a:lnTo>
                    <a:pt x="436753" y="188341"/>
                  </a:lnTo>
                  <a:lnTo>
                    <a:pt x="439928" y="185293"/>
                  </a:lnTo>
                  <a:lnTo>
                    <a:pt x="428998" y="181010"/>
                  </a:lnTo>
                  <a:lnTo>
                    <a:pt x="418820" y="175569"/>
                  </a:lnTo>
                  <a:lnTo>
                    <a:pt x="409567" y="169112"/>
                  </a:lnTo>
                  <a:lnTo>
                    <a:pt x="401066" y="161544"/>
                  </a:lnTo>
                  <a:lnTo>
                    <a:pt x="400176" y="160781"/>
                  </a:lnTo>
                  <a:lnTo>
                    <a:pt x="399415" y="160400"/>
                  </a:lnTo>
                  <a:close/>
                </a:path>
                <a:path w="614679" h="206375">
                  <a:moveTo>
                    <a:pt x="292988" y="1778"/>
                  </a:moveTo>
                  <a:lnTo>
                    <a:pt x="296037" y="158114"/>
                  </a:lnTo>
                  <a:lnTo>
                    <a:pt x="296163" y="200025"/>
                  </a:lnTo>
                  <a:lnTo>
                    <a:pt x="296925" y="200913"/>
                  </a:lnTo>
                  <a:lnTo>
                    <a:pt x="298323" y="200913"/>
                  </a:lnTo>
                  <a:lnTo>
                    <a:pt x="314451" y="200660"/>
                  </a:lnTo>
                  <a:lnTo>
                    <a:pt x="315595" y="200660"/>
                  </a:lnTo>
                  <a:lnTo>
                    <a:pt x="316230" y="200532"/>
                  </a:lnTo>
                  <a:lnTo>
                    <a:pt x="316611" y="200279"/>
                  </a:lnTo>
                  <a:lnTo>
                    <a:pt x="316865" y="200025"/>
                  </a:lnTo>
                  <a:lnTo>
                    <a:pt x="317119" y="199262"/>
                  </a:lnTo>
                  <a:lnTo>
                    <a:pt x="317044" y="196850"/>
                  </a:lnTo>
                  <a:lnTo>
                    <a:pt x="316738" y="192150"/>
                  </a:lnTo>
                  <a:lnTo>
                    <a:pt x="351514" y="192150"/>
                  </a:lnTo>
                  <a:lnTo>
                    <a:pt x="354738" y="189356"/>
                  </a:lnTo>
                  <a:lnTo>
                    <a:pt x="316738" y="189356"/>
                  </a:lnTo>
                  <a:lnTo>
                    <a:pt x="316582" y="185293"/>
                  </a:lnTo>
                  <a:lnTo>
                    <a:pt x="316464" y="180212"/>
                  </a:lnTo>
                  <a:lnTo>
                    <a:pt x="316095" y="157225"/>
                  </a:lnTo>
                  <a:lnTo>
                    <a:pt x="314687" y="45338"/>
                  </a:lnTo>
                  <a:lnTo>
                    <a:pt x="314561" y="32638"/>
                  </a:lnTo>
                  <a:lnTo>
                    <a:pt x="314687" y="16589"/>
                  </a:lnTo>
                  <a:lnTo>
                    <a:pt x="314829" y="13057"/>
                  </a:lnTo>
                  <a:lnTo>
                    <a:pt x="315213" y="10032"/>
                  </a:lnTo>
                  <a:lnTo>
                    <a:pt x="315849" y="6857"/>
                  </a:lnTo>
                  <a:lnTo>
                    <a:pt x="316112" y="5714"/>
                  </a:lnTo>
                  <a:lnTo>
                    <a:pt x="316230" y="3937"/>
                  </a:lnTo>
                  <a:lnTo>
                    <a:pt x="315087" y="3048"/>
                  </a:lnTo>
                  <a:lnTo>
                    <a:pt x="312674" y="2667"/>
                  </a:lnTo>
                  <a:lnTo>
                    <a:pt x="306959" y="2159"/>
                  </a:lnTo>
                  <a:lnTo>
                    <a:pt x="300355" y="1905"/>
                  </a:lnTo>
                  <a:lnTo>
                    <a:pt x="292988" y="1778"/>
                  </a:lnTo>
                  <a:close/>
                </a:path>
                <a:path w="614679" h="206375">
                  <a:moveTo>
                    <a:pt x="352044" y="160781"/>
                  </a:moveTo>
                  <a:lnTo>
                    <a:pt x="316738" y="189356"/>
                  </a:lnTo>
                  <a:lnTo>
                    <a:pt x="354738" y="189356"/>
                  </a:lnTo>
                  <a:lnTo>
                    <a:pt x="355770" y="188462"/>
                  </a:lnTo>
                  <a:lnTo>
                    <a:pt x="361442" y="182625"/>
                  </a:lnTo>
                  <a:lnTo>
                    <a:pt x="363347" y="180212"/>
                  </a:lnTo>
                  <a:lnTo>
                    <a:pt x="365251" y="178688"/>
                  </a:lnTo>
                  <a:lnTo>
                    <a:pt x="367030" y="178054"/>
                  </a:lnTo>
                  <a:lnTo>
                    <a:pt x="368935" y="177164"/>
                  </a:lnTo>
                  <a:lnTo>
                    <a:pt x="369824" y="176275"/>
                  </a:lnTo>
                  <a:lnTo>
                    <a:pt x="369735" y="174117"/>
                  </a:lnTo>
                  <a:lnTo>
                    <a:pt x="368935" y="172974"/>
                  </a:lnTo>
                  <a:lnTo>
                    <a:pt x="367157" y="171576"/>
                  </a:lnTo>
                  <a:lnTo>
                    <a:pt x="363347" y="168148"/>
                  </a:lnTo>
                  <a:lnTo>
                    <a:pt x="358267" y="164592"/>
                  </a:lnTo>
                  <a:lnTo>
                    <a:pt x="352044" y="160781"/>
                  </a:lnTo>
                  <a:close/>
                </a:path>
                <a:path w="614679" h="206375">
                  <a:moveTo>
                    <a:pt x="386869" y="25781"/>
                  </a:moveTo>
                  <a:lnTo>
                    <a:pt x="363347" y="25781"/>
                  </a:lnTo>
                  <a:lnTo>
                    <a:pt x="361569" y="32257"/>
                  </a:lnTo>
                  <a:lnTo>
                    <a:pt x="359410" y="37845"/>
                  </a:lnTo>
                  <a:lnTo>
                    <a:pt x="356997" y="42799"/>
                  </a:lnTo>
                  <a:lnTo>
                    <a:pt x="329565" y="42799"/>
                  </a:lnTo>
                  <a:lnTo>
                    <a:pt x="329057" y="43306"/>
                  </a:lnTo>
                  <a:lnTo>
                    <a:pt x="328930" y="45338"/>
                  </a:lnTo>
                  <a:lnTo>
                    <a:pt x="329659" y="70612"/>
                  </a:lnTo>
                  <a:lnTo>
                    <a:pt x="329743" y="75818"/>
                  </a:lnTo>
                  <a:lnTo>
                    <a:pt x="330361" y="124332"/>
                  </a:lnTo>
                  <a:lnTo>
                    <a:pt x="330352" y="159512"/>
                  </a:lnTo>
                  <a:lnTo>
                    <a:pt x="330454" y="160019"/>
                  </a:lnTo>
                  <a:lnTo>
                    <a:pt x="330708" y="160400"/>
                  </a:lnTo>
                  <a:lnTo>
                    <a:pt x="330962" y="160655"/>
                  </a:lnTo>
                  <a:lnTo>
                    <a:pt x="331597" y="160781"/>
                  </a:lnTo>
                  <a:lnTo>
                    <a:pt x="332740" y="160781"/>
                  </a:lnTo>
                  <a:lnTo>
                    <a:pt x="359156" y="160019"/>
                  </a:lnTo>
                  <a:lnTo>
                    <a:pt x="394716" y="159512"/>
                  </a:lnTo>
                  <a:lnTo>
                    <a:pt x="423037" y="159512"/>
                  </a:lnTo>
                  <a:lnTo>
                    <a:pt x="423545" y="159004"/>
                  </a:lnTo>
                  <a:lnTo>
                    <a:pt x="423799" y="158369"/>
                  </a:lnTo>
                  <a:lnTo>
                    <a:pt x="423672" y="157225"/>
                  </a:lnTo>
                  <a:lnTo>
                    <a:pt x="423188" y="140207"/>
                  </a:lnTo>
                  <a:lnTo>
                    <a:pt x="352171" y="140207"/>
                  </a:lnTo>
                  <a:lnTo>
                    <a:pt x="352044" y="124968"/>
                  </a:lnTo>
                  <a:lnTo>
                    <a:pt x="400685" y="124332"/>
                  </a:lnTo>
                  <a:lnTo>
                    <a:pt x="422832" y="124332"/>
                  </a:lnTo>
                  <a:lnTo>
                    <a:pt x="422620" y="107695"/>
                  </a:lnTo>
                  <a:lnTo>
                    <a:pt x="351790" y="107695"/>
                  </a:lnTo>
                  <a:lnTo>
                    <a:pt x="351536" y="92963"/>
                  </a:lnTo>
                  <a:lnTo>
                    <a:pt x="400304" y="92456"/>
                  </a:lnTo>
                  <a:lnTo>
                    <a:pt x="422426" y="92456"/>
                  </a:lnTo>
                  <a:lnTo>
                    <a:pt x="422214" y="75818"/>
                  </a:lnTo>
                  <a:lnTo>
                    <a:pt x="351409" y="75818"/>
                  </a:lnTo>
                  <a:lnTo>
                    <a:pt x="351155" y="61468"/>
                  </a:lnTo>
                  <a:lnTo>
                    <a:pt x="399923" y="60832"/>
                  </a:lnTo>
                  <a:lnTo>
                    <a:pt x="422193" y="60832"/>
                  </a:lnTo>
                  <a:lnTo>
                    <a:pt x="422232" y="42799"/>
                  </a:lnTo>
                  <a:lnTo>
                    <a:pt x="356997" y="42799"/>
                  </a:lnTo>
                  <a:lnTo>
                    <a:pt x="422211" y="42672"/>
                  </a:lnTo>
                  <a:lnTo>
                    <a:pt x="422190" y="42544"/>
                  </a:lnTo>
                  <a:lnTo>
                    <a:pt x="379730" y="42544"/>
                  </a:lnTo>
                  <a:lnTo>
                    <a:pt x="381762" y="38354"/>
                  </a:lnTo>
                  <a:lnTo>
                    <a:pt x="384175" y="32638"/>
                  </a:lnTo>
                  <a:lnTo>
                    <a:pt x="386869" y="25781"/>
                  </a:lnTo>
                  <a:close/>
                </a:path>
                <a:path w="614679" h="206375">
                  <a:moveTo>
                    <a:pt x="423037" y="159512"/>
                  </a:moveTo>
                  <a:lnTo>
                    <a:pt x="394716" y="159512"/>
                  </a:lnTo>
                  <a:lnTo>
                    <a:pt x="422275" y="159638"/>
                  </a:lnTo>
                  <a:lnTo>
                    <a:pt x="423037" y="159512"/>
                  </a:lnTo>
                  <a:close/>
                </a:path>
                <a:path w="614679" h="206375">
                  <a:moveTo>
                    <a:pt x="422832" y="124332"/>
                  </a:moveTo>
                  <a:lnTo>
                    <a:pt x="400685" y="124332"/>
                  </a:lnTo>
                  <a:lnTo>
                    <a:pt x="400812" y="139573"/>
                  </a:lnTo>
                  <a:lnTo>
                    <a:pt x="352171" y="140207"/>
                  </a:lnTo>
                  <a:lnTo>
                    <a:pt x="423188" y="140207"/>
                  </a:lnTo>
                  <a:lnTo>
                    <a:pt x="422942" y="131572"/>
                  </a:lnTo>
                  <a:lnTo>
                    <a:pt x="422832" y="124332"/>
                  </a:lnTo>
                  <a:close/>
                </a:path>
                <a:path w="614679" h="206375">
                  <a:moveTo>
                    <a:pt x="422426" y="92456"/>
                  </a:moveTo>
                  <a:lnTo>
                    <a:pt x="400304" y="92456"/>
                  </a:lnTo>
                  <a:lnTo>
                    <a:pt x="400431" y="107187"/>
                  </a:lnTo>
                  <a:lnTo>
                    <a:pt x="351790" y="107695"/>
                  </a:lnTo>
                  <a:lnTo>
                    <a:pt x="422620" y="107695"/>
                  </a:lnTo>
                  <a:lnTo>
                    <a:pt x="422426" y="92456"/>
                  </a:lnTo>
                  <a:close/>
                </a:path>
                <a:path w="614679" h="206375">
                  <a:moveTo>
                    <a:pt x="422193" y="60832"/>
                  </a:moveTo>
                  <a:lnTo>
                    <a:pt x="399923" y="60832"/>
                  </a:lnTo>
                  <a:lnTo>
                    <a:pt x="400050" y="75184"/>
                  </a:lnTo>
                  <a:lnTo>
                    <a:pt x="351409" y="75818"/>
                  </a:lnTo>
                  <a:lnTo>
                    <a:pt x="422214" y="75818"/>
                  </a:lnTo>
                  <a:lnTo>
                    <a:pt x="422193" y="60832"/>
                  </a:lnTo>
                  <a:close/>
                </a:path>
                <a:path w="614679" h="206375">
                  <a:moveTo>
                    <a:pt x="420878" y="41529"/>
                  </a:moveTo>
                  <a:lnTo>
                    <a:pt x="419481" y="41656"/>
                  </a:lnTo>
                  <a:lnTo>
                    <a:pt x="393319" y="42418"/>
                  </a:lnTo>
                  <a:lnTo>
                    <a:pt x="379730" y="42544"/>
                  </a:lnTo>
                  <a:lnTo>
                    <a:pt x="422190" y="42544"/>
                  </a:lnTo>
                  <a:lnTo>
                    <a:pt x="422148" y="42291"/>
                  </a:lnTo>
                  <a:lnTo>
                    <a:pt x="421640" y="41782"/>
                  </a:lnTo>
                  <a:lnTo>
                    <a:pt x="420878" y="41529"/>
                  </a:lnTo>
                  <a:close/>
                </a:path>
                <a:path w="614679" h="206375">
                  <a:moveTo>
                    <a:pt x="431419" y="3682"/>
                  </a:moveTo>
                  <a:lnTo>
                    <a:pt x="430275" y="3682"/>
                  </a:lnTo>
                  <a:lnTo>
                    <a:pt x="401447" y="4572"/>
                  </a:lnTo>
                  <a:lnTo>
                    <a:pt x="352551" y="5206"/>
                  </a:lnTo>
                  <a:lnTo>
                    <a:pt x="321818" y="5206"/>
                  </a:lnTo>
                  <a:lnTo>
                    <a:pt x="321563" y="5461"/>
                  </a:lnTo>
                  <a:lnTo>
                    <a:pt x="321183" y="5714"/>
                  </a:lnTo>
                  <a:lnTo>
                    <a:pt x="322707" y="26797"/>
                  </a:lnTo>
                  <a:lnTo>
                    <a:pt x="324104" y="26797"/>
                  </a:lnTo>
                  <a:lnTo>
                    <a:pt x="352933" y="25907"/>
                  </a:lnTo>
                  <a:lnTo>
                    <a:pt x="363347" y="25781"/>
                  </a:lnTo>
                  <a:lnTo>
                    <a:pt x="386869" y="25781"/>
                  </a:lnTo>
                  <a:lnTo>
                    <a:pt x="386969" y="25526"/>
                  </a:lnTo>
                  <a:lnTo>
                    <a:pt x="401700" y="25273"/>
                  </a:lnTo>
                  <a:lnTo>
                    <a:pt x="432435" y="25273"/>
                  </a:lnTo>
                  <a:lnTo>
                    <a:pt x="432816" y="24892"/>
                  </a:lnTo>
                  <a:lnTo>
                    <a:pt x="432816" y="5206"/>
                  </a:lnTo>
                  <a:lnTo>
                    <a:pt x="352551" y="5206"/>
                  </a:lnTo>
                  <a:lnTo>
                    <a:pt x="432816" y="5080"/>
                  </a:lnTo>
                  <a:lnTo>
                    <a:pt x="432688" y="4444"/>
                  </a:lnTo>
                  <a:lnTo>
                    <a:pt x="432435" y="4191"/>
                  </a:lnTo>
                  <a:lnTo>
                    <a:pt x="432181" y="3810"/>
                  </a:lnTo>
                  <a:lnTo>
                    <a:pt x="431419" y="3682"/>
                  </a:lnTo>
                  <a:close/>
                </a:path>
                <a:path w="614679" h="206375">
                  <a:moveTo>
                    <a:pt x="432435" y="25273"/>
                  </a:moveTo>
                  <a:lnTo>
                    <a:pt x="401700" y="25273"/>
                  </a:lnTo>
                  <a:lnTo>
                    <a:pt x="431546" y="25526"/>
                  </a:lnTo>
                  <a:lnTo>
                    <a:pt x="432308" y="25400"/>
                  </a:lnTo>
                  <a:close/>
                </a:path>
                <a:path w="614679" h="206375">
                  <a:moveTo>
                    <a:pt x="231901" y="2539"/>
                  </a:moveTo>
                  <a:lnTo>
                    <a:pt x="234431" y="80391"/>
                  </a:lnTo>
                  <a:lnTo>
                    <a:pt x="234510" y="102107"/>
                  </a:lnTo>
                  <a:lnTo>
                    <a:pt x="234267" y="116935"/>
                  </a:lnTo>
                  <a:lnTo>
                    <a:pt x="230901" y="155967"/>
                  </a:lnTo>
                  <a:lnTo>
                    <a:pt x="221615" y="186436"/>
                  </a:lnTo>
                  <a:lnTo>
                    <a:pt x="227075" y="190626"/>
                  </a:lnTo>
                  <a:lnTo>
                    <a:pt x="231140" y="194691"/>
                  </a:lnTo>
                  <a:lnTo>
                    <a:pt x="233934" y="198374"/>
                  </a:lnTo>
                  <a:lnTo>
                    <a:pt x="235966" y="201168"/>
                  </a:lnTo>
                  <a:lnTo>
                    <a:pt x="237490" y="202564"/>
                  </a:lnTo>
                  <a:lnTo>
                    <a:pt x="238506" y="202437"/>
                  </a:lnTo>
                  <a:lnTo>
                    <a:pt x="239395" y="202437"/>
                  </a:lnTo>
                  <a:lnTo>
                    <a:pt x="240537" y="201041"/>
                  </a:lnTo>
                  <a:lnTo>
                    <a:pt x="251666" y="162262"/>
                  </a:lnTo>
                  <a:lnTo>
                    <a:pt x="254762" y="120395"/>
                  </a:lnTo>
                  <a:lnTo>
                    <a:pt x="254789" y="116935"/>
                  </a:lnTo>
                  <a:lnTo>
                    <a:pt x="254762" y="80391"/>
                  </a:lnTo>
                  <a:lnTo>
                    <a:pt x="254261" y="36575"/>
                  </a:lnTo>
                  <a:lnTo>
                    <a:pt x="254222" y="19954"/>
                  </a:lnTo>
                  <a:lnTo>
                    <a:pt x="255905" y="7112"/>
                  </a:lnTo>
                  <a:lnTo>
                    <a:pt x="256032" y="4572"/>
                  </a:lnTo>
                  <a:lnTo>
                    <a:pt x="254888" y="3810"/>
                  </a:lnTo>
                  <a:lnTo>
                    <a:pt x="252603" y="3429"/>
                  </a:lnTo>
                  <a:lnTo>
                    <a:pt x="245745" y="2920"/>
                  </a:lnTo>
                  <a:lnTo>
                    <a:pt x="238887" y="2667"/>
                  </a:lnTo>
                  <a:lnTo>
                    <a:pt x="231901" y="2539"/>
                  </a:lnTo>
                  <a:close/>
                </a:path>
                <a:path w="614679" h="206375">
                  <a:moveTo>
                    <a:pt x="263651" y="10794"/>
                  </a:moveTo>
                  <a:lnTo>
                    <a:pt x="266192" y="131318"/>
                  </a:lnTo>
                  <a:lnTo>
                    <a:pt x="266319" y="168656"/>
                  </a:lnTo>
                  <a:lnTo>
                    <a:pt x="266573" y="169037"/>
                  </a:lnTo>
                  <a:lnTo>
                    <a:pt x="266826" y="169291"/>
                  </a:lnTo>
                  <a:lnTo>
                    <a:pt x="267588" y="169418"/>
                  </a:lnTo>
                  <a:lnTo>
                    <a:pt x="268732" y="169418"/>
                  </a:lnTo>
                  <a:lnTo>
                    <a:pt x="283463" y="169163"/>
                  </a:lnTo>
                  <a:lnTo>
                    <a:pt x="284607" y="169163"/>
                  </a:lnTo>
                  <a:lnTo>
                    <a:pt x="285242" y="169037"/>
                  </a:lnTo>
                  <a:lnTo>
                    <a:pt x="285750" y="168529"/>
                  </a:lnTo>
                  <a:lnTo>
                    <a:pt x="285876" y="166750"/>
                  </a:lnTo>
                  <a:lnTo>
                    <a:pt x="284988" y="131063"/>
                  </a:lnTo>
                  <a:lnTo>
                    <a:pt x="283849" y="42291"/>
                  </a:lnTo>
                  <a:lnTo>
                    <a:pt x="283754" y="32458"/>
                  </a:lnTo>
                  <a:lnTo>
                    <a:pt x="283845" y="21081"/>
                  </a:lnTo>
                  <a:lnTo>
                    <a:pt x="284480" y="18795"/>
                  </a:lnTo>
                  <a:lnTo>
                    <a:pt x="284480" y="18414"/>
                  </a:lnTo>
                  <a:lnTo>
                    <a:pt x="284734" y="17653"/>
                  </a:lnTo>
                  <a:lnTo>
                    <a:pt x="285242" y="16510"/>
                  </a:lnTo>
                  <a:lnTo>
                    <a:pt x="285623" y="15493"/>
                  </a:lnTo>
                  <a:lnTo>
                    <a:pt x="272161" y="11049"/>
                  </a:lnTo>
                  <a:lnTo>
                    <a:pt x="263651" y="10794"/>
                  </a:lnTo>
                  <a:close/>
                </a:path>
                <a:path w="614679" h="206375">
                  <a:moveTo>
                    <a:pt x="532765" y="150368"/>
                  </a:moveTo>
                  <a:lnTo>
                    <a:pt x="503936" y="161162"/>
                  </a:lnTo>
                  <a:lnTo>
                    <a:pt x="511363" y="173380"/>
                  </a:lnTo>
                  <a:lnTo>
                    <a:pt x="522017" y="182038"/>
                  </a:lnTo>
                  <a:lnTo>
                    <a:pt x="535886" y="187148"/>
                  </a:lnTo>
                  <a:lnTo>
                    <a:pt x="552958" y="188722"/>
                  </a:lnTo>
                  <a:lnTo>
                    <a:pt x="566483" y="187340"/>
                  </a:lnTo>
                  <a:lnTo>
                    <a:pt x="578294" y="183578"/>
                  </a:lnTo>
                  <a:lnTo>
                    <a:pt x="588391" y="177434"/>
                  </a:lnTo>
                  <a:lnTo>
                    <a:pt x="596773" y="168910"/>
                  </a:lnTo>
                  <a:lnTo>
                    <a:pt x="598173" y="166497"/>
                  </a:lnTo>
                  <a:lnTo>
                    <a:pt x="553085" y="166497"/>
                  </a:lnTo>
                  <a:lnTo>
                    <a:pt x="546177" y="165566"/>
                  </a:lnTo>
                  <a:lnTo>
                    <a:pt x="540496" y="162575"/>
                  </a:lnTo>
                  <a:lnTo>
                    <a:pt x="536029" y="157513"/>
                  </a:lnTo>
                  <a:lnTo>
                    <a:pt x="532765" y="150368"/>
                  </a:lnTo>
                  <a:close/>
                </a:path>
                <a:path w="614679" h="206375">
                  <a:moveTo>
                    <a:pt x="614116" y="104139"/>
                  </a:moveTo>
                  <a:lnTo>
                    <a:pt x="586613" y="104139"/>
                  </a:lnTo>
                  <a:lnTo>
                    <a:pt x="585970" y="118594"/>
                  </a:lnTo>
                  <a:lnTo>
                    <a:pt x="584422" y="131095"/>
                  </a:lnTo>
                  <a:lnTo>
                    <a:pt x="561252" y="165403"/>
                  </a:lnTo>
                  <a:lnTo>
                    <a:pt x="553085" y="166497"/>
                  </a:lnTo>
                  <a:lnTo>
                    <a:pt x="598173" y="166497"/>
                  </a:lnTo>
                  <a:lnTo>
                    <a:pt x="604819" y="155047"/>
                  </a:lnTo>
                  <a:lnTo>
                    <a:pt x="610473" y="137445"/>
                  </a:lnTo>
                  <a:lnTo>
                    <a:pt x="613688" y="116298"/>
                  </a:lnTo>
                  <a:lnTo>
                    <a:pt x="613810" y="113405"/>
                  </a:lnTo>
                  <a:lnTo>
                    <a:pt x="614116" y="104139"/>
                  </a:lnTo>
                  <a:close/>
                </a:path>
                <a:path w="614679" h="206375">
                  <a:moveTo>
                    <a:pt x="553466" y="8128"/>
                  </a:moveTo>
                  <a:lnTo>
                    <a:pt x="515112" y="22860"/>
                  </a:lnTo>
                  <a:lnTo>
                    <a:pt x="498601" y="69723"/>
                  </a:lnTo>
                  <a:lnTo>
                    <a:pt x="499552" y="81156"/>
                  </a:lnTo>
                  <a:lnTo>
                    <a:pt x="519027" y="116298"/>
                  </a:lnTo>
                  <a:lnTo>
                    <a:pt x="548513" y="125603"/>
                  </a:lnTo>
                  <a:lnTo>
                    <a:pt x="560895" y="124124"/>
                  </a:lnTo>
                  <a:lnTo>
                    <a:pt x="571373" y="120062"/>
                  </a:lnTo>
                  <a:lnTo>
                    <a:pt x="579945" y="113405"/>
                  </a:lnTo>
                  <a:lnTo>
                    <a:pt x="586613" y="104139"/>
                  </a:lnTo>
                  <a:lnTo>
                    <a:pt x="614116" y="104139"/>
                  </a:lnTo>
                  <a:lnTo>
                    <a:pt x="614141" y="103378"/>
                  </a:lnTo>
                  <a:lnTo>
                    <a:pt x="547878" y="103378"/>
                  </a:lnTo>
                  <a:lnTo>
                    <a:pt x="541782" y="100837"/>
                  </a:lnTo>
                  <a:lnTo>
                    <a:pt x="528574" y="68706"/>
                  </a:lnTo>
                  <a:lnTo>
                    <a:pt x="528837" y="60700"/>
                  </a:lnTo>
                  <a:lnTo>
                    <a:pt x="555117" y="30225"/>
                  </a:lnTo>
                  <a:lnTo>
                    <a:pt x="599567" y="30225"/>
                  </a:lnTo>
                  <a:lnTo>
                    <a:pt x="590899" y="20415"/>
                  </a:lnTo>
                  <a:lnTo>
                    <a:pt x="580326" y="13462"/>
                  </a:lnTo>
                  <a:lnTo>
                    <a:pt x="567848" y="9366"/>
                  </a:lnTo>
                  <a:lnTo>
                    <a:pt x="553466" y="8128"/>
                  </a:lnTo>
                  <a:close/>
                </a:path>
                <a:path w="614679" h="206375">
                  <a:moveTo>
                    <a:pt x="599567" y="30225"/>
                  </a:moveTo>
                  <a:lnTo>
                    <a:pt x="555117" y="30225"/>
                  </a:lnTo>
                  <a:lnTo>
                    <a:pt x="567834" y="33252"/>
                  </a:lnTo>
                  <a:lnTo>
                    <a:pt x="577040" y="42719"/>
                  </a:lnTo>
                  <a:lnTo>
                    <a:pt x="582745" y="58640"/>
                  </a:lnTo>
                  <a:lnTo>
                    <a:pt x="584962" y="81025"/>
                  </a:lnTo>
                  <a:lnTo>
                    <a:pt x="579391" y="90695"/>
                  </a:lnTo>
                  <a:lnTo>
                    <a:pt x="572595" y="97615"/>
                  </a:lnTo>
                  <a:lnTo>
                    <a:pt x="564584" y="101796"/>
                  </a:lnTo>
                  <a:lnTo>
                    <a:pt x="555371" y="103250"/>
                  </a:lnTo>
                  <a:lnTo>
                    <a:pt x="547878" y="103378"/>
                  </a:lnTo>
                  <a:lnTo>
                    <a:pt x="614141" y="103378"/>
                  </a:lnTo>
                  <a:lnTo>
                    <a:pt x="614535" y="91471"/>
                  </a:lnTo>
                  <a:lnTo>
                    <a:pt x="614518" y="90334"/>
                  </a:lnTo>
                  <a:lnTo>
                    <a:pt x="613461" y="72195"/>
                  </a:lnTo>
                  <a:lnTo>
                    <a:pt x="610584" y="55816"/>
                  </a:lnTo>
                  <a:lnTo>
                    <a:pt x="605944" y="41818"/>
                  </a:lnTo>
                  <a:lnTo>
                    <a:pt x="599567" y="30225"/>
                  </a:lnTo>
                  <a:close/>
                </a:path>
              </a:pathLst>
            </a:custGeom>
            <a:solidFill>
              <a:srgbClr val="FFFFFF"/>
            </a:solidFill>
          </p:spPr>
          <p:txBody>
            <a:bodyPr wrap="square" lIns="0" tIns="0" rIns="0" bIns="0" rtlCol="0"/>
            <a:lstStyle/>
            <a:p>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 name="図 42">
            <a:extLst>
              <a:ext uri="{FF2B5EF4-FFF2-40B4-BE49-F238E27FC236}">
                <a16:creationId xmlns:a16="http://schemas.microsoft.com/office/drawing/2014/main" id="{49F0817B-DC48-4A3C-828B-4E84EBD1C91A}"/>
              </a:ext>
            </a:extLst>
          </p:cNvPr>
          <p:cNvPicPr>
            <a:picLocks noChangeAspect="1"/>
          </p:cNvPicPr>
          <p:nvPr/>
        </p:nvPicPr>
        <p:blipFill>
          <a:blip r:embed="rId2"/>
          <a:stretch>
            <a:fillRect/>
          </a:stretch>
        </p:blipFill>
        <p:spPr>
          <a:xfrm>
            <a:off x="243781" y="4973366"/>
            <a:ext cx="6342826" cy="1779002"/>
          </a:xfrm>
          <a:prstGeom prst="rect">
            <a:avLst/>
          </a:prstGeom>
        </p:spPr>
      </p:pic>
      <p:pic>
        <p:nvPicPr>
          <p:cNvPr id="3" name="図 2">
            <a:extLst>
              <a:ext uri="{FF2B5EF4-FFF2-40B4-BE49-F238E27FC236}">
                <a16:creationId xmlns:a16="http://schemas.microsoft.com/office/drawing/2014/main" id="{40454314-9A6D-46B1-AFCD-AEB6CD8B0F7A}"/>
              </a:ext>
            </a:extLst>
          </p:cNvPr>
          <p:cNvPicPr>
            <a:picLocks noChangeAspect="1"/>
          </p:cNvPicPr>
          <p:nvPr/>
        </p:nvPicPr>
        <p:blipFill>
          <a:blip r:embed="rId3"/>
          <a:stretch>
            <a:fillRect/>
          </a:stretch>
        </p:blipFill>
        <p:spPr>
          <a:xfrm>
            <a:off x="243781" y="1605292"/>
            <a:ext cx="5775530" cy="1407174"/>
          </a:xfrm>
          <a:prstGeom prst="rect">
            <a:avLst/>
          </a:prstGeom>
        </p:spPr>
      </p:pic>
      <p:sp>
        <p:nvSpPr>
          <p:cNvPr id="4" name="object 4"/>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5" name="object 5"/>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6" name="object 6"/>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en-US" altLang="ja-JP" sz="2400" spc="-20" dirty="0">
                <a:latin typeface="Yu Gothic"/>
                <a:cs typeface="Yu Gothic"/>
              </a:rPr>
              <a:t>16</a:t>
            </a:r>
            <a:endParaRPr sz="2400" dirty="0">
              <a:latin typeface="Yu Gothic"/>
              <a:cs typeface="Yu Gothic"/>
            </a:endParaRPr>
          </a:p>
        </p:txBody>
      </p:sp>
      <p:sp>
        <p:nvSpPr>
          <p:cNvPr id="7" name="object 7"/>
          <p:cNvSpPr txBox="1">
            <a:spLocks noGrp="1"/>
          </p:cNvSpPr>
          <p:nvPr>
            <p:ph type="title"/>
          </p:nvPr>
        </p:nvSpPr>
        <p:spPr>
          <a:xfrm>
            <a:off x="606958" y="253996"/>
            <a:ext cx="10240111"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②</a:t>
            </a:r>
            <a:r>
              <a:rPr spc="-5" dirty="0">
                <a:latin typeface="HG丸ｺﾞｼｯｸM-PRO" panose="020F0600000000000000" pitchFamily="50" charset="-128"/>
                <a:ea typeface="HG丸ｺﾞｼｯｸM-PRO" panose="020F0600000000000000" pitchFamily="50" charset="-128"/>
              </a:rPr>
              <a:t>申請する</a:t>
            </a:r>
            <a:r>
              <a:rPr dirty="0">
                <a:latin typeface="HG丸ｺﾞｼｯｸM-PRO" panose="020F0600000000000000" pitchFamily="50" charset="-128"/>
                <a:ea typeface="HG丸ｺﾞｼｯｸM-PRO" panose="020F0600000000000000" pitchFamily="50" charset="-128"/>
              </a:rPr>
              <a:t>（入力</a:t>
            </a:r>
            <a:r>
              <a:rPr lang="ja-JP" altLang="en-US" dirty="0">
                <a:latin typeface="HG丸ｺﾞｼｯｸM-PRO" panose="020F0600000000000000" pitchFamily="50" charset="-128"/>
                <a:ea typeface="HG丸ｺﾞｼｯｸM-PRO" panose="020F0600000000000000" pitchFamily="50" charset="-128"/>
              </a:rPr>
              <a:t>）</a:t>
            </a:r>
            <a:endParaRPr spc="-20" dirty="0">
              <a:latin typeface="HG丸ｺﾞｼｯｸM-PRO" panose="020F0600000000000000" pitchFamily="50" charset="-128"/>
              <a:ea typeface="HG丸ｺﾞｼｯｸM-PRO" panose="020F0600000000000000" pitchFamily="50" charset="-128"/>
            </a:endParaRPr>
          </a:p>
        </p:txBody>
      </p:sp>
      <p:sp>
        <p:nvSpPr>
          <p:cNvPr id="8" name="object 8"/>
          <p:cNvSpPr txBox="1"/>
          <p:nvPr/>
        </p:nvSpPr>
        <p:spPr>
          <a:xfrm>
            <a:off x="7315200" y="2028444"/>
            <a:ext cx="4284980" cy="75692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a:t>
            </a:r>
            <a:r>
              <a:rPr lang="en-US" altLang="ja-JP" sz="1600" b="1" u="sng" spc="-50" dirty="0">
                <a:solidFill>
                  <a:srgbClr val="FF0000"/>
                </a:solidFill>
                <a:uFill>
                  <a:solidFill>
                    <a:srgbClr val="FF0000"/>
                  </a:solidFill>
                </a:uFill>
                <a:latin typeface="HGMaruGothicMPRO"/>
                <a:cs typeface="HGMaruGothicMPRO"/>
              </a:rPr>
              <a:t>10</a:t>
            </a:r>
            <a:endParaRPr sz="1600" dirty="0">
              <a:latin typeface="HGMaruGothicMPRO"/>
              <a:cs typeface="HGMaruGothicMPRO"/>
            </a:endParaRPr>
          </a:p>
          <a:p>
            <a:pPr marL="12700" marR="5080" indent="202565">
              <a:lnSpc>
                <a:spcPct val="100000"/>
              </a:lnSpc>
            </a:pPr>
            <a:r>
              <a:rPr sz="1600" spc="-30" dirty="0">
                <a:latin typeface="HGMaruGothicMPRO"/>
                <a:cs typeface="HGMaruGothicMPRO"/>
              </a:rPr>
              <a:t>「アップロードするファイルを選択」をクリックします。</a:t>
            </a:r>
            <a:endParaRPr sz="1600" dirty="0">
              <a:latin typeface="HGMaruGothicMPRO"/>
              <a:cs typeface="HGMaruGothicMPRO"/>
            </a:endParaRPr>
          </a:p>
        </p:txBody>
      </p:sp>
      <p:sp>
        <p:nvSpPr>
          <p:cNvPr id="10" name="object 10"/>
          <p:cNvSpPr txBox="1"/>
          <p:nvPr/>
        </p:nvSpPr>
        <p:spPr>
          <a:xfrm>
            <a:off x="263143" y="1307718"/>
            <a:ext cx="3293110"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sz="1600" b="1" u="sng" spc="-35" dirty="0" err="1">
                <a:uFill>
                  <a:solidFill>
                    <a:srgbClr val="000000"/>
                  </a:solidFill>
                </a:uFill>
                <a:latin typeface="HGMaruGothicMPRO"/>
                <a:cs typeface="HGMaruGothicMPRO"/>
              </a:rPr>
              <a:t>データ</a:t>
            </a:r>
            <a:r>
              <a:rPr lang="ja-JP" altLang="en-US" sz="1600" b="1" u="sng" spc="-35" dirty="0">
                <a:uFill>
                  <a:solidFill>
                    <a:srgbClr val="000000"/>
                  </a:solidFill>
                </a:uFill>
                <a:latin typeface="HGMaruGothicMPRO"/>
                <a:cs typeface="HGMaruGothicMPRO"/>
              </a:rPr>
              <a:t>の</a:t>
            </a:r>
            <a:r>
              <a:rPr sz="1600" b="1" u="sng" spc="-35" dirty="0">
                <a:uFill>
                  <a:solidFill>
                    <a:srgbClr val="000000"/>
                  </a:solidFill>
                </a:uFill>
                <a:latin typeface="HGMaruGothicMPRO"/>
                <a:cs typeface="HGMaruGothicMPRO"/>
              </a:rPr>
              <a:t>アップロード】</a:t>
            </a:r>
            <a:endParaRPr sz="1600" dirty="0">
              <a:latin typeface="HGMaruGothicMPRO"/>
              <a:cs typeface="HGMaruGothicMPRO"/>
            </a:endParaRPr>
          </a:p>
        </p:txBody>
      </p:sp>
      <p:sp>
        <p:nvSpPr>
          <p:cNvPr id="20" name="object 20"/>
          <p:cNvSpPr txBox="1"/>
          <p:nvPr/>
        </p:nvSpPr>
        <p:spPr>
          <a:xfrm>
            <a:off x="7315200" y="3721353"/>
            <a:ext cx="4365752" cy="750847"/>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a:t>
            </a:r>
            <a:r>
              <a:rPr lang="en-US" altLang="ja-JP" sz="1600" b="1" u="sng" spc="-50" dirty="0">
                <a:solidFill>
                  <a:srgbClr val="FF0000"/>
                </a:solidFill>
                <a:uFill>
                  <a:solidFill>
                    <a:srgbClr val="FF0000"/>
                  </a:solidFill>
                </a:uFill>
                <a:latin typeface="HGMaruGothicMPRO"/>
                <a:cs typeface="HGMaruGothicMPRO"/>
              </a:rPr>
              <a:t>11</a:t>
            </a:r>
            <a:endParaRPr sz="1600" dirty="0">
              <a:latin typeface="HGMaruGothicMPRO"/>
              <a:cs typeface="HGMaruGothicMPRO"/>
            </a:endParaRPr>
          </a:p>
          <a:p>
            <a:pPr marL="12700" marR="5080" indent="202565" algn="just">
              <a:lnSpc>
                <a:spcPct val="100000"/>
              </a:lnSpc>
            </a:pPr>
            <a:r>
              <a:rPr sz="1600" spc="-25" dirty="0">
                <a:latin typeface="HGMaruGothicMPRO"/>
                <a:cs typeface="HGMaruGothicMPRO"/>
              </a:rPr>
              <a:t>予め用意した</a:t>
            </a:r>
            <a:r>
              <a:rPr lang="en-US" altLang="ja-JP" sz="1600" spc="-25" dirty="0">
                <a:latin typeface="HGMaruGothicMPRO"/>
                <a:cs typeface="HGMaruGothicMPRO"/>
              </a:rPr>
              <a:t>ECXEL</a:t>
            </a:r>
            <a:r>
              <a:rPr sz="1600" spc="-25" dirty="0">
                <a:latin typeface="HGMaruGothicMPRO"/>
                <a:cs typeface="HGMaruGothicMPRO"/>
              </a:rPr>
              <a:t>ファイル（データ</a:t>
            </a:r>
            <a:r>
              <a:rPr sz="1600" spc="-50" dirty="0">
                <a:latin typeface="HGMaruGothicMPRO"/>
                <a:cs typeface="HGMaruGothicMPRO"/>
              </a:rPr>
              <a:t>）</a:t>
            </a:r>
            <a:r>
              <a:rPr sz="1600" spc="-30" dirty="0">
                <a:latin typeface="HGMaruGothicMPRO"/>
                <a:cs typeface="HGMaruGothicMPRO"/>
              </a:rPr>
              <a:t>を選択し、「開く」をクリックしてくだ</a:t>
            </a:r>
            <a:r>
              <a:rPr sz="1600" spc="-35" dirty="0">
                <a:latin typeface="HGMaruGothicMPRO"/>
                <a:cs typeface="HGMaruGothicMPRO"/>
              </a:rPr>
              <a:t>さい。</a:t>
            </a:r>
            <a:endParaRPr sz="1600" dirty="0">
              <a:latin typeface="HGMaruGothicMPRO"/>
              <a:cs typeface="HGMaruGothicMPRO"/>
            </a:endParaRPr>
          </a:p>
        </p:txBody>
      </p:sp>
      <p:sp>
        <p:nvSpPr>
          <p:cNvPr id="28" name="object 28"/>
          <p:cNvSpPr txBox="1"/>
          <p:nvPr/>
        </p:nvSpPr>
        <p:spPr>
          <a:xfrm>
            <a:off x="6289928" y="1194942"/>
            <a:ext cx="4914265" cy="513080"/>
          </a:xfrm>
          <a:prstGeom prst="rect">
            <a:avLst/>
          </a:prstGeom>
        </p:spPr>
        <p:txBody>
          <a:bodyPr vert="horz" wrap="square" lIns="0" tIns="12065" rIns="0" bIns="0" rtlCol="0">
            <a:spAutoFit/>
          </a:bodyPr>
          <a:lstStyle/>
          <a:p>
            <a:pPr marL="12700" marR="5080">
              <a:lnSpc>
                <a:spcPct val="100000"/>
              </a:lnSpc>
              <a:spcBef>
                <a:spcPts val="95"/>
              </a:spcBef>
            </a:pPr>
            <a:r>
              <a:rPr sz="1600" b="1" u="sng" spc="-30" dirty="0">
                <a:solidFill>
                  <a:srgbClr val="FF0000"/>
                </a:solidFill>
                <a:uFill>
                  <a:solidFill>
                    <a:srgbClr val="FF0000"/>
                  </a:solidFill>
                </a:uFill>
                <a:latin typeface="HGMaruGothicMPRO"/>
                <a:cs typeface="HGMaruGothicMPRO"/>
              </a:rPr>
              <a:t>※ファイル</a:t>
            </a:r>
            <a:r>
              <a:rPr sz="1600" b="1" u="sng" spc="-10" dirty="0">
                <a:solidFill>
                  <a:srgbClr val="FF0000"/>
                </a:solidFill>
                <a:uFill>
                  <a:solidFill>
                    <a:srgbClr val="FF0000"/>
                  </a:solidFill>
                </a:uFill>
                <a:latin typeface="HGMaruGothicMPRO"/>
                <a:cs typeface="HGMaruGothicMPRO"/>
              </a:rPr>
              <a:t>（</a:t>
            </a:r>
            <a:r>
              <a:rPr lang="en-US" altLang="ja-JP" sz="1600" b="1" u="sng" spc="-10" dirty="0">
                <a:solidFill>
                  <a:srgbClr val="FF0000"/>
                </a:solidFill>
                <a:uFill>
                  <a:solidFill>
                    <a:srgbClr val="FF0000"/>
                  </a:solidFill>
                </a:uFill>
                <a:latin typeface="HGMaruGothicMPRO"/>
                <a:cs typeface="HGMaruGothicMPRO"/>
              </a:rPr>
              <a:t>Excel</a:t>
            </a:r>
            <a:r>
              <a:rPr sz="1600" b="1" u="sng" spc="-30" dirty="0">
                <a:solidFill>
                  <a:srgbClr val="FF0000"/>
                </a:solidFill>
                <a:uFill>
                  <a:solidFill>
                    <a:srgbClr val="FF0000"/>
                  </a:solidFill>
                </a:uFill>
                <a:latin typeface="HGMaruGothicMPRO"/>
                <a:cs typeface="HGMaruGothicMPRO"/>
              </a:rPr>
              <a:t>）容量は、</a:t>
            </a:r>
            <a:r>
              <a:rPr sz="1600" b="1" u="sng" spc="-10" dirty="0">
                <a:solidFill>
                  <a:srgbClr val="FF0000"/>
                </a:solidFill>
                <a:uFill>
                  <a:solidFill>
                    <a:srgbClr val="FF0000"/>
                  </a:solidFill>
                </a:uFill>
                <a:latin typeface="HGMaruGothicMPRO"/>
                <a:cs typeface="HGMaruGothicMPRO"/>
              </a:rPr>
              <a:t>1</a:t>
            </a:r>
            <a:r>
              <a:rPr sz="1600" b="1" u="sng" spc="-35" dirty="0">
                <a:solidFill>
                  <a:srgbClr val="FF0000"/>
                </a:solidFill>
                <a:uFill>
                  <a:solidFill>
                    <a:srgbClr val="FF0000"/>
                  </a:solidFill>
                </a:uFill>
                <a:latin typeface="HGMaruGothicMPRO"/>
                <a:cs typeface="HGMaruGothicMPRO"/>
              </a:rPr>
              <a:t>ファイルあたり</a:t>
            </a:r>
            <a:r>
              <a:rPr sz="1600" b="1" u="sng" spc="500" dirty="0">
                <a:solidFill>
                  <a:srgbClr val="FF0000"/>
                </a:solidFill>
                <a:uFill>
                  <a:solidFill>
                    <a:srgbClr val="FF0000"/>
                  </a:solidFill>
                </a:uFill>
                <a:latin typeface="HGMaruGothicMPRO"/>
                <a:cs typeface="HGMaruGothicMPRO"/>
              </a:rPr>
              <a:t>                        </a:t>
            </a:r>
            <a:r>
              <a:rPr sz="1600" b="1" u="sng" spc="-30" dirty="0">
                <a:solidFill>
                  <a:srgbClr val="FF0000"/>
                </a:solidFill>
                <a:uFill>
                  <a:solidFill>
                    <a:srgbClr val="FF0000"/>
                  </a:solidFill>
                </a:uFill>
                <a:latin typeface="HGMaruGothicMPRO"/>
                <a:cs typeface="HGMaruGothicMPRO"/>
              </a:rPr>
              <a:t>最大１０</a:t>
            </a:r>
            <a:r>
              <a:rPr sz="1600" b="1" u="sng" spc="-25" dirty="0">
                <a:solidFill>
                  <a:srgbClr val="FF0000"/>
                </a:solidFill>
                <a:uFill>
                  <a:solidFill>
                    <a:srgbClr val="FF0000"/>
                  </a:solidFill>
                </a:uFill>
                <a:latin typeface="HGMaruGothicMPRO"/>
                <a:cs typeface="HGMaruGothicMPRO"/>
              </a:rPr>
              <a:t>MB</a:t>
            </a:r>
            <a:r>
              <a:rPr sz="1600" b="1" u="sng" spc="-30" dirty="0">
                <a:solidFill>
                  <a:srgbClr val="FF0000"/>
                </a:solidFill>
                <a:uFill>
                  <a:solidFill>
                    <a:srgbClr val="FF0000"/>
                  </a:solidFill>
                </a:uFill>
                <a:latin typeface="HGMaruGothicMPRO"/>
                <a:cs typeface="HGMaruGothicMPRO"/>
              </a:rPr>
              <a:t>、合計で１００</a:t>
            </a:r>
            <a:r>
              <a:rPr sz="1600" b="1" u="sng" spc="-25" dirty="0">
                <a:solidFill>
                  <a:srgbClr val="FF0000"/>
                </a:solidFill>
                <a:uFill>
                  <a:solidFill>
                    <a:srgbClr val="FF0000"/>
                  </a:solidFill>
                </a:uFill>
                <a:latin typeface="HGMaruGothicMPRO"/>
                <a:cs typeface="HGMaruGothicMPRO"/>
              </a:rPr>
              <a:t>MB</a:t>
            </a:r>
            <a:r>
              <a:rPr sz="1600" b="1" u="sng" spc="-40" dirty="0">
                <a:solidFill>
                  <a:srgbClr val="FF0000"/>
                </a:solidFill>
                <a:uFill>
                  <a:solidFill>
                    <a:srgbClr val="FF0000"/>
                  </a:solidFill>
                </a:uFill>
                <a:latin typeface="HGMaruGothicMPRO"/>
                <a:cs typeface="HGMaruGothicMPRO"/>
              </a:rPr>
              <a:t>です。</a:t>
            </a:r>
            <a:endParaRPr sz="1600" dirty="0">
              <a:latin typeface="HGMaruGothicMPRO"/>
              <a:cs typeface="HGMaruGothicMPRO"/>
            </a:endParaRPr>
          </a:p>
        </p:txBody>
      </p:sp>
      <p:sp>
        <p:nvSpPr>
          <p:cNvPr id="29" name="object 29"/>
          <p:cNvSpPr txBox="1"/>
          <p:nvPr/>
        </p:nvSpPr>
        <p:spPr>
          <a:xfrm>
            <a:off x="7315200" y="5610555"/>
            <a:ext cx="4454905" cy="504625"/>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a:t>
            </a:r>
            <a:r>
              <a:rPr lang="en-US" altLang="ja-JP" sz="1600" b="1" u="sng" spc="-50" dirty="0">
                <a:solidFill>
                  <a:srgbClr val="FF0000"/>
                </a:solidFill>
                <a:uFill>
                  <a:solidFill>
                    <a:srgbClr val="FF0000"/>
                  </a:solidFill>
                </a:uFill>
                <a:latin typeface="HGMaruGothicMPRO"/>
                <a:cs typeface="HGMaruGothicMPRO"/>
              </a:rPr>
              <a:t>12</a:t>
            </a:r>
            <a:endParaRPr sz="1600" dirty="0">
              <a:latin typeface="HGMaruGothicMPRO"/>
              <a:cs typeface="HGMaruGothicMPRO"/>
            </a:endParaRPr>
          </a:p>
          <a:p>
            <a:pPr marL="12700" marR="5080" indent="202565">
              <a:lnSpc>
                <a:spcPct val="100000"/>
              </a:lnSpc>
            </a:pPr>
            <a:r>
              <a:rPr sz="1600" spc="-30" dirty="0">
                <a:latin typeface="HGMaruGothicMPRO"/>
                <a:cs typeface="HGMaruGothicMPRO"/>
              </a:rPr>
              <a:t>アップロードが完了したことを確認く</a:t>
            </a:r>
            <a:r>
              <a:rPr sz="1600" spc="-35" dirty="0">
                <a:latin typeface="HGMaruGothicMPRO"/>
                <a:cs typeface="HGMaruGothicMPRO"/>
              </a:rPr>
              <a:t>ださい。</a:t>
            </a:r>
            <a:endParaRPr sz="1600" dirty="0">
              <a:latin typeface="HGMaruGothicMPRO"/>
              <a:cs typeface="HGMaruGothicMPRO"/>
            </a:endParaRPr>
          </a:p>
        </p:txBody>
      </p:sp>
      <p:sp>
        <p:nvSpPr>
          <p:cNvPr id="30" name="object 30"/>
          <p:cNvSpPr/>
          <p:nvPr/>
        </p:nvSpPr>
        <p:spPr>
          <a:xfrm>
            <a:off x="1342708" y="6467773"/>
            <a:ext cx="4600892" cy="299074"/>
          </a:xfrm>
          <a:custGeom>
            <a:avLst/>
            <a:gdLst/>
            <a:ahLst/>
            <a:cxnLst/>
            <a:rect l="l" t="t" r="r" b="b"/>
            <a:pathLst>
              <a:path w="1557655" h="372109">
                <a:moveTo>
                  <a:pt x="0" y="371855"/>
                </a:moveTo>
                <a:lnTo>
                  <a:pt x="1557527" y="371855"/>
                </a:lnTo>
                <a:lnTo>
                  <a:pt x="1557527" y="0"/>
                </a:lnTo>
                <a:lnTo>
                  <a:pt x="0" y="0"/>
                </a:lnTo>
                <a:lnTo>
                  <a:pt x="0" y="371855"/>
                </a:lnTo>
                <a:close/>
              </a:path>
            </a:pathLst>
          </a:custGeom>
          <a:ln w="57912">
            <a:solidFill>
              <a:srgbClr val="C00000"/>
            </a:solidFill>
          </a:ln>
        </p:spPr>
        <p:txBody>
          <a:bodyPr wrap="square" lIns="0" tIns="0" rIns="0" bIns="0" rtlCol="0"/>
          <a:lstStyle/>
          <a:p>
            <a:endParaRPr/>
          </a:p>
        </p:txBody>
      </p:sp>
      <p:pic>
        <p:nvPicPr>
          <p:cNvPr id="12" name="object 12"/>
          <p:cNvPicPr/>
          <p:nvPr/>
        </p:nvPicPr>
        <p:blipFill>
          <a:blip r:embed="rId4" cstate="print"/>
          <a:stretch>
            <a:fillRect/>
          </a:stretch>
        </p:blipFill>
        <p:spPr>
          <a:xfrm>
            <a:off x="168124" y="2981792"/>
            <a:ext cx="4088569" cy="1931360"/>
          </a:xfrm>
          <a:prstGeom prst="rect">
            <a:avLst/>
          </a:prstGeom>
        </p:spPr>
      </p:pic>
      <p:pic>
        <p:nvPicPr>
          <p:cNvPr id="39" name="図 38">
            <a:extLst>
              <a:ext uri="{FF2B5EF4-FFF2-40B4-BE49-F238E27FC236}">
                <a16:creationId xmlns:a16="http://schemas.microsoft.com/office/drawing/2014/main" id="{9D22B9E2-8E37-4FE4-93F5-ACCB7DD027BB}"/>
              </a:ext>
            </a:extLst>
          </p:cNvPr>
          <p:cNvPicPr>
            <a:picLocks noChangeAspect="1"/>
          </p:cNvPicPr>
          <p:nvPr/>
        </p:nvPicPr>
        <p:blipFill rotWithShape="1">
          <a:blip r:embed="rId5"/>
          <a:srcRect t="2" r="17485" b="-55596"/>
          <a:stretch/>
        </p:blipFill>
        <p:spPr>
          <a:xfrm>
            <a:off x="914400" y="4215036"/>
            <a:ext cx="909670" cy="108908"/>
          </a:xfrm>
          <a:prstGeom prst="rect">
            <a:avLst/>
          </a:prstGeom>
        </p:spPr>
      </p:pic>
      <p:sp>
        <p:nvSpPr>
          <p:cNvPr id="42" name="object 21">
            <a:extLst>
              <a:ext uri="{FF2B5EF4-FFF2-40B4-BE49-F238E27FC236}">
                <a16:creationId xmlns:a16="http://schemas.microsoft.com/office/drawing/2014/main" id="{D14DFD1B-D336-4FDD-967E-9D2C6E9899FE}"/>
              </a:ext>
            </a:extLst>
          </p:cNvPr>
          <p:cNvSpPr/>
          <p:nvPr/>
        </p:nvSpPr>
        <p:spPr>
          <a:xfrm>
            <a:off x="834740" y="4177517"/>
            <a:ext cx="989330" cy="146427"/>
          </a:xfrm>
          <a:custGeom>
            <a:avLst/>
            <a:gdLst/>
            <a:ahLst/>
            <a:cxnLst/>
            <a:rect l="l" t="t" r="r" b="b"/>
            <a:pathLst>
              <a:path w="1978660" h="459105">
                <a:moveTo>
                  <a:pt x="0" y="458724"/>
                </a:moveTo>
                <a:lnTo>
                  <a:pt x="1978152" y="458724"/>
                </a:lnTo>
                <a:lnTo>
                  <a:pt x="1978152" y="0"/>
                </a:lnTo>
                <a:lnTo>
                  <a:pt x="0" y="0"/>
                </a:lnTo>
                <a:lnTo>
                  <a:pt x="0" y="458724"/>
                </a:lnTo>
                <a:close/>
              </a:path>
            </a:pathLst>
          </a:custGeom>
          <a:ln w="57912">
            <a:solidFill>
              <a:srgbClr val="C00000"/>
            </a:solidFill>
          </a:ln>
        </p:spPr>
        <p:txBody>
          <a:bodyPr wrap="square" lIns="0" tIns="0" rIns="0" bIns="0" rtlCol="0"/>
          <a:lstStyle/>
          <a:p>
            <a:endParaRPr/>
          </a:p>
        </p:txBody>
      </p:sp>
      <p:sp>
        <p:nvSpPr>
          <p:cNvPr id="38" name="object 21">
            <a:extLst>
              <a:ext uri="{FF2B5EF4-FFF2-40B4-BE49-F238E27FC236}">
                <a16:creationId xmlns:a16="http://schemas.microsoft.com/office/drawing/2014/main" id="{952DAF95-6CBF-45B4-BAF1-C966B243A88C}"/>
              </a:ext>
            </a:extLst>
          </p:cNvPr>
          <p:cNvSpPr/>
          <p:nvPr/>
        </p:nvSpPr>
        <p:spPr>
          <a:xfrm>
            <a:off x="3352799" y="4724400"/>
            <a:ext cx="424179" cy="161574"/>
          </a:xfrm>
          <a:custGeom>
            <a:avLst/>
            <a:gdLst/>
            <a:ahLst/>
            <a:cxnLst/>
            <a:rect l="l" t="t" r="r" b="b"/>
            <a:pathLst>
              <a:path w="1978660" h="459105">
                <a:moveTo>
                  <a:pt x="0" y="458724"/>
                </a:moveTo>
                <a:lnTo>
                  <a:pt x="1978152" y="458724"/>
                </a:lnTo>
                <a:lnTo>
                  <a:pt x="1978152" y="0"/>
                </a:lnTo>
                <a:lnTo>
                  <a:pt x="0" y="0"/>
                </a:lnTo>
                <a:lnTo>
                  <a:pt x="0" y="458724"/>
                </a:lnTo>
                <a:close/>
              </a:path>
            </a:pathLst>
          </a:custGeom>
          <a:ln w="57912">
            <a:solidFill>
              <a:srgbClr val="C00000"/>
            </a:solidFill>
          </a:ln>
        </p:spPr>
        <p:txBody>
          <a:bodyPr wrap="square" lIns="0" tIns="0" rIns="0" bIns="0" rtlCol="0"/>
          <a:lstStyle/>
          <a:p>
            <a:endParaRPr/>
          </a:p>
        </p:txBody>
      </p:sp>
      <p:sp>
        <p:nvSpPr>
          <p:cNvPr id="21" name="object 21"/>
          <p:cNvSpPr/>
          <p:nvPr/>
        </p:nvSpPr>
        <p:spPr>
          <a:xfrm>
            <a:off x="243781" y="2585314"/>
            <a:ext cx="1978660" cy="459105"/>
          </a:xfrm>
          <a:custGeom>
            <a:avLst/>
            <a:gdLst/>
            <a:ahLst/>
            <a:cxnLst/>
            <a:rect l="l" t="t" r="r" b="b"/>
            <a:pathLst>
              <a:path w="1978660" h="459105">
                <a:moveTo>
                  <a:pt x="0" y="458724"/>
                </a:moveTo>
                <a:lnTo>
                  <a:pt x="1978152" y="458724"/>
                </a:lnTo>
                <a:lnTo>
                  <a:pt x="1978152" y="0"/>
                </a:lnTo>
                <a:lnTo>
                  <a:pt x="0" y="0"/>
                </a:lnTo>
                <a:lnTo>
                  <a:pt x="0" y="458724"/>
                </a:lnTo>
                <a:close/>
              </a:path>
            </a:pathLst>
          </a:custGeom>
          <a:ln w="57912">
            <a:solidFill>
              <a:srgbClr val="C00000"/>
            </a:solidFill>
          </a:ln>
        </p:spPr>
        <p:txBody>
          <a:bodyPr wrap="square" lIns="0" tIns="0" rIns="0" bIns="0" rtlCol="0"/>
          <a:lstStyle/>
          <a:p>
            <a:endParaRPr/>
          </a:p>
        </p:txBody>
      </p:sp>
      <p:grpSp>
        <p:nvGrpSpPr>
          <p:cNvPr id="37" name="グループ化 36">
            <a:extLst>
              <a:ext uri="{FF2B5EF4-FFF2-40B4-BE49-F238E27FC236}">
                <a16:creationId xmlns:a16="http://schemas.microsoft.com/office/drawing/2014/main" id="{49EE0E86-AF90-4394-8320-E3C7E4B8614D}"/>
              </a:ext>
            </a:extLst>
          </p:cNvPr>
          <p:cNvGrpSpPr/>
          <p:nvPr/>
        </p:nvGrpSpPr>
        <p:grpSpPr>
          <a:xfrm rot="514372">
            <a:off x="2394744" y="2190316"/>
            <a:ext cx="1248410" cy="963294"/>
            <a:chOff x="3192525" y="2091309"/>
            <a:chExt cx="1248410" cy="963294"/>
          </a:xfrm>
        </p:grpSpPr>
        <p:sp>
          <p:nvSpPr>
            <p:cNvPr id="40" name="object 9">
              <a:extLst>
                <a:ext uri="{FF2B5EF4-FFF2-40B4-BE49-F238E27FC236}">
                  <a16:creationId xmlns:a16="http://schemas.microsoft.com/office/drawing/2014/main" id="{402DD4BE-7598-4392-80B2-822FB7115146}"/>
                </a:ext>
              </a:extLst>
            </p:cNvPr>
            <p:cNvSpPr/>
            <p:nvPr/>
          </p:nvSpPr>
          <p:spPr>
            <a:xfrm>
              <a:off x="3192525" y="2091309"/>
              <a:ext cx="1248410" cy="963294"/>
            </a:xfrm>
            <a:custGeom>
              <a:avLst/>
              <a:gdLst/>
              <a:ahLst/>
              <a:cxnLst/>
              <a:rect l="l" t="t" r="r" b="b"/>
              <a:pathLst>
                <a:path w="1248410" h="963294">
                  <a:moveTo>
                    <a:pt x="1054353" y="0"/>
                  </a:moveTo>
                  <a:lnTo>
                    <a:pt x="299338" y="368807"/>
                  </a:lnTo>
                  <a:lnTo>
                    <a:pt x="202564" y="170687"/>
                  </a:lnTo>
                  <a:lnTo>
                    <a:pt x="0" y="760476"/>
                  </a:lnTo>
                  <a:lnTo>
                    <a:pt x="589788" y="963167"/>
                  </a:lnTo>
                  <a:lnTo>
                    <a:pt x="493013" y="765048"/>
                  </a:lnTo>
                  <a:lnTo>
                    <a:pt x="1247902" y="396239"/>
                  </a:lnTo>
                  <a:lnTo>
                    <a:pt x="1054353" y="0"/>
                  </a:lnTo>
                  <a:close/>
                </a:path>
              </a:pathLst>
            </a:custGeom>
            <a:solidFill>
              <a:srgbClr val="C00000"/>
            </a:solidFill>
          </p:spPr>
          <p:txBody>
            <a:bodyPr wrap="square" lIns="0" tIns="0" rIns="0" bIns="0" rtlCol="0"/>
            <a:lstStyle/>
            <a:p>
              <a:endParaRPr/>
            </a:p>
          </p:txBody>
        </p:sp>
        <p:sp>
          <p:nvSpPr>
            <p:cNvPr id="41" name="object 10">
              <a:extLst>
                <a:ext uri="{FF2B5EF4-FFF2-40B4-BE49-F238E27FC236}">
                  <a16:creationId xmlns:a16="http://schemas.microsoft.com/office/drawing/2014/main" id="{F77B5404-955C-446E-BA36-8358479DCC3D}"/>
                </a:ext>
              </a:extLst>
            </p:cNvPr>
            <p:cNvSpPr/>
            <p:nvPr/>
          </p:nvSpPr>
          <p:spPr>
            <a:xfrm>
              <a:off x="3192525" y="2091309"/>
              <a:ext cx="1248410" cy="963294"/>
            </a:xfrm>
            <a:custGeom>
              <a:avLst/>
              <a:gdLst/>
              <a:ahLst/>
              <a:cxnLst/>
              <a:rect l="l" t="t" r="r" b="b"/>
              <a:pathLst>
                <a:path w="1248410" h="963294">
                  <a:moveTo>
                    <a:pt x="1054353" y="0"/>
                  </a:moveTo>
                  <a:lnTo>
                    <a:pt x="299338" y="368807"/>
                  </a:lnTo>
                  <a:lnTo>
                    <a:pt x="202564" y="170687"/>
                  </a:lnTo>
                  <a:lnTo>
                    <a:pt x="0" y="760476"/>
                  </a:lnTo>
                  <a:lnTo>
                    <a:pt x="589788" y="963167"/>
                  </a:lnTo>
                  <a:lnTo>
                    <a:pt x="493013" y="765048"/>
                  </a:lnTo>
                  <a:lnTo>
                    <a:pt x="1247902" y="396239"/>
                  </a:lnTo>
                  <a:lnTo>
                    <a:pt x="1054353" y="0"/>
                  </a:lnTo>
                  <a:close/>
                </a:path>
              </a:pathLst>
            </a:custGeom>
            <a:ln w="12699">
              <a:solidFill>
                <a:srgbClr val="41709C"/>
              </a:solidFill>
            </a:ln>
          </p:spPr>
          <p:txBody>
            <a:bodyPr wrap="square" lIns="0" tIns="0" rIns="0" bIns="0" rtlCol="0"/>
            <a:lstStyle/>
            <a:p>
              <a:endParaRPr/>
            </a:p>
          </p:txBody>
        </p:sp>
        <p:sp>
          <p:nvSpPr>
            <p:cNvPr id="44" name="object 11">
              <a:extLst>
                <a:ext uri="{FF2B5EF4-FFF2-40B4-BE49-F238E27FC236}">
                  <a16:creationId xmlns:a16="http://schemas.microsoft.com/office/drawing/2014/main" id="{C2445321-7A15-44E6-AB88-32FE6FDFA9DC}"/>
                </a:ext>
              </a:extLst>
            </p:cNvPr>
            <p:cNvSpPr/>
            <p:nvPr/>
          </p:nvSpPr>
          <p:spPr>
            <a:xfrm>
              <a:off x="3331083" y="2181860"/>
              <a:ext cx="1007744" cy="746760"/>
            </a:xfrm>
            <a:custGeom>
              <a:avLst/>
              <a:gdLst/>
              <a:ahLst/>
              <a:cxnLst/>
              <a:rect l="l" t="t" r="r" b="b"/>
              <a:pathLst>
                <a:path w="1007745" h="746760">
                  <a:moveTo>
                    <a:pt x="844676" y="0"/>
                  </a:moveTo>
                  <a:lnTo>
                    <a:pt x="0" y="415036"/>
                  </a:lnTo>
                  <a:lnTo>
                    <a:pt x="162813" y="746505"/>
                  </a:lnTo>
                  <a:lnTo>
                    <a:pt x="1007617" y="331469"/>
                  </a:lnTo>
                  <a:lnTo>
                    <a:pt x="844676" y="0"/>
                  </a:lnTo>
                  <a:close/>
                </a:path>
              </a:pathLst>
            </a:custGeom>
            <a:solidFill>
              <a:srgbClr val="C00000"/>
            </a:solidFill>
          </p:spPr>
          <p:txBody>
            <a:bodyPr wrap="square" lIns="0" tIns="0" rIns="0" bIns="0" rtlCol="0"/>
            <a:lstStyle/>
            <a:p>
              <a:endParaRPr/>
            </a:p>
          </p:txBody>
        </p:sp>
        <p:sp>
          <p:nvSpPr>
            <p:cNvPr id="45" name="object 12">
              <a:extLst>
                <a:ext uri="{FF2B5EF4-FFF2-40B4-BE49-F238E27FC236}">
                  <a16:creationId xmlns:a16="http://schemas.microsoft.com/office/drawing/2014/main" id="{3013E197-B93E-4776-94D3-83A4BFE8CBA0}"/>
                </a:ext>
              </a:extLst>
            </p:cNvPr>
            <p:cNvSpPr/>
            <p:nvPr/>
          </p:nvSpPr>
          <p:spPr>
            <a:xfrm>
              <a:off x="3493897" y="2325090"/>
              <a:ext cx="664845" cy="431800"/>
            </a:xfrm>
            <a:custGeom>
              <a:avLst/>
              <a:gdLst/>
              <a:ahLst/>
              <a:cxnLst/>
              <a:rect l="l" t="t" r="r" b="b"/>
              <a:pathLst>
                <a:path w="664845" h="431800">
                  <a:moveTo>
                    <a:pt x="219583" y="312077"/>
                  </a:moveTo>
                  <a:lnTo>
                    <a:pt x="219329" y="312077"/>
                  </a:lnTo>
                  <a:lnTo>
                    <a:pt x="218821" y="310794"/>
                  </a:lnTo>
                  <a:lnTo>
                    <a:pt x="210312" y="293027"/>
                  </a:lnTo>
                  <a:lnTo>
                    <a:pt x="208534" y="293027"/>
                  </a:lnTo>
                  <a:lnTo>
                    <a:pt x="181864" y="305727"/>
                  </a:lnTo>
                  <a:lnTo>
                    <a:pt x="130810" y="331127"/>
                  </a:lnTo>
                  <a:lnTo>
                    <a:pt x="123748" y="317144"/>
                  </a:lnTo>
                  <a:lnTo>
                    <a:pt x="118618" y="306984"/>
                  </a:lnTo>
                  <a:lnTo>
                    <a:pt x="153543" y="289204"/>
                  </a:lnTo>
                  <a:lnTo>
                    <a:pt x="159156" y="286677"/>
                  </a:lnTo>
                  <a:lnTo>
                    <a:pt x="181610" y="276504"/>
                  </a:lnTo>
                  <a:lnTo>
                    <a:pt x="182626" y="275234"/>
                  </a:lnTo>
                  <a:lnTo>
                    <a:pt x="183388" y="275234"/>
                  </a:lnTo>
                  <a:lnTo>
                    <a:pt x="183261" y="273977"/>
                  </a:lnTo>
                  <a:lnTo>
                    <a:pt x="173863" y="254927"/>
                  </a:lnTo>
                  <a:lnTo>
                    <a:pt x="172847" y="254927"/>
                  </a:lnTo>
                  <a:lnTo>
                    <a:pt x="143637" y="268884"/>
                  </a:lnTo>
                  <a:lnTo>
                    <a:pt x="108712" y="286677"/>
                  </a:lnTo>
                  <a:lnTo>
                    <a:pt x="101981" y="272694"/>
                  </a:lnTo>
                  <a:lnTo>
                    <a:pt x="95250" y="258724"/>
                  </a:lnTo>
                  <a:lnTo>
                    <a:pt x="106311" y="251104"/>
                  </a:lnTo>
                  <a:lnTo>
                    <a:pt x="116865" y="243484"/>
                  </a:lnTo>
                  <a:lnTo>
                    <a:pt x="126885" y="235877"/>
                  </a:lnTo>
                  <a:lnTo>
                    <a:pt x="136398" y="226974"/>
                  </a:lnTo>
                  <a:lnTo>
                    <a:pt x="139065" y="224434"/>
                  </a:lnTo>
                  <a:lnTo>
                    <a:pt x="141986" y="223177"/>
                  </a:lnTo>
                  <a:lnTo>
                    <a:pt x="145161" y="220624"/>
                  </a:lnTo>
                  <a:lnTo>
                    <a:pt x="147574" y="219354"/>
                  </a:lnTo>
                  <a:lnTo>
                    <a:pt x="148336" y="218084"/>
                  </a:lnTo>
                  <a:lnTo>
                    <a:pt x="147701" y="216827"/>
                  </a:lnTo>
                  <a:lnTo>
                    <a:pt x="147193" y="215544"/>
                  </a:lnTo>
                  <a:lnTo>
                    <a:pt x="145796" y="215544"/>
                  </a:lnTo>
                  <a:lnTo>
                    <a:pt x="137668" y="211734"/>
                  </a:lnTo>
                  <a:lnTo>
                    <a:pt x="130302" y="207924"/>
                  </a:lnTo>
                  <a:lnTo>
                    <a:pt x="121920" y="206654"/>
                  </a:lnTo>
                  <a:lnTo>
                    <a:pt x="116586" y="211734"/>
                  </a:lnTo>
                  <a:lnTo>
                    <a:pt x="111506" y="216827"/>
                  </a:lnTo>
                  <a:lnTo>
                    <a:pt x="106680" y="221894"/>
                  </a:lnTo>
                  <a:lnTo>
                    <a:pt x="98056" y="228244"/>
                  </a:lnTo>
                  <a:lnTo>
                    <a:pt x="88417" y="235877"/>
                  </a:lnTo>
                  <a:lnTo>
                    <a:pt x="77774" y="243484"/>
                  </a:lnTo>
                  <a:lnTo>
                    <a:pt x="66167" y="252374"/>
                  </a:lnTo>
                  <a:lnTo>
                    <a:pt x="51676" y="261277"/>
                  </a:lnTo>
                  <a:lnTo>
                    <a:pt x="35839" y="271424"/>
                  </a:lnTo>
                  <a:lnTo>
                    <a:pt x="18618" y="280327"/>
                  </a:lnTo>
                  <a:lnTo>
                    <a:pt x="0" y="290474"/>
                  </a:lnTo>
                  <a:lnTo>
                    <a:pt x="4572" y="294284"/>
                  </a:lnTo>
                  <a:lnTo>
                    <a:pt x="8890" y="296824"/>
                  </a:lnTo>
                  <a:lnTo>
                    <a:pt x="13081" y="301904"/>
                  </a:lnTo>
                  <a:lnTo>
                    <a:pt x="15113" y="304444"/>
                  </a:lnTo>
                  <a:lnTo>
                    <a:pt x="16510" y="305727"/>
                  </a:lnTo>
                  <a:lnTo>
                    <a:pt x="19812" y="305727"/>
                  </a:lnTo>
                  <a:lnTo>
                    <a:pt x="21844" y="304444"/>
                  </a:lnTo>
                  <a:lnTo>
                    <a:pt x="22987" y="304444"/>
                  </a:lnTo>
                  <a:lnTo>
                    <a:pt x="24257" y="303174"/>
                  </a:lnTo>
                  <a:lnTo>
                    <a:pt x="38468" y="295554"/>
                  </a:lnTo>
                  <a:lnTo>
                    <a:pt x="51600" y="287934"/>
                  </a:lnTo>
                  <a:lnTo>
                    <a:pt x="63665" y="280327"/>
                  </a:lnTo>
                  <a:lnTo>
                    <a:pt x="74676" y="272694"/>
                  </a:lnTo>
                  <a:lnTo>
                    <a:pt x="86614" y="298094"/>
                  </a:lnTo>
                  <a:lnTo>
                    <a:pt x="52578" y="314604"/>
                  </a:lnTo>
                  <a:lnTo>
                    <a:pt x="24257" y="327304"/>
                  </a:lnTo>
                  <a:lnTo>
                    <a:pt x="22733" y="328574"/>
                  </a:lnTo>
                  <a:lnTo>
                    <a:pt x="22352" y="329844"/>
                  </a:lnTo>
                  <a:lnTo>
                    <a:pt x="22987" y="331127"/>
                  </a:lnTo>
                  <a:lnTo>
                    <a:pt x="30988" y="347624"/>
                  </a:lnTo>
                  <a:lnTo>
                    <a:pt x="32004" y="348894"/>
                  </a:lnTo>
                  <a:lnTo>
                    <a:pt x="34544" y="348894"/>
                  </a:lnTo>
                  <a:lnTo>
                    <a:pt x="62484" y="334924"/>
                  </a:lnTo>
                  <a:lnTo>
                    <a:pt x="96520" y="317144"/>
                  </a:lnTo>
                  <a:lnTo>
                    <a:pt x="108585" y="342544"/>
                  </a:lnTo>
                  <a:lnTo>
                    <a:pt x="30480" y="380644"/>
                  </a:lnTo>
                  <a:lnTo>
                    <a:pt x="28829" y="380644"/>
                  </a:lnTo>
                  <a:lnTo>
                    <a:pt x="28702" y="381927"/>
                  </a:lnTo>
                  <a:lnTo>
                    <a:pt x="29337" y="383184"/>
                  </a:lnTo>
                  <a:lnTo>
                    <a:pt x="37846" y="400977"/>
                  </a:lnTo>
                  <a:lnTo>
                    <a:pt x="38227" y="400977"/>
                  </a:lnTo>
                  <a:lnTo>
                    <a:pt x="38608" y="402234"/>
                  </a:lnTo>
                  <a:lnTo>
                    <a:pt x="39624" y="402234"/>
                  </a:lnTo>
                  <a:lnTo>
                    <a:pt x="40767" y="400977"/>
                  </a:lnTo>
                  <a:lnTo>
                    <a:pt x="118491" y="362877"/>
                  </a:lnTo>
                  <a:lnTo>
                    <a:pt x="132715" y="392074"/>
                  </a:lnTo>
                  <a:lnTo>
                    <a:pt x="133985" y="393344"/>
                  </a:lnTo>
                  <a:lnTo>
                    <a:pt x="134366" y="395884"/>
                  </a:lnTo>
                  <a:lnTo>
                    <a:pt x="133985" y="397154"/>
                  </a:lnTo>
                  <a:lnTo>
                    <a:pt x="133477" y="399694"/>
                  </a:lnTo>
                  <a:lnTo>
                    <a:pt x="131445" y="400977"/>
                  </a:lnTo>
                  <a:lnTo>
                    <a:pt x="127889" y="403504"/>
                  </a:lnTo>
                  <a:lnTo>
                    <a:pt x="121005" y="406044"/>
                  </a:lnTo>
                  <a:lnTo>
                    <a:pt x="114642" y="409854"/>
                  </a:lnTo>
                  <a:lnTo>
                    <a:pt x="108813" y="411124"/>
                  </a:lnTo>
                  <a:lnTo>
                    <a:pt x="103505" y="413677"/>
                  </a:lnTo>
                  <a:lnTo>
                    <a:pt x="107823" y="416204"/>
                  </a:lnTo>
                  <a:lnTo>
                    <a:pt x="112268" y="421284"/>
                  </a:lnTo>
                  <a:lnTo>
                    <a:pt x="117094" y="427634"/>
                  </a:lnTo>
                  <a:lnTo>
                    <a:pt x="118872" y="430174"/>
                  </a:lnTo>
                  <a:lnTo>
                    <a:pt x="120269" y="431444"/>
                  </a:lnTo>
                  <a:lnTo>
                    <a:pt x="123571" y="431444"/>
                  </a:lnTo>
                  <a:lnTo>
                    <a:pt x="125603" y="430174"/>
                  </a:lnTo>
                  <a:lnTo>
                    <a:pt x="128016" y="430174"/>
                  </a:lnTo>
                  <a:lnTo>
                    <a:pt x="140703" y="422554"/>
                  </a:lnTo>
                  <a:lnTo>
                    <a:pt x="150368" y="417474"/>
                  </a:lnTo>
                  <a:lnTo>
                    <a:pt x="156972" y="411124"/>
                  </a:lnTo>
                  <a:lnTo>
                    <a:pt x="160528" y="407327"/>
                  </a:lnTo>
                  <a:lnTo>
                    <a:pt x="161925" y="403504"/>
                  </a:lnTo>
                  <a:lnTo>
                    <a:pt x="162560" y="400977"/>
                  </a:lnTo>
                  <a:lnTo>
                    <a:pt x="162052" y="394627"/>
                  </a:lnTo>
                  <a:lnTo>
                    <a:pt x="160782" y="390804"/>
                  </a:lnTo>
                  <a:lnTo>
                    <a:pt x="146596" y="362877"/>
                  </a:lnTo>
                  <a:lnTo>
                    <a:pt x="144018" y="357784"/>
                  </a:lnTo>
                  <a:lnTo>
                    <a:pt x="140589" y="351434"/>
                  </a:lnTo>
                  <a:lnTo>
                    <a:pt x="181521" y="331127"/>
                  </a:lnTo>
                  <a:lnTo>
                    <a:pt x="191770" y="326034"/>
                  </a:lnTo>
                  <a:lnTo>
                    <a:pt x="217805" y="314604"/>
                  </a:lnTo>
                  <a:lnTo>
                    <a:pt x="218821" y="313334"/>
                  </a:lnTo>
                  <a:lnTo>
                    <a:pt x="219329" y="313334"/>
                  </a:lnTo>
                  <a:lnTo>
                    <a:pt x="219583" y="312077"/>
                  </a:lnTo>
                  <a:close/>
                </a:path>
                <a:path w="664845" h="431800">
                  <a:moveTo>
                    <a:pt x="281178" y="352704"/>
                  </a:moveTo>
                  <a:lnTo>
                    <a:pt x="274497" y="313334"/>
                  </a:lnTo>
                  <a:lnTo>
                    <a:pt x="259295" y="273977"/>
                  </a:lnTo>
                  <a:lnTo>
                    <a:pt x="242062" y="238404"/>
                  </a:lnTo>
                  <a:lnTo>
                    <a:pt x="222631" y="197777"/>
                  </a:lnTo>
                  <a:lnTo>
                    <a:pt x="216789" y="186334"/>
                  </a:lnTo>
                  <a:lnTo>
                    <a:pt x="213360" y="178727"/>
                  </a:lnTo>
                  <a:lnTo>
                    <a:pt x="212344" y="174904"/>
                  </a:lnTo>
                  <a:lnTo>
                    <a:pt x="212217" y="174904"/>
                  </a:lnTo>
                  <a:lnTo>
                    <a:pt x="212090" y="173634"/>
                  </a:lnTo>
                  <a:lnTo>
                    <a:pt x="211836" y="172377"/>
                  </a:lnTo>
                  <a:lnTo>
                    <a:pt x="211709" y="171094"/>
                  </a:lnTo>
                  <a:lnTo>
                    <a:pt x="211455" y="169824"/>
                  </a:lnTo>
                  <a:lnTo>
                    <a:pt x="210693" y="168554"/>
                  </a:lnTo>
                  <a:lnTo>
                    <a:pt x="209296" y="168554"/>
                  </a:lnTo>
                  <a:lnTo>
                    <a:pt x="207010" y="169824"/>
                  </a:lnTo>
                  <a:lnTo>
                    <a:pt x="188087" y="177444"/>
                  </a:lnTo>
                  <a:lnTo>
                    <a:pt x="224155" y="247294"/>
                  </a:lnTo>
                  <a:lnTo>
                    <a:pt x="244843" y="293027"/>
                  </a:lnTo>
                  <a:lnTo>
                    <a:pt x="257340" y="338734"/>
                  </a:lnTo>
                  <a:lnTo>
                    <a:pt x="257683" y="347624"/>
                  </a:lnTo>
                  <a:lnTo>
                    <a:pt x="264541" y="348894"/>
                  </a:lnTo>
                  <a:lnTo>
                    <a:pt x="269875" y="351434"/>
                  </a:lnTo>
                  <a:lnTo>
                    <a:pt x="274066" y="353974"/>
                  </a:lnTo>
                  <a:lnTo>
                    <a:pt x="276987" y="355244"/>
                  </a:lnTo>
                  <a:lnTo>
                    <a:pt x="280797" y="355244"/>
                  </a:lnTo>
                  <a:lnTo>
                    <a:pt x="281178" y="352704"/>
                  </a:lnTo>
                  <a:close/>
                </a:path>
                <a:path w="664845" h="431800">
                  <a:moveTo>
                    <a:pt x="307975" y="304444"/>
                  </a:moveTo>
                  <a:lnTo>
                    <a:pt x="307848" y="303174"/>
                  </a:lnTo>
                  <a:lnTo>
                    <a:pt x="291211" y="270154"/>
                  </a:lnTo>
                  <a:lnTo>
                    <a:pt x="251841" y="190144"/>
                  </a:lnTo>
                  <a:lnTo>
                    <a:pt x="242951" y="172377"/>
                  </a:lnTo>
                  <a:lnTo>
                    <a:pt x="242443" y="169824"/>
                  </a:lnTo>
                  <a:lnTo>
                    <a:pt x="242316" y="169824"/>
                  </a:lnTo>
                  <a:lnTo>
                    <a:pt x="242189" y="167284"/>
                  </a:lnTo>
                  <a:lnTo>
                    <a:pt x="242062" y="166027"/>
                  </a:lnTo>
                  <a:lnTo>
                    <a:pt x="241808" y="164744"/>
                  </a:lnTo>
                  <a:lnTo>
                    <a:pt x="241554" y="164744"/>
                  </a:lnTo>
                  <a:lnTo>
                    <a:pt x="241173" y="163474"/>
                  </a:lnTo>
                  <a:lnTo>
                    <a:pt x="239649" y="163474"/>
                  </a:lnTo>
                  <a:lnTo>
                    <a:pt x="237236" y="164744"/>
                  </a:lnTo>
                  <a:lnTo>
                    <a:pt x="233680" y="166027"/>
                  </a:lnTo>
                  <a:lnTo>
                    <a:pt x="228092" y="167284"/>
                  </a:lnTo>
                  <a:lnTo>
                    <a:pt x="220218" y="171094"/>
                  </a:lnTo>
                  <a:lnTo>
                    <a:pt x="223278" y="176174"/>
                  </a:lnTo>
                  <a:lnTo>
                    <a:pt x="226783" y="182524"/>
                  </a:lnTo>
                  <a:lnTo>
                    <a:pt x="230708" y="190144"/>
                  </a:lnTo>
                  <a:lnTo>
                    <a:pt x="274320" y="279044"/>
                  </a:lnTo>
                  <a:lnTo>
                    <a:pt x="289687" y="310794"/>
                  </a:lnTo>
                  <a:lnTo>
                    <a:pt x="290195" y="312077"/>
                  </a:lnTo>
                  <a:lnTo>
                    <a:pt x="290576" y="312077"/>
                  </a:lnTo>
                  <a:lnTo>
                    <a:pt x="290830" y="313334"/>
                  </a:lnTo>
                  <a:lnTo>
                    <a:pt x="291846" y="313334"/>
                  </a:lnTo>
                  <a:lnTo>
                    <a:pt x="292989" y="312077"/>
                  </a:lnTo>
                  <a:lnTo>
                    <a:pt x="307213" y="305727"/>
                  </a:lnTo>
                  <a:lnTo>
                    <a:pt x="307721" y="304444"/>
                  </a:lnTo>
                  <a:lnTo>
                    <a:pt x="307975" y="304444"/>
                  </a:lnTo>
                  <a:close/>
                </a:path>
                <a:path w="664845" h="431800">
                  <a:moveTo>
                    <a:pt x="387223" y="275234"/>
                  </a:moveTo>
                  <a:lnTo>
                    <a:pt x="386715" y="273977"/>
                  </a:lnTo>
                  <a:lnTo>
                    <a:pt x="386334" y="272694"/>
                  </a:lnTo>
                  <a:lnTo>
                    <a:pt x="385064" y="272694"/>
                  </a:lnTo>
                  <a:lnTo>
                    <a:pt x="382905" y="271424"/>
                  </a:lnTo>
                  <a:lnTo>
                    <a:pt x="377825" y="270154"/>
                  </a:lnTo>
                  <a:lnTo>
                    <a:pt x="371729" y="268884"/>
                  </a:lnTo>
                  <a:lnTo>
                    <a:pt x="364490" y="268884"/>
                  </a:lnTo>
                  <a:lnTo>
                    <a:pt x="363982" y="272694"/>
                  </a:lnTo>
                  <a:lnTo>
                    <a:pt x="363220" y="276504"/>
                  </a:lnTo>
                  <a:lnTo>
                    <a:pt x="361950" y="279044"/>
                  </a:lnTo>
                  <a:lnTo>
                    <a:pt x="358660" y="287934"/>
                  </a:lnTo>
                  <a:lnTo>
                    <a:pt x="354723" y="295554"/>
                  </a:lnTo>
                  <a:lnTo>
                    <a:pt x="350139" y="303174"/>
                  </a:lnTo>
                  <a:lnTo>
                    <a:pt x="344932" y="309524"/>
                  </a:lnTo>
                  <a:lnTo>
                    <a:pt x="342849" y="305727"/>
                  </a:lnTo>
                  <a:lnTo>
                    <a:pt x="339826" y="299377"/>
                  </a:lnTo>
                  <a:lnTo>
                    <a:pt x="330835" y="281584"/>
                  </a:lnTo>
                  <a:lnTo>
                    <a:pt x="277368" y="172377"/>
                  </a:lnTo>
                  <a:lnTo>
                    <a:pt x="272884" y="163474"/>
                  </a:lnTo>
                  <a:lnTo>
                    <a:pt x="269570" y="155854"/>
                  </a:lnTo>
                  <a:lnTo>
                    <a:pt x="267411" y="150774"/>
                  </a:lnTo>
                  <a:lnTo>
                    <a:pt x="266446" y="148234"/>
                  </a:lnTo>
                  <a:lnTo>
                    <a:pt x="265684" y="145694"/>
                  </a:lnTo>
                  <a:lnTo>
                    <a:pt x="265303" y="143154"/>
                  </a:lnTo>
                  <a:lnTo>
                    <a:pt x="264795" y="141884"/>
                  </a:lnTo>
                  <a:lnTo>
                    <a:pt x="263271" y="141884"/>
                  </a:lnTo>
                  <a:lnTo>
                    <a:pt x="261112" y="143154"/>
                  </a:lnTo>
                  <a:lnTo>
                    <a:pt x="255651" y="144424"/>
                  </a:lnTo>
                  <a:lnTo>
                    <a:pt x="249555" y="146977"/>
                  </a:lnTo>
                  <a:lnTo>
                    <a:pt x="242824" y="150774"/>
                  </a:lnTo>
                  <a:lnTo>
                    <a:pt x="246265" y="155854"/>
                  </a:lnTo>
                  <a:lnTo>
                    <a:pt x="250126" y="163474"/>
                  </a:lnTo>
                  <a:lnTo>
                    <a:pt x="254355" y="171094"/>
                  </a:lnTo>
                  <a:lnTo>
                    <a:pt x="258953" y="181254"/>
                  </a:lnTo>
                  <a:lnTo>
                    <a:pt x="312801" y="290474"/>
                  </a:lnTo>
                  <a:lnTo>
                    <a:pt x="330073" y="326034"/>
                  </a:lnTo>
                  <a:lnTo>
                    <a:pt x="330835" y="328574"/>
                  </a:lnTo>
                  <a:lnTo>
                    <a:pt x="333248" y="328574"/>
                  </a:lnTo>
                  <a:lnTo>
                    <a:pt x="347726" y="320954"/>
                  </a:lnTo>
                  <a:lnTo>
                    <a:pt x="348615" y="320954"/>
                  </a:lnTo>
                  <a:lnTo>
                    <a:pt x="349250" y="319684"/>
                  </a:lnTo>
                  <a:lnTo>
                    <a:pt x="349631" y="319684"/>
                  </a:lnTo>
                  <a:lnTo>
                    <a:pt x="349504" y="318427"/>
                  </a:lnTo>
                  <a:lnTo>
                    <a:pt x="348996" y="317144"/>
                  </a:lnTo>
                  <a:lnTo>
                    <a:pt x="346075" y="312077"/>
                  </a:lnTo>
                  <a:lnTo>
                    <a:pt x="348742" y="313334"/>
                  </a:lnTo>
                  <a:lnTo>
                    <a:pt x="352298" y="314604"/>
                  </a:lnTo>
                  <a:lnTo>
                    <a:pt x="356743" y="317144"/>
                  </a:lnTo>
                  <a:lnTo>
                    <a:pt x="360172" y="319684"/>
                  </a:lnTo>
                  <a:lnTo>
                    <a:pt x="364109" y="319684"/>
                  </a:lnTo>
                  <a:lnTo>
                    <a:pt x="365506" y="317144"/>
                  </a:lnTo>
                  <a:lnTo>
                    <a:pt x="367284" y="315874"/>
                  </a:lnTo>
                  <a:lnTo>
                    <a:pt x="369404" y="312077"/>
                  </a:lnTo>
                  <a:lnTo>
                    <a:pt x="370814" y="309524"/>
                  </a:lnTo>
                  <a:lnTo>
                    <a:pt x="372224" y="306984"/>
                  </a:lnTo>
                  <a:lnTo>
                    <a:pt x="376402" y="299377"/>
                  </a:lnTo>
                  <a:lnTo>
                    <a:pt x="379793" y="291744"/>
                  </a:lnTo>
                  <a:lnTo>
                    <a:pt x="382397" y="284124"/>
                  </a:lnTo>
                  <a:lnTo>
                    <a:pt x="383159" y="281584"/>
                  </a:lnTo>
                  <a:lnTo>
                    <a:pt x="384175" y="279044"/>
                  </a:lnTo>
                  <a:lnTo>
                    <a:pt x="386715" y="276504"/>
                  </a:lnTo>
                  <a:lnTo>
                    <a:pt x="387223" y="275234"/>
                  </a:lnTo>
                  <a:close/>
                </a:path>
                <a:path w="664845" h="431800">
                  <a:moveTo>
                    <a:pt x="428244" y="235877"/>
                  </a:moveTo>
                  <a:lnTo>
                    <a:pt x="417436" y="214274"/>
                  </a:lnTo>
                  <a:lnTo>
                    <a:pt x="415544" y="210477"/>
                  </a:lnTo>
                  <a:lnTo>
                    <a:pt x="403593" y="186334"/>
                  </a:lnTo>
                  <a:lnTo>
                    <a:pt x="399542" y="178168"/>
                  </a:lnTo>
                  <a:lnTo>
                    <a:pt x="399542" y="228244"/>
                  </a:lnTo>
                  <a:lnTo>
                    <a:pt x="355854" y="249834"/>
                  </a:lnTo>
                  <a:lnTo>
                    <a:pt x="349123" y="235877"/>
                  </a:lnTo>
                  <a:lnTo>
                    <a:pt x="379869" y="220624"/>
                  </a:lnTo>
                  <a:lnTo>
                    <a:pt x="392684" y="214274"/>
                  </a:lnTo>
                  <a:lnTo>
                    <a:pt x="399542" y="228244"/>
                  </a:lnTo>
                  <a:lnTo>
                    <a:pt x="399542" y="178168"/>
                  </a:lnTo>
                  <a:lnTo>
                    <a:pt x="389750" y="158394"/>
                  </a:lnTo>
                  <a:lnTo>
                    <a:pt x="389128" y="157124"/>
                  </a:lnTo>
                  <a:lnTo>
                    <a:pt x="385546" y="149504"/>
                  </a:lnTo>
                  <a:lnTo>
                    <a:pt x="385191" y="148755"/>
                  </a:lnTo>
                  <a:lnTo>
                    <a:pt x="385191" y="199034"/>
                  </a:lnTo>
                  <a:lnTo>
                    <a:pt x="341503" y="220624"/>
                  </a:lnTo>
                  <a:lnTo>
                    <a:pt x="335026" y="207924"/>
                  </a:lnTo>
                  <a:lnTo>
                    <a:pt x="365861" y="192684"/>
                  </a:lnTo>
                  <a:lnTo>
                    <a:pt x="378714" y="186334"/>
                  </a:lnTo>
                  <a:lnTo>
                    <a:pt x="385191" y="199034"/>
                  </a:lnTo>
                  <a:lnTo>
                    <a:pt x="385191" y="148755"/>
                  </a:lnTo>
                  <a:lnTo>
                    <a:pt x="377825" y="132994"/>
                  </a:lnTo>
                  <a:lnTo>
                    <a:pt x="377317" y="131724"/>
                  </a:lnTo>
                  <a:lnTo>
                    <a:pt x="374142" y="131724"/>
                  </a:lnTo>
                  <a:lnTo>
                    <a:pt x="371094" y="133400"/>
                  </a:lnTo>
                  <a:lnTo>
                    <a:pt x="371094" y="171094"/>
                  </a:lnTo>
                  <a:lnTo>
                    <a:pt x="327406" y="192684"/>
                  </a:lnTo>
                  <a:lnTo>
                    <a:pt x="321056" y="178727"/>
                  </a:lnTo>
                  <a:lnTo>
                    <a:pt x="364744" y="158394"/>
                  </a:lnTo>
                  <a:lnTo>
                    <a:pt x="371094" y="171094"/>
                  </a:lnTo>
                  <a:lnTo>
                    <a:pt x="371094" y="133400"/>
                  </a:lnTo>
                  <a:lnTo>
                    <a:pt x="350901" y="144424"/>
                  </a:lnTo>
                  <a:lnTo>
                    <a:pt x="338709" y="149504"/>
                  </a:lnTo>
                  <a:lnTo>
                    <a:pt x="338607" y="143154"/>
                  </a:lnTo>
                  <a:lnTo>
                    <a:pt x="338455" y="139344"/>
                  </a:lnTo>
                  <a:lnTo>
                    <a:pt x="337820" y="131724"/>
                  </a:lnTo>
                  <a:lnTo>
                    <a:pt x="377317" y="112674"/>
                  </a:lnTo>
                  <a:lnTo>
                    <a:pt x="378714" y="112674"/>
                  </a:lnTo>
                  <a:lnTo>
                    <a:pt x="378968" y="111404"/>
                  </a:lnTo>
                  <a:lnTo>
                    <a:pt x="379095" y="111404"/>
                  </a:lnTo>
                  <a:lnTo>
                    <a:pt x="378841" y="110134"/>
                  </a:lnTo>
                  <a:lnTo>
                    <a:pt x="370967" y="94894"/>
                  </a:lnTo>
                  <a:lnTo>
                    <a:pt x="370459" y="93624"/>
                  </a:lnTo>
                  <a:lnTo>
                    <a:pt x="370078" y="93624"/>
                  </a:lnTo>
                  <a:lnTo>
                    <a:pt x="369824" y="92354"/>
                  </a:lnTo>
                  <a:lnTo>
                    <a:pt x="368808" y="92354"/>
                  </a:lnTo>
                  <a:lnTo>
                    <a:pt x="367665" y="93624"/>
                  </a:lnTo>
                  <a:lnTo>
                    <a:pt x="272161" y="140627"/>
                  </a:lnTo>
                  <a:lnTo>
                    <a:pt x="270383" y="140627"/>
                  </a:lnTo>
                  <a:lnTo>
                    <a:pt x="270256" y="141884"/>
                  </a:lnTo>
                  <a:lnTo>
                    <a:pt x="270002" y="141884"/>
                  </a:lnTo>
                  <a:lnTo>
                    <a:pt x="270129" y="143154"/>
                  </a:lnTo>
                  <a:lnTo>
                    <a:pt x="278130" y="158394"/>
                  </a:lnTo>
                  <a:lnTo>
                    <a:pt x="278511" y="159677"/>
                  </a:lnTo>
                  <a:lnTo>
                    <a:pt x="279019" y="159677"/>
                  </a:lnTo>
                  <a:lnTo>
                    <a:pt x="279781" y="160934"/>
                  </a:lnTo>
                  <a:lnTo>
                    <a:pt x="280543" y="160934"/>
                  </a:lnTo>
                  <a:lnTo>
                    <a:pt x="281686" y="159677"/>
                  </a:lnTo>
                  <a:lnTo>
                    <a:pt x="307340" y="146977"/>
                  </a:lnTo>
                  <a:lnTo>
                    <a:pt x="316738" y="141884"/>
                  </a:lnTo>
                  <a:lnTo>
                    <a:pt x="317754" y="148234"/>
                  </a:lnTo>
                  <a:lnTo>
                    <a:pt x="318389" y="154584"/>
                  </a:lnTo>
                  <a:lnTo>
                    <a:pt x="318262" y="159677"/>
                  </a:lnTo>
                  <a:lnTo>
                    <a:pt x="295021" y="171094"/>
                  </a:lnTo>
                  <a:lnTo>
                    <a:pt x="294132" y="171094"/>
                  </a:lnTo>
                  <a:lnTo>
                    <a:pt x="293624" y="172377"/>
                  </a:lnTo>
                  <a:lnTo>
                    <a:pt x="293243" y="172377"/>
                  </a:lnTo>
                  <a:lnTo>
                    <a:pt x="293370" y="173634"/>
                  </a:lnTo>
                  <a:lnTo>
                    <a:pt x="294005" y="174904"/>
                  </a:lnTo>
                  <a:lnTo>
                    <a:pt x="306070" y="197777"/>
                  </a:lnTo>
                  <a:lnTo>
                    <a:pt x="332486" y="251104"/>
                  </a:lnTo>
                  <a:lnTo>
                    <a:pt x="343789" y="275234"/>
                  </a:lnTo>
                  <a:lnTo>
                    <a:pt x="344297" y="276504"/>
                  </a:lnTo>
                  <a:lnTo>
                    <a:pt x="344678" y="277774"/>
                  </a:lnTo>
                  <a:lnTo>
                    <a:pt x="346075" y="277774"/>
                  </a:lnTo>
                  <a:lnTo>
                    <a:pt x="370586" y="265074"/>
                  </a:lnTo>
                  <a:lnTo>
                    <a:pt x="402590" y="249834"/>
                  </a:lnTo>
                  <a:lnTo>
                    <a:pt x="426212" y="238404"/>
                  </a:lnTo>
                  <a:lnTo>
                    <a:pt x="427355" y="237134"/>
                  </a:lnTo>
                  <a:lnTo>
                    <a:pt x="428117" y="237134"/>
                  </a:lnTo>
                  <a:lnTo>
                    <a:pt x="428244" y="235877"/>
                  </a:lnTo>
                  <a:close/>
                </a:path>
                <a:path w="664845" h="431800">
                  <a:moveTo>
                    <a:pt x="454406" y="253644"/>
                  </a:moveTo>
                  <a:lnTo>
                    <a:pt x="431253" y="253644"/>
                  </a:lnTo>
                  <a:lnTo>
                    <a:pt x="409067" y="248577"/>
                  </a:lnTo>
                  <a:lnTo>
                    <a:pt x="405638" y="248577"/>
                  </a:lnTo>
                  <a:lnTo>
                    <a:pt x="398907" y="263804"/>
                  </a:lnTo>
                  <a:lnTo>
                    <a:pt x="398653" y="265074"/>
                  </a:lnTo>
                  <a:lnTo>
                    <a:pt x="399034" y="266344"/>
                  </a:lnTo>
                  <a:lnTo>
                    <a:pt x="399796" y="266344"/>
                  </a:lnTo>
                  <a:lnTo>
                    <a:pt x="400558" y="267627"/>
                  </a:lnTo>
                  <a:lnTo>
                    <a:pt x="410197" y="270154"/>
                  </a:lnTo>
                  <a:lnTo>
                    <a:pt x="420636" y="272694"/>
                  </a:lnTo>
                  <a:lnTo>
                    <a:pt x="431863" y="275234"/>
                  </a:lnTo>
                  <a:lnTo>
                    <a:pt x="443865" y="276504"/>
                  </a:lnTo>
                  <a:lnTo>
                    <a:pt x="449199" y="276504"/>
                  </a:lnTo>
                  <a:lnTo>
                    <a:pt x="449834" y="275234"/>
                  </a:lnTo>
                  <a:lnTo>
                    <a:pt x="450850" y="275234"/>
                  </a:lnTo>
                  <a:lnTo>
                    <a:pt x="451485" y="272694"/>
                  </a:lnTo>
                  <a:lnTo>
                    <a:pt x="451612" y="268884"/>
                  </a:lnTo>
                  <a:lnTo>
                    <a:pt x="451993" y="262534"/>
                  </a:lnTo>
                  <a:lnTo>
                    <a:pt x="452882" y="257454"/>
                  </a:lnTo>
                  <a:lnTo>
                    <a:pt x="454406" y="253644"/>
                  </a:lnTo>
                  <a:close/>
                </a:path>
                <a:path w="664845" h="431800">
                  <a:moveTo>
                    <a:pt x="562610" y="201066"/>
                  </a:moveTo>
                  <a:lnTo>
                    <a:pt x="559866" y="195478"/>
                  </a:lnTo>
                  <a:lnTo>
                    <a:pt x="552831" y="181127"/>
                  </a:lnTo>
                  <a:lnTo>
                    <a:pt x="523621" y="195478"/>
                  </a:lnTo>
                  <a:lnTo>
                    <a:pt x="474751" y="95910"/>
                  </a:lnTo>
                  <a:lnTo>
                    <a:pt x="456057" y="57810"/>
                  </a:lnTo>
                  <a:lnTo>
                    <a:pt x="434975" y="68224"/>
                  </a:lnTo>
                  <a:lnTo>
                    <a:pt x="429044" y="78638"/>
                  </a:lnTo>
                  <a:lnTo>
                    <a:pt x="422490" y="88150"/>
                  </a:lnTo>
                  <a:lnTo>
                    <a:pt x="415328" y="96786"/>
                  </a:lnTo>
                  <a:lnTo>
                    <a:pt x="407543" y="104546"/>
                  </a:lnTo>
                  <a:lnTo>
                    <a:pt x="422275" y="124104"/>
                  </a:lnTo>
                  <a:lnTo>
                    <a:pt x="428790" y="117348"/>
                  </a:lnTo>
                  <a:lnTo>
                    <a:pt x="434657" y="110388"/>
                  </a:lnTo>
                  <a:lnTo>
                    <a:pt x="439877" y="103187"/>
                  </a:lnTo>
                  <a:lnTo>
                    <a:pt x="444373" y="95910"/>
                  </a:lnTo>
                  <a:lnTo>
                    <a:pt x="499237" y="207543"/>
                  </a:lnTo>
                  <a:lnTo>
                    <a:pt x="468503" y="222656"/>
                  </a:lnTo>
                  <a:lnTo>
                    <a:pt x="478282" y="242595"/>
                  </a:lnTo>
                  <a:lnTo>
                    <a:pt x="562610" y="201066"/>
                  </a:lnTo>
                  <a:close/>
                </a:path>
                <a:path w="664845" h="431800">
                  <a:moveTo>
                    <a:pt x="664781" y="119672"/>
                  </a:moveTo>
                  <a:lnTo>
                    <a:pt x="662139" y="102755"/>
                  </a:lnTo>
                  <a:lnTo>
                    <a:pt x="656107" y="83527"/>
                  </a:lnTo>
                  <a:lnTo>
                    <a:pt x="646684" y="62001"/>
                  </a:lnTo>
                  <a:lnTo>
                    <a:pt x="638403" y="46685"/>
                  </a:lnTo>
                  <a:lnTo>
                    <a:pt x="638403" y="131533"/>
                  </a:lnTo>
                  <a:lnTo>
                    <a:pt x="636651" y="138353"/>
                  </a:lnTo>
                  <a:lnTo>
                    <a:pt x="632879" y="143764"/>
                  </a:lnTo>
                  <a:lnTo>
                    <a:pt x="627126" y="147726"/>
                  </a:lnTo>
                  <a:lnTo>
                    <a:pt x="619379" y="151536"/>
                  </a:lnTo>
                  <a:lnTo>
                    <a:pt x="612013" y="150520"/>
                  </a:lnTo>
                  <a:lnTo>
                    <a:pt x="583031" y="114261"/>
                  </a:lnTo>
                  <a:lnTo>
                    <a:pt x="562267" y="69786"/>
                  </a:lnTo>
                  <a:lnTo>
                    <a:pt x="556717" y="41783"/>
                  </a:lnTo>
                  <a:lnTo>
                    <a:pt x="558507" y="35204"/>
                  </a:lnTo>
                  <a:lnTo>
                    <a:pt x="562241" y="29972"/>
                  </a:lnTo>
                  <a:lnTo>
                    <a:pt x="567944" y="26060"/>
                  </a:lnTo>
                  <a:lnTo>
                    <a:pt x="575691" y="22123"/>
                  </a:lnTo>
                  <a:lnTo>
                    <a:pt x="583057" y="23139"/>
                  </a:lnTo>
                  <a:lnTo>
                    <a:pt x="611746" y="58762"/>
                  </a:lnTo>
                  <a:lnTo>
                    <a:pt x="632574" y="103251"/>
                  </a:lnTo>
                  <a:lnTo>
                    <a:pt x="638403" y="131533"/>
                  </a:lnTo>
                  <a:lnTo>
                    <a:pt x="638403" y="46685"/>
                  </a:lnTo>
                  <a:lnTo>
                    <a:pt x="606425" y="8153"/>
                  </a:lnTo>
                  <a:lnTo>
                    <a:pt x="583069" y="0"/>
                  </a:lnTo>
                  <a:lnTo>
                    <a:pt x="570712" y="1117"/>
                  </a:lnTo>
                  <a:lnTo>
                    <a:pt x="534225" y="28714"/>
                  </a:lnTo>
                  <a:lnTo>
                    <a:pt x="530199" y="53594"/>
                  </a:lnTo>
                  <a:lnTo>
                    <a:pt x="532790" y="70434"/>
                  </a:lnTo>
                  <a:lnTo>
                    <a:pt x="548132" y="110896"/>
                  </a:lnTo>
                  <a:lnTo>
                    <a:pt x="568020" y="144475"/>
                  </a:lnTo>
                  <a:lnTo>
                    <a:pt x="599782" y="171424"/>
                  </a:lnTo>
                  <a:lnTo>
                    <a:pt x="611708" y="173926"/>
                  </a:lnTo>
                  <a:lnTo>
                    <a:pt x="624116" y="172847"/>
                  </a:lnTo>
                  <a:lnTo>
                    <a:pt x="637032" y="168173"/>
                  </a:lnTo>
                  <a:lnTo>
                    <a:pt x="647357" y="161772"/>
                  </a:lnTo>
                  <a:lnTo>
                    <a:pt x="655320" y="153987"/>
                  </a:lnTo>
                  <a:lnTo>
                    <a:pt x="656805" y="151536"/>
                  </a:lnTo>
                  <a:lnTo>
                    <a:pt x="660882" y="144818"/>
                  </a:lnTo>
                  <a:lnTo>
                    <a:pt x="664083" y="134264"/>
                  </a:lnTo>
                  <a:lnTo>
                    <a:pt x="664781" y="119672"/>
                  </a:lnTo>
                  <a:close/>
                </a:path>
              </a:pathLst>
            </a:custGeom>
            <a:solidFill>
              <a:srgbClr val="FFFFFF"/>
            </a:solidFill>
          </p:spPr>
          <p:txBody>
            <a:bodyPr wrap="square" lIns="0" tIns="0" rIns="0" bIns="0" rtlCol="0"/>
            <a:lstStyle/>
            <a:p>
              <a:endParaRPr/>
            </a:p>
          </p:txBody>
        </p:sp>
      </p:grpSp>
      <p:grpSp>
        <p:nvGrpSpPr>
          <p:cNvPr id="46" name="グループ化 45">
            <a:extLst>
              <a:ext uri="{FF2B5EF4-FFF2-40B4-BE49-F238E27FC236}">
                <a16:creationId xmlns:a16="http://schemas.microsoft.com/office/drawing/2014/main" id="{C901BACF-DB64-4523-A307-A3640B6A969E}"/>
              </a:ext>
            </a:extLst>
          </p:cNvPr>
          <p:cNvGrpSpPr/>
          <p:nvPr/>
        </p:nvGrpSpPr>
        <p:grpSpPr>
          <a:xfrm>
            <a:off x="3946669" y="3978487"/>
            <a:ext cx="1226185" cy="987425"/>
            <a:chOff x="3375533" y="3979418"/>
            <a:chExt cx="1226185" cy="987425"/>
          </a:xfrm>
        </p:grpSpPr>
        <p:sp>
          <p:nvSpPr>
            <p:cNvPr id="47" name="object 15">
              <a:extLst>
                <a:ext uri="{FF2B5EF4-FFF2-40B4-BE49-F238E27FC236}">
                  <a16:creationId xmlns:a16="http://schemas.microsoft.com/office/drawing/2014/main" id="{DFC58AF9-DC45-442A-9318-D7F38A7CECFF}"/>
                </a:ext>
              </a:extLst>
            </p:cNvPr>
            <p:cNvSpPr/>
            <p:nvPr/>
          </p:nvSpPr>
          <p:spPr>
            <a:xfrm>
              <a:off x="3375533" y="3979418"/>
              <a:ext cx="1226185" cy="987425"/>
            </a:xfrm>
            <a:custGeom>
              <a:avLst/>
              <a:gdLst/>
              <a:ahLst/>
              <a:cxnLst/>
              <a:rect l="l" t="t" r="r" b="b"/>
              <a:pathLst>
                <a:path w="1226185" h="987425">
                  <a:moveTo>
                    <a:pt x="1010792" y="0"/>
                  </a:moveTo>
                  <a:lnTo>
                    <a:pt x="277367" y="409955"/>
                  </a:lnTo>
                  <a:lnTo>
                    <a:pt x="169799" y="217423"/>
                  </a:lnTo>
                  <a:lnTo>
                    <a:pt x="0" y="817625"/>
                  </a:lnTo>
                  <a:lnTo>
                    <a:pt x="600075" y="987424"/>
                  </a:lnTo>
                  <a:lnTo>
                    <a:pt x="492505" y="794892"/>
                  </a:lnTo>
                  <a:lnTo>
                    <a:pt x="1225930" y="384936"/>
                  </a:lnTo>
                  <a:lnTo>
                    <a:pt x="1010792" y="0"/>
                  </a:lnTo>
                  <a:close/>
                </a:path>
              </a:pathLst>
            </a:custGeom>
            <a:solidFill>
              <a:srgbClr val="C00000"/>
            </a:solidFill>
          </p:spPr>
          <p:txBody>
            <a:bodyPr wrap="square" lIns="0" tIns="0" rIns="0" bIns="0" rtlCol="0"/>
            <a:lstStyle/>
            <a:p>
              <a:endParaRPr/>
            </a:p>
          </p:txBody>
        </p:sp>
        <p:sp>
          <p:nvSpPr>
            <p:cNvPr id="48" name="object 16">
              <a:extLst>
                <a:ext uri="{FF2B5EF4-FFF2-40B4-BE49-F238E27FC236}">
                  <a16:creationId xmlns:a16="http://schemas.microsoft.com/office/drawing/2014/main" id="{1C49EE71-32CE-4BB6-8B09-A1B1C7849EE4}"/>
                </a:ext>
              </a:extLst>
            </p:cNvPr>
            <p:cNvSpPr/>
            <p:nvPr/>
          </p:nvSpPr>
          <p:spPr>
            <a:xfrm>
              <a:off x="3375533" y="3979418"/>
              <a:ext cx="1226185" cy="987425"/>
            </a:xfrm>
            <a:custGeom>
              <a:avLst/>
              <a:gdLst/>
              <a:ahLst/>
              <a:cxnLst/>
              <a:rect l="l" t="t" r="r" b="b"/>
              <a:pathLst>
                <a:path w="1226185" h="987425">
                  <a:moveTo>
                    <a:pt x="1010792" y="0"/>
                  </a:moveTo>
                  <a:lnTo>
                    <a:pt x="277367" y="409955"/>
                  </a:lnTo>
                  <a:lnTo>
                    <a:pt x="169799" y="217423"/>
                  </a:lnTo>
                  <a:lnTo>
                    <a:pt x="0" y="817625"/>
                  </a:lnTo>
                  <a:lnTo>
                    <a:pt x="600075" y="987424"/>
                  </a:lnTo>
                  <a:lnTo>
                    <a:pt x="492505" y="794892"/>
                  </a:lnTo>
                  <a:lnTo>
                    <a:pt x="1225930" y="384936"/>
                  </a:lnTo>
                  <a:lnTo>
                    <a:pt x="1010792" y="0"/>
                  </a:lnTo>
                  <a:close/>
                </a:path>
              </a:pathLst>
            </a:custGeom>
            <a:ln w="12700">
              <a:solidFill>
                <a:srgbClr val="41709C"/>
              </a:solidFill>
            </a:ln>
          </p:spPr>
          <p:txBody>
            <a:bodyPr wrap="square" lIns="0" tIns="0" rIns="0" bIns="0" rtlCol="0"/>
            <a:lstStyle/>
            <a:p>
              <a:endParaRPr/>
            </a:p>
          </p:txBody>
        </p:sp>
        <p:sp>
          <p:nvSpPr>
            <p:cNvPr id="49" name="object 17">
              <a:extLst>
                <a:ext uri="{FF2B5EF4-FFF2-40B4-BE49-F238E27FC236}">
                  <a16:creationId xmlns:a16="http://schemas.microsoft.com/office/drawing/2014/main" id="{A354B76E-38A0-4175-9FE3-2385C45CECBC}"/>
                </a:ext>
              </a:extLst>
            </p:cNvPr>
            <p:cNvSpPr/>
            <p:nvPr/>
          </p:nvSpPr>
          <p:spPr>
            <a:xfrm>
              <a:off x="3499866" y="4073778"/>
              <a:ext cx="1001394" cy="782955"/>
            </a:xfrm>
            <a:custGeom>
              <a:avLst/>
              <a:gdLst/>
              <a:ahLst/>
              <a:cxnLst/>
              <a:rect l="l" t="t" r="r" b="b"/>
              <a:pathLst>
                <a:path w="1001395" h="782954">
                  <a:moveTo>
                    <a:pt x="820547" y="0"/>
                  </a:moveTo>
                  <a:lnTo>
                    <a:pt x="0" y="461010"/>
                  </a:lnTo>
                  <a:lnTo>
                    <a:pt x="180848" y="782955"/>
                  </a:lnTo>
                  <a:lnTo>
                    <a:pt x="1001395" y="321945"/>
                  </a:lnTo>
                  <a:lnTo>
                    <a:pt x="820547" y="0"/>
                  </a:lnTo>
                  <a:close/>
                </a:path>
              </a:pathLst>
            </a:custGeom>
            <a:solidFill>
              <a:srgbClr val="C00000"/>
            </a:solidFill>
          </p:spPr>
          <p:txBody>
            <a:bodyPr wrap="square" lIns="0" tIns="0" rIns="0" bIns="0" rtlCol="0"/>
            <a:lstStyle/>
            <a:p>
              <a:endParaRPr/>
            </a:p>
          </p:txBody>
        </p:sp>
        <p:sp>
          <p:nvSpPr>
            <p:cNvPr id="50" name="object 18">
              <a:extLst>
                <a:ext uri="{FF2B5EF4-FFF2-40B4-BE49-F238E27FC236}">
                  <a16:creationId xmlns:a16="http://schemas.microsoft.com/office/drawing/2014/main" id="{BDE88D19-7D39-4A04-A11E-65A5FDD587C1}"/>
                </a:ext>
              </a:extLst>
            </p:cNvPr>
            <p:cNvSpPr/>
            <p:nvPr/>
          </p:nvSpPr>
          <p:spPr>
            <a:xfrm>
              <a:off x="3663442" y="4222876"/>
              <a:ext cx="671195" cy="455930"/>
            </a:xfrm>
            <a:custGeom>
              <a:avLst/>
              <a:gdLst/>
              <a:ahLst/>
              <a:cxnLst/>
              <a:rect l="l" t="t" r="r" b="b"/>
              <a:pathLst>
                <a:path w="671195" h="455929">
                  <a:moveTo>
                    <a:pt x="220472" y="331089"/>
                  </a:moveTo>
                  <a:lnTo>
                    <a:pt x="220218" y="331089"/>
                  </a:lnTo>
                  <a:lnTo>
                    <a:pt x="219583" y="329819"/>
                  </a:lnTo>
                  <a:lnTo>
                    <a:pt x="210693" y="314579"/>
                  </a:lnTo>
                  <a:lnTo>
                    <a:pt x="209677" y="312039"/>
                  </a:lnTo>
                  <a:lnTo>
                    <a:pt x="208280" y="312039"/>
                  </a:lnTo>
                  <a:lnTo>
                    <a:pt x="207264" y="313309"/>
                  </a:lnTo>
                  <a:lnTo>
                    <a:pt x="132842" y="355219"/>
                  </a:lnTo>
                  <a:lnTo>
                    <a:pt x="126453" y="343789"/>
                  </a:lnTo>
                  <a:lnTo>
                    <a:pt x="119380" y="331089"/>
                  </a:lnTo>
                  <a:lnTo>
                    <a:pt x="153162" y="312039"/>
                  </a:lnTo>
                  <a:lnTo>
                    <a:pt x="180594" y="296799"/>
                  </a:lnTo>
                  <a:lnTo>
                    <a:pt x="181991" y="296799"/>
                  </a:lnTo>
                  <a:lnTo>
                    <a:pt x="182245" y="295529"/>
                  </a:lnTo>
                  <a:lnTo>
                    <a:pt x="181991" y="295529"/>
                  </a:lnTo>
                  <a:lnTo>
                    <a:pt x="172339" y="277749"/>
                  </a:lnTo>
                  <a:lnTo>
                    <a:pt x="171704" y="276479"/>
                  </a:lnTo>
                  <a:lnTo>
                    <a:pt x="170561" y="276479"/>
                  </a:lnTo>
                  <a:lnTo>
                    <a:pt x="169164" y="277749"/>
                  </a:lnTo>
                  <a:lnTo>
                    <a:pt x="108331" y="312039"/>
                  </a:lnTo>
                  <a:lnTo>
                    <a:pt x="101904" y="300609"/>
                  </a:lnTo>
                  <a:lnTo>
                    <a:pt x="93345" y="285369"/>
                  </a:lnTo>
                  <a:lnTo>
                    <a:pt x="104013" y="276479"/>
                  </a:lnTo>
                  <a:lnTo>
                    <a:pt x="114122" y="267589"/>
                  </a:lnTo>
                  <a:lnTo>
                    <a:pt x="123685" y="259969"/>
                  </a:lnTo>
                  <a:lnTo>
                    <a:pt x="135255" y="248539"/>
                  </a:lnTo>
                  <a:lnTo>
                    <a:pt x="138049" y="245999"/>
                  </a:lnTo>
                  <a:lnTo>
                    <a:pt x="141097" y="244729"/>
                  </a:lnTo>
                  <a:lnTo>
                    <a:pt x="143383" y="243459"/>
                  </a:lnTo>
                  <a:lnTo>
                    <a:pt x="144145" y="240919"/>
                  </a:lnTo>
                  <a:lnTo>
                    <a:pt x="143383" y="239649"/>
                  </a:lnTo>
                  <a:lnTo>
                    <a:pt x="142748" y="239649"/>
                  </a:lnTo>
                  <a:lnTo>
                    <a:pt x="141478" y="238379"/>
                  </a:lnTo>
                  <a:lnTo>
                    <a:pt x="139446" y="237109"/>
                  </a:lnTo>
                  <a:lnTo>
                    <a:pt x="133096" y="234569"/>
                  </a:lnTo>
                  <a:lnTo>
                    <a:pt x="125603" y="232029"/>
                  </a:lnTo>
                  <a:lnTo>
                    <a:pt x="116967" y="230759"/>
                  </a:lnTo>
                  <a:lnTo>
                    <a:pt x="112141" y="237109"/>
                  </a:lnTo>
                  <a:lnTo>
                    <a:pt x="107315" y="242189"/>
                  </a:lnTo>
                  <a:lnTo>
                    <a:pt x="102743" y="247269"/>
                  </a:lnTo>
                  <a:lnTo>
                    <a:pt x="94526" y="254889"/>
                  </a:lnTo>
                  <a:lnTo>
                    <a:pt x="85305" y="262509"/>
                  </a:lnTo>
                  <a:lnTo>
                    <a:pt x="75095" y="270129"/>
                  </a:lnTo>
                  <a:lnTo>
                    <a:pt x="63881" y="279019"/>
                  </a:lnTo>
                  <a:lnTo>
                    <a:pt x="49961" y="289179"/>
                  </a:lnTo>
                  <a:lnTo>
                    <a:pt x="34696" y="300609"/>
                  </a:lnTo>
                  <a:lnTo>
                    <a:pt x="18046" y="310769"/>
                  </a:lnTo>
                  <a:lnTo>
                    <a:pt x="0" y="322199"/>
                  </a:lnTo>
                  <a:lnTo>
                    <a:pt x="4699" y="324739"/>
                  </a:lnTo>
                  <a:lnTo>
                    <a:pt x="9271" y="328549"/>
                  </a:lnTo>
                  <a:lnTo>
                    <a:pt x="13716" y="332359"/>
                  </a:lnTo>
                  <a:lnTo>
                    <a:pt x="15748" y="334899"/>
                  </a:lnTo>
                  <a:lnTo>
                    <a:pt x="17272" y="334899"/>
                  </a:lnTo>
                  <a:lnTo>
                    <a:pt x="18034" y="336169"/>
                  </a:lnTo>
                  <a:lnTo>
                    <a:pt x="20574" y="336169"/>
                  </a:lnTo>
                  <a:lnTo>
                    <a:pt x="22606" y="334899"/>
                  </a:lnTo>
                  <a:lnTo>
                    <a:pt x="23749" y="334899"/>
                  </a:lnTo>
                  <a:lnTo>
                    <a:pt x="25019" y="333629"/>
                  </a:lnTo>
                  <a:lnTo>
                    <a:pt x="38684" y="324739"/>
                  </a:lnTo>
                  <a:lnTo>
                    <a:pt x="51320" y="315849"/>
                  </a:lnTo>
                  <a:lnTo>
                    <a:pt x="62928" y="308229"/>
                  </a:lnTo>
                  <a:lnTo>
                    <a:pt x="73533" y="300609"/>
                  </a:lnTo>
                  <a:lnTo>
                    <a:pt x="86868" y="323469"/>
                  </a:lnTo>
                  <a:lnTo>
                    <a:pt x="53721" y="342519"/>
                  </a:lnTo>
                  <a:lnTo>
                    <a:pt x="24765" y="357759"/>
                  </a:lnTo>
                  <a:lnTo>
                    <a:pt x="24384" y="359029"/>
                  </a:lnTo>
                  <a:lnTo>
                    <a:pt x="25146" y="360299"/>
                  </a:lnTo>
                  <a:lnTo>
                    <a:pt x="34163" y="376809"/>
                  </a:lnTo>
                  <a:lnTo>
                    <a:pt x="34671" y="378079"/>
                  </a:lnTo>
                  <a:lnTo>
                    <a:pt x="37592" y="378079"/>
                  </a:lnTo>
                  <a:lnTo>
                    <a:pt x="64770" y="361569"/>
                  </a:lnTo>
                  <a:lnTo>
                    <a:pt x="97790" y="343789"/>
                  </a:lnTo>
                  <a:lnTo>
                    <a:pt x="111252" y="367919"/>
                  </a:lnTo>
                  <a:lnTo>
                    <a:pt x="35306" y="409829"/>
                  </a:lnTo>
                  <a:lnTo>
                    <a:pt x="33782" y="411099"/>
                  </a:lnTo>
                  <a:lnTo>
                    <a:pt x="33528" y="411099"/>
                  </a:lnTo>
                  <a:lnTo>
                    <a:pt x="33782" y="412369"/>
                  </a:lnTo>
                  <a:lnTo>
                    <a:pt x="43307" y="428879"/>
                  </a:lnTo>
                  <a:lnTo>
                    <a:pt x="43815" y="430149"/>
                  </a:lnTo>
                  <a:lnTo>
                    <a:pt x="46736" y="430149"/>
                  </a:lnTo>
                  <a:lnTo>
                    <a:pt x="71628" y="414909"/>
                  </a:lnTo>
                  <a:lnTo>
                    <a:pt x="122301" y="386969"/>
                  </a:lnTo>
                  <a:lnTo>
                    <a:pt x="138049" y="414909"/>
                  </a:lnTo>
                  <a:lnTo>
                    <a:pt x="139446" y="417449"/>
                  </a:lnTo>
                  <a:lnTo>
                    <a:pt x="139954" y="419989"/>
                  </a:lnTo>
                  <a:lnTo>
                    <a:pt x="139573" y="421259"/>
                  </a:lnTo>
                  <a:lnTo>
                    <a:pt x="139192" y="423799"/>
                  </a:lnTo>
                  <a:lnTo>
                    <a:pt x="137287" y="425069"/>
                  </a:lnTo>
                  <a:lnTo>
                    <a:pt x="133858" y="427609"/>
                  </a:lnTo>
                  <a:lnTo>
                    <a:pt x="127165" y="431419"/>
                  </a:lnTo>
                  <a:lnTo>
                    <a:pt x="120992" y="433959"/>
                  </a:lnTo>
                  <a:lnTo>
                    <a:pt x="115354" y="436499"/>
                  </a:lnTo>
                  <a:lnTo>
                    <a:pt x="110236" y="439039"/>
                  </a:lnTo>
                  <a:lnTo>
                    <a:pt x="114554" y="441579"/>
                  </a:lnTo>
                  <a:lnTo>
                    <a:pt x="119253" y="445389"/>
                  </a:lnTo>
                  <a:lnTo>
                    <a:pt x="124460" y="451739"/>
                  </a:lnTo>
                  <a:lnTo>
                    <a:pt x="126365" y="454279"/>
                  </a:lnTo>
                  <a:lnTo>
                    <a:pt x="127762" y="455549"/>
                  </a:lnTo>
                  <a:lnTo>
                    <a:pt x="131191" y="455549"/>
                  </a:lnTo>
                  <a:lnTo>
                    <a:pt x="133096" y="454279"/>
                  </a:lnTo>
                  <a:lnTo>
                    <a:pt x="133477" y="454279"/>
                  </a:lnTo>
                  <a:lnTo>
                    <a:pt x="135382" y="453009"/>
                  </a:lnTo>
                  <a:lnTo>
                    <a:pt x="147764" y="446659"/>
                  </a:lnTo>
                  <a:lnTo>
                    <a:pt x="157111" y="439039"/>
                  </a:lnTo>
                  <a:lnTo>
                    <a:pt x="163436" y="433959"/>
                  </a:lnTo>
                  <a:lnTo>
                    <a:pt x="166751" y="428879"/>
                  </a:lnTo>
                  <a:lnTo>
                    <a:pt x="167894" y="426339"/>
                  </a:lnTo>
                  <a:lnTo>
                    <a:pt x="168402" y="422529"/>
                  </a:lnTo>
                  <a:lnTo>
                    <a:pt x="167894" y="419989"/>
                  </a:lnTo>
                  <a:lnTo>
                    <a:pt x="167513" y="417449"/>
                  </a:lnTo>
                  <a:lnTo>
                    <a:pt x="165989" y="413639"/>
                  </a:lnTo>
                  <a:lnTo>
                    <a:pt x="163322" y="408559"/>
                  </a:lnTo>
                  <a:lnTo>
                    <a:pt x="150469" y="386969"/>
                  </a:lnTo>
                  <a:lnTo>
                    <a:pt x="147447" y="381889"/>
                  </a:lnTo>
                  <a:lnTo>
                    <a:pt x="143764" y="374269"/>
                  </a:lnTo>
                  <a:lnTo>
                    <a:pt x="179222" y="355219"/>
                  </a:lnTo>
                  <a:lnTo>
                    <a:pt x="193421" y="347599"/>
                  </a:lnTo>
                  <a:lnTo>
                    <a:pt x="218694" y="333629"/>
                  </a:lnTo>
                  <a:lnTo>
                    <a:pt x="219710" y="332359"/>
                  </a:lnTo>
                  <a:lnTo>
                    <a:pt x="220345" y="332359"/>
                  </a:lnTo>
                  <a:lnTo>
                    <a:pt x="220472" y="331089"/>
                  </a:lnTo>
                  <a:close/>
                </a:path>
                <a:path w="671195" h="455929">
                  <a:moveTo>
                    <a:pt x="283972" y="365379"/>
                  </a:moveTo>
                  <a:lnTo>
                    <a:pt x="269494" y="314579"/>
                  </a:lnTo>
                  <a:lnTo>
                    <a:pt x="249377" y="275209"/>
                  </a:lnTo>
                  <a:lnTo>
                    <a:pt x="217297" y="216789"/>
                  </a:lnTo>
                  <a:lnTo>
                    <a:pt x="210693" y="205359"/>
                  </a:lnTo>
                  <a:lnTo>
                    <a:pt x="205613" y="195199"/>
                  </a:lnTo>
                  <a:lnTo>
                    <a:pt x="205232" y="193929"/>
                  </a:lnTo>
                  <a:lnTo>
                    <a:pt x="204470" y="190119"/>
                  </a:lnTo>
                  <a:lnTo>
                    <a:pt x="203708" y="188849"/>
                  </a:lnTo>
                  <a:lnTo>
                    <a:pt x="200025" y="188849"/>
                  </a:lnTo>
                  <a:lnTo>
                    <a:pt x="193802" y="192659"/>
                  </a:lnTo>
                  <a:lnTo>
                    <a:pt x="187579" y="195199"/>
                  </a:lnTo>
                  <a:lnTo>
                    <a:pt x="181483" y="199009"/>
                  </a:lnTo>
                  <a:lnTo>
                    <a:pt x="184886" y="202819"/>
                  </a:lnTo>
                  <a:lnTo>
                    <a:pt x="189014" y="209169"/>
                  </a:lnTo>
                  <a:lnTo>
                    <a:pt x="193890" y="218059"/>
                  </a:lnTo>
                  <a:lnTo>
                    <a:pt x="199517" y="226949"/>
                  </a:lnTo>
                  <a:lnTo>
                    <a:pt x="230644" y="282829"/>
                  </a:lnTo>
                  <a:lnTo>
                    <a:pt x="249301" y="320929"/>
                  </a:lnTo>
                  <a:lnTo>
                    <a:pt x="260477" y="365379"/>
                  </a:lnTo>
                  <a:lnTo>
                    <a:pt x="267335" y="365379"/>
                  </a:lnTo>
                  <a:lnTo>
                    <a:pt x="272796" y="367919"/>
                  </a:lnTo>
                  <a:lnTo>
                    <a:pt x="276987" y="369189"/>
                  </a:lnTo>
                  <a:lnTo>
                    <a:pt x="280162" y="370459"/>
                  </a:lnTo>
                  <a:lnTo>
                    <a:pt x="282194" y="371729"/>
                  </a:lnTo>
                  <a:lnTo>
                    <a:pt x="283083" y="370459"/>
                  </a:lnTo>
                  <a:lnTo>
                    <a:pt x="283845" y="370459"/>
                  </a:lnTo>
                  <a:lnTo>
                    <a:pt x="283972" y="369189"/>
                  </a:lnTo>
                  <a:lnTo>
                    <a:pt x="283972" y="365379"/>
                  </a:lnTo>
                  <a:close/>
                </a:path>
                <a:path w="671195" h="455929">
                  <a:moveTo>
                    <a:pt x="308229" y="318389"/>
                  </a:moveTo>
                  <a:lnTo>
                    <a:pt x="307975" y="317119"/>
                  </a:lnTo>
                  <a:lnTo>
                    <a:pt x="289560" y="285369"/>
                  </a:lnTo>
                  <a:lnTo>
                    <a:pt x="245872" y="207899"/>
                  </a:lnTo>
                  <a:lnTo>
                    <a:pt x="239522" y="196469"/>
                  </a:lnTo>
                  <a:lnTo>
                    <a:pt x="235966" y="190119"/>
                  </a:lnTo>
                  <a:lnTo>
                    <a:pt x="235331" y="187579"/>
                  </a:lnTo>
                  <a:lnTo>
                    <a:pt x="235077" y="186309"/>
                  </a:lnTo>
                  <a:lnTo>
                    <a:pt x="234823" y="183769"/>
                  </a:lnTo>
                  <a:lnTo>
                    <a:pt x="234569" y="183769"/>
                  </a:lnTo>
                  <a:lnTo>
                    <a:pt x="234315" y="182499"/>
                  </a:lnTo>
                  <a:lnTo>
                    <a:pt x="233807" y="181229"/>
                  </a:lnTo>
                  <a:lnTo>
                    <a:pt x="232283" y="181229"/>
                  </a:lnTo>
                  <a:lnTo>
                    <a:pt x="229870" y="182499"/>
                  </a:lnTo>
                  <a:lnTo>
                    <a:pt x="226441" y="183769"/>
                  </a:lnTo>
                  <a:lnTo>
                    <a:pt x="220853" y="186309"/>
                  </a:lnTo>
                  <a:lnTo>
                    <a:pt x="213233" y="190119"/>
                  </a:lnTo>
                  <a:lnTo>
                    <a:pt x="216611" y="195199"/>
                  </a:lnTo>
                  <a:lnTo>
                    <a:pt x="220484" y="201549"/>
                  </a:lnTo>
                  <a:lnTo>
                    <a:pt x="224853" y="209169"/>
                  </a:lnTo>
                  <a:lnTo>
                    <a:pt x="229743" y="218059"/>
                  </a:lnTo>
                  <a:lnTo>
                    <a:pt x="273304" y="295529"/>
                  </a:lnTo>
                  <a:lnTo>
                    <a:pt x="290322" y="326009"/>
                  </a:lnTo>
                  <a:lnTo>
                    <a:pt x="290830" y="327279"/>
                  </a:lnTo>
                  <a:lnTo>
                    <a:pt x="291338" y="327279"/>
                  </a:lnTo>
                  <a:lnTo>
                    <a:pt x="291592" y="328549"/>
                  </a:lnTo>
                  <a:lnTo>
                    <a:pt x="291973" y="328549"/>
                  </a:lnTo>
                  <a:lnTo>
                    <a:pt x="292608" y="327279"/>
                  </a:lnTo>
                  <a:lnTo>
                    <a:pt x="293751" y="327279"/>
                  </a:lnTo>
                  <a:lnTo>
                    <a:pt x="307467" y="319659"/>
                  </a:lnTo>
                  <a:lnTo>
                    <a:pt x="308102" y="319659"/>
                  </a:lnTo>
                  <a:lnTo>
                    <a:pt x="308229" y="318389"/>
                  </a:lnTo>
                  <a:close/>
                </a:path>
                <a:path w="671195" h="455929">
                  <a:moveTo>
                    <a:pt x="385699" y="285369"/>
                  </a:moveTo>
                  <a:lnTo>
                    <a:pt x="384810" y="282829"/>
                  </a:lnTo>
                  <a:lnTo>
                    <a:pt x="383413" y="282829"/>
                  </a:lnTo>
                  <a:lnTo>
                    <a:pt x="381254" y="281559"/>
                  </a:lnTo>
                  <a:lnTo>
                    <a:pt x="376174" y="281559"/>
                  </a:lnTo>
                  <a:lnTo>
                    <a:pt x="369951" y="280289"/>
                  </a:lnTo>
                  <a:lnTo>
                    <a:pt x="362712" y="280289"/>
                  </a:lnTo>
                  <a:lnTo>
                    <a:pt x="362458" y="284099"/>
                  </a:lnTo>
                  <a:lnTo>
                    <a:pt x="361823" y="287909"/>
                  </a:lnTo>
                  <a:lnTo>
                    <a:pt x="360807" y="290449"/>
                  </a:lnTo>
                  <a:lnTo>
                    <a:pt x="357911" y="299339"/>
                  </a:lnTo>
                  <a:lnTo>
                    <a:pt x="354406" y="306959"/>
                  </a:lnTo>
                  <a:lnTo>
                    <a:pt x="350240" y="314579"/>
                  </a:lnTo>
                  <a:lnTo>
                    <a:pt x="345440" y="322199"/>
                  </a:lnTo>
                  <a:lnTo>
                    <a:pt x="343166" y="318389"/>
                  </a:lnTo>
                  <a:lnTo>
                    <a:pt x="339813" y="312039"/>
                  </a:lnTo>
                  <a:lnTo>
                    <a:pt x="335356" y="304419"/>
                  </a:lnTo>
                  <a:lnTo>
                    <a:pt x="265404" y="179959"/>
                  </a:lnTo>
                  <a:lnTo>
                    <a:pt x="261708" y="172339"/>
                  </a:lnTo>
                  <a:lnTo>
                    <a:pt x="259308" y="168529"/>
                  </a:lnTo>
                  <a:lnTo>
                    <a:pt x="254762" y="158369"/>
                  </a:lnTo>
                  <a:lnTo>
                    <a:pt x="252476" y="159639"/>
                  </a:lnTo>
                  <a:lnTo>
                    <a:pt x="247142" y="162179"/>
                  </a:lnTo>
                  <a:lnTo>
                    <a:pt x="241300" y="164719"/>
                  </a:lnTo>
                  <a:lnTo>
                    <a:pt x="234696" y="168529"/>
                  </a:lnTo>
                  <a:lnTo>
                    <a:pt x="238455" y="173609"/>
                  </a:lnTo>
                  <a:lnTo>
                    <a:pt x="242671" y="181229"/>
                  </a:lnTo>
                  <a:lnTo>
                    <a:pt x="247357" y="188849"/>
                  </a:lnTo>
                  <a:lnTo>
                    <a:pt x="252476" y="197739"/>
                  </a:lnTo>
                  <a:lnTo>
                    <a:pt x="312293" y="304419"/>
                  </a:lnTo>
                  <a:lnTo>
                    <a:pt x="331597" y="339979"/>
                  </a:lnTo>
                  <a:lnTo>
                    <a:pt x="332359" y="341249"/>
                  </a:lnTo>
                  <a:lnTo>
                    <a:pt x="334772" y="341249"/>
                  </a:lnTo>
                  <a:lnTo>
                    <a:pt x="348742" y="332359"/>
                  </a:lnTo>
                  <a:lnTo>
                    <a:pt x="350393" y="332359"/>
                  </a:lnTo>
                  <a:lnTo>
                    <a:pt x="350520" y="331089"/>
                  </a:lnTo>
                  <a:lnTo>
                    <a:pt x="350647" y="331089"/>
                  </a:lnTo>
                  <a:lnTo>
                    <a:pt x="350520" y="329819"/>
                  </a:lnTo>
                  <a:lnTo>
                    <a:pt x="349885" y="328549"/>
                  </a:lnTo>
                  <a:lnTo>
                    <a:pt x="346837" y="324739"/>
                  </a:lnTo>
                  <a:lnTo>
                    <a:pt x="349377" y="324739"/>
                  </a:lnTo>
                  <a:lnTo>
                    <a:pt x="353060" y="326009"/>
                  </a:lnTo>
                  <a:lnTo>
                    <a:pt x="357632" y="328549"/>
                  </a:lnTo>
                  <a:lnTo>
                    <a:pt x="361188" y="329819"/>
                  </a:lnTo>
                  <a:lnTo>
                    <a:pt x="363347" y="331089"/>
                  </a:lnTo>
                  <a:lnTo>
                    <a:pt x="365125" y="329819"/>
                  </a:lnTo>
                  <a:lnTo>
                    <a:pt x="366395" y="328549"/>
                  </a:lnTo>
                  <a:lnTo>
                    <a:pt x="368173" y="326009"/>
                  </a:lnTo>
                  <a:lnTo>
                    <a:pt x="368909" y="324739"/>
                  </a:lnTo>
                  <a:lnTo>
                    <a:pt x="370408" y="322199"/>
                  </a:lnTo>
                  <a:lnTo>
                    <a:pt x="382016" y="291719"/>
                  </a:lnTo>
                  <a:lnTo>
                    <a:pt x="382905" y="289179"/>
                  </a:lnTo>
                  <a:lnTo>
                    <a:pt x="384175" y="287909"/>
                  </a:lnTo>
                  <a:lnTo>
                    <a:pt x="385318" y="286639"/>
                  </a:lnTo>
                  <a:lnTo>
                    <a:pt x="385699" y="285369"/>
                  </a:lnTo>
                  <a:close/>
                </a:path>
                <a:path w="671195" h="455929">
                  <a:moveTo>
                    <a:pt x="424688" y="243459"/>
                  </a:moveTo>
                  <a:lnTo>
                    <a:pt x="424434" y="243459"/>
                  </a:lnTo>
                  <a:lnTo>
                    <a:pt x="423926" y="242189"/>
                  </a:lnTo>
                  <a:lnTo>
                    <a:pt x="413448" y="224409"/>
                  </a:lnTo>
                  <a:lnTo>
                    <a:pt x="410464" y="219329"/>
                  </a:lnTo>
                  <a:lnTo>
                    <a:pt x="397573" y="196469"/>
                  </a:lnTo>
                  <a:lnTo>
                    <a:pt x="395478" y="192760"/>
                  </a:lnTo>
                  <a:lnTo>
                    <a:pt x="395478" y="238379"/>
                  </a:lnTo>
                  <a:lnTo>
                    <a:pt x="353060" y="261239"/>
                  </a:lnTo>
                  <a:lnTo>
                    <a:pt x="345567" y="248539"/>
                  </a:lnTo>
                  <a:lnTo>
                    <a:pt x="372351" y="233299"/>
                  </a:lnTo>
                  <a:lnTo>
                    <a:pt x="387985" y="224409"/>
                  </a:lnTo>
                  <a:lnTo>
                    <a:pt x="395478" y="238379"/>
                  </a:lnTo>
                  <a:lnTo>
                    <a:pt x="395478" y="192760"/>
                  </a:lnTo>
                  <a:lnTo>
                    <a:pt x="382549" y="169799"/>
                  </a:lnTo>
                  <a:lnTo>
                    <a:pt x="381127" y="167259"/>
                  </a:lnTo>
                  <a:lnTo>
                    <a:pt x="379476" y="164261"/>
                  </a:lnTo>
                  <a:lnTo>
                    <a:pt x="379476" y="209169"/>
                  </a:lnTo>
                  <a:lnTo>
                    <a:pt x="337058" y="233299"/>
                  </a:lnTo>
                  <a:lnTo>
                    <a:pt x="329946" y="220599"/>
                  </a:lnTo>
                  <a:lnTo>
                    <a:pt x="356730" y="205359"/>
                  </a:lnTo>
                  <a:lnTo>
                    <a:pt x="372364" y="196469"/>
                  </a:lnTo>
                  <a:lnTo>
                    <a:pt x="379476" y="209169"/>
                  </a:lnTo>
                  <a:lnTo>
                    <a:pt x="379476" y="164261"/>
                  </a:lnTo>
                  <a:lnTo>
                    <a:pt x="378333" y="162179"/>
                  </a:lnTo>
                  <a:lnTo>
                    <a:pt x="368554" y="144399"/>
                  </a:lnTo>
                  <a:lnTo>
                    <a:pt x="368046" y="143129"/>
                  </a:lnTo>
                  <a:lnTo>
                    <a:pt x="367284" y="141859"/>
                  </a:lnTo>
                  <a:lnTo>
                    <a:pt x="366014" y="141859"/>
                  </a:lnTo>
                  <a:lnTo>
                    <a:pt x="364871" y="143129"/>
                  </a:lnTo>
                  <a:lnTo>
                    <a:pt x="363855" y="143700"/>
                  </a:lnTo>
                  <a:lnTo>
                    <a:pt x="363855" y="181229"/>
                  </a:lnTo>
                  <a:lnTo>
                    <a:pt x="321437" y="205359"/>
                  </a:lnTo>
                  <a:lnTo>
                    <a:pt x="314452" y="192659"/>
                  </a:lnTo>
                  <a:lnTo>
                    <a:pt x="356870" y="169799"/>
                  </a:lnTo>
                  <a:lnTo>
                    <a:pt x="363855" y="181229"/>
                  </a:lnTo>
                  <a:lnTo>
                    <a:pt x="363855" y="143700"/>
                  </a:lnTo>
                  <a:lnTo>
                    <a:pt x="342265" y="155829"/>
                  </a:lnTo>
                  <a:lnTo>
                    <a:pt x="330454" y="162179"/>
                  </a:lnTo>
                  <a:lnTo>
                    <a:pt x="330200" y="158369"/>
                  </a:lnTo>
                  <a:lnTo>
                    <a:pt x="329946" y="155829"/>
                  </a:lnTo>
                  <a:lnTo>
                    <a:pt x="329565" y="152019"/>
                  </a:lnTo>
                  <a:lnTo>
                    <a:pt x="328549" y="144399"/>
                  </a:lnTo>
                  <a:lnTo>
                    <a:pt x="341503" y="136779"/>
                  </a:lnTo>
                  <a:lnTo>
                    <a:pt x="366903" y="124079"/>
                  </a:lnTo>
                  <a:lnTo>
                    <a:pt x="367792" y="122809"/>
                  </a:lnTo>
                  <a:lnTo>
                    <a:pt x="368427" y="122809"/>
                  </a:lnTo>
                  <a:lnTo>
                    <a:pt x="368554" y="121539"/>
                  </a:lnTo>
                  <a:lnTo>
                    <a:pt x="368300" y="121539"/>
                  </a:lnTo>
                  <a:lnTo>
                    <a:pt x="367792" y="120269"/>
                  </a:lnTo>
                  <a:lnTo>
                    <a:pt x="359537" y="105029"/>
                  </a:lnTo>
                  <a:lnTo>
                    <a:pt x="358648" y="103759"/>
                  </a:lnTo>
                  <a:lnTo>
                    <a:pt x="357251" y="103759"/>
                  </a:lnTo>
                  <a:lnTo>
                    <a:pt x="356235" y="105029"/>
                  </a:lnTo>
                  <a:lnTo>
                    <a:pt x="288671" y="143129"/>
                  </a:lnTo>
                  <a:lnTo>
                    <a:pt x="263398" y="157099"/>
                  </a:lnTo>
                  <a:lnTo>
                    <a:pt x="261747" y="157099"/>
                  </a:lnTo>
                  <a:lnTo>
                    <a:pt x="261620" y="158369"/>
                  </a:lnTo>
                  <a:lnTo>
                    <a:pt x="262128" y="159639"/>
                  </a:lnTo>
                  <a:lnTo>
                    <a:pt x="270891" y="176149"/>
                  </a:lnTo>
                  <a:lnTo>
                    <a:pt x="274066" y="176149"/>
                  </a:lnTo>
                  <a:lnTo>
                    <a:pt x="298831" y="160909"/>
                  </a:lnTo>
                  <a:lnTo>
                    <a:pt x="307975" y="155829"/>
                  </a:lnTo>
                  <a:lnTo>
                    <a:pt x="309499" y="162179"/>
                  </a:lnTo>
                  <a:lnTo>
                    <a:pt x="310388" y="168529"/>
                  </a:lnTo>
                  <a:lnTo>
                    <a:pt x="310642" y="173609"/>
                  </a:lnTo>
                  <a:lnTo>
                    <a:pt x="288036" y="186309"/>
                  </a:lnTo>
                  <a:lnTo>
                    <a:pt x="286512" y="187579"/>
                  </a:lnTo>
                  <a:lnTo>
                    <a:pt x="286258" y="187579"/>
                  </a:lnTo>
                  <a:lnTo>
                    <a:pt x="286512" y="188849"/>
                  </a:lnTo>
                  <a:lnTo>
                    <a:pt x="287147" y="188849"/>
                  </a:lnTo>
                  <a:lnTo>
                    <a:pt x="300482" y="212979"/>
                  </a:lnTo>
                  <a:lnTo>
                    <a:pt x="329819" y="265049"/>
                  </a:lnTo>
                  <a:lnTo>
                    <a:pt x="342519" y="287909"/>
                  </a:lnTo>
                  <a:lnTo>
                    <a:pt x="343408" y="289179"/>
                  </a:lnTo>
                  <a:lnTo>
                    <a:pt x="344170" y="290449"/>
                  </a:lnTo>
                  <a:lnTo>
                    <a:pt x="344805" y="289179"/>
                  </a:lnTo>
                  <a:lnTo>
                    <a:pt x="345821" y="289179"/>
                  </a:lnTo>
                  <a:lnTo>
                    <a:pt x="368554" y="275209"/>
                  </a:lnTo>
                  <a:lnTo>
                    <a:pt x="394881" y="261239"/>
                  </a:lnTo>
                  <a:lnTo>
                    <a:pt x="399669" y="258699"/>
                  </a:lnTo>
                  <a:lnTo>
                    <a:pt x="422656" y="245999"/>
                  </a:lnTo>
                  <a:lnTo>
                    <a:pt x="423799" y="244729"/>
                  </a:lnTo>
                  <a:lnTo>
                    <a:pt x="424434" y="244729"/>
                  </a:lnTo>
                  <a:lnTo>
                    <a:pt x="424688" y="243459"/>
                  </a:lnTo>
                  <a:close/>
                </a:path>
                <a:path w="671195" h="455929">
                  <a:moveTo>
                    <a:pt x="451612" y="258699"/>
                  </a:moveTo>
                  <a:lnTo>
                    <a:pt x="439966" y="261239"/>
                  </a:lnTo>
                  <a:lnTo>
                    <a:pt x="428472" y="261239"/>
                  </a:lnTo>
                  <a:lnTo>
                    <a:pt x="417156" y="259969"/>
                  </a:lnTo>
                  <a:lnTo>
                    <a:pt x="405003" y="256159"/>
                  </a:lnTo>
                  <a:lnTo>
                    <a:pt x="404241" y="257429"/>
                  </a:lnTo>
                  <a:lnTo>
                    <a:pt x="403098" y="257429"/>
                  </a:lnTo>
                  <a:lnTo>
                    <a:pt x="402717" y="258699"/>
                  </a:lnTo>
                  <a:lnTo>
                    <a:pt x="402336" y="258699"/>
                  </a:lnTo>
                  <a:lnTo>
                    <a:pt x="397510" y="271399"/>
                  </a:lnTo>
                  <a:lnTo>
                    <a:pt x="396748" y="272669"/>
                  </a:lnTo>
                  <a:lnTo>
                    <a:pt x="396621" y="273939"/>
                  </a:lnTo>
                  <a:lnTo>
                    <a:pt x="397002" y="275209"/>
                  </a:lnTo>
                  <a:lnTo>
                    <a:pt x="397256" y="275209"/>
                  </a:lnTo>
                  <a:lnTo>
                    <a:pt x="397764" y="276479"/>
                  </a:lnTo>
                  <a:lnTo>
                    <a:pt x="419011" y="281559"/>
                  </a:lnTo>
                  <a:lnTo>
                    <a:pt x="430314" y="282829"/>
                  </a:lnTo>
                  <a:lnTo>
                    <a:pt x="448310" y="282829"/>
                  </a:lnTo>
                  <a:lnTo>
                    <a:pt x="449326" y="281559"/>
                  </a:lnTo>
                  <a:lnTo>
                    <a:pt x="449834" y="279019"/>
                  </a:lnTo>
                  <a:lnTo>
                    <a:pt x="449707" y="268859"/>
                  </a:lnTo>
                  <a:lnTo>
                    <a:pt x="450342" y="263779"/>
                  </a:lnTo>
                  <a:lnTo>
                    <a:pt x="450977" y="261239"/>
                  </a:lnTo>
                  <a:lnTo>
                    <a:pt x="451612" y="258699"/>
                  </a:lnTo>
                  <a:close/>
                </a:path>
                <a:path w="671195" h="455929">
                  <a:moveTo>
                    <a:pt x="556895" y="201295"/>
                  </a:moveTo>
                  <a:lnTo>
                    <a:pt x="554951" y="197866"/>
                  </a:lnTo>
                  <a:lnTo>
                    <a:pt x="545973" y="181991"/>
                  </a:lnTo>
                  <a:lnTo>
                    <a:pt x="517652" y="197866"/>
                  </a:lnTo>
                  <a:lnTo>
                    <a:pt x="464172" y="102743"/>
                  </a:lnTo>
                  <a:lnTo>
                    <a:pt x="442468" y="64135"/>
                  </a:lnTo>
                  <a:lnTo>
                    <a:pt x="422148" y="75692"/>
                  </a:lnTo>
                  <a:lnTo>
                    <a:pt x="416712" y="86410"/>
                  </a:lnTo>
                  <a:lnTo>
                    <a:pt x="410679" y="96266"/>
                  </a:lnTo>
                  <a:lnTo>
                    <a:pt x="404037" y="105270"/>
                  </a:lnTo>
                  <a:lnTo>
                    <a:pt x="396748" y="113411"/>
                  </a:lnTo>
                  <a:lnTo>
                    <a:pt x="412496" y="132080"/>
                  </a:lnTo>
                  <a:lnTo>
                    <a:pt x="418630" y="125031"/>
                  </a:lnTo>
                  <a:lnTo>
                    <a:pt x="424129" y="117729"/>
                  </a:lnTo>
                  <a:lnTo>
                    <a:pt x="428866" y="110363"/>
                  </a:lnTo>
                  <a:lnTo>
                    <a:pt x="432943" y="102743"/>
                  </a:lnTo>
                  <a:lnTo>
                    <a:pt x="493903" y="211201"/>
                  </a:lnTo>
                  <a:lnTo>
                    <a:pt x="464058" y="227965"/>
                  </a:lnTo>
                  <a:lnTo>
                    <a:pt x="474853" y="247396"/>
                  </a:lnTo>
                  <a:lnTo>
                    <a:pt x="556895" y="201295"/>
                  </a:lnTo>
                  <a:close/>
                </a:path>
                <a:path w="671195" h="455929">
                  <a:moveTo>
                    <a:pt x="671068" y="137160"/>
                  </a:moveTo>
                  <a:lnTo>
                    <a:pt x="669163" y="133731"/>
                  </a:lnTo>
                  <a:lnTo>
                    <a:pt x="660273" y="117729"/>
                  </a:lnTo>
                  <a:lnTo>
                    <a:pt x="631952" y="133731"/>
                  </a:lnTo>
                  <a:lnTo>
                    <a:pt x="578472" y="38608"/>
                  </a:lnTo>
                  <a:lnTo>
                    <a:pt x="556768" y="0"/>
                  </a:lnTo>
                  <a:lnTo>
                    <a:pt x="536321" y="11430"/>
                  </a:lnTo>
                  <a:lnTo>
                    <a:pt x="530948" y="22174"/>
                  </a:lnTo>
                  <a:lnTo>
                    <a:pt x="524967" y="32067"/>
                  </a:lnTo>
                  <a:lnTo>
                    <a:pt x="518325" y="41122"/>
                  </a:lnTo>
                  <a:lnTo>
                    <a:pt x="511048" y="49276"/>
                  </a:lnTo>
                  <a:lnTo>
                    <a:pt x="526796" y="67945"/>
                  </a:lnTo>
                  <a:lnTo>
                    <a:pt x="532917" y="60833"/>
                  </a:lnTo>
                  <a:lnTo>
                    <a:pt x="538340" y="53568"/>
                  </a:lnTo>
                  <a:lnTo>
                    <a:pt x="543115" y="46164"/>
                  </a:lnTo>
                  <a:lnTo>
                    <a:pt x="547243" y="38608"/>
                  </a:lnTo>
                  <a:lnTo>
                    <a:pt x="608203" y="147066"/>
                  </a:lnTo>
                  <a:lnTo>
                    <a:pt x="578231" y="163830"/>
                  </a:lnTo>
                  <a:lnTo>
                    <a:pt x="589153" y="183134"/>
                  </a:lnTo>
                  <a:lnTo>
                    <a:pt x="671068" y="137160"/>
                  </a:lnTo>
                  <a:close/>
                </a:path>
              </a:pathLst>
            </a:custGeom>
            <a:solidFill>
              <a:srgbClr val="FFFFFF"/>
            </a:solidFill>
          </p:spPr>
          <p:txBody>
            <a:bodyPr wrap="square" lIns="0" tIns="0" rIns="0" bIns="0" rtlCol="0"/>
            <a:lstStyle/>
            <a:p>
              <a:endParaRPr/>
            </a:p>
          </p:txBody>
        </p:sp>
      </p:grpSp>
      <p:grpSp>
        <p:nvGrpSpPr>
          <p:cNvPr id="51" name="グループ化 50">
            <a:extLst>
              <a:ext uri="{FF2B5EF4-FFF2-40B4-BE49-F238E27FC236}">
                <a16:creationId xmlns:a16="http://schemas.microsoft.com/office/drawing/2014/main" id="{6C6A9079-1252-41E5-810B-7294181EAE8E}"/>
              </a:ext>
            </a:extLst>
          </p:cNvPr>
          <p:cNvGrpSpPr/>
          <p:nvPr/>
        </p:nvGrpSpPr>
        <p:grpSpPr>
          <a:xfrm>
            <a:off x="5962402" y="5769260"/>
            <a:ext cx="1248410" cy="963294"/>
            <a:chOff x="3479291" y="5698667"/>
            <a:chExt cx="1248410" cy="963294"/>
          </a:xfrm>
        </p:grpSpPr>
        <p:sp>
          <p:nvSpPr>
            <p:cNvPr id="52" name="object 20">
              <a:extLst>
                <a:ext uri="{FF2B5EF4-FFF2-40B4-BE49-F238E27FC236}">
                  <a16:creationId xmlns:a16="http://schemas.microsoft.com/office/drawing/2014/main" id="{38FE4728-17C3-4BCE-A3B2-BA184D79486D}"/>
                </a:ext>
              </a:extLst>
            </p:cNvPr>
            <p:cNvSpPr/>
            <p:nvPr/>
          </p:nvSpPr>
          <p:spPr>
            <a:xfrm>
              <a:off x="3479291" y="5698667"/>
              <a:ext cx="1248410" cy="963294"/>
            </a:xfrm>
            <a:custGeom>
              <a:avLst/>
              <a:gdLst/>
              <a:ahLst/>
              <a:cxnLst/>
              <a:rect l="l" t="t" r="r" b="b"/>
              <a:pathLst>
                <a:path w="1248410" h="963295">
                  <a:moveTo>
                    <a:pt x="1054354" y="0"/>
                  </a:moveTo>
                  <a:lnTo>
                    <a:pt x="299466" y="368871"/>
                  </a:lnTo>
                  <a:lnTo>
                    <a:pt x="202692" y="170751"/>
                  </a:lnTo>
                  <a:lnTo>
                    <a:pt x="0" y="760577"/>
                  </a:lnTo>
                  <a:lnTo>
                    <a:pt x="589915" y="963206"/>
                  </a:lnTo>
                  <a:lnTo>
                    <a:pt x="493013" y="765098"/>
                  </a:lnTo>
                  <a:lnTo>
                    <a:pt x="1248029" y="396227"/>
                  </a:lnTo>
                  <a:lnTo>
                    <a:pt x="1054354" y="0"/>
                  </a:lnTo>
                  <a:close/>
                </a:path>
              </a:pathLst>
            </a:custGeom>
            <a:solidFill>
              <a:srgbClr val="C00000"/>
            </a:solidFill>
          </p:spPr>
          <p:txBody>
            <a:bodyPr wrap="square" lIns="0" tIns="0" rIns="0" bIns="0" rtlCol="0"/>
            <a:lstStyle/>
            <a:p>
              <a:endParaRPr/>
            </a:p>
          </p:txBody>
        </p:sp>
        <p:sp>
          <p:nvSpPr>
            <p:cNvPr id="53" name="object 21">
              <a:extLst>
                <a:ext uri="{FF2B5EF4-FFF2-40B4-BE49-F238E27FC236}">
                  <a16:creationId xmlns:a16="http://schemas.microsoft.com/office/drawing/2014/main" id="{2D93C4F5-FD47-4B03-9992-F900D08EE96F}"/>
                </a:ext>
              </a:extLst>
            </p:cNvPr>
            <p:cNvSpPr/>
            <p:nvPr/>
          </p:nvSpPr>
          <p:spPr>
            <a:xfrm>
              <a:off x="3479291" y="5698667"/>
              <a:ext cx="1248410" cy="963294"/>
            </a:xfrm>
            <a:custGeom>
              <a:avLst/>
              <a:gdLst/>
              <a:ahLst/>
              <a:cxnLst/>
              <a:rect l="l" t="t" r="r" b="b"/>
              <a:pathLst>
                <a:path w="1248410" h="963295">
                  <a:moveTo>
                    <a:pt x="1054354" y="0"/>
                  </a:moveTo>
                  <a:lnTo>
                    <a:pt x="299466" y="368871"/>
                  </a:lnTo>
                  <a:lnTo>
                    <a:pt x="202692" y="170751"/>
                  </a:lnTo>
                  <a:lnTo>
                    <a:pt x="0" y="760577"/>
                  </a:lnTo>
                  <a:lnTo>
                    <a:pt x="589915" y="963206"/>
                  </a:lnTo>
                  <a:lnTo>
                    <a:pt x="493013" y="765098"/>
                  </a:lnTo>
                  <a:lnTo>
                    <a:pt x="1248029" y="396227"/>
                  </a:lnTo>
                  <a:lnTo>
                    <a:pt x="1054354" y="0"/>
                  </a:lnTo>
                  <a:close/>
                </a:path>
              </a:pathLst>
            </a:custGeom>
            <a:ln w="12700">
              <a:solidFill>
                <a:srgbClr val="41709C"/>
              </a:solidFill>
            </a:ln>
          </p:spPr>
          <p:txBody>
            <a:bodyPr wrap="square" lIns="0" tIns="0" rIns="0" bIns="0" rtlCol="0"/>
            <a:lstStyle/>
            <a:p>
              <a:endParaRPr/>
            </a:p>
          </p:txBody>
        </p:sp>
        <p:sp>
          <p:nvSpPr>
            <p:cNvPr id="54" name="object 22">
              <a:extLst>
                <a:ext uri="{FF2B5EF4-FFF2-40B4-BE49-F238E27FC236}">
                  <a16:creationId xmlns:a16="http://schemas.microsoft.com/office/drawing/2014/main" id="{69B66CA4-678A-4655-8857-2E81F86F2629}"/>
                </a:ext>
              </a:extLst>
            </p:cNvPr>
            <p:cNvSpPr/>
            <p:nvPr/>
          </p:nvSpPr>
          <p:spPr>
            <a:xfrm>
              <a:off x="3617975" y="5789231"/>
              <a:ext cx="1007744" cy="746760"/>
            </a:xfrm>
            <a:custGeom>
              <a:avLst/>
              <a:gdLst/>
              <a:ahLst/>
              <a:cxnLst/>
              <a:rect l="l" t="t" r="r" b="b"/>
              <a:pathLst>
                <a:path w="1007745" h="746759">
                  <a:moveTo>
                    <a:pt x="844676" y="0"/>
                  </a:moveTo>
                  <a:lnTo>
                    <a:pt x="0" y="415023"/>
                  </a:lnTo>
                  <a:lnTo>
                    <a:pt x="162813" y="746505"/>
                  </a:lnTo>
                  <a:lnTo>
                    <a:pt x="1007490" y="331482"/>
                  </a:lnTo>
                  <a:lnTo>
                    <a:pt x="844676" y="0"/>
                  </a:lnTo>
                  <a:close/>
                </a:path>
              </a:pathLst>
            </a:custGeom>
            <a:solidFill>
              <a:srgbClr val="C00000"/>
            </a:solidFill>
          </p:spPr>
          <p:txBody>
            <a:bodyPr wrap="square" lIns="0" tIns="0" rIns="0" bIns="0" rtlCol="0"/>
            <a:lstStyle/>
            <a:p>
              <a:endParaRPr/>
            </a:p>
          </p:txBody>
        </p:sp>
        <p:sp>
          <p:nvSpPr>
            <p:cNvPr id="55" name="object 23">
              <a:extLst>
                <a:ext uri="{FF2B5EF4-FFF2-40B4-BE49-F238E27FC236}">
                  <a16:creationId xmlns:a16="http://schemas.microsoft.com/office/drawing/2014/main" id="{D626C969-25CC-4421-927A-0DCFA6108023}"/>
                </a:ext>
              </a:extLst>
            </p:cNvPr>
            <p:cNvSpPr/>
            <p:nvPr/>
          </p:nvSpPr>
          <p:spPr>
            <a:xfrm>
              <a:off x="3780790" y="5931103"/>
              <a:ext cx="683895" cy="433070"/>
            </a:xfrm>
            <a:custGeom>
              <a:avLst/>
              <a:gdLst/>
              <a:ahLst/>
              <a:cxnLst/>
              <a:rect l="l" t="t" r="r" b="b"/>
              <a:pathLst>
                <a:path w="683895" h="433070">
                  <a:moveTo>
                    <a:pt x="219583" y="313436"/>
                  </a:moveTo>
                  <a:lnTo>
                    <a:pt x="219329" y="313436"/>
                  </a:lnTo>
                  <a:lnTo>
                    <a:pt x="210820" y="295656"/>
                  </a:lnTo>
                  <a:lnTo>
                    <a:pt x="210312" y="294386"/>
                  </a:lnTo>
                  <a:lnTo>
                    <a:pt x="207391" y="294386"/>
                  </a:lnTo>
                  <a:lnTo>
                    <a:pt x="181864" y="308356"/>
                  </a:lnTo>
                  <a:lnTo>
                    <a:pt x="130683" y="332486"/>
                  </a:lnTo>
                  <a:lnTo>
                    <a:pt x="123698" y="318516"/>
                  </a:lnTo>
                  <a:lnTo>
                    <a:pt x="118618" y="308356"/>
                  </a:lnTo>
                  <a:lnTo>
                    <a:pt x="153416" y="290576"/>
                  </a:lnTo>
                  <a:lnTo>
                    <a:pt x="159054" y="288036"/>
                  </a:lnTo>
                  <a:lnTo>
                    <a:pt x="181610" y="277876"/>
                  </a:lnTo>
                  <a:lnTo>
                    <a:pt x="182499" y="277876"/>
                  </a:lnTo>
                  <a:lnTo>
                    <a:pt x="183134" y="276606"/>
                  </a:lnTo>
                  <a:lnTo>
                    <a:pt x="183388" y="276606"/>
                  </a:lnTo>
                  <a:lnTo>
                    <a:pt x="183134" y="275336"/>
                  </a:lnTo>
                  <a:lnTo>
                    <a:pt x="182626" y="274066"/>
                  </a:lnTo>
                  <a:lnTo>
                    <a:pt x="173863" y="256286"/>
                  </a:lnTo>
                  <a:lnTo>
                    <a:pt x="171323" y="256286"/>
                  </a:lnTo>
                  <a:lnTo>
                    <a:pt x="143510" y="271526"/>
                  </a:lnTo>
                  <a:lnTo>
                    <a:pt x="108712" y="288036"/>
                  </a:lnTo>
                  <a:lnTo>
                    <a:pt x="101981" y="274066"/>
                  </a:lnTo>
                  <a:lnTo>
                    <a:pt x="95250" y="260096"/>
                  </a:lnTo>
                  <a:lnTo>
                    <a:pt x="106311" y="252476"/>
                  </a:lnTo>
                  <a:lnTo>
                    <a:pt x="116865" y="244856"/>
                  </a:lnTo>
                  <a:lnTo>
                    <a:pt x="126885" y="237236"/>
                  </a:lnTo>
                  <a:lnTo>
                    <a:pt x="136398" y="228346"/>
                  </a:lnTo>
                  <a:lnTo>
                    <a:pt x="139065" y="225806"/>
                  </a:lnTo>
                  <a:lnTo>
                    <a:pt x="141986" y="224536"/>
                  </a:lnTo>
                  <a:lnTo>
                    <a:pt x="145161" y="221996"/>
                  </a:lnTo>
                  <a:lnTo>
                    <a:pt x="147447" y="220726"/>
                  </a:lnTo>
                  <a:lnTo>
                    <a:pt x="148336" y="219456"/>
                  </a:lnTo>
                  <a:lnTo>
                    <a:pt x="147066" y="216916"/>
                  </a:lnTo>
                  <a:lnTo>
                    <a:pt x="145796" y="216916"/>
                  </a:lnTo>
                  <a:lnTo>
                    <a:pt x="143891" y="215646"/>
                  </a:lnTo>
                  <a:lnTo>
                    <a:pt x="137668" y="213106"/>
                  </a:lnTo>
                  <a:lnTo>
                    <a:pt x="130302" y="209296"/>
                  </a:lnTo>
                  <a:lnTo>
                    <a:pt x="121793" y="208026"/>
                  </a:lnTo>
                  <a:lnTo>
                    <a:pt x="116586" y="213106"/>
                  </a:lnTo>
                  <a:lnTo>
                    <a:pt x="111506" y="218186"/>
                  </a:lnTo>
                  <a:lnTo>
                    <a:pt x="106680" y="223266"/>
                  </a:lnTo>
                  <a:lnTo>
                    <a:pt x="98005" y="229616"/>
                  </a:lnTo>
                  <a:lnTo>
                    <a:pt x="88366" y="237236"/>
                  </a:lnTo>
                  <a:lnTo>
                    <a:pt x="77762" y="244856"/>
                  </a:lnTo>
                  <a:lnTo>
                    <a:pt x="66167" y="253746"/>
                  </a:lnTo>
                  <a:lnTo>
                    <a:pt x="51676" y="262636"/>
                  </a:lnTo>
                  <a:lnTo>
                    <a:pt x="35839" y="272796"/>
                  </a:lnTo>
                  <a:lnTo>
                    <a:pt x="18618" y="281686"/>
                  </a:lnTo>
                  <a:lnTo>
                    <a:pt x="0" y="291846"/>
                  </a:lnTo>
                  <a:lnTo>
                    <a:pt x="4572" y="295656"/>
                  </a:lnTo>
                  <a:lnTo>
                    <a:pt x="8890" y="298196"/>
                  </a:lnTo>
                  <a:lnTo>
                    <a:pt x="13081" y="303276"/>
                  </a:lnTo>
                  <a:lnTo>
                    <a:pt x="15113" y="305816"/>
                  </a:lnTo>
                  <a:lnTo>
                    <a:pt x="16510" y="307086"/>
                  </a:lnTo>
                  <a:lnTo>
                    <a:pt x="19685" y="307086"/>
                  </a:lnTo>
                  <a:lnTo>
                    <a:pt x="21844" y="305816"/>
                  </a:lnTo>
                  <a:lnTo>
                    <a:pt x="22987" y="305816"/>
                  </a:lnTo>
                  <a:lnTo>
                    <a:pt x="24257" y="304546"/>
                  </a:lnTo>
                  <a:lnTo>
                    <a:pt x="38392" y="296926"/>
                  </a:lnTo>
                  <a:lnTo>
                    <a:pt x="51498" y="289306"/>
                  </a:lnTo>
                  <a:lnTo>
                    <a:pt x="63538" y="281686"/>
                  </a:lnTo>
                  <a:lnTo>
                    <a:pt x="74549" y="274066"/>
                  </a:lnTo>
                  <a:lnTo>
                    <a:pt x="86614" y="299466"/>
                  </a:lnTo>
                  <a:lnTo>
                    <a:pt x="52451" y="315976"/>
                  </a:lnTo>
                  <a:lnTo>
                    <a:pt x="24130" y="328676"/>
                  </a:lnTo>
                  <a:lnTo>
                    <a:pt x="22733" y="329946"/>
                  </a:lnTo>
                  <a:lnTo>
                    <a:pt x="22225" y="331216"/>
                  </a:lnTo>
                  <a:lnTo>
                    <a:pt x="22987" y="332486"/>
                  </a:lnTo>
                  <a:lnTo>
                    <a:pt x="31496" y="350266"/>
                  </a:lnTo>
                  <a:lnTo>
                    <a:pt x="33401" y="350266"/>
                  </a:lnTo>
                  <a:lnTo>
                    <a:pt x="62357" y="336296"/>
                  </a:lnTo>
                  <a:lnTo>
                    <a:pt x="96520" y="318516"/>
                  </a:lnTo>
                  <a:lnTo>
                    <a:pt x="108585" y="343916"/>
                  </a:lnTo>
                  <a:lnTo>
                    <a:pt x="30480" y="382016"/>
                  </a:lnTo>
                  <a:lnTo>
                    <a:pt x="28829" y="382016"/>
                  </a:lnTo>
                  <a:lnTo>
                    <a:pt x="28702" y="383286"/>
                  </a:lnTo>
                  <a:lnTo>
                    <a:pt x="28448" y="383286"/>
                  </a:lnTo>
                  <a:lnTo>
                    <a:pt x="28702" y="384556"/>
                  </a:lnTo>
                  <a:lnTo>
                    <a:pt x="29210" y="384556"/>
                  </a:lnTo>
                  <a:lnTo>
                    <a:pt x="37338" y="401066"/>
                  </a:lnTo>
                  <a:lnTo>
                    <a:pt x="37719" y="402336"/>
                  </a:lnTo>
                  <a:lnTo>
                    <a:pt x="38227" y="403606"/>
                  </a:lnTo>
                  <a:lnTo>
                    <a:pt x="39624" y="403606"/>
                  </a:lnTo>
                  <a:lnTo>
                    <a:pt x="40767" y="402336"/>
                  </a:lnTo>
                  <a:lnTo>
                    <a:pt x="118491" y="364236"/>
                  </a:lnTo>
                  <a:lnTo>
                    <a:pt x="132715" y="393446"/>
                  </a:lnTo>
                  <a:lnTo>
                    <a:pt x="133985" y="395986"/>
                  </a:lnTo>
                  <a:lnTo>
                    <a:pt x="134366" y="397256"/>
                  </a:lnTo>
                  <a:lnTo>
                    <a:pt x="133858" y="398526"/>
                  </a:lnTo>
                  <a:lnTo>
                    <a:pt x="133350" y="401066"/>
                  </a:lnTo>
                  <a:lnTo>
                    <a:pt x="131318" y="402336"/>
                  </a:lnTo>
                  <a:lnTo>
                    <a:pt x="127762" y="404876"/>
                  </a:lnTo>
                  <a:lnTo>
                    <a:pt x="120942" y="407416"/>
                  </a:lnTo>
                  <a:lnTo>
                    <a:pt x="114630" y="411226"/>
                  </a:lnTo>
                  <a:lnTo>
                    <a:pt x="108800" y="412496"/>
                  </a:lnTo>
                  <a:lnTo>
                    <a:pt x="103505" y="415036"/>
                  </a:lnTo>
                  <a:lnTo>
                    <a:pt x="107696" y="417576"/>
                  </a:lnTo>
                  <a:lnTo>
                    <a:pt x="112268" y="422656"/>
                  </a:lnTo>
                  <a:lnTo>
                    <a:pt x="117094" y="429006"/>
                  </a:lnTo>
                  <a:lnTo>
                    <a:pt x="118872" y="431546"/>
                  </a:lnTo>
                  <a:lnTo>
                    <a:pt x="120142" y="432816"/>
                  </a:lnTo>
                  <a:lnTo>
                    <a:pt x="125603" y="432816"/>
                  </a:lnTo>
                  <a:lnTo>
                    <a:pt x="127889" y="431546"/>
                  </a:lnTo>
                  <a:lnTo>
                    <a:pt x="140639" y="423926"/>
                  </a:lnTo>
                  <a:lnTo>
                    <a:pt x="150342" y="418846"/>
                  </a:lnTo>
                  <a:lnTo>
                    <a:pt x="156972" y="413766"/>
                  </a:lnTo>
                  <a:lnTo>
                    <a:pt x="160528" y="408686"/>
                  </a:lnTo>
                  <a:lnTo>
                    <a:pt x="161925" y="404876"/>
                  </a:lnTo>
                  <a:lnTo>
                    <a:pt x="162433" y="402336"/>
                  </a:lnTo>
                  <a:lnTo>
                    <a:pt x="162179" y="399796"/>
                  </a:lnTo>
                  <a:lnTo>
                    <a:pt x="162052" y="395986"/>
                  </a:lnTo>
                  <a:lnTo>
                    <a:pt x="160655" y="392176"/>
                  </a:lnTo>
                  <a:lnTo>
                    <a:pt x="158242" y="387096"/>
                  </a:lnTo>
                  <a:lnTo>
                    <a:pt x="145935" y="364236"/>
                  </a:lnTo>
                  <a:lnTo>
                    <a:pt x="143891" y="360426"/>
                  </a:lnTo>
                  <a:lnTo>
                    <a:pt x="140589" y="352806"/>
                  </a:lnTo>
                  <a:lnTo>
                    <a:pt x="181432" y="332486"/>
                  </a:lnTo>
                  <a:lnTo>
                    <a:pt x="191643" y="327406"/>
                  </a:lnTo>
                  <a:lnTo>
                    <a:pt x="218694" y="314706"/>
                  </a:lnTo>
                  <a:lnTo>
                    <a:pt x="219329" y="314706"/>
                  </a:lnTo>
                  <a:lnTo>
                    <a:pt x="219583" y="313436"/>
                  </a:lnTo>
                  <a:close/>
                </a:path>
                <a:path w="683895" h="433070">
                  <a:moveTo>
                    <a:pt x="281051" y="354076"/>
                  </a:moveTo>
                  <a:lnTo>
                    <a:pt x="274434" y="314706"/>
                  </a:lnTo>
                  <a:lnTo>
                    <a:pt x="259295" y="275336"/>
                  </a:lnTo>
                  <a:lnTo>
                    <a:pt x="242062" y="239776"/>
                  </a:lnTo>
                  <a:lnTo>
                    <a:pt x="222631" y="199136"/>
                  </a:lnTo>
                  <a:lnTo>
                    <a:pt x="211836" y="173736"/>
                  </a:lnTo>
                  <a:lnTo>
                    <a:pt x="211582" y="172466"/>
                  </a:lnTo>
                  <a:lnTo>
                    <a:pt x="211455" y="172466"/>
                  </a:lnTo>
                  <a:lnTo>
                    <a:pt x="210693" y="169926"/>
                  </a:lnTo>
                  <a:lnTo>
                    <a:pt x="209296" y="169926"/>
                  </a:lnTo>
                  <a:lnTo>
                    <a:pt x="207010" y="171196"/>
                  </a:lnTo>
                  <a:lnTo>
                    <a:pt x="187960" y="178816"/>
                  </a:lnTo>
                  <a:lnTo>
                    <a:pt x="191122" y="183896"/>
                  </a:lnTo>
                  <a:lnTo>
                    <a:pt x="224155" y="248666"/>
                  </a:lnTo>
                  <a:lnTo>
                    <a:pt x="244792" y="294386"/>
                  </a:lnTo>
                  <a:lnTo>
                    <a:pt x="257340" y="340106"/>
                  </a:lnTo>
                  <a:lnTo>
                    <a:pt x="257683" y="348996"/>
                  </a:lnTo>
                  <a:lnTo>
                    <a:pt x="264414" y="350266"/>
                  </a:lnTo>
                  <a:lnTo>
                    <a:pt x="269875" y="352806"/>
                  </a:lnTo>
                  <a:lnTo>
                    <a:pt x="273939" y="355346"/>
                  </a:lnTo>
                  <a:lnTo>
                    <a:pt x="276987" y="356616"/>
                  </a:lnTo>
                  <a:lnTo>
                    <a:pt x="280670" y="356616"/>
                  </a:lnTo>
                  <a:lnTo>
                    <a:pt x="281051" y="354076"/>
                  </a:lnTo>
                  <a:close/>
                </a:path>
                <a:path w="683895" h="433070">
                  <a:moveTo>
                    <a:pt x="307975" y="305816"/>
                  </a:moveTo>
                  <a:lnTo>
                    <a:pt x="307721" y="304546"/>
                  </a:lnTo>
                  <a:lnTo>
                    <a:pt x="291084" y="271526"/>
                  </a:lnTo>
                  <a:lnTo>
                    <a:pt x="251841" y="191516"/>
                  </a:lnTo>
                  <a:lnTo>
                    <a:pt x="245999" y="180086"/>
                  </a:lnTo>
                  <a:lnTo>
                    <a:pt x="242951" y="173736"/>
                  </a:lnTo>
                  <a:lnTo>
                    <a:pt x="242443" y="171196"/>
                  </a:lnTo>
                  <a:lnTo>
                    <a:pt x="242316" y="171196"/>
                  </a:lnTo>
                  <a:lnTo>
                    <a:pt x="242189" y="168656"/>
                  </a:lnTo>
                  <a:lnTo>
                    <a:pt x="242062" y="167386"/>
                  </a:lnTo>
                  <a:lnTo>
                    <a:pt x="241808" y="166116"/>
                  </a:lnTo>
                  <a:lnTo>
                    <a:pt x="241554" y="166116"/>
                  </a:lnTo>
                  <a:lnTo>
                    <a:pt x="241046" y="164846"/>
                  </a:lnTo>
                  <a:lnTo>
                    <a:pt x="239649" y="164846"/>
                  </a:lnTo>
                  <a:lnTo>
                    <a:pt x="237236" y="166116"/>
                  </a:lnTo>
                  <a:lnTo>
                    <a:pt x="233680" y="167386"/>
                  </a:lnTo>
                  <a:lnTo>
                    <a:pt x="227965" y="168656"/>
                  </a:lnTo>
                  <a:lnTo>
                    <a:pt x="220218" y="172466"/>
                  </a:lnTo>
                  <a:lnTo>
                    <a:pt x="223215" y="177546"/>
                  </a:lnTo>
                  <a:lnTo>
                    <a:pt x="226695" y="183896"/>
                  </a:lnTo>
                  <a:lnTo>
                    <a:pt x="274320" y="280416"/>
                  </a:lnTo>
                  <a:lnTo>
                    <a:pt x="290449" y="314706"/>
                  </a:lnTo>
                  <a:lnTo>
                    <a:pt x="291846" y="314706"/>
                  </a:lnTo>
                  <a:lnTo>
                    <a:pt x="292989" y="313436"/>
                  </a:lnTo>
                  <a:lnTo>
                    <a:pt x="306197" y="307086"/>
                  </a:lnTo>
                  <a:lnTo>
                    <a:pt x="307213" y="307086"/>
                  </a:lnTo>
                  <a:lnTo>
                    <a:pt x="307721" y="305816"/>
                  </a:lnTo>
                  <a:lnTo>
                    <a:pt x="307975" y="305816"/>
                  </a:lnTo>
                  <a:close/>
                </a:path>
                <a:path w="683895" h="433070">
                  <a:moveTo>
                    <a:pt x="387096" y="276606"/>
                  </a:moveTo>
                  <a:lnTo>
                    <a:pt x="386715" y="275336"/>
                  </a:lnTo>
                  <a:lnTo>
                    <a:pt x="386207" y="274066"/>
                  </a:lnTo>
                  <a:lnTo>
                    <a:pt x="384937" y="274066"/>
                  </a:lnTo>
                  <a:lnTo>
                    <a:pt x="382778" y="272796"/>
                  </a:lnTo>
                  <a:lnTo>
                    <a:pt x="377825" y="271526"/>
                  </a:lnTo>
                  <a:lnTo>
                    <a:pt x="371729" y="271526"/>
                  </a:lnTo>
                  <a:lnTo>
                    <a:pt x="364363" y="270256"/>
                  </a:lnTo>
                  <a:lnTo>
                    <a:pt x="344805" y="310896"/>
                  </a:lnTo>
                  <a:lnTo>
                    <a:pt x="342773" y="307086"/>
                  </a:lnTo>
                  <a:lnTo>
                    <a:pt x="339763" y="300736"/>
                  </a:lnTo>
                  <a:lnTo>
                    <a:pt x="335775" y="293116"/>
                  </a:lnTo>
                  <a:lnTo>
                    <a:pt x="277368" y="173736"/>
                  </a:lnTo>
                  <a:lnTo>
                    <a:pt x="272834" y="164846"/>
                  </a:lnTo>
                  <a:lnTo>
                    <a:pt x="269506" y="157226"/>
                  </a:lnTo>
                  <a:lnTo>
                    <a:pt x="267347" y="152146"/>
                  </a:lnTo>
                  <a:lnTo>
                    <a:pt x="266319" y="149606"/>
                  </a:lnTo>
                  <a:lnTo>
                    <a:pt x="265684" y="147066"/>
                  </a:lnTo>
                  <a:lnTo>
                    <a:pt x="265303" y="144526"/>
                  </a:lnTo>
                  <a:lnTo>
                    <a:pt x="264668" y="143256"/>
                  </a:lnTo>
                  <a:lnTo>
                    <a:pt x="263271" y="143256"/>
                  </a:lnTo>
                  <a:lnTo>
                    <a:pt x="260985" y="144526"/>
                  </a:lnTo>
                  <a:lnTo>
                    <a:pt x="255524" y="145796"/>
                  </a:lnTo>
                  <a:lnTo>
                    <a:pt x="249555" y="148336"/>
                  </a:lnTo>
                  <a:lnTo>
                    <a:pt x="242824" y="152146"/>
                  </a:lnTo>
                  <a:lnTo>
                    <a:pt x="246253" y="157226"/>
                  </a:lnTo>
                  <a:lnTo>
                    <a:pt x="250075" y="164846"/>
                  </a:lnTo>
                  <a:lnTo>
                    <a:pt x="254304" y="172466"/>
                  </a:lnTo>
                  <a:lnTo>
                    <a:pt x="258953" y="182626"/>
                  </a:lnTo>
                  <a:lnTo>
                    <a:pt x="312801" y="291846"/>
                  </a:lnTo>
                  <a:lnTo>
                    <a:pt x="330073" y="328676"/>
                  </a:lnTo>
                  <a:lnTo>
                    <a:pt x="330835" y="329946"/>
                  </a:lnTo>
                  <a:lnTo>
                    <a:pt x="333248" y="329946"/>
                  </a:lnTo>
                  <a:lnTo>
                    <a:pt x="348615" y="322326"/>
                  </a:lnTo>
                  <a:lnTo>
                    <a:pt x="349250" y="321056"/>
                  </a:lnTo>
                  <a:lnTo>
                    <a:pt x="349631" y="321056"/>
                  </a:lnTo>
                  <a:lnTo>
                    <a:pt x="349377" y="319786"/>
                  </a:lnTo>
                  <a:lnTo>
                    <a:pt x="348869" y="318516"/>
                  </a:lnTo>
                  <a:lnTo>
                    <a:pt x="346075" y="313436"/>
                  </a:lnTo>
                  <a:lnTo>
                    <a:pt x="348615" y="314706"/>
                  </a:lnTo>
                  <a:lnTo>
                    <a:pt x="352171" y="315976"/>
                  </a:lnTo>
                  <a:lnTo>
                    <a:pt x="356743" y="318516"/>
                  </a:lnTo>
                  <a:lnTo>
                    <a:pt x="360045" y="321056"/>
                  </a:lnTo>
                  <a:lnTo>
                    <a:pt x="364109" y="321056"/>
                  </a:lnTo>
                  <a:lnTo>
                    <a:pt x="365379" y="319786"/>
                  </a:lnTo>
                  <a:lnTo>
                    <a:pt x="367284" y="317246"/>
                  </a:lnTo>
                  <a:lnTo>
                    <a:pt x="369392" y="313436"/>
                  </a:lnTo>
                  <a:lnTo>
                    <a:pt x="370801" y="310896"/>
                  </a:lnTo>
                  <a:lnTo>
                    <a:pt x="383032" y="282956"/>
                  </a:lnTo>
                  <a:lnTo>
                    <a:pt x="384175" y="280416"/>
                  </a:lnTo>
                  <a:lnTo>
                    <a:pt x="386715" y="277876"/>
                  </a:lnTo>
                  <a:lnTo>
                    <a:pt x="387096" y="276606"/>
                  </a:lnTo>
                  <a:close/>
                </a:path>
                <a:path w="683895" h="433070">
                  <a:moveTo>
                    <a:pt x="428371" y="237236"/>
                  </a:moveTo>
                  <a:lnTo>
                    <a:pt x="428117" y="237236"/>
                  </a:lnTo>
                  <a:lnTo>
                    <a:pt x="417957" y="216916"/>
                  </a:lnTo>
                  <a:lnTo>
                    <a:pt x="415417" y="211836"/>
                  </a:lnTo>
                  <a:lnTo>
                    <a:pt x="403466" y="187706"/>
                  </a:lnTo>
                  <a:lnTo>
                    <a:pt x="399415" y="179539"/>
                  </a:lnTo>
                  <a:lnTo>
                    <a:pt x="399415" y="229616"/>
                  </a:lnTo>
                  <a:lnTo>
                    <a:pt x="355727" y="251206"/>
                  </a:lnTo>
                  <a:lnTo>
                    <a:pt x="348996" y="237236"/>
                  </a:lnTo>
                  <a:lnTo>
                    <a:pt x="381762" y="221996"/>
                  </a:lnTo>
                  <a:lnTo>
                    <a:pt x="392684" y="216916"/>
                  </a:lnTo>
                  <a:lnTo>
                    <a:pt x="399415" y="229616"/>
                  </a:lnTo>
                  <a:lnTo>
                    <a:pt x="399415" y="179539"/>
                  </a:lnTo>
                  <a:lnTo>
                    <a:pt x="389623" y="159766"/>
                  </a:lnTo>
                  <a:lnTo>
                    <a:pt x="389001" y="158496"/>
                  </a:lnTo>
                  <a:lnTo>
                    <a:pt x="385470" y="150876"/>
                  </a:lnTo>
                  <a:lnTo>
                    <a:pt x="385064" y="149999"/>
                  </a:lnTo>
                  <a:lnTo>
                    <a:pt x="385064" y="200406"/>
                  </a:lnTo>
                  <a:lnTo>
                    <a:pt x="341503" y="221996"/>
                  </a:lnTo>
                  <a:lnTo>
                    <a:pt x="334899" y="209296"/>
                  </a:lnTo>
                  <a:lnTo>
                    <a:pt x="365734" y="194056"/>
                  </a:lnTo>
                  <a:lnTo>
                    <a:pt x="378587" y="187706"/>
                  </a:lnTo>
                  <a:lnTo>
                    <a:pt x="385064" y="200406"/>
                  </a:lnTo>
                  <a:lnTo>
                    <a:pt x="385064" y="149999"/>
                  </a:lnTo>
                  <a:lnTo>
                    <a:pt x="377825" y="134366"/>
                  </a:lnTo>
                  <a:lnTo>
                    <a:pt x="377317" y="133096"/>
                  </a:lnTo>
                  <a:lnTo>
                    <a:pt x="374142" y="133096"/>
                  </a:lnTo>
                  <a:lnTo>
                    <a:pt x="371094" y="134759"/>
                  </a:lnTo>
                  <a:lnTo>
                    <a:pt x="371094" y="172466"/>
                  </a:lnTo>
                  <a:lnTo>
                    <a:pt x="327406" y="194056"/>
                  </a:lnTo>
                  <a:lnTo>
                    <a:pt x="321056" y="181356"/>
                  </a:lnTo>
                  <a:lnTo>
                    <a:pt x="364744" y="159766"/>
                  </a:lnTo>
                  <a:lnTo>
                    <a:pt x="371094" y="172466"/>
                  </a:lnTo>
                  <a:lnTo>
                    <a:pt x="371094" y="134759"/>
                  </a:lnTo>
                  <a:lnTo>
                    <a:pt x="350774" y="145796"/>
                  </a:lnTo>
                  <a:lnTo>
                    <a:pt x="338709" y="150876"/>
                  </a:lnTo>
                  <a:lnTo>
                    <a:pt x="338607" y="144526"/>
                  </a:lnTo>
                  <a:lnTo>
                    <a:pt x="338455" y="140716"/>
                  </a:lnTo>
                  <a:lnTo>
                    <a:pt x="337820" y="133096"/>
                  </a:lnTo>
                  <a:lnTo>
                    <a:pt x="351155" y="126746"/>
                  </a:lnTo>
                  <a:lnTo>
                    <a:pt x="377190" y="114046"/>
                  </a:lnTo>
                  <a:lnTo>
                    <a:pt x="378206" y="114046"/>
                  </a:lnTo>
                  <a:lnTo>
                    <a:pt x="378714" y="112776"/>
                  </a:lnTo>
                  <a:lnTo>
                    <a:pt x="378968" y="112776"/>
                  </a:lnTo>
                  <a:lnTo>
                    <a:pt x="378841" y="111506"/>
                  </a:lnTo>
                  <a:lnTo>
                    <a:pt x="378333" y="110236"/>
                  </a:lnTo>
                  <a:lnTo>
                    <a:pt x="370967" y="96266"/>
                  </a:lnTo>
                  <a:lnTo>
                    <a:pt x="370459" y="94996"/>
                  </a:lnTo>
                  <a:lnTo>
                    <a:pt x="370078" y="93726"/>
                  </a:lnTo>
                  <a:lnTo>
                    <a:pt x="368681" y="93726"/>
                  </a:lnTo>
                  <a:lnTo>
                    <a:pt x="342011" y="107696"/>
                  </a:lnTo>
                  <a:lnTo>
                    <a:pt x="272034" y="141986"/>
                  </a:lnTo>
                  <a:lnTo>
                    <a:pt x="270383" y="141986"/>
                  </a:lnTo>
                  <a:lnTo>
                    <a:pt x="270256" y="143256"/>
                  </a:lnTo>
                  <a:lnTo>
                    <a:pt x="270002" y="143256"/>
                  </a:lnTo>
                  <a:lnTo>
                    <a:pt x="270129" y="144526"/>
                  </a:lnTo>
                  <a:lnTo>
                    <a:pt x="278003" y="159766"/>
                  </a:lnTo>
                  <a:lnTo>
                    <a:pt x="279019" y="162306"/>
                  </a:lnTo>
                  <a:lnTo>
                    <a:pt x="280416" y="162306"/>
                  </a:lnTo>
                  <a:lnTo>
                    <a:pt x="281686" y="161036"/>
                  </a:lnTo>
                  <a:lnTo>
                    <a:pt x="307213" y="148336"/>
                  </a:lnTo>
                  <a:lnTo>
                    <a:pt x="316738" y="143256"/>
                  </a:lnTo>
                  <a:lnTo>
                    <a:pt x="317754" y="149606"/>
                  </a:lnTo>
                  <a:lnTo>
                    <a:pt x="318262" y="155956"/>
                  </a:lnTo>
                  <a:lnTo>
                    <a:pt x="318262" y="161036"/>
                  </a:lnTo>
                  <a:lnTo>
                    <a:pt x="295021" y="172466"/>
                  </a:lnTo>
                  <a:lnTo>
                    <a:pt x="294132" y="172466"/>
                  </a:lnTo>
                  <a:lnTo>
                    <a:pt x="293497" y="173736"/>
                  </a:lnTo>
                  <a:lnTo>
                    <a:pt x="293370" y="175006"/>
                  </a:lnTo>
                  <a:lnTo>
                    <a:pt x="294005" y="176276"/>
                  </a:lnTo>
                  <a:lnTo>
                    <a:pt x="306070" y="199136"/>
                  </a:lnTo>
                  <a:lnTo>
                    <a:pt x="332359" y="252476"/>
                  </a:lnTo>
                  <a:lnTo>
                    <a:pt x="343789" y="277876"/>
                  </a:lnTo>
                  <a:lnTo>
                    <a:pt x="344297" y="277876"/>
                  </a:lnTo>
                  <a:lnTo>
                    <a:pt x="344678" y="279146"/>
                  </a:lnTo>
                  <a:lnTo>
                    <a:pt x="346075" y="279146"/>
                  </a:lnTo>
                  <a:lnTo>
                    <a:pt x="370586" y="266446"/>
                  </a:lnTo>
                  <a:lnTo>
                    <a:pt x="402463" y="251206"/>
                  </a:lnTo>
                  <a:lnTo>
                    <a:pt x="426212" y="239776"/>
                  </a:lnTo>
                  <a:lnTo>
                    <a:pt x="427355" y="238506"/>
                  </a:lnTo>
                  <a:lnTo>
                    <a:pt x="428117" y="238506"/>
                  </a:lnTo>
                  <a:lnTo>
                    <a:pt x="428371" y="237236"/>
                  </a:lnTo>
                  <a:close/>
                </a:path>
                <a:path w="683895" h="433070">
                  <a:moveTo>
                    <a:pt x="454406" y="255016"/>
                  </a:moveTo>
                  <a:lnTo>
                    <a:pt x="431190" y="255016"/>
                  </a:lnTo>
                  <a:lnTo>
                    <a:pt x="419925" y="252476"/>
                  </a:lnTo>
                  <a:lnTo>
                    <a:pt x="407924" y="249936"/>
                  </a:lnTo>
                  <a:lnTo>
                    <a:pt x="406019" y="249936"/>
                  </a:lnTo>
                  <a:lnTo>
                    <a:pt x="405511" y="251206"/>
                  </a:lnTo>
                  <a:lnTo>
                    <a:pt x="405130" y="251206"/>
                  </a:lnTo>
                  <a:lnTo>
                    <a:pt x="399669" y="263906"/>
                  </a:lnTo>
                  <a:lnTo>
                    <a:pt x="398780" y="265176"/>
                  </a:lnTo>
                  <a:lnTo>
                    <a:pt x="398653" y="266446"/>
                  </a:lnTo>
                  <a:lnTo>
                    <a:pt x="398907" y="267716"/>
                  </a:lnTo>
                  <a:lnTo>
                    <a:pt x="399669" y="267716"/>
                  </a:lnTo>
                  <a:lnTo>
                    <a:pt x="400558" y="268986"/>
                  </a:lnTo>
                  <a:lnTo>
                    <a:pt x="410171" y="271526"/>
                  </a:lnTo>
                  <a:lnTo>
                    <a:pt x="420585" y="274066"/>
                  </a:lnTo>
                  <a:lnTo>
                    <a:pt x="431800" y="276606"/>
                  </a:lnTo>
                  <a:lnTo>
                    <a:pt x="443865" y="277876"/>
                  </a:lnTo>
                  <a:lnTo>
                    <a:pt x="449199" y="277876"/>
                  </a:lnTo>
                  <a:lnTo>
                    <a:pt x="450850" y="276606"/>
                  </a:lnTo>
                  <a:lnTo>
                    <a:pt x="451485" y="274066"/>
                  </a:lnTo>
                  <a:lnTo>
                    <a:pt x="451866" y="263906"/>
                  </a:lnTo>
                  <a:lnTo>
                    <a:pt x="452882" y="258826"/>
                  </a:lnTo>
                  <a:lnTo>
                    <a:pt x="454406" y="255016"/>
                  </a:lnTo>
                  <a:close/>
                </a:path>
                <a:path w="683895" h="433070">
                  <a:moveTo>
                    <a:pt x="562610" y="202501"/>
                  </a:moveTo>
                  <a:lnTo>
                    <a:pt x="559854" y="196888"/>
                  </a:lnTo>
                  <a:lnTo>
                    <a:pt x="552831" y="182575"/>
                  </a:lnTo>
                  <a:lnTo>
                    <a:pt x="523621" y="196888"/>
                  </a:lnTo>
                  <a:lnTo>
                    <a:pt x="474637" y="97307"/>
                  </a:lnTo>
                  <a:lnTo>
                    <a:pt x="455930" y="59245"/>
                  </a:lnTo>
                  <a:lnTo>
                    <a:pt x="434975" y="69583"/>
                  </a:lnTo>
                  <a:lnTo>
                    <a:pt x="428967" y="80010"/>
                  </a:lnTo>
                  <a:lnTo>
                    <a:pt x="422402" y="89547"/>
                  </a:lnTo>
                  <a:lnTo>
                    <a:pt x="415251" y="98183"/>
                  </a:lnTo>
                  <a:lnTo>
                    <a:pt x="407543" y="105930"/>
                  </a:lnTo>
                  <a:lnTo>
                    <a:pt x="422275" y="125450"/>
                  </a:lnTo>
                  <a:lnTo>
                    <a:pt x="428790" y="118694"/>
                  </a:lnTo>
                  <a:lnTo>
                    <a:pt x="434657" y="111747"/>
                  </a:lnTo>
                  <a:lnTo>
                    <a:pt x="439839" y="104622"/>
                  </a:lnTo>
                  <a:lnTo>
                    <a:pt x="444373" y="97307"/>
                  </a:lnTo>
                  <a:lnTo>
                    <a:pt x="499237" y="208902"/>
                  </a:lnTo>
                  <a:lnTo>
                    <a:pt x="468376" y="224015"/>
                  </a:lnTo>
                  <a:lnTo>
                    <a:pt x="478155" y="243954"/>
                  </a:lnTo>
                  <a:lnTo>
                    <a:pt x="562610" y="202501"/>
                  </a:lnTo>
                  <a:close/>
                </a:path>
                <a:path w="683895" h="433070">
                  <a:moveTo>
                    <a:pt x="683768" y="142938"/>
                  </a:moveTo>
                  <a:lnTo>
                    <a:pt x="673735" y="122402"/>
                  </a:lnTo>
                  <a:lnTo>
                    <a:pt x="603250" y="157010"/>
                  </a:lnTo>
                  <a:lnTo>
                    <a:pt x="604367" y="145199"/>
                  </a:lnTo>
                  <a:lnTo>
                    <a:pt x="607542" y="130898"/>
                  </a:lnTo>
                  <a:lnTo>
                    <a:pt x="612800" y="114084"/>
                  </a:lnTo>
                  <a:lnTo>
                    <a:pt x="620141" y="94767"/>
                  </a:lnTo>
                  <a:lnTo>
                    <a:pt x="624230" y="83413"/>
                  </a:lnTo>
                  <a:lnTo>
                    <a:pt x="627380" y="73240"/>
                  </a:lnTo>
                  <a:lnTo>
                    <a:pt x="629577" y="64135"/>
                  </a:lnTo>
                  <a:lnTo>
                    <a:pt x="630809" y="56413"/>
                  </a:lnTo>
                  <a:lnTo>
                    <a:pt x="631190" y="48463"/>
                  </a:lnTo>
                  <a:lnTo>
                    <a:pt x="630453" y="40792"/>
                  </a:lnTo>
                  <a:lnTo>
                    <a:pt x="628624" y="33375"/>
                  </a:lnTo>
                  <a:lnTo>
                    <a:pt x="625729" y="26225"/>
                  </a:lnTo>
                  <a:lnTo>
                    <a:pt x="624344" y="23914"/>
                  </a:lnTo>
                  <a:lnTo>
                    <a:pt x="620674" y="17729"/>
                  </a:lnTo>
                  <a:lnTo>
                    <a:pt x="614680" y="10871"/>
                  </a:lnTo>
                  <a:lnTo>
                    <a:pt x="607720" y="5638"/>
                  </a:lnTo>
                  <a:lnTo>
                    <a:pt x="599821" y="2032"/>
                  </a:lnTo>
                  <a:lnTo>
                    <a:pt x="590219" y="0"/>
                  </a:lnTo>
                  <a:lnTo>
                    <a:pt x="580085" y="152"/>
                  </a:lnTo>
                  <a:lnTo>
                    <a:pt x="542531" y="17741"/>
                  </a:lnTo>
                  <a:lnTo>
                    <a:pt x="527431" y="51536"/>
                  </a:lnTo>
                  <a:lnTo>
                    <a:pt x="527532" y="53314"/>
                  </a:lnTo>
                  <a:lnTo>
                    <a:pt x="528231" y="62585"/>
                  </a:lnTo>
                  <a:lnTo>
                    <a:pt x="531241" y="74028"/>
                  </a:lnTo>
                  <a:lnTo>
                    <a:pt x="559435" y="66738"/>
                  </a:lnTo>
                  <a:lnTo>
                    <a:pt x="555447" y="53314"/>
                  </a:lnTo>
                  <a:lnTo>
                    <a:pt x="555523" y="42291"/>
                  </a:lnTo>
                  <a:lnTo>
                    <a:pt x="559638" y="33680"/>
                  </a:lnTo>
                  <a:lnTo>
                    <a:pt x="567817" y="27470"/>
                  </a:lnTo>
                  <a:lnTo>
                    <a:pt x="573659" y="24574"/>
                  </a:lnTo>
                  <a:lnTo>
                    <a:pt x="579247" y="23914"/>
                  </a:lnTo>
                  <a:lnTo>
                    <a:pt x="590550" y="27292"/>
                  </a:lnTo>
                  <a:lnTo>
                    <a:pt x="595376" y="31864"/>
                  </a:lnTo>
                  <a:lnTo>
                    <a:pt x="601980" y="45326"/>
                  </a:lnTo>
                  <a:lnTo>
                    <a:pt x="603377" y="51536"/>
                  </a:lnTo>
                  <a:lnTo>
                    <a:pt x="602996" y="57759"/>
                  </a:lnTo>
                  <a:lnTo>
                    <a:pt x="602195" y="64236"/>
                  </a:lnTo>
                  <a:lnTo>
                    <a:pt x="600481" y="72021"/>
                  </a:lnTo>
                  <a:lnTo>
                    <a:pt x="597738" y="81407"/>
                  </a:lnTo>
                  <a:lnTo>
                    <a:pt x="593979" y="92290"/>
                  </a:lnTo>
                  <a:lnTo>
                    <a:pt x="586752" y="114452"/>
                  </a:lnTo>
                  <a:lnTo>
                    <a:pt x="581660" y="135178"/>
                  </a:lnTo>
                  <a:lnTo>
                    <a:pt x="578650" y="154495"/>
                  </a:lnTo>
                  <a:lnTo>
                    <a:pt x="577723" y="172402"/>
                  </a:lnTo>
                  <a:lnTo>
                    <a:pt x="586740" y="190639"/>
                  </a:lnTo>
                  <a:lnTo>
                    <a:pt x="655142" y="157010"/>
                  </a:lnTo>
                  <a:lnTo>
                    <a:pt x="683768" y="142938"/>
                  </a:lnTo>
                  <a:close/>
                </a:path>
              </a:pathLst>
            </a:custGeom>
            <a:solidFill>
              <a:srgbClr val="FFFFFF"/>
            </a:solidFill>
          </p:spPr>
          <p:txBody>
            <a:bodyPr wrap="square" lIns="0" tIns="0" rIns="0" bIns="0" rtlCol="0"/>
            <a:lstStyle/>
            <a:p>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8F49D434-8244-4DF7-BCE7-2F0665349F20}"/>
              </a:ext>
            </a:extLst>
          </p:cNvPr>
          <p:cNvGrpSpPr/>
          <p:nvPr/>
        </p:nvGrpSpPr>
        <p:grpSpPr>
          <a:xfrm>
            <a:off x="304801" y="1235120"/>
            <a:ext cx="5828530" cy="2326271"/>
            <a:chOff x="304801" y="1235120"/>
            <a:chExt cx="5828530" cy="2326271"/>
          </a:xfrm>
        </p:grpSpPr>
        <p:pic>
          <p:nvPicPr>
            <p:cNvPr id="10" name="図 9">
              <a:extLst>
                <a:ext uri="{FF2B5EF4-FFF2-40B4-BE49-F238E27FC236}">
                  <a16:creationId xmlns:a16="http://schemas.microsoft.com/office/drawing/2014/main" id="{84EEDECA-0014-4CC9-A089-3B8DCF588C29}"/>
                </a:ext>
              </a:extLst>
            </p:cNvPr>
            <p:cNvPicPr>
              <a:picLocks noChangeAspect="1"/>
            </p:cNvPicPr>
            <p:nvPr/>
          </p:nvPicPr>
          <p:blipFill>
            <a:blip r:embed="rId2"/>
            <a:stretch>
              <a:fillRect/>
            </a:stretch>
          </p:blipFill>
          <p:spPr>
            <a:xfrm>
              <a:off x="304801" y="1235120"/>
              <a:ext cx="5828530" cy="2326271"/>
            </a:xfrm>
            <a:prstGeom prst="rect">
              <a:avLst/>
            </a:prstGeom>
          </p:spPr>
        </p:pic>
        <p:pic>
          <p:nvPicPr>
            <p:cNvPr id="32" name="図 31">
              <a:extLst>
                <a:ext uri="{FF2B5EF4-FFF2-40B4-BE49-F238E27FC236}">
                  <a16:creationId xmlns:a16="http://schemas.microsoft.com/office/drawing/2014/main" id="{48340DCF-A45D-41DA-8F11-B2E362CD1470}"/>
                </a:ext>
              </a:extLst>
            </p:cNvPr>
            <p:cNvPicPr>
              <a:picLocks noChangeAspect="1"/>
            </p:cNvPicPr>
            <p:nvPr/>
          </p:nvPicPr>
          <p:blipFill rotWithShape="1">
            <a:blip r:embed="rId3"/>
            <a:srcRect l="40713" t="56660" r="38992" b="37383"/>
            <a:stretch/>
          </p:blipFill>
          <p:spPr>
            <a:xfrm>
              <a:off x="2819400" y="2411339"/>
              <a:ext cx="1379141" cy="242086"/>
            </a:xfrm>
            <a:prstGeom prst="rect">
              <a:avLst/>
            </a:prstGeom>
            <a:ln>
              <a:noFill/>
            </a:ln>
          </p:spPr>
        </p:pic>
      </p:grpSp>
      <p:pic>
        <p:nvPicPr>
          <p:cNvPr id="31" name="図 30">
            <a:extLst>
              <a:ext uri="{FF2B5EF4-FFF2-40B4-BE49-F238E27FC236}">
                <a16:creationId xmlns:a16="http://schemas.microsoft.com/office/drawing/2014/main" id="{BEA3738A-BC07-495A-9420-49956AF5D733}"/>
              </a:ext>
            </a:extLst>
          </p:cNvPr>
          <p:cNvPicPr>
            <a:picLocks noChangeAspect="1"/>
          </p:cNvPicPr>
          <p:nvPr/>
        </p:nvPicPr>
        <p:blipFill>
          <a:blip r:embed="rId4"/>
          <a:stretch>
            <a:fillRect/>
          </a:stretch>
        </p:blipFill>
        <p:spPr>
          <a:xfrm>
            <a:off x="325233" y="4194764"/>
            <a:ext cx="5879696" cy="2091566"/>
          </a:xfrm>
          <a:prstGeom prst="rect">
            <a:avLst/>
          </a:prstGeom>
        </p:spPr>
      </p:pic>
      <p:sp>
        <p:nvSpPr>
          <p:cNvPr id="4" name="object 4"/>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5" name="object 5"/>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6" name="object 6"/>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en-US" altLang="ja-JP" sz="2400" spc="-20" dirty="0">
                <a:latin typeface="Yu Gothic"/>
                <a:cs typeface="Yu Gothic"/>
              </a:rPr>
              <a:t>17</a:t>
            </a:r>
            <a:endParaRPr sz="2400" dirty="0">
              <a:latin typeface="Yu Gothic"/>
              <a:cs typeface="Yu Gothic"/>
            </a:endParaRPr>
          </a:p>
        </p:txBody>
      </p:sp>
      <p:sp>
        <p:nvSpPr>
          <p:cNvPr id="7" name="object 7"/>
          <p:cNvSpPr txBox="1">
            <a:spLocks noGrp="1"/>
          </p:cNvSpPr>
          <p:nvPr>
            <p:ph type="title"/>
          </p:nvPr>
        </p:nvSpPr>
        <p:spPr>
          <a:xfrm>
            <a:off x="606958" y="253996"/>
            <a:ext cx="11432642"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②</a:t>
            </a:r>
            <a:r>
              <a:rPr spc="-5" dirty="0">
                <a:latin typeface="HG丸ｺﾞｼｯｸM-PRO" panose="020F0600000000000000" pitchFamily="50" charset="-128"/>
                <a:ea typeface="HG丸ｺﾞｼｯｸM-PRO" panose="020F0600000000000000" pitchFamily="50" charset="-128"/>
              </a:rPr>
              <a:t>申請する</a:t>
            </a:r>
            <a:r>
              <a:rPr dirty="0">
                <a:latin typeface="HG丸ｺﾞｼｯｸM-PRO" panose="020F0600000000000000" pitchFamily="50" charset="-128"/>
                <a:ea typeface="HG丸ｺﾞｼｯｸM-PRO" panose="020F0600000000000000" pitchFamily="50" charset="-128"/>
              </a:rPr>
              <a:t>（入力</a:t>
            </a:r>
            <a:r>
              <a:rPr spc="-50" dirty="0">
                <a:latin typeface="HG丸ｺﾞｼｯｸM-PRO" panose="020F0600000000000000" pitchFamily="50" charset="-128"/>
                <a:ea typeface="HG丸ｺﾞｼｯｸM-PRO" panose="020F0600000000000000" pitchFamily="50" charset="-128"/>
              </a:rPr>
              <a:t>）</a:t>
            </a:r>
          </a:p>
        </p:txBody>
      </p:sp>
      <p:pic>
        <p:nvPicPr>
          <p:cNvPr id="8" name="object 8"/>
          <p:cNvPicPr/>
          <p:nvPr/>
        </p:nvPicPr>
        <p:blipFill>
          <a:blip r:embed="rId5" cstate="print"/>
          <a:stretch>
            <a:fillRect/>
          </a:stretch>
        </p:blipFill>
        <p:spPr>
          <a:xfrm>
            <a:off x="4919471" y="4465320"/>
            <a:ext cx="367284" cy="195071"/>
          </a:xfrm>
          <a:prstGeom prst="rect">
            <a:avLst/>
          </a:prstGeom>
        </p:spPr>
      </p:pic>
      <p:sp>
        <p:nvSpPr>
          <p:cNvPr id="9" name="object 9"/>
          <p:cNvSpPr txBox="1"/>
          <p:nvPr/>
        </p:nvSpPr>
        <p:spPr>
          <a:xfrm>
            <a:off x="7304903" y="2624330"/>
            <a:ext cx="4213015" cy="1515158"/>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13</a:t>
            </a:r>
            <a:endParaRPr lang="en-US" sz="1600" b="1" u="sng"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a:p>
            <a:pPr marL="12700">
              <a:spcBef>
                <a:spcPts val="95"/>
              </a:spcBef>
            </a:pPr>
            <a:r>
              <a:rPr lang="ja-JP" altLang="en-US" sz="1600" b="1"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sz="1600" spc="-30" dirty="0">
                <a:latin typeface="HG丸ｺﾞｼｯｸM-PRO" panose="020F0600000000000000" pitchFamily="50" charset="-128"/>
                <a:ea typeface="HG丸ｺﾞｼｯｸM-PRO" panose="020F0600000000000000" pitchFamily="50" charset="-128"/>
                <a:cs typeface="HGMaruGothicMPRO"/>
              </a:rPr>
              <a:t>「申請内容の確認」の画面に移動し</a:t>
            </a:r>
            <a:r>
              <a:rPr sz="1600" spc="-35" dirty="0">
                <a:latin typeface="HG丸ｺﾞｼｯｸM-PRO" panose="020F0600000000000000" pitchFamily="50" charset="-128"/>
                <a:ea typeface="HG丸ｺﾞｼｯｸM-PRO" panose="020F0600000000000000" pitchFamily="50" charset="-128"/>
                <a:cs typeface="HGMaruGothicMPRO"/>
              </a:rPr>
              <a:t>ます。これまで入力した項目が一覧で確認</a:t>
            </a:r>
            <a:r>
              <a:rPr sz="1600" spc="-30" dirty="0">
                <a:latin typeface="HG丸ｺﾞｼｯｸM-PRO" panose="020F0600000000000000" pitchFamily="50" charset="-128"/>
                <a:ea typeface="HG丸ｺﾞｼｯｸM-PRO" panose="020F0600000000000000" pitchFamily="50" charset="-128"/>
                <a:cs typeface="HGMaruGothicMPRO"/>
              </a:rPr>
              <a:t>できます。</a:t>
            </a:r>
            <a:br>
              <a:rPr lang="en-US" sz="1600" spc="-30" dirty="0">
                <a:latin typeface="HG丸ｺﾞｼｯｸM-PRO" panose="020F0600000000000000" pitchFamily="50" charset="-128"/>
                <a:ea typeface="HG丸ｺﾞｼｯｸM-PRO" panose="020F0600000000000000" pitchFamily="50" charset="-128"/>
                <a:cs typeface="HGMaruGothicMPRO"/>
              </a:rPr>
            </a:br>
            <a:r>
              <a:rPr lang="ja-JP" altLang="en-US" sz="1600" spc="-30" dirty="0">
                <a:latin typeface="HG丸ｺﾞｼｯｸM-PRO" panose="020F0600000000000000" pitchFamily="50" charset="-128"/>
                <a:ea typeface="HG丸ｺﾞｼｯｸM-PRO" panose="020F0600000000000000" pitchFamily="50" charset="-128"/>
                <a:cs typeface="HGMaruGothicMPRO"/>
              </a:rPr>
              <a:t>　修正がある場合は、「修正する」をクリックし、修正を行ってください。</a:t>
            </a:r>
            <a:endParaRPr lang="ja-JP" altLang="en-US"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spcBef>
                <a:spcPts val="95"/>
              </a:spcBef>
            </a:pP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21" name="object 21"/>
          <p:cNvSpPr/>
          <p:nvPr/>
        </p:nvSpPr>
        <p:spPr>
          <a:xfrm>
            <a:off x="5582880" y="4405163"/>
            <a:ext cx="523240" cy="327660"/>
          </a:xfrm>
          <a:custGeom>
            <a:avLst/>
            <a:gdLst/>
            <a:ahLst/>
            <a:cxnLst/>
            <a:rect l="l" t="t" r="r" b="b"/>
            <a:pathLst>
              <a:path w="523239" h="327660">
                <a:moveTo>
                  <a:pt x="0" y="327660"/>
                </a:moveTo>
                <a:lnTo>
                  <a:pt x="522731" y="327660"/>
                </a:lnTo>
                <a:lnTo>
                  <a:pt x="522731" y="0"/>
                </a:lnTo>
                <a:lnTo>
                  <a:pt x="0" y="0"/>
                </a:lnTo>
                <a:lnTo>
                  <a:pt x="0" y="327660"/>
                </a:lnTo>
                <a:close/>
              </a:path>
            </a:pathLst>
          </a:custGeom>
          <a:ln w="57912">
            <a:solidFill>
              <a:srgbClr val="C00000"/>
            </a:solidFill>
          </a:ln>
        </p:spPr>
        <p:txBody>
          <a:bodyPr wrap="square" lIns="0" tIns="0" rIns="0" bIns="0" rtlCol="0"/>
          <a:lstStyle/>
          <a:p>
            <a:endParaRPr dirty="0"/>
          </a:p>
        </p:txBody>
      </p:sp>
      <p:sp>
        <p:nvSpPr>
          <p:cNvPr id="22" name="object 22"/>
          <p:cNvSpPr txBox="1"/>
          <p:nvPr/>
        </p:nvSpPr>
        <p:spPr>
          <a:xfrm>
            <a:off x="7309671" y="4953722"/>
            <a:ext cx="4208247" cy="997068"/>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14</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pPr>
            <a:r>
              <a:rPr sz="1600" spc="-30" dirty="0">
                <a:latin typeface="HG丸ｺﾞｼｯｸM-PRO" panose="020F0600000000000000" pitchFamily="50" charset="-128"/>
                <a:ea typeface="HG丸ｺﾞｼｯｸM-PRO" panose="020F0600000000000000" pitchFamily="50" charset="-128"/>
                <a:cs typeface="HGMaruGothicMPRO"/>
              </a:rPr>
              <a:t>スクロールしながら、全項目を確認</a:t>
            </a:r>
            <a:r>
              <a:rPr sz="1600" spc="-35" dirty="0">
                <a:latin typeface="HG丸ｺﾞｼｯｸM-PRO" panose="020F0600000000000000" pitchFamily="50" charset="-128"/>
                <a:ea typeface="HG丸ｺﾞｼｯｸM-PRO" panose="020F0600000000000000" pitchFamily="50" charset="-128"/>
                <a:cs typeface="HGMaruGothicMPRO"/>
              </a:rPr>
              <a:t>します。</a:t>
            </a:r>
            <a:br>
              <a:rPr lang="en-US" sz="1600" spc="-35" dirty="0">
                <a:latin typeface="HG丸ｺﾞｼｯｸM-PRO" panose="020F0600000000000000" pitchFamily="50" charset="-128"/>
                <a:ea typeface="HG丸ｺﾞｼｯｸM-PRO" panose="020F0600000000000000" pitchFamily="50" charset="-128"/>
                <a:cs typeface="HGMaruGothicMPRO"/>
              </a:rPr>
            </a:br>
            <a:r>
              <a:rPr lang="ja-JP" altLang="en-US" sz="1600" dirty="0">
                <a:latin typeface="HG丸ｺﾞｼｯｸM-PRO" panose="020F0600000000000000" pitchFamily="50" charset="-128"/>
                <a:ea typeface="HG丸ｺﾞｼｯｸM-PRO" panose="020F0600000000000000" pitchFamily="50" charset="-128"/>
                <a:cs typeface="HGMaruGothicMPRO"/>
              </a:rPr>
              <a:t>　</a:t>
            </a:r>
            <a:r>
              <a:rPr sz="1600" spc="-30" dirty="0">
                <a:latin typeface="HG丸ｺﾞｼｯｸM-PRO" panose="020F0600000000000000" pitchFamily="50" charset="-128"/>
                <a:ea typeface="HG丸ｺﾞｼｯｸM-PRO" panose="020F0600000000000000" pitchFamily="50" charset="-128"/>
                <a:cs typeface="HGMaruGothicMPRO"/>
              </a:rPr>
              <a:t>よろしければ、「申請する」をクリックします。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23" name="object 23"/>
          <p:cNvSpPr/>
          <p:nvPr/>
        </p:nvSpPr>
        <p:spPr>
          <a:xfrm>
            <a:off x="1813663" y="5240547"/>
            <a:ext cx="2654046" cy="423419"/>
          </a:xfrm>
          <a:custGeom>
            <a:avLst/>
            <a:gdLst/>
            <a:ahLst/>
            <a:cxnLst/>
            <a:rect l="l" t="t" r="r" b="b"/>
            <a:pathLst>
              <a:path w="2085339" h="340360">
                <a:moveTo>
                  <a:pt x="0" y="339852"/>
                </a:moveTo>
                <a:lnTo>
                  <a:pt x="2084832" y="339852"/>
                </a:lnTo>
                <a:lnTo>
                  <a:pt x="2084832" y="0"/>
                </a:lnTo>
                <a:lnTo>
                  <a:pt x="0" y="0"/>
                </a:lnTo>
                <a:lnTo>
                  <a:pt x="0" y="339852"/>
                </a:lnTo>
                <a:close/>
              </a:path>
            </a:pathLst>
          </a:custGeom>
          <a:ln w="57912">
            <a:solidFill>
              <a:srgbClr val="C00000"/>
            </a:solidFill>
          </a:ln>
        </p:spPr>
        <p:txBody>
          <a:bodyPr wrap="square" lIns="0" tIns="0" rIns="0" bIns="0" rtlCol="0"/>
          <a:lstStyle/>
          <a:p>
            <a:endParaRPr/>
          </a:p>
        </p:txBody>
      </p:sp>
      <p:pic>
        <p:nvPicPr>
          <p:cNvPr id="30" name="図 29">
            <a:extLst>
              <a:ext uri="{FF2B5EF4-FFF2-40B4-BE49-F238E27FC236}">
                <a16:creationId xmlns:a16="http://schemas.microsoft.com/office/drawing/2014/main" id="{45C2DC94-A6E2-470A-B650-F478976FC4F0}"/>
              </a:ext>
            </a:extLst>
          </p:cNvPr>
          <p:cNvPicPr>
            <a:picLocks noChangeAspect="1"/>
          </p:cNvPicPr>
          <p:nvPr/>
        </p:nvPicPr>
        <p:blipFill>
          <a:blip r:embed="rId6"/>
          <a:stretch>
            <a:fillRect/>
          </a:stretch>
        </p:blipFill>
        <p:spPr>
          <a:xfrm>
            <a:off x="6007561" y="3308673"/>
            <a:ext cx="1320260" cy="1049648"/>
          </a:xfrm>
          <a:prstGeom prst="rect">
            <a:avLst/>
          </a:prstGeom>
        </p:spPr>
      </p:pic>
      <p:pic>
        <p:nvPicPr>
          <p:cNvPr id="41" name="図 40">
            <a:extLst>
              <a:ext uri="{FF2B5EF4-FFF2-40B4-BE49-F238E27FC236}">
                <a16:creationId xmlns:a16="http://schemas.microsoft.com/office/drawing/2014/main" id="{AF774DB7-000B-482A-A70D-D1134D759DE7}"/>
              </a:ext>
            </a:extLst>
          </p:cNvPr>
          <p:cNvPicPr>
            <a:picLocks noChangeAspect="1"/>
          </p:cNvPicPr>
          <p:nvPr/>
        </p:nvPicPr>
        <p:blipFill>
          <a:blip r:embed="rId7"/>
          <a:stretch>
            <a:fillRect/>
          </a:stretch>
        </p:blipFill>
        <p:spPr>
          <a:xfrm rot="2074368">
            <a:off x="4708038" y="5066680"/>
            <a:ext cx="1280738" cy="1035891"/>
          </a:xfrm>
          <a:prstGeom prst="rect">
            <a:avLst/>
          </a:prstGeom>
        </p:spPr>
      </p:pic>
      <p:grpSp>
        <p:nvGrpSpPr>
          <p:cNvPr id="34" name="グループ化 33">
            <a:extLst>
              <a:ext uri="{FF2B5EF4-FFF2-40B4-BE49-F238E27FC236}">
                <a16:creationId xmlns:a16="http://schemas.microsoft.com/office/drawing/2014/main" id="{48CA962E-E23B-4102-BAFC-1D14EA30B959}"/>
              </a:ext>
            </a:extLst>
          </p:cNvPr>
          <p:cNvGrpSpPr/>
          <p:nvPr/>
        </p:nvGrpSpPr>
        <p:grpSpPr>
          <a:xfrm>
            <a:off x="4707458" y="3429000"/>
            <a:ext cx="805180" cy="1584960"/>
            <a:chOff x="6304281" y="2120228"/>
            <a:chExt cx="805180" cy="1584960"/>
          </a:xfrm>
        </p:grpSpPr>
        <p:grpSp>
          <p:nvGrpSpPr>
            <p:cNvPr id="11" name="object 11"/>
            <p:cNvGrpSpPr/>
            <p:nvPr/>
          </p:nvGrpSpPr>
          <p:grpSpPr>
            <a:xfrm>
              <a:off x="6304281" y="2120228"/>
              <a:ext cx="805180" cy="1584960"/>
              <a:chOff x="6417564" y="3145535"/>
              <a:chExt cx="805180" cy="1584960"/>
            </a:xfrm>
          </p:grpSpPr>
          <p:pic>
            <p:nvPicPr>
              <p:cNvPr id="12" name="object 12"/>
              <p:cNvPicPr/>
              <p:nvPr/>
            </p:nvPicPr>
            <p:blipFill>
              <a:blip r:embed="rId8" cstate="print"/>
              <a:stretch>
                <a:fillRect/>
              </a:stretch>
            </p:blipFill>
            <p:spPr>
              <a:xfrm>
                <a:off x="6420612" y="3148583"/>
                <a:ext cx="798576" cy="1578864"/>
              </a:xfrm>
              <a:prstGeom prst="rect">
                <a:avLst/>
              </a:prstGeom>
            </p:spPr>
          </p:pic>
          <p:sp>
            <p:nvSpPr>
              <p:cNvPr id="13" name="object 13"/>
              <p:cNvSpPr/>
              <p:nvPr/>
            </p:nvSpPr>
            <p:spPr>
              <a:xfrm>
                <a:off x="6420612" y="3148583"/>
                <a:ext cx="798830" cy="1579245"/>
              </a:xfrm>
              <a:custGeom>
                <a:avLst/>
                <a:gdLst/>
                <a:ahLst/>
                <a:cxnLst/>
                <a:rect l="l" t="t" r="r" b="b"/>
                <a:pathLst>
                  <a:path w="798829" h="1579245">
                    <a:moveTo>
                      <a:pt x="598932" y="0"/>
                    </a:moveTo>
                    <a:lnTo>
                      <a:pt x="598932" y="24891"/>
                    </a:lnTo>
                    <a:lnTo>
                      <a:pt x="199643" y="24891"/>
                    </a:lnTo>
                    <a:lnTo>
                      <a:pt x="199643" y="0"/>
                    </a:lnTo>
                    <a:lnTo>
                      <a:pt x="598932" y="0"/>
                    </a:lnTo>
                    <a:close/>
                  </a:path>
                  <a:path w="798829" h="1579245">
                    <a:moveTo>
                      <a:pt x="598932" y="49911"/>
                    </a:moveTo>
                    <a:lnTo>
                      <a:pt x="598932" y="99821"/>
                    </a:lnTo>
                    <a:lnTo>
                      <a:pt x="199643" y="99821"/>
                    </a:lnTo>
                    <a:lnTo>
                      <a:pt x="199643" y="49911"/>
                    </a:lnTo>
                    <a:lnTo>
                      <a:pt x="598932" y="49911"/>
                    </a:lnTo>
                    <a:close/>
                  </a:path>
                  <a:path w="798829" h="1579245">
                    <a:moveTo>
                      <a:pt x="598932" y="124713"/>
                    </a:moveTo>
                    <a:lnTo>
                      <a:pt x="598932" y="1192402"/>
                    </a:lnTo>
                    <a:lnTo>
                      <a:pt x="798576" y="1192402"/>
                    </a:lnTo>
                    <a:lnTo>
                      <a:pt x="399288" y="1578864"/>
                    </a:lnTo>
                    <a:lnTo>
                      <a:pt x="0" y="1192402"/>
                    </a:lnTo>
                    <a:lnTo>
                      <a:pt x="199643" y="1192402"/>
                    </a:lnTo>
                    <a:lnTo>
                      <a:pt x="199643" y="124713"/>
                    </a:lnTo>
                    <a:lnTo>
                      <a:pt x="598932" y="124713"/>
                    </a:lnTo>
                    <a:close/>
                  </a:path>
                </a:pathLst>
              </a:custGeom>
              <a:ln w="6096">
                <a:solidFill>
                  <a:srgbClr val="5B9BD4"/>
                </a:solidFill>
              </a:ln>
            </p:spPr>
            <p:txBody>
              <a:bodyPr wrap="square" lIns="0" tIns="0" rIns="0" bIns="0" rtlCol="0"/>
              <a:lstStyle/>
              <a:p>
                <a:endParaRPr/>
              </a:p>
            </p:txBody>
          </p:sp>
        </p:grpSp>
        <p:sp>
          <p:nvSpPr>
            <p:cNvPr id="14" name="object 14"/>
            <p:cNvSpPr txBox="1"/>
            <p:nvPr/>
          </p:nvSpPr>
          <p:spPr>
            <a:xfrm>
              <a:off x="6604889" y="2337398"/>
              <a:ext cx="203835" cy="1092835"/>
            </a:xfrm>
            <a:prstGeom prst="rect">
              <a:avLst/>
            </a:prstGeom>
          </p:spPr>
          <p:txBody>
            <a:bodyPr vert="horz" wrap="square" lIns="0" tIns="13335" rIns="0" bIns="0" rtlCol="0">
              <a:spAutoFit/>
            </a:bodyPr>
            <a:lstStyle/>
            <a:p>
              <a:pPr marL="12700" marR="5080" algn="just">
                <a:lnSpc>
                  <a:spcPct val="100000"/>
                </a:lnSpc>
                <a:spcBef>
                  <a:spcPts val="105"/>
                </a:spcBef>
              </a:pPr>
              <a:r>
                <a:rPr sz="1400" spc="-50" dirty="0">
                  <a:latin typeface="HGMaruGothicMPRO"/>
                  <a:cs typeface="HGMaruGothicMPRO"/>
                </a:rPr>
                <a:t>スクロ</a:t>
              </a:r>
              <a:endParaRPr sz="1400" dirty="0">
                <a:latin typeface="HGMaruGothicMPRO"/>
                <a:cs typeface="HGMaruGothicMPRO"/>
              </a:endParaRPr>
            </a:p>
            <a:p>
              <a:pPr marL="12700" marR="5080" indent="73025">
                <a:lnSpc>
                  <a:spcPct val="100000"/>
                </a:lnSpc>
              </a:pPr>
              <a:r>
                <a:rPr sz="1400" spc="-50" dirty="0">
                  <a:latin typeface="HGMaruGothicMPRO"/>
                  <a:cs typeface="HGMaruGothicMPRO"/>
                </a:rPr>
                <a:t>|ル</a:t>
              </a:r>
              <a:endParaRPr sz="1400" dirty="0">
                <a:latin typeface="HGMaruGothicMPRO"/>
                <a:cs typeface="HGMaruGothicMPRO"/>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466B0F51-4892-460A-BCD2-428A8AFE3370}"/>
              </a:ext>
            </a:extLst>
          </p:cNvPr>
          <p:cNvGrpSpPr/>
          <p:nvPr/>
        </p:nvGrpSpPr>
        <p:grpSpPr>
          <a:xfrm>
            <a:off x="1054621" y="3661740"/>
            <a:ext cx="4976135" cy="2662858"/>
            <a:chOff x="1054621" y="3661740"/>
            <a:chExt cx="4976135" cy="2662858"/>
          </a:xfrm>
        </p:grpSpPr>
        <p:pic>
          <p:nvPicPr>
            <p:cNvPr id="26" name="図 25">
              <a:extLst>
                <a:ext uri="{FF2B5EF4-FFF2-40B4-BE49-F238E27FC236}">
                  <a16:creationId xmlns:a16="http://schemas.microsoft.com/office/drawing/2014/main" id="{4D386FFB-E6D9-48FB-B4D8-7E3854A17BF3}"/>
                </a:ext>
              </a:extLst>
            </p:cNvPr>
            <p:cNvPicPr>
              <a:picLocks noChangeAspect="1"/>
            </p:cNvPicPr>
            <p:nvPr/>
          </p:nvPicPr>
          <p:blipFill>
            <a:blip r:embed="rId2"/>
            <a:stretch>
              <a:fillRect/>
            </a:stretch>
          </p:blipFill>
          <p:spPr>
            <a:xfrm>
              <a:off x="1054621" y="3661740"/>
              <a:ext cx="4976135" cy="2662858"/>
            </a:xfrm>
            <a:prstGeom prst="rect">
              <a:avLst/>
            </a:prstGeom>
          </p:spPr>
        </p:pic>
        <p:pic>
          <p:nvPicPr>
            <p:cNvPr id="25" name="図 24">
              <a:extLst>
                <a:ext uri="{FF2B5EF4-FFF2-40B4-BE49-F238E27FC236}">
                  <a16:creationId xmlns:a16="http://schemas.microsoft.com/office/drawing/2014/main" id="{232E6D69-BD03-4F21-9EAB-521C5B852212}"/>
                </a:ext>
              </a:extLst>
            </p:cNvPr>
            <p:cNvPicPr>
              <a:picLocks noChangeAspect="1"/>
            </p:cNvPicPr>
            <p:nvPr/>
          </p:nvPicPr>
          <p:blipFill rotWithShape="1">
            <a:blip r:embed="rId3"/>
            <a:srcRect l="40713" t="56660" r="38992" b="37383"/>
            <a:stretch/>
          </p:blipFill>
          <p:spPr>
            <a:xfrm>
              <a:off x="2743200" y="3691472"/>
              <a:ext cx="838200" cy="147133"/>
            </a:xfrm>
            <a:prstGeom prst="rect">
              <a:avLst/>
            </a:prstGeom>
            <a:ln>
              <a:noFill/>
            </a:ln>
          </p:spPr>
        </p:pic>
      </p:grpSp>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en-US" altLang="ja-JP" sz="2400" spc="-20" dirty="0">
                <a:latin typeface="Yu Gothic"/>
                <a:cs typeface="Yu Gothic"/>
              </a:rPr>
              <a:t>18</a:t>
            </a:r>
            <a:endParaRPr sz="2400" dirty="0">
              <a:latin typeface="Yu Gothic"/>
              <a:cs typeface="Yu Gothic"/>
            </a:endParaRPr>
          </a:p>
        </p:txBody>
      </p:sp>
      <p:sp>
        <p:nvSpPr>
          <p:cNvPr id="6" name="object 6"/>
          <p:cNvSpPr txBox="1">
            <a:spLocks noGrp="1"/>
          </p:cNvSpPr>
          <p:nvPr>
            <p:ph type="title"/>
          </p:nvPr>
        </p:nvSpPr>
        <p:spPr>
          <a:xfrm>
            <a:off x="606958" y="253996"/>
            <a:ext cx="10670642"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②</a:t>
            </a:r>
            <a:r>
              <a:rPr spc="-5" dirty="0">
                <a:latin typeface="HG丸ｺﾞｼｯｸM-PRO" panose="020F0600000000000000" pitchFamily="50" charset="-128"/>
                <a:ea typeface="HG丸ｺﾞｼｯｸM-PRO" panose="020F0600000000000000" pitchFamily="50" charset="-128"/>
              </a:rPr>
              <a:t>申請する</a:t>
            </a:r>
            <a:r>
              <a:rPr dirty="0">
                <a:latin typeface="HG丸ｺﾞｼｯｸM-PRO" panose="020F0600000000000000" pitchFamily="50" charset="-128"/>
                <a:ea typeface="HG丸ｺﾞｼｯｸM-PRO" panose="020F0600000000000000" pitchFamily="50" charset="-128"/>
              </a:rPr>
              <a:t>（入力</a:t>
            </a:r>
            <a:r>
              <a:rPr spc="-50" dirty="0">
                <a:latin typeface="HG丸ｺﾞｼｯｸM-PRO" panose="020F0600000000000000" pitchFamily="50" charset="-128"/>
                <a:ea typeface="HG丸ｺﾞｼｯｸM-PRO" panose="020F0600000000000000" pitchFamily="50" charset="-128"/>
              </a:rPr>
              <a:t>）</a:t>
            </a:r>
          </a:p>
        </p:txBody>
      </p:sp>
      <p:sp>
        <p:nvSpPr>
          <p:cNvPr id="14" name="object 14"/>
          <p:cNvSpPr txBox="1"/>
          <p:nvPr/>
        </p:nvSpPr>
        <p:spPr>
          <a:xfrm>
            <a:off x="6858000" y="2058262"/>
            <a:ext cx="3676015" cy="756920"/>
          </a:xfrm>
          <a:prstGeom prst="rect">
            <a:avLst/>
          </a:prstGeom>
        </p:spPr>
        <p:txBody>
          <a:bodyPr vert="horz" wrap="square" lIns="0" tIns="12065" rIns="0" bIns="0" rtlCol="0">
            <a:spAutoFit/>
          </a:bodyPr>
          <a:lstStyle/>
          <a:p>
            <a:pPr marL="12700">
              <a:lnSpc>
                <a:spcPct val="100000"/>
              </a:lnSpc>
              <a:spcBef>
                <a:spcPts val="95"/>
              </a:spcBef>
            </a:pPr>
            <a:r>
              <a:rPr sz="1600" b="1" u="sng" spc="-20" dirty="0">
                <a:solidFill>
                  <a:srgbClr val="FF0000"/>
                </a:solidFill>
                <a:uFill>
                  <a:solidFill>
                    <a:srgbClr val="FF0000"/>
                  </a:solidFill>
                </a:uFill>
                <a:latin typeface="HGMaruGothicMPRO"/>
                <a:cs typeface="HGMaruGothicMPRO"/>
              </a:rPr>
              <a:t>手順</a:t>
            </a:r>
            <a:r>
              <a:rPr lang="en-US" altLang="ja-JP" sz="1600" b="1" u="sng" spc="-50" dirty="0">
                <a:solidFill>
                  <a:srgbClr val="FF0000"/>
                </a:solidFill>
                <a:uFill>
                  <a:solidFill>
                    <a:srgbClr val="FF0000"/>
                  </a:solidFill>
                </a:uFill>
                <a:latin typeface="HGMaruGothicMPRO"/>
                <a:cs typeface="HGMaruGothicMPRO"/>
              </a:rPr>
              <a:t>15</a:t>
            </a:r>
            <a:endParaRPr sz="1600" dirty="0">
              <a:latin typeface="HGMaruGothicMPRO"/>
              <a:cs typeface="HGMaruGothicMPRO"/>
            </a:endParaRPr>
          </a:p>
          <a:p>
            <a:pPr marL="12700" marR="5080" indent="202565">
              <a:lnSpc>
                <a:spcPct val="100000"/>
              </a:lnSpc>
              <a:spcBef>
                <a:spcPts val="5"/>
              </a:spcBef>
            </a:pPr>
            <a:r>
              <a:rPr sz="1600" spc="-30" dirty="0">
                <a:latin typeface="HGMaruGothicMPRO"/>
                <a:cs typeface="HGMaruGothicMPRO"/>
              </a:rPr>
              <a:t>確認の画面に移動しますので、よろしければ「ＯＫ」をクリックします。</a:t>
            </a:r>
            <a:endParaRPr sz="1600" dirty="0">
              <a:latin typeface="HGMaruGothicMPRO"/>
              <a:cs typeface="HGMaruGothicMPRO"/>
            </a:endParaRPr>
          </a:p>
        </p:txBody>
      </p:sp>
      <p:pic>
        <p:nvPicPr>
          <p:cNvPr id="16" name="object 16"/>
          <p:cNvPicPr/>
          <p:nvPr/>
        </p:nvPicPr>
        <p:blipFill>
          <a:blip r:embed="rId4" cstate="print"/>
          <a:stretch>
            <a:fillRect/>
          </a:stretch>
        </p:blipFill>
        <p:spPr>
          <a:xfrm>
            <a:off x="1080516" y="1719072"/>
            <a:ext cx="3838955" cy="1324355"/>
          </a:xfrm>
          <a:prstGeom prst="rect">
            <a:avLst/>
          </a:prstGeom>
        </p:spPr>
      </p:pic>
      <p:sp>
        <p:nvSpPr>
          <p:cNvPr id="17" name="object 17"/>
          <p:cNvSpPr/>
          <p:nvPr/>
        </p:nvSpPr>
        <p:spPr>
          <a:xfrm>
            <a:off x="3459480" y="2575560"/>
            <a:ext cx="523240" cy="327660"/>
          </a:xfrm>
          <a:custGeom>
            <a:avLst/>
            <a:gdLst/>
            <a:ahLst/>
            <a:cxnLst/>
            <a:rect l="l" t="t" r="r" b="b"/>
            <a:pathLst>
              <a:path w="523239" h="327660">
                <a:moveTo>
                  <a:pt x="0" y="327660"/>
                </a:moveTo>
                <a:lnTo>
                  <a:pt x="522731" y="327660"/>
                </a:lnTo>
                <a:lnTo>
                  <a:pt x="522731" y="0"/>
                </a:lnTo>
                <a:lnTo>
                  <a:pt x="0" y="0"/>
                </a:lnTo>
                <a:lnTo>
                  <a:pt x="0" y="327660"/>
                </a:lnTo>
                <a:close/>
              </a:path>
            </a:pathLst>
          </a:custGeom>
          <a:ln w="57912">
            <a:solidFill>
              <a:srgbClr val="C00000"/>
            </a:solidFill>
          </a:ln>
        </p:spPr>
        <p:txBody>
          <a:bodyPr wrap="square" lIns="0" tIns="0" rIns="0" bIns="0" rtlCol="0"/>
          <a:lstStyle/>
          <a:p>
            <a:endParaRPr/>
          </a:p>
        </p:txBody>
      </p:sp>
      <p:sp>
        <p:nvSpPr>
          <p:cNvPr id="23" name="object 23"/>
          <p:cNvSpPr txBox="1"/>
          <p:nvPr/>
        </p:nvSpPr>
        <p:spPr>
          <a:xfrm>
            <a:off x="6500349" y="4075215"/>
            <a:ext cx="5302516" cy="2605200"/>
          </a:xfrm>
          <a:prstGeom prst="rect">
            <a:avLst/>
          </a:prstGeom>
        </p:spPr>
        <p:txBody>
          <a:bodyPr vert="horz" wrap="square" lIns="0" tIns="12065" rIns="0" bIns="0" rtlCol="0">
            <a:spAutoFit/>
          </a:bodyPr>
          <a:lstStyle/>
          <a:p>
            <a:pPr marL="394335">
              <a:lnSpc>
                <a:spcPct val="100000"/>
              </a:lnSpc>
              <a:spcBef>
                <a:spcPts val="95"/>
              </a:spcBef>
            </a:pPr>
            <a:r>
              <a:rPr lang="ja-JP" altLang="en-US"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16</a:t>
            </a:r>
            <a:endParaRPr sz="1600" dirty="0">
              <a:latin typeface="HG丸ｺﾞｼｯｸM-PRO" panose="020F0600000000000000" pitchFamily="50" charset="-128"/>
              <a:ea typeface="HG丸ｺﾞｼｯｸM-PRO" panose="020F0600000000000000" pitchFamily="50" charset="-128"/>
              <a:cs typeface="HGMaruGothicMPRO"/>
            </a:endParaRPr>
          </a:p>
          <a:p>
            <a:pPr marL="596900">
              <a:lnSpc>
                <a:spcPct val="100000"/>
              </a:lnSpc>
            </a:pPr>
            <a:r>
              <a:rPr sz="1600" spc="-30" dirty="0">
                <a:latin typeface="HG丸ｺﾞｼｯｸM-PRO" panose="020F0600000000000000" pitchFamily="50" charset="-128"/>
                <a:ea typeface="HG丸ｺﾞｼｯｸM-PRO" panose="020F0600000000000000" pitchFamily="50" charset="-128"/>
                <a:cs typeface="HGMaruGothicMPRO"/>
              </a:rPr>
              <a:t>「申請の完了」画面に移動します。</a:t>
            </a:r>
            <a:endParaRPr sz="1600" dirty="0">
              <a:latin typeface="HG丸ｺﾞｼｯｸM-PRO" panose="020F0600000000000000" pitchFamily="50" charset="-128"/>
              <a:ea typeface="HG丸ｺﾞｼｯｸM-PRO" panose="020F0600000000000000" pitchFamily="50" charset="-128"/>
              <a:cs typeface="HGMaruGothicMPRO"/>
            </a:endParaRPr>
          </a:p>
          <a:p>
            <a:pPr marL="394335" marR="834390" indent="202565" algn="just">
              <a:lnSpc>
                <a:spcPct val="100000"/>
              </a:lnSpc>
              <a:spcBef>
                <a:spcPts val="1920"/>
              </a:spcBef>
            </a:pPr>
            <a:r>
              <a:rPr sz="1600" spc="-35" dirty="0">
                <a:latin typeface="HG丸ｺﾞｼｯｸM-PRO" panose="020F0600000000000000" pitchFamily="50" charset="-128"/>
                <a:ea typeface="HG丸ｺﾞｼｯｸM-PRO" panose="020F0600000000000000" pitchFamily="50" charset="-128"/>
                <a:cs typeface="HGMaruGothicMPRO"/>
              </a:rPr>
              <a:t>お問合せの際に必要となりますので、</a:t>
            </a:r>
            <a:r>
              <a:rPr sz="1600" spc="-30" dirty="0">
                <a:latin typeface="HG丸ｺﾞｼｯｸM-PRO" panose="020F0600000000000000" pitchFamily="50" charset="-128"/>
                <a:ea typeface="HG丸ｺﾞｼｯｸM-PRO" panose="020F0600000000000000" pitchFamily="50" charset="-128"/>
                <a:cs typeface="HGMaruGothicMPRO"/>
              </a:rPr>
              <a:t>申込番号を控えるか、このページを印刷してください。</a:t>
            </a:r>
            <a:endParaRPr sz="1600" dirty="0">
              <a:latin typeface="HG丸ｺﾞｼｯｸM-PRO" panose="020F0600000000000000" pitchFamily="50" charset="-128"/>
              <a:ea typeface="HG丸ｺﾞｼｯｸM-PRO" panose="020F0600000000000000" pitchFamily="50" charset="-128"/>
              <a:cs typeface="HGMaruGothicMPRO"/>
            </a:endParaRPr>
          </a:p>
          <a:p>
            <a:pPr>
              <a:lnSpc>
                <a:spcPct val="100000"/>
              </a:lnSpc>
              <a:spcBef>
                <a:spcPts val="1970"/>
              </a:spcBef>
            </a:pP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20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a:t>
            </a:r>
            <a:r>
              <a:rPr lang="ja-JP" altLang="en-US" sz="20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活動報告の手順</a:t>
            </a:r>
            <a:r>
              <a:rPr sz="20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は以上です。</a:t>
            </a:r>
            <a:endParaRPr lang="en-US" sz="20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lang="ja-JP" altLang="en-US" sz="2000" b="1"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endParaRPr sz="2000" dirty="0">
              <a:latin typeface="HG丸ｺﾞｼｯｸM-PRO" panose="020F0600000000000000" pitchFamily="50" charset="-128"/>
              <a:ea typeface="HG丸ｺﾞｼｯｸM-PRO" panose="020F0600000000000000" pitchFamily="50" charset="-128"/>
              <a:cs typeface="HGMaruGothicMPRO"/>
            </a:endParaRPr>
          </a:p>
        </p:txBody>
      </p:sp>
      <p:sp>
        <p:nvSpPr>
          <p:cNvPr id="24" name="object 24"/>
          <p:cNvSpPr/>
          <p:nvPr/>
        </p:nvSpPr>
        <p:spPr>
          <a:xfrm>
            <a:off x="2903728" y="5055603"/>
            <a:ext cx="1287272" cy="469226"/>
          </a:xfrm>
          <a:custGeom>
            <a:avLst/>
            <a:gdLst/>
            <a:ahLst/>
            <a:cxnLst/>
            <a:rect l="l" t="t" r="r" b="b"/>
            <a:pathLst>
              <a:path w="1330960" h="481964">
                <a:moveTo>
                  <a:pt x="0" y="481583"/>
                </a:moveTo>
                <a:lnTo>
                  <a:pt x="1330452" y="481583"/>
                </a:lnTo>
                <a:lnTo>
                  <a:pt x="1330452" y="0"/>
                </a:lnTo>
                <a:lnTo>
                  <a:pt x="0" y="0"/>
                </a:lnTo>
                <a:lnTo>
                  <a:pt x="0" y="481583"/>
                </a:lnTo>
                <a:close/>
              </a:path>
            </a:pathLst>
          </a:custGeom>
          <a:ln w="57912">
            <a:solidFill>
              <a:srgbClr val="C00000"/>
            </a:solidFill>
          </a:ln>
        </p:spPr>
        <p:txBody>
          <a:bodyPr wrap="square" lIns="0" tIns="0" rIns="0" bIns="0" rtlCol="0"/>
          <a:lstStyle/>
          <a:p>
            <a:endParaRPr/>
          </a:p>
        </p:txBody>
      </p:sp>
      <p:grpSp>
        <p:nvGrpSpPr>
          <p:cNvPr id="35" name="グループ化 34">
            <a:extLst>
              <a:ext uri="{FF2B5EF4-FFF2-40B4-BE49-F238E27FC236}">
                <a16:creationId xmlns:a16="http://schemas.microsoft.com/office/drawing/2014/main" id="{843D11A4-58EA-4712-82E9-E952BF2D5E89}"/>
              </a:ext>
            </a:extLst>
          </p:cNvPr>
          <p:cNvGrpSpPr/>
          <p:nvPr/>
        </p:nvGrpSpPr>
        <p:grpSpPr>
          <a:xfrm rot="924700">
            <a:off x="4801537" y="1796835"/>
            <a:ext cx="1179830" cy="1022350"/>
            <a:chOff x="3586606" y="2170556"/>
            <a:chExt cx="1179830" cy="1022350"/>
          </a:xfrm>
        </p:grpSpPr>
        <p:sp>
          <p:nvSpPr>
            <p:cNvPr id="31" name="object 8">
              <a:extLst>
                <a:ext uri="{FF2B5EF4-FFF2-40B4-BE49-F238E27FC236}">
                  <a16:creationId xmlns:a16="http://schemas.microsoft.com/office/drawing/2014/main" id="{6A157F27-4499-495C-A219-2D1D4F96BE88}"/>
                </a:ext>
              </a:extLst>
            </p:cNvPr>
            <p:cNvSpPr/>
            <p:nvPr/>
          </p:nvSpPr>
          <p:spPr>
            <a:xfrm>
              <a:off x="3586606" y="2170556"/>
              <a:ext cx="1179830" cy="1022350"/>
            </a:xfrm>
            <a:custGeom>
              <a:avLst/>
              <a:gdLst/>
              <a:ahLst/>
              <a:cxnLst/>
              <a:rect l="l" t="t" r="r" b="b"/>
              <a:pathLst>
                <a:path w="1179829" h="1022350">
                  <a:moveTo>
                    <a:pt x="928496" y="0"/>
                  </a:moveTo>
                  <a:lnTo>
                    <a:pt x="237362" y="477773"/>
                  </a:lnTo>
                  <a:lnTo>
                    <a:pt x="111887" y="296417"/>
                  </a:lnTo>
                  <a:lnTo>
                    <a:pt x="0" y="909954"/>
                  </a:lnTo>
                  <a:lnTo>
                    <a:pt x="613537" y="1021968"/>
                  </a:lnTo>
                  <a:lnTo>
                    <a:pt x="488060" y="840613"/>
                  </a:lnTo>
                  <a:lnTo>
                    <a:pt x="1179321" y="362712"/>
                  </a:lnTo>
                  <a:lnTo>
                    <a:pt x="928496" y="0"/>
                  </a:lnTo>
                  <a:close/>
                </a:path>
              </a:pathLst>
            </a:custGeom>
            <a:solidFill>
              <a:srgbClr val="C00000"/>
            </a:solidFill>
          </p:spPr>
          <p:txBody>
            <a:bodyPr wrap="square" lIns="0" tIns="0" rIns="0" bIns="0" rtlCol="0"/>
            <a:lstStyle/>
            <a:p>
              <a:endParaRPr/>
            </a:p>
          </p:txBody>
        </p:sp>
        <p:sp>
          <p:nvSpPr>
            <p:cNvPr id="32" name="object 9">
              <a:extLst>
                <a:ext uri="{FF2B5EF4-FFF2-40B4-BE49-F238E27FC236}">
                  <a16:creationId xmlns:a16="http://schemas.microsoft.com/office/drawing/2014/main" id="{A794BD59-AB79-4769-A92E-1DB01DD618B5}"/>
                </a:ext>
              </a:extLst>
            </p:cNvPr>
            <p:cNvSpPr/>
            <p:nvPr/>
          </p:nvSpPr>
          <p:spPr>
            <a:xfrm>
              <a:off x="3586606" y="2170556"/>
              <a:ext cx="1179830" cy="1022350"/>
            </a:xfrm>
            <a:custGeom>
              <a:avLst/>
              <a:gdLst/>
              <a:ahLst/>
              <a:cxnLst/>
              <a:rect l="l" t="t" r="r" b="b"/>
              <a:pathLst>
                <a:path w="1179829" h="1022350">
                  <a:moveTo>
                    <a:pt x="928496" y="0"/>
                  </a:moveTo>
                  <a:lnTo>
                    <a:pt x="237362" y="477773"/>
                  </a:lnTo>
                  <a:lnTo>
                    <a:pt x="111887" y="296417"/>
                  </a:lnTo>
                  <a:lnTo>
                    <a:pt x="0" y="909954"/>
                  </a:lnTo>
                  <a:lnTo>
                    <a:pt x="613537" y="1021968"/>
                  </a:lnTo>
                  <a:lnTo>
                    <a:pt x="488060" y="840613"/>
                  </a:lnTo>
                  <a:lnTo>
                    <a:pt x="1179321" y="362712"/>
                  </a:lnTo>
                  <a:lnTo>
                    <a:pt x="928496" y="0"/>
                  </a:lnTo>
                  <a:close/>
                </a:path>
              </a:pathLst>
            </a:custGeom>
            <a:ln w="12700">
              <a:solidFill>
                <a:srgbClr val="41709C"/>
              </a:solidFill>
            </a:ln>
          </p:spPr>
          <p:txBody>
            <a:bodyPr wrap="square" lIns="0" tIns="0" rIns="0" bIns="0" rtlCol="0"/>
            <a:lstStyle/>
            <a:p>
              <a:endParaRPr dirty="0"/>
            </a:p>
          </p:txBody>
        </p:sp>
        <p:sp>
          <p:nvSpPr>
            <p:cNvPr id="33" name="object 10">
              <a:extLst>
                <a:ext uri="{FF2B5EF4-FFF2-40B4-BE49-F238E27FC236}">
                  <a16:creationId xmlns:a16="http://schemas.microsoft.com/office/drawing/2014/main" id="{1075B4A6-3CDD-4A5C-8193-EF0440254DCF}"/>
                </a:ext>
              </a:extLst>
            </p:cNvPr>
            <p:cNvSpPr/>
            <p:nvPr/>
          </p:nvSpPr>
          <p:spPr>
            <a:xfrm>
              <a:off x="3685413" y="2270759"/>
              <a:ext cx="984250" cy="840740"/>
            </a:xfrm>
            <a:custGeom>
              <a:avLst/>
              <a:gdLst/>
              <a:ahLst/>
              <a:cxnLst/>
              <a:rect l="l" t="t" r="r" b="b"/>
              <a:pathLst>
                <a:path w="984250" h="840739">
                  <a:moveTo>
                    <a:pt x="773049" y="0"/>
                  </a:moveTo>
                  <a:lnTo>
                    <a:pt x="0" y="536828"/>
                  </a:lnTo>
                  <a:lnTo>
                    <a:pt x="210692" y="840231"/>
                  </a:lnTo>
                  <a:lnTo>
                    <a:pt x="983741" y="303275"/>
                  </a:lnTo>
                  <a:lnTo>
                    <a:pt x="773049" y="0"/>
                  </a:lnTo>
                  <a:close/>
                </a:path>
              </a:pathLst>
            </a:custGeom>
            <a:solidFill>
              <a:srgbClr val="C00000"/>
            </a:solidFill>
          </p:spPr>
          <p:txBody>
            <a:bodyPr wrap="square" lIns="0" tIns="0" rIns="0" bIns="0" rtlCol="0"/>
            <a:lstStyle/>
            <a:p>
              <a:endParaRPr/>
            </a:p>
          </p:txBody>
        </p:sp>
        <p:sp>
          <p:nvSpPr>
            <p:cNvPr id="34" name="object 11">
              <a:extLst>
                <a:ext uri="{FF2B5EF4-FFF2-40B4-BE49-F238E27FC236}">
                  <a16:creationId xmlns:a16="http://schemas.microsoft.com/office/drawing/2014/main" id="{51CBEDB5-B442-4B86-815C-8337A6B1482A}"/>
                </a:ext>
              </a:extLst>
            </p:cNvPr>
            <p:cNvSpPr/>
            <p:nvPr/>
          </p:nvSpPr>
          <p:spPr>
            <a:xfrm>
              <a:off x="3849243" y="2412618"/>
              <a:ext cx="634365" cy="510540"/>
            </a:xfrm>
            <a:custGeom>
              <a:avLst/>
              <a:gdLst/>
              <a:ahLst/>
              <a:cxnLst/>
              <a:rect l="l" t="t" r="r" b="b"/>
              <a:pathLst>
                <a:path w="634364" h="510539">
                  <a:moveTo>
                    <a:pt x="220218" y="378079"/>
                  </a:moveTo>
                  <a:lnTo>
                    <a:pt x="219964" y="376809"/>
                  </a:lnTo>
                  <a:lnTo>
                    <a:pt x="219329" y="376809"/>
                  </a:lnTo>
                  <a:lnTo>
                    <a:pt x="208915" y="361569"/>
                  </a:lnTo>
                  <a:lnTo>
                    <a:pt x="208280" y="360299"/>
                  </a:lnTo>
                  <a:lnTo>
                    <a:pt x="205359" y="360299"/>
                  </a:lnTo>
                  <a:lnTo>
                    <a:pt x="181991" y="378079"/>
                  </a:lnTo>
                  <a:lnTo>
                    <a:pt x="135255" y="409829"/>
                  </a:lnTo>
                  <a:lnTo>
                    <a:pt x="130048" y="402209"/>
                  </a:lnTo>
                  <a:lnTo>
                    <a:pt x="119634" y="386969"/>
                  </a:lnTo>
                  <a:lnTo>
                    <a:pt x="145884" y="369189"/>
                  </a:lnTo>
                  <a:lnTo>
                    <a:pt x="151511" y="365379"/>
                  </a:lnTo>
                  <a:lnTo>
                    <a:pt x="177292" y="347599"/>
                  </a:lnTo>
                  <a:lnTo>
                    <a:pt x="178689" y="347599"/>
                  </a:lnTo>
                  <a:lnTo>
                    <a:pt x="178816" y="346329"/>
                  </a:lnTo>
                  <a:lnTo>
                    <a:pt x="178562" y="345059"/>
                  </a:lnTo>
                  <a:lnTo>
                    <a:pt x="177800" y="343789"/>
                  </a:lnTo>
                  <a:lnTo>
                    <a:pt x="166497" y="328549"/>
                  </a:lnTo>
                  <a:lnTo>
                    <a:pt x="164084" y="328549"/>
                  </a:lnTo>
                  <a:lnTo>
                    <a:pt x="138684" y="347599"/>
                  </a:lnTo>
                  <a:lnTo>
                    <a:pt x="106807" y="369189"/>
                  </a:lnTo>
                  <a:lnTo>
                    <a:pt x="100711" y="360299"/>
                  </a:lnTo>
                  <a:lnTo>
                    <a:pt x="89408" y="343789"/>
                  </a:lnTo>
                  <a:lnTo>
                    <a:pt x="99136" y="334899"/>
                  </a:lnTo>
                  <a:lnTo>
                    <a:pt x="108356" y="324739"/>
                  </a:lnTo>
                  <a:lnTo>
                    <a:pt x="117043" y="315849"/>
                  </a:lnTo>
                  <a:lnTo>
                    <a:pt x="125222" y="306959"/>
                  </a:lnTo>
                  <a:lnTo>
                    <a:pt x="127508" y="303149"/>
                  </a:lnTo>
                  <a:lnTo>
                    <a:pt x="130048" y="300609"/>
                  </a:lnTo>
                  <a:lnTo>
                    <a:pt x="132969" y="298069"/>
                  </a:lnTo>
                  <a:lnTo>
                    <a:pt x="135128" y="296799"/>
                  </a:lnTo>
                  <a:lnTo>
                    <a:pt x="135763" y="295529"/>
                  </a:lnTo>
                  <a:lnTo>
                    <a:pt x="134874" y="294259"/>
                  </a:lnTo>
                  <a:lnTo>
                    <a:pt x="134112" y="292989"/>
                  </a:lnTo>
                  <a:lnTo>
                    <a:pt x="132715" y="292989"/>
                  </a:lnTo>
                  <a:lnTo>
                    <a:pt x="130683" y="291719"/>
                  </a:lnTo>
                  <a:lnTo>
                    <a:pt x="124079" y="290449"/>
                  </a:lnTo>
                  <a:lnTo>
                    <a:pt x="116459" y="287909"/>
                  </a:lnTo>
                  <a:lnTo>
                    <a:pt x="107696" y="287909"/>
                  </a:lnTo>
                  <a:lnTo>
                    <a:pt x="103378" y="294259"/>
                  </a:lnTo>
                  <a:lnTo>
                    <a:pt x="99187" y="300609"/>
                  </a:lnTo>
                  <a:lnTo>
                    <a:pt x="94996" y="304419"/>
                  </a:lnTo>
                  <a:lnTo>
                    <a:pt x="87541" y="313309"/>
                  </a:lnTo>
                  <a:lnTo>
                    <a:pt x="79108" y="322199"/>
                  </a:lnTo>
                  <a:lnTo>
                    <a:pt x="69735" y="331089"/>
                  </a:lnTo>
                  <a:lnTo>
                    <a:pt x="59436" y="341249"/>
                  </a:lnTo>
                  <a:lnTo>
                    <a:pt x="46570" y="352679"/>
                  </a:lnTo>
                  <a:lnTo>
                    <a:pt x="32385" y="364109"/>
                  </a:lnTo>
                  <a:lnTo>
                    <a:pt x="16852" y="376809"/>
                  </a:lnTo>
                  <a:lnTo>
                    <a:pt x="0" y="389509"/>
                  </a:lnTo>
                  <a:lnTo>
                    <a:pt x="4826" y="392049"/>
                  </a:lnTo>
                  <a:lnTo>
                    <a:pt x="9779" y="394589"/>
                  </a:lnTo>
                  <a:lnTo>
                    <a:pt x="16891" y="400939"/>
                  </a:lnTo>
                  <a:lnTo>
                    <a:pt x="18415" y="400939"/>
                  </a:lnTo>
                  <a:lnTo>
                    <a:pt x="20320" y="402209"/>
                  </a:lnTo>
                  <a:lnTo>
                    <a:pt x="21717" y="402209"/>
                  </a:lnTo>
                  <a:lnTo>
                    <a:pt x="23622" y="399669"/>
                  </a:lnTo>
                  <a:lnTo>
                    <a:pt x="24638" y="399669"/>
                  </a:lnTo>
                  <a:lnTo>
                    <a:pt x="25908" y="398399"/>
                  </a:lnTo>
                  <a:lnTo>
                    <a:pt x="38646" y="388239"/>
                  </a:lnTo>
                  <a:lnTo>
                    <a:pt x="50419" y="378079"/>
                  </a:lnTo>
                  <a:lnTo>
                    <a:pt x="61226" y="369189"/>
                  </a:lnTo>
                  <a:lnTo>
                    <a:pt x="71120" y="360299"/>
                  </a:lnTo>
                  <a:lnTo>
                    <a:pt x="86487" y="383159"/>
                  </a:lnTo>
                  <a:lnTo>
                    <a:pt x="55372" y="404749"/>
                  </a:lnTo>
                  <a:lnTo>
                    <a:pt x="29337" y="422529"/>
                  </a:lnTo>
                  <a:lnTo>
                    <a:pt x="28067" y="423799"/>
                  </a:lnTo>
                  <a:lnTo>
                    <a:pt x="27813" y="423799"/>
                  </a:lnTo>
                  <a:lnTo>
                    <a:pt x="28575" y="425069"/>
                  </a:lnTo>
                  <a:lnTo>
                    <a:pt x="39116" y="440309"/>
                  </a:lnTo>
                  <a:lnTo>
                    <a:pt x="39751" y="441579"/>
                  </a:lnTo>
                  <a:lnTo>
                    <a:pt x="40259" y="441579"/>
                  </a:lnTo>
                  <a:lnTo>
                    <a:pt x="40640" y="442849"/>
                  </a:lnTo>
                  <a:lnTo>
                    <a:pt x="41656" y="442849"/>
                  </a:lnTo>
                  <a:lnTo>
                    <a:pt x="42672" y="441579"/>
                  </a:lnTo>
                  <a:lnTo>
                    <a:pt x="99314" y="402209"/>
                  </a:lnTo>
                  <a:lnTo>
                    <a:pt x="115062" y="423799"/>
                  </a:lnTo>
                  <a:lnTo>
                    <a:pt x="43434" y="473329"/>
                  </a:lnTo>
                  <a:lnTo>
                    <a:pt x="42545" y="474599"/>
                  </a:lnTo>
                  <a:lnTo>
                    <a:pt x="41783" y="474599"/>
                  </a:lnTo>
                  <a:lnTo>
                    <a:pt x="42037" y="475869"/>
                  </a:lnTo>
                  <a:lnTo>
                    <a:pt x="42799" y="477139"/>
                  </a:lnTo>
                  <a:lnTo>
                    <a:pt x="53213" y="492379"/>
                  </a:lnTo>
                  <a:lnTo>
                    <a:pt x="54229" y="493649"/>
                  </a:lnTo>
                  <a:lnTo>
                    <a:pt x="55753" y="493649"/>
                  </a:lnTo>
                  <a:lnTo>
                    <a:pt x="56769" y="492379"/>
                  </a:lnTo>
                  <a:lnTo>
                    <a:pt x="80137" y="475869"/>
                  </a:lnTo>
                  <a:lnTo>
                    <a:pt x="127762" y="442849"/>
                  </a:lnTo>
                  <a:lnTo>
                    <a:pt x="146177" y="469519"/>
                  </a:lnTo>
                  <a:lnTo>
                    <a:pt x="147828" y="472059"/>
                  </a:lnTo>
                  <a:lnTo>
                    <a:pt x="148590" y="473329"/>
                  </a:lnTo>
                  <a:lnTo>
                    <a:pt x="148336" y="474599"/>
                  </a:lnTo>
                  <a:lnTo>
                    <a:pt x="148082" y="477139"/>
                  </a:lnTo>
                  <a:lnTo>
                    <a:pt x="146431" y="479679"/>
                  </a:lnTo>
                  <a:lnTo>
                    <a:pt x="143129" y="480949"/>
                  </a:lnTo>
                  <a:lnTo>
                    <a:pt x="136855" y="486029"/>
                  </a:lnTo>
                  <a:lnTo>
                    <a:pt x="131025" y="489839"/>
                  </a:lnTo>
                  <a:lnTo>
                    <a:pt x="125615" y="492379"/>
                  </a:lnTo>
                  <a:lnTo>
                    <a:pt x="120650" y="494919"/>
                  </a:lnTo>
                  <a:lnTo>
                    <a:pt x="125222" y="497459"/>
                  </a:lnTo>
                  <a:lnTo>
                    <a:pt x="130429" y="501269"/>
                  </a:lnTo>
                  <a:lnTo>
                    <a:pt x="136144" y="506349"/>
                  </a:lnTo>
                  <a:lnTo>
                    <a:pt x="138303" y="508889"/>
                  </a:lnTo>
                  <a:lnTo>
                    <a:pt x="139827" y="510159"/>
                  </a:lnTo>
                  <a:lnTo>
                    <a:pt x="143256" y="510159"/>
                  </a:lnTo>
                  <a:lnTo>
                    <a:pt x="145034" y="508889"/>
                  </a:lnTo>
                  <a:lnTo>
                    <a:pt x="146177" y="508889"/>
                  </a:lnTo>
                  <a:lnTo>
                    <a:pt x="147193" y="507619"/>
                  </a:lnTo>
                  <a:lnTo>
                    <a:pt x="158775" y="498729"/>
                  </a:lnTo>
                  <a:lnTo>
                    <a:pt x="173202" y="486029"/>
                  </a:lnTo>
                  <a:lnTo>
                    <a:pt x="176022" y="480949"/>
                  </a:lnTo>
                  <a:lnTo>
                    <a:pt x="177038" y="477139"/>
                  </a:lnTo>
                  <a:lnTo>
                    <a:pt x="177165" y="474599"/>
                  </a:lnTo>
                  <a:lnTo>
                    <a:pt x="176403" y="470789"/>
                  </a:lnTo>
                  <a:lnTo>
                    <a:pt x="175768" y="468249"/>
                  </a:lnTo>
                  <a:lnTo>
                    <a:pt x="173863" y="464439"/>
                  </a:lnTo>
                  <a:lnTo>
                    <a:pt x="170688" y="459359"/>
                  </a:lnTo>
                  <a:lnTo>
                    <a:pt x="158165" y="442849"/>
                  </a:lnTo>
                  <a:lnTo>
                    <a:pt x="152400" y="435229"/>
                  </a:lnTo>
                  <a:lnTo>
                    <a:pt x="148082" y="428879"/>
                  </a:lnTo>
                  <a:lnTo>
                    <a:pt x="175044" y="409829"/>
                  </a:lnTo>
                  <a:lnTo>
                    <a:pt x="194818" y="395859"/>
                  </a:lnTo>
                  <a:lnTo>
                    <a:pt x="218694" y="379349"/>
                  </a:lnTo>
                  <a:lnTo>
                    <a:pt x="220091" y="379349"/>
                  </a:lnTo>
                  <a:lnTo>
                    <a:pt x="220218" y="378079"/>
                  </a:lnTo>
                  <a:close/>
                </a:path>
                <a:path w="634364" h="510539">
                  <a:moveTo>
                    <a:pt x="287147" y="408559"/>
                  </a:moveTo>
                  <a:lnTo>
                    <a:pt x="274701" y="370459"/>
                  </a:lnTo>
                  <a:lnTo>
                    <a:pt x="253771" y="333629"/>
                  </a:lnTo>
                  <a:lnTo>
                    <a:pt x="231394" y="300609"/>
                  </a:lnTo>
                  <a:lnTo>
                    <a:pt x="206248" y="265049"/>
                  </a:lnTo>
                  <a:lnTo>
                    <a:pt x="198628" y="253619"/>
                  </a:lnTo>
                  <a:lnTo>
                    <a:pt x="194056" y="245999"/>
                  </a:lnTo>
                  <a:lnTo>
                    <a:pt x="192278" y="243459"/>
                  </a:lnTo>
                  <a:lnTo>
                    <a:pt x="191643" y="240919"/>
                  </a:lnTo>
                  <a:lnTo>
                    <a:pt x="191262" y="239649"/>
                  </a:lnTo>
                  <a:lnTo>
                    <a:pt x="191008" y="238379"/>
                  </a:lnTo>
                  <a:lnTo>
                    <a:pt x="190627" y="238379"/>
                  </a:lnTo>
                  <a:lnTo>
                    <a:pt x="189992" y="237109"/>
                  </a:lnTo>
                  <a:lnTo>
                    <a:pt x="188595" y="237109"/>
                  </a:lnTo>
                  <a:lnTo>
                    <a:pt x="186436" y="238379"/>
                  </a:lnTo>
                  <a:lnTo>
                    <a:pt x="180467" y="242189"/>
                  </a:lnTo>
                  <a:lnTo>
                    <a:pt x="168783" y="249809"/>
                  </a:lnTo>
                  <a:lnTo>
                    <a:pt x="172631" y="253619"/>
                  </a:lnTo>
                  <a:lnTo>
                    <a:pt x="177368" y="259969"/>
                  </a:lnTo>
                  <a:lnTo>
                    <a:pt x="189484" y="276479"/>
                  </a:lnTo>
                  <a:lnTo>
                    <a:pt x="215011" y="313309"/>
                  </a:lnTo>
                  <a:lnTo>
                    <a:pt x="225767" y="328549"/>
                  </a:lnTo>
                  <a:lnTo>
                    <a:pt x="248031" y="365379"/>
                  </a:lnTo>
                  <a:lnTo>
                    <a:pt x="263271" y="407289"/>
                  </a:lnTo>
                  <a:lnTo>
                    <a:pt x="270256" y="407289"/>
                  </a:lnTo>
                  <a:lnTo>
                    <a:pt x="275844" y="408559"/>
                  </a:lnTo>
                  <a:lnTo>
                    <a:pt x="283464" y="411099"/>
                  </a:lnTo>
                  <a:lnTo>
                    <a:pt x="287020" y="411099"/>
                  </a:lnTo>
                  <a:lnTo>
                    <a:pt x="287147" y="408559"/>
                  </a:lnTo>
                  <a:close/>
                </a:path>
                <a:path w="634364" h="510539">
                  <a:moveTo>
                    <a:pt x="306324" y="357759"/>
                  </a:moveTo>
                  <a:lnTo>
                    <a:pt x="306197" y="356489"/>
                  </a:lnTo>
                  <a:lnTo>
                    <a:pt x="284734" y="326009"/>
                  </a:lnTo>
                  <a:lnTo>
                    <a:pt x="226441" y="242189"/>
                  </a:lnTo>
                  <a:lnTo>
                    <a:pt x="222250" y="235839"/>
                  </a:lnTo>
                  <a:lnTo>
                    <a:pt x="221107" y="232029"/>
                  </a:lnTo>
                  <a:lnTo>
                    <a:pt x="220853" y="230759"/>
                  </a:lnTo>
                  <a:lnTo>
                    <a:pt x="220472" y="229489"/>
                  </a:lnTo>
                  <a:lnTo>
                    <a:pt x="220218" y="229489"/>
                  </a:lnTo>
                  <a:lnTo>
                    <a:pt x="219837" y="228219"/>
                  </a:lnTo>
                  <a:lnTo>
                    <a:pt x="215519" y="228219"/>
                  </a:lnTo>
                  <a:lnTo>
                    <a:pt x="212217" y="230759"/>
                  </a:lnTo>
                  <a:lnTo>
                    <a:pt x="206883" y="233299"/>
                  </a:lnTo>
                  <a:lnTo>
                    <a:pt x="199771" y="238379"/>
                  </a:lnTo>
                  <a:lnTo>
                    <a:pt x="203517" y="243459"/>
                  </a:lnTo>
                  <a:lnTo>
                    <a:pt x="207924" y="248539"/>
                  </a:lnTo>
                  <a:lnTo>
                    <a:pt x="212940" y="256159"/>
                  </a:lnTo>
                  <a:lnTo>
                    <a:pt x="269367" y="336169"/>
                  </a:lnTo>
                  <a:lnTo>
                    <a:pt x="289433" y="366649"/>
                  </a:lnTo>
                  <a:lnTo>
                    <a:pt x="289941" y="366649"/>
                  </a:lnTo>
                  <a:lnTo>
                    <a:pt x="290449" y="367919"/>
                  </a:lnTo>
                  <a:lnTo>
                    <a:pt x="291846" y="367919"/>
                  </a:lnTo>
                  <a:lnTo>
                    <a:pt x="292735" y="366649"/>
                  </a:lnTo>
                  <a:lnTo>
                    <a:pt x="304927" y="359029"/>
                  </a:lnTo>
                  <a:lnTo>
                    <a:pt x="305816" y="357759"/>
                  </a:lnTo>
                  <a:lnTo>
                    <a:pt x="306324" y="357759"/>
                  </a:lnTo>
                  <a:close/>
                </a:path>
                <a:path w="634364" h="510539">
                  <a:moveTo>
                    <a:pt x="380365" y="315849"/>
                  </a:moveTo>
                  <a:lnTo>
                    <a:pt x="379730" y="314579"/>
                  </a:lnTo>
                  <a:lnTo>
                    <a:pt x="379222" y="314579"/>
                  </a:lnTo>
                  <a:lnTo>
                    <a:pt x="377825" y="313309"/>
                  </a:lnTo>
                  <a:lnTo>
                    <a:pt x="356997" y="313309"/>
                  </a:lnTo>
                  <a:lnTo>
                    <a:pt x="356997" y="318389"/>
                  </a:lnTo>
                  <a:lnTo>
                    <a:pt x="356743" y="320929"/>
                  </a:lnTo>
                  <a:lnTo>
                    <a:pt x="343789" y="356489"/>
                  </a:lnTo>
                  <a:lnTo>
                    <a:pt x="341147" y="352679"/>
                  </a:lnTo>
                  <a:lnTo>
                    <a:pt x="337223" y="347599"/>
                  </a:lnTo>
                  <a:lnTo>
                    <a:pt x="332054" y="339979"/>
                  </a:lnTo>
                  <a:lnTo>
                    <a:pt x="325628" y="331089"/>
                  </a:lnTo>
                  <a:lnTo>
                    <a:pt x="256413" y="230759"/>
                  </a:lnTo>
                  <a:lnTo>
                    <a:pt x="250621" y="223139"/>
                  </a:lnTo>
                  <a:lnTo>
                    <a:pt x="246265" y="215519"/>
                  </a:lnTo>
                  <a:lnTo>
                    <a:pt x="243357" y="211709"/>
                  </a:lnTo>
                  <a:lnTo>
                    <a:pt x="241935" y="209169"/>
                  </a:lnTo>
                  <a:lnTo>
                    <a:pt x="240792" y="205359"/>
                  </a:lnTo>
                  <a:lnTo>
                    <a:pt x="240157" y="204089"/>
                  </a:lnTo>
                  <a:lnTo>
                    <a:pt x="239395" y="202819"/>
                  </a:lnTo>
                  <a:lnTo>
                    <a:pt x="237998" y="202819"/>
                  </a:lnTo>
                  <a:lnTo>
                    <a:pt x="235839" y="204089"/>
                  </a:lnTo>
                  <a:lnTo>
                    <a:pt x="230759" y="206629"/>
                  </a:lnTo>
                  <a:lnTo>
                    <a:pt x="218948" y="214249"/>
                  </a:lnTo>
                  <a:lnTo>
                    <a:pt x="223278" y="219329"/>
                  </a:lnTo>
                  <a:lnTo>
                    <a:pt x="228117" y="225679"/>
                  </a:lnTo>
                  <a:lnTo>
                    <a:pt x="233476" y="233299"/>
                  </a:lnTo>
                  <a:lnTo>
                    <a:pt x="239395" y="242189"/>
                  </a:lnTo>
                  <a:lnTo>
                    <a:pt x="309118" y="342519"/>
                  </a:lnTo>
                  <a:lnTo>
                    <a:pt x="331724" y="375539"/>
                  </a:lnTo>
                  <a:lnTo>
                    <a:pt x="332613" y="376809"/>
                  </a:lnTo>
                  <a:lnTo>
                    <a:pt x="334899" y="376809"/>
                  </a:lnTo>
                  <a:lnTo>
                    <a:pt x="348107" y="366649"/>
                  </a:lnTo>
                  <a:lnTo>
                    <a:pt x="349631" y="366649"/>
                  </a:lnTo>
                  <a:lnTo>
                    <a:pt x="349885" y="365379"/>
                  </a:lnTo>
                  <a:lnTo>
                    <a:pt x="349631" y="364109"/>
                  </a:lnTo>
                  <a:lnTo>
                    <a:pt x="345313" y="359029"/>
                  </a:lnTo>
                  <a:lnTo>
                    <a:pt x="347980" y="359029"/>
                  </a:lnTo>
                  <a:lnTo>
                    <a:pt x="351663" y="360299"/>
                  </a:lnTo>
                  <a:lnTo>
                    <a:pt x="356616" y="361569"/>
                  </a:lnTo>
                  <a:lnTo>
                    <a:pt x="360172" y="364109"/>
                  </a:lnTo>
                  <a:lnTo>
                    <a:pt x="363474" y="364109"/>
                  </a:lnTo>
                  <a:lnTo>
                    <a:pt x="364109" y="362839"/>
                  </a:lnTo>
                  <a:lnTo>
                    <a:pt x="365252" y="361569"/>
                  </a:lnTo>
                  <a:lnTo>
                    <a:pt x="366776" y="359029"/>
                  </a:lnTo>
                  <a:lnTo>
                    <a:pt x="367830" y="356489"/>
                  </a:lnTo>
                  <a:lnTo>
                    <a:pt x="370484" y="350139"/>
                  </a:lnTo>
                  <a:lnTo>
                    <a:pt x="373443" y="342519"/>
                  </a:lnTo>
                  <a:lnTo>
                    <a:pt x="375627" y="333629"/>
                  </a:lnTo>
                  <a:lnTo>
                    <a:pt x="377063" y="326009"/>
                  </a:lnTo>
                  <a:lnTo>
                    <a:pt x="377317" y="322199"/>
                  </a:lnTo>
                  <a:lnTo>
                    <a:pt x="377952" y="320929"/>
                  </a:lnTo>
                  <a:lnTo>
                    <a:pt x="379095" y="318389"/>
                  </a:lnTo>
                  <a:lnTo>
                    <a:pt x="380111" y="317119"/>
                  </a:lnTo>
                  <a:lnTo>
                    <a:pt x="380365" y="315849"/>
                  </a:lnTo>
                  <a:close/>
                </a:path>
                <a:path w="634364" h="510539">
                  <a:moveTo>
                    <a:pt x="415290" y="271399"/>
                  </a:moveTo>
                  <a:lnTo>
                    <a:pt x="415036" y="271399"/>
                  </a:lnTo>
                  <a:lnTo>
                    <a:pt x="414401" y="270129"/>
                  </a:lnTo>
                  <a:lnTo>
                    <a:pt x="404291" y="256159"/>
                  </a:lnTo>
                  <a:lnTo>
                    <a:pt x="398780" y="248539"/>
                  </a:lnTo>
                  <a:lnTo>
                    <a:pt x="385635" y="229489"/>
                  </a:lnTo>
                  <a:lnTo>
                    <a:pt x="385572" y="268859"/>
                  </a:lnTo>
                  <a:lnTo>
                    <a:pt x="345567" y="295529"/>
                  </a:lnTo>
                  <a:lnTo>
                    <a:pt x="336931" y="282829"/>
                  </a:lnTo>
                  <a:lnTo>
                    <a:pt x="357809" y="268859"/>
                  </a:lnTo>
                  <a:lnTo>
                    <a:pt x="376809" y="256159"/>
                  </a:lnTo>
                  <a:lnTo>
                    <a:pt x="385572" y="268859"/>
                  </a:lnTo>
                  <a:lnTo>
                    <a:pt x="385572" y="229400"/>
                  </a:lnTo>
                  <a:lnTo>
                    <a:pt x="368109" y="204089"/>
                  </a:lnTo>
                  <a:lnTo>
                    <a:pt x="367030" y="202526"/>
                  </a:lnTo>
                  <a:lnTo>
                    <a:pt x="367030" y="242189"/>
                  </a:lnTo>
                  <a:lnTo>
                    <a:pt x="327025" y="268859"/>
                  </a:lnTo>
                  <a:lnTo>
                    <a:pt x="318643" y="257429"/>
                  </a:lnTo>
                  <a:lnTo>
                    <a:pt x="338645" y="243459"/>
                  </a:lnTo>
                  <a:lnTo>
                    <a:pt x="358648" y="229489"/>
                  </a:lnTo>
                  <a:lnTo>
                    <a:pt x="367030" y="242189"/>
                  </a:lnTo>
                  <a:lnTo>
                    <a:pt x="367030" y="202526"/>
                  </a:lnTo>
                  <a:lnTo>
                    <a:pt x="364617" y="199009"/>
                  </a:lnTo>
                  <a:lnTo>
                    <a:pt x="349885" y="177419"/>
                  </a:lnTo>
                  <a:lnTo>
                    <a:pt x="349250" y="176149"/>
                  </a:lnTo>
                  <a:lnTo>
                    <a:pt x="348869" y="176149"/>
                  </a:lnTo>
                  <a:lnTo>
                    <a:pt x="348869" y="215519"/>
                  </a:lnTo>
                  <a:lnTo>
                    <a:pt x="308864" y="243459"/>
                  </a:lnTo>
                  <a:lnTo>
                    <a:pt x="300609" y="230759"/>
                  </a:lnTo>
                  <a:lnTo>
                    <a:pt x="340614" y="204089"/>
                  </a:lnTo>
                  <a:lnTo>
                    <a:pt x="348869" y="215519"/>
                  </a:lnTo>
                  <a:lnTo>
                    <a:pt x="348869" y="176149"/>
                  </a:lnTo>
                  <a:lnTo>
                    <a:pt x="348742" y="176149"/>
                  </a:lnTo>
                  <a:lnTo>
                    <a:pt x="347980" y="174879"/>
                  </a:lnTo>
                  <a:lnTo>
                    <a:pt x="347218" y="176149"/>
                  </a:lnTo>
                  <a:lnTo>
                    <a:pt x="346075" y="176149"/>
                  </a:lnTo>
                  <a:lnTo>
                    <a:pt x="324866" y="191389"/>
                  </a:lnTo>
                  <a:lnTo>
                    <a:pt x="313690" y="199009"/>
                  </a:lnTo>
                  <a:lnTo>
                    <a:pt x="313055" y="195199"/>
                  </a:lnTo>
                  <a:lnTo>
                    <a:pt x="311912" y="188849"/>
                  </a:lnTo>
                  <a:lnTo>
                    <a:pt x="310134" y="181229"/>
                  </a:lnTo>
                  <a:lnTo>
                    <a:pt x="322326" y="173609"/>
                  </a:lnTo>
                  <a:lnTo>
                    <a:pt x="346202" y="157099"/>
                  </a:lnTo>
                  <a:lnTo>
                    <a:pt x="347091" y="157099"/>
                  </a:lnTo>
                  <a:lnTo>
                    <a:pt x="347599" y="155829"/>
                  </a:lnTo>
                  <a:lnTo>
                    <a:pt x="347853" y="154559"/>
                  </a:lnTo>
                  <a:lnTo>
                    <a:pt x="347472" y="154559"/>
                  </a:lnTo>
                  <a:lnTo>
                    <a:pt x="346837" y="153289"/>
                  </a:lnTo>
                  <a:lnTo>
                    <a:pt x="337312" y="139319"/>
                  </a:lnTo>
                  <a:lnTo>
                    <a:pt x="336677" y="139319"/>
                  </a:lnTo>
                  <a:lnTo>
                    <a:pt x="336169" y="138049"/>
                  </a:lnTo>
                  <a:lnTo>
                    <a:pt x="334772" y="138049"/>
                  </a:lnTo>
                  <a:lnTo>
                    <a:pt x="310388" y="155829"/>
                  </a:lnTo>
                  <a:lnTo>
                    <a:pt x="246380" y="200279"/>
                  </a:lnTo>
                  <a:lnTo>
                    <a:pt x="245364" y="200279"/>
                  </a:lnTo>
                  <a:lnTo>
                    <a:pt x="244856" y="201549"/>
                  </a:lnTo>
                  <a:lnTo>
                    <a:pt x="244602" y="201549"/>
                  </a:lnTo>
                  <a:lnTo>
                    <a:pt x="244856" y="202819"/>
                  </a:lnTo>
                  <a:lnTo>
                    <a:pt x="245491" y="204089"/>
                  </a:lnTo>
                  <a:lnTo>
                    <a:pt x="255016" y="216789"/>
                  </a:lnTo>
                  <a:lnTo>
                    <a:pt x="255651" y="218059"/>
                  </a:lnTo>
                  <a:lnTo>
                    <a:pt x="256667" y="218059"/>
                  </a:lnTo>
                  <a:lnTo>
                    <a:pt x="256921" y="219329"/>
                  </a:lnTo>
                  <a:lnTo>
                    <a:pt x="257683" y="218059"/>
                  </a:lnTo>
                  <a:lnTo>
                    <a:pt x="258826" y="218059"/>
                  </a:lnTo>
                  <a:lnTo>
                    <a:pt x="282194" y="201549"/>
                  </a:lnTo>
                  <a:lnTo>
                    <a:pt x="290703" y="195199"/>
                  </a:lnTo>
                  <a:lnTo>
                    <a:pt x="292862" y="201549"/>
                  </a:lnTo>
                  <a:lnTo>
                    <a:pt x="294259" y="206629"/>
                  </a:lnTo>
                  <a:lnTo>
                    <a:pt x="295021" y="212979"/>
                  </a:lnTo>
                  <a:lnTo>
                    <a:pt x="273685" y="226949"/>
                  </a:lnTo>
                  <a:lnTo>
                    <a:pt x="272796" y="226949"/>
                  </a:lnTo>
                  <a:lnTo>
                    <a:pt x="272288" y="228219"/>
                  </a:lnTo>
                  <a:lnTo>
                    <a:pt x="272161" y="228219"/>
                  </a:lnTo>
                  <a:lnTo>
                    <a:pt x="272415" y="229489"/>
                  </a:lnTo>
                  <a:lnTo>
                    <a:pt x="273177" y="230759"/>
                  </a:lnTo>
                  <a:lnTo>
                    <a:pt x="322707" y="300609"/>
                  </a:lnTo>
                  <a:lnTo>
                    <a:pt x="337693" y="323469"/>
                  </a:lnTo>
                  <a:lnTo>
                    <a:pt x="338201" y="324739"/>
                  </a:lnTo>
                  <a:lnTo>
                    <a:pt x="340106" y="324739"/>
                  </a:lnTo>
                  <a:lnTo>
                    <a:pt x="362458" y="308229"/>
                  </a:lnTo>
                  <a:lnTo>
                    <a:pt x="380707" y="295529"/>
                  </a:lnTo>
                  <a:lnTo>
                    <a:pt x="391668" y="287909"/>
                  </a:lnTo>
                  <a:lnTo>
                    <a:pt x="413512" y="273939"/>
                  </a:lnTo>
                  <a:lnTo>
                    <a:pt x="414528" y="272669"/>
                  </a:lnTo>
                  <a:lnTo>
                    <a:pt x="415036" y="272669"/>
                  </a:lnTo>
                  <a:lnTo>
                    <a:pt x="415290" y="271399"/>
                  </a:lnTo>
                  <a:close/>
                </a:path>
                <a:path w="634364" h="510539">
                  <a:moveTo>
                    <a:pt x="443611" y="284099"/>
                  </a:moveTo>
                  <a:lnTo>
                    <a:pt x="432104" y="286639"/>
                  </a:lnTo>
                  <a:lnTo>
                    <a:pt x="420662" y="287909"/>
                  </a:lnTo>
                  <a:lnTo>
                    <a:pt x="409295" y="287909"/>
                  </a:lnTo>
                  <a:lnTo>
                    <a:pt x="398018" y="286639"/>
                  </a:lnTo>
                  <a:lnTo>
                    <a:pt x="395097" y="286639"/>
                  </a:lnTo>
                  <a:lnTo>
                    <a:pt x="394716" y="287909"/>
                  </a:lnTo>
                  <a:lnTo>
                    <a:pt x="394462" y="289179"/>
                  </a:lnTo>
                  <a:lnTo>
                    <a:pt x="390271" y="303149"/>
                  </a:lnTo>
                  <a:lnTo>
                    <a:pt x="390271" y="304419"/>
                  </a:lnTo>
                  <a:lnTo>
                    <a:pt x="390652" y="305689"/>
                  </a:lnTo>
                  <a:lnTo>
                    <a:pt x="392430" y="305689"/>
                  </a:lnTo>
                  <a:lnTo>
                    <a:pt x="402475" y="308229"/>
                  </a:lnTo>
                  <a:lnTo>
                    <a:pt x="413194" y="309499"/>
                  </a:lnTo>
                  <a:lnTo>
                    <a:pt x="424573" y="309499"/>
                  </a:lnTo>
                  <a:lnTo>
                    <a:pt x="436626" y="308229"/>
                  </a:lnTo>
                  <a:lnTo>
                    <a:pt x="439928" y="308229"/>
                  </a:lnTo>
                  <a:lnTo>
                    <a:pt x="441833" y="306959"/>
                  </a:lnTo>
                  <a:lnTo>
                    <a:pt x="443357" y="306959"/>
                  </a:lnTo>
                  <a:lnTo>
                    <a:pt x="443484" y="305689"/>
                  </a:lnTo>
                  <a:lnTo>
                    <a:pt x="443484" y="303149"/>
                  </a:lnTo>
                  <a:lnTo>
                    <a:pt x="443230" y="300609"/>
                  </a:lnTo>
                  <a:lnTo>
                    <a:pt x="442468" y="294259"/>
                  </a:lnTo>
                  <a:lnTo>
                    <a:pt x="442595" y="287909"/>
                  </a:lnTo>
                  <a:lnTo>
                    <a:pt x="443611" y="284099"/>
                  </a:lnTo>
                  <a:close/>
                </a:path>
                <a:path w="634364" h="510539">
                  <a:moveTo>
                    <a:pt x="542798" y="216535"/>
                  </a:moveTo>
                  <a:lnTo>
                    <a:pt x="530098" y="198247"/>
                  </a:lnTo>
                  <a:lnTo>
                    <a:pt x="503428" y="216789"/>
                  </a:lnTo>
                  <a:lnTo>
                    <a:pt x="443268" y="130175"/>
                  </a:lnTo>
                  <a:lnTo>
                    <a:pt x="415925" y="90805"/>
                  </a:lnTo>
                  <a:lnTo>
                    <a:pt x="396748" y="104140"/>
                  </a:lnTo>
                  <a:lnTo>
                    <a:pt x="392328" y="115481"/>
                  </a:lnTo>
                  <a:lnTo>
                    <a:pt x="387311" y="125780"/>
                  </a:lnTo>
                  <a:lnTo>
                    <a:pt x="381520" y="135420"/>
                  </a:lnTo>
                  <a:lnTo>
                    <a:pt x="375031" y="144272"/>
                  </a:lnTo>
                  <a:lnTo>
                    <a:pt x="392557" y="161290"/>
                  </a:lnTo>
                  <a:lnTo>
                    <a:pt x="397954" y="153644"/>
                  </a:lnTo>
                  <a:lnTo>
                    <a:pt x="402717" y="145935"/>
                  </a:lnTo>
                  <a:lnTo>
                    <a:pt x="406806" y="138112"/>
                  </a:lnTo>
                  <a:lnTo>
                    <a:pt x="410210" y="130175"/>
                  </a:lnTo>
                  <a:lnTo>
                    <a:pt x="481076" y="232283"/>
                  </a:lnTo>
                  <a:lnTo>
                    <a:pt x="453009" y="251841"/>
                  </a:lnTo>
                  <a:lnTo>
                    <a:pt x="465582" y="270129"/>
                  </a:lnTo>
                  <a:lnTo>
                    <a:pt x="542429" y="216789"/>
                  </a:lnTo>
                  <a:lnTo>
                    <a:pt x="542798" y="216535"/>
                  </a:lnTo>
                  <a:close/>
                </a:path>
                <a:path w="634364" h="510539">
                  <a:moveTo>
                    <a:pt x="634314" y="127762"/>
                  </a:moveTo>
                  <a:lnTo>
                    <a:pt x="632650" y="115697"/>
                  </a:lnTo>
                  <a:lnTo>
                    <a:pt x="628307" y="103644"/>
                  </a:lnTo>
                  <a:lnTo>
                    <a:pt x="621284" y="91567"/>
                  </a:lnTo>
                  <a:lnTo>
                    <a:pt x="618921" y="88646"/>
                  </a:lnTo>
                  <a:lnTo>
                    <a:pt x="614108" y="82677"/>
                  </a:lnTo>
                  <a:lnTo>
                    <a:pt x="606310" y="75425"/>
                  </a:lnTo>
                  <a:lnTo>
                    <a:pt x="597865" y="69875"/>
                  </a:lnTo>
                  <a:lnTo>
                    <a:pt x="588772" y="66040"/>
                  </a:lnTo>
                  <a:lnTo>
                    <a:pt x="578218" y="64020"/>
                  </a:lnTo>
                  <a:lnTo>
                    <a:pt x="567944" y="64452"/>
                  </a:lnTo>
                  <a:lnTo>
                    <a:pt x="536105" y="85750"/>
                  </a:lnTo>
                  <a:lnTo>
                    <a:pt x="532257" y="102235"/>
                  </a:lnTo>
                  <a:lnTo>
                    <a:pt x="530098" y="97917"/>
                  </a:lnTo>
                  <a:lnTo>
                    <a:pt x="527304" y="93218"/>
                  </a:lnTo>
                  <a:lnTo>
                    <a:pt x="523875" y="87884"/>
                  </a:lnTo>
                  <a:lnTo>
                    <a:pt x="505079" y="58166"/>
                  </a:lnTo>
                  <a:lnTo>
                    <a:pt x="561721" y="18796"/>
                  </a:lnTo>
                  <a:lnTo>
                    <a:pt x="548640" y="0"/>
                  </a:lnTo>
                  <a:lnTo>
                    <a:pt x="472821" y="52705"/>
                  </a:lnTo>
                  <a:lnTo>
                    <a:pt x="525780" y="135001"/>
                  </a:lnTo>
                  <a:lnTo>
                    <a:pt x="547370" y="124333"/>
                  </a:lnTo>
                  <a:lnTo>
                    <a:pt x="545579" y="115100"/>
                  </a:lnTo>
                  <a:lnTo>
                    <a:pt x="546493" y="106984"/>
                  </a:lnTo>
                  <a:lnTo>
                    <a:pt x="568960" y="88646"/>
                  </a:lnTo>
                  <a:lnTo>
                    <a:pt x="575691" y="90551"/>
                  </a:lnTo>
                  <a:lnTo>
                    <a:pt x="604837" y="122021"/>
                  </a:lnTo>
                  <a:lnTo>
                    <a:pt x="608076" y="143383"/>
                  </a:lnTo>
                  <a:lnTo>
                    <a:pt x="604647" y="150495"/>
                  </a:lnTo>
                  <a:lnTo>
                    <a:pt x="597408" y="155448"/>
                  </a:lnTo>
                  <a:lnTo>
                    <a:pt x="588975" y="159461"/>
                  </a:lnTo>
                  <a:lnTo>
                    <a:pt x="580453" y="159854"/>
                  </a:lnTo>
                  <a:lnTo>
                    <a:pt x="571830" y="156654"/>
                  </a:lnTo>
                  <a:lnTo>
                    <a:pt x="563118" y="149860"/>
                  </a:lnTo>
                  <a:lnTo>
                    <a:pt x="545084" y="172720"/>
                  </a:lnTo>
                  <a:lnTo>
                    <a:pt x="551980" y="178028"/>
                  </a:lnTo>
                  <a:lnTo>
                    <a:pt x="559155" y="181952"/>
                  </a:lnTo>
                  <a:lnTo>
                    <a:pt x="566597" y="184454"/>
                  </a:lnTo>
                  <a:lnTo>
                    <a:pt x="574294" y="185547"/>
                  </a:lnTo>
                  <a:lnTo>
                    <a:pt x="583095" y="185102"/>
                  </a:lnTo>
                  <a:lnTo>
                    <a:pt x="618807" y="166573"/>
                  </a:lnTo>
                  <a:lnTo>
                    <a:pt x="624433" y="159854"/>
                  </a:lnTo>
                  <a:lnTo>
                    <a:pt x="625500" y="158584"/>
                  </a:lnTo>
                  <a:lnTo>
                    <a:pt x="630339" y="149669"/>
                  </a:lnTo>
                  <a:lnTo>
                    <a:pt x="633349" y="139827"/>
                  </a:lnTo>
                  <a:lnTo>
                    <a:pt x="634314" y="127762"/>
                  </a:lnTo>
                  <a:close/>
                </a:path>
              </a:pathLst>
            </a:custGeom>
            <a:solidFill>
              <a:srgbClr val="FFFFFF"/>
            </a:solidFill>
          </p:spPr>
          <p:txBody>
            <a:bodyPr wrap="square" lIns="0" tIns="0" rIns="0" bIns="0" rtlCol="0"/>
            <a:lstStyle/>
            <a:p>
              <a:endParaRPr/>
            </a:p>
          </p:txBody>
        </p:sp>
      </p:grpSp>
      <p:grpSp>
        <p:nvGrpSpPr>
          <p:cNvPr id="40" name="グループ化 39">
            <a:extLst>
              <a:ext uri="{FF2B5EF4-FFF2-40B4-BE49-F238E27FC236}">
                <a16:creationId xmlns:a16="http://schemas.microsoft.com/office/drawing/2014/main" id="{5C76C494-3905-4181-AE79-A2CC7F4FC5B8}"/>
              </a:ext>
            </a:extLst>
          </p:cNvPr>
          <p:cNvGrpSpPr/>
          <p:nvPr/>
        </p:nvGrpSpPr>
        <p:grpSpPr>
          <a:xfrm>
            <a:off x="4634882" y="4379018"/>
            <a:ext cx="1179830" cy="1022350"/>
            <a:chOff x="5101737" y="4544428"/>
            <a:chExt cx="1179830" cy="1022350"/>
          </a:xfrm>
        </p:grpSpPr>
        <p:sp>
          <p:nvSpPr>
            <p:cNvPr id="36" name="object 17">
              <a:extLst>
                <a:ext uri="{FF2B5EF4-FFF2-40B4-BE49-F238E27FC236}">
                  <a16:creationId xmlns:a16="http://schemas.microsoft.com/office/drawing/2014/main" id="{F742223B-94DA-4003-BD6A-287508960644}"/>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37" name="object 18">
              <a:extLst>
                <a:ext uri="{FF2B5EF4-FFF2-40B4-BE49-F238E27FC236}">
                  <a16:creationId xmlns:a16="http://schemas.microsoft.com/office/drawing/2014/main" id="{E701FED1-B14A-4BFF-8766-E5D0EF7EAC0B}"/>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38" name="object 19">
              <a:extLst>
                <a:ext uri="{FF2B5EF4-FFF2-40B4-BE49-F238E27FC236}">
                  <a16:creationId xmlns:a16="http://schemas.microsoft.com/office/drawing/2014/main" id="{83EF5972-5F76-407E-877B-5C630997EFDC}"/>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a:p>
          </p:txBody>
        </p:sp>
        <p:sp>
          <p:nvSpPr>
            <p:cNvPr id="39" name="object 20">
              <a:extLst>
                <a:ext uri="{FF2B5EF4-FFF2-40B4-BE49-F238E27FC236}">
                  <a16:creationId xmlns:a16="http://schemas.microsoft.com/office/drawing/2014/main" id="{01E91443-F938-4FBD-9153-46B7809EA12E}"/>
                </a:ext>
              </a:extLst>
            </p:cNvPr>
            <p:cNvSpPr/>
            <p:nvPr/>
          </p:nvSpPr>
          <p:spPr>
            <a:xfrm>
              <a:off x="5364373" y="4796765"/>
              <a:ext cx="636270" cy="500380"/>
            </a:xfrm>
            <a:custGeom>
              <a:avLst/>
              <a:gdLst/>
              <a:ahLst/>
              <a:cxnLst/>
              <a:rect l="l" t="t" r="r" b="b"/>
              <a:pathLst>
                <a:path w="636270" h="500379">
                  <a:moveTo>
                    <a:pt x="220345" y="367804"/>
                  </a:moveTo>
                  <a:lnTo>
                    <a:pt x="219329" y="366534"/>
                  </a:lnTo>
                  <a:lnTo>
                    <a:pt x="208915" y="351294"/>
                  </a:lnTo>
                  <a:lnTo>
                    <a:pt x="208280" y="350024"/>
                  </a:lnTo>
                  <a:lnTo>
                    <a:pt x="205486" y="350024"/>
                  </a:lnTo>
                  <a:lnTo>
                    <a:pt x="182118" y="367804"/>
                  </a:lnTo>
                  <a:lnTo>
                    <a:pt x="135382" y="399554"/>
                  </a:lnTo>
                  <a:lnTo>
                    <a:pt x="130124" y="391934"/>
                  </a:lnTo>
                  <a:lnTo>
                    <a:pt x="119634" y="376694"/>
                  </a:lnTo>
                  <a:lnTo>
                    <a:pt x="145884" y="358914"/>
                  </a:lnTo>
                  <a:lnTo>
                    <a:pt x="177419" y="337324"/>
                  </a:lnTo>
                  <a:lnTo>
                    <a:pt x="178308" y="337324"/>
                  </a:lnTo>
                  <a:lnTo>
                    <a:pt x="178689" y="336054"/>
                  </a:lnTo>
                  <a:lnTo>
                    <a:pt x="178943" y="336054"/>
                  </a:lnTo>
                  <a:lnTo>
                    <a:pt x="178562" y="334784"/>
                  </a:lnTo>
                  <a:lnTo>
                    <a:pt x="177800" y="333514"/>
                  </a:lnTo>
                  <a:lnTo>
                    <a:pt x="167386" y="319544"/>
                  </a:lnTo>
                  <a:lnTo>
                    <a:pt x="166497" y="318274"/>
                  </a:lnTo>
                  <a:lnTo>
                    <a:pt x="165481" y="317004"/>
                  </a:lnTo>
                  <a:lnTo>
                    <a:pt x="164084" y="318274"/>
                  </a:lnTo>
                  <a:lnTo>
                    <a:pt x="138811" y="336054"/>
                  </a:lnTo>
                  <a:lnTo>
                    <a:pt x="106807" y="358914"/>
                  </a:lnTo>
                  <a:lnTo>
                    <a:pt x="101587" y="351294"/>
                  </a:lnTo>
                  <a:lnTo>
                    <a:pt x="89408" y="333514"/>
                  </a:lnTo>
                  <a:lnTo>
                    <a:pt x="99212" y="324624"/>
                  </a:lnTo>
                  <a:lnTo>
                    <a:pt x="108470" y="314464"/>
                  </a:lnTo>
                  <a:lnTo>
                    <a:pt x="117170" y="305574"/>
                  </a:lnTo>
                  <a:lnTo>
                    <a:pt x="135128" y="286524"/>
                  </a:lnTo>
                  <a:lnTo>
                    <a:pt x="135890" y="285267"/>
                  </a:lnTo>
                  <a:lnTo>
                    <a:pt x="135001" y="283984"/>
                  </a:lnTo>
                  <a:lnTo>
                    <a:pt x="134239" y="282714"/>
                  </a:lnTo>
                  <a:lnTo>
                    <a:pt x="132842" y="282714"/>
                  </a:lnTo>
                  <a:lnTo>
                    <a:pt x="130810" y="281444"/>
                  </a:lnTo>
                  <a:lnTo>
                    <a:pt x="124206" y="280174"/>
                  </a:lnTo>
                  <a:lnTo>
                    <a:pt x="116459" y="277634"/>
                  </a:lnTo>
                  <a:lnTo>
                    <a:pt x="107823" y="277634"/>
                  </a:lnTo>
                  <a:lnTo>
                    <a:pt x="103505" y="283984"/>
                  </a:lnTo>
                  <a:lnTo>
                    <a:pt x="99314" y="290334"/>
                  </a:lnTo>
                  <a:lnTo>
                    <a:pt x="87617" y="303034"/>
                  </a:lnTo>
                  <a:lnTo>
                    <a:pt x="79197" y="311924"/>
                  </a:lnTo>
                  <a:lnTo>
                    <a:pt x="69850" y="320814"/>
                  </a:lnTo>
                  <a:lnTo>
                    <a:pt x="59563" y="330974"/>
                  </a:lnTo>
                  <a:lnTo>
                    <a:pt x="46672" y="342404"/>
                  </a:lnTo>
                  <a:lnTo>
                    <a:pt x="32448" y="353834"/>
                  </a:lnTo>
                  <a:lnTo>
                    <a:pt x="16878" y="366534"/>
                  </a:lnTo>
                  <a:lnTo>
                    <a:pt x="0" y="379234"/>
                  </a:lnTo>
                  <a:lnTo>
                    <a:pt x="4953" y="381774"/>
                  </a:lnTo>
                  <a:lnTo>
                    <a:pt x="9779" y="384314"/>
                  </a:lnTo>
                  <a:lnTo>
                    <a:pt x="14605" y="388124"/>
                  </a:lnTo>
                  <a:lnTo>
                    <a:pt x="16891" y="389394"/>
                  </a:lnTo>
                  <a:lnTo>
                    <a:pt x="18415" y="390664"/>
                  </a:lnTo>
                  <a:lnTo>
                    <a:pt x="19304" y="391934"/>
                  </a:lnTo>
                  <a:lnTo>
                    <a:pt x="21844" y="391934"/>
                  </a:lnTo>
                  <a:lnTo>
                    <a:pt x="23749" y="389394"/>
                  </a:lnTo>
                  <a:lnTo>
                    <a:pt x="24765" y="389394"/>
                  </a:lnTo>
                  <a:lnTo>
                    <a:pt x="25908" y="388124"/>
                  </a:lnTo>
                  <a:lnTo>
                    <a:pt x="38658" y="377964"/>
                  </a:lnTo>
                  <a:lnTo>
                    <a:pt x="50457" y="367804"/>
                  </a:lnTo>
                  <a:lnTo>
                    <a:pt x="61277" y="358914"/>
                  </a:lnTo>
                  <a:lnTo>
                    <a:pt x="71120" y="351294"/>
                  </a:lnTo>
                  <a:lnTo>
                    <a:pt x="86614" y="372884"/>
                  </a:lnTo>
                  <a:lnTo>
                    <a:pt x="29464" y="412254"/>
                  </a:lnTo>
                  <a:lnTo>
                    <a:pt x="28067" y="413524"/>
                  </a:lnTo>
                  <a:lnTo>
                    <a:pt x="27813" y="413524"/>
                  </a:lnTo>
                  <a:lnTo>
                    <a:pt x="39116" y="430034"/>
                  </a:lnTo>
                  <a:lnTo>
                    <a:pt x="39751" y="431304"/>
                  </a:lnTo>
                  <a:lnTo>
                    <a:pt x="40640" y="431304"/>
                  </a:lnTo>
                  <a:lnTo>
                    <a:pt x="41021" y="432574"/>
                  </a:lnTo>
                  <a:lnTo>
                    <a:pt x="41783" y="431304"/>
                  </a:lnTo>
                  <a:lnTo>
                    <a:pt x="42672" y="431304"/>
                  </a:lnTo>
                  <a:lnTo>
                    <a:pt x="99441" y="391934"/>
                  </a:lnTo>
                  <a:lnTo>
                    <a:pt x="115062" y="413524"/>
                  </a:lnTo>
                  <a:lnTo>
                    <a:pt x="43434" y="463054"/>
                  </a:lnTo>
                  <a:lnTo>
                    <a:pt x="42545" y="463054"/>
                  </a:lnTo>
                  <a:lnTo>
                    <a:pt x="42037" y="464324"/>
                  </a:lnTo>
                  <a:lnTo>
                    <a:pt x="41783" y="464324"/>
                  </a:lnTo>
                  <a:lnTo>
                    <a:pt x="42164" y="465594"/>
                  </a:lnTo>
                  <a:lnTo>
                    <a:pt x="42799" y="466864"/>
                  </a:lnTo>
                  <a:lnTo>
                    <a:pt x="53213" y="482104"/>
                  </a:lnTo>
                  <a:lnTo>
                    <a:pt x="53848" y="482104"/>
                  </a:lnTo>
                  <a:lnTo>
                    <a:pt x="54356" y="483374"/>
                  </a:lnTo>
                  <a:lnTo>
                    <a:pt x="55753" y="483374"/>
                  </a:lnTo>
                  <a:lnTo>
                    <a:pt x="56769" y="482104"/>
                  </a:lnTo>
                  <a:lnTo>
                    <a:pt x="80137" y="465594"/>
                  </a:lnTo>
                  <a:lnTo>
                    <a:pt x="127889" y="432574"/>
                  </a:lnTo>
                  <a:lnTo>
                    <a:pt x="146304" y="459244"/>
                  </a:lnTo>
                  <a:lnTo>
                    <a:pt x="148590" y="463054"/>
                  </a:lnTo>
                  <a:lnTo>
                    <a:pt x="148336" y="464324"/>
                  </a:lnTo>
                  <a:lnTo>
                    <a:pt x="148209" y="466864"/>
                  </a:lnTo>
                  <a:lnTo>
                    <a:pt x="146431" y="469404"/>
                  </a:lnTo>
                  <a:lnTo>
                    <a:pt x="136918" y="475754"/>
                  </a:lnTo>
                  <a:lnTo>
                    <a:pt x="131064" y="479564"/>
                  </a:lnTo>
                  <a:lnTo>
                    <a:pt x="125679" y="482104"/>
                  </a:lnTo>
                  <a:lnTo>
                    <a:pt x="120777" y="484644"/>
                  </a:lnTo>
                  <a:lnTo>
                    <a:pt x="125349" y="487184"/>
                  </a:lnTo>
                  <a:lnTo>
                    <a:pt x="130429" y="490994"/>
                  </a:lnTo>
                  <a:lnTo>
                    <a:pt x="136144" y="496074"/>
                  </a:lnTo>
                  <a:lnTo>
                    <a:pt x="138303" y="498614"/>
                  </a:lnTo>
                  <a:lnTo>
                    <a:pt x="139827" y="499884"/>
                  </a:lnTo>
                  <a:lnTo>
                    <a:pt x="143256" y="499884"/>
                  </a:lnTo>
                  <a:lnTo>
                    <a:pt x="145542" y="498614"/>
                  </a:lnTo>
                  <a:lnTo>
                    <a:pt x="176149" y="470674"/>
                  </a:lnTo>
                  <a:lnTo>
                    <a:pt x="177165" y="464324"/>
                  </a:lnTo>
                  <a:lnTo>
                    <a:pt x="176530" y="460514"/>
                  </a:lnTo>
                  <a:lnTo>
                    <a:pt x="175768" y="457974"/>
                  </a:lnTo>
                  <a:lnTo>
                    <a:pt x="173863" y="454164"/>
                  </a:lnTo>
                  <a:lnTo>
                    <a:pt x="170688" y="449084"/>
                  </a:lnTo>
                  <a:lnTo>
                    <a:pt x="158165" y="432574"/>
                  </a:lnTo>
                  <a:lnTo>
                    <a:pt x="152400" y="424954"/>
                  </a:lnTo>
                  <a:lnTo>
                    <a:pt x="148082" y="418604"/>
                  </a:lnTo>
                  <a:lnTo>
                    <a:pt x="175044" y="399554"/>
                  </a:lnTo>
                  <a:lnTo>
                    <a:pt x="194818" y="385584"/>
                  </a:lnTo>
                  <a:lnTo>
                    <a:pt x="218821" y="370344"/>
                  </a:lnTo>
                  <a:lnTo>
                    <a:pt x="219710" y="369074"/>
                  </a:lnTo>
                  <a:lnTo>
                    <a:pt x="220218" y="369074"/>
                  </a:lnTo>
                  <a:lnTo>
                    <a:pt x="220345" y="367804"/>
                  </a:lnTo>
                  <a:close/>
                </a:path>
                <a:path w="636270" h="500379">
                  <a:moveTo>
                    <a:pt x="287274" y="398284"/>
                  </a:moveTo>
                  <a:lnTo>
                    <a:pt x="274701" y="360184"/>
                  </a:lnTo>
                  <a:lnTo>
                    <a:pt x="253873" y="323354"/>
                  </a:lnTo>
                  <a:lnTo>
                    <a:pt x="231394" y="290334"/>
                  </a:lnTo>
                  <a:lnTo>
                    <a:pt x="206248" y="254774"/>
                  </a:lnTo>
                  <a:lnTo>
                    <a:pt x="198628" y="243344"/>
                  </a:lnTo>
                  <a:lnTo>
                    <a:pt x="194056" y="236994"/>
                  </a:lnTo>
                  <a:lnTo>
                    <a:pt x="192532" y="233184"/>
                  </a:lnTo>
                  <a:lnTo>
                    <a:pt x="192405" y="233184"/>
                  </a:lnTo>
                  <a:lnTo>
                    <a:pt x="191643" y="230644"/>
                  </a:lnTo>
                  <a:lnTo>
                    <a:pt x="191389" y="229374"/>
                  </a:lnTo>
                  <a:lnTo>
                    <a:pt x="191008" y="228117"/>
                  </a:lnTo>
                  <a:lnTo>
                    <a:pt x="190627" y="228117"/>
                  </a:lnTo>
                  <a:lnTo>
                    <a:pt x="189992" y="226834"/>
                  </a:lnTo>
                  <a:lnTo>
                    <a:pt x="188595" y="226834"/>
                  </a:lnTo>
                  <a:lnTo>
                    <a:pt x="186436" y="228117"/>
                  </a:lnTo>
                  <a:lnTo>
                    <a:pt x="168910" y="239534"/>
                  </a:lnTo>
                  <a:lnTo>
                    <a:pt x="172707" y="243344"/>
                  </a:lnTo>
                  <a:lnTo>
                    <a:pt x="177444" y="249694"/>
                  </a:lnTo>
                  <a:lnTo>
                    <a:pt x="183083" y="257314"/>
                  </a:lnTo>
                  <a:lnTo>
                    <a:pt x="189611" y="266217"/>
                  </a:lnTo>
                  <a:lnTo>
                    <a:pt x="215138" y="303034"/>
                  </a:lnTo>
                  <a:lnTo>
                    <a:pt x="225844" y="318274"/>
                  </a:lnTo>
                  <a:lnTo>
                    <a:pt x="248158" y="355104"/>
                  </a:lnTo>
                  <a:lnTo>
                    <a:pt x="263398" y="397014"/>
                  </a:lnTo>
                  <a:lnTo>
                    <a:pt x="270256" y="397014"/>
                  </a:lnTo>
                  <a:lnTo>
                    <a:pt x="275844" y="398284"/>
                  </a:lnTo>
                  <a:lnTo>
                    <a:pt x="280289" y="399554"/>
                  </a:lnTo>
                  <a:lnTo>
                    <a:pt x="283464" y="400824"/>
                  </a:lnTo>
                  <a:lnTo>
                    <a:pt x="285496" y="402094"/>
                  </a:lnTo>
                  <a:lnTo>
                    <a:pt x="286385" y="400824"/>
                  </a:lnTo>
                  <a:lnTo>
                    <a:pt x="287147" y="400824"/>
                  </a:lnTo>
                  <a:lnTo>
                    <a:pt x="287274" y="398284"/>
                  </a:lnTo>
                  <a:close/>
                </a:path>
                <a:path w="636270" h="500379">
                  <a:moveTo>
                    <a:pt x="306451" y="346214"/>
                  </a:moveTo>
                  <a:lnTo>
                    <a:pt x="306197" y="346214"/>
                  </a:lnTo>
                  <a:lnTo>
                    <a:pt x="226441" y="231914"/>
                  </a:lnTo>
                  <a:lnTo>
                    <a:pt x="222377" y="225564"/>
                  </a:lnTo>
                  <a:lnTo>
                    <a:pt x="221615" y="223024"/>
                  </a:lnTo>
                  <a:lnTo>
                    <a:pt x="221361" y="223024"/>
                  </a:lnTo>
                  <a:lnTo>
                    <a:pt x="220599" y="219214"/>
                  </a:lnTo>
                  <a:lnTo>
                    <a:pt x="219964" y="217944"/>
                  </a:lnTo>
                  <a:lnTo>
                    <a:pt x="215519" y="217944"/>
                  </a:lnTo>
                  <a:lnTo>
                    <a:pt x="212217" y="220484"/>
                  </a:lnTo>
                  <a:lnTo>
                    <a:pt x="207010" y="223024"/>
                  </a:lnTo>
                  <a:lnTo>
                    <a:pt x="199771" y="228117"/>
                  </a:lnTo>
                  <a:lnTo>
                    <a:pt x="203530" y="233184"/>
                  </a:lnTo>
                  <a:lnTo>
                    <a:pt x="207937" y="238264"/>
                  </a:lnTo>
                  <a:lnTo>
                    <a:pt x="213004" y="244614"/>
                  </a:lnTo>
                  <a:lnTo>
                    <a:pt x="218694" y="253517"/>
                  </a:lnTo>
                  <a:lnTo>
                    <a:pt x="269367" y="325894"/>
                  </a:lnTo>
                  <a:lnTo>
                    <a:pt x="289433" y="356374"/>
                  </a:lnTo>
                  <a:lnTo>
                    <a:pt x="290068" y="356374"/>
                  </a:lnTo>
                  <a:lnTo>
                    <a:pt x="290449" y="357644"/>
                  </a:lnTo>
                  <a:lnTo>
                    <a:pt x="291846" y="357644"/>
                  </a:lnTo>
                  <a:lnTo>
                    <a:pt x="292862" y="356374"/>
                  </a:lnTo>
                  <a:lnTo>
                    <a:pt x="305816" y="347484"/>
                  </a:lnTo>
                  <a:lnTo>
                    <a:pt x="306324" y="347484"/>
                  </a:lnTo>
                  <a:lnTo>
                    <a:pt x="306451" y="346214"/>
                  </a:lnTo>
                  <a:close/>
                </a:path>
                <a:path w="636270" h="500379">
                  <a:moveTo>
                    <a:pt x="380365" y="305574"/>
                  </a:moveTo>
                  <a:lnTo>
                    <a:pt x="379857" y="304304"/>
                  </a:lnTo>
                  <a:lnTo>
                    <a:pt x="379222" y="304304"/>
                  </a:lnTo>
                  <a:lnTo>
                    <a:pt x="377952" y="303034"/>
                  </a:lnTo>
                  <a:lnTo>
                    <a:pt x="356997" y="303034"/>
                  </a:lnTo>
                  <a:lnTo>
                    <a:pt x="357035" y="308114"/>
                  </a:lnTo>
                  <a:lnTo>
                    <a:pt x="356870" y="310654"/>
                  </a:lnTo>
                  <a:lnTo>
                    <a:pt x="343789" y="346214"/>
                  </a:lnTo>
                  <a:lnTo>
                    <a:pt x="341160" y="342404"/>
                  </a:lnTo>
                  <a:lnTo>
                    <a:pt x="337273" y="337324"/>
                  </a:lnTo>
                  <a:lnTo>
                    <a:pt x="332105" y="329704"/>
                  </a:lnTo>
                  <a:lnTo>
                    <a:pt x="325628" y="320814"/>
                  </a:lnTo>
                  <a:lnTo>
                    <a:pt x="256540" y="220484"/>
                  </a:lnTo>
                  <a:lnTo>
                    <a:pt x="250698" y="212864"/>
                  </a:lnTo>
                  <a:lnTo>
                    <a:pt x="246341" y="205244"/>
                  </a:lnTo>
                  <a:lnTo>
                    <a:pt x="243459" y="201434"/>
                  </a:lnTo>
                  <a:lnTo>
                    <a:pt x="242062" y="198894"/>
                  </a:lnTo>
                  <a:lnTo>
                    <a:pt x="240919" y="195084"/>
                  </a:lnTo>
                  <a:lnTo>
                    <a:pt x="240284" y="193814"/>
                  </a:lnTo>
                  <a:lnTo>
                    <a:pt x="240157" y="193814"/>
                  </a:lnTo>
                  <a:lnTo>
                    <a:pt x="239522" y="192544"/>
                  </a:lnTo>
                  <a:lnTo>
                    <a:pt x="237998" y="192544"/>
                  </a:lnTo>
                  <a:lnTo>
                    <a:pt x="235839" y="193814"/>
                  </a:lnTo>
                  <a:lnTo>
                    <a:pt x="230886" y="196367"/>
                  </a:lnTo>
                  <a:lnTo>
                    <a:pt x="225171" y="200164"/>
                  </a:lnTo>
                  <a:lnTo>
                    <a:pt x="219075" y="203974"/>
                  </a:lnTo>
                  <a:lnTo>
                    <a:pt x="223354" y="209067"/>
                  </a:lnTo>
                  <a:lnTo>
                    <a:pt x="228193" y="215417"/>
                  </a:lnTo>
                  <a:lnTo>
                    <a:pt x="233591" y="223024"/>
                  </a:lnTo>
                  <a:lnTo>
                    <a:pt x="239522" y="231914"/>
                  </a:lnTo>
                  <a:lnTo>
                    <a:pt x="309118" y="332244"/>
                  </a:lnTo>
                  <a:lnTo>
                    <a:pt x="331724" y="365264"/>
                  </a:lnTo>
                  <a:lnTo>
                    <a:pt x="332740" y="366534"/>
                  </a:lnTo>
                  <a:lnTo>
                    <a:pt x="333756" y="366534"/>
                  </a:lnTo>
                  <a:lnTo>
                    <a:pt x="348234" y="356374"/>
                  </a:lnTo>
                  <a:lnTo>
                    <a:pt x="349123" y="356374"/>
                  </a:lnTo>
                  <a:lnTo>
                    <a:pt x="349631" y="355104"/>
                  </a:lnTo>
                  <a:lnTo>
                    <a:pt x="349885" y="355104"/>
                  </a:lnTo>
                  <a:lnTo>
                    <a:pt x="349631" y="353834"/>
                  </a:lnTo>
                  <a:lnTo>
                    <a:pt x="348996" y="353834"/>
                  </a:lnTo>
                  <a:lnTo>
                    <a:pt x="345440" y="348754"/>
                  </a:lnTo>
                  <a:lnTo>
                    <a:pt x="347980" y="348754"/>
                  </a:lnTo>
                  <a:lnTo>
                    <a:pt x="351790" y="350024"/>
                  </a:lnTo>
                  <a:lnTo>
                    <a:pt x="356616" y="351294"/>
                  </a:lnTo>
                  <a:lnTo>
                    <a:pt x="360299" y="353834"/>
                  </a:lnTo>
                  <a:lnTo>
                    <a:pt x="363474" y="353834"/>
                  </a:lnTo>
                  <a:lnTo>
                    <a:pt x="364236" y="352564"/>
                  </a:lnTo>
                  <a:lnTo>
                    <a:pt x="365379" y="351294"/>
                  </a:lnTo>
                  <a:lnTo>
                    <a:pt x="366776" y="348754"/>
                  </a:lnTo>
                  <a:lnTo>
                    <a:pt x="367830" y="346214"/>
                  </a:lnTo>
                  <a:lnTo>
                    <a:pt x="370484" y="339864"/>
                  </a:lnTo>
                  <a:lnTo>
                    <a:pt x="373443" y="332244"/>
                  </a:lnTo>
                  <a:lnTo>
                    <a:pt x="375627" y="323354"/>
                  </a:lnTo>
                  <a:lnTo>
                    <a:pt x="377063" y="315734"/>
                  </a:lnTo>
                  <a:lnTo>
                    <a:pt x="377317" y="313194"/>
                  </a:lnTo>
                  <a:lnTo>
                    <a:pt x="378079" y="310654"/>
                  </a:lnTo>
                  <a:lnTo>
                    <a:pt x="379095" y="308114"/>
                  </a:lnTo>
                  <a:lnTo>
                    <a:pt x="380238" y="306844"/>
                  </a:lnTo>
                  <a:lnTo>
                    <a:pt x="380365" y="305574"/>
                  </a:lnTo>
                  <a:close/>
                </a:path>
                <a:path w="636270" h="500379">
                  <a:moveTo>
                    <a:pt x="415290" y="261124"/>
                  </a:moveTo>
                  <a:lnTo>
                    <a:pt x="415036" y="259867"/>
                  </a:lnTo>
                  <a:lnTo>
                    <a:pt x="404507" y="245884"/>
                  </a:lnTo>
                  <a:lnTo>
                    <a:pt x="398780" y="238264"/>
                  </a:lnTo>
                  <a:lnTo>
                    <a:pt x="385635" y="219214"/>
                  </a:lnTo>
                  <a:lnTo>
                    <a:pt x="385572" y="258584"/>
                  </a:lnTo>
                  <a:lnTo>
                    <a:pt x="345694" y="285267"/>
                  </a:lnTo>
                  <a:lnTo>
                    <a:pt x="336931" y="272567"/>
                  </a:lnTo>
                  <a:lnTo>
                    <a:pt x="357886" y="258584"/>
                  </a:lnTo>
                  <a:lnTo>
                    <a:pt x="376936" y="245884"/>
                  </a:lnTo>
                  <a:lnTo>
                    <a:pt x="385572" y="258584"/>
                  </a:lnTo>
                  <a:lnTo>
                    <a:pt x="385572" y="219125"/>
                  </a:lnTo>
                  <a:lnTo>
                    <a:pt x="367233" y="192544"/>
                  </a:lnTo>
                  <a:lnTo>
                    <a:pt x="367157" y="230644"/>
                  </a:lnTo>
                  <a:lnTo>
                    <a:pt x="327152" y="258584"/>
                  </a:lnTo>
                  <a:lnTo>
                    <a:pt x="318770" y="247167"/>
                  </a:lnTo>
                  <a:lnTo>
                    <a:pt x="338709" y="233184"/>
                  </a:lnTo>
                  <a:lnTo>
                    <a:pt x="358648" y="219214"/>
                  </a:lnTo>
                  <a:lnTo>
                    <a:pt x="367157" y="230644"/>
                  </a:lnTo>
                  <a:lnTo>
                    <a:pt x="367157" y="192443"/>
                  </a:lnTo>
                  <a:lnTo>
                    <a:pt x="364617" y="188734"/>
                  </a:lnTo>
                  <a:lnTo>
                    <a:pt x="349885" y="167144"/>
                  </a:lnTo>
                  <a:lnTo>
                    <a:pt x="349250" y="165874"/>
                  </a:lnTo>
                  <a:lnTo>
                    <a:pt x="348869" y="165874"/>
                  </a:lnTo>
                  <a:lnTo>
                    <a:pt x="348869" y="205244"/>
                  </a:lnTo>
                  <a:lnTo>
                    <a:pt x="308864" y="233184"/>
                  </a:lnTo>
                  <a:lnTo>
                    <a:pt x="300736" y="220484"/>
                  </a:lnTo>
                  <a:lnTo>
                    <a:pt x="340614" y="192544"/>
                  </a:lnTo>
                  <a:lnTo>
                    <a:pt x="348869" y="205244"/>
                  </a:lnTo>
                  <a:lnTo>
                    <a:pt x="348869" y="165874"/>
                  </a:lnTo>
                  <a:lnTo>
                    <a:pt x="348488" y="165874"/>
                  </a:lnTo>
                  <a:lnTo>
                    <a:pt x="347980" y="164617"/>
                  </a:lnTo>
                  <a:lnTo>
                    <a:pt x="347218" y="165874"/>
                  </a:lnTo>
                  <a:lnTo>
                    <a:pt x="346202" y="165874"/>
                  </a:lnTo>
                  <a:lnTo>
                    <a:pt x="324866" y="181114"/>
                  </a:lnTo>
                  <a:lnTo>
                    <a:pt x="313817" y="188734"/>
                  </a:lnTo>
                  <a:lnTo>
                    <a:pt x="313055" y="184924"/>
                  </a:lnTo>
                  <a:lnTo>
                    <a:pt x="311912" y="178574"/>
                  </a:lnTo>
                  <a:lnTo>
                    <a:pt x="310134" y="170967"/>
                  </a:lnTo>
                  <a:lnTo>
                    <a:pt x="322326" y="162064"/>
                  </a:lnTo>
                  <a:lnTo>
                    <a:pt x="346329" y="146824"/>
                  </a:lnTo>
                  <a:lnTo>
                    <a:pt x="347218" y="145567"/>
                  </a:lnTo>
                  <a:lnTo>
                    <a:pt x="347853" y="145567"/>
                  </a:lnTo>
                  <a:lnTo>
                    <a:pt x="347599" y="144297"/>
                  </a:lnTo>
                  <a:lnTo>
                    <a:pt x="346837" y="143014"/>
                  </a:lnTo>
                  <a:lnTo>
                    <a:pt x="337312" y="129044"/>
                  </a:lnTo>
                  <a:lnTo>
                    <a:pt x="336677" y="129044"/>
                  </a:lnTo>
                  <a:lnTo>
                    <a:pt x="336296" y="127774"/>
                  </a:lnTo>
                  <a:lnTo>
                    <a:pt x="334899" y="127774"/>
                  </a:lnTo>
                  <a:lnTo>
                    <a:pt x="333883" y="129044"/>
                  </a:lnTo>
                  <a:lnTo>
                    <a:pt x="310515" y="145567"/>
                  </a:lnTo>
                  <a:lnTo>
                    <a:pt x="246380" y="190017"/>
                  </a:lnTo>
                  <a:lnTo>
                    <a:pt x="245491" y="190017"/>
                  </a:lnTo>
                  <a:lnTo>
                    <a:pt x="244856" y="191274"/>
                  </a:lnTo>
                  <a:lnTo>
                    <a:pt x="244602" y="191274"/>
                  </a:lnTo>
                  <a:lnTo>
                    <a:pt x="244856" y="192544"/>
                  </a:lnTo>
                  <a:lnTo>
                    <a:pt x="245491" y="192544"/>
                  </a:lnTo>
                  <a:lnTo>
                    <a:pt x="255143" y="206514"/>
                  </a:lnTo>
                  <a:lnTo>
                    <a:pt x="255778" y="207784"/>
                  </a:lnTo>
                  <a:lnTo>
                    <a:pt x="256286" y="207784"/>
                  </a:lnTo>
                  <a:lnTo>
                    <a:pt x="257048" y="209067"/>
                  </a:lnTo>
                  <a:lnTo>
                    <a:pt x="257810" y="207784"/>
                  </a:lnTo>
                  <a:lnTo>
                    <a:pt x="258826" y="207784"/>
                  </a:lnTo>
                  <a:lnTo>
                    <a:pt x="282194" y="190017"/>
                  </a:lnTo>
                  <a:lnTo>
                    <a:pt x="290830" y="184924"/>
                  </a:lnTo>
                  <a:lnTo>
                    <a:pt x="292862" y="191274"/>
                  </a:lnTo>
                  <a:lnTo>
                    <a:pt x="294259" y="196367"/>
                  </a:lnTo>
                  <a:lnTo>
                    <a:pt x="295021" y="202717"/>
                  </a:lnTo>
                  <a:lnTo>
                    <a:pt x="273685" y="216674"/>
                  </a:lnTo>
                  <a:lnTo>
                    <a:pt x="272923" y="216674"/>
                  </a:lnTo>
                  <a:lnTo>
                    <a:pt x="272415" y="217944"/>
                  </a:lnTo>
                  <a:lnTo>
                    <a:pt x="272161" y="217944"/>
                  </a:lnTo>
                  <a:lnTo>
                    <a:pt x="272415" y="219214"/>
                  </a:lnTo>
                  <a:lnTo>
                    <a:pt x="273177" y="220484"/>
                  </a:lnTo>
                  <a:lnTo>
                    <a:pt x="288671" y="242074"/>
                  </a:lnTo>
                  <a:lnTo>
                    <a:pt x="322834" y="290334"/>
                  </a:lnTo>
                  <a:lnTo>
                    <a:pt x="337693" y="313194"/>
                  </a:lnTo>
                  <a:lnTo>
                    <a:pt x="338328" y="313194"/>
                  </a:lnTo>
                  <a:lnTo>
                    <a:pt x="338709" y="314464"/>
                  </a:lnTo>
                  <a:lnTo>
                    <a:pt x="340106" y="314464"/>
                  </a:lnTo>
                  <a:lnTo>
                    <a:pt x="341122" y="313194"/>
                  </a:lnTo>
                  <a:lnTo>
                    <a:pt x="362458" y="297954"/>
                  </a:lnTo>
                  <a:lnTo>
                    <a:pt x="380784" y="285267"/>
                  </a:lnTo>
                  <a:lnTo>
                    <a:pt x="391795" y="277634"/>
                  </a:lnTo>
                  <a:lnTo>
                    <a:pt x="413512" y="263664"/>
                  </a:lnTo>
                  <a:lnTo>
                    <a:pt x="414528" y="262394"/>
                  </a:lnTo>
                  <a:lnTo>
                    <a:pt x="415163" y="262394"/>
                  </a:lnTo>
                  <a:lnTo>
                    <a:pt x="415290" y="261124"/>
                  </a:lnTo>
                  <a:close/>
                </a:path>
                <a:path w="636270" h="500379">
                  <a:moveTo>
                    <a:pt x="443738" y="294144"/>
                  </a:moveTo>
                  <a:lnTo>
                    <a:pt x="443230" y="290334"/>
                  </a:lnTo>
                  <a:lnTo>
                    <a:pt x="442722" y="285267"/>
                  </a:lnTo>
                  <a:lnTo>
                    <a:pt x="442722" y="277634"/>
                  </a:lnTo>
                  <a:lnTo>
                    <a:pt x="443611" y="273824"/>
                  </a:lnTo>
                  <a:lnTo>
                    <a:pt x="432117" y="276364"/>
                  </a:lnTo>
                  <a:lnTo>
                    <a:pt x="420712" y="277634"/>
                  </a:lnTo>
                  <a:lnTo>
                    <a:pt x="409346" y="277634"/>
                  </a:lnTo>
                  <a:lnTo>
                    <a:pt x="398018" y="276364"/>
                  </a:lnTo>
                  <a:lnTo>
                    <a:pt x="396875" y="275094"/>
                  </a:lnTo>
                  <a:lnTo>
                    <a:pt x="396113" y="276364"/>
                  </a:lnTo>
                  <a:lnTo>
                    <a:pt x="395097" y="276364"/>
                  </a:lnTo>
                  <a:lnTo>
                    <a:pt x="394716" y="277634"/>
                  </a:lnTo>
                  <a:lnTo>
                    <a:pt x="394462" y="278917"/>
                  </a:lnTo>
                  <a:lnTo>
                    <a:pt x="390271" y="292874"/>
                  </a:lnTo>
                  <a:lnTo>
                    <a:pt x="390271" y="294144"/>
                  </a:lnTo>
                  <a:lnTo>
                    <a:pt x="390652" y="294144"/>
                  </a:lnTo>
                  <a:lnTo>
                    <a:pt x="391033" y="295414"/>
                  </a:lnTo>
                  <a:lnTo>
                    <a:pt x="392430" y="295414"/>
                  </a:lnTo>
                  <a:lnTo>
                    <a:pt x="402475" y="297954"/>
                  </a:lnTo>
                  <a:lnTo>
                    <a:pt x="413194" y="299224"/>
                  </a:lnTo>
                  <a:lnTo>
                    <a:pt x="424573" y="299224"/>
                  </a:lnTo>
                  <a:lnTo>
                    <a:pt x="436626" y="297954"/>
                  </a:lnTo>
                  <a:lnTo>
                    <a:pt x="440055" y="297954"/>
                  </a:lnTo>
                  <a:lnTo>
                    <a:pt x="441960" y="296684"/>
                  </a:lnTo>
                  <a:lnTo>
                    <a:pt x="443484" y="296684"/>
                  </a:lnTo>
                  <a:lnTo>
                    <a:pt x="443738" y="294144"/>
                  </a:lnTo>
                  <a:close/>
                </a:path>
                <a:path w="636270" h="500379">
                  <a:moveTo>
                    <a:pt x="542925" y="206260"/>
                  </a:moveTo>
                  <a:lnTo>
                    <a:pt x="530225" y="187972"/>
                  </a:lnTo>
                  <a:lnTo>
                    <a:pt x="503555" y="206514"/>
                  </a:lnTo>
                  <a:lnTo>
                    <a:pt x="443395" y="119900"/>
                  </a:lnTo>
                  <a:lnTo>
                    <a:pt x="416052" y="80530"/>
                  </a:lnTo>
                  <a:lnTo>
                    <a:pt x="396748" y="93865"/>
                  </a:lnTo>
                  <a:lnTo>
                    <a:pt x="392455" y="105092"/>
                  </a:lnTo>
                  <a:lnTo>
                    <a:pt x="387426" y="115506"/>
                  </a:lnTo>
                  <a:lnTo>
                    <a:pt x="381647" y="125145"/>
                  </a:lnTo>
                  <a:lnTo>
                    <a:pt x="375158" y="133997"/>
                  </a:lnTo>
                  <a:lnTo>
                    <a:pt x="392557" y="151015"/>
                  </a:lnTo>
                  <a:lnTo>
                    <a:pt x="398005" y="143357"/>
                  </a:lnTo>
                  <a:lnTo>
                    <a:pt x="402755" y="135610"/>
                  </a:lnTo>
                  <a:lnTo>
                    <a:pt x="406819" y="127787"/>
                  </a:lnTo>
                  <a:lnTo>
                    <a:pt x="410210" y="119900"/>
                  </a:lnTo>
                  <a:lnTo>
                    <a:pt x="481203" y="222008"/>
                  </a:lnTo>
                  <a:lnTo>
                    <a:pt x="453009" y="241566"/>
                  </a:lnTo>
                  <a:lnTo>
                    <a:pt x="465709" y="259854"/>
                  </a:lnTo>
                  <a:lnTo>
                    <a:pt x="542556" y="206514"/>
                  </a:lnTo>
                  <a:lnTo>
                    <a:pt x="542925" y="206260"/>
                  </a:lnTo>
                  <a:close/>
                </a:path>
                <a:path w="636270" h="500379">
                  <a:moveTo>
                    <a:pt x="636143" y="116560"/>
                  </a:moveTo>
                  <a:lnTo>
                    <a:pt x="634238" y="104584"/>
                  </a:lnTo>
                  <a:lnTo>
                    <a:pt x="629666" y="92506"/>
                  </a:lnTo>
                  <a:lnTo>
                    <a:pt x="622427" y="80276"/>
                  </a:lnTo>
                  <a:lnTo>
                    <a:pt x="620407" y="77724"/>
                  </a:lnTo>
                  <a:lnTo>
                    <a:pt x="615251" y="71158"/>
                  </a:lnTo>
                  <a:lnTo>
                    <a:pt x="610565" y="66636"/>
                  </a:lnTo>
                  <a:lnTo>
                    <a:pt x="610565" y="124218"/>
                  </a:lnTo>
                  <a:lnTo>
                    <a:pt x="610539" y="125145"/>
                  </a:lnTo>
                  <a:lnTo>
                    <a:pt x="608431" y="134899"/>
                  </a:lnTo>
                  <a:lnTo>
                    <a:pt x="600964" y="143014"/>
                  </a:lnTo>
                  <a:lnTo>
                    <a:pt x="589267" y="147205"/>
                  </a:lnTo>
                  <a:lnTo>
                    <a:pt x="576681" y="144145"/>
                  </a:lnTo>
                  <a:lnTo>
                    <a:pt x="563219" y="133819"/>
                  </a:lnTo>
                  <a:lnTo>
                    <a:pt x="548894" y="116217"/>
                  </a:lnTo>
                  <a:lnTo>
                    <a:pt x="548233" y="105092"/>
                  </a:lnTo>
                  <a:lnTo>
                    <a:pt x="548271" y="104584"/>
                  </a:lnTo>
                  <a:lnTo>
                    <a:pt x="549554" y="97040"/>
                  </a:lnTo>
                  <a:lnTo>
                    <a:pt x="549821" y="95440"/>
                  </a:lnTo>
                  <a:lnTo>
                    <a:pt x="553694" y="87744"/>
                  </a:lnTo>
                  <a:lnTo>
                    <a:pt x="559816" y="81800"/>
                  </a:lnTo>
                  <a:lnTo>
                    <a:pt x="569493" y="77724"/>
                  </a:lnTo>
                  <a:lnTo>
                    <a:pt x="579323" y="78994"/>
                  </a:lnTo>
                  <a:lnTo>
                    <a:pt x="589254" y="85572"/>
                  </a:lnTo>
                  <a:lnTo>
                    <a:pt x="599313" y="97421"/>
                  </a:lnTo>
                  <a:lnTo>
                    <a:pt x="607618" y="112128"/>
                  </a:lnTo>
                  <a:lnTo>
                    <a:pt x="610565" y="124218"/>
                  </a:lnTo>
                  <a:lnTo>
                    <a:pt x="610565" y="66636"/>
                  </a:lnTo>
                  <a:lnTo>
                    <a:pt x="607631" y="63792"/>
                  </a:lnTo>
                  <a:lnTo>
                    <a:pt x="599528" y="58153"/>
                  </a:lnTo>
                  <a:lnTo>
                    <a:pt x="590931" y="54241"/>
                  </a:lnTo>
                  <a:lnTo>
                    <a:pt x="581037" y="52019"/>
                  </a:lnTo>
                  <a:lnTo>
                    <a:pt x="571398" y="52184"/>
                  </a:lnTo>
                  <a:lnTo>
                    <a:pt x="538734" y="75920"/>
                  </a:lnTo>
                  <a:lnTo>
                    <a:pt x="535305" y="97040"/>
                  </a:lnTo>
                  <a:lnTo>
                    <a:pt x="521931" y="73456"/>
                  </a:lnTo>
                  <a:lnTo>
                    <a:pt x="515950" y="54114"/>
                  </a:lnTo>
                  <a:lnTo>
                    <a:pt x="517309" y="39077"/>
                  </a:lnTo>
                  <a:lnTo>
                    <a:pt x="526034" y="28333"/>
                  </a:lnTo>
                  <a:lnTo>
                    <a:pt x="532079" y="25438"/>
                  </a:lnTo>
                  <a:lnTo>
                    <a:pt x="538226" y="25082"/>
                  </a:lnTo>
                  <a:lnTo>
                    <a:pt x="544461" y="27292"/>
                  </a:lnTo>
                  <a:lnTo>
                    <a:pt x="550799" y="32016"/>
                  </a:lnTo>
                  <a:lnTo>
                    <a:pt x="555637" y="25082"/>
                  </a:lnTo>
                  <a:lnTo>
                    <a:pt x="567817" y="7632"/>
                  </a:lnTo>
                  <a:lnTo>
                    <a:pt x="554672" y="1587"/>
                  </a:lnTo>
                  <a:lnTo>
                    <a:pt x="541350" y="0"/>
                  </a:lnTo>
                  <a:lnTo>
                    <a:pt x="527862" y="2870"/>
                  </a:lnTo>
                  <a:lnTo>
                    <a:pt x="514223" y="10172"/>
                  </a:lnTo>
                  <a:lnTo>
                    <a:pt x="495998" y="30226"/>
                  </a:lnTo>
                  <a:lnTo>
                    <a:pt x="490880" y="55918"/>
                  </a:lnTo>
                  <a:lnTo>
                    <a:pt x="498856" y="87236"/>
                  </a:lnTo>
                  <a:lnTo>
                    <a:pt x="519938" y="124218"/>
                  </a:lnTo>
                  <a:lnTo>
                    <a:pt x="554316" y="160464"/>
                  </a:lnTo>
                  <a:lnTo>
                    <a:pt x="590118" y="170472"/>
                  </a:lnTo>
                  <a:lnTo>
                    <a:pt x="601967" y="167360"/>
                  </a:lnTo>
                  <a:lnTo>
                    <a:pt x="613664" y="160921"/>
                  </a:lnTo>
                  <a:lnTo>
                    <a:pt x="621804" y="154190"/>
                  </a:lnTo>
                  <a:lnTo>
                    <a:pt x="627570" y="147205"/>
                  </a:lnTo>
                  <a:lnTo>
                    <a:pt x="628142" y="146532"/>
                  </a:lnTo>
                  <a:lnTo>
                    <a:pt x="632663" y="137947"/>
                  </a:lnTo>
                  <a:lnTo>
                    <a:pt x="635381" y="128409"/>
                  </a:lnTo>
                  <a:lnTo>
                    <a:pt x="636143" y="116560"/>
                  </a:lnTo>
                  <a:close/>
                </a:path>
              </a:pathLst>
            </a:custGeom>
            <a:solidFill>
              <a:srgbClr val="FFFFFF"/>
            </a:solidFill>
          </p:spPr>
          <p:txBody>
            <a:bodyPr wrap="square" lIns="0" tIns="0" rIns="0" bIns="0" rtlCol="0"/>
            <a:lstStyle/>
            <a:p>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97616" y="442976"/>
            <a:ext cx="610870" cy="391160"/>
          </a:xfrm>
          <a:prstGeom prst="rect">
            <a:avLst/>
          </a:prstGeom>
        </p:spPr>
        <p:txBody>
          <a:bodyPr vert="horz" wrap="square" lIns="0" tIns="12700" rIns="0" bIns="0" rtlCol="0">
            <a:spAutoFit/>
          </a:bodyPr>
          <a:lstStyle/>
          <a:p>
            <a:pPr marL="12700">
              <a:lnSpc>
                <a:spcPct val="100000"/>
              </a:lnSpc>
              <a:spcBef>
                <a:spcPts val="100"/>
              </a:spcBef>
            </a:pPr>
            <a:r>
              <a:rPr sz="2400" spc="-25" dirty="0">
                <a:latin typeface="Yu Gothic"/>
                <a:cs typeface="Yu Gothic"/>
              </a:rPr>
              <a:t>P.２</a:t>
            </a:r>
            <a:endParaRPr sz="2400" dirty="0">
              <a:latin typeface="Yu Gothic"/>
              <a:cs typeface="Yu Gothic"/>
            </a:endParaRPr>
          </a:p>
        </p:txBody>
      </p:sp>
      <p:sp>
        <p:nvSpPr>
          <p:cNvPr id="3" name="object 3"/>
          <p:cNvSpPr txBox="1">
            <a:spLocks noGrp="1"/>
          </p:cNvSpPr>
          <p:nvPr>
            <p:ph type="title"/>
          </p:nvPr>
        </p:nvSpPr>
        <p:spPr>
          <a:xfrm>
            <a:off x="764540" y="258220"/>
            <a:ext cx="1978660" cy="689932"/>
          </a:xfrm>
          <a:prstGeom prst="rect">
            <a:avLst/>
          </a:prstGeom>
        </p:spPr>
        <p:txBody>
          <a:bodyPr vert="horz" wrap="square" lIns="0" tIns="12700" rIns="0" bIns="0" rtlCol="0">
            <a:spAutoFit/>
          </a:bodyPr>
          <a:lstStyle/>
          <a:p>
            <a:pPr marL="12700">
              <a:lnSpc>
                <a:spcPct val="100000"/>
              </a:lnSpc>
              <a:spcBef>
                <a:spcPts val="100"/>
              </a:spcBef>
            </a:pPr>
            <a:r>
              <a:rPr spc="-25" dirty="0">
                <a:latin typeface="HG丸ｺﾞｼｯｸM-PRO" panose="020F0600000000000000" pitchFamily="50" charset="-128"/>
                <a:ea typeface="HG丸ｺﾞｼｯｸM-PRO" panose="020F0600000000000000" pitchFamily="50" charset="-128"/>
              </a:rPr>
              <a:t>目次</a:t>
            </a:r>
          </a:p>
        </p:txBody>
      </p:sp>
      <p:grpSp>
        <p:nvGrpSpPr>
          <p:cNvPr id="4" name="object 4"/>
          <p:cNvGrpSpPr/>
          <p:nvPr/>
        </p:nvGrpSpPr>
        <p:grpSpPr>
          <a:xfrm>
            <a:off x="521208" y="1636776"/>
            <a:ext cx="9537192" cy="2097024"/>
            <a:chOff x="521208" y="1636776"/>
            <a:chExt cx="9080500" cy="1914525"/>
          </a:xfrm>
        </p:grpSpPr>
        <p:sp>
          <p:nvSpPr>
            <p:cNvPr id="5" name="object 5"/>
            <p:cNvSpPr/>
            <p:nvPr/>
          </p:nvSpPr>
          <p:spPr>
            <a:xfrm>
              <a:off x="527304" y="1642872"/>
              <a:ext cx="9067800" cy="1902460"/>
            </a:xfrm>
            <a:custGeom>
              <a:avLst/>
              <a:gdLst/>
              <a:ahLst/>
              <a:cxnLst/>
              <a:rect l="l" t="t" r="r" b="b"/>
              <a:pathLst>
                <a:path w="9067800" h="1902460">
                  <a:moveTo>
                    <a:pt x="8750808" y="0"/>
                  </a:moveTo>
                  <a:lnTo>
                    <a:pt x="316992" y="0"/>
                  </a:lnTo>
                  <a:lnTo>
                    <a:pt x="270149" y="3438"/>
                  </a:lnTo>
                  <a:lnTo>
                    <a:pt x="225440" y="13426"/>
                  </a:lnTo>
                  <a:lnTo>
                    <a:pt x="183356" y="29472"/>
                  </a:lnTo>
                  <a:lnTo>
                    <a:pt x="144386" y="51085"/>
                  </a:lnTo>
                  <a:lnTo>
                    <a:pt x="109022" y="77774"/>
                  </a:lnTo>
                  <a:lnTo>
                    <a:pt x="77752" y="109047"/>
                  </a:lnTo>
                  <a:lnTo>
                    <a:pt x="51069" y="144414"/>
                  </a:lnTo>
                  <a:lnTo>
                    <a:pt x="29462" y="183383"/>
                  </a:lnTo>
                  <a:lnTo>
                    <a:pt x="13421" y="225463"/>
                  </a:lnTo>
                  <a:lnTo>
                    <a:pt x="3437" y="270163"/>
                  </a:lnTo>
                  <a:lnTo>
                    <a:pt x="0" y="316991"/>
                  </a:lnTo>
                  <a:lnTo>
                    <a:pt x="0" y="1584960"/>
                  </a:lnTo>
                  <a:lnTo>
                    <a:pt x="3437" y="1631788"/>
                  </a:lnTo>
                  <a:lnTo>
                    <a:pt x="13421" y="1676488"/>
                  </a:lnTo>
                  <a:lnTo>
                    <a:pt x="29462" y="1718568"/>
                  </a:lnTo>
                  <a:lnTo>
                    <a:pt x="51069" y="1757537"/>
                  </a:lnTo>
                  <a:lnTo>
                    <a:pt x="77752" y="1792904"/>
                  </a:lnTo>
                  <a:lnTo>
                    <a:pt x="109022" y="1824177"/>
                  </a:lnTo>
                  <a:lnTo>
                    <a:pt x="144386" y="1850866"/>
                  </a:lnTo>
                  <a:lnTo>
                    <a:pt x="183356" y="1872479"/>
                  </a:lnTo>
                  <a:lnTo>
                    <a:pt x="225440" y="1888525"/>
                  </a:lnTo>
                  <a:lnTo>
                    <a:pt x="270149" y="1898513"/>
                  </a:lnTo>
                  <a:lnTo>
                    <a:pt x="316992" y="1901952"/>
                  </a:lnTo>
                  <a:lnTo>
                    <a:pt x="8750808" y="1901952"/>
                  </a:lnTo>
                  <a:lnTo>
                    <a:pt x="8797636" y="1898513"/>
                  </a:lnTo>
                  <a:lnTo>
                    <a:pt x="8842336" y="1888525"/>
                  </a:lnTo>
                  <a:lnTo>
                    <a:pt x="8884416" y="1872479"/>
                  </a:lnTo>
                  <a:lnTo>
                    <a:pt x="8923385" y="1850866"/>
                  </a:lnTo>
                  <a:lnTo>
                    <a:pt x="8958752" y="1824177"/>
                  </a:lnTo>
                  <a:lnTo>
                    <a:pt x="8990025" y="1792904"/>
                  </a:lnTo>
                  <a:lnTo>
                    <a:pt x="9016714" y="1757537"/>
                  </a:lnTo>
                  <a:lnTo>
                    <a:pt x="9038327" y="1718568"/>
                  </a:lnTo>
                  <a:lnTo>
                    <a:pt x="9054373" y="1676488"/>
                  </a:lnTo>
                  <a:lnTo>
                    <a:pt x="9064361" y="1631788"/>
                  </a:lnTo>
                  <a:lnTo>
                    <a:pt x="9067800" y="1584960"/>
                  </a:lnTo>
                  <a:lnTo>
                    <a:pt x="9067800" y="316991"/>
                  </a:lnTo>
                  <a:lnTo>
                    <a:pt x="9064361" y="270163"/>
                  </a:lnTo>
                  <a:lnTo>
                    <a:pt x="9054373" y="225463"/>
                  </a:lnTo>
                  <a:lnTo>
                    <a:pt x="9038327" y="183383"/>
                  </a:lnTo>
                  <a:lnTo>
                    <a:pt x="9016714" y="144414"/>
                  </a:lnTo>
                  <a:lnTo>
                    <a:pt x="8990025" y="109047"/>
                  </a:lnTo>
                  <a:lnTo>
                    <a:pt x="8958752" y="77774"/>
                  </a:lnTo>
                  <a:lnTo>
                    <a:pt x="8923385" y="51085"/>
                  </a:lnTo>
                  <a:lnTo>
                    <a:pt x="8884416" y="29472"/>
                  </a:lnTo>
                  <a:lnTo>
                    <a:pt x="8842336" y="13426"/>
                  </a:lnTo>
                  <a:lnTo>
                    <a:pt x="8797636" y="3438"/>
                  </a:lnTo>
                  <a:lnTo>
                    <a:pt x="8750808" y="0"/>
                  </a:lnTo>
                  <a:close/>
                </a:path>
              </a:pathLst>
            </a:custGeom>
            <a:solidFill>
              <a:srgbClr val="FAE4D5"/>
            </a:solidFill>
          </p:spPr>
          <p:txBody>
            <a:bodyPr wrap="square" lIns="0" tIns="0" rIns="0" bIns="0" rtlCol="0"/>
            <a:lstStyle/>
            <a:p>
              <a:endParaRPr>
                <a:latin typeface="HG丸ｺﾞｼｯｸM-PRO" panose="020F0600000000000000" pitchFamily="50" charset="-128"/>
                <a:ea typeface="HG丸ｺﾞｼｯｸM-PRO" panose="020F0600000000000000" pitchFamily="50" charset="-128"/>
              </a:endParaRPr>
            </a:p>
          </p:txBody>
        </p:sp>
        <p:sp>
          <p:nvSpPr>
            <p:cNvPr id="6" name="object 6"/>
            <p:cNvSpPr/>
            <p:nvPr/>
          </p:nvSpPr>
          <p:spPr>
            <a:xfrm>
              <a:off x="527304" y="1642872"/>
              <a:ext cx="9067800" cy="1902460"/>
            </a:xfrm>
            <a:custGeom>
              <a:avLst/>
              <a:gdLst/>
              <a:ahLst/>
              <a:cxnLst/>
              <a:rect l="l" t="t" r="r" b="b"/>
              <a:pathLst>
                <a:path w="9067800" h="1902460">
                  <a:moveTo>
                    <a:pt x="0" y="316991"/>
                  </a:moveTo>
                  <a:lnTo>
                    <a:pt x="3437" y="270163"/>
                  </a:lnTo>
                  <a:lnTo>
                    <a:pt x="13421" y="225463"/>
                  </a:lnTo>
                  <a:lnTo>
                    <a:pt x="29462" y="183383"/>
                  </a:lnTo>
                  <a:lnTo>
                    <a:pt x="51069" y="144414"/>
                  </a:lnTo>
                  <a:lnTo>
                    <a:pt x="77752" y="109047"/>
                  </a:lnTo>
                  <a:lnTo>
                    <a:pt x="109022" y="77774"/>
                  </a:lnTo>
                  <a:lnTo>
                    <a:pt x="144386" y="51085"/>
                  </a:lnTo>
                  <a:lnTo>
                    <a:pt x="183356" y="29472"/>
                  </a:lnTo>
                  <a:lnTo>
                    <a:pt x="225440" y="13426"/>
                  </a:lnTo>
                  <a:lnTo>
                    <a:pt x="270149" y="3438"/>
                  </a:lnTo>
                  <a:lnTo>
                    <a:pt x="316992" y="0"/>
                  </a:lnTo>
                  <a:lnTo>
                    <a:pt x="8750808" y="0"/>
                  </a:lnTo>
                  <a:lnTo>
                    <a:pt x="8797636" y="3438"/>
                  </a:lnTo>
                  <a:lnTo>
                    <a:pt x="8842336" y="13426"/>
                  </a:lnTo>
                  <a:lnTo>
                    <a:pt x="8884416" y="29472"/>
                  </a:lnTo>
                  <a:lnTo>
                    <a:pt x="8923385" y="51085"/>
                  </a:lnTo>
                  <a:lnTo>
                    <a:pt x="8958752" y="77774"/>
                  </a:lnTo>
                  <a:lnTo>
                    <a:pt x="8990025" y="109047"/>
                  </a:lnTo>
                  <a:lnTo>
                    <a:pt x="9016714" y="144414"/>
                  </a:lnTo>
                  <a:lnTo>
                    <a:pt x="9038327" y="183383"/>
                  </a:lnTo>
                  <a:lnTo>
                    <a:pt x="9054373" y="225463"/>
                  </a:lnTo>
                  <a:lnTo>
                    <a:pt x="9064361" y="270163"/>
                  </a:lnTo>
                  <a:lnTo>
                    <a:pt x="9067800" y="316991"/>
                  </a:lnTo>
                  <a:lnTo>
                    <a:pt x="9067800" y="1584960"/>
                  </a:lnTo>
                  <a:lnTo>
                    <a:pt x="9064361" y="1631788"/>
                  </a:lnTo>
                  <a:lnTo>
                    <a:pt x="9054373" y="1676488"/>
                  </a:lnTo>
                  <a:lnTo>
                    <a:pt x="9038327" y="1718568"/>
                  </a:lnTo>
                  <a:lnTo>
                    <a:pt x="9016714" y="1757537"/>
                  </a:lnTo>
                  <a:lnTo>
                    <a:pt x="8990025" y="1792904"/>
                  </a:lnTo>
                  <a:lnTo>
                    <a:pt x="8958752" y="1824177"/>
                  </a:lnTo>
                  <a:lnTo>
                    <a:pt x="8923385" y="1850866"/>
                  </a:lnTo>
                  <a:lnTo>
                    <a:pt x="8884416" y="1872479"/>
                  </a:lnTo>
                  <a:lnTo>
                    <a:pt x="8842336" y="1888525"/>
                  </a:lnTo>
                  <a:lnTo>
                    <a:pt x="8797636" y="1898513"/>
                  </a:lnTo>
                  <a:lnTo>
                    <a:pt x="8750808" y="1901952"/>
                  </a:lnTo>
                  <a:lnTo>
                    <a:pt x="316992" y="1901952"/>
                  </a:lnTo>
                  <a:lnTo>
                    <a:pt x="270149" y="1898513"/>
                  </a:lnTo>
                  <a:lnTo>
                    <a:pt x="225440" y="1888525"/>
                  </a:lnTo>
                  <a:lnTo>
                    <a:pt x="183356" y="1872479"/>
                  </a:lnTo>
                  <a:lnTo>
                    <a:pt x="144386" y="1850866"/>
                  </a:lnTo>
                  <a:lnTo>
                    <a:pt x="109022" y="1824177"/>
                  </a:lnTo>
                  <a:lnTo>
                    <a:pt x="77752" y="1792904"/>
                  </a:lnTo>
                  <a:lnTo>
                    <a:pt x="51069" y="1757537"/>
                  </a:lnTo>
                  <a:lnTo>
                    <a:pt x="29462" y="1718568"/>
                  </a:lnTo>
                  <a:lnTo>
                    <a:pt x="13421" y="1676488"/>
                  </a:lnTo>
                  <a:lnTo>
                    <a:pt x="3437" y="1631788"/>
                  </a:lnTo>
                  <a:lnTo>
                    <a:pt x="0" y="1584960"/>
                  </a:lnTo>
                  <a:lnTo>
                    <a:pt x="0" y="316991"/>
                  </a:lnTo>
                  <a:close/>
                </a:path>
              </a:pathLst>
            </a:custGeom>
            <a:ln w="12192">
              <a:solidFill>
                <a:srgbClr val="FAE4D5"/>
              </a:solidFill>
            </a:ln>
          </p:spPr>
          <p:txBody>
            <a:bodyPr wrap="square" lIns="0" tIns="0" rIns="0" bIns="0" rtlCol="0"/>
            <a:lstStyle/>
            <a:p>
              <a:endParaRPr>
                <a:latin typeface="HG丸ｺﾞｼｯｸM-PRO" panose="020F0600000000000000" pitchFamily="50" charset="-128"/>
                <a:ea typeface="HG丸ｺﾞｼｯｸM-PRO" panose="020F0600000000000000" pitchFamily="50" charset="-128"/>
              </a:endParaRPr>
            </a:p>
          </p:txBody>
        </p:sp>
      </p:grpSp>
      <p:sp>
        <p:nvSpPr>
          <p:cNvPr id="7" name="object 7"/>
          <p:cNvSpPr txBox="1"/>
          <p:nvPr/>
        </p:nvSpPr>
        <p:spPr>
          <a:xfrm>
            <a:off x="685901" y="1884121"/>
            <a:ext cx="6869428" cy="382156"/>
          </a:xfrm>
          <a:prstGeom prst="rect">
            <a:avLst/>
          </a:prstGeom>
        </p:spPr>
        <p:txBody>
          <a:bodyPr vert="horz" wrap="square" lIns="0" tIns="12700" rIns="0" bIns="0" rtlCol="0">
            <a:spAutoFit/>
          </a:bodyPr>
          <a:lstStyle/>
          <a:p>
            <a:pPr marL="12700">
              <a:lnSpc>
                <a:spcPct val="100000"/>
              </a:lnSpc>
              <a:spcBef>
                <a:spcPts val="100"/>
              </a:spcBef>
            </a:pPr>
            <a:r>
              <a:rPr sz="2400" spc="-15" dirty="0">
                <a:latin typeface="HG丸ｺﾞｼｯｸM-PRO" panose="020F0600000000000000" pitchFamily="50" charset="-128"/>
                <a:ea typeface="HG丸ｺﾞｼｯｸM-PRO" panose="020F0600000000000000" pitchFamily="50" charset="-128"/>
                <a:cs typeface="HGMaruGothicMPRO"/>
              </a:rPr>
              <a:t>●</a:t>
            </a:r>
            <a:r>
              <a:rPr lang="ja-JP" altLang="en-US" sz="2400" spc="-15" dirty="0">
                <a:latin typeface="HG丸ｺﾞｼｯｸM-PRO" panose="020F0600000000000000" pitchFamily="50" charset="-128"/>
                <a:ea typeface="HG丸ｺﾞｼｯｸM-PRO" panose="020F0600000000000000" pitchFamily="50" charset="-128"/>
                <a:cs typeface="HGMaruGothicMPRO"/>
              </a:rPr>
              <a:t>アドプト・プログラムの活動報告手順</a:t>
            </a:r>
            <a:endParaRPr sz="2400" dirty="0">
              <a:latin typeface="HG丸ｺﾞｼｯｸM-PRO" panose="020F0600000000000000" pitchFamily="50" charset="-128"/>
              <a:ea typeface="HG丸ｺﾞｼｯｸM-PRO" panose="020F0600000000000000" pitchFamily="50" charset="-128"/>
              <a:cs typeface="HGMaruGothicMPRO"/>
            </a:endParaRPr>
          </a:p>
        </p:txBody>
      </p:sp>
      <p:graphicFrame>
        <p:nvGraphicFramePr>
          <p:cNvPr id="8" name="object 8"/>
          <p:cNvGraphicFramePr>
            <a:graphicFrameLocks noGrp="1"/>
          </p:cNvGraphicFramePr>
          <p:nvPr>
            <p:extLst>
              <p:ext uri="{D42A27DB-BD31-4B8C-83A1-F6EECF244321}">
                <p14:modId xmlns:p14="http://schemas.microsoft.com/office/powerpoint/2010/main" val="826897729"/>
              </p:ext>
            </p:extLst>
          </p:nvPr>
        </p:nvGraphicFramePr>
        <p:xfrm>
          <a:off x="990600" y="2047240"/>
          <a:ext cx="8781949" cy="1381760"/>
        </p:xfrm>
        <a:graphic>
          <a:graphicData uri="http://schemas.openxmlformats.org/drawingml/2006/table">
            <a:tbl>
              <a:tblPr firstRow="1" bandRow="1">
                <a:tableStyleId>{2D5ABB26-0587-4C30-8999-92F81FD0307C}</a:tableStyleId>
              </a:tblPr>
              <a:tblGrid>
                <a:gridCol w="4922060">
                  <a:extLst>
                    <a:ext uri="{9D8B030D-6E8A-4147-A177-3AD203B41FA5}">
                      <a16:colId xmlns:a16="http://schemas.microsoft.com/office/drawing/2014/main" val="20000"/>
                    </a:ext>
                  </a:extLst>
                </a:gridCol>
                <a:gridCol w="1809245">
                  <a:extLst>
                    <a:ext uri="{9D8B030D-6E8A-4147-A177-3AD203B41FA5}">
                      <a16:colId xmlns:a16="http://schemas.microsoft.com/office/drawing/2014/main" val="20001"/>
                    </a:ext>
                  </a:extLst>
                </a:gridCol>
                <a:gridCol w="816531">
                  <a:extLst>
                    <a:ext uri="{9D8B030D-6E8A-4147-A177-3AD203B41FA5}">
                      <a16:colId xmlns:a16="http://schemas.microsoft.com/office/drawing/2014/main" val="20002"/>
                    </a:ext>
                  </a:extLst>
                </a:gridCol>
                <a:gridCol w="1234113">
                  <a:extLst>
                    <a:ext uri="{9D8B030D-6E8A-4147-A177-3AD203B41FA5}">
                      <a16:colId xmlns:a16="http://schemas.microsoft.com/office/drawing/2014/main" val="20003"/>
                    </a:ext>
                  </a:extLst>
                </a:gridCol>
              </a:tblGrid>
              <a:tr h="335280">
                <a:tc>
                  <a:txBody>
                    <a:bodyPr/>
                    <a:lstStyle/>
                    <a:p>
                      <a:pPr marL="31750">
                        <a:lnSpc>
                          <a:spcPts val="2540"/>
                        </a:lnSpc>
                      </a:pPr>
                      <a:endParaRPr sz="2400" dirty="0">
                        <a:latin typeface="HGMaruGothicMPRO"/>
                        <a:cs typeface="HGMaruGothicMPRO"/>
                      </a:endParaRPr>
                    </a:p>
                  </a:txBody>
                  <a:tcPr marL="0" marR="0" marT="0" marB="0"/>
                </a:tc>
                <a:tc>
                  <a:txBody>
                    <a:bodyPr/>
                    <a:lstStyle/>
                    <a:p>
                      <a:pPr marL="609600">
                        <a:lnSpc>
                          <a:spcPts val="2540"/>
                        </a:lnSpc>
                      </a:pPr>
                      <a:endParaRPr sz="2400" dirty="0">
                        <a:latin typeface="HGMaruGothicMPRO"/>
                        <a:cs typeface="HGMaruGothicMPRO"/>
                      </a:endParaRPr>
                    </a:p>
                  </a:txBody>
                  <a:tcPr marL="0" marR="0" marT="0" marB="0"/>
                </a:tc>
                <a:tc>
                  <a:txBody>
                    <a:bodyPr/>
                    <a:lstStyle/>
                    <a:p>
                      <a:pPr marL="80010">
                        <a:lnSpc>
                          <a:spcPts val="2540"/>
                        </a:lnSpc>
                      </a:pPr>
                      <a:endParaRPr sz="2400" dirty="0">
                        <a:latin typeface="HGMaruGothicMPRO"/>
                        <a:cs typeface="HGMaruGothicMPRO"/>
                      </a:endParaRPr>
                    </a:p>
                  </a:txBody>
                  <a:tcPr marL="0" marR="0" marT="0" marB="0"/>
                </a:tc>
                <a:tc>
                  <a:txBody>
                    <a:bodyPr/>
                    <a:lstStyle/>
                    <a:p>
                      <a:pPr marL="77470">
                        <a:lnSpc>
                          <a:spcPts val="2540"/>
                        </a:lnSpc>
                      </a:pPr>
                      <a:endParaRPr sz="2400" dirty="0">
                        <a:latin typeface="HGMaruGothicMPRO"/>
                        <a:cs typeface="HGMaruGothicMPRO"/>
                      </a:endParaRPr>
                    </a:p>
                  </a:txBody>
                  <a:tcPr marL="0" marR="0" marT="0" marB="0"/>
                </a:tc>
                <a:extLst>
                  <a:ext uri="{0D108BD9-81ED-4DB2-BD59-A6C34878D82A}">
                    <a16:rowId xmlns:a16="http://schemas.microsoft.com/office/drawing/2014/main" val="10000"/>
                  </a:ext>
                </a:extLst>
              </a:tr>
              <a:tr h="365125">
                <a:tc>
                  <a:txBody>
                    <a:bodyPr/>
                    <a:lstStyle/>
                    <a:p>
                      <a:pPr marL="31750">
                        <a:lnSpc>
                          <a:spcPts val="2780"/>
                        </a:lnSpc>
                      </a:pPr>
                      <a:r>
                        <a:rPr lang="ja-JP" altLang="en-US" sz="2400" spc="-10" dirty="0">
                          <a:latin typeface="HGMaruGothicMPRO"/>
                          <a:cs typeface="HGMaruGothicMPRO"/>
                        </a:rPr>
                        <a:t>①</a:t>
                      </a:r>
                      <a:r>
                        <a:rPr sz="2400" spc="-10" dirty="0">
                          <a:latin typeface="HGMaruGothicMPRO"/>
                          <a:cs typeface="HGMaruGothicMPRO"/>
                        </a:rPr>
                        <a:t>利用者登録</a:t>
                      </a:r>
                      <a:endParaRPr lang="en-US" sz="2400" spc="-10" dirty="0">
                        <a:latin typeface="HGMaruGothicMPRO"/>
                        <a:cs typeface="HGMaruGothicMPRO"/>
                      </a:endParaRPr>
                    </a:p>
                    <a:p>
                      <a:pPr marL="31750">
                        <a:lnSpc>
                          <a:spcPts val="2780"/>
                        </a:lnSpc>
                      </a:pPr>
                      <a:endParaRPr sz="2400" dirty="0">
                        <a:latin typeface="HGMaruGothicMPRO"/>
                        <a:cs typeface="HGMaruGothicMPRO"/>
                      </a:endParaRPr>
                    </a:p>
                  </a:txBody>
                  <a:tcPr marL="0" marR="0" marT="0" marB="0"/>
                </a:tc>
                <a:tc>
                  <a:txBody>
                    <a:bodyPr/>
                    <a:lstStyle/>
                    <a:p>
                      <a:pPr marL="609600">
                        <a:lnSpc>
                          <a:spcPts val="2780"/>
                        </a:lnSpc>
                      </a:pPr>
                      <a:r>
                        <a:rPr sz="2400" spc="-25" dirty="0">
                          <a:latin typeface="HG丸ｺﾞｼｯｸM-PRO" panose="020F0600000000000000" pitchFamily="50" charset="-128"/>
                          <a:ea typeface="HG丸ｺﾞｼｯｸM-PRO" panose="020F0600000000000000" pitchFamily="50" charset="-128"/>
                          <a:cs typeface="HGMaruGothicMPRO"/>
                        </a:rPr>
                        <a:t>P</a:t>
                      </a:r>
                      <a:r>
                        <a:rPr lang="en-US" altLang="ja-JP" sz="2400" spc="-25" dirty="0">
                          <a:latin typeface="HG丸ｺﾞｼｯｸM-PRO" panose="020F0600000000000000" pitchFamily="50" charset="-128"/>
                          <a:ea typeface="HG丸ｺﾞｼｯｸM-PRO" panose="020F0600000000000000" pitchFamily="50" charset="-128"/>
                          <a:cs typeface="HGMaruGothicMPRO"/>
                        </a:rPr>
                        <a:t>5</a:t>
                      </a:r>
                      <a:endParaRPr sz="2400" dirty="0">
                        <a:latin typeface="HG丸ｺﾞｼｯｸM-PRO" panose="020F0600000000000000" pitchFamily="50" charset="-128"/>
                        <a:ea typeface="HG丸ｺﾞｼｯｸM-PRO" panose="020F0600000000000000" pitchFamily="50" charset="-128"/>
                        <a:cs typeface="HGMaruGothicMPRO"/>
                      </a:endParaRPr>
                    </a:p>
                  </a:txBody>
                  <a:tcPr marL="0" marR="0" marT="0" marB="0"/>
                </a:tc>
                <a:tc>
                  <a:txBody>
                    <a:bodyPr/>
                    <a:lstStyle/>
                    <a:p>
                      <a:pPr marL="80010">
                        <a:lnSpc>
                          <a:spcPts val="2780"/>
                        </a:lnSpc>
                      </a:pPr>
                      <a:r>
                        <a:rPr sz="2400" spc="-50" dirty="0">
                          <a:latin typeface="HGMaruGothicMPRO"/>
                          <a:cs typeface="HGMaruGothicMPRO"/>
                        </a:rPr>
                        <a:t>～</a:t>
                      </a:r>
                      <a:endParaRPr sz="2400">
                        <a:latin typeface="HGMaruGothicMPRO"/>
                        <a:cs typeface="HGMaruGothicMPRO"/>
                      </a:endParaRPr>
                    </a:p>
                  </a:txBody>
                  <a:tcPr marL="0" marR="0" marT="0" marB="0"/>
                </a:tc>
                <a:tc>
                  <a:txBody>
                    <a:bodyPr/>
                    <a:lstStyle/>
                    <a:p>
                      <a:pPr marL="77470">
                        <a:lnSpc>
                          <a:spcPts val="2780"/>
                        </a:lnSpc>
                      </a:pPr>
                      <a:r>
                        <a:rPr sz="2400" spc="-25" dirty="0">
                          <a:latin typeface="HGMaruGothicMPRO"/>
                          <a:cs typeface="HGMaruGothicMPRO"/>
                        </a:rPr>
                        <a:t>P1</a:t>
                      </a:r>
                      <a:r>
                        <a:rPr lang="en-US" altLang="ja-JP" sz="2400" spc="-25" dirty="0">
                          <a:latin typeface="HGMaruGothicMPRO"/>
                          <a:cs typeface="HGMaruGothicMPRO"/>
                        </a:rPr>
                        <a:t>1</a:t>
                      </a:r>
                      <a:endParaRPr sz="2400" dirty="0">
                        <a:latin typeface="HGMaruGothicMPRO"/>
                        <a:cs typeface="HGMaruGothicMPRO"/>
                      </a:endParaRPr>
                    </a:p>
                  </a:txBody>
                  <a:tcPr marL="0" marR="0" marT="0" marB="0"/>
                </a:tc>
                <a:extLst>
                  <a:ext uri="{0D108BD9-81ED-4DB2-BD59-A6C34878D82A}">
                    <a16:rowId xmlns:a16="http://schemas.microsoft.com/office/drawing/2014/main" val="10001"/>
                  </a:ext>
                </a:extLst>
              </a:tr>
              <a:tr h="335280">
                <a:tc>
                  <a:txBody>
                    <a:bodyPr/>
                    <a:lstStyle/>
                    <a:p>
                      <a:pPr marL="31750">
                        <a:lnSpc>
                          <a:spcPts val="2540"/>
                        </a:lnSpc>
                      </a:pPr>
                      <a:r>
                        <a:rPr lang="ja-JP" altLang="en-US" sz="2400" dirty="0">
                          <a:latin typeface="HGMaruGothicMPRO"/>
                          <a:cs typeface="HGMaruGothicMPRO"/>
                        </a:rPr>
                        <a:t>②</a:t>
                      </a:r>
                      <a:r>
                        <a:rPr sz="2400" dirty="0">
                          <a:latin typeface="HGMaruGothicMPRO"/>
                          <a:cs typeface="HGMaruGothicMPRO"/>
                        </a:rPr>
                        <a:t>申請する（入力</a:t>
                      </a:r>
                      <a:r>
                        <a:rPr sz="2400" spc="-50" dirty="0">
                          <a:latin typeface="HGMaruGothicMPRO"/>
                          <a:cs typeface="HGMaruGothicMPRO"/>
                        </a:rPr>
                        <a:t>）</a:t>
                      </a:r>
                      <a:endParaRPr lang="en-US" sz="2400" spc="-50" dirty="0">
                        <a:latin typeface="HGMaruGothicMPRO"/>
                        <a:cs typeface="HGMaruGothicMPRO"/>
                      </a:endParaRPr>
                    </a:p>
                  </a:txBody>
                  <a:tcPr marL="0" marR="0" marT="0" marB="0"/>
                </a:tc>
                <a:tc>
                  <a:txBody>
                    <a:bodyPr/>
                    <a:lstStyle/>
                    <a:p>
                      <a:pPr marL="609600">
                        <a:lnSpc>
                          <a:spcPts val="2540"/>
                        </a:lnSpc>
                      </a:pPr>
                      <a:r>
                        <a:rPr sz="2400" spc="-25" dirty="0">
                          <a:latin typeface="HGMaruGothicMPRO"/>
                          <a:cs typeface="HGMaruGothicMPRO"/>
                        </a:rPr>
                        <a:t>P1</a:t>
                      </a:r>
                      <a:r>
                        <a:rPr lang="en-US" altLang="ja-JP" sz="2400" spc="-25" dirty="0">
                          <a:latin typeface="HGMaruGothicMPRO"/>
                          <a:cs typeface="HGMaruGothicMPRO"/>
                        </a:rPr>
                        <a:t>2</a:t>
                      </a:r>
                      <a:endParaRPr sz="2400" dirty="0">
                        <a:latin typeface="HGMaruGothicMPRO"/>
                        <a:cs typeface="HGMaruGothicMPRO"/>
                      </a:endParaRPr>
                    </a:p>
                  </a:txBody>
                  <a:tcPr marL="0" marR="0" marT="0" marB="0"/>
                </a:tc>
                <a:tc>
                  <a:txBody>
                    <a:bodyPr/>
                    <a:lstStyle/>
                    <a:p>
                      <a:pPr marL="229235">
                        <a:lnSpc>
                          <a:spcPts val="2540"/>
                        </a:lnSpc>
                      </a:pPr>
                      <a:r>
                        <a:rPr sz="2400" spc="-50" dirty="0">
                          <a:latin typeface="HGMaruGothicMPRO"/>
                          <a:cs typeface="HGMaruGothicMPRO"/>
                        </a:rPr>
                        <a:t>～</a:t>
                      </a:r>
                      <a:endParaRPr sz="2400" dirty="0">
                        <a:latin typeface="HGMaruGothicMPRO"/>
                        <a:cs typeface="HGMaruGothicMPRO"/>
                      </a:endParaRPr>
                    </a:p>
                  </a:txBody>
                  <a:tcPr marL="0" marR="0" marT="0" marB="0"/>
                </a:tc>
                <a:tc>
                  <a:txBody>
                    <a:bodyPr/>
                    <a:lstStyle/>
                    <a:p>
                      <a:pPr marL="226695">
                        <a:lnSpc>
                          <a:spcPts val="2540"/>
                        </a:lnSpc>
                      </a:pPr>
                      <a:r>
                        <a:rPr lang="en-US" altLang="ja-JP" sz="2400" dirty="0">
                          <a:latin typeface="HGMaruGothicMPRO"/>
                          <a:cs typeface="HGMaruGothicMPRO"/>
                        </a:rPr>
                        <a:t>P18</a:t>
                      </a:r>
                      <a:endParaRPr sz="2400" dirty="0">
                        <a:latin typeface="HGMaruGothicMPRO"/>
                        <a:cs typeface="HGMaruGothicMPRO"/>
                      </a:endParaRPr>
                    </a:p>
                  </a:txBody>
                  <a:tcPr marL="0" marR="0" marT="0" marB="0"/>
                </a:tc>
                <a:extLst>
                  <a:ext uri="{0D108BD9-81ED-4DB2-BD59-A6C34878D82A}">
                    <a16:rowId xmlns:a16="http://schemas.microsoft.com/office/drawing/2014/main" val="10002"/>
                  </a:ext>
                </a:extLst>
              </a:tr>
            </a:tbl>
          </a:graphicData>
        </a:graphic>
      </p:graphicFrame>
      <p:sp>
        <p:nvSpPr>
          <p:cNvPr id="9" name="object 4">
            <a:extLst>
              <a:ext uri="{FF2B5EF4-FFF2-40B4-BE49-F238E27FC236}">
                <a16:creationId xmlns:a16="http://schemas.microsoft.com/office/drawing/2014/main" id="{C67F601C-8900-42CC-B696-9C787746E2BB}"/>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10" name="object 4">
            <a:extLst>
              <a:ext uri="{FF2B5EF4-FFF2-40B4-BE49-F238E27FC236}">
                <a16:creationId xmlns:a16="http://schemas.microsoft.com/office/drawing/2014/main" id="{04362A4C-6FF5-4B3A-89E3-6F1A6ABD4D5F}"/>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88802" y="459485"/>
            <a:ext cx="822198" cy="382156"/>
          </a:xfrm>
          <a:prstGeom prst="rect">
            <a:avLst/>
          </a:prstGeom>
        </p:spPr>
        <p:txBody>
          <a:bodyPr vert="horz" wrap="square" lIns="0" tIns="12700" rIns="0" bIns="0" rtlCol="0">
            <a:spAutoFit/>
          </a:bodyPr>
          <a:lstStyle/>
          <a:p>
            <a:pPr marL="12700">
              <a:lnSpc>
                <a:spcPct val="100000"/>
              </a:lnSpc>
              <a:spcBef>
                <a:spcPts val="100"/>
              </a:spcBef>
            </a:pPr>
            <a:r>
              <a:rPr sz="2400" spc="-25" dirty="0">
                <a:latin typeface="Yu Gothic"/>
                <a:cs typeface="Yu Gothic"/>
              </a:rPr>
              <a:t>P.</a:t>
            </a:r>
            <a:r>
              <a:rPr lang="ja-JP" altLang="en-US" sz="2400" spc="-25" dirty="0">
                <a:latin typeface="Yu Gothic"/>
                <a:cs typeface="Yu Gothic"/>
              </a:rPr>
              <a:t>３</a:t>
            </a:r>
            <a:endParaRPr sz="2400" dirty="0">
              <a:latin typeface="Yu Gothic"/>
              <a:cs typeface="Yu Gothic"/>
            </a:endParaRPr>
          </a:p>
        </p:txBody>
      </p:sp>
      <p:sp>
        <p:nvSpPr>
          <p:cNvPr id="4" name="object 4"/>
          <p:cNvSpPr txBox="1">
            <a:spLocks noGrp="1"/>
          </p:cNvSpPr>
          <p:nvPr>
            <p:ph type="title"/>
          </p:nvPr>
        </p:nvSpPr>
        <p:spPr>
          <a:xfrm>
            <a:off x="764540" y="258220"/>
            <a:ext cx="5331460" cy="689932"/>
          </a:xfrm>
          <a:prstGeom prst="rect">
            <a:avLst/>
          </a:prstGeom>
        </p:spPr>
        <p:txBody>
          <a:bodyPr vert="horz" wrap="square" lIns="0" tIns="12700" rIns="0" bIns="0" rtlCol="0">
            <a:spAutoFit/>
          </a:bodyPr>
          <a:lstStyle/>
          <a:p>
            <a:pPr marL="12700">
              <a:lnSpc>
                <a:spcPct val="100000"/>
              </a:lnSpc>
              <a:spcBef>
                <a:spcPts val="100"/>
              </a:spcBef>
            </a:pPr>
            <a:r>
              <a:rPr spc="-15" dirty="0">
                <a:latin typeface="HG丸ｺﾞｼｯｸM-PRO" panose="020F0600000000000000" pitchFamily="50" charset="-128"/>
                <a:ea typeface="HG丸ｺﾞｼｯｸM-PRO" panose="020F0600000000000000" pitchFamily="50" charset="-128"/>
              </a:rPr>
              <a:t>申請の前に</a:t>
            </a:r>
          </a:p>
        </p:txBody>
      </p:sp>
      <p:sp>
        <p:nvSpPr>
          <p:cNvPr id="5" name="object 5"/>
          <p:cNvSpPr txBox="1">
            <a:spLocks noGrp="1"/>
          </p:cNvSpPr>
          <p:nvPr>
            <p:ph idx="1"/>
          </p:nvPr>
        </p:nvSpPr>
        <p:spPr>
          <a:xfrm>
            <a:off x="685800" y="1447800"/>
            <a:ext cx="8077200" cy="965008"/>
          </a:xfrm>
          <a:prstGeom prst="rect">
            <a:avLst/>
          </a:prstGeom>
        </p:spPr>
        <p:txBody>
          <a:bodyPr vert="horz" wrap="square" lIns="0" tIns="13335" rIns="0" bIns="0" rtlCol="0">
            <a:spAutoFit/>
          </a:bodyPr>
          <a:lstStyle/>
          <a:p>
            <a:pPr marL="12700">
              <a:lnSpc>
                <a:spcPct val="100000"/>
              </a:lnSpc>
              <a:spcBef>
                <a:spcPts val="105"/>
              </a:spcBef>
            </a:pPr>
            <a:r>
              <a:rPr b="1" spc="-20" dirty="0">
                <a:solidFill>
                  <a:srgbClr val="FF0000"/>
                </a:solidFill>
                <a:latin typeface="HG丸ｺﾞｼｯｸM-PRO" panose="020F0600000000000000" pitchFamily="50" charset="-128"/>
                <a:ea typeface="HG丸ｺﾞｼｯｸM-PRO" panose="020F0600000000000000" pitchFamily="50" charset="-128"/>
              </a:rPr>
              <a:t>添付書類について（</a:t>
            </a:r>
            <a:r>
              <a:rPr b="1" spc="-30" dirty="0">
                <a:solidFill>
                  <a:srgbClr val="FF0000"/>
                </a:solidFill>
                <a:latin typeface="HG丸ｺﾞｼｯｸM-PRO" panose="020F0600000000000000" pitchFamily="50" charset="-128"/>
                <a:ea typeface="HG丸ｺﾞｼｯｸM-PRO" panose="020F0600000000000000" pitchFamily="50" charset="-128"/>
              </a:rPr>
              <a:t>ご用意頂く書類等</a:t>
            </a:r>
            <a:r>
              <a:rPr b="1" spc="-50" dirty="0">
                <a:solidFill>
                  <a:srgbClr val="FF0000"/>
                </a:solidFill>
                <a:latin typeface="HG丸ｺﾞｼｯｸM-PRO" panose="020F0600000000000000" pitchFamily="50" charset="-128"/>
                <a:ea typeface="HG丸ｺﾞｼｯｸM-PRO" panose="020F0600000000000000" pitchFamily="50" charset="-128"/>
              </a:rPr>
              <a:t>）</a:t>
            </a:r>
          </a:p>
          <a:p>
            <a:pPr marL="12700" indent="0">
              <a:lnSpc>
                <a:spcPct val="100000"/>
              </a:lnSpc>
              <a:spcBef>
                <a:spcPts val="1914"/>
              </a:spcBef>
              <a:buNone/>
            </a:pPr>
            <a:r>
              <a:rPr sz="1800" b="0" u="none" spc="-15" dirty="0">
                <a:solidFill>
                  <a:srgbClr val="000000"/>
                </a:solidFill>
                <a:latin typeface="HG丸ｺﾞｼｯｸM-PRO" panose="020F0600000000000000" pitchFamily="50" charset="-128"/>
                <a:ea typeface="HG丸ｺﾞｼｯｸM-PRO" panose="020F0600000000000000" pitchFamily="50" charset="-128"/>
                <a:cs typeface="HGMaruGothicMPRO"/>
              </a:rPr>
              <a:t>１</a:t>
            </a:r>
            <a:r>
              <a:rPr sz="1800" b="0" u="none" spc="-15" dirty="0">
                <a:solidFill>
                  <a:srgbClr val="000000"/>
                </a:solidFill>
                <a:latin typeface="HG丸ｺﾞｼｯｸM-PRO" panose="020F0600000000000000" pitchFamily="50" charset="-128"/>
                <a:ea typeface="HG丸ｺﾞｼｯｸM-PRO" panose="020F0600000000000000" pitchFamily="50" charset="-128"/>
              </a:rPr>
              <a:t>．</a:t>
            </a:r>
            <a:r>
              <a:rPr lang="ja-JP" altLang="en-US" sz="1800" b="0" u="none" spc="-15" dirty="0">
                <a:solidFill>
                  <a:srgbClr val="000000"/>
                </a:solidFill>
                <a:latin typeface="HG丸ｺﾞｼｯｸM-PRO" panose="020F0600000000000000" pitchFamily="50" charset="-128"/>
                <a:ea typeface="HG丸ｺﾞｼｯｸM-PRO" panose="020F0600000000000000" pitchFamily="50" charset="-128"/>
              </a:rPr>
              <a:t>アドプト・プログラム活動報告（詳しくは</a:t>
            </a:r>
            <a:r>
              <a:rPr lang="en-US" altLang="ja-JP" sz="1800" b="0" u="none" spc="-15" dirty="0">
                <a:solidFill>
                  <a:srgbClr val="000000"/>
                </a:solidFill>
                <a:latin typeface="HG丸ｺﾞｼｯｸM-PRO" panose="020F0600000000000000" pitchFamily="50" charset="-128"/>
                <a:ea typeface="HG丸ｺﾞｼｯｸM-PRO" panose="020F0600000000000000" pitchFamily="50" charset="-128"/>
              </a:rPr>
              <a:t>p.13</a:t>
            </a:r>
            <a:r>
              <a:rPr lang="ja-JP" altLang="en-US" sz="1800" b="0" u="none" spc="-15" dirty="0">
                <a:solidFill>
                  <a:srgbClr val="000000"/>
                </a:solidFill>
                <a:latin typeface="HG丸ｺﾞｼｯｸM-PRO" panose="020F0600000000000000" pitchFamily="50" charset="-128"/>
                <a:ea typeface="HG丸ｺﾞｼｯｸM-PRO" panose="020F0600000000000000" pitchFamily="50" charset="-128"/>
              </a:rPr>
              <a:t>をご確認ください）</a:t>
            </a:r>
            <a:endParaRPr lang="en-US" sz="1800" dirty="0">
              <a:latin typeface="HG丸ｺﾞｼｯｸM-PRO" panose="020F0600000000000000" pitchFamily="50" charset="-128"/>
              <a:ea typeface="HG丸ｺﾞｼｯｸM-PRO" panose="020F0600000000000000" pitchFamily="50" charset="-128"/>
            </a:endParaRPr>
          </a:p>
        </p:txBody>
      </p:sp>
      <p:sp>
        <p:nvSpPr>
          <p:cNvPr id="6" name="object 4">
            <a:extLst>
              <a:ext uri="{FF2B5EF4-FFF2-40B4-BE49-F238E27FC236}">
                <a16:creationId xmlns:a16="http://schemas.microsoft.com/office/drawing/2014/main" id="{9D8D14DF-8DBE-46B1-8374-B8480C35A83F}"/>
              </a:ext>
            </a:extLst>
          </p:cNvPr>
          <p:cNvSpPr/>
          <p:nvPr/>
        </p:nvSpPr>
        <p:spPr>
          <a:xfrm>
            <a:off x="10591800" y="319444"/>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b="1" dirty="0"/>
          </a:p>
        </p:txBody>
      </p:sp>
      <p:sp>
        <p:nvSpPr>
          <p:cNvPr id="7" name="object 4">
            <a:extLst>
              <a:ext uri="{FF2B5EF4-FFF2-40B4-BE49-F238E27FC236}">
                <a16:creationId xmlns:a16="http://schemas.microsoft.com/office/drawing/2014/main" id="{2D00D878-B95F-45A9-85FB-D4C0E34C7823}"/>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FA7240AA-BF30-48D5-AD13-8DB61257AAB2}"/>
              </a:ext>
            </a:extLst>
          </p:cNvPr>
          <p:cNvPicPr>
            <a:picLocks noChangeAspect="1"/>
          </p:cNvPicPr>
          <p:nvPr/>
        </p:nvPicPr>
        <p:blipFill>
          <a:blip r:embed="rId2"/>
          <a:stretch>
            <a:fillRect/>
          </a:stretch>
        </p:blipFill>
        <p:spPr>
          <a:xfrm>
            <a:off x="228600" y="1519773"/>
            <a:ext cx="7405648" cy="4428427"/>
          </a:xfrm>
          <a:prstGeom prst="rect">
            <a:avLst/>
          </a:prstGeom>
          <a:ln>
            <a:solidFill>
              <a:srgbClr val="0070C0"/>
            </a:solidFill>
          </a:ln>
        </p:spPr>
      </p:pic>
      <p:sp>
        <p:nvSpPr>
          <p:cNvPr id="2" name="object 2"/>
          <p:cNvSpPr txBox="1"/>
          <p:nvPr/>
        </p:nvSpPr>
        <p:spPr>
          <a:xfrm>
            <a:off x="10974172" y="460435"/>
            <a:ext cx="610870" cy="391160"/>
          </a:xfrm>
          <a:prstGeom prst="rect">
            <a:avLst/>
          </a:prstGeom>
        </p:spPr>
        <p:txBody>
          <a:bodyPr vert="horz" wrap="square" lIns="0" tIns="12700" rIns="0" bIns="0" rtlCol="0">
            <a:spAutoFit/>
          </a:bodyPr>
          <a:lstStyle/>
          <a:p>
            <a:pPr marL="12700">
              <a:lnSpc>
                <a:spcPct val="100000"/>
              </a:lnSpc>
              <a:spcBef>
                <a:spcPts val="100"/>
              </a:spcBef>
            </a:pPr>
            <a:r>
              <a:rPr sz="2400" spc="-25" dirty="0">
                <a:latin typeface="Yu Gothic"/>
                <a:cs typeface="Yu Gothic"/>
              </a:rPr>
              <a:t>P.</a:t>
            </a:r>
            <a:r>
              <a:rPr lang="ja-JP" altLang="en-US" sz="2400" spc="-25" dirty="0">
                <a:latin typeface="Yu Gothic"/>
                <a:cs typeface="Yu Gothic"/>
              </a:rPr>
              <a:t>４</a:t>
            </a:r>
            <a:endParaRPr sz="2400" dirty="0">
              <a:latin typeface="Yu Gothic"/>
              <a:cs typeface="Yu Gothic"/>
            </a:endParaRPr>
          </a:p>
        </p:txBody>
      </p:sp>
      <p:sp>
        <p:nvSpPr>
          <p:cNvPr id="3" name="object 3"/>
          <p:cNvSpPr txBox="1">
            <a:spLocks noGrp="1"/>
          </p:cNvSpPr>
          <p:nvPr>
            <p:ph type="title"/>
          </p:nvPr>
        </p:nvSpPr>
        <p:spPr>
          <a:xfrm>
            <a:off x="606958" y="253996"/>
            <a:ext cx="4727042" cy="689932"/>
          </a:xfrm>
          <a:prstGeom prst="rect">
            <a:avLst/>
          </a:prstGeom>
        </p:spPr>
        <p:txBody>
          <a:bodyPr vert="horz" wrap="square" lIns="0" tIns="12700" rIns="0" bIns="0" rtlCol="0">
            <a:spAutoFit/>
          </a:bodyPr>
          <a:lstStyle/>
          <a:p>
            <a:pPr marL="12700">
              <a:lnSpc>
                <a:spcPct val="100000"/>
              </a:lnSpc>
              <a:spcBef>
                <a:spcPts val="100"/>
              </a:spcBef>
            </a:pPr>
            <a:r>
              <a:rPr lang="ja-JP" altLang="en-US" spc="-10" dirty="0">
                <a:latin typeface="HG丸ｺﾞｼｯｸM-PRO" panose="020F0600000000000000" pitchFamily="50" charset="-128"/>
                <a:ea typeface="HG丸ｺﾞｼｯｸM-PRO" panose="020F0600000000000000" pitchFamily="50" charset="-128"/>
              </a:rPr>
              <a:t>①利用者</a:t>
            </a:r>
            <a:r>
              <a:rPr spc="-10" dirty="0">
                <a:latin typeface="HG丸ｺﾞｼｯｸM-PRO" panose="020F0600000000000000" pitchFamily="50" charset="-128"/>
                <a:ea typeface="HG丸ｺﾞｼｯｸM-PRO" panose="020F0600000000000000" pitchFamily="50" charset="-128"/>
              </a:rPr>
              <a:t>登録</a:t>
            </a:r>
          </a:p>
        </p:txBody>
      </p:sp>
      <p:sp>
        <p:nvSpPr>
          <p:cNvPr id="4" name="object 4"/>
          <p:cNvSpPr txBox="1"/>
          <p:nvPr/>
        </p:nvSpPr>
        <p:spPr>
          <a:xfrm>
            <a:off x="7817128" y="2438400"/>
            <a:ext cx="4065904" cy="3697807"/>
          </a:xfrm>
          <a:prstGeom prst="rect">
            <a:avLst/>
          </a:prstGeom>
        </p:spPr>
        <p:txBody>
          <a:bodyPr vert="horz" wrap="square" lIns="0" tIns="12065" rIns="0" bIns="0" rtlCol="0">
            <a:spAutoFit/>
          </a:bodyPr>
          <a:lstStyle/>
          <a:p>
            <a:pPr marL="12700">
              <a:lnSpc>
                <a:spcPct val="100000"/>
              </a:lnSpc>
              <a:spcBef>
                <a:spcPts val="95"/>
              </a:spcBef>
            </a:pPr>
            <a:r>
              <a:rPr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手順１</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30" dirty="0">
                <a:latin typeface="HG丸ｺﾞｼｯｸM-PRO" panose="020F0600000000000000" pitchFamily="50" charset="-128"/>
                <a:ea typeface="HG丸ｺﾞｼｯｸM-PRO" panose="020F0600000000000000" pitchFamily="50" charset="-128"/>
                <a:cs typeface="HGMaruGothicMPRO"/>
              </a:rPr>
              <a:t>「大阪府行政オンラインシステム」</a:t>
            </a:r>
            <a:r>
              <a:rPr lang="ja-JP" altLang="en-US" sz="1600" spc="-30" dirty="0">
                <a:latin typeface="HG丸ｺﾞｼｯｸM-PRO" panose="020F0600000000000000" pitchFamily="50" charset="-128"/>
                <a:ea typeface="HG丸ｺﾞｼｯｸM-PRO" panose="020F0600000000000000" pitchFamily="50" charset="-128"/>
                <a:cs typeface="HGMaruGothicMPRO"/>
              </a:rPr>
              <a:t>に</a:t>
            </a:r>
            <a:r>
              <a:rPr sz="1600" spc="-30" dirty="0">
                <a:latin typeface="HG丸ｺﾞｼｯｸM-PRO" panose="020F0600000000000000" pitchFamily="50" charset="-128"/>
                <a:ea typeface="HG丸ｺﾞｼｯｸM-PRO" panose="020F0600000000000000" pitchFamily="50" charset="-128"/>
                <a:cs typeface="HGMaruGothicMPRO"/>
              </a:rPr>
              <a:t>移動</a:t>
            </a:r>
            <a:r>
              <a:rPr sz="1600" spc="-35" dirty="0">
                <a:latin typeface="HG丸ｺﾞｼｯｸM-PRO" panose="020F0600000000000000" pitchFamily="50" charset="-128"/>
                <a:ea typeface="HG丸ｺﾞｼｯｸM-PRO" panose="020F0600000000000000" pitchFamily="50" charset="-128"/>
                <a:cs typeface="HGMaruGothicMPRO"/>
              </a:rPr>
              <a:t>します。</a:t>
            </a:r>
            <a:endParaRPr sz="1600" dirty="0">
              <a:latin typeface="HG丸ｺﾞｼｯｸM-PRO" panose="020F0600000000000000" pitchFamily="50" charset="-128"/>
              <a:ea typeface="HG丸ｺﾞｼｯｸM-PRO" panose="020F0600000000000000" pitchFamily="50" charset="-128"/>
              <a:cs typeface="HGMaruGothicMPRO"/>
            </a:endParaRPr>
          </a:p>
          <a:p>
            <a:pPr marL="12700" marR="192405" indent="202565">
              <a:lnSpc>
                <a:spcPct val="100000"/>
              </a:lnSpc>
              <a:spcBef>
                <a:spcPts val="1920"/>
              </a:spcBef>
            </a:pPr>
            <a:r>
              <a:rPr lang="ja-JP" altLang="en-US" sz="1600" spc="-30" dirty="0">
                <a:latin typeface="HG丸ｺﾞｼｯｸM-PRO" panose="020F0600000000000000" pitchFamily="50" charset="-128"/>
                <a:ea typeface="HG丸ｺﾞｼｯｸM-PRO" panose="020F0600000000000000" pitchFamily="50" charset="-128"/>
                <a:cs typeface="HGMaruGothicMPRO"/>
              </a:rPr>
              <a:t>アドプト・プログラムの新規</a:t>
            </a:r>
            <a:r>
              <a:rPr sz="1600" spc="-30" dirty="0">
                <a:latin typeface="HG丸ｺﾞｼｯｸM-PRO" panose="020F0600000000000000" pitchFamily="50" charset="-128"/>
                <a:ea typeface="HG丸ｺﾞｼｯｸM-PRO" panose="020F0600000000000000" pitchFamily="50" charset="-128"/>
                <a:cs typeface="HGMaruGothicMPRO"/>
              </a:rPr>
              <a:t>受付については、この「大阪府行政オンラインシステム」で行います。</a:t>
            </a:r>
            <a:endParaRPr sz="1600" dirty="0">
              <a:latin typeface="HG丸ｺﾞｼｯｸM-PRO" panose="020F0600000000000000" pitchFamily="50" charset="-128"/>
              <a:ea typeface="HG丸ｺﾞｼｯｸM-PRO" panose="020F0600000000000000" pitchFamily="50" charset="-128"/>
              <a:cs typeface="HGMaruGothicMPRO"/>
            </a:endParaRPr>
          </a:p>
          <a:p>
            <a:pPr marL="12700" marR="192405" algn="just">
              <a:lnSpc>
                <a:spcPct val="100000"/>
              </a:lnSpc>
              <a:spcBef>
                <a:spcPts val="1920"/>
              </a:spcBef>
            </a:pPr>
            <a:r>
              <a:rPr sz="1600" spc="-30" dirty="0">
                <a:latin typeface="HG丸ｺﾞｼｯｸM-PRO" panose="020F0600000000000000" pitchFamily="50" charset="-128"/>
                <a:ea typeface="HG丸ｺﾞｼｯｸM-PRO" panose="020F0600000000000000" pitchFamily="50" charset="-128"/>
                <a:cs typeface="HGMaruGothicMPRO"/>
              </a:rPr>
              <a:t>「大阪府</a:t>
            </a:r>
            <a:r>
              <a:rPr lang="ja-JP" altLang="en-US" sz="1600" spc="-30" dirty="0">
                <a:latin typeface="HG丸ｺﾞｼｯｸM-PRO" panose="020F0600000000000000" pitchFamily="50" charset="-128"/>
                <a:ea typeface="HG丸ｺﾞｼｯｸM-PRO" panose="020F0600000000000000" pitchFamily="50" charset="-128"/>
                <a:cs typeface="HGMaruGothicMPRO"/>
              </a:rPr>
              <a:t>行政オンライン</a:t>
            </a:r>
            <a:r>
              <a:rPr sz="1600" spc="-30" dirty="0">
                <a:latin typeface="HG丸ｺﾞｼｯｸM-PRO" panose="020F0600000000000000" pitchFamily="50" charset="-128"/>
                <a:ea typeface="HG丸ｺﾞｼｯｸM-PRO" panose="020F0600000000000000" pitchFamily="50" charset="-128"/>
                <a:cs typeface="HGMaruGothicMPRO"/>
              </a:rPr>
              <a:t>システム」を初めてご利用の方は「新規登録」をクリックしてください。</a:t>
            </a:r>
            <a:endParaRPr sz="1600" dirty="0">
              <a:latin typeface="HG丸ｺﾞｼｯｸM-PRO" panose="020F0600000000000000" pitchFamily="50" charset="-128"/>
              <a:ea typeface="HG丸ｺﾞｼｯｸM-PRO" panose="020F0600000000000000" pitchFamily="50" charset="-128"/>
              <a:cs typeface="HGMaruGothicMPRO"/>
            </a:endParaRPr>
          </a:p>
          <a:p>
            <a:pPr marL="215265">
              <a:lnSpc>
                <a:spcPct val="100000"/>
              </a:lnSpc>
              <a:spcBef>
                <a:spcPts val="1925"/>
              </a:spcBef>
            </a:pPr>
            <a:r>
              <a:rPr sz="1600" spc="-30" dirty="0">
                <a:latin typeface="HG丸ｺﾞｼｯｸM-PRO" panose="020F0600000000000000" pitchFamily="50" charset="-128"/>
                <a:ea typeface="HG丸ｺﾞｼｯｸM-PRO" panose="020F0600000000000000" pitchFamily="50" charset="-128"/>
                <a:cs typeface="HGMaruGothicMPRO"/>
              </a:rPr>
              <a:t>他の申請等で、すでにご利用の方は、</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25" dirty="0">
                <a:latin typeface="HG丸ｺﾞｼｯｸM-PRO" panose="020F0600000000000000" pitchFamily="50" charset="-128"/>
                <a:ea typeface="HG丸ｺﾞｼｯｸM-PRO" panose="020F0600000000000000" pitchFamily="50" charset="-128"/>
                <a:cs typeface="HGMaruGothicMPRO"/>
              </a:rPr>
              <a:t>「ログイン」をクリック</a:t>
            </a:r>
            <a:r>
              <a:rPr sz="1600" spc="-20" dirty="0">
                <a:latin typeface="HG丸ｺﾞｼｯｸM-PRO" panose="020F0600000000000000" pitchFamily="50" charset="-128"/>
                <a:ea typeface="HG丸ｺﾞｼｯｸM-PRO" panose="020F0600000000000000" pitchFamily="50" charset="-128"/>
                <a:cs typeface="HGMaruGothicMPRO"/>
              </a:rPr>
              <a:t>（P</a:t>
            </a:r>
            <a:r>
              <a:rPr sz="1600" spc="-30" dirty="0">
                <a:latin typeface="HG丸ｺﾞｼｯｸM-PRO" panose="020F0600000000000000" pitchFamily="50" charset="-128"/>
                <a:ea typeface="HG丸ｺﾞｼｯｸM-PRO" panose="020F0600000000000000" pitchFamily="50" charset="-128"/>
                <a:cs typeface="HGMaruGothicMPRO"/>
              </a:rPr>
              <a:t>.</a:t>
            </a:r>
            <a:r>
              <a:rPr lang="en-US" altLang="ja-JP" sz="1600" spc="-30" dirty="0">
                <a:latin typeface="HG丸ｺﾞｼｯｸM-PRO" panose="020F0600000000000000" pitchFamily="50" charset="-128"/>
                <a:ea typeface="HG丸ｺﾞｼｯｸM-PRO" panose="020F0600000000000000" pitchFamily="50" charset="-128"/>
                <a:cs typeface="HGMaruGothicMPRO"/>
              </a:rPr>
              <a:t>12</a:t>
            </a:r>
            <a:r>
              <a:rPr sz="1600" spc="-30" dirty="0">
                <a:latin typeface="HG丸ｺﾞｼｯｸM-PRO" panose="020F0600000000000000" pitchFamily="50" charset="-128"/>
                <a:ea typeface="HG丸ｺﾞｼｯｸM-PRO" panose="020F0600000000000000" pitchFamily="50" charset="-128"/>
                <a:cs typeface="HGMaruGothicMPRO"/>
              </a:rPr>
              <a:t>を参照くだ</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30" dirty="0">
                <a:latin typeface="HG丸ｺﾞｼｯｸM-PRO" panose="020F0600000000000000" pitchFamily="50" charset="-128"/>
                <a:ea typeface="HG丸ｺﾞｼｯｸM-PRO" panose="020F0600000000000000" pitchFamily="50" charset="-128"/>
                <a:cs typeface="HGMaruGothicMPRO"/>
              </a:rPr>
              <a:t>さい</a:t>
            </a:r>
            <a:r>
              <a:rPr sz="1600" spc="-50" dirty="0">
                <a:latin typeface="HG丸ｺﾞｼｯｸM-PRO" panose="020F0600000000000000" pitchFamily="50" charset="-128"/>
                <a:ea typeface="HG丸ｺﾞｼｯｸM-PRO" panose="020F0600000000000000" pitchFamily="50" charset="-128"/>
                <a:cs typeface="HGMaruGothicMPRO"/>
              </a:rPr>
              <a:t>）</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5" name="object 5"/>
          <p:cNvGrpSpPr/>
          <p:nvPr/>
        </p:nvGrpSpPr>
        <p:grpSpPr>
          <a:xfrm>
            <a:off x="7864095" y="1371600"/>
            <a:ext cx="1279525" cy="923925"/>
            <a:chOff x="8049514" y="1110614"/>
            <a:chExt cx="1279525" cy="923925"/>
          </a:xfrm>
        </p:grpSpPr>
        <p:sp>
          <p:nvSpPr>
            <p:cNvPr id="6" name="object 6"/>
            <p:cNvSpPr/>
            <p:nvPr/>
          </p:nvSpPr>
          <p:spPr>
            <a:xfrm>
              <a:off x="8055864" y="1116964"/>
              <a:ext cx="1266825" cy="911225"/>
            </a:xfrm>
            <a:custGeom>
              <a:avLst/>
              <a:gdLst/>
              <a:ahLst/>
              <a:cxnLst/>
              <a:rect l="l" t="t" r="r" b="b"/>
              <a:pathLst>
                <a:path w="1266825" h="911225">
                  <a:moveTo>
                    <a:pt x="350646" y="0"/>
                  </a:moveTo>
                  <a:lnTo>
                    <a:pt x="0" y="560324"/>
                  </a:lnTo>
                  <a:lnTo>
                    <a:pt x="560196" y="910971"/>
                  </a:lnTo>
                  <a:lnTo>
                    <a:pt x="507872" y="683260"/>
                  </a:lnTo>
                  <a:lnTo>
                    <a:pt x="1266316" y="508762"/>
                  </a:lnTo>
                  <a:lnTo>
                    <a:pt x="1161541" y="53339"/>
                  </a:lnTo>
                  <a:lnTo>
                    <a:pt x="403097" y="227837"/>
                  </a:lnTo>
                  <a:lnTo>
                    <a:pt x="350646" y="0"/>
                  </a:lnTo>
                  <a:close/>
                </a:path>
              </a:pathLst>
            </a:custGeom>
            <a:solidFill>
              <a:srgbClr val="C00000"/>
            </a:solidFill>
          </p:spPr>
          <p:txBody>
            <a:bodyPr wrap="square" lIns="0" tIns="0" rIns="0" bIns="0" rtlCol="0"/>
            <a:lstStyle/>
            <a:p>
              <a:endParaRPr/>
            </a:p>
          </p:txBody>
        </p:sp>
        <p:sp>
          <p:nvSpPr>
            <p:cNvPr id="7" name="object 7"/>
            <p:cNvSpPr/>
            <p:nvPr/>
          </p:nvSpPr>
          <p:spPr>
            <a:xfrm>
              <a:off x="8055864" y="1116964"/>
              <a:ext cx="1266825" cy="911225"/>
            </a:xfrm>
            <a:custGeom>
              <a:avLst/>
              <a:gdLst/>
              <a:ahLst/>
              <a:cxnLst/>
              <a:rect l="l" t="t" r="r" b="b"/>
              <a:pathLst>
                <a:path w="1266825" h="911225">
                  <a:moveTo>
                    <a:pt x="1161541" y="53339"/>
                  </a:moveTo>
                  <a:lnTo>
                    <a:pt x="403097" y="227837"/>
                  </a:lnTo>
                  <a:lnTo>
                    <a:pt x="350646" y="0"/>
                  </a:lnTo>
                  <a:lnTo>
                    <a:pt x="0" y="560324"/>
                  </a:lnTo>
                  <a:lnTo>
                    <a:pt x="560196" y="910971"/>
                  </a:lnTo>
                  <a:lnTo>
                    <a:pt x="507872" y="683260"/>
                  </a:lnTo>
                  <a:lnTo>
                    <a:pt x="1266316" y="508762"/>
                  </a:lnTo>
                  <a:lnTo>
                    <a:pt x="1161541" y="53339"/>
                  </a:lnTo>
                  <a:close/>
                </a:path>
              </a:pathLst>
            </a:custGeom>
            <a:ln w="12700">
              <a:solidFill>
                <a:srgbClr val="41709C"/>
              </a:solidFill>
            </a:ln>
          </p:spPr>
          <p:txBody>
            <a:bodyPr wrap="square" lIns="0" tIns="0" rIns="0" bIns="0" rtlCol="0"/>
            <a:lstStyle/>
            <a:p>
              <a:endParaRPr/>
            </a:p>
          </p:txBody>
        </p:sp>
        <p:sp>
          <p:nvSpPr>
            <p:cNvPr id="8" name="object 8"/>
            <p:cNvSpPr/>
            <p:nvPr/>
          </p:nvSpPr>
          <p:spPr>
            <a:xfrm>
              <a:off x="8281416" y="1253362"/>
              <a:ext cx="948055" cy="568960"/>
            </a:xfrm>
            <a:custGeom>
              <a:avLst/>
              <a:gdLst/>
              <a:ahLst/>
              <a:cxnLst/>
              <a:rect l="l" t="t" r="r" b="b"/>
              <a:pathLst>
                <a:path w="948054" h="568960">
                  <a:moveTo>
                    <a:pt x="860678" y="0"/>
                  </a:moveTo>
                  <a:lnTo>
                    <a:pt x="0" y="209550"/>
                  </a:lnTo>
                  <a:lnTo>
                    <a:pt x="87375" y="568451"/>
                  </a:lnTo>
                  <a:lnTo>
                    <a:pt x="948054" y="358901"/>
                  </a:lnTo>
                  <a:lnTo>
                    <a:pt x="860678" y="0"/>
                  </a:lnTo>
                  <a:close/>
                </a:path>
              </a:pathLst>
            </a:custGeom>
            <a:solidFill>
              <a:srgbClr val="C00000"/>
            </a:solidFill>
          </p:spPr>
          <p:txBody>
            <a:bodyPr wrap="square" lIns="0" tIns="0" rIns="0" bIns="0" rtlCol="0"/>
            <a:lstStyle/>
            <a:p>
              <a:endParaRPr/>
            </a:p>
          </p:txBody>
        </p:sp>
        <p:sp>
          <p:nvSpPr>
            <p:cNvPr id="9" name="object 9"/>
            <p:cNvSpPr/>
            <p:nvPr/>
          </p:nvSpPr>
          <p:spPr>
            <a:xfrm>
              <a:off x="8426196" y="1378457"/>
              <a:ext cx="620395" cy="304800"/>
            </a:xfrm>
            <a:custGeom>
              <a:avLst/>
              <a:gdLst/>
              <a:ahLst/>
              <a:cxnLst/>
              <a:rect l="l" t="t" r="r" b="b"/>
              <a:pathLst>
                <a:path w="620395" h="304800">
                  <a:moveTo>
                    <a:pt x="125264" y="236092"/>
                  </a:moveTo>
                  <a:lnTo>
                    <a:pt x="100202" y="236092"/>
                  </a:lnTo>
                  <a:lnTo>
                    <a:pt x="107823" y="267842"/>
                  </a:lnTo>
                  <a:lnTo>
                    <a:pt x="108457" y="270382"/>
                  </a:lnTo>
                  <a:lnTo>
                    <a:pt x="108330" y="272922"/>
                  </a:lnTo>
                  <a:lnTo>
                    <a:pt x="86264" y="281812"/>
                  </a:lnTo>
                  <a:lnTo>
                    <a:pt x="80097" y="281812"/>
                  </a:lnTo>
                  <a:lnTo>
                    <a:pt x="74549" y="283082"/>
                  </a:lnTo>
                  <a:lnTo>
                    <a:pt x="78104" y="286892"/>
                  </a:lnTo>
                  <a:lnTo>
                    <a:pt x="81533" y="291972"/>
                  </a:lnTo>
                  <a:lnTo>
                    <a:pt x="86105" y="302132"/>
                  </a:lnTo>
                  <a:lnTo>
                    <a:pt x="86995" y="303402"/>
                  </a:lnTo>
                  <a:lnTo>
                    <a:pt x="87756" y="304672"/>
                  </a:lnTo>
                  <a:lnTo>
                    <a:pt x="94869" y="304672"/>
                  </a:lnTo>
                  <a:lnTo>
                    <a:pt x="131445" y="289432"/>
                  </a:lnTo>
                  <a:lnTo>
                    <a:pt x="135127" y="280542"/>
                  </a:lnTo>
                  <a:lnTo>
                    <a:pt x="135635" y="278002"/>
                  </a:lnTo>
                  <a:lnTo>
                    <a:pt x="135254" y="272922"/>
                  </a:lnTo>
                  <a:lnTo>
                    <a:pt x="125856" y="238632"/>
                  </a:lnTo>
                  <a:lnTo>
                    <a:pt x="125264" y="236092"/>
                  </a:lnTo>
                  <a:close/>
                </a:path>
                <a:path w="620395" h="304800">
                  <a:moveTo>
                    <a:pt x="232028" y="67182"/>
                  </a:moveTo>
                  <a:lnTo>
                    <a:pt x="228346" y="67182"/>
                  </a:lnTo>
                  <a:lnTo>
                    <a:pt x="208025" y="70992"/>
                  </a:lnTo>
                  <a:lnTo>
                    <a:pt x="210050" y="76072"/>
                  </a:lnTo>
                  <a:lnTo>
                    <a:pt x="212312" y="83692"/>
                  </a:lnTo>
                  <a:lnTo>
                    <a:pt x="214812" y="92582"/>
                  </a:lnTo>
                  <a:lnTo>
                    <a:pt x="217550" y="104012"/>
                  </a:lnTo>
                  <a:lnTo>
                    <a:pt x="228219" y="147192"/>
                  </a:lnTo>
                  <a:lnTo>
                    <a:pt x="238595" y="195452"/>
                  </a:lnTo>
                  <a:lnTo>
                    <a:pt x="241635" y="233552"/>
                  </a:lnTo>
                  <a:lnTo>
                    <a:pt x="240980" y="242442"/>
                  </a:lnTo>
                  <a:lnTo>
                    <a:pt x="239268" y="252602"/>
                  </a:lnTo>
                  <a:lnTo>
                    <a:pt x="245490" y="255142"/>
                  </a:lnTo>
                  <a:lnTo>
                    <a:pt x="250444" y="257682"/>
                  </a:lnTo>
                  <a:lnTo>
                    <a:pt x="253873" y="261492"/>
                  </a:lnTo>
                  <a:lnTo>
                    <a:pt x="256539" y="264032"/>
                  </a:lnTo>
                  <a:lnTo>
                    <a:pt x="260223" y="264032"/>
                  </a:lnTo>
                  <a:lnTo>
                    <a:pt x="260984" y="262762"/>
                  </a:lnTo>
                  <a:lnTo>
                    <a:pt x="261620" y="258952"/>
                  </a:lnTo>
                  <a:lnTo>
                    <a:pt x="263189" y="248792"/>
                  </a:lnTo>
                  <a:lnTo>
                    <a:pt x="263648" y="237362"/>
                  </a:lnTo>
                  <a:lnTo>
                    <a:pt x="263546" y="232282"/>
                  </a:lnTo>
                  <a:lnTo>
                    <a:pt x="256730" y="180212"/>
                  </a:lnTo>
                  <a:lnTo>
                    <a:pt x="247776" y="142112"/>
                  </a:lnTo>
                  <a:lnTo>
                    <a:pt x="237362" y="98932"/>
                  </a:lnTo>
                  <a:lnTo>
                    <a:pt x="234187" y="86232"/>
                  </a:lnTo>
                  <a:lnTo>
                    <a:pt x="232536" y="77342"/>
                  </a:lnTo>
                  <a:lnTo>
                    <a:pt x="232282" y="74802"/>
                  </a:lnTo>
                  <a:lnTo>
                    <a:pt x="232282" y="68452"/>
                  </a:lnTo>
                  <a:lnTo>
                    <a:pt x="232028" y="67182"/>
                  </a:lnTo>
                  <a:close/>
                </a:path>
                <a:path w="620395" h="304800">
                  <a:moveTo>
                    <a:pt x="113525" y="187832"/>
                  </a:moveTo>
                  <a:lnTo>
                    <a:pt x="88392" y="187832"/>
                  </a:lnTo>
                  <a:lnTo>
                    <a:pt x="94869" y="214502"/>
                  </a:lnTo>
                  <a:lnTo>
                    <a:pt x="38480" y="228472"/>
                  </a:lnTo>
                  <a:lnTo>
                    <a:pt x="9271" y="234822"/>
                  </a:lnTo>
                  <a:lnTo>
                    <a:pt x="8635" y="234822"/>
                  </a:lnTo>
                  <a:lnTo>
                    <a:pt x="8127" y="236092"/>
                  </a:lnTo>
                  <a:lnTo>
                    <a:pt x="8508" y="237362"/>
                  </a:lnTo>
                  <a:lnTo>
                    <a:pt x="13080" y="256412"/>
                  </a:lnTo>
                  <a:lnTo>
                    <a:pt x="13334" y="257682"/>
                  </a:lnTo>
                  <a:lnTo>
                    <a:pt x="15875" y="257682"/>
                  </a:lnTo>
                  <a:lnTo>
                    <a:pt x="43814" y="250062"/>
                  </a:lnTo>
                  <a:lnTo>
                    <a:pt x="100202" y="236092"/>
                  </a:lnTo>
                  <a:lnTo>
                    <a:pt x="125264" y="236092"/>
                  </a:lnTo>
                  <a:lnTo>
                    <a:pt x="124078" y="231012"/>
                  </a:lnTo>
                  <a:lnTo>
                    <a:pt x="179450" y="217042"/>
                  </a:lnTo>
                  <a:lnTo>
                    <a:pt x="208660" y="210692"/>
                  </a:lnTo>
                  <a:lnTo>
                    <a:pt x="209296" y="210692"/>
                  </a:lnTo>
                  <a:lnTo>
                    <a:pt x="209423" y="209422"/>
                  </a:lnTo>
                  <a:lnTo>
                    <a:pt x="118872" y="209422"/>
                  </a:lnTo>
                  <a:lnTo>
                    <a:pt x="113525" y="187832"/>
                  </a:lnTo>
                  <a:close/>
                </a:path>
                <a:path w="620395" h="304800">
                  <a:moveTo>
                    <a:pt x="290449" y="53212"/>
                  </a:moveTo>
                  <a:lnTo>
                    <a:pt x="281050" y="53212"/>
                  </a:lnTo>
                  <a:lnTo>
                    <a:pt x="274574" y="54482"/>
                  </a:lnTo>
                  <a:lnTo>
                    <a:pt x="267334" y="57022"/>
                  </a:lnTo>
                  <a:lnTo>
                    <a:pt x="269406" y="63372"/>
                  </a:lnTo>
                  <a:lnTo>
                    <a:pt x="271621" y="70992"/>
                  </a:lnTo>
                  <a:lnTo>
                    <a:pt x="273978" y="79882"/>
                  </a:lnTo>
                  <a:lnTo>
                    <a:pt x="276478" y="88772"/>
                  </a:lnTo>
                  <a:lnTo>
                    <a:pt x="305434" y="208152"/>
                  </a:lnTo>
                  <a:lnTo>
                    <a:pt x="314451" y="247522"/>
                  </a:lnTo>
                  <a:lnTo>
                    <a:pt x="314959" y="248792"/>
                  </a:lnTo>
                  <a:lnTo>
                    <a:pt x="315849" y="250062"/>
                  </a:lnTo>
                  <a:lnTo>
                    <a:pt x="317246" y="248792"/>
                  </a:lnTo>
                  <a:lnTo>
                    <a:pt x="332867" y="244982"/>
                  </a:lnTo>
                  <a:lnTo>
                    <a:pt x="334645" y="244982"/>
                  </a:lnTo>
                  <a:lnTo>
                    <a:pt x="335152" y="243712"/>
                  </a:lnTo>
                  <a:lnTo>
                    <a:pt x="334899" y="242442"/>
                  </a:lnTo>
                  <a:lnTo>
                    <a:pt x="333248" y="236092"/>
                  </a:lnTo>
                  <a:lnTo>
                    <a:pt x="360933" y="236092"/>
                  </a:lnTo>
                  <a:lnTo>
                    <a:pt x="363219" y="233552"/>
                  </a:lnTo>
                  <a:lnTo>
                    <a:pt x="332612" y="233552"/>
                  </a:lnTo>
                  <a:lnTo>
                    <a:pt x="331493" y="229742"/>
                  </a:lnTo>
                  <a:lnTo>
                    <a:pt x="329850" y="223392"/>
                  </a:lnTo>
                  <a:lnTo>
                    <a:pt x="327683" y="214502"/>
                  </a:lnTo>
                  <a:lnTo>
                    <a:pt x="324993" y="203072"/>
                  </a:lnTo>
                  <a:lnTo>
                    <a:pt x="296290" y="84962"/>
                  </a:lnTo>
                  <a:lnTo>
                    <a:pt x="293883" y="76072"/>
                  </a:lnTo>
                  <a:lnTo>
                    <a:pt x="292179" y="67182"/>
                  </a:lnTo>
                  <a:lnTo>
                    <a:pt x="291165" y="62102"/>
                  </a:lnTo>
                  <a:lnTo>
                    <a:pt x="290829" y="59562"/>
                  </a:lnTo>
                  <a:lnTo>
                    <a:pt x="290829" y="54482"/>
                  </a:lnTo>
                  <a:lnTo>
                    <a:pt x="290449" y="53212"/>
                  </a:lnTo>
                  <a:close/>
                </a:path>
                <a:path w="620395" h="304800">
                  <a:moveTo>
                    <a:pt x="360933" y="236092"/>
                  </a:moveTo>
                  <a:lnTo>
                    <a:pt x="333248" y="236092"/>
                  </a:lnTo>
                  <a:lnTo>
                    <a:pt x="335660" y="237362"/>
                  </a:lnTo>
                  <a:lnTo>
                    <a:pt x="338708" y="239902"/>
                  </a:lnTo>
                  <a:lnTo>
                    <a:pt x="342646" y="243712"/>
                  </a:lnTo>
                  <a:lnTo>
                    <a:pt x="345439" y="246252"/>
                  </a:lnTo>
                  <a:lnTo>
                    <a:pt x="347345" y="247522"/>
                  </a:lnTo>
                  <a:lnTo>
                    <a:pt x="349376" y="247522"/>
                  </a:lnTo>
                  <a:lnTo>
                    <a:pt x="350900" y="246252"/>
                  </a:lnTo>
                  <a:lnTo>
                    <a:pt x="353313" y="243712"/>
                  </a:lnTo>
                  <a:lnTo>
                    <a:pt x="359790" y="237362"/>
                  </a:lnTo>
                  <a:lnTo>
                    <a:pt x="360933" y="236092"/>
                  </a:lnTo>
                  <a:close/>
                </a:path>
                <a:path w="620395" h="304800">
                  <a:moveTo>
                    <a:pt x="360552" y="197992"/>
                  </a:moveTo>
                  <a:lnTo>
                    <a:pt x="359282" y="201802"/>
                  </a:lnTo>
                  <a:lnTo>
                    <a:pt x="357758" y="205612"/>
                  </a:lnTo>
                  <a:lnTo>
                    <a:pt x="355726" y="208152"/>
                  </a:lnTo>
                  <a:lnTo>
                    <a:pt x="350722" y="215772"/>
                  </a:lnTo>
                  <a:lnTo>
                    <a:pt x="345217" y="222122"/>
                  </a:lnTo>
                  <a:lnTo>
                    <a:pt x="339189" y="228472"/>
                  </a:lnTo>
                  <a:lnTo>
                    <a:pt x="332612" y="233552"/>
                  </a:lnTo>
                  <a:lnTo>
                    <a:pt x="363219" y="233552"/>
                  </a:lnTo>
                  <a:lnTo>
                    <a:pt x="365505" y="231012"/>
                  </a:lnTo>
                  <a:lnTo>
                    <a:pt x="370458" y="224662"/>
                  </a:lnTo>
                  <a:lnTo>
                    <a:pt x="376047" y="214502"/>
                  </a:lnTo>
                  <a:lnTo>
                    <a:pt x="377571" y="213232"/>
                  </a:lnTo>
                  <a:lnTo>
                    <a:pt x="380746" y="210692"/>
                  </a:lnTo>
                  <a:lnTo>
                    <a:pt x="381380" y="209422"/>
                  </a:lnTo>
                  <a:lnTo>
                    <a:pt x="380873" y="206882"/>
                  </a:lnTo>
                  <a:lnTo>
                    <a:pt x="379856" y="206882"/>
                  </a:lnTo>
                  <a:lnTo>
                    <a:pt x="377825" y="205612"/>
                  </a:lnTo>
                  <a:lnTo>
                    <a:pt x="373252" y="203072"/>
                  </a:lnTo>
                  <a:lnTo>
                    <a:pt x="367410" y="200532"/>
                  </a:lnTo>
                  <a:lnTo>
                    <a:pt x="360552" y="197992"/>
                  </a:lnTo>
                  <a:close/>
                </a:path>
                <a:path w="620395" h="304800">
                  <a:moveTo>
                    <a:pt x="262762" y="68452"/>
                  </a:moveTo>
                  <a:lnTo>
                    <a:pt x="255270" y="68452"/>
                  </a:lnTo>
                  <a:lnTo>
                    <a:pt x="249174" y="69722"/>
                  </a:lnTo>
                  <a:lnTo>
                    <a:pt x="240792" y="72262"/>
                  </a:lnTo>
                  <a:lnTo>
                    <a:pt x="242675" y="77342"/>
                  </a:lnTo>
                  <a:lnTo>
                    <a:pt x="244713" y="83692"/>
                  </a:lnTo>
                  <a:lnTo>
                    <a:pt x="246917" y="92582"/>
                  </a:lnTo>
                  <a:lnTo>
                    <a:pt x="249300" y="101472"/>
                  </a:lnTo>
                  <a:lnTo>
                    <a:pt x="270382" y="189102"/>
                  </a:lnTo>
                  <a:lnTo>
                    <a:pt x="278383" y="223392"/>
                  </a:lnTo>
                  <a:lnTo>
                    <a:pt x="278637" y="224662"/>
                  </a:lnTo>
                  <a:lnTo>
                    <a:pt x="279146" y="224662"/>
                  </a:lnTo>
                  <a:lnTo>
                    <a:pt x="279400" y="225932"/>
                  </a:lnTo>
                  <a:lnTo>
                    <a:pt x="280161" y="225932"/>
                  </a:lnTo>
                  <a:lnTo>
                    <a:pt x="281304" y="224662"/>
                  </a:lnTo>
                  <a:lnTo>
                    <a:pt x="295655" y="222122"/>
                  </a:lnTo>
                  <a:lnTo>
                    <a:pt x="296799" y="220852"/>
                  </a:lnTo>
                  <a:lnTo>
                    <a:pt x="297814" y="220852"/>
                  </a:lnTo>
                  <a:lnTo>
                    <a:pt x="297433" y="218312"/>
                  </a:lnTo>
                  <a:lnTo>
                    <a:pt x="288544" y="184022"/>
                  </a:lnTo>
                  <a:lnTo>
                    <a:pt x="267461" y="97662"/>
                  </a:lnTo>
                  <a:lnTo>
                    <a:pt x="264413" y="84962"/>
                  </a:lnTo>
                  <a:lnTo>
                    <a:pt x="262889" y="77342"/>
                  </a:lnTo>
                  <a:lnTo>
                    <a:pt x="262889" y="73532"/>
                  </a:lnTo>
                  <a:lnTo>
                    <a:pt x="263144" y="72262"/>
                  </a:lnTo>
                  <a:lnTo>
                    <a:pt x="263271" y="70992"/>
                  </a:lnTo>
                  <a:lnTo>
                    <a:pt x="262762" y="68452"/>
                  </a:lnTo>
                  <a:close/>
                </a:path>
                <a:path w="620395" h="304800">
                  <a:moveTo>
                    <a:pt x="408431" y="187832"/>
                  </a:moveTo>
                  <a:lnTo>
                    <a:pt x="405002" y="187832"/>
                  </a:lnTo>
                  <a:lnTo>
                    <a:pt x="404240" y="189102"/>
                  </a:lnTo>
                  <a:lnTo>
                    <a:pt x="395224" y="200532"/>
                  </a:lnTo>
                  <a:lnTo>
                    <a:pt x="394715" y="201802"/>
                  </a:lnTo>
                  <a:lnTo>
                    <a:pt x="394843" y="203072"/>
                  </a:lnTo>
                  <a:lnTo>
                    <a:pt x="395477" y="203072"/>
                  </a:lnTo>
                  <a:lnTo>
                    <a:pt x="396112" y="204342"/>
                  </a:lnTo>
                  <a:lnTo>
                    <a:pt x="404780" y="209422"/>
                  </a:lnTo>
                  <a:lnTo>
                    <a:pt x="414400" y="214502"/>
                  </a:lnTo>
                  <a:lnTo>
                    <a:pt x="424973" y="218312"/>
                  </a:lnTo>
                  <a:lnTo>
                    <a:pt x="436499" y="222122"/>
                  </a:lnTo>
                  <a:lnTo>
                    <a:pt x="439800" y="223392"/>
                  </a:lnTo>
                  <a:lnTo>
                    <a:pt x="443610" y="223392"/>
                  </a:lnTo>
                  <a:lnTo>
                    <a:pt x="444626" y="220852"/>
                  </a:lnTo>
                  <a:lnTo>
                    <a:pt x="445643" y="217042"/>
                  </a:lnTo>
                  <a:lnTo>
                    <a:pt x="447294" y="210692"/>
                  </a:lnTo>
                  <a:lnTo>
                    <a:pt x="449325" y="205612"/>
                  </a:lnTo>
                  <a:lnTo>
                    <a:pt x="451738" y="201802"/>
                  </a:lnTo>
                  <a:lnTo>
                    <a:pt x="440114" y="200532"/>
                  </a:lnTo>
                  <a:lnTo>
                    <a:pt x="429037" y="197992"/>
                  </a:lnTo>
                  <a:lnTo>
                    <a:pt x="418484" y="192912"/>
                  </a:lnTo>
                  <a:lnTo>
                    <a:pt x="408431" y="187832"/>
                  </a:lnTo>
                  <a:close/>
                </a:path>
                <a:path w="620395" h="304800">
                  <a:moveTo>
                    <a:pt x="204470" y="187832"/>
                  </a:moveTo>
                  <a:lnTo>
                    <a:pt x="202056" y="187832"/>
                  </a:lnTo>
                  <a:lnTo>
                    <a:pt x="174117" y="195452"/>
                  </a:lnTo>
                  <a:lnTo>
                    <a:pt x="118872" y="209422"/>
                  </a:lnTo>
                  <a:lnTo>
                    <a:pt x="209550" y="209422"/>
                  </a:lnTo>
                  <a:lnTo>
                    <a:pt x="209296" y="208152"/>
                  </a:lnTo>
                  <a:lnTo>
                    <a:pt x="204977" y="190372"/>
                  </a:lnTo>
                  <a:lnTo>
                    <a:pt x="204470" y="187832"/>
                  </a:lnTo>
                  <a:close/>
                </a:path>
                <a:path w="620395" h="304800">
                  <a:moveTo>
                    <a:pt x="102025" y="139572"/>
                  </a:moveTo>
                  <a:lnTo>
                    <a:pt x="76580" y="139572"/>
                  </a:lnTo>
                  <a:lnTo>
                    <a:pt x="83057" y="166242"/>
                  </a:lnTo>
                  <a:lnTo>
                    <a:pt x="13970" y="182752"/>
                  </a:lnTo>
                  <a:lnTo>
                    <a:pt x="13334" y="184022"/>
                  </a:lnTo>
                  <a:lnTo>
                    <a:pt x="18033" y="203072"/>
                  </a:lnTo>
                  <a:lnTo>
                    <a:pt x="18287" y="204342"/>
                  </a:lnTo>
                  <a:lnTo>
                    <a:pt x="18669" y="204342"/>
                  </a:lnTo>
                  <a:lnTo>
                    <a:pt x="19176" y="205612"/>
                  </a:lnTo>
                  <a:lnTo>
                    <a:pt x="19938" y="205612"/>
                  </a:lnTo>
                  <a:lnTo>
                    <a:pt x="21081" y="204342"/>
                  </a:lnTo>
                  <a:lnTo>
                    <a:pt x="51434" y="196722"/>
                  </a:lnTo>
                  <a:lnTo>
                    <a:pt x="88392" y="187832"/>
                  </a:lnTo>
                  <a:lnTo>
                    <a:pt x="113525" y="187832"/>
                  </a:lnTo>
                  <a:lnTo>
                    <a:pt x="112268" y="182752"/>
                  </a:lnTo>
                  <a:lnTo>
                    <a:pt x="150113" y="172592"/>
                  </a:lnTo>
                  <a:lnTo>
                    <a:pt x="180467" y="166242"/>
                  </a:lnTo>
                  <a:lnTo>
                    <a:pt x="181482" y="166242"/>
                  </a:lnTo>
                  <a:lnTo>
                    <a:pt x="182118" y="164972"/>
                  </a:lnTo>
                  <a:lnTo>
                    <a:pt x="182499" y="164972"/>
                  </a:lnTo>
                  <a:lnTo>
                    <a:pt x="182499" y="163702"/>
                  </a:lnTo>
                  <a:lnTo>
                    <a:pt x="182118" y="162432"/>
                  </a:lnTo>
                  <a:lnTo>
                    <a:pt x="181501" y="159892"/>
                  </a:lnTo>
                  <a:lnTo>
                    <a:pt x="107060" y="159892"/>
                  </a:lnTo>
                  <a:lnTo>
                    <a:pt x="102025" y="139572"/>
                  </a:lnTo>
                  <a:close/>
                </a:path>
                <a:path w="620395" h="304800">
                  <a:moveTo>
                    <a:pt x="363558" y="63372"/>
                  </a:moveTo>
                  <a:lnTo>
                    <a:pt x="341375" y="63372"/>
                  </a:lnTo>
                  <a:lnTo>
                    <a:pt x="340995" y="70992"/>
                  </a:lnTo>
                  <a:lnTo>
                    <a:pt x="340232" y="76072"/>
                  </a:lnTo>
                  <a:lnTo>
                    <a:pt x="338962" y="82422"/>
                  </a:lnTo>
                  <a:lnTo>
                    <a:pt x="313944" y="87502"/>
                  </a:lnTo>
                  <a:lnTo>
                    <a:pt x="312927" y="87502"/>
                  </a:lnTo>
                  <a:lnTo>
                    <a:pt x="312293" y="88772"/>
                  </a:lnTo>
                  <a:lnTo>
                    <a:pt x="311784" y="88772"/>
                  </a:lnTo>
                  <a:lnTo>
                    <a:pt x="311784" y="90042"/>
                  </a:lnTo>
                  <a:lnTo>
                    <a:pt x="312165" y="91312"/>
                  </a:lnTo>
                  <a:lnTo>
                    <a:pt x="318770" y="116712"/>
                  </a:lnTo>
                  <a:lnTo>
                    <a:pt x="332994" y="175132"/>
                  </a:lnTo>
                  <a:lnTo>
                    <a:pt x="338835" y="200532"/>
                  </a:lnTo>
                  <a:lnTo>
                    <a:pt x="339089" y="201802"/>
                  </a:lnTo>
                  <a:lnTo>
                    <a:pt x="339344" y="201802"/>
                  </a:lnTo>
                  <a:lnTo>
                    <a:pt x="339725" y="203072"/>
                  </a:lnTo>
                  <a:lnTo>
                    <a:pt x="341883" y="203072"/>
                  </a:lnTo>
                  <a:lnTo>
                    <a:pt x="367283" y="195452"/>
                  </a:lnTo>
                  <a:lnTo>
                    <a:pt x="401954" y="187832"/>
                  </a:lnTo>
                  <a:lnTo>
                    <a:pt x="406741" y="186642"/>
                  </a:lnTo>
                  <a:lnTo>
                    <a:pt x="407060" y="186562"/>
                  </a:lnTo>
                  <a:lnTo>
                    <a:pt x="427481" y="181482"/>
                  </a:lnTo>
                  <a:lnTo>
                    <a:pt x="429513" y="181482"/>
                  </a:lnTo>
                  <a:lnTo>
                    <a:pt x="429768" y="180212"/>
                  </a:lnTo>
                  <a:lnTo>
                    <a:pt x="429640" y="178942"/>
                  </a:lnTo>
                  <a:lnTo>
                    <a:pt x="429320" y="177672"/>
                  </a:lnTo>
                  <a:lnTo>
                    <a:pt x="356107" y="177672"/>
                  </a:lnTo>
                  <a:lnTo>
                    <a:pt x="352551" y="163702"/>
                  </a:lnTo>
                  <a:lnTo>
                    <a:pt x="399796" y="152272"/>
                  </a:lnTo>
                  <a:lnTo>
                    <a:pt x="422909" y="152272"/>
                  </a:lnTo>
                  <a:lnTo>
                    <a:pt x="421329" y="145922"/>
                  </a:lnTo>
                  <a:lnTo>
                    <a:pt x="348487" y="145922"/>
                  </a:lnTo>
                  <a:lnTo>
                    <a:pt x="344931" y="131952"/>
                  </a:lnTo>
                  <a:lnTo>
                    <a:pt x="392302" y="120522"/>
                  </a:lnTo>
                  <a:lnTo>
                    <a:pt x="415007" y="120522"/>
                  </a:lnTo>
                  <a:lnTo>
                    <a:pt x="413743" y="115442"/>
                  </a:lnTo>
                  <a:lnTo>
                    <a:pt x="340868" y="115442"/>
                  </a:lnTo>
                  <a:lnTo>
                    <a:pt x="337438" y="101472"/>
                  </a:lnTo>
                  <a:lnTo>
                    <a:pt x="384809" y="90042"/>
                  </a:lnTo>
                  <a:lnTo>
                    <a:pt x="407597" y="90042"/>
                  </a:lnTo>
                  <a:lnTo>
                    <a:pt x="404603" y="76072"/>
                  </a:lnTo>
                  <a:lnTo>
                    <a:pt x="361060" y="76072"/>
                  </a:lnTo>
                  <a:lnTo>
                    <a:pt x="362076" y="72262"/>
                  </a:lnTo>
                  <a:lnTo>
                    <a:pt x="363220" y="65912"/>
                  </a:lnTo>
                  <a:lnTo>
                    <a:pt x="363558" y="63372"/>
                  </a:lnTo>
                  <a:close/>
                </a:path>
                <a:path w="620395" h="304800">
                  <a:moveTo>
                    <a:pt x="406817" y="186623"/>
                  </a:moveTo>
                  <a:lnTo>
                    <a:pt x="406146" y="187832"/>
                  </a:lnTo>
                  <a:lnTo>
                    <a:pt x="407543" y="187832"/>
                  </a:lnTo>
                  <a:lnTo>
                    <a:pt x="406817" y="186623"/>
                  </a:lnTo>
                  <a:close/>
                </a:path>
                <a:path w="620395" h="304800">
                  <a:moveTo>
                    <a:pt x="407060" y="186562"/>
                  </a:moveTo>
                  <a:lnTo>
                    <a:pt x="406780" y="186562"/>
                  </a:lnTo>
                  <a:lnTo>
                    <a:pt x="407060" y="186562"/>
                  </a:lnTo>
                  <a:close/>
                </a:path>
                <a:path w="620395" h="304800">
                  <a:moveTo>
                    <a:pt x="422909" y="152272"/>
                  </a:moveTo>
                  <a:lnTo>
                    <a:pt x="399796" y="152272"/>
                  </a:lnTo>
                  <a:lnTo>
                    <a:pt x="403478" y="166242"/>
                  </a:lnTo>
                  <a:lnTo>
                    <a:pt x="356107" y="177672"/>
                  </a:lnTo>
                  <a:lnTo>
                    <a:pt x="429320" y="177672"/>
                  </a:lnTo>
                  <a:lnTo>
                    <a:pt x="422909" y="152272"/>
                  </a:lnTo>
                  <a:close/>
                </a:path>
                <a:path w="620395" h="304800">
                  <a:moveTo>
                    <a:pt x="19430" y="158622"/>
                  </a:moveTo>
                  <a:lnTo>
                    <a:pt x="13588" y="158622"/>
                  </a:lnTo>
                  <a:lnTo>
                    <a:pt x="14477" y="159892"/>
                  </a:lnTo>
                  <a:lnTo>
                    <a:pt x="18160" y="159892"/>
                  </a:lnTo>
                  <a:lnTo>
                    <a:pt x="19430" y="158622"/>
                  </a:lnTo>
                  <a:close/>
                </a:path>
                <a:path w="620395" h="304800">
                  <a:moveTo>
                    <a:pt x="177419" y="143382"/>
                  </a:moveTo>
                  <a:lnTo>
                    <a:pt x="174878" y="143382"/>
                  </a:lnTo>
                  <a:lnTo>
                    <a:pt x="144779" y="151002"/>
                  </a:lnTo>
                  <a:lnTo>
                    <a:pt x="107060" y="159892"/>
                  </a:lnTo>
                  <a:lnTo>
                    <a:pt x="181501" y="159892"/>
                  </a:lnTo>
                  <a:lnTo>
                    <a:pt x="177800" y="144652"/>
                  </a:lnTo>
                  <a:lnTo>
                    <a:pt x="177419" y="143382"/>
                  </a:lnTo>
                  <a:close/>
                </a:path>
                <a:path w="620395" h="304800">
                  <a:moveTo>
                    <a:pt x="137286" y="84962"/>
                  </a:moveTo>
                  <a:lnTo>
                    <a:pt x="130809" y="88772"/>
                  </a:lnTo>
                  <a:lnTo>
                    <a:pt x="124713" y="93852"/>
                  </a:lnTo>
                  <a:lnTo>
                    <a:pt x="119125" y="96392"/>
                  </a:lnTo>
                  <a:lnTo>
                    <a:pt x="56774" y="123062"/>
                  </a:lnTo>
                  <a:lnTo>
                    <a:pt x="20337" y="135762"/>
                  </a:lnTo>
                  <a:lnTo>
                    <a:pt x="0" y="140842"/>
                  </a:lnTo>
                  <a:lnTo>
                    <a:pt x="3809" y="144652"/>
                  </a:lnTo>
                  <a:lnTo>
                    <a:pt x="7238" y="149732"/>
                  </a:lnTo>
                  <a:lnTo>
                    <a:pt x="11810" y="157352"/>
                  </a:lnTo>
                  <a:lnTo>
                    <a:pt x="12953" y="158622"/>
                  </a:lnTo>
                  <a:lnTo>
                    <a:pt x="20954" y="158622"/>
                  </a:lnTo>
                  <a:lnTo>
                    <a:pt x="36522" y="153542"/>
                  </a:lnTo>
                  <a:lnTo>
                    <a:pt x="51006" y="148462"/>
                  </a:lnTo>
                  <a:lnTo>
                    <a:pt x="64371" y="144652"/>
                  </a:lnTo>
                  <a:lnTo>
                    <a:pt x="76580" y="139572"/>
                  </a:lnTo>
                  <a:lnTo>
                    <a:pt x="102025" y="139572"/>
                  </a:lnTo>
                  <a:lnTo>
                    <a:pt x="99822" y="130682"/>
                  </a:lnTo>
                  <a:lnTo>
                    <a:pt x="112343" y="125602"/>
                  </a:lnTo>
                  <a:lnTo>
                    <a:pt x="124364" y="119252"/>
                  </a:lnTo>
                  <a:lnTo>
                    <a:pt x="135862" y="114172"/>
                  </a:lnTo>
                  <a:lnTo>
                    <a:pt x="146811" y="107822"/>
                  </a:lnTo>
                  <a:lnTo>
                    <a:pt x="149986" y="106552"/>
                  </a:lnTo>
                  <a:lnTo>
                    <a:pt x="153288" y="105282"/>
                  </a:lnTo>
                  <a:lnTo>
                    <a:pt x="156845" y="104012"/>
                  </a:lnTo>
                  <a:lnTo>
                    <a:pt x="159384" y="104012"/>
                  </a:lnTo>
                  <a:lnTo>
                    <a:pt x="160400" y="102742"/>
                  </a:lnTo>
                  <a:lnTo>
                    <a:pt x="160147" y="101472"/>
                  </a:lnTo>
                  <a:lnTo>
                    <a:pt x="159765" y="100202"/>
                  </a:lnTo>
                  <a:lnTo>
                    <a:pt x="158750" y="98932"/>
                  </a:lnTo>
                  <a:lnTo>
                    <a:pt x="156972" y="97662"/>
                  </a:lnTo>
                  <a:lnTo>
                    <a:pt x="151637" y="92582"/>
                  </a:lnTo>
                  <a:lnTo>
                    <a:pt x="145033" y="88772"/>
                  </a:lnTo>
                  <a:lnTo>
                    <a:pt x="137286" y="84962"/>
                  </a:lnTo>
                  <a:close/>
                </a:path>
                <a:path w="620395" h="304800">
                  <a:moveTo>
                    <a:pt x="415007" y="120522"/>
                  </a:moveTo>
                  <a:lnTo>
                    <a:pt x="392302" y="120522"/>
                  </a:lnTo>
                  <a:lnTo>
                    <a:pt x="395731" y="134492"/>
                  </a:lnTo>
                  <a:lnTo>
                    <a:pt x="348487" y="145922"/>
                  </a:lnTo>
                  <a:lnTo>
                    <a:pt x="421329" y="145922"/>
                  </a:lnTo>
                  <a:lnTo>
                    <a:pt x="415007" y="120522"/>
                  </a:lnTo>
                  <a:close/>
                </a:path>
                <a:path w="620395" h="304800">
                  <a:moveTo>
                    <a:pt x="407597" y="90042"/>
                  </a:moveTo>
                  <a:lnTo>
                    <a:pt x="384809" y="90042"/>
                  </a:lnTo>
                  <a:lnTo>
                    <a:pt x="388238" y="104012"/>
                  </a:lnTo>
                  <a:lnTo>
                    <a:pt x="340868" y="115442"/>
                  </a:lnTo>
                  <a:lnTo>
                    <a:pt x="413743" y="115442"/>
                  </a:lnTo>
                  <a:lnTo>
                    <a:pt x="408685" y="95122"/>
                  </a:lnTo>
                  <a:lnTo>
                    <a:pt x="407597" y="90042"/>
                  </a:lnTo>
                  <a:close/>
                </a:path>
                <a:path w="620395" h="304800">
                  <a:moveTo>
                    <a:pt x="401700" y="65912"/>
                  </a:moveTo>
                  <a:lnTo>
                    <a:pt x="400938" y="65912"/>
                  </a:lnTo>
                  <a:lnTo>
                    <a:pt x="399542" y="67182"/>
                  </a:lnTo>
                  <a:lnTo>
                    <a:pt x="374269" y="73532"/>
                  </a:lnTo>
                  <a:lnTo>
                    <a:pt x="361060" y="76072"/>
                  </a:lnTo>
                  <a:lnTo>
                    <a:pt x="404603" y="76072"/>
                  </a:lnTo>
                  <a:lnTo>
                    <a:pt x="402971" y="68452"/>
                  </a:lnTo>
                  <a:lnTo>
                    <a:pt x="402335" y="67182"/>
                  </a:lnTo>
                  <a:lnTo>
                    <a:pt x="402081" y="67182"/>
                  </a:lnTo>
                  <a:lnTo>
                    <a:pt x="401700" y="65912"/>
                  </a:lnTo>
                  <a:close/>
                </a:path>
                <a:path w="620395" h="304800">
                  <a:moveTo>
                    <a:pt x="404368" y="27812"/>
                  </a:moveTo>
                  <a:lnTo>
                    <a:pt x="401574" y="27812"/>
                  </a:lnTo>
                  <a:lnTo>
                    <a:pt x="373760" y="34162"/>
                  </a:lnTo>
                  <a:lnTo>
                    <a:pt x="326262" y="46862"/>
                  </a:lnTo>
                  <a:lnTo>
                    <a:pt x="297052" y="53212"/>
                  </a:lnTo>
                  <a:lnTo>
                    <a:pt x="296036" y="53212"/>
                  </a:lnTo>
                  <a:lnTo>
                    <a:pt x="295782" y="54482"/>
                  </a:lnTo>
                  <a:lnTo>
                    <a:pt x="296036" y="55752"/>
                  </a:lnTo>
                  <a:lnTo>
                    <a:pt x="300227" y="73532"/>
                  </a:lnTo>
                  <a:lnTo>
                    <a:pt x="300862" y="73532"/>
                  </a:lnTo>
                  <a:lnTo>
                    <a:pt x="301244" y="74802"/>
                  </a:lnTo>
                  <a:lnTo>
                    <a:pt x="302005" y="74802"/>
                  </a:lnTo>
                  <a:lnTo>
                    <a:pt x="303275" y="73532"/>
                  </a:lnTo>
                  <a:lnTo>
                    <a:pt x="331088" y="65912"/>
                  </a:lnTo>
                  <a:lnTo>
                    <a:pt x="341375" y="63372"/>
                  </a:lnTo>
                  <a:lnTo>
                    <a:pt x="363558" y="63372"/>
                  </a:lnTo>
                  <a:lnTo>
                    <a:pt x="364235" y="58292"/>
                  </a:lnTo>
                  <a:lnTo>
                    <a:pt x="378713" y="54482"/>
                  </a:lnTo>
                  <a:lnTo>
                    <a:pt x="406780" y="48132"/>
                  </a:lnTo>
                  <a:lnTo>
                    <a:pt x="408812" y="48132"/>
                  </a:lnTo>
                  <a:lnTo>
                    <a:pt x="408812" y="46862"/>
                  </a:lnTo>
                  <a:lnTo>
                    <a:pt x="408558" y="45592"/>
                  </a:lnTo>
                  <a:lnTo>
                    <a:pt x="404368" y="27812"/>
                  </a:lnTo>
                  <a:close/>
                </a:path>
                <a:path w="620395" h="304800">
                  <a:moveTo>
                    <a:pt x="552845" y="35051"/>
                  </a:moveTo>
                  <a:lnTo>
                    <a:pt x="523875" y="35051"/>
                  </a:lnTo>
                  <a:lnTo>
                    <a:pt x="553211" y="155447"/>
                  </a:lnTo>
                  <a:lnTo>
                    <a:pt x="517525" y="164083"/>
                  </a:lnTo>
                  <a:lnTo>
                    <a:pt x="522858" y="185927"/>
                  </a:lnTo>
                  <a:lnTo>
                    <a:pt x="619886" y="162305"/>
                  </a:lnTo>
                  <a:lnTo>
                    <a:pt x="616599" y="148843"/>
                  </a:lnTo>
                  <a:lnTo>
                    <a:pt x="580517" y="148843"/>
                  </a:lnTo>
                  <a:lnTo>
                    <a:pt x="552845" y="35051"/>
                  </a:lnTo>
                  <a:close/>
                </a:path>
                <a:path w="620395" h="304800">
                  <a:moveTo>
                    <a:pt x="614552" y="140462"/>
                  </a:moveTo>
                  <a:lnTo>
                    <a:pt x="580517" y="148843"/>
                  </a:lnTo>
                  <a:lnTo>
                    <a:pt x="616599" y="148843"/>
                  </a:lnTo>
                  <a:lnTo>
                    <a:pt x="614552" y="140462"/>
                  </a:lnTo>
                  <a:close/>
                </a:path>
                <a:path w="620395" h="304800">
                  <a:moveTo>
                    <a:pt x="544322" y="0"/>
                  </a:moveTo>
                  <a:lnTo>
                    <a:pt x="520953" y="5714"/>
                  </a:lnTo>
                  <a:lnTo>
                    <a:pt x="512331" y="14670"/>
                  </a:lnTo>
                  <a:lnTo>
                    <a:pt x="503221" y="22685"/>
                  </a:lnTo>
                  <a:lnTo>
                    <a:pt x="493611" y="29771"/>
                  </a:lnTo>
                  <a:lnTo>
                    <a:pt x="483488" y="35940"/>
                  </a:lnTo>
                  <a:lnTo>
                    <a:pt x="493902" y="58419"/>
                  </a:lnTo>
                  <a:lnTo>
                    <a:pt x="502283" y="53250"/>
                  </a:lnTo>
                  <a:lnTo>
                    <a:pt x="510079" y="47640"/>
                  </a:lnTo>
                  <a:lnTo>
                    <a:pt x="517280" y="41578"/>
                  </a:lnTo>
                  <a:lnTo>
                    <a:pt x="523875" y="35051"/>
                  </a:lnTo>
                  <a:lnTo>
                    <a:pt x="552845" y="35051"/>
                  </a:lnTo>
                  <a:lnTo>
                    <a:pt x="544322" y="0"/>
                  </a:lnTo>
                  <a:close/>
                </a:path>
              </a:pathLst>
            </a:custGeom>
            <a:solidFill>
              <a:srgbClr val="FFFFFF"/>
            </a:solidFill>
          </p:spPr>
          <p:txBody>
            <a:bodyPr wrap="square" lIns="0" tIns="0" rIns="0" bIns="0" rtlCol="0"/>
            <a:lstStyle/>
            <a:p>
              <a:endParaRPr/>
            </a:p>
          </p:txBody>
        </p:sp>
      </p:grpSp>
      <p:sp>
        <p:nvSpPr>
          <p:cNvPr id="13" name="object 13"/>
          <p:cNvSpPr/>
          <p:nvPr/>
        </p:nvSpPr>
        <p:spPr>
          <a:xfrm>
            <a:off x="6858000" y="1519773"/>
            <a:ext cx="776248" cy="461426"/>
          </a:xfrm>
          <a:custGeom>
            <a:avLst/>
            <a:gdLst/>
            <a:ahLst/>
            <a:cxnLst/>
            <a:rect l="l" t="t" r="r" b="b"/>
            <a:pathLst>
              <a:path w="1243965" h="556260">
                <a:moveTo>
                  <a:pt x="0" y="556260"/>
                </a:moveTo>
                <a:lnTo>
                  <a:pt x="1243583" y="556260"/>
                </a:lnTo>
                <a:lnTo>
                  <a:pt x="1243583" y="0"/>
                </a:lnTo>
                <a:lnTo>
                  <a:pt x="0" y="0"/>
                </a:lnTo>
                <a:lnTo>
                  <a:pt x="0" y="556260"/>
                </a:lnTo>
                <a:close/>
              </a:path>
            </a:pathLst>
          </a:custGeom>
          <a:ln w="57912">
            <a:solidFill>
              <a:srgbClr val="C00000"/>
            </a:solidFill>
          </a:ln>
        </p:spPr>
        <p:txBody>
          <a:bodyPr wrap="square" lIns="0" tIns="0" rIns="0" bIns="0" rtlCol="0"/>
          <a:lstStyle/>
          <a:p>
            <a:endParaRPr/>
          </a:p>
        </p:txBody>
      </p:sp>
      <p:sp>
        <p:nvSpPr>
          <p:cNvPr id="14" name="object 4">
            <a:extLst>
              <a:ext uri="{FF2B5EF4-FFF2-40B4-BE49-F238E27FC236}">
                <a16:creationId xmlns:a16="http://schemas.microsoft.com/office/drawing/2014/main" id="{7785B8BD-5176-4853-AACF-F23789D2D967}"/>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15" name="object 4">
            <a:extLst>
              <a:ext uri="{FF2B5EF4-FFF2-40B4-BE49-F238E27FC236}">
                <a16:creationId xmlns:a16="http://schemas.microsoft.com/office/drawing/2014/main" id="{016163ED-345B-4F56-9160-1FAE5A548840}"/>
              </a:ext>
            </a:extLst>
          </p:cNvPr>
          <p:cNvSpPr/>
          <p:nvPr/>
        </p:nvSpPr>
        <p:spPr>
          <a:xfrm>
            <a:off x="10591800" y="319444"/>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78133" y="452120"/>
            <a:ext cx="610870" cy="391160"/>
          </a:xfrm>
          <a:prstGeom prst="rect">
            <a:avLst/>
          </a:prstGeom>
        </p:spPr>
        <p:txBody>
          <a:bodyPr vert="horz" wrap="square" lIns="0" tIns="12700" rIns="0" bIns="0" rtlCol="0">
            <a:spAutoFit/>
          </a:bodyPr>
          <a:lstStyle/>
          <a:p>
            <a:pPr marL="12700">
              <a:lnSpc>
                <a:spcPct val="100000"/>
              </a:lnSpc>
              <a:spcBef>
                <a:spcPts val="100"/>
              </a:spcBef>
            </a:pPr>
            <a:r>
              <a:rPr sz="2400" spc="-25" dirty="0">
                <a:latin typeface="Yu Gothic"/>
                <a:cs typeface="Yu Gothic"/>
              </a:rPr>
              <a:t>P.</a:t>
            </a:r>
            <a:r>
              <a:rPr lang="ja-JP" altLang="en-US" sz="2400" spc="-25" dirty="0">
                <a:latin typeface="Yu Gothic"/>
                <a:cs typeface="Yu Gothic"/>
              </a:rPr>
              <a:t>５</a:t>
            </a:r>
            <a:endParaRPr sz="2400" dirty="0">
              <a:latin typeface="Yu Gothic"/>
              <a:cs typeface="Yu Gothic"/>
            </a:endParaRPr>
          </a:p>
        </p:txBody>
      </p:sp>
      <p:sp>
        <p:nvSpPr>
          <p:cNvPr id="3" name="object 3"/>
          <p:cNvSpPr txBox="1">
            <a:spLocks noGrp="1"/>
          </p:cNvSpPr>
          <p:nvPr>
            <p:ph type="title"/>
          </p:nvPr>
        </p:nvSpPr>
        <p:spPr>
          <a:xfrm>
            <a:off x="838200" y="325892"/>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a:t>
            </a:r>
            <a:r>
              <a:rPr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7800340" y="1987768"/>
            <a:ext cx="4086860" cy="75692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手順２</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a:lnSpc>
                <a:spcPct val="100000"/>
              </a:lnSpc>
              <a:spcBef>
                <a:spcPts val="5"/>
              </a:spcBef>
            </a:pPr>
            <a:r>
              <a:rPr sz="1600" spc="-30" dirty="0">
                <a:latin typeface="HG丸ｺﾞｼｯｸM-PRO" panose="020F0600000000000000" pitchFamily="50" charset="-128"/>
                <a:ea typeface="HG丸ｺﾞｼｯｸM-PRO" panose="020F0600000000000000" pitchFamily="50" charset="-128"/>
                <a:cs typeface="HGMaruGothicMPRO"/>
              </a:rPr>
              <a:t>「利用者の新規登録」の画面に移動したら、下にスクロールする。</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5" name="object 5"/>
          <p:cNvGrpSpPr/>
          <p:nvPr/>
        </p:nvGrpSpPr>
        <p:grpSpPr>
          <a:xfrm>
            <a:off x="5906642" y="2113660"/>
            <a:ext cx="1296670" cy="894715"/>
            <a:chOff x="5906642" y="2113660"/>
            <a:chExt cx="1296670" cy="894715"/>
          </a:xfrm>
        </p:grpSpPr>
        <p:sp>
          <p:nvSpPr>
            <p:cNvPr id="6" name="object 6"/>
            <p:cNvSpPr/>
            <p:nvPr/>
          </p:nvSpPr>
          <p:spPr>
            <a:xfrm>
              <a:off x="5912992" y="2120010"/>
              <a:ext cx="1283970" cy="882015"/>
            </a:xfrm>
            <a:custGeom>
              <a:avLst/>
              <a:gdLst/>
              <a:ahLst/>
              <a:cxnLst/>
              <a:rect l="l" t="t" r="r" b="b"/>
              <a:pathLst>
                <a:path w="1283970" h="882014">
                  <a:moveTo>
                    <a:pt x="436372" y="0"/>
                  </a:moveTo>
                  <a:lnTo>
                    <a:pt x="0" y="445515"/>
                  </a:lnTo>
                  <a:lnTo>
                    <a:pt x="445516" y="882014"/>
                  </a:lnTo>
                  <a:lnTo>
                    <a:pt x="443230" y="661415"/>
                  </a:lnTo>
                  <a:lnTo>
                    <a:pt x="1283462" y="652779"/>
                  </a:lnTo>
                  <a:lnTo>
                    <a:pt x="1278889" y="211836"/>
                  </a:lnTo>
                  <a:lnTo>
                    <a:pt x="438658" y="220472"/>
                  </a:lnTo>
                  <a:lnTo>
                    <a:pt x="436372" y="0"/>
                  </a:lnTo>
                  <a:close/>
                </a:path>
              </a:pathLst>
            </a:custGeom>
            <a:solidFill>
              <a:srgbClr val="C00000"/>
            </a:solidFill>
          </p:spPr>
          <p:txBody>
            <a:bodyPr wrap="square" lIns="0" tIns="0" rIns="0" bIns="0" rtlCol="0"/>
            <a:lstStyle/>
            <a:p>
              <a:endParaRPr/>
            </a:p>
          </p:txBody>
        </p:sp>
        <p:sp>
          <p:nvSpPr>
            <p:cNvPr id="7" name="object 7"/>
            <p:cNvSpPr/>
            <p:nvPr/>
          </p:nvSpPr>
          <p:spPr>
            <a:xfrm>
              <a:off x="5912992" y="2120010"/>
              <a:ext cx="1283970" cy="882015"/>
            </a:xfrm>
            <a:custGeom>
              <a:avLst/>
              <a:gdLst/>
              <a:ahLst/>
              <a:cxnLst/>
              <a:rect l="l" t="t" r="r" b="b"/>
              <a:pathLst>
                <a:path w="1283970" h="882014">
                  <a:moveTo>
                    <a:pt x="1278889" y="211836"/>
                  </a:moveTo>
                  <a:lnTo>
                    <a:pt x="438658" y="220472"/>
                  </a:lnTo>
                  <a:lnTo>
                    <a:pt x="436372" y="0"/>
                  </a:lnTo>
                  <a:lnTo>
                    <a:pt x="0" y="445515"/>
                  </a:lnTo>
                  <a:lnTo>
                    <a:pt x="445516" y="882014"/>
                  </a:lnTo>
                  <a:lnTo>
                    <a:pt x="443230" y="661415"/>
                  </a:lnTo>
                  <a:lnTo>
                    <a:pt x="1283462" y="652779"/>
                  </a:lnTo>
                  <a:lnTo>
                    <a:pt x="1278889" y="211836"/>
                  </a:lnTo>
                  <a:close/>
                </a:path>
              </a:pathLst>
            </a:custGeom>
            <a:ln w="12700">
              <a:solidFill>
                <a:srgbClr val="41709C"/>
              </a:solidFill>
            </a:ln>
          </p:spPr>
          <p:txBody>
            <a:bodyPr wrap="square" lIns="0" tIns="0" rIns="0" bIns="0" rtlCol="0"/>
            <a:lstStyle/>
            <a:p>
              <a:endParaRPr/>
            </a:p>
          </p:txBody>
        </p:sp>
        <p:sp>
          <p:nvSpPr>
            <p:cNvPr id="8" name="object 8"/>
            <p:cNvSpPr/>
            <p:nvPr/>
          </p:nvSpPr>
          <p:spPr>
            <a:xfrm>
              <a:off x="6147688" y="2383027"/>
              <a:ext cx="946150" cy="381635"/>
            </a:xfrm>
            <a:custGeom>
              <a:avLst/>
              <a:gdLst/>
              <a:ahLst/>
              <a:cxnLst/>
              <a:rect l="l" t="t" r="r" b="b"/>
              <a:pathLst>
                <a:path w="946150" h="381635">
                  <a:moveTo>
                    <a:pt x="941196" y="0"/>
                  </a:moveTo>
                  <a:lnTo>
                    <a:pt x="0" y="11811"/>
                  </a:lnTo>
                  <a:lnTo>
                    <a:pt x="4699" y="381126"/>
                  </a:lnTo>
                  <a:lnTo>
                    <a:pt x="945768" y="369316"/>
                  </a:lnTo>
                  <a:lnTo>
                    <a:pt x="941196" y="0"/>
                  </a:lnTo>
                  <a:close/>
                </a:path>
              </a:pathLst>
            </a:custGeom>
            <a:solidFill>
              <a:srgbClr val="C00000"/>
            </a:solidFill>
          </p:spPr>
          <p:txBody>
            <a:bodyPr wrap="square" lIns="0" tIns="0" rIns="0" bIns="0" rtlCol="0"/>
            <a:lstStyle/>
            <a:p>
              <a:endParaRPr/>
            </a:p>
          </p:txBody>
        </p:sp>
        <p:sp>
          <p:nvSpPr>
            <p:cNvPr id="9" name="object 9"/>
            <p:cNvSpPr/>
            <p:nvPr/>
          </p:nvSpPr>
          <p:spPr>
            <a:xfrm>
              <a:off x="6290182" y="2457195"/>
              <a:ext cx="615950" cy="206375"/>
            </a:xfrm>
            <a:custGeom>
              <a:avLst/>
              <a:gdLst/>
              <a:ahLst/>
              <a:cxnLst/>
              <a:rect l="l" t="t" r="r" b="b"/>
              <a:pathLst>
                <a:path w="615950" h="206375">
                  <a:moveTo>
                    <a:pt x="54228" y="179450"/>
                  </a:moveTo>
                  <a:lnTo>
                    <a:pt x="56895" y="183641"/>
                  </a:lnTo>
                  <a:lnTo>
                    <a:pt x="59054" y="189611"/>
                  </a:lnTo>
                  <a:lnTo>
                    <a:pt x="60705" y="197484"/>
                  </a:lnTo>
                  <a:lnTo>
                    <a:pt x="61213" y="200405"/>
                  </a:lnTo>
                  <a:lnTo>
                    <a:pt x="61721" y="202311"/>
                  </a:lnTo>
                  <a:lnTo>
                    <a:pt x="62356" y="203073"/>
                  </a:lnTo>
                  <a:lnTo>
                    <a:pt x="62991" y="204088"/>
                  </a:lnTo>
                  <a:lnTo>
                    <a:pt x="64388" y="204469"/>
                  </a:lnTo>
                  <a:lnTo>
                    <a:pt x="68071" y="204469"/>
                  </a:lnTo>
                  <a:lnTo>
                    <a:pt x="69341" y="204342"/>
                  </a:lnTo>
                  <a:lnTo>
                    <a:pt x="83702" y="203817"/>
                  </a:lnTo>
                  <a:lnTo>
                    <a:pt x="113791" y="190753"/>
                  </a:lnTo>
                  <a:lnTo>
                    <a:pt x="114934" y="187832"/>
                  </a:lnTo>
                  <a:lnTo>
                    <a:pt x="115551" y="183641"/>
                  </a:lnTo>
                  <a:lnTo>
                    <a:pt x="115502" y="180593"/>
                  </a:lnTo>
                  <a:lnTo>
                    <a:pt x="72945" y="180593"/>
                  </a:lnTo>
                  <a:lnTo>
                    <a:pt x="66039" y="180403"/>
                  </a:lnTo>
                  <a:lnTo>
                    <a:pt x="59801" y="180022"/>
                  </a:lnTo>
                  <a:lnTo>
                    <a:pt x="54228" y="179450"/>
                  </a:lnTo>
                  <a:close/>
                </a:path>
                <a:path w="615950" h="206375">
                  <a:moveTo>
                    <a:pt x="114304" y="139700"/>
                  </a:moveTo>
                  <a:lnTo>
                    <a:pt x="89662" y="139700"/>
                  </a:lnTo>
                  <a:lnTo>
                    <a:pt x="90042" y="171957"/>
                  </a:lnTo>
                  <a:lnTo>
                    <a:pt x="90042" y="174751"/>
                  </a:lnTo>
                  <a:lnTo>
                    <a:pt x="89534" y="176783"/>
                  </a:lnTo>
                  <a:lnTo>
                    <a:pt x="88391" y="178053"/>
                  </a:lnTo>
                  <a:lnTo>
                    <a:pt x="87121" y="179704"/>
                  </a:lnTo>
                  <a:lnTo>
                    <a:pt x="84454" y="180466"/>
                  </a:lnTo>
                  <a:lnTo>
                    <a:pt x="80517" y="180593"/>
                  </a:lnTo>
                  <a:lnTo>
                    <a:pt x="115502" y="180593"/>
                  </a:lnTo>
                  <a:lnTo>
                    <a:pt x="115243" y="171957"/>
                  </a:lnTo>
                  <a:lnTo>
                    <a:pt x="114426" y="146938"/>
                  </a:lnTo>
                  <a:lnTo>
                    <a:pt x="114304" y="139700"/>
                  </a:lnTo>
                  <a:close/>
                </a:path>
                <a:path w="615950" h="206375">
                  <a:moveTo>
                    <a:pt x="113668" y="89788"/>
                  </a:moveTo>
                  <a:lnTo>
                    <a:pt x="89026" y="89788"/>
                  </a:lnTo>
                  <a:lnTo>
                    <a:pt x="89407" y="117220"/>
                  </a:lnTo>
                  <a:lnTo>
                    <a:pt x="31368" y="117982"/>
                  </a:lnTo>
                  <a:lnTo>
                    <a:pt x="762" y="117982"/>
                  </a:lnTo>
                  <a:lnTo>
                    <a:pt x="380" y="118237"/>
                  </a:lnTo>
                  <a:lnTo>
                    <a:pt x="126" y="118490"/>
                  </a:lnTo>
                  <a:lnTo>
                    <a:pt x="0" y="120523"/>
                  </a:lnTo>
                  <a:lnTo>
                    <a:pt x="253" y="138683"/>
                  </a:lnTo>
                  <a:lnTo>
                    <a:pt x="380" y="140462"/>
                  </a:lnTo>
                  <a:lnTo>
                    <a:pt x="634" y="140842"/>
                  </a:lnTo>
                  <a:lnTo>
                    <a:pt x="762" y="141096"/>
                  </a:lnTo>
                  <a:lnTo>
                    <a:pt x="1524" y="141224"/>
                  </a:lnTo>
                  <a:lnTo>
                    <a:pt x="2793" y="141224"/>
                  </a:lnTo>
                  <a:lnTo>
                    <a:pt x="31622" y="140462"/>
                  </a:lnTo>
                  <a:lnTo>
                    <a:pt x="89662" y="139700"/>
                  </a:lnTo>
                  <a:lnTo>
                    <a:pt x="114304" y="139700"/>
                  </a:lnTo>
                  <a:lnTo>
                    <a:pt x="114300" y="139445"/>
                  </a:lnTo>
                  <a:lnTo>
                    <a:pt x="171195" y="138683"/>
                  </a:lnTo>
                  <a:lnTo>
                    <a:pt x="201167" y="138683"/>
                  </a:lnTo>
                  <a:lnTo>
                    <a:pt x="201802" y="138556"/>
                  </a:lnTo>
                  <a:lnTo>
                    <a:pt x="202311" y="138049"/>
                  </a:lnTo>
                  <a:lnTo>
                    <a:pt x="202437" y="136143"/>
                  </a:lnTo>
                  <a:lnTo>
                    <a:pt x="202183" y="117982"/>
                  </a:lnTo>
                  <a:lnTo>
                    <a:pt x="31368" y="117982"/>
                  </a:lnTo>
                  <a:lnTo>
                    <a:pt x="202183" y="117855"/>
                  </a:lnTo>
                  <a:lnTo>
                    <a:pt x="202183" y="116966"/>
                  </a:lnTo>
                  <a:lnTo>
                    <a:pt x="114045" y="116966"/>
                  </a:lnTo>
                  <a:lnTo>
                    <a:pt x="113668" y="89788"/>
                  </a:lnTo>
                  <a:close/>
                </a:path>
                <a:path w="615950" h="206375">
                  <a:moveTo>
                    <a:pt x="201167" y="138683"/>
                  </a:moveTo>
                  <a:lnTo>
                    <a:pt x="171195" y="138683"/>
                  </a:lnTo>
                  <a:lnTo>
                    <a:pt x="200025" y="138811"/>
                  </a:lnTo>
                  <a:lnTo>
                    <a:pt x="201167" y="138683"/>
                  </a:lnTo>
                  <a:close/>
                </a:path>
                <a:path w="615950" h="206375">
                  <a:moveTo>
                    <a:pt x="200913" y="115442"/>
                  </a:moveTo>
                  <a:lnTo>
                    <a:pt x="199770" y="115442"/>
                  </a:lnTo>
                  <a:lnTo>
                    <a:pt x="170941" y="116204"/>
                  </a:lnTo>
                  <a:lnTo>
                    <a:pt x="114045" y="116966"/>
                  </a:lnTo>
                  <a:lnTo>
                    <a:pt x="202183" y="116966"/>
                  </a:lnTo>
                  <a:lnTo>
                    <a:pt x="202056" y="116077"/>
                  </a:lnTo>
                  <a:lnTo>
                    <a:pt x="201929" y="115824"/>
                  </a:lnTo>
                  <a:lnTo>
                    <a:pt x="201675" y="115569"/>
                  </a:lnTo>
                  <a:lnTo>
                    <a:pt x="200913" y="115442"/>
                  </a:lnTo>
                  <a:close/>
                </a:path>
                <a:path w="615950" h="206375">
                  <a:moveTo>
                    <a:pt x="113077" y="40258"/>
                  </a:moveTo>
                  <a:lnTo>
                    <a:pt x="88391" y="40258"/>
                  </a:lnTo>
                  <a:lnTo>
                    <a:pt x="88772" y="67309"/>
                  </a:lnTo>
                  <a:lnTo>
                    <a:pt x="50800" y="67817"/>
                  </a:lnTo>
                  <a:lnTo>
                    <a:pt x="17779" y="67817"/>
                  </a:lnTo>
                  <a:lnTo>
                    <a:pt x="17017" y="68579"/>
                  </a:lnTo>
                  <a:lnTo>
                    <a:pt x="17017" y="70103"/>
                  </a:lnTo>
                  <a:lnTo>
                    <a:pt x="17242" y="86232"/>
                  </a:lnTo>
                  <a:lnTo>
                    <a:pt x="18541" y="91186"/>
                  </a:lnTo>
                  <a:lnTo>
                    <a:pt x="19684" y="91058"/>
                  </a:lnTo>
                  <a:lnTo>
                    <a:pt x="51053" y="90296"/>
                  </a:lnTo>
                  <a:lnTo>
                    <a:pt x="89026" y="89788"/>
                  </a:lnTo>
                  <a:lnTo>
                    <a:pt x="113668" y="89788"/>
                  </a:lnTo>
                  <a:lnTo>
                    <a:pt x="113664" y="89534"/>
                  </a:lnTo>
                  <a:lnTo>
                    <a:pt x="152526" y="89026"/>
                  </a:lnTo>
                  <a:lnTo>
                    <a:pt x="184657" y="89026"/>
                  </a:lnTo>
                  <a:lnTo>
                    <a:pt x="185419" y="88900"/>
                  </a:lnTo>
                  <a:lnTo>
                    <a:pt x="185927" y="88391"/>
                  </a:lnTo>
                  <a:lnTo>
                    <a:pt x="186054" y="86232"/>
                  </a:lnTo>
                  <a:lnTo>
                    <a:pt x="185800" y="67055"/>
                  </a:lnTo>
                  <a:lnTo>
                    <a:pt x="113411" y="67055"/>
                  </a:lnTo>
                  <a:lnTo>
                    <a:pt x="113077" y="40258"/>
                  </a:lnTo>
                  <a:close/>
                </a:path>
                <a:path w="615950" h="206375">
                  <a:moveTo>
                    <a:pt x="185038" y="65658"/>
                  </a:moveTo>
                  <a:lnTo>
                    <a:pt x="183387" y="65786"/>
                  </a:lnTo>
                  <a:lnTo>
                    <a:pt x="152272" y="66548"/>
                  </a:lnTo>
                  <a:lnTo>
                    <a:pt x="113411" y="67055"/>
                  </a:lnTo>
                  <a:lnTo>
                    <a:pt x="185800" y="67055"/>
                  </a:lnTo>
                  <a:lnTo>
                    <a:pt x="185800" y="66420"/>
                  </a:lnTo>
                  <a:lnTo>
                    <a:pt x="185038" y="65658"/>
                  </a:lnTo>
                  <a:close/>
                </a:path>
                <a:path w="615950" h="206375">
                  <a:moveTo>
                    <a:pt x="159892" y="0"/>
                  </a:moveTo>
                  <a:lnTo>
                    <a:pt x="116792" y="12668"/>
                  </a:lnTo>
                  <a:lnTo>
                    <a:pt x="72790" y="19685"/>
                  </a:lnTo>
                  <a:lnTo>
                    <a:pt x="34587" y="23113"/>
                  </a:lnTo>
                  <a:lnTo>
                    <a:pt x="13462" y="24256"/>
                  </a:lnTo>
                  <a:lnTo>
                    <a:pt x="16255" y="28701"/>
                  </a:lnTo>
                  <a:lnTo>
                    <a:pt x="18668" y="33908"/>
                  </a:lnTo>
                  <a:lnTo>
                    <a:pt x="20574" y="39624"/>
                  </a:lnTo>
                  <a:lnTo>
                    <a:pt x="21336" y="42544"/>
                  </a:lnTo>
                  <a:lnTo>
                    <a:pt x="22097" y="44323"/>
                  </a:lnTo>
                  <a:lnTo>
                    <a:pt x="22605" y="44957"/>
                  </a:lnTo>
                  <a:lnTo>
                    <a:pt x="23240" y="45846"/>
                  </a:lnTo>
                  <a:lnTo>
                    <a:pt x="24764" y="46354"/>
                  </a:lnTo>
                  <a:lnTo>
                    <a:pt x="27050" y="46227"/>
                  </a:lnTo>
                  <a:lnTo>
                    <a:pt x="28320" y="46227"/>
                  </a:lnTo>
                  <a:lnTo>
                    <a:pt x="46208" y="44741"/>
                  </a:lnTo>
                  <a:lnTo>
                    <a:pt x="61404" y="43322"/>
                  </a:lnTo>
                  <a:lnTo>
                    <a:pt x="75457" y="41832"/>
                  </a:lnTo>
                  <a:lnTo>
                    <a:pt x="88391" y="40258"/>
                  </a:lnTo>
                  <a:lnTo>
                    <a:pt x="113077" y="40258"/>
                  </a:lnTo>
                  <a:lnTo>
                    <a:pt x="113029" y="36449"/>
                  </a:lnTo>
                  <a:lnTo>
                    <a:pt x="126434" y="34115"/>
                  </a:lnTo>
                  <a:lnTo>
                    <a:pt x="139398" y="31495"/>
                  </a:lnTo>
                  <a:lnTo>
                    <a:pt x="151909" y="28590"/>
                  </a:lnTo>
                  <a:lnTo>
                    <a:pt x="163956" y="25400"/>
                  </a:lnTo>
                  <a:lnTo>
                    <a:pt x="167258" y="24383"/>
                  </a:lnTo>
                  <a:lnTo>
                    <a:pt x="170814" y="23621"/>
                  </a:lnTo>
                  <a:lnTo>
                    <a:pt x="174625" y="23367"/>
                  </a:lnTo>
                  <a:lnTo>
                    <a:pt x="177164" y="23240"/>
                  </a:lnTo>
                  <a:lnTo>
                    <a:pt x="178434" y="22478"/>
                  </a:lnTo>
                  <a:lnTo>
                    <a:pt x="178434" y="19685"/>
                  </a:lnTo>
                  <a:lnTo>
                    <a:pt x="177672" y="18287"/>
                  </a:lnTo>
                  <a:lnTo>
                    <a:pt x="176275" y="16763"/>
                  </a:lnTo>
                  <a:lnTo>
                    <a:pt x="171957" y="11302"/>
                  </a:lnTo>
                  <a:lnTo>
                    <a:pt x="166496" y="5714"/>
                  </a:lnTo>
                  <a:lnTo>
                    <a:pt x="159892" y="0"/>
                  </a:lnTo>
                  <a:close/>
                </a:path>
                <a:path w="615950" h="206375">
                  <a:moveTo>
                    <a:pt x="351575" y="192150"/>
                  </a:moveTo>
                  <a:lnTo>
                    <a:pt x="316738" y="192150"/>
                  </a:lnTo>
                  <a:lnTo>
                    <a:pt x="318769" y="193801"/>
                  </a:lnTo>
                  <a:lnTo>
                    <a:pt x="321310" y="196850"/>
                  </a:lnTo>
                  <a:lnTo>
                    <a:pt x="324231" y="201167"/>
                  </a:lnTo>
                  <a:lnTo>
                    <a:pt x="326389" y="204469"/>
                  </a:lnTo>
                  <a:lnTo>
                    <a:pt x="328040" y="206120"/>
                  </a:lnTo>
                  <a:lnTo>
                    <a:pt x="330072" y="206120"/>
                  </a:lnTo>
                  <a:lnTo>
                    <a:pt x="331850" y="205358"/>
                  </a:lnTo>
                  <a:lnTo>
                    <a:pt x="334644" y="204088"/>
                  </a:lnTo>
                  <a:lnTo>
                    <a:pt x="342465" y="199136"/>
                  </a:lnTo>
                  <a:lnTo>
                    <a:pt x="349472" y="193976"/>
                  </a:lnTo>
                  <a:lnTo>
                    <a:pt x="351575" y="192150"/>
                  </a:lnTo>
                  <a:close/>
                </a:path>
                <a:path w="615950" h="206375">
                  <a:moveTo>
                    <a:pt x="399541" y="160400"/>
                  </a:moveTo>
                  <a:lnTo>
                    <a:pt x="398271" y="160400"/>
                  </a:lnTo>
                  <a:lnTo>
                    <a:pt x="397510" y="160781"/>
                  </a:lnTo>
                  <a:lnTo>
                    <a:pt x="396620" y="161670"/>
                  </a:lnTo>
                  <a:lnTo>
                    <a:pt x="386461" y="170179"/>
                  </a:lnTo>
                  <a:lnTo>
                    <a:pt x="385063" y="171195"/>
                  </a:lnTo>
                  <a:lnTo>
                    <a:pt x="384428" y="172212"/>
                  </a:lnTo>
                  <a:lnTo>
                    <a:pt x="384428" y="173481"/>
                  </a:lnTo>
                  <a:lnTo>
                    <a:pt x="420496" y="201675"/>
                  </a:lnTo>
                  <a:lnTo>
                    <a:pt x="425449" y="203834"/>
                  </a:lnTo>
                  <a:lnTo>
                    <a:pt x="425958" y="203834"/>
                  </a:lnTo>
                  <a:lnTo>
                    <a:pt x="427227" y="203707"/>
                  </a:lnTo>
                  <a:lnTo>
                    <a:pt x="428878" y="201929"/>
                  </a:lnTo>
                  <a:lnTo>
                    <a:pt x="433705" y="192658"/>
                  </a:lnTo>
                  <a:lnTo>
                    <a:pt x="436752" y="188340"/>
                  </a:lnTo>
                  <a:lnTo>
                    <a:pt x="439927" y="185292"/>
                  </a:lnTo>
                  <a:lnTo>
                    <a:pt x="428998" y="181008"/>
                  </a:lnTo>
                  <a:lnTo>
                    <a:pt x="418877" y="175593"/>
                  </a:lnTo>
                  <a:lnTo>
                    <a:pt x="409567" y="169058"/>
                  </a:lnTo>
                  <a:lnTo>
                    <a:pt x="401065" y="161416"/>
                  </a:lnTo>
                  <a:lnTo>
                    <a:pt x="400176" y="160781"/>
                  </a:lnTo>
                  <a:lnTo>
                    <a:pt x="399541" y="160400"/>
                  </a:lnTo>
                  <a:close/>
                </a:path>
                <a:path w="615950" h="206375">
                  <a:moveTo>
                    <a:pt x="292988" y="1777"/>
                  </a:moveTo>
                  <a:lnTo>
                    <a:pt x="296037" y="158114"/>
                  </a:lnTo>
                  <a:lnTo>
                    <a:pt x="296163" y="200025"/>
                  </a:lnTo>
                  <a:lnTo>
                    <a:pt x="296925" y="200787"/>
                  </a:lnTo>
                  <a:lnTo>
                    <a:pt x="314451" y="200659"/>
                  </a:lnTo>
                  <a:lnTo>
                    <a:pt x="315594" y="200532"/>
                  </a:lnTo>
                  <a:lnTo>
                    <a:pt x="316230" y="200532"/>
                  </a:lnTo>
                  <a:lnTo>
                    <a:pt x="316611" y="200278"/>
                  </a:lnTo>
                  <a:lnTo>
                    <a:pt x="316991" y="199898"/>
                  </a:lnTo>
                  <a:lnTo>
                    <a:pt x="316955" y="195486"/>
                  </a:lnTo>
                  <a:lnTo>
                    <a:pt x="316738" y="192150"/>
                  </a:lnTo>
                  <a:lnTo>
                    <a:pt x="351575" y="192150"/>
                  </a:lnTo>
                  <a:lnTo>
                    <a:pt x="354795" y="189356"/>
                  </a:lnTo>
                  <a:lnTo>
                    <a:pt x="316738" y="189356"/>
                  </a:lnTo>
                  <a:lnTo>
                    <a:pt x="316290" y="169058"/>
                  </a:lnTo>
                  <a:lnTo>
                    <a:pt x="316093" y="157099"/>
                  </a:lnTo>
                  <a:lnTo>
                    <a:pt x="314687" y="45212"/>
                  </a:lnTo>
                  <a:lnTo>
                    <a:pt x="314562" y="32638"/>
                  </a:lnTo>
                  <a:lnTo>
                    <a:pt x="314688" y="16525"/>
                  </a:lnTo>
                  <a:lnTo>
                    <a:pt x="314829" y="13001"/>
                  </a:lnTo>
                  <a:lnTo>
                    <a:pt x="315213" y="9905"/>
                  </a:lnTo>
                  <a:lnTo>
                    <a:pt x="316142" y="5587"/>
                  </a:lnTo>
                  <a:lnTo>
                    <a:pt x="316230" y="3809"/>
                  </a:lnTo>
                  <a:lnTo>
                    <a:pt x="315087" y="3048"/>
                  </a:lnTo>
                  <a:lnTo>
                    <a:pt x="312800" y="2539"/>
                  </a:lnTo>
                  <a:lnTo>
                    <a:pt x="306959" y="2158"/>
                  </a:lnTo>
                  <a:lnTo>
                    <a:pt x="300355" y="1904"/>
                  </a:lnTo>
                  <a:lnTo>
                    <a:pt x="292988" y="1777"/>
                  </a:lnTo>
                  <a:close/>
                </a:path>
                <a:path w="615950" h="206375">
                  <a:moveTo>
                    <a:pt x="352043" y="160781"/>
                  </a:moveTo>
                  <a:lnTo>
                    <a:pt x="316738" y="189356"/>
                  </a:lnTo>
                  <a:lnTo>
                    <a:pt x="354795" y="189356"/>
                  </a:lnTo>
                  <a:lnTo>
                    <a:pt x="355826" y="188462"/>
                  </a:lnTo>
                  <a:lnTo>
                    <a:pt x="361441" y="182625"/>
                  </a:lnTo>
                  <a:lnTo>
                    <a:pt x="363473" y="180212"/>
                  </a:lnTo>
                  <a:lnTo>
                    <a:pt x="365251" y="178688"/>
                  </a:lnTo>
                  <a:lnTo>
                    <a:pt x="367030" y="177926"/>
                  </a:lnTo>
                  <a:lnTo>
                    <a:pt x="368935" y="177164"/>
                  </a:lnTo>
                  <a:lnTo>
                    <a:pt x="369823" y="176149"/>
                  </a:lnTo>
                  <a:lnTo>
                    <a:pt x="369725" y="173989"/>
                  </a:lnTo>
                  <a:lnTo>
                    <a:pt x="368935" y="172974"/>
                  </a:lnTo>
                  <a:lnTo>
                    <a:pt x="367284" y="171576"/>
                  </a:lnTo>
                  <a:lnTo>
                    <a:pt x="363346" y="168148"/>
                  </a:lnTo>
                  <a:lnTo>
                    <a:pt x="358266" y="164464"/>
                  </a:lnTo>
                  <a:lnTo>
                    <a:pt x="352043" y="160781"/>
                  </a:lnTo>
                  <a:close/>
                </a:path>
                <a:path w="615950" h="206375">
                  <a:moveTo>
                    <a:pt x="386821" y="25780"/>
                  </a:moveTo>
                  <a:lnTo>
                    <a:pt x="363346" y="25780"/>
                  </a:lnTo>
                  <a:lnTo>
                    <a:pt x="361568" y="32130"/>
                  </a:lnTo>
                  <a:lnTo>
                    <a:pt x="359410" y="37845"/>
                  </a:lnTo>
                  <a:lnTo>
                    <a:pt x="356996" y="42799"/>
                  </a:lnTo>
                  <a:lnTo>
                    <a:pt x="329564" y="42799"/>
                  </a:lnTo>
                  <a:lnTo>
                    <a:pt x="329057" y="43306"/>
                  </a:lnTo>
                  <a:lnTo>
                    <a:pt x="328930" y="45212"/>
                  </a:lnTo>
                  <a:lnTo>
                    <a:pt x="329655" y="70484"/>
                  </a:lnTo>
                  <a:lnTo>
                    <a:pt x="329743" y="75818"/>
                  </a:lnTo>
                  <a:lnTo>
                    <a:pt x="330361" y="124332"/>
                  </a:lnTo>
                  <a:lnTo>
                    <a:pt x="330453" y="160019"/>
                  </a:lnTo>
                  <a:lnTo>
                    <a:pt x="330708" y="160274"/>
                  </a:lnTo>
                  <a:lnTo>
                    <a:pt x="330962" y="160654"/>
                  </a:lnTo>
                  <a:lnTo>
                    <a:pt x="331596" y="160781"/>
                  </a:lnTo>
                  <a:lnTo>
                    <a:pt x="332866" y="160781"/>
                  </a:lnTo>
                  <a:lnTo>
                    <a:pt x="359156" y="160019"/>
                  </a:lnTo>
                  <a:lnTo>
                    <a:pt x="394715" y="159512"/>
                  </a:lnTo>
                  <a:lnTo>
                    <a:pt x="423037" y="159512"/>
                  </a:lnTo>
                  <a:lnTo>
                    <a:pt x="423290" y="159257"/>
                  </a:lnTo>
                  <a:lnTo>
                    <a:pt x="423671" y="159003"/>
                  </a:lnTo>
                  <a:lnTo>
                    <a:pt x="423798" y="157099"/>
                  </a:lnTo>
                  <a:lnTo>
                    <a:pt x="423235" y="140207"/>
                  </a:lnTo>
                  <a:lnTo>
                    <a:pt x="352170" y="140207"/>
                  </a:lnTo>
                  <a:lnTo>
                    <a:pt x="352043" y="124840"/>
                  </a:lnTo>
                  <a:lnTo>
                    <a:pt x="400685" y="124332"/>
                  </a:lnTo>
                  <a:lnTo>
                    <a:pt x="422845" y="124332"/>
                  </a:lnTo>
                  <a:lnTo>
                    <a:pt x="422669" y="107695"/>
                  </a:lnTo>
                  <a:lnTo>
                    <a:pt x="351789" y="107695"/>
                  </a:lnTo>
                  <a:lnTo>
                    <a:pt x="351663" y="92963"/>
                  </a:lnTo>
                  <a:lnTo>
                    <a:pt x="400303" y="92328"/>
                  </a:lnTo>
                  <a:lnTo>
                    <a:pt x="422506" y="92328"/>
                  </a:lnTo>
                  <a:lnTo>
                    <a:pt x="422331" y="75818"/>
                  </a:lnTo>
                  <a:lnTo>
                    <a:pt x="351409" y="75818"/>
                  </a:lnTo>
                  <a:lnTo>
                    <a:pt x="351155" y="61340"/>
                  </a:lnTo>
                  <a:lnTo>
                    <a:pt x="399922" y="60832"/>
                  </a:lnTo>
                  <a:lnTo>
                    <a:pt x="422274" y="60832"/>
                  </a:lnTo>
                  <a:lnTo>
                    <a:pt x="422249" y="42799"/>
                  </a:lnTo>
                  <a:lnTo>
                    <a:pt x="356996" y="42799"/>
                  </a:lnTo>
                  <a:lnTo>
                    <a:pt x="422224" y="42671"/>
                  </a:lnTo>
                  <a:lnTo>
                    <a:pt x="379730" y="42544"/>
                  </a:lnTo>
                  <a:lnTo>
                    <a:pt x="381762" y="38353"/>
                  </a:lnTo>
                  <a:lnTo>
                    <a:pt x="384174" y="32638"/>
                  </a:lnTo>
                  <a:lnTo>
                    <a:pt x="386821" y="25780"/>
                  </a:lnTo>
                  <a:close/>
                </a:path>
                <a:path w="615950" h="206375">
                  <a:moveTo>
                    <a:pt x="423037" y="159512"/>
                  </a:moveTo>
                  <a:lnTo>
                    <a:pt x="394715" y="159512"/>
                  </a:lnTo>
                  <a:lnTo>
                    <a:pt x="422274" y="159638"/>
                  </a:lnTo>
                  <a:lnTo>
                    <a:pt x="423037" y="159512"/>
                  </a:lnTo>
                  <a:close/>
                </a:path>
                <a:path w="615950" h="206375">
                  <a:moveTo>
                    <a:pt x="422845" y="124332"/>
                  </a:moveTo>
                  <a:lnTo>
                    <a:pt x="400685" y="124332"/>
                  </a:lnTo>
                  <a:lnTo>
                    <a:pt x="400812" y="139573"/>
                  </a:lnTo>
                  <a:lnTo>
                    <a:pt x="352170" y="140207"/>
                  </a:lnTo>
                  <a:lnTo>
                    <a:pt x="423235" y="140207"/>
                  </a:lnTo>
                  <a:lnTo>
                    <a:pt x="422948" y="131571"/>
                  </a:lnTo>
                  <a:lnTo>
                    <a:pt x="422845" y="124332"/>
                  </a:lnTo>
                  <a:close/>
                </a:path>
                <a:path w="615950" h="206375">
                  <a:moveTo>
                    <a:pt x="422506" y="92328"/>
                  </a:moveTo>
                  <a:lnTo>
                    <a:pt x="400303" y="92328"/>
                  </a:lnTo>
                  <a:lnTo>
                    <a:pt x="400431" y="107061"/>
                  </a:lnTo>
                  <a:lnTo>
                    <a:pt x="351789" y="107695"/>
                  </a:lnTo>
                  <a:lnTo>
                    <a:pt x="422669" y="107695"/>
                  </a:lnTo>
                  <a:lnTo>
                    <a:pt x="422506" y="92328"/>
                  </a:lnTo>
                  <a:close/>
                </a:path>
                <a:path w="615950" h="206375">
                  <a:moveTo>
                    <a:pt x="422274" y="60832"/>
                  </a:moveTo>
                  <a:lnTo>
                    <a:pt x="399922" y="60832"/>
                  </a:lnTo>
                  <a:lnTo>
                    <a:pt x="400049" y="75183"/>
                  </a:lnTo>
                  <a:lnTo>
                    <a:pt x="351409" y="75818"/>
                  </a:lnTo>
                  <a:lnTo>
                    <a:pt x="422331" y="75818"/>
                  </a:lnTo>
                  <a:lnTo>
                    <a:pt x="422274" y="60832"/>
                  </a:lnTo>
                  <a:close/>
                </a:path>
                <a:path w="615950" h="206375">
                  <a:moveTo>
                    <a:pt x="420877" y="41528"/>
                  </a:moveTo>
                  <a:lnTo>
                    <a:pt x="419481" y="41528"/>
                  </a:lnTo>
                  <a:lnTo>
                    <a:pt x="393318" y="42290"/>
                  </a:lnTo>
                  <a:lnTo>
                    <a:pt x="379730" y="42544"/>
                  </a:lnTo>
                  <a:lnTo>
                    <a:pt x="422198" y="42544"/>
                  </a:lnTo>
                  <a:lnTo>
                    <a:pt x="422147" y="42290"/>
                  </a:lnTo>
                  <a:lnTo>
                    <a:pt x="422020" y="41909"/>
                  </a:lnTo>
                  <a:lnTo>
                    <a:pt x="421639" y="41655"/>
                  </a:lnTo>
                  <a:lnTo>
                    <a:pt x="420877" y="41528"/>
                  </a:lnTo>
                  <a:close/>
                </a:path>
                <a:path w="615950" h="206375">
                  <a:moveTo>
                    <a:pt x="431545" y="3682"/>
                  </a:moveTo>
                  <a:lnTo>
                    <a:pt x="430275" y="3682"/>
                  </a:lnTo>
                  <a:lnTo>
                    <a:pt x="401573" y="4444"/>
                  </a:lnTo>
                  <a:lnTo>
                    <a:pt x="352678" y="5079"/>
                  </a:lnTo>
                  <a:lnTo>
                    <a:pt x="322580" y="5079"/>
                  </a:lnTo>
                  <a:lnTo>
                    <a:pt x="321944" y="5206"/>
                  </a:lnTo>
                  <a:lnTo>
                    <a:pt x="321563" y="5333"/>
                  </a:lnTo>
                  <a:lnTo>
                    <a:pt x="321183" y="5587"/>
                  </a:lnTo>
                  <a:lnTo>
                    <a:pt x="321072" y="8562"/>
                  </a:lnTo>
                  <a:lnTo>
                    <a:pt x="321310" y="24256"/>
                  </a:lnTo>
                  <a:lnTo>
                    <a:pt x="321437" y="26034"/>
                  </a:lnTo>
                  <a:lnTo>
                    <a:pt x="321690" y="26415"/>
                  </a:lnTo>
                  <a:lnTo>
                    <a:pt x="321944" y="26669"/>
                  </a:lnTo>
                  <a:lnTo>
                    <a:pt x="322707" y="26796"/>
                  </a:lnTo>
                  <a:lnTo>
                    <a:pt x="324103" y="26796"/>
                  </a:lnTo>
                  <a:lnTo>
                    <a:pt x="352933" y="25907"/>
                  </a:lnTo>
                  <a:lnTo>
                    <a:pt x="363346" y="25780"/>
                  </a:lnTo>
                  <a:lnTo>
                    <a:pt x="386821" y="25780"/>
                  </a:lnTo>
                  <a:lnTo>
                    <a:pt x="386968" y="25400"/>
                  </a:lnTo>
                  <a:lnTo>
                    <a:pt x="432308" y="25273"/>
                  </a:lnTo>
                  <a:lnTo>
                    <a:pt x="432562" y="25145"/>
                  </a:lnTo>
                  <a:lnTo>
                    <a:pt x="432815" y="24764"/>
                  </a:lnTo>
                  <a:lnTo>
                    <a:pt x="432985" y="24256"/>
                  </a:lnTo>
                  <a:lnTo>
                    <a:pt x="432872" y="13001"/>
                  </a:lnTo>
                  <a:lnTo>
                    <a:pt x="432815" y="5079"/>
                  </a:lnTo>
                  <a:lnTo>
                    <a:pt x="432688" y="4444"/>
                  </a:lnTo>
                  <a:lnTo>
                    <a:pt x="432435" y="4063"/>
                  </a:lnTo>
                  <a:lnTo>
                    <a:pt x="432181" y="3809"/>
                  </a:lnTo>
                  <a:lnTo>
                    <a:pt x="431545" y="3682"/>
                  </a:lnTo>
                  <a:close/>
                </a:path>
                <a:path w="615950" h="206375">
                  <a:moveTo>
                    <a:pt x="432308" y="25273"/>
                  </a:moveTo>
                  <a:lnTo>
                    <a:pt x="401827" y="25273"/>
                  </a:lnTo>
                  <a:lnTo>
                    <a:pt x="431672" y="25400"/>
                  </a:lnTo>
                  <a:lnTo>
                    <a:pt x="432308" y="25273"/>
                  </a:lnTo>
                  <a:close/>
                </a:path>
                <a:path w="615950" h="206375">
                  <a:moveTo>
                    <a:pt x="231901" y="2539"/>
                  </a:moveTo>
                  <a:lnTo>
                    <a:pt x="234431" y="80390"/>
                  </a:lnTo>
                  <a:lnTo>
                    <a:pt x="234510" y="102107"/>
                  </a:lnTo>
                  <a:lnTo>
                    <a:pt x="234267" y="116919"/>
                  </a:lnTo>
                  <a:lnTo>
                    <a:pt x="230901" y="155894"/>
                  </a:lnTo>
                  <a:lnTo>
                    <a:pt x="221614" y="186308"/>
                  </a:lnTo>
                  <a:lnTo>
                    <a:pt x="227075" y="190626"/>
                  </a:lnTo>
                  <a:lnTo>
                    <a:pt x="231266" y="194563"/>
                  </a:lnTo>
                  <a:lnTo>
                    <a:pt x="233934" y="198374"/>
                  </a:lnTo>
                  <a:lnTo>
                    <a:pt x="235965" y="201167"/>
                  </a:lnTo>
                  <a:lnTo>
                    <a:pt x="237489" y="202437"/>
                  </a:lnTo>
                  <a:lnTo>
                    <a:pt x="239521" y="202437"/>
                  </a:lnTo>
                  <a:lnTo>
                    <a:pt x="251666" y="162206"/>
                  </a:lnTo>
                  <a:lnTo>
                    <a:pt x="254762" y="120395"/>
                  </a:lnTo>
                  <a:lnTo>
                    <a:pt x="254789" y="116919"/>
                  </a:lnTo>
                  <a:lnTo>
                    <a:pt x="254762" y="80390"/>
                  </a:lnTo>
                  <a:lnTo>
                    <a:pt x="254261" y="36575"/>
                  </a:lnTo>
                  <a:lnTo>
                    <a:pt x="254222" y="19954"/>
                  </a:lnTo>
                  <a:lnTo>
                    <a:pt x="255905" y="7112"/>
                  </a:lnTo>
                  <a:lnTo>
                    <a:pt x="256032" y="4571"/>
                  </a:lnTo>
                  <a:lnTo>
                    <a:pt x="254888" y="3809"/>
                  </a:lnTo>
                  <a:lnTo>
                    <a:pt x="252602" y="3301"/>
                  </a:lnTo>
                  <a:lnTo>
                    <a:pt x="245744" y="2920"/>
                  </a:lnTo>
                  <a:lnTo>
                    <a:pt x="238887" y="2666"/>
                  </a:lnTo>
                  <a:lnTo>
                    <a:pt x="231901" y="2539"/>
                  </a:lnTo>
                  <a:close/>
                </a:path>
                <a:path w="615950" h="206375">
                  <a:moveTo>
                    <a:pt x="263651" y="10794"/>
                  </a:moveTo>
                  <a:lnTo>
                    <a:pt x="266191" y="131190"/>
                  </a:lnTo>
                  <a:lnTo>
                    <a:pt x="266318" y="168020"/>
                  </a:lnTo>
                  <a:lnTo>
                    <a:pt x="266445" y="168655"/>
                  </a:lnTo>
                  <a:lnTo>
                    <a:pt x="266826" y="169290"/>
                  </a:lnTo>
                  <a:lnTo>
                    <a:pt x="267588" y="169417"/>
                  </a:lnTo>
                  <a:lnTo>
                    <a:pt x="268732" y="169417"/>
                  </a:lnTo>
                  <a:lnTo>
                    <a:pt x="283463" y="169163"/>
                  </a:lnTo>
                  <a:lnTo>
                    <a:pt x="284607" y="169163"/>
                  </a:lnTo>
                  <a:lnTo>
                    <a:pt x="285241" y="169037"/>
                  </a:lnTo>
                  <a:lnTo>
                    <a:pt x="285749" y="168528"/>
                  </a:lnTo>
                  <a:lnTo>
                    <a:pt x="285876" y="166750"/>
                  </a:lnTo>
                  <a:lnTo>
                    <a:pt x="284988" y="130937"/>
                  </a:lnTo>
                  <a:lnTo>
                    <a:pt x="283851" y="42290"/>
                  </a:lnTo>
                  <a:lnTo>
                    <a:pt x="285241" y="16509"/>
                  </a:lnTo>
                  <a:lnTo>
                    <a:pt x="285622" y="15366"/>
                  </a:lnTo>
                  <a:lnTo>
                    <a:pt x="272161" y="11049"/>
                  </a:lnTo>
                  <a:lnTo>
                    <a:pt x="263651" y="10794"/>
                  </a:lnTo>
                  <a:close/>
                </a:path>
                <a:path w="615950" h="206375">
                  <a:moveTo>
                    <a:pt x="607184" y="30733"/>
                  </a:moveTo>
                  <a:lnTo>
                    <a:pt x="564514" y="30733"/>
                  </a:lnTo>
                  <a:lnTo>
                    <a:pt x="570357" y="32512"/>
                  </a:lnTo>
                  <a:lnTo>
                    <a:pt x="574801" y="36194"/>
                  </a:lnTo>
                  <a:lnTo>
                    <a:pt x="579882" y="40258"/>
                  </a:lnTo>
                  <a:lnTo>
                    <a:pt x="582548" y="46481"/>
                  </a:lnTo>
                  <a:lnTo>
                    <a:pt x="582675" y="61213"/>
                  </a:lnTo>
                  <a:lnTo>
                    <a:pt x="581151" y="67437"/>
                  </a:lnTo>
                  <a:lnTo>
                    <a:pt x="552958" y="100329"/>
                  </a:lnTo>
                  <a:lnTo>
                    <a:pt x="535930" y="117262"/>
                  </a:lnTo>
                  <a:lnTo>
                    <a:pt x="521604" y="133778"/>
                  </a:lnTo>
                  <a:lnTo>
                    <a:pt x="509970" y="149889"/>
                  </a:lnTo>
                  <a:lnTo>
                    <a:pt x="501014" y="165607"/>
                  </a:lnTo>
                  <a:lnTo>
                    <a:pt x="501268" y="186054"/>
                  </a:lnTo>
                  <a:lnTo>
                    <a:pt x="615822" y="184657"/>
                  </a:lnTo>
                  <a:lnTo>
                    <a:pt x="615458" y="162559"/>
                  </a:lnTo>
                  <a:lnTo>
                    <a:pt x="532764" y="162559"/>
                  </a:lnTo>
                  <a:lnTo>
                    <a:pt x="535813" y="156209"/>
                  </a:lnTo>
                  <a:lnTo>
                    <a:pt x="567269" y="122297"/>
                  </a:lnTo>
                  <a:lnTo>
                    <a:pt x="576961" y="113791"/>
                  </a:lnTo>
                  <a:lnTo>
                    <a:pt x="586055" y="105286"/>
                  </a:lnTo>
                  <a:lnTo>
                    <a:pt x="611314" y="69516"/>
                  </a:lnTo>
                  <a:lnTo>
                    <a:pt x="613410" y="54355"/>
                  </a:lnTo>
                  <a:lnTo>
                    <a:pt x="612483" y="44499"/>
                  </a:lnTo>
                  <a:lnTo>
                    <a:pt x="609901" y="35702"/>
                  </a:lnTo>
                  <a:lnTo>
                    <a:pt x="607184" y="30733"/>
                  </a:lnTo>
                  <a:close/>
                </a:path>
                <a:path w="615950" h="206375">
                  <a:moveTo>
                    <a:pt x="615441" y="161543"/>
                  </a:moveTo>
                  <a:lnTo>
                    <a:pt x="532764" y="162559"/>
                  </a:lnTo>
                  <a:lnTo>
                    <a:pt x="615458" y="162559"/>
                  </a:lnTo>
                  <a:lnTo>
                    <a:pt x="615441" y="161543"/>
                  </a:lnTo>
                  <a:close/>
                </a:path>
                <a:path w="615950" h="206375">
                  <a:moveTo>
                    <a:pt x="557530" y="8000"/>
                  </a:moveTo>
                  <a:lnTo>
                    <a:pt x="513697" y="26517"/>
                  </a:lnTo>
                  <a:lnTo>
                    <a:pt x="501141" y="56895"/>
                  </a:lnTo>
                  <a:lnTo>
                    <a:pt x="531113" y="62483"/>
                  </a:lnTo>
                  <a:lnTo>
                    <a:pt x="531494" y="52958"/>
                  </a:lnTo>
                  <a:lnTo>
                    <a:pt x="533908" y="45465"/>
                  </a:lnTo>
                  <a:lnTo>
                    <a:pt x="542670" y="34036"/>
                  </a:lnTo>
                  <a:lnTo>
                    <a:pt x="549147" y="30861"/>
                  </a:lnTo>
                  <a:lnTo>
                    <a:pt x="557402" y="30733"/>
                  </a:lnTo>
                  <a:lnTo>
                    <a:pt x="607184" y="30733"/>
                  </a:lnTo>
                  <a:lnTo>
                    <a:pt x="605676" y="27977"/>
                  </a:lnTo>
                  <a:lnTo>
                    <a:pt x="599820" y="21336"/>
                  </a:lnTo>
                  <a:lnTo>
                    <a:pt x="591534" y="15359"/>
                  </a:lnTo>
                  <a:lnTo>
                    <a:pt x="581723" y="11144"/>
                  </a:lnTo>
                  <a:lnTo>
                    <a:pt x="570388" y="8691"/>
                  </a:lnTo>
                  <a:lnTo>
                    <a:pt x="557530" y="8000"/>
                  </a:lnTo>
                  <a:close/>
                </a:path>
              </a:pathLst>
            </a:custGeom>
            <a:solidFill>
              <a:srgbClr val="FFFFFF"/>
            </a:solidFill>
          </p:spPr>
          <p:txBody>
            <a:bodyPr wrap="square" lIns="0" tIns="0" rIns="0" bIns="0" rtlCol="0"/>
            <a:lstStyle/>
            <a:p>
              <a:endParaRPr/>
            </a:p>
          </p:txBody>
        </p:sp>
      </p:grpSp>
      <p:sp>
        <p:nvSpPr>
          <p:cNvPr id="10" name="object 10"/>
          <p:cNvSpPr txBox="1"/>
          <p:nvPr/>
        </p:nvSpPr>
        <p:spPr>
          <a:xfrm>
            <a:off x="7869047" y="3692325"/>
            <a:ext cx="3949446" cy="75692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手順３</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spcBef>
                <a:spcPts val="5"/>
              </a:spcBef>
            </a:pPr>
            <a:r>
              <a:rPr lang="ja-JP" altLang="en-US" sz="1600" spc="-30" dirty="0">
                <a:latin typeface="HG丸ｺﾞｼｯｸM-PRO" panose="020F0600000000000000" pitchFamily="50" charset="-128"/>
                <a:ea typeface="HG丸ｺﾞｼｯｸM-PRO" panose="020F0600000000000000" pitchFamily="50" charset="-128"/>
                <a:cs typeface="HGMaruGothicMPRO"/>
              </a:rPr>
              <a:t>「個人として登録する」もしくは</a:t>
            </a:r>
            <a:r>
              <a:rPr sz="1600" spc="-30" dirty="0">
                <a:latin typeface="HG丸ｺﾞｼｯｸM-PRO" panose="020F0600000000000000" pitchFamily="50" charset="-128"/>
                <a:ea typeface="HG丸ｺﾞｼｯｸM-PRO" panose="020F0600000000000000" pitchFamily="50" charset="-128"/>
                <a:cs typeface="HGMaruGothicMPRO"/>
              </a:rPr>
              <a:t>「事業者として登録する」をクリックします。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11" name="object 11"/>
          <p:cNvGrpSpPr/>
          <p:nvPr/>
        </p:nvGrpSpPr>
        <p:grpSpPr>
          <a:xfrm>
            <a:off x="6150864" y="3424428"/>
            <a:ext cx="806450" cy="1584960"/>
            <a:chOff x="6150864" y="3424428"/>
            <a:chExt cx="806450" cy="1584960"/>
          </a:xfrm>
        </p:grpSpPr>
        <p:pic>
          <p:nvPicPr>
            <p:cNvPr id="12" name="object 12"/>
            <p:cNvPicPr/>
            <p:nvPr/>
          </p:nvPicPr>
          <p:blipFill>
            <a:blip r:embed="rId2" cstate="print"/>
            <a:stretch>
              <a:fillRect/>
            </a:stretch>
          </p:blipFill>
          <p:spPr>
            <a:xfrm>
              <a:off x="6153912" y="3427476"/>
              <a:ext cx="800099" cy="1578864"/>
            </a:xfrm>
            <a:prstGeom prst="rect">
              <a:avLst/>
            </a:prstGeom>
          </p:spPr>
        </p:pic>
        <p:sp>
          <p:nvSpPr>
            <p:cNvPr id="13" name="object 13"/>
            <p:cNvSpPr/>
            <p:nvPr/>
          </p:nvSpPr>
          <p:spPr>
            <a:xfrm>
              <a:off x="6153912" y="3427476"/>
              <a:ext cx="800100" cy="1579245"/>
            </a:xfrm>
            <a:custGeom>
              <a:avLst/>
              <a:gdLst/>
              <a:ahLst/>
              <a:cxnLst/>
              <a:rect l="l" t="t" r="r" b="b"/>
              <a:pathLst>
                <a:path w="800100" h="1579245">
                  <a:moveTo>
                    <a:pt x="600074" y="0"/>
                  </a:moveTo>
                  <a:lnTo>
                    <a:pt x="600074" y="25019"/>
                  </a:lnTo>
                  <a:lnTo>
                    <a:pt x="200025" y="25019"/>
                  </a:lnTo>
                  <a:lnTo>
                    <a:pt x="200025" y="0"/>
                  </a:lnTo>
                  <a:lnTo>
                    <a:pt x="600074" y="0"/>
                  </a:lnTo>
                  <a:close/>
                </a:path>
                <a:path w="800100" h="1579245">
                  <a:moveTo>
                    <a:pt x="600074" y="50037"/>
                  </a:moveTo>
                  <a:lnTo>
                    <a:pt x="600074" y="99949"/>
                  </a:lnTo>
                  <a:lnTo>
                    <a:pt x="200025" y="99949"/>
                  </a:lnTo>
                  <a:lnTo>
                    <a:pt x="200025" y="50037"/>
                  </a:lnTo>
                  <a:lnTo>
                    <a:pt x="600074" y="50037"/>
                  </a:lnTo>
                  <a:close/>
                </a:path>
                <a:path w="800100" h="1579245">
                  <a:moveTo>
                    <a:pt x="600074" y="124968"/>
                  </a:moveTo>
                  <a:lnTo>
                    <a:pt x="600074" y="1191641"/>
                  </a:lnTo>
                  <a:lnTo>
                    <a:pt x="800099" y="1191641"/>
                  </a:lnTo>
                  <a:lnTo>
                    <a:pt x="400049" y="1578864"/>
                  </a:lnTo>
                  <a:lnTo>
                    <a:pt x="0" y="1191641"/>
                  </a:lnTo>
                  <a:lnTo>
                    <a:pt x="200025" y="1191641"/>
                  </a:lnTo>
                  <a:lnTo>
                    <a:pt x="200025" y="124968"/>
                  </a:lnTo>
                  <a:lnTo>
                    <a:pt x="600074" y="124968"/>
                  </a:lnTo>
                  <a:close/>
                </a:path>
              </a:pathLst>
            </a:custGeom>
            <a:ln w="6096">
              <a:solidFill>
                <a:srgbClr val="5B9BD4"/>
              </a:solidFill>
            </a:ln>
          </p:spPr>
          <p:txBody>
            <a:bodyPr wrap="square" lIns="0" tIns="0" rIns="0" bIns="0" rtlCol="0"/>
            <a:lstStyle/>
            <a:p>
              <a:endParaRPr/>
            </a:p>
          </p:txBody>
        </p:sp>
      </p:grpSp>
      <p:sp>
        <p:nvSpPr>
          <p:cNvPr id="14" name="object 14"/>
          <p:cNvSpPr txBox="1"/>
          <p:nvPr/>
        </p:nvSpPr>
        <p:spPr>
          <a:xfrm>
            <a:off x="6451853" y="3642105"/>
            <a:ext cx="204470" cy="1093470"/>
          </a:xfrm>
          <a:prstGeom prst="rect">
            <a:avLst/>
          </a:prstGeom>
        </p:spPr>
        <p:txBody>
          <a:bodyPr vert="horz" wrap="square" lIns="0" tIns="12700" rIns="0" bIns="0" rtlCol="0">
            <a:spAutoFit/>
          </a:bodyPr>
          <a:lstStyle/>
          <a:p>
            <a:pPr marL="12700" marR="5080" algn="just">
              <a:lnSpc>
                <a:spcPct val="100000"/>
              </a:lnSpc>
              <a:spcBef>
                <a:spcPts val="100"/>
              </a:spcBef>
            </a:pPr>
            <a:r>
              <a:rPr sz="1400" spc="-50" dirty="0">
                <a:latin typeface="HGMaruGothicMPRO"/>
                <a:cs typeface="HGMaruGothicMPRO"/>
              </a:rPr>
              <a:t>スクロ</a:t>
            </a:r>
            <a:endParaRPr sz="1400">
              <a:latin typeface="HGMaruGothicMPRO"/>
              <a:cs typeface="HGMaruGothicMPRO"/>
            </a:endParaRPr>
          </a:p>
          <a:p>
            <a:pPr algn="ctr">
              <a:lnSpc>
                <a:spcPct val="100000"/>
              </a:lnSpc>
            </a:pPr>
            <a:r>
              <a:rPr sz="1400" spc="-50" dirty="0">
                <a:latin typeface="HGMaruGothicMPRO"/>
                <a:cs typeface="HGMaruGothicMPRO"/>
              </a:rPr>
              <a:t>|</a:t>
            </a:r>
            <a:endParaRPr sz="1400">
              <a:latin typeface="HGMaruGothicMPRO"/>
              <a:cs typeface="HGMaruGothicMPRO"/>
            </a:endParaRPr>
          </a:p>
          <a:p>
            <a:pPr algn="ctr">
              <a:lnSpc>
                <a:spcPct val="100000"/>
              </a:lnSpc>
            </a:pPr>
            <a:r>
              <a:rPr sz="1400" spc="-50" dirty="0">
                <a:latin typeface="HGMaruGothicMPRO"/>
                <a:cs typeface="HGMaruGothicMPRO"/>
              </a:rPr>
              <a:t>ル</a:t>
            </a:r>
            <a:endParaRPr sz="1400">
              <a:latin typeface="HGMaruGothicMPRO"/>
              <a:cs typeface="HGMaruGothicMPRO"/>
            </a:endParaRPr>
          </a:p>
        </p:txBody>
      </p:sp>
      <p:grpSp>
        <p:nvGrpSpPr>
          <p:cNvPr id="15" name="object 15"/>
          <p:cNvGrpSpPr/>
          <p:nvPr/>
        </p:nvGrpSpPr>
        <p:grpSpPr>
          <a:xfrm>
            <a:off x="541019" y="1184147"/>
            <a:ext cx="5271770" cy="2749550"/>
            <a:chOff x="541019" y="1184147"/>
            <a:chExt cx="5271770" cy="2749550"/>
          </a:xfrm>
        </p:grpSpPr>
        <p:pic>
          <p:nvPicPr>
            <p:cNvPr id="16" name="object 16"/>
            <p:cNvPicPr/>
            <p:nvPr/>
          </p:nvPicPr>
          <p:blipFill>
            <a:blip r:embed="rId3" cstate="print"/>
            <a:stretch>
              <a:fillRect/>
            </a:stretch>
          </p:blipFill>
          <p:spPr>
            <a:xfrm>
              <a:off x="550163" y="1193291"/>
              <a:ext cx="5253228" cy="2731007"/>
            </a:xfrm>
            <a:prstGeom prst="rect">
              <a:avLst/>
            </a:prstGeom>
          </p:spPr>
        </p:pic>
        <p:sp>
          <p:nvSpPr>
            <p:cNvPr id="17" name="object 17"/>
            <p:cNvSpPr/>
            <p:nvPr/>
          </p:nvSpPr>
          <p:spPr>
            <a:xfrm>
              <a:off x="545591" y="1188719"/>
              <a:ext cx="5262880" cy="2740660"/>
            </a:xfrm>
            <a:custGeom>
              <a:avLst/>
              <a:gdLst/>
              <a:ahLst/>
              <a:cxnLst/>
              <a:rect l="l" t="t" r="r" b="b"/>
              <a:pathLst>
                <a:path w="5262880" h="2740660">
                  <a:moveTo>
                    <a:pt x="0" y="2740152"/>
                  </a:moveTo>
                  <a:lnTo>
                    <a:pt x="5262372" y="2740152"/>
                  </a:lnTo>
                  <a:lnTo>
                    <a:pt x="5262372" y="0"/>
                  </a:lnTo>
                  <a:lnTo>
                    <a:pt x="0" y="0"/>
                  </a:lnTo>
                  <a:lnTo>
                    <a:pt x="0" y="2740152"/>
                  </a:lnTo>
                  <a:close/>
                </a:path>
              </a:pathLst>
            </a:custGeom>
            <a:ln w="9144">
              <a:solidFill>
                <a:srgbClr val="5B9BD4"/>
              </a:solidFill>
            </a:ln>
          </p:spPr>
          <p:txBody>
            <a:bodyPr wrap="square" lIns="0" tIns="0" rIns="0" bIns="0" rtlCol="0"/>
            <a:lstStyle/>
            <a:p>
              <a:endParaRPr/>
            </a:p>
          </p:txBody>
        </p:sp>
      </p:grpSp>
      <p:pic>
        <p:nvPicPr>
          <p:cNvPr id="19" name="object 19"/>
          <p:cNvPicPr/>
          <p:nvPr/>
        </p:nvPicPr>
        <p:blipFill>
          <a:blip r:embed="rId4" cstate="print"/>
          <a:stretch>
            <a:fillRect/>
          </a:stretch>
        </p:blipFill>
        <p:spPr>
          <a:xfrm>
            <a:off x="569213" y="4051808"/>
            <a:ext cx="5253228" cy="2378955"/>
          </a:xfrm>
          <a:prstGeom prst="rect">
            <a:avLst/>
          </a:prstGeom>
        </p:spPr>
      </p:pic>
      <p:sp>
        <p:nvSpPr>
          <p:cNvPr id="20" name="object 20"/>
          <p:cNvSpPr/>
          <p:nvPr/>
        </p:nvSpPr>
        <p:spPr>
          <a:xfrm>
            <a:off x="564641" y="4047236"/>
            <a:ext cx="5262880" cy="2517775"/>
          </a:xfrm>
          <a:custGeom>
            <a:avLst/>
            <a:gdLst/>
            <a:ahLst/>
            <a:cxnLst/>
            <a:rect l="l" t="t" r="r" b="b"/>
            <a:pathLst>
              <a:path w="5262880" h="2517775">
                <a:moveTo>
                  <a:pt x="0" y="2517647"/>
                </a:moveTo>
                <a:lnTo>
                  <a:pt x="5262372" y="2517647"/>
                </a:lnTo>
                <a:lnTo>
                  <a:pt x="5262372" y="0"/>
                </a:lnTo>
                <a:lnTo>
                  <a:pt x="0" y="0"/>
                </a:lnTo>
                <a:lnTo>
                  <a:pt x="0" y="2517647"/>
                </a:lnTo>
                <a:close/>
              </a:path>
            </a:pathLst>
          </a:custGeom>
          <a:ln w="9143">
            <a:solidFill>
              <a:srgbClr val="5B9BD4"/>
            </a:solidFill>
          </a:ln>
        </p:spPr>
        <p:txBody>
          <a:bodyPr wrap="square" lIns="0" tIns="0" rIns="0" bIns="0" rtlCol="0"/>
          <a:lstStyle/>
          <a:p>
            <a:endParaRPr/>
          </a:p>
        </p:txBody>
      </p:sp>
      <p:grpSp>
        <p:nvGrpSpPr>
          <p:cNvPr id="26" name="グループ化 25">
            <a:extLst>
              <a:ext uri="{FF2B5EF4-FFF2-40B4-BE49-F238E27FC236}">
                <a16:creationId xmlns:a16="http://schemas.microsoft.com/office/drawing/2014/main" id="{32690AFB-AFF2-498C-B757-89AE48704585}"/>
              </a:ext>
            </a:extLst>
          </p:cNvPr>
          <p:cNvGrpSpPr/>
          <p:nvPr/>
        </p:nvGrpSpPr>
        <p:grpSpPr>
          <a:xfrm>
            <a:off x="4633277" y="4215337"/>
            <a:ext cx="1416050" cy="1059815"/>
            <a:chOff x="4633277" y="4215337"/>
            <a:chExt cx="1416050" cy="1059815"/>
          </a:xfrm>
        </p:grpSpPr>
        <p:sp>
          <p:nvSpPr>
            <p:cNvPr id="22" name="object 22"/>
            <p:cNvSpPr/>
            <p:nvPr/>
          </p:nvSpPr>
          <p:spPr>
            <a:xfrm>
              <a:off x="4633277" y="4215337"/>
              <a:ext cx="1416050" cy="1059815"/>
            </a:xfrm>
            <a:custGeom>
              <a:avLst/>
              <a:gdLst/>
              <a:ahLst/>
              <a:cxnLst/>
              <a:rect l="l" t="t" r="r" b="b"/>
              <a:pathLst>
                <a:path w="1416050" h="1059814">
                  <a:moveTo>
                    <a:pt x="1213992" y="0"/>
                  </a:moveTo>
                  <a:lnTo>
                    <a:pt x="326136" y="419227"/>
                  </a:lnTo>
                  <a:lnTo>
                    <a:pt x="225425" y="205740"/>
                  </a:lnTo>
                  <a:lnTo>
                    <a:pt x="0" y="834390"/>
                  </a:lnTo>
                  <a:lnTo>
                    <a:pt x="628650" y="1059776"/>
                  </a:lnTo>
                  <a:lnTo>
                    <a:pt x="527812" y="846264"/>
                  </a:lnTo>
                  <a:lnTo>
                    <a:pt x="1415541" y="427101"/>
                  </a:lnTo>
                  <a:lnTo>
                    <a:pt x="1213992" y="0"/>
                  </a:lnTo>
                  <a:close/>
                </a:path>
              </a:pathLst>
            </a:custGeom>
            <a:solidFill>
              <a:srgbClr val="C00000"/>
            </a:solidFill>
          </p:spPr>
          <p:txBody>
            <a:bodyPr wrap="square" lIns="0" tIns="0" rIns="0" bIns="0" rtlCol="0"/>
            <a:lstStyle/>
            <a:p>
              <a:endParaRPr dirty="0"/>
            </a:p>
          </p:txBody>
        </p:sp>
        <p:sp>
          <p:nvSpPr>
            <p:cNvPr id="23" name="object 23"/>
            <p:cNvSpPr/>
            <p:nvPr/>
          </p:nvSpPr>
          <p:spPr>
            <a:xfrm>
              <a:off x="4633277" y="4215337"/>
              <a:ext cx="1416050" cy="1059815"/>
            </a:xfrm>
            <a:custGeom>
              <a:avLst/>
              <a:gdLst/>
              <a:ahLst/>
              <a:cxnLst/>
              <a:rect l="l" t="t" r="r" b="b"/>
              <a:pathLst>
                <a:path w="1416050" h="1059814">
                  <a:moveTo>
                    <a:pt x="1213992" y="0"/>
                  </a:moveTo>
                  <a:lnTo>
                    <a:pt x="326136" y="419227"/>
                  </a:lnTo>
                  <a:lnTo>
                    <a:pt x="225425" y="205740"/>
                  </a:lnTo>
                  <a:lnTo>
                    <a:pt x="0" y="834390"/>
                  </a:lnTo>
                  <a:lnTo>
                    <a:pt x="628650" y="1059776"/>
                  </a:lnTo>
                  <a:lnTo>
                    <a:pt x="527812" y="846264"/>
                  </a:lnTo>
                  <a:lnTo>
                    <a:pt x="1415541" y="427101"/>
                  </a:lnTo>
                  <a:lnTo>
                    <a:pt x="1213992" y="0"/>
                  </a:lnTo>
                  <a:close/>
                </a:path>
              </a:pathLst>
            </a:custGeom>
            <a:ln w="12699">
              <a:solidFill>
                <a:srgbClr val="41709C"/>
              </a:solidFill>
            </a:ln>
          </p:spPr>
          <p:txBody>
            <a:bodyPr wrap="square" lIns="0" tIns="0" rIns="0" bIns="0" rtlCol="0"/>
            <a:lstStyle/>
            <a:p>
              <a:endParaRPr/>
            </a:p>
          </p:txBody>
        </p:sp>
        <p:sp>
          <p:nvSpPr>
            <p:cNvPr id="24" name="object 24"/>
            <p:cNvSpPr/>
            <p:nvPr/>
          </p:nvSpPr>
          <p:spPr>
            <a:xfrm>
              <a:off x="4818762" y="4246925"/>
              <a:ext cx="1210310" cy="833119"/>
            </a:xfrm>
            <a:custGeom>
              <a:avLst/>
              <a:gdLst/>
              <a:ahLst/>
              <a:cxnLst/>
              <a:rect l="l" t="t" r="r" b="b"/>
              <a:pathLst>
                <a:path w="1210310" h="833120">
                  <a:moveTo>
                    <a:pt x="1051687" y="0"/>
                  </a:moveTo>
                  <a:lnTo>
                    <a:pt x="0" y="499363"/>
                  </a:lnTo>
                  <a:lnTo>
                    <a:pt x="158369" y="833005"/>
                  </a:lnTo>
                  <a:lnTo>
                    <a:pt x="1210056" y="333628"/>
                  </a:lnTo>
                  <a:lnTo>
                    <a:pt x="1051687" y="0"/>
                  </a:lnTo>
                  <a:close/>
                </a:path>
              </a:pathLst>
            </a:custGeom>
            <a:solidFill>
              <a:srgbClr val="C00000"/>
            </a:solidFill>
          </p:spPr>
          <p:txBody>
            <a:bodyPr wrap="square" lIns="0" tIns="0" rIns="0" bIns="0" rtlCol="0"/>
            <a:lstStyle/>
            <a:p>
              <a:endParaRPr/>
            </a:p>
          </p:txBody>
        </p:sp>
        <p:sp>
          <p:nvSpPr>
            <p:cNvPr id="25" name="object 25"/>
            <p:cNvSpPr/>
            <p:nvPr/>
          </p:nvSpPr>
          <p:spPr>
            <a:xfrm>
              <a:off x="5160295" y="4471782"/>
              <a:ext cx="599440" cy="389890"/>
            </a:xfrm>
            <a:custGeom>
              <a:avLst/>
              <a:gdLst/>
              <a:ahLst/>
              <a:cxnLst/>
              <a:rect l="l" t="t" r="r" b="b"/>
              <a:pathLst>
                <a:path w="599439" h="389889">
                  <a:moveTo>
                    <a:pt x="144889" y="321309"/>
                  </a:moveTo>
                  <a:lnTo>
                    <a:pt x="117475" y="321309"/>
                  </a:lnTo>
                  <a:lnTo>
                    <a:pt x="131318" y="350520"/>
                  </a:lnTo>
                  <a:lnTo>
                    <a:pt x="132461" y="353059"/>
                  </a:lnTo>
                  <a:lnTo>
                    <a:pt x="119356" y="364490"/>
                  </a:lnTo>
                  <a:lnTo>
                    <a:pt x="112998" y="368300"/>
                  </a:lnTo>
                  <a:lnTo>
                    <a:pt x="107164" y="369570"/>
                  </a:lnTo>
                  <a:lnTo>
                    <a:pt x="101854" y="372109"/>
                  </a:lnTo>
                  <a:lnTo>
                    <a:pt x="106045" y="374650"/>
                  </a:lnTo>
                  <a:lnTo>
                    <a:pt x="110489" y="378459"/>
                  </a:lnTo>
                  <a:lnTo>
                    <a:pt x="115188" y="386080"/>
                  </a:lnTo>
                  <a:lnTo>
                    <a:pt x="116967" y="387350"/>
                  </a:lnTo>
                  <a:lnTo>
                    <a:pt x="118237" y="389890"/>
                  </a:lnTo>
                  <a:lnTo>
                    <a:pt x="123571" y="389890"/>
                  </a:lnTo>
                  <a:lnTo>
                    <a:pt x="124079" y="388620"/>
                  </a:lnTo>
                  <a:lnTo>
                    <a:pt x="125984" y="388620"/>
                  </a:lnTo>
                  <a:lnTo>
                    <a:pt x="158876" y="365759"/>
                  </a:lnTo>
                  <a:lnTo>
                    <a:pt x="160909" y="360680"/>
                  </a:lnTo>
                  <a:lnTo>
                    <a:pt x="160782" y="356870"/>
                  </a:lnTo>
                  <a:lnTo>
                    <a:pt x="160527" y="354330"/>
                  </a:lnTo>
                  <a:lnTo>
                    <a:pt x="159258" y="350520"/>
                  </a:lnTo>
                  <a:lnTo>
                    <a:pt x="156845" y="345440"/>
                  </a:lnTo>
                  <a:lnTo>
                    <a:pt x="144889" y="321309"/>
                  </a:lnTo>
                  <a:close/>
                </a:path>
                <a:path w="599439" h="389889">
                  <a:moveTo>
                    <a:pt x="123283" y="275590"/>
                  </a:moveTo>
                  <a:lnTo>
                    <a:pt x="96012" y="275590"/>
                  </a:lnTo>
                  <a:lnTo>
                    <a:pt x="107823" y="300990"/>
                  </a:lnTo>
                  <a:lnTo>
                    <a:pt x="55372" y="325120"/>
                  </a:lnTo>
                  <a:lnTo>
                    <a:pt x="29210" y="337820"/>
                  </a:lnTo>
                  <a:lnTo>
                    <a:pt x="27559" y="337820"/>
                  </a:lnTo>
                  <a:lnTo>
                    <a:pt x="27432" y="339090"/>
                  </a:lnTo>
                  <a:lnTo>
                    <a:pt x="27939" y="340359"/>
                  </a:lnTo>
                  <a:lnTo>
                    <a:pt x="35813" y="356870"/>
                  </a:lnTo>
                  <a:lnTo>
                    <a:pt x="36195" y="358140"/>
                  </a:lnTo>
                  <a:lnTo>
                    <a:pt x="36957" y="359409"/>
                  </a:lnTo>
                  <a:lnTo>
                    <a:pt x="37973" y="359409"/>
                  </a:lnTo>
                  <a:lnTo>
                    <a:pt x="39116" y="358140"/>
                  </a:lnTo>
                  <a:lnTo>
                    <a:pt x="65024" y="345440"/>
                  </a:lnTo>
                  <a:lnTo>
                    <a:pt x="117475" y="321309"/>
                  </a:lnTo>
                  <a:lnTo>
                    <a:pt x="144889" y="321309"/>
                  </a:lnTo>
                  <a:lnTo>
                    <a:pt x="143001" y="317500"/>
                  </a:lnTo>
                  <a:lnTo>
                    <a:pt x="139700" y="309880"/>
                  </a:lnTo>
                  <a:lnTo>
                    <a:pt x="183013" y="289559"/>
                  </a:lnTo>
                  <a:lnTo>
                    <a:pt x="130048" y="289559"/>
                  </a:lnTo>
                  <a:lnTo>
                    <a:pt x="123283" y="275590"/>
                  </a:lnTo>
                  <a:close/>
                </a:path>
                <a:path w="599439" h="389889">
                  <a:moveTo>
                    <a:pt x="212217" y="128269"/>
                  </a:moveTo>
                  <a:lnTo>
                    <a:pt x="210820" y="128269"/>
                  </a:lnTo>
                  <a:lnTo>
                    <a:pt x="208534" y="129540"/>
                  </a:lnTo>
                  <a:lnTo>
                    <a:pt x="189484" y="137160"/>
                  </a:lnTo>
                  <a:lnTo>
                    <a:pt x="224662" y="207009"/>
                  </a:lnTo>
                  <a:lnTo>
                    <a:pt x="244665" y="252730"/>
                  </a:lnTo>
                  <a:lnTo>
                    <a:pt x="256631" y="298450"/>
                  </a:lnTo>
                  <a:lnTo>
                    <a:pt x="256794" y="308609"/>
                  </a:lnTo>
                  <a:lnTo>
                    <a:pt x="263651" y="309880"/>
                  </a:lnTo>
                  <a:lnTo>
                    <a:pt x="268986" y="311150"/>
                  </a:lnTo>
                  <a:lnTo>
                    <a:pt x="273050" y="313690"/>
                  </a:lnTo>
                  <a:lnTo>
                    <a:pt x="276098" y="316230"/>
                  </a:lnTo>
                  <a:lnTo>
                    <a:pt x="278002" y="316230"/>
                  </a:lnTo>
                  <a:lnTo>
                    <a:pt x="279781" y="314959"/>
                  </a:lnTo>
                  <a:lnTo>
                    <a:pt x="280162" y="313690"/>
                  </a:lnTo>
                  <a:lnTo>
                    <a:pt x="280087" y="309880"/>
                  </a:lnTo>
                  <a:lnTo>
                    <a:pt x="269367" y="259080"/>
                  </a:lnTo>
                  <a:lnTo>
                    <a:pt x="259461" y="234950"/>
                  </a:lnTo>
                  <a:lnTo>
                    <a:pt x="251936" y="217170"/>
                  </a:lnTo>
                  <a:lnTo>
                    <a:pt x="242697" y="198120"/>
                  </a:lnTo>
                  <a:lnTo>
                    <a:pt x="223774" y="158750"/>
                  </a:lnTo>
                  <a:lnTo>
                    <a:pt x="219938" y="149860"/>
                  </a:lnTo>
                  <a:lnTo>
                    <a:pt x="216995" y="143510"/>
                  </a:lnTo>
                  <a:lnTo>
                    <a:pt x="214933" y="138430"/>
                  </a:lnTo>
                  <a:lnTo>
                    <a:pt x="213741" y="134619"/>
                  </a:lnTo>
                  <a:lnTo>
                    <a:pt x="213613" y="134619"/>
                  </a:lnTo>
                  <a:lnTo>
                    <a:pt x="213487" y="133350"/>
                  </a:lnTo>
                  <a:lnTo>
                    <a:pt x="213233" y="132080"/>
                  </a:lnTo>
                  <a:lnTo>
                    <a:pt x="212979" y="129540"/>
                  </a:lnTo>
                  <a:lnTo>
                    <a:pt x="212217" y="128269"/>
                  </a:lnTo>
                  <a:close/>
                </a:path>
                <a:path w="599439" h="389889">
                  <a:moveTo>
                    <a:pt x="102171" y="231140"/>
                  </a:moveTo>
                  <a:lnTo>
                    <a:pt x="74802" y="231140"/>
                  </a:lnTo>
                  <a:lnTo>
                    <a:pt x="86360" y="255270"/>
                  </a:lnTo>
                  <a:lnTo>
                    <a:pt x="52070" y="271780"/>
                  </a:lnTo>
                  <a:lnTo>
                    <a:pt x="23622" y="284480"/>
                  </a:lnTo>
                  <a:lnTo>
                    <a:pt x="22098" y="285750"/>
                  </a:lnTo>
                  <a:lnTo>
                    <a:pt x="21717" y="287020"/>
                  </a:lnTo>
                  <a:lnTo>
                    <a:pt x="22351" y="288290"/>
                  </a:lnTo>
                  <a:lnTo>
                    <a:pt x="30225" y="304800"/>
                  </a:lnTo>
                  <a:lnTo>
                    <a:pt x="30734" y="306070"/>
                  </a:lnTo>
                  <a:lnTo>
                    <a:pt x="33655" y="306070"/>
                  </a:lnTo>
                  <a:lnTo>
                    <a:pt x="61722" y="292100"/>
                  </a:lnTo>
                  <a:lnTo>
                    <a:pt x="96012" y="275590"/>
                  </a:lnTo>
                  <a:lnTo>
                    <a:pt x="123283" y="275590"/>
                  </a:lnTo>
                  <a:lnTo>
                    <a:pt x="118363" y="265430"/>
                  </a:lnTo>
                  <a:lnTo>
                    <a:pt x="153416" y="248920"/>
                  </a:lnTo>
                  <a:lnTo>
                    <a:pt x="161139" y="245109"/>
                  </a:lnTo>
                  <a:lnTo>
                    <a:pt x="108712" y="245109"/>
                  </a:lnTo>
                  <a:lnTo>
                    <a:pt x="102171" y="231140"/>
                  </a:lnTo>
                  <a:close/>
                </a:path>
                <a:path w="599439" h="389889">
                  <a:moveTo>
                    <a:pt x="210185" y="252730"/>
                  </a:moveTo>
                  <a:lnTo>
                    <a:pt x="208407" y="252730"/>
                  </a:lnTo>
                  <a:lnTo>
                    <a:pt x="130048" y="289559"/>
                  </a:lnTo>
                  <a:lnTo>
                    <a:pt x="183013" y="289559"/>
                  </a:lnTo>
                  <a:lnTo>
                    <a:pt x="191135" y="285750"/>
                  </a:lnTo>
                  <a:lnTo>
                    <a:pt x="217297" y="274320"/>
                  </a:lnTo>
                  <a:lnTo>
                    <a:pt x="218312" y="273050"/>
                  </a:lnTo>
                  <a:lnTo>
                    <a:pt x="219201" y="273050"/>
                  </a:lnTo>
                  <a:lnTo>
                    <a:pt x="218948" y="271780"/>
                  </a:lnTo>
                  <a:lnTo>
                    <a:pt x="218439" y="270509"/>
                  </a:lnTo>
                  <a:lnTo>
                    <a:pt x="210693" y="254000"/>
                  </a:lnTo>
                  <a:lnTo>
                    <a:pt x="210185" y="252730"/>
                  </a:lnTo>
                  <a:close/>
                </a:path>
                <a:path w="599439" h="389889">
                  <a:moveTo>
                    <a:pt x="266573" y="102869"/>
                  </a:moveTo>
                  <a:lnTo>
                    <a:pt x="262889" y="102869"/>
                  </a:lnTo>
                  <a:lnTo>
                    <a:pt x="257429" y="105410"/>
                  </a:lnTo>
                  <a:lnTo>
                    <a:pt x="251333" y="107950"/>
                  </a:lnTo>
                  <a:lnTo>
                    <a:pt x="244601" y="110490"/>
                  </a:lnTo>
                  <a:lnTo>
                    <a:pt x="247937" y="116840"/>
                  </a:lnTo>
                  <a:lnTo>
                    <a:pt x="251666" y="123190"/>
                  </a:lnTo>
                  <a:lnTo>
                    <a:pt x="255799" y="132080"/>
                  </a:lnTo>
                  <a:lnTo>
                    <a:pt x="260350" y="140969"/>
                  </a:lnTo>
                  <a:lnTo>
                    <a:pt x="312674" y="251459"/>
                  </a:lnTo>
                  <a:lnTo>
                    <a:pt x="329564" y="288290"/>
                  </a:lnTo>
                  <a:lnTo>
                    <a:pt x="330200" y="289559"/>
                  </a:lnTo>
                  <a:lnTo>
                    <a:pt x="332613" y="289559"/>
                  </a:lnTo>
                  <a:lnTo>
                    <a:pt x="347091" y="281940"/>
                  </a:lnTo>
                  <a:lnTo>
                    <a:pt x="348742" y="281940"/>
                  </a:lnTo>
                  <a:lnTo>
                    <a:pt x="348869" y="280670"/>
                  </a:lnTo>
                  <a:lnTo>
                    <a:pt x="349123" y="280670"/>
                  </a:lnTo>
                  <a:lnTo>
                    <a:pt x="348996" y="279400"/>
                  </a:lnTo>
                  <a:lnTo>
                    <a:pt x="348488" y="279400"/>
                  </a:lnTo>
                  <a:lnTo>
                    <a:pt x="345694" y="273050"/>
                  </a:lnTo>
                  <a:lnTo>
                    <a:pt x="369416" y="273050"/>
                  </a:lnTo>
                  <a:lnTo>
                    <a:pt x="370253" y="271780"/>
                  </a:lnTo>
                  <a:lnTo>
                    <a:pt x="344550" y="271780"/>
                  </a:lnTo>
                  <a:lnTo>
                    <a:pt x="342550" y="266700"/>
                  </a:lnTo>
                  <a:lnTo>
                    <a:pt x="339598" y="261620"/>
                  </a:lnTo>
                  <a:lnTo>
                    <a:pt x="335692" y="252730"/>
                  </a:lnTo>
                  <a:lnTo>
                    <a:pt x="278764" y="133350"/>
                  </a:lnTo>
                  <a:lnTo>
                    <a:pt x="274456" y="124460"/>
                  </a:lnTo>
                  <a:lnTo>
                    <a:pt x="271256" y="116840"/>
                  </a:lnTo>
                  <a:lnTo>
                    <a:pt x="269174" y="111760"/>
                  </a:lnTo>
                  <a:lnTo>
                    <a:pt x="268224" y="109219"/>
                  </a:lnTo>
                  <a:lnTo>
                    <a:pt x="267208" y="104140"/>
                  </a:lnTo>
                  <a:lnTo>
                    <a:pt x="266573" y="102869"/>
                  </a:lnTo>
                  <a:close/>
                </a:path>
                <a:path w="599439" h="389889">
                  <a:moveTo>
                    <a:pt x="369416" y="273050"/>
                  </a:moveTo>
                  <a:lnTo>
                    <a:pt x="345694" y="273050"/>
                  </a:lnTo>
                  <a:lnTo>
                    <a:pt x="348234" y="274320"/>
                  </a:lnTo>
                  <a:lnTo>
                    <a:pt x="351789" y="275590"/>
                  </a:lnTo>
                  <a:lnTo>
                    <a:pt x="356362" y="279400"/>
                  </a:lnTo>
                  <a:lnTo>
                    <a:pt x="359663" y="280670"/>
                  </a:lnTo>
                  <a:lnTo>
                    <a:pt x="361823" y="281940"/>
                  </a:lnTo>
                  <a:lnTo>
                    <a:pt x="362838" y="281940"/>
                  </a:lnTo>
                  <a:lnTo>
                    <a:pt x="363600" y="280670"/>
                  </a:lnTo>
                  <a:lnTo>
                    <a:pt x="364998" y="279400"/>
                  </a:lnTo>
                  <a:lnTo>
                    <a:pt x="366902" y="276859"/>
                  </a:lnTo>
                  <a:lnTo>
                    <a:pt x="369416" y="273050"/>
                  </a:lnTo>
                  <a:close/>
                </a:path>
                <a:path w="599439" h="389889">
                  <a:moveTo>
                    <a:pt x="291464" y="273050"/>
                  </a:moveTo>
                  <a:lnTo>
                    <a:pt x="290449" y="273050"/>
                  </a:lnTo>
                  <a:lnTo>
                    <a:pt x="290830" y="274320"/>
                  </a:lnTo>
                  <a:lnTo>
                    <a:pt x="291464" y="273050"/>
                  </a:lnTo>
                  <a:close/>
                </a:path>
                <a:path w="599439" h="389889">
                  <a:moveTo>
                    <a:pt x="242697" y="123190"/>
                  </a:moveTo>
                  <a:lnTo>
                    <a:pt x="241300" y="123190"/>
                  </a:lnTo>
                  <a:lnTo>
                    <a:pt x="238760" y="124460"/>
                  </a:lnTo>
                  <a:lnTo>
                    <a:pt x="235204" y="125730"/>
                  </a:lnTo>
                  <a:lnTo>
                    <a:pt x="229616" y="128269"/>
                  </a:lnTo>
                  <a:lnTo>
                    <a:pt x="221742" y="130810"/>
                  </a:lnTo>
                  <a:lnTo>
                    <a:pt x="224718" y="135890"/>
                  </a:lnTo>
                  <a:lnTo>
                    <a:pt x="228123" y="142240"/>
                  </a:lnTo>
                  <a:lnTo>
                    <a:pt x="231957" y="149860"/>
                  </a:lnTo>
                  <a:lnTo>
                    <a:pt x="236220" y="158750"/>
                  </a:lnTo>
                  <a:lnTo>
                    <a:pt x="274320" y="240030"/>
                  </a:lnTo>
                  <a:lnTo>
                    <a:pt x="289306" y="271780"/>
                  </a:lnTo>
                  <a:lnTo>
                    <a:pt x="289687" y="273050"/>
                  </a:lnTo>
                  <a:lnTo>
                    <a:pt x="292608" y="273050"/>
                  </a:lnTo>
                  <a:lnTo>
                    <a:pt x="305816" y="266700"/>
                  </a:lnTo>
                  <a:lnTo>
                    <a:pt x="306832" y="266700"/>
                  </a:lnTo>
                  <a:lnTo>
                    <a:pt x="307467" y="265430"/>
                  </a:lnTo>
                  <a:lnTo>
                    <a:pt x="307721" y="265430"/>
                  </a:lnTo>
                  <a:lnTo>
                    <a:pt x="307086" y="262890"/>
                  </a:lnTo>
                  <a:lnTo>
                    <a:pt x="291338" y="231140"/>
                  </a:lnTo>
                  <a:lnTo>
                    <a:pt x="253111" y="151130"/>
                  </a:lnTo>
                  <a:lnTo>
                    <a:pt x="247396" y="139700"/>
                  </a:lnTo>
                  <a:lnTo>
                    <a:pt x="244475" y="132080"/>
                  </a:lnTo>
                  <a:lnTo>
                    <a:pt x="243967" y="129540"/>
                  </a:lnTo>
                  <a:lnTo>
                    <a:pt x="243839" y="129540"/>
                  </a:lnTo>
                  <a:lnTo>
                    <a:pt x="243712" y="127000"/>
                  </a:lnTo>
                  <a:lnTo>
                    <a:pt x="243586" y="125730"/>
                  </a:lnTo>
                  <a:lnTo>
                    <a:pt x="242697" y="123190"/>
                  </a:lnTo>
                  <a:close/>
                </a:path>
                <a:path w="599439" h="389889">
                  <a:moveTo>
                    <a:pt x="371856" y="231140"/>
                  </a:moveTo>
                  <a:lnTo>
                    <a:pt x="364617" y="231140"/>
                  </a:lnTo>
                  <a:lnTo>
                    <a:pt x="364109" y="233680"/>
                  </a:lnTo>
                  <a:lnTo>
                    <a:pt x="363220" y="237490"/>
                  </a:lnTo>
                  <a:lnTo>
                    <a:pt x="361950" y="241300"/>
                  </a:lnTo>
                  <a:lnTo>
                    <a:pt x="358570" y="248920"/>
                  </a:lnTo>
                  <a:lnTo>
                    <a:pt x="354536" y="257809"/>
                  </a:lnTo>
                  <a:lnTo>
                    <a:pt x="349859" y="264159"/>
                  </a:lnTo>
                  <a:lnTo>
                    <a:pt x="344550" y="271780"/>
                  </a:lnTo>
                  <a:lnTo>
                    <a:pt x="370253" y="271780"/>
                  </a:lnTo>
                  <a:lnTo>
                    <a:pt x="371929" y="269240"/>
                  </a:lnTo>
                  <a:lnTo>
                    <a:pt x="376158" y="261620"/>
                  </a:lnTo>
                  <a:lnTo>
                    <a:pt x="379601" y="254000"/>
                  </a:lnTo>
                  <a:lnTo>
                    <a:pt x="383159" y="243840"/>
                  </a:lnTo>
                  <a:lnTo>
                    <a:pt x="384175" y="241300"/>
                  </a:lnTo>
                  <a:lnTo>
                    <a:pt x="386842" y="238759"/>
                  </a:lnTo>
                  <a:lnTo>
                    <a:pt x="387223" y="237490"/>
                  </a:lnTo>
                  <a:lnTo>
                    <a:pt x="386461" y="234950"/>
                  </a:lnTo>
                  <a:lnTo>
                    <a:pt x="385063" y="234950"/>
                  </a:lnTo>
                  <a:lnTo>
                    <a:pt x="383032" y="233680"/>
                  </a:lnTo>
                  <a:lnTo>
                    <a:pt x="377951" y="232409"/>
                  </a:lnTo>
                  <a:lnTo>
                    <a:pt x="371856" y="231140"/>
                  </a:lnTo>
                  <a:close/>
                </a:path>
                <a:path w="599439" h="389889">
                  <a:moveTo>
                    <a:pt x="122936" y="165100"/>
                  </a:moveTo>
                  <a:lnTo>
                    <a:pt x="117601" y="170180"/>
                  </a:lnTo>
                  <a:lnTo>
                    <a:pt x="112395" y="175260"/>
                  </a:lnTo>
                  <a:lnTo>
                    <a:pt x="107569" y="180340"/>
                  </a:lnTo>
                  <a:lnTo>
                    <a:pt x="98802" y="186690"/>
                  </a:lnTo>
                  <a:lnTo>
                    <a:pt x="89058" y="194309"/>
                  </a:lnTo>
                  <a:lnTo>
                    <a:pt x="78315" y="201930"/>
                  </a:lnTo>
                  <a:lnTo>
                    <a:pt x="66548" y="209550"/>
                  </a:lnTo>
                  <a:lnTo>
                    <a:pt x="51952" y="218440"/>
                  </a:lnTo>
                  <a:lnTo>
                    <a:pt x="35988" y="228600"/>
                  </a:lnTo>
                  <a:lnTo>
                    <a:pt x="18667" y="237490"/>
                  </a:lnTo>
                  <a:lnTo>
                    <a:pt x="0" y="247650"/>
                  </a:lnTo>
                  <a:lnTo>
                    <a:pt x="4445" y="250190"/>
                  </a:lnTo>
                  <a:lnTo>
                    <a:pt x="8762" y="254000"/>
                  </a:lnTo>
                  <a:lnTo>
                    <a:pt x="14859" y="261620"/>
                  </a:lnTo>
                  <a:lnTo>
                    <a:pt x="16256" y="262890"/>
                  </a:lnTo>
                  <a:lnTo>
                    <a:pt x="19431" y="262890"/>
                  </a:lnTo>
                  <a:lnTo>
                    <a:pt x="21589" y="261620"/>
                  </a:lnTo>
                  <a:lnTo>
                    <a:pt x="22733" y="261620"/>
                  </a:lnTo>
                  <a:lnTo>
                    <a:pt x="24002" y="260350"/>
                  </a:lnTo>
                  <a:lnTo>
                    <a:pt x="38316" y="252730"/>
                  </a:lnTo>
                  <a:lnTo>
                    <a:pt x="51546" y="245109"/>
                  </a:lnTo>
                  <a:lnTo>
                    <a:pt x="63704" y="237490"/>
                  </a:lnTo>
                  <a:lnTo>
                    <a:pt x="74802" y="231140"/>
                  </a:lnTo>
                  <a:lnTo>
                    <a:pt x="102171" y="231140"/>
                  </a:lnTo>
                  <a:lnTo>
                    <a:pt x="95631" y="217170"/>
                  </a:lnTo>
                  <a:lnTo>
                    <a:pt x="127563" y="194309"/>
                  </a:lnTo>
                  <a:lnTo>
                    <a:pt x="139826" y="184150"/>
                  </a:lnTo>
                  <a:lnTo>
                    <a:pt x="142748" y="181610"/>
                  </a:lnTo>
                  <a:lnTo>
                    <a:pt x="146050" y="180340"/>
                  </a:lnTo>
                  <a:lnTo>
                    <a:pt x="148336" y="179069"/>
                  </a:lnTo>
                  <a:lnTo>
                    <a:pt x="149225" y="177800"/>
                  </a:lnTo>
                  <a:lnTo>
                    <a:pt x="147955" y="175260"/>
                  </a:lnTo>
                  <a:lnTo>
                    <a:pt x="146812" y="173990"/>
                  </a:lnTo>
                  <a:lnTo>
                    <a:pt x="144780" y="172719"/>
                  </a:lnTo>
                  <a:lnTo>
                    <a:pt x="138684" y="170180"/>
                  </a:lnTo>
                  <a:lnTo>
                    <a:pt x="131318" y="167640"/>
                  </a:lnTo>
                  <a:lnTo>
                    <a:pt x="122936" y="165100"/>
                  </a:lnTo>
                  <a:close/>
                </a:path>
                <a:path w="599439" h="389889">
                  <a:moveTo>
                    <a:pt x="173227" y="213359"/>
                  </a:moveTo>
                  <a:lnTo>
                    <a:pt x="171704" y="214630"/>
                  </a:lnTo>
                  <a:lnTo>
                    <a:pt x="143763" y="228600"/>
                  </a:lnTo>
                  <a:lnTo>
                    <a:pt x="108712" y="245109"/>
                  </a:lnTo>
                  <a:lnTo>
                    <a:pt x="161139" y="245109"/>
                  </a:lnTo>
                  <a:lnTo>
                    <a:pt x="181737" y="234950"/>
                  </a:lnTo>
                  <a:lnTo>
                    <a:pt x="183261" y="234950"/>
                  </a:lnTo>
                  <a:lnTo>
                    <a:pt x="183514" y="233680"/>
                  </a:lnTo>
                  <a:lnTo>
                    <a:pt x="183261" y="233680"/>
                  </a:lnTo>
                  <a:lnTo>
                    <a:pt x="182752" y="232409"/>
                  </a:lnTo>
                  <a:lnTo>
                    <a:pt x="174879" y="215900"/>
                  </a:lnTo>
                  <a:lnTo>
                    <a:pt x="174244" y="214630"/>
                  </a:lnTo>
                  <a:lnTo>
                    <a:pt x="173227" y="213359"/>
                  </a:lnTo>
                  <a:close/>
                </a:path>
                <a:path w="599439" h="389889">
                  <a:moveTo>
                    <a:pt x="372618" y="54610"/>
                  </a:moveTo>
                  <a:lnTo>
                    <a:pt x="371221" y="54610"/>
                  </a:lnTo>
                  <a:lnTo>
                    <a:pt x="344297" y="67310"/>
                  </a:lnTo>
                  <a:lnTo>
                    <a:pt x="300227" y="88900"/>
                  </a:lnTo>
                  <a:lnTo>
                    <a:pt x="273938" y="100330"/>
                  </a:lnTo>
                  <a:lnTo>
                    <a:pt x="272923" y="101600"/>
                  </a:lnTo>
                  <a:lnTo>
                    <a:pt x="272161" y="101600"/>
                  </a:lnTo>
                  <a:lnTo>
                    <a:pt x="271907" y="102869"/>
                  </a:lnTo>
                  <a:lnTo>
                    <a:pt x="318516" y="102869"/>
                  </a:lnTo>
                  <a:lnTo>
                    <a:pt x="319532" y="109219"/>
                  </a:lnTo>
                  <a:lnTo>
                    <a:pt x="320039" y="115569"/>
                  </a:lnTo>
                  <a:lnTo>
                    <a:pt x="319913" y="120650"/>
                  </a:lnTo>
                  <a:lnTo>
                    <a:pt x="296545" y="132080"/>
                  </a:lnTo>
                  <a:lnTo>
                    <a:pt x="295529" y="132080"/>
                  </a:lnTo>
                  <a:lnTo>
                    <a:pt x="295021" y="133350"/>
                  </a:lnTo>
                  <a:lnTo>
                    <a:pt x="294639" y="133350"/>
                  </a:lnTo>
                  <a:lnTo>
                    <a:pt x="294894" y="134619"/>
                  </a:lnTo>
                  <a:lnTo>
                    <a:pt x="295401" y="135890"/>
                  </a:lnTo>
                  <a:lnTo>
                    <a:pt x="307213" y="158750"/>
                  </a:lnTo>
                  <a:lnTo>
                    <a:pt x="332867" y="213359"/>
                  </a:lnTo>
                  <a:lnTo>
                    <a:pt x="343916" y="237490"/>
                  </a:lnTo>
                  <a:lnTo>
                    <a:pt x="344297" y="238759"/>
                  </a:lnTo>
                  <a:lnTo>
                    <a:pt x="347218" y="238759"/>
                  </a:lnTo>
                  <a:lnTo>
                    <a:pt x="402971" y="212090"/>
                  </a:lnTo>
                  <a:lnTo>
                    <a:pt x="356235" y="212090"/>
                  </a:lnTo>
                  <a:lnTo>
                    <a:pt x="349631" y="198120"/>
                  </a:lnTo>
                  <a:lnTo>
                    <a:pt x="380648" y="182880"/>
                  </a:lnTo>
                  <a:lnTo>
                    <a:pt x="342264" y="182880"/>
                  </a:lnTo>
                  <a:lnTo>
                    <a:pt x="335914" y="168910"/>
                  </a:lnTo>
                  <a:lnTo>
                    <a:pt x="368966" y="153669"/>
                  </a:lnTo>
                  <a:lnTo>
                    <a:pt x="328549" y="153669"/>
                  </a:lnTo>
                  <a:lnTo>
                    <a:pt x="322452" y="140969"/>
                  </a:lnTo>
                  <a:lnTo>
                    <a:pt x="366395" y="119380"/>
                  </a:lnTo>
                  <a:lnTo>
                    <a:pt x="390779" y="119380"/>
                  </a:lnTo>
                  <a:lnTo>
                    <a:pt x="387329" y="111760"/>
                  </a:lnTo>
                  <a:lnTo>
                    <a:pt x="340487" y="111760"/>
                  </a:lnTo>
                  <a:lnTo>
                    <a:pt x="340360" y="100330"/>
                  </a:lnTo>
                  <a:lnTo>
                    <a:pt x="339851" y="92710"/>
                  </a:lnTo>
                  <a:lnTo>
                    <a:pt x="353313" y="86360"/>
                  </a:lnTo>
                  <a:lnTo>
                    <a:pt x="379475" y="74930"/>
                  </a:lnTo>
                  <a:lnTo>
                    <a:pt x="380492" y="74930"/>
                  </a:lnTo>
                  <a:lnTo>
                    <a:pt x="381000" y="73660"/>
                  </a:lnTo>
                  <a:lnTo>
                    <a:pt x="381381" y="73660"/>
                  </a:lnTo>
                  <a:lnTo>
                    <a:pt x="381126" y="72390"/>
                  </a:lnTo>
                  <a:lnTo>
                    <a:pt x="380619" y="71119"/>
                  </a:lnTo>
                  <a:lnTo>
                    <a:pt x="373507" y="55880"/>
                  </a:lnTo>
                  <a:lnTo>
                    <a:pt x="372999" y="55880"/>
                  </a:lnTo>
                  <a:lnTo>
                    <a:pt x="372618" y="54610"/>
                  </a:lnTo>
                  <a:close/>
                </a:path>
                <a:path w="599439" h="389889">
                  <a:moveTo>
                    <a:pt x="409448" y="210820"/>
                  </a:moveTo>
                  <a:lnTo>
                    <a:pt x="406526" y="210820"/>
                  </a:lnTo>
                  <a:lnTo>
                    <a:pt x="406019" y="212090"/>
                  </a:lnTo>
                  <a:lnTo>
                    <a:pt x="405638" y="212090"/>
                  </a:lnTo>
                  <a:lnTo>
                    <a:pt x="399923" y="224790"/>
                  </a:lnTo>
                  <a:lnTo>
                    <a:pt x="399034" y="226059"/>
                  </a:lnTo>
                  <a:lnTo>
                    <a:pt x="398907" y="227330"/>
                  </a:lnTo>
                  <a:lnTo>
                    <a:pt x="399161" y="228600"/>
                  </a:lnTo>
                  <a:lnTo>
                    <a:pt x="400685" y="228600"/>
                  </a:lnTo>
                  <a:lnTo>
                    <a:pt x="410309" y="232409"/>
                  </a:lnTo>
                  <a:lnTo>
                    <a:pt x="420719" y="236220"/>
                  </a:lnTo>
                  <a:lnTo>
                    <a:pt x="443992" y="238759"/>
                  </a:lnTo>
                  <a:lnTo>
                    <a:pt x="449834" y="238759"/>
                  </a:lnTo>
                  <a:lnTo>
                    <a:pt x="450976" y="237490"/>
                  </a:lnTo>
                  <a:lnTo>
                    <a:pt x="451612" y="236220"/>
                  </a:lnTo>
                  <a:lnTo>
                    <a:pt x="452247" y="224790"/>
                  </a:lnTo>
                  <a:lnTo>
                    <a:pt x="453136" y="219709"/>
                  </a:lnTo>
                  <a:lnTo>
                    <a:pt x="454236" y="217170"/>
                  </a:lnTo>
                  <a:lnTo>
                    <a:pt x="443041" y="217170"/>
                  </a:lnTo>
                  <a:lnTo>
                    <a:pt x="420407" y="214630"/>
                  </a:lnTo>
                  <a:lnTo>
                    <a:pt x="409448" y="210820"/>
                  </a:lnTo>
                  <a:close/>
                </a:path>
                <a:path w="599439" h="389889">
                  <a:moveTo>
                    <a:pt x="454787" y="215900"/>
                  </a:moveTo>
                  <a:lnTo>
                    <a:pt x="443041" y="217170"/>
                  </a:lnTo>
                  <a:lnTo>
                    <a:pt x="454236" y="217170"/>
                  </a:lnTo>
                  <a:lnTo>
                    <a:pt x="454787" y="215900"/>
                  </a:lnTo>
                  <a:close/>
                </a:path>
                <a:path w="599439" h="389889">
                  <a:moveTo>
                    <a:pt x="418280" y="176530"/>
                  </a:moveTo>
                  <a:lnTo>
                    <a:pt x="393573" y="176530"/>
                  </a:lnTo>
                  <a:lnTo>
                    <a:pt x="400176" y="190500"/>
                  </a:lnTo>
                  <a:lnTo>
                    <a:pt x="356235" y="212090"/>
                  </a:lnTo>
                  <a:lnTo>
                    <a:pt x="402971" y="212090"/>
                  </a:lnTo>
                  <a:lnTo>
                    <a:pt x="426847" y="200659"/>
                  </a:lnTo>
                  <a:lnTo>
                    <a:pt x="427989" y="200659"/>
                  </a:lnTo>
                  <a:lnTo>
                    <a:pt x="428625" y="199390"/>
                  </a:lnTo>
                  <a:lnTo>
                    <a:pt x="429006" y="199390"/>
                  </a:lnTo>
                  <a:lnTo>
                    <a:pt x="428751" y="198120"/>
                  </a:lnTo>
                  <a:lnTo>
                    <a:pt x="418280" y="176530"/>
                  </a:lnTo>
                  <a:close/>
                </a:path>
                <a:path w="599439" h="389889">
                  <a:moveTo>
                    <a:pt x="404827" y="148590"/>
                  </a:moveTo>
                  <a:lnTo>
                    <a:pt x="379984" y="148590"/>
                  </a:lnTo>
                  <a:lnTo>
                    <a:pt x="386207" y="161290"/>
                  </a:lnTo>
                  <a:lnTo>
                    <a:pt x="342264" y="182880"/>
                  </a:lnTo>
                  <a:lnTo>
                    <a:pt x="380648" y="182880"/>
                  </a:lnTo>
                  <a:lnTo>
                    <a:pt x="393573" y="176530"/>
                  </a:lnTo>
                  <a:lnTo>
                    <a:pt x="418280" y="176530"/>
                  </a:lnTo>
                  <a:lnTo>
                    <a:pt x="404827" y="148590"/>
                  </a:lnTo>
                  <a:close/>
                </a:path>
                <a:path w="599439" h="389889">
                  <a:moveTo>
                    <a:pt x="515620" y="140969"/>
                  </a:moveTo>
                  <a:lnTo>
                    <a:pt x="492760" y="161290"/>
                  </a:lnTo>
                  <a:lnTo>
                    <a:pt x="507333" y="172719"/>
                  </a:lnTo>
                  <a:lnTo>
                    <a:pt x="523811" y="177800"/>
                  </a:lnTo>
                  <a:lnTo>
                    <a:pt x="562483" y="170180"/>
                  </a:lnTo>
                  <a:lnTo>
                    <a:pt x="583907" y="154940"/>
                  </a:lnTo>
                  <a:lnTo>
                    <a:pt x="539623" y="154940"/>
                  </a:lnTo>
                  <a:lnTo>
                    <a:pt x="534162" y="153669"/>
                  </a:lnTo>
                  <a:lnTo>
                    <a:pt x="527812" y="152400"/>
                  </a:lnTo>
                  <a:lnTo>
                    <a:pt x="521588" y="148590"/>
                  </a:lnTo>
                  <a:lnTo>
                    <a:pt x="515620" y="140969"/>
                  </a:lnTo>
                  <a:close/>
                </a:path>
                <a:path w="599439" h="389889">
                  <a:moveTo>
                    <a:pt x="591523" y="93980"/>
                  </a:moveTo>
                  <a:lnTo>
                    <a:pt x="548132" y="93980"/>
                  </a:lnTo>
                  <a:lnTo>
                    <a:pt x="558514" y="100330"/>
                  </a:lnTo>
                  <a:lnTo>
                    <a:pt x="566420" y="110490"/>
                  </a:lnTo>
                  <a:lnTo>
                    <a:pt x="569976" y="118110"/>
                  </a:lnTo>
                  <a:lnTo>
                    <a:pt x="570864" y="125730"/>
                  </a:lnTo>
                  <a:lnTo>
                    <a:pt x="568833" y="132080"/>
                  </a:lnTo>
                  <a:lnTo>
                    <a:pt x="566547" y="139700"/>
                  </a:lnTo>
                  <a:lnTo>
                    <a:pt x="561213" y="146050"/>
                  </a:lnTo>
                  <a:lnTo>
                    <a:pt x="552704" y="149860"/>
                  </a:lnTo>
                  <a:lnTo>
                    <a:pt x="545846" y="153669"/>
                  </a:lnTo>
                  <a:lnTo>
                    <a:pt x="539623" y="154940"/>
                  </a:lnTo>
                  <a:lnTo>
                    <a:pt x="583907" y="154940"/>
                  </a:lnTo>
                  <a:lnTo>
                    <a:pt x="588593" y="149860"/>
                  </a:lnTo>
                  <a:lnTo>
                    <a:pt x="593979" y="140969"/>
                  </a:lnTo>
                  <a:lnTo>
                    <a:pt x="597888" y="130810"/>
                  </a:lnTo>
                  <a:lnTo>
                    <a:pt x="599154" y="119380"/>
                  </a:lnTo>
                  <a:lnTo>
                    <a:pt x="597800" y="109219"/>
                  </a:lnTo>
                  <a:lnTo>
                    <a:pt x="593851" y="97790"/>
                  </a:lnTo>
                  <a:lnTo>
                    <a:pt x="591523" y="93980"/>
                  </a:lnTo>
                  <a:close/>
                </a:path>
                <a:path w="599439" h="389889">
                  <a:moveTo>
                    <a:pt x="390779" y="119380"/>
                  </a:moveTo>
                  <a:lnTo>
                    <a:pt x="366395" y="119380"/>
                  </a:lnTo>
                  <a:lnTo>
                    <a:pt x="372491" y="133350"/>
                  </a:lnTo>
                  <a:lnTo>
                    <a:pt x="328549" y="153669"/>
                  </a:lnTo>
                  <a:lnTo>
                    <a:pt x="368966" y="153669"/>
                  </a:lnTo>
                  <a:lnTo>
                    <a:pt x="379984" y="148590"/>
                  </a:lnTo>
                  <a:lnTo>
                    <a:pt x="404827" y="148590"/>
                  </a:lnTo>
                  <a:lnTo>
                    <a:pt x="390779" y="119380"/>
                  </a:lnTo>
                  <a:close/>
                </a:path>
                <a:path w="599439" h="389889">
                  <a:moveTo>
                    <a:pt x="318516" y="102869"/>
                  </a:moveTo>
                  <a:lnTo>
                    <a:pt x="272034" y="102869"/>
                  </a:lnTo>
                  <a:lnTo>
                    <a:pt x="272542" y="104140"/>
                  </a:lnTo>
                  <a:lnTo>
                    <a:pt x="279654" y="119380"/>
                  </a:lnTo>
                  <a:lnTo>
                    <a:pt x="280162" y="120650"/>
                  </a:lnTo>
                  <a:lnTo>
                    <a:pt x="282067" y="120650"/>
                  </a:lnTo>
                  <a:lnTo>
                    <a:pt x="309118" y="107950"/>
                  </a:lnTo>
                  <a:lnTo>
                    <a:pt x="318516" y="102869"/>
                  </a:lnTo>
                  <a:close/>
                </a:path>
                <a:path w="599439" h="389889">
                  <a:moveTo>
                    <a:pt x="379349" y="93980"/>
                  </a:moveTo>
                  <a:lnTo>
                    <a:pt x="376174" y="93980"/>
                  </a:lnTo>
                  <a:lnTo>
                    <a:pt x="352679" y="105410"/>
                  </a:lnTo>
                  <a:lnTo>
                    <a:pt x="340487" y="111760"/>
                  </a:lnTo>
                  <a:lnTo>
                    <a:pt x="387329" y="111760"/>
                  </a:lnTo>
                  <a:lnTo>
                    <a:pt x="379857" y="95250"/>
                  </a:lnTo>
                  <a:lnTo>
                    <a:pt x="379349" y="93980"/>
                  </a:lnTo>
                  <a:close/>
                </a:path>
                <a:path w="599439" h="389889">
                  <a:moveTo>
                    <a:pt x="554101" y="22860"/>
                  </a:moveTo>
                  <a:lnTo>
                    <a:pt x="507111" y="22860"/>
                  </a:lnTo>
                  <a:lnTo>
                    <a:pt x="512825" y="24130"/>
                  </a:lnTo>
                  <a:lnTo>
                    <a:pt x="519557" y="26669"/>
                  </a:lnTo>
                  <a:lnTo>
                    <a:pt x="524637" y="30480"/>
                  </a:lnTo>
                  <a:lnTo>
                    <a:pt x="528193" y="38100"/>
                  </a:lnTo>
                  <a:lnTo>
                    <a:pt x="531407" y="49530"/>
                  </a:lnTo>
                  <a:lnTo>
                    <a:pt x="529240" y="60960"/>
                  </a:lnTo>
                  <a:lnTo>
                    <a:pt x="521692" y="69850"/>
                  </a:lnTo>
                  <a:lnTo>
                    <a:pt x="508762" y="77469"/>
                  </a:lnTo>
                  <a:lnTo>
                    <a:pt x="497205" y="82550"/>
                  </a:lnTo>
                  <a:lnTo>
                    <a:pt x="507364" y="104140"/>
                  </a:lnTo>
                  <a:lnTo>
                    <a:pt x="519938" y="99060"/>
                  </a:lnTo>
                  <a:lnTo>
                    <a:pt x="535273" y="93980"/>
                  </a:lnTo>
                  <a:lnTo>
                    <a:pt x="591523" y="93980"/>
                  </a:lnTo>
                  <a:lnTo>
                    <a:pt x="589970" y="91440"/>
                  </a:lnTo>
                  <a:lnTo>
                    <a:pt x="585374" y="85090"/>
                  </a:lnTo>
                  <a:lnTo>
                    <a:pt x="580064" y="81280"/>
                  </a:lnTo>
                  <a:lnTo>
                    <a:pt x="574039" y="77469"/>
                  </a:lnTo>
                  <a:lnTo>
                    <a:pt x="566394" y="74930"/>
                  </a:lnTo>
                  <a:lnTo>
                    <a:pt x="539623" y="74930"/>
                  </a:lnTo>
                  <a:lnTo>
                    <a:pt x="538988" y="73660"/>
                  </a:lnTo>
                  <a:lnTo>
                    <a:pt x="558117" y="38100"/>
                  </a:lnTo>
                  <a:lnTo>
                    <a:pt x="556865" y="30480"/>
                  </a:lnTo>
                  <a:lnTo>
                    <a:pt x="554101" y="22860"/>
                  </a:lnTo>
                  <a:close/>
                </a:path>
                <a:path w="599439" h="389889">
                  <a:moveTo>
                    <a:pt x="378206" y="92710"/>
                  </a:moveTo>
                  <a:lnTo>
                    <a:pt x="377444" y="93980"/>
                  </a:lnTo>
                  <a:lnTo>
                    <a:pt x="378968" y="93980"/>
                  </a:lnTo>
                  <a:lnTo>
                    <a:pt x="378206" y="92710"/>
                  </a:lnTo>
                  <a:close/>
                </a:path>
                <a:path w="599439" h="389889">
                  <a:moveTo>
                    <a:pt x="558117" y="73660"/>
                  </a:moveTo>
                  <a:lnTo>
                    <a:pt x="549197" y="73660"/>
                  </a:lnTo>
                  <a:lnTo>
                    <a:pt x="539623" y="74930"/>
                  </a:lnTo>
                  <a:lnTo>
                    <a:pt x="566394" y="74930"/>
                  </a:lnTo>
                  <a:lnTo>
                    <a:pt x="558117" y="73660"/>
                  </a:lnTo>
                  <a:close/>
                </a:path>
                <a:path w="599439" h="389889">
                  <a:moveTo>
                    <a:pt x="518999" y="0"/>
                  </a:moveTo>
                  <a:lnTo>
                    <a:pt x="508174" y="0"/>
                  </a:lnTo>
                  <a:lnTo>
                    <a:pt x="496849" y="2539"/>
                  </a:lnTo>
                  <a:lnTo>
                    <a:pt x="463081" y="22860"/>
                  </a:lnTo>
                  <a:lnTo>
                    <a:pt x="449889" y="55880"/>
                  </a:lnTo>
                  <a:lnTo>
                    <a:pt x="450723" y="64769"/>
                  </a:lnTo>
                  <a:lnTo>
                    <a:pt x="480695" y="59690"/>
                  </a:lnTo>
                  <a:lnTo>
                    <a:pt x="478663" y="53340"/>
                  </a:lnTo>
                  <a:lnTo>
                    <a:pt x="478789" y="46990"/>
                  </a:lnTo>
                  <a:lnTo>
                    <a:pt x="480949" y="40640"/>
                  </a:lnTo>
                  <a:lnTo>
                    <a:pt x="483235" y="35560"/>
                  </a:lnTo>
                  <a:lnTo>
                    <a:pt x="487680" y="30480"/>
                  </a:lnTo>
                  <a:lnTo>
                    <a:pt x="494157" y="27940"/>
                  </a:lnTo>
                  <a:lnTo>
                    <a:pt x="500888" y="24130"/>
                  </a:lnTo>
                  <a:lnTo>
                    <a:pt x="507111" y="22860"/>
                  </a:lnTo>
                  <a:lnTo>
                    <a:pt x="554101" y="22860"/>
                  </a:lnTo>
                  <a:lnTo>
                    <a:pt x="549695" y="15240"/>
                  </a:lnTo>
                  <a:lnTo>
                    <a:pt x="544099" y="8890"/>
                  </a:lnTo>
                  <a:lnTo>
                    <a:pt x="537313" y="5080"/>
                  </a:lnTo>
                  <a:lnTo>
                    <a:pt x="529336" y="1269"/>
                  </a:lnTo>
                  <a:lnTo>
                    <a:pt x="518999" y="0"/>
                  </a:lnTo>
                  <a:close/>
                </a:path>
              </a:pathLst>
            </a:custGeom>
            <a:solidFill>
              <a:srgbClr val="FFFFFF"/>
            </a:solidFill>
          </p:spPr>
          <p:txBody>
            <a:bodyPr wrap="square" lIns="0" tIns="0" rIns="0" bIns="0" rtlCol="0"/>
            <a:lstStyle/>
            <a:p>
              <a:endParaRPr/>
            </a:p>
          </p:txBody>
        </p:sp>
      </p:grpSp>
      <p:sp>
        <p:nvSpPr>
          <p:cNvPr id="21" name="object 21"/>
          <p:cNvSpPr/>
          <p:nvPr/>
        </p:nvSpPr>
        <p:spPr>
          <a:xfrm>
            <a:off x="678812" y="5204252"/>
            <a:ext cx="4721862" cy="783609"/>
          </a:xfrm>
          <a:custGeom>
            <a:avLst/>
            <a:gdLst/>
            <a:ahLst/>
            <a:cxnLst/>
            <a:rect l="l" t="t" r="r" b="b"/>
            <a:pathLst>
              <a:path w="1628139" h="599439">
                <a:moveTo>
                  <a:pt x="0" y="598931"/>
                </a:moveTo>
                <a:lnTo>
                  <a:pt x="1627631" y="598931"/>
                </a:lnTo>
                <a:lnTo>
                  <a:pt x="1627631" y="0"/>
                </a:lnTo>
                <a:lnTo>
                  <a:pt x="0" y="0"/>
                </a:lnTo>
                <a:lnTo>
                  <a:pt x="0" y="598931"/>
                </a:lnTo>
                <a:close/>
              </a:path>
            </a:pathLst>
          </a:custGeom>
          <a:ln w="57912">
            <a:solidFill>
              <a:srgbClr val="C00000"/>
            </a:solidFill>
          </a:ln>
        </p:spPr>
        <p:txBody>
          <a:bodyPr wrap="square" lIns="0" tIns="0" rIns="0" bIns="0" rtlCol="0"/>
          <a:lstStyle/>
          <a:p>
            <a:endParaRPr/>
          </a:p>
        </p:txBody>
      </p:sp>
      <p:pic>
        <p:nvPicPr>
          <p:cNvPr id="27" name="図 26">
            <a:extLst>
              <a:ext uri="{FF2B5EF4-FFF2-40B4-BE49-F238E27FC236}">
                <a16:creationId xmlns:a16="http://schemas.microsoft.com/office/drawing/2014/main" id="{5A5DE51F-A628-4F5E-9353-3FFA1AD2B9F9}"/>
              </a:ext>
            </a:extLst>
          </p:cNvPr>
          <p:cNvPicPr>
            <a:picLocks noChangeAspect="1"/>
          </p:cNvPicPr>
          <p:nvPr/>
        </p:nvPicPr>
        <p:blipFill rotWithShape="1">
          <a:blip r:embed="rId5"/>
          <a:srcRect t="50633" b="23379"/>
          <a:stretch/>
        </p:blipFill>
        <p:spPr>
          <a:xfrm>
            <a:off x="803845" y="5306124"/>
            <a:ext cx="4513327" cy="654305"/>
          </a:xfrm>
          <a:prstGeom prst="rect">
            <a:avLst/>
          </a:prstGeom>
        </p:spPr>
      </p:pic>
      <p:sp>
        <p:nvSpPr>
          <p:cNvPr id="30" name="object 3">
            <a:extLst>
              <a:ext uri="{FF2B5EF4-FFF2-40B4-BE49-F238E27FC236}">
                <a16:creationId xmlns:a16="http://schemas.microsoft.com/office/drawing/2014/main" id="{5813375E-215E-4ECC-939B-22D2FD9D6FE8}"/>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31" name="object 4">
            <a:extLst>
              <a:ext uri="{FF2B5EF4-FFF2-40B4-BE49-F238E27FC236}">
                <a16:creationId xmlns:a16="http://schemas.microsoft.com/office/drawing/2014/main" id="{2455CB7F-F3C2-4429-9148-EEF0DCCB0BF4}"/>
              </a:ext>
            </a:extLst>
          </p:cNvPr>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10870" cy="382156"/>
          </a:xfrm>
          <a:prstGeom prst="rect">
            <a:avLst/>
          </a:prstGeom>
        </p:spPr>
        <p:txBody>
          <a:bodyPr vert="horz" wrap="square" lIns="0" tIns="12700" rIns="0" bIns="0" rtlCol="0">
            <a:spAutoFit/>
          </a:bodyPr>
          <a:lstStyle/>
          <a:p>
            <a:pPr marL="12700">
              <a:lnSpc>
                <a:spcPct val="100000"/>
              </a:lnSpc>
              <a:spcBef>
                <a:spcPts val="100"/>
              </a:spcBef>
            </a:pPr>
            <a:r>
              <a:rPr sz="2400" spc="-25" dirty="0">
                <a:latin typeface="Yu Gothic"/>
                <a:cs typeface="Yu Gothic"/>
              </a:rPr>
              <a:t>P.</a:t>
            </a:r>
            <a:r>
              <a:rPr lang="ja-JP" altLang="en-US" sz="2400" spc="-25" dirty="0">
                <a:latin typeface="Yu Gothic"/>
                <a:cs typeface="Yu Gothic"/>
              </a:rPr>
              <a:t>６</a:t>
            </a:r>
            <a:endParaRPr sz="2400" dirty="0">
              <a:latin typeface="Yu Gothic"/>
              <a:cs typeface="Yu Gothic"/>
            </a:endParaRPr>
          </a:p>
        </p:txBody>
      </p:sp>
      <p:sp>
        <p:nvSpPr>
          <p:cNvPr id="3" name="object 3"/>
          <p:cNvSpPr txBox="1">
            <a:spLocks noGrp="1"/>
          </p:cNvSpPr>
          <p:nvPr>
            <p:ph type="title"/>
          </p:nvPr>
        </p:nvSpPr>
        <p:spPr>
          <a:xfrm>
            <a:off x="544448" y="221202"/>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a:t>
            </a:r>
            <a:r>
              <a:rPr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7571047" y="1953689"/>
            <a:ext cx="3878579" cy="75692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MaruGothicMPRO"/>
                <a:cs typeface="HGMaruGothicMPRO"/>
              </a:rPr>
              <a:t>手順４</a:t>
            </a:r>
            <a:endParaRPr sz="1600" dirty="0">
              <a:latin typeface="HGMaruGothicMPRO"/>
              <a:cs typeface="HGMaruGothicMPRO"/>
            </a:endParaRPr>
          </a:p>
          <a:p>
            <a:pPr marL="12700" marR="5080">
              <a:lnSpc>
                <a:spcPct val="100000"/>
              </a:lnSpc>
              <a:spcBef>
                <a:spcPts val="5"/>
              </a:spcBef>
            </a:pPr>
            <a:r>
              <a:rPr sz="1600" spc="-30" dirty="0">
                <a:latin typeface="HGMaruGothicMPRO"/>
                <a:cs typeface="HGMaruGothicMPRO"/>
              </a:rPr>
              <a:t>画面が移動したら、「利用規約の確認」を</a:t>
            </a:r>
            <a:r>
              <a:rPr sz="1600" spc="-25" dirty="0">
                <a:latin typeface="HGMaruGothicMPRO"/>
                <a:cs typeface="HGMaruGothicMPRO"/>
              </a:rPr>
              <a:t>ご確認ください。（画面をスクロール</a:t>
            </a:r>
            <a:r>
              <a:rPr sz="1600" spc="-50" dirty="0">
                <a:latin typeface="HGMaruGothicMPRO"/>
                <a:cs typeface="HGMaruGothicMPRO"/>
              </a:rPr>
              <a:t>）</a:t>
            </a:r>
            <a:endParaRPr sz="1600" dirty="0">
              <a:latin typeface="HGMaruGothicMPRO"/>
              <a:cs typeface="HGMaruGothicMPRO"/>
            </a:endParaRPr>
          </a:p>
        </p:txBody>
      </p:sp>
      <p:sp>
        <p:nvSpPr>
          <p:cNvPr id="5" name="object 5"/>
          <p:cNvSpPr txBox="1"/>
          <p:nvPr/>
        </p:nvSpPr>
        <p:spPr>
          <a:xfrm>
            <a:off x="7571047" y="4047049"/>
            <a:ext cx="3268979" cy="124460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MaruGothicMPRO"/>
                <a:cs typeface="HGMaruGothicMPRO"/>
              </a:rPr>
              <a:t>手順５</a:t>
            </a:r>
            <a:endParaRPr sz="1600" dirty="0">
              <a:latin typeface="HGMaruGothicMPRO"/>
              <a:cs typeface="HGMaruGothicMPRO"/>
            </a:endParaRPr>
          </a:p>
          <a:p>
            <a:pPr marL="12700" marR="5080" indent="202565" algn="just">
              <a:lnSpc>
                <a:spcPct val="100000"/>
              </a:lnSpc>
              <a:spcBef>
                <a:spcPts val="5"/>
              </a:spcBef>
            </a:pPr>
            <a:r>
              <a:rPr sz="1600" spc="-30" dirty="0">
                <a:latin typeface="HGMaruGothicMPRO"/>
                <a:cs typeface="HGMaruGothicMPRO"/>
              </a:rPr>
              <a:t>内容に同意いただければ、「利用規約に同意します」にチェックを入れ、「利用者の登録を開始する」をクリックします。</a:t>
            </a:r>
            <a:endParaRPr sz="1600" dirty="0">
              <a:latin typeface="HGMaruGothicMPRO"/>
              <a:cs typeface="HGMaruGothicMPRO"/>
            </a:endParaRPr>
          </a:p>
        </p:txBody>
      </p:sp>
      <p:grpSp>
        <p:nvGrpSpPr>
          <p:cNvPr id="6" name="object 6"/>
          <p:cNvGrpSpPr/>
          <p:nvPr/>
        </p:nvGrpSpPr>
        <p:grpSpPr>
          <a:xfrm>
            <a:off x="6094476" y="3294888"/>
            <a:ext cx="806450" cy="1586865"/>
            <a:chOff x="6094476" y="3294888"/>
            <a:chExt cx="806450" cy="1586865"/>
          </a:xfrm>
        </p:grpSpPr>
        <p:pic>
          <p:nvPicPr>
            <p:cNvPr id="7" name="object 7"/>
            <p:cNvPicPr/>
            <p:nvPr/>
          </p:nvPicPr>
          <p:blipFill>
            <a:blip r:embed="rId2" cstate="print"/>
            <a:stretch>
              <a:fillRect/>
            </a:stretch>
          </p:blipFill>
          <p:spPr>
            <a:xfrm>
              <a:off x="6097524" y="3297936"/>
              <a:ext cx="800100" cy="1580388"/>
            </a:xfrm>
            <a:prstGeom prst="rect">
              <a:avLst/>
            </a:prstGeom>
          </p:spPr>
        </p:pic>
        <p:sp>
          <p:nvSpPr>
            <p:cNvPr id="8" name="object 8"/>
            <p:cNvSpPr/>
            <p:nvPr/>
          </p:nvSpPr>
          <p:spPr>
            <a:xfrm>
              <a:off x="6097524" y="3297936"/>
              <a:ext cx="800100" cy="1580515"/>
            </a:xfrm>
            <a:custGeom>
              <a:avLst/>
              <a:gdLst/>
              <a:ahLst/>
              <a:cxnLst/>
              <a:rect l="l" t="t" r="r" b="b"/>
              <a:pathLst>
                <a:path w="800100" h="1580514">
                  <a:moveTo>
                    <a:pt x="600075" y="0"/>
                  </a:moveTo>
                  <a:lnTo>
                    <a:pt x="600075" y="25018"/>
                  </a:lnTo>
                  <a:lnTo>
                    <a:pt x="200025" y="25018"/>
                  </a:lnTo>
                  <a:lnTo>
                    <a:pt x="200025" y="0"/>
                  </a:lnTo>
                  <a:lnTo>
                    <a:pt x="600075" y="0"/>
                  </a:lnTo>
                  <a:close/>
                </a:path>
                <a:path w="800100" h="1580514">
                  <a:moveTo>
                    <a:pt x="600075" y="50037"/>
                  </a:moveTo>
                  <a:lnTo>
                    <a:pt x="600075" y="99949"/>
                  </a:lnTo>
                  <a:lnTo>
                    <a:pt x="200025" y="99949"/>
                  </a:lnTo>
                  <a:lnTo>
                    <a:pt x="200025" y="50037"/>
                  </a:lnTo>
                  <a:lnTo>
                    <a:pt x="600075" y="50037"/>
                  </a:lnTo>
                  <a:close/>
                </a:path>
                <a:path w="800100" h="1580514">
                  <a:moveTo>
                    <a:pt x="600075" y="124967"/>
                  </a:moveTo>
                  <a:lnTo>
                    <a:pt x="600075" y="1193164"/>
                  </a:lnTo>
                  <a:lnTo>
                    <a:pt x="800100" y="1193164"/>
                  </a:lnTo>
                  <a:lnTo>
                    <a:pt x="400050" y="1580388"/>
                  </a:lnTo>
                  <a:lnTo>
                    <a:pt x="0" y="1193164"/>
                  </a:lnTo>
                  <a:lnTo>
                    <a:pt x="200025" y="1193164"/>
                  </a:lnTo>
                  <a:lnTo>
                    <a:pt x="200025" y="124967"/>
                  </a:lnTo>
                  <a:lnTo>
                    <a:pt x="600075" y="124967"/>
                  </a:lnTo>
                  <a:close/>
                </a:path>
              </a:pathLst>
            </a:custGeom>
            <a:ln w="6096">
              <a:solidFill>
                <a:srgbClr val="5B9BD4"/>
              </a:solidFill>
            </a:ln>
          </p:spPr>
          <p:txBody>
            <a:bodyPr wrap="square" lIns="0" tIns="0" rIns="0" bIns="0" rtlCol="0"/>
            <a:lstStyle/>
            <a:p>
              <a:endParaRPr/>
            </a:p>
          </p:txBody>
        </p:sp>
      </p:grpSp>
      <p:sp>
        <p:nvSpPr>
          <p:cNvPr id="9" name="object 9"/>
          <p:cNvSpPr txBox="1"/>
          <p:nvPr/>
        </p:nvSpPr>
        <p:spPr>
          <a:xfrm>
            <a:off x="6396354" y="3513201"/>
            <a:ext cx="203835" cy="1092835"/>
          </a:xfrm>
          <a:prstGeom prst="rect">
            <a:avLst/>
          </a:prstGeom>
        </p:spPr>
        <p:txBody>
          <a:bodyPr vert="horz" wrap="square" lIns="0" tIns="13335" rIns="0" bIns="0" rtlCol="0">
            <a:spAutoFit/>
          </a:bodyPr>
          <a:lstStyle/>
          <a:p>
            <a:pPr marL="12700" marR="5080" algn="just">
              <a:lnSpc>
                <a:spcPct val="100000"/>
              </a:lnSpc>
              <a:spcBef>
                <a:spcPts val="105"/>
              </a:spcBef>
            </a:pPr>
            <a:r>
              <a:rPr sz="1400" spc="-50" dirty="0">
                <a:latin typeface="HGMaruGothicMPRO"/>
                <a:cs typeface="HGMaruGothicMPRO"/>
              </a:rPr>
              <a:t>スクロ</a:t>
            </a:r>
            <a:endParaRPr sz="1400">
              <a:latin typeface="HGMaruGothicMPRO"/>
              <a:cs typeface="HGMaruGothicMPRO"/>
            </a:endParaRPr>
          </a:p>
          <a:p>
            <a:pPr marL="12700" marR="5080" indent="73025">
              <a:lnSpc>
                <a:spcPct val="100000"/>
              </a:lnSpc>
            </a:pPr>
            <a:r>
              <a:rPr sz="1400" spc="-50" dirty="0">
                <a:latin typeface="HGMaruGothicMPRO"/>
                <a:cs typeface="HGMaruGothicMPRO"/>
              </a:rPr>
              <a:t>|ル</a:t>
            </a:r>
            <a:endParaRPr sz="1400">
              <a:latin typeface="HGMaruGothicMPRO"/>
              <a:cs typeface="HGMaruGothicMPRO"/>
            </a:endParaRPr>
          </a:p>
        </p:txBody>
      </p:sp>
      <p:pic>
        <p:nvPicPr>
          <p:cNvPr id="11" name="object 11"/>
          <p:cNvPicPr/>
          <p:nvPr/>
        </p:nvPicPr>
        <p:blipFill>
          <a:blip r:embed="rId3" cstate="print"/>
          <a:stretch>
            <a:fillRect/>
          </a:stretch>
        </p:blipFill>
        <p:spPr>
          <a:xfrm>
            <a:off x="394716" y="1222247"/>
            <a:ext cx="5330952" cy="2682240"/>
          </a:xfrm>
          <a:prstGeom prst="rect">
            <a:avLst/>
          </a:prstGeom>
        </p:spPr>
      </p:pic>
      <p:sp>
        <p:nvSpPr>
          <p:cNvPr id="12" name="object 12"/>
          <p:cNvSpPr/>
          <p:nvPr/>
        </p:nvSpPr>
        <p:spPr>
          <a:xfrm>
            <a:off x="390144" y="1217675"/>
            <a:ext cx="5340350" cy="2691765"/>
          </a:xfrm>
          <a:custGeom>
            <a:avLst/>
            <a:gdLst/>
            <a:ahLst/>
            <a:cxnLst/>
            <a:rect l="l" t="t" r="r" b="b"/>
            <a:pathLst>
              <a:path w="5340350" h="2691765">
                <a:moveTo>
                  <a:pt x="0" y="2691384"/>
                </a:moveTo>
                <a:lnTo>
                  <a:pt x="5340096" y="2691384"/>
                </a:lnTo>
                <a:lnTo>
                  <a:pt x="5340096" y="0"/>
                </a:lnTo>
                <a:lnTo>
                  <a:pt x="0" y="0"/>
                </a:lnTo>
                <a:lnTo>
                  <a:pt x="0" y="2691384"/>
                </a:lnTo>
                <a:close/>
              </a:path>
            </a:pathLst>
          </a:custGeom>
          <a:ln w="9144">
            <a:solidFill>
              <a:srgbClr val="5B9BD4"/>
            </a:solidFill>
          </a:ln>
        </p:spPr>
        <p:txBody>
          <a:bodyPr wrap="square" lIns="0" tIns="0" rIns="0" bIns="0" rtlCol="0"/>
          <a:lstStyle/>
          <a:p>
            <a:endParaRPr/>
          </a:p>
        </p:txBody>
      </p:sp>
      <p:grpSp>
        <p:nvGrpSpPr>
          <p:cNvPr id="27" name="グループ化 26">
            <a:extLst>
              <a:ext uri="{FF2B5EF4-FFF2-40B4-BE49-F238E27FC236}">
                <a16:creationId xmlns:a16="http://schemas.microsoft.com/office/drawing/2014/main" id="{8C6E6E68-699E-49C6-8133-F78175C88943}"/>
              </a:ext>
            </a:extLst>
          </p:cNvPr>
          <p:cNvGrpSpPr/>
          <p:nvPr/>
        </p:nvGrpSpPr>
        <p:grpSpPr>
          <a:xfrm>
            <a:off x="4435601" y="2398775"/>
            <a:ext cx="1285875" cy="892810"/>
            <a:chOff x="4435601" y="2398775"/>
            <a:chExt cx="1285875" cy="892810"/>
          </a:xfrm>
        </p:grpSpPr>
        <p:sp>
          <p:nvSpPr>
            <p:cNvPr id="13" name="object 13"/>
            <p:cNvSpPr/>
            <p:nvPr/>
          </p:nvSpPr>
          <p:spPr>
            <a:xfrm>
              <a:off x="4435601" y="2398775"/>
              <a:ext cx="1285875" cy="892810"/>
            </a:xfrm>
            <a:custGeom>
              <a:avLst/>
              <a:gdLst/>
              <a:ahLst/>
              <a:cxnLst/>
              <a:rect l="l" t="t" r="r" b="b"/>
              <a:pathLst>
                <a:path w="1285875" h="892810">
                  <a:moveTo>
                    <a:pt x="1146556" y="0"/>
                  </a:moveTo>
                  <a:lnTo>
                    <a:pt x="348996" y="264795"/>
                  </a:lnTo>
                  <a:lnTo>
                    <a:pt x="279526" y="55499"/>
                  </a:lnTo>
                  <a:lnTo>
                    <a:pt x="0" y="613028"/>
                  </a:lnTo>
                  <a:lnTo>
                    <a:pt x="557530" y="892556"/>
                  </a:lnTo>
                  <a:lnTo>
                    <a:pt x="487934" y="683387"/>
                  </a:lnTo>
                  <a:lnTo>
                    <a:pt x="1285494" y="418591"/>
                  </a:lnTo>
                  <a:lnTo>
                    <a:pt x="1146556" y="0"/>
                  </a:lnTo>
                  <a:close/>
                </a:path>
              </a:pathLst>
            </a:custGeom>
            <a:solidFill>
              <a:srgbClr val="C00000"/>
            </a:solidFill>
          </p:spPr>
          <p:txBody>
            <a:bodyPr wrap="square" lIns="0" tIns="0" rIns="0" bIns="0" rtlCol="0"/>
            <a:lstStyle/>
            <a:p>
              <a:endParaRPr/>
            </a:p>
          </p:txBody>
        </p:sp>
        <p:sp>
          <p:nvSpPr>
            <p:cNvPr id="14" name="object 14"/>
            <p:cNvSpPr/>
            <p:nvPr/>
          </p:nvSpPr>
          <p:spPr>
            <a:xfrm>
              <a:off x="4435601" y="2398775"/>
              <a:ext cx="1285875" cy="892810"/>
            </a:xfrm>
            <a:custGeom>
              <a:avLst/>
              <a:gdLst/>
              <a:ahLst/>
              <a:cxnLst/>
              <a:rect l="l" t="t" r="r" b="b"/>
              <a:pathLst>
                <a:path w="1285875" h="892810">
                  <a:moveTo>
                    <a:pt x="1146556" y="0"/>
                  </a:moveTo>
                  <a:lnTo>
                    <a:pt x="348996" y="264795"/>
                  </a:lnTo>
                  <a:lnTo>
                    <a:pt x="279526" y="55499"/>
                  </a:lnTo>
                  <a:lnTo>
                    <a:pt x="0" y="613028"/>
                  </a:lnTo>
                  <a:lnTo>
                    <a:pt x="557530" y="892556"/>
                  </a:lnTo>
                  <a:lnTo>
                    <a:pt x="487934" y="683387"/>
                  </a:lnTo>
                  <a:lnTo>
                    <a:pt x="1285494" y="418591"/>
                  </a:lnTo>
                  <a:lnTo>
                    <a:pt x="1146556" y="0"/>
                  </a:lnTo>
                  <a:close/>
                </a:path>
              </a:pathLst>
            </a:custGeom>
            <a:ln w="12700">
              <a:solidFill>
                <a:srgbClr val="41709C"/>
              </a:solidFill>
            </a:ln>
          </p:spPr>
          <p:txBody>
            <a:bodyPr wrap="square" lIns="0" tIns="0" rIns="0" bIns="0" rtlCol="0"/>
            <a:lstStyle/>
            <a:p>
              <a:endParaRPr/>
            </a:p>
          </p:txBody>
        </p:sp>
        <p:sp>
          <p:nvSpPr>
            <p:cNvPr id="15" name="object 15"/>
            <p:cNvSpPr/>
            <p:nvPr/>
          </p:nvSpPr>
          <p:spPr>
            <a:xfrm>
              <a:off x="4607051" y="2479039"/>
              <a:ext cx="1009650" cy="648970"/>
            </a:xfrm>
            <a:custGeom>
              <a:avLst/>
              <a:gdLst/>
              <a:ahLst/>
              <a:cxnLst/>
              <a:rect l="l" t="t" r="r" b="b"/>
              <a:pathLst>
                <a:path w="1009650" h="648969">
                  <a:moveTo>
                    <a:pt x="892556" y="0"/>
                  </a:moveTo>
                  <a:lnTo>
                    <a:pt x="0" y="298576"/>
                  </a:lnTo>
                  <a:lnTo>
                    <a:pt x="117094" y="648843"/>
                  </a:lnTo>
                  <a:lnTo>
                    <a:pt x="1009650" y="350265"/>
                  </a:lnTo>
                  <a:lnTo>
                    <a:pt x="892556" y="0"/>
                  </a:lnTo>
                  <a:close/>
                </a:path>
              </a:pathLst>
            </a:custGeom>
            <a:solidFill>
              <a:srgbClr val="C00000"/>
            </a:solidFill>
          </p:spPr>
          <p:txBody>
            <a:bodyPr wrap="square" lIns="0" tIns="0" rIns="0" bIns="0" rtlCol="0"/>
            <a:lstStyle/>
            <a:p>
              <a:endParaRPr/>
            </a:p>
          </p:txBody>
        </p:sp>
        <p:sp>
          <p:nvSpPr>
            <p:cNvPr id="16" name="object 16"/>
            <p:cNvSpPr/>
            <p:nvPr/>
          </p:nvSpPr>
          <p:spPr>
            <a:xfrm>
              <a:off x="4781804" y="2622803"/>
              <a:ext cx="608330" cy="346075"/>
            </a:xfrm>
            <a:custGeom>
              <a:avLst/>
              <a:gdLst/>
              <a:ahLst/>
              <a:cxnLst/>
              <a:rect l="l" t="t" r="r" b="b"/>
              <a:pathLst>
                <a:path w="608329" h="346075">
                  <a:moveTo>
                    <a:pt x="134183" y="277114"/>
                  </a:moveTo>
                  <a:lnTo>
                    <a:pt x="107823" y="277114"/>
                  </a:lnTo>
                  <a:lnTo>
                    <a:pt x="118999" y="310134"/>
                  </a:lnTo>
                  <a:lnTo>
                    <a:pt x="119125" y="312674"/>
                  </a:lnTo>
                  <a:lnTo>
                    <a:pt x="117729" y="315214"/>
                  </a:lnTo>
                  <a:lnTo>
                    <a:pt x="115443" y="317754"/>
                  </a:lnTo>
                  <a:lnTo>
                    <a:pt x="111633" y="319024"/>
                  </a:lnTo>
                  <a:lnTo>
                    <a:pt x="104467" y="321564"/>
                  </a:lnTo>
                  <a:lnTo>
                    <a:pt x="97837" y="322834"/>
                  </a:lnTo>
                  <a:lnTo>
                    <a:pt x="91755" y="324104"/>
                  </a:lnTo>
                  <a:lnTo>
                    <a:pt x="86233" y="325374"/>
                  </a:lnTo>
                  <a:lnTo>
                    <a:pt x="90043" y="329184"/>
                  </a:lnTo>
                  <a:lnTo>
                    <a:pt x="93980" y="334264"/>
                  </a:lnTo>
                  <a:lnTo>
                    <a:pt x="97917" y="340614"/>
                  </a:lnTo>
                  <a:lnTo>
                    <a:pt x="99313" y="343154"/>
                  </a:lnTo>
                  <a:lnTo>
                    <a:pt x="100457" y="344424"/>
                  </a:lnTo>
                  <a:lnTo>
                    <a:pt x="101219" y="345694"/>
                  </a:lnTo>
                  <a:lnTo>
                    <a:pt x="107061" y="345694"/>
                  </a:lnTo>
                  <a:lnTo>
                    <a:pt x="108331" y="344424"/>
                  </a:lnTo>
                  <a:lnTo>
                    <a:pt x="132207" y="335534"/>
                  </a:lnTo>
                  <a:lnTo>
                    <a:pt x="146685" y="315214"/>
                  </a:lnTo>
                  <a:lnTo>
                    <a:pt x="145923" y="311404"/>
                  </a:lnTo>
                  <a:lnTo>
                    <a:pt x="144145" y="305054"/>
                  </a:lnTo>
                  <a:lnTo>
                    <a:pt x="134183" y="277114"/>
                  </a:lnTo>
                  <a:close/>
                </a:path>
                <a:path w="608329" h="346075">
                  <a:moveTo>
                    <a:pt x="102455" y="183134"/>
                  </a:moveTo>
                  <a:lnTo>
                    <a:pt x="76326" y="183134"/>
                  </a:lnTo>
                  <a:lnTo>
                    <a:pt x="84962" y="208534"/>
                  </a:lnTo>
                  <a:lnTo>
                    <a:pt x="48895" y="219964"/>
                  </a:lnTo>
                  <a:lnTo>
                    <a:pt x="19050" y="230124"/>
                  </a:lnTo>
                  <a:lnTo>
                    <a:pt x="92075" y="230124"/>
                  </a:lnTo>
                  <a:lnTo>
                    <a:pt x="100711" y="255524"/>
                  </a:lnTo>
                  <a:lnTo>
                    <a:pt x="45720" y="274574"/>
                  </a:lnTo>
                  <a:lnTo>
                    <a:pt x="18287" y="282194"/>
                  </a:lnTo>
                  <a:lnTo>
                    <a:pt x="17145" y="283464"/>
                  </a:lnTo>
                  <a:lnTo>
                    <a:pt x="16129" y="283464"/>
                  </a:lnTo>
                  <a:lnTo>
                    <a:pt x="16256" y="284734"/>
                  </a:lnTo>
                  <a:lnTo>
                    <a:pt x="22733" y="303784"/>
                  </a:lnTo>
                  <a:lnTo>
                    <a:pt x="23113" y="305054"/>
                  </a:lnTo>
                  <a:lnTo>
                    <a:pt x="25654" y="305054"/>
                  </a:lnTo>
                  <a:lnTo>
                    <a:pt x="52832" y="294894"/>
                  </a:lnTo>
                  <a:lnTo>
                    <a:pt x="107823" y="277114"/>
                  </a:lnTo>
                  <a:lnTo>
                    <a:pt x="134183" y="277114"/>
                  </a:lnTo>
                  <a:lnTo>
                    <a:pt x="133731" y="275844"/>
                  </a:lnTo>
                  <a:lnTo>
                    <a:pt x="131318" y="269494"/>
                  </a:lnTo>
                  <a:lnTo>
                    <a:pt x="185293" y="250444"/>
                  </a:lnTo>
                  <a:lnTo>
                    <a:pt x="194436" y="247904"/>
                  </a:lnTo>
                  <a:lnTo>
                    <a:pt x="124206" y="247904"/>
                  </a:lnTo>
                  <a:lnTo>
                    <a:pt x="115443" y="221234"/>
                  </a:lnTo>
                  <a:lnTo>
                    <a:pt x="152273" y="209804"/>
                  </a:lnTo>
                  <a:lnTo>
                    <a:pt x="178276" y="200914"/>
                  </a:lnTo>
                  <a:lnTo>
                    <a:pt x="108331" y="200914"/>
                  </a:lnTo>
                  <a:lnTo>
                    <a:pt x="102455" y="183134"/>
                  </a:lnTo>
                  <a:close/>
                </a:path>
                <a:path w="608329" h="346075">
                  <a:moveTo>
                    <a:pt x="225044" y="96774"/>
                  </a:moveTo>
                  <a:lnTo>
                    <a:pt x="221487" y="96774"/>
                  </a:lnTo>
                  <a:lnTo>
                    <a:pt x="214757" y="99314"/>
                  </a:lnTo>
                  <a:lnTo>
                    <a:pt x="208153" y="100584"/>
                  </a:lnTo>
                  <a:lnTo>
                    <a:pt x="201549" y="103124"/>
                  </a:lnTo>
                  <a:lnTo>
                    <a:pt x="203971" y="108204"/>
                  </a:lnTo>
                  <a:lnTo>
                    <a:pt x="206835" y="114554"/>
                  </a:lnTo>
                  <a:lnTo>
                    <a:pt x="210103" y="123444"/>
                  </a:lnTo>
                  <a:lnTo>
                    <a:pt x="213741" y="134874"/>
                  </a:lnTo>
                  <a:lnTo>
                    <a:pt x="227965" y="176784"/>
                  </a:lnTo>
                  <a:lnTo>
                    <a:pt x="233820" y="195834"/>
                  </a:lnTo>
                  <a:lnTo>
                    <a:pt x="238617" y="211074"/>
                  </a:lnTo>
                  <a:lnTo>
                    <a:pt x="242341" y="225044"/>
                  </a:lnTo>
                  <a:lnTo>
                    <a:pt x="244983" y="236474"/>
                  </a:lnTo>
                  <a:lnTo>
                    <a:pt x="247312" y="249174"/>
                  </a:lnTo>
                  <a:lnTo>
                    <a:pt x="248570" y="260604"/>
                  </a:lnTo>
                  <a:lnTo>
                    <a:pt x="248733" y="272034"/>
                  </a:lnTo>
                  <a:lnTo>
                    <a:pt x="247776" y="280924"/>
                  </a:lnTo>
                  <a:lnTo>
                    <a:pt x="254381" y="283464"/>
                  </a:lnTo>
                  <a:lnTo>
                    <a:pt x="259461" y="286004"/>
                  </a:lnTo>
                  <a:lnTo>
                    <a:pt x="263144" y="288544"/>
                  </a:lnTo>
                  <a:lnTo>
                    <a:pt x="265938" y="291084"/>
                  </a:lnTo>
                  <a:lnTo>
                    <a:pt x="269748" y="291084"/>
                  </a:lnTo>
                  <a:lnTo>
                    <a:pt x="270256" y="289814"/>
                  </a:lnTo>
                  <a:lnTo>
                    <a:pt x="270763" y="286004"/>
                  </a:lnTo>
                  <a:lnTo>
                    <a:pt x="271264" y="277114"/>
                  </a:lnTo>
                  <a:lnTo>
                    <a:pt x="271164" y="272034"/>
                  </a:lnTo>
                  <a:lnTo>
                    <a:pt x="266192" y="233934"/>
                  </a:lnTo>
                  <a:lnTo>
                    <a:pt x="253779" y="190754"/>
                  </a:lnTo>
                  <a:lnTo>
                    <a:pt x="233045" y="128524"/>
                  </a:lnTo>
                  <a:lnTo>
                    <a:pt x="230235" y="119634"/>
                  </a:lnTo>
                  <a:lnTo>
                    <a:pt x="228092" y="113284"/>
                  </a:lnTo>
                  <a:lnTo>
                    <a:pt x="226615" y="106934"/>
                  </a:lnTo>
                  <a:lnTo>
                    <a:pt x="225806" y="104394"/>
                  </a:lnTo>
                  <a:lnTo>
                    <a:pt x="225679" y="99314"/>
                  </a:lnTo>
                  <a:lnTo>
                    <a:pt x="225425" y="98044"/>
                  </a:lnTo>
                  <a:lnTo>
                    <a:pt x="225044" y="96774"/>
                  </a:lnTo>
                  <a:close/>
                </a:path>
                <a:path w="608329" h="346075">
                  <a:moveTo>
                    <a:pt x="280797" y="77724"/>
                  </a:moveTo>
                  <a:lnTo>
                    <a:pt x="278511" y="77724"/>
                  </a:lnTo>
                  <a:lnTo>
                    <a:pt x="272796" y="78994"/>
                  </a:lnTo>
                  <a:lnTo>
                    <a:pt x="266446" y="81534"/>
                  </a:lnTo>
                  <a:lnTo>
                    <a:pt x="259461" y="84074"/>
                  </a:lnTo>
                  <a:lnTo>
                    <a:pt x="262056" y="90424"/>
                  </a:lnTo>
                  <a:lnTo>
                    <a:pt x="264890" y="96774"/>
                  </a:lnTo>
                  <a:lnTo>
                    <a:pt x="267962" y="105664"/>
                  </a:lnTo>
                  <a:lnTo>
                    <a:pt x="271272" y="115824"/>
                  </a:lnTo>
                  <a:lnTo>
                    <a:pt x="310007" y="231394"/>
                  </a:lnTo>
                  <a:lnTo>
                    <a:pt x="322325" y="269494"/>
                  </a:lnTo>
                  <a:lnTo>
                    <a:pt x="322961" y="270764"/>
                  </a:lnTo>
                  <a:lnTo>
                    <a:pt x="323850" y="272034"/>
                  </a:lnTo>
                  <a:lnTo>
                    <a:pt x="325247" y="270764"/>
                  </a:lnTo>
                  <a:lnTo>
                    <a:pt x="341630" y="265684"/>
                  </a:lnTo>
                  <a:lnTo>
                    <a:pt x="342392" y="265684"/>
                  </a:lnTo>
                  <a:lnTo>
                    <a:pt x="342773" y="264414"/>
                  </a:lnTo>
                  <a:lnTo>
                    <a:pt x="342265" y="263144"/>
                  </a:lnTo>
                  <a:lnTo>
                    <a:pt x="340233" y="258064"/>
                  </a:lnTo>
                  <a:lnTo>
                    <a:pt x="365531" y="258064"/>
                  </a:lnTo>
                  <a:lnTo>
                    <a:pt x="366712" y="256794"/>
                  </a:lnTo>
                  <a:lnTo>
                    <a:pt x="367569" y="255524"/>
                  </a:lnTo>
                  <a:lnTo>
                    <a:pt x="339344" y="255524"/>
                  </a:lnTo>
                  <a:lnTo>
                    <a:pt x="337843" y="250444"/>
                  </a:lnTo>
                  <a:lnTo>
                    <a:pt x="287440" y="100584"/>
                  </a:lnTo>
                  <a:lnTo>
                    <a:pt x="282575" y="78994"/>
                  </a:lnTo>
                  <a:lnTo>
                    <a:pt x="282194" y="78994"/>
                  </a:lnTo>
                  <a:lnTo>
                    <a:pt x="280797" y="77724"/>
                  </a:lnTo>
                  <a:close/>
                </a:path>
                <a:path w="608329" h="346075">
                  <a:moveTo>
                    <a:pt x="365531" y="258064"/>
                  </a:moveTo>
                  <a:lnTo>
                    <a:pt x="342646" y="258064"/>
                  </a:lnTo>
                  <a:lnTo>
                    <a:pt x="345948" y="260604"/>
                  </a:lnTo>
                  <a:lnTo>
                    <a:pt x="350138" y="264414"/>
                  </a:lnTo>
                  <a:lnTo>
                    <a:pt x="353060" y="266954"/>
                  </a:lnTo>
                  <a:lnTo>
                    <a:pt x="357124" y="266954"/>
                  </a:lnTo>
                  <a:lnTo>
                    <a:pt x="358648" y="265684"/>
                  </a:lnTo>
                  <a:lnTo>
                    <a:pt x="360807" y="263144"/>
                  </a:lnTo>
                  <a:lnTo>
                    <a:pt x="365531" y="258064"/>
                  </a:lnTo>
                  <a:close/>
                </a:path>
                <a:path w="608329" h="346075">
                  <a:moveTo>
                    <a:pt x="364109" y="217424"/>
                  </a:moveTo>
                  <a:lnTo>
                    <a:pt x="339344" y="255524"/>
                  </a:lnTo>
                  <a:lnTo>
                    <a:pt x="367569" y="255524"/>
                  </a:lnTo>
                  <a:lnTo>
                    <a:pt x="371855" y="249174"/>
                  </a:lnTo>
                  <a:lnTo>
                    <a:pt x="376237" y="241554"/>
                  </a:lnTo>
                  <a:lnTo>
                    <a:pt x="379857" y="235204"/>
                  </a:lnTo>
                  <a:lnTo>
                    <a:pt x="381000" y="231394"/>
                  </a:lnTo>
                  <a:lnTo>
                    <a:pt x="382270" y="230124"/>
                  </a:lnTo>
                  <a:lnTo>
                    <a:pt x="385318" y="227584"/>
                  </a:lnTo>
                  <a:lnTo>
                    <a:pt x="385825" y="226314"/>
                  </a:lnTo>
                  <a:lnTo>
                    <a:pt x="385572" y="225044"/>
                  </a:lnTo>
                  <a:lnTo>
                    <a:pt x="385191" y="223774"/>
                  </a:lnTo>
                  <a:lnTo>
                    <a:pt x="384048" y="223774"/>
                  </a:lnTo>
                  <a:lnTo>
                    <a:pt x="381888" y="222504"/>
                  </a:lnTo>
                  <a:lnTo>
                    <a:pt x="377190" y="219964"/>
                  </a:lnTo>
                  <a:lnTo>
                    <a:pt x="371221" y="218694"/>
                  </a:lnTo>
                  <a:lnTo>
                    <a:pt x="364109" y="217424"/>
                  </a:lnTo>
                  <a:close/>
                </a:path>
                <a:path w="608329" h="346075">
                  <a:moveTo>
                    <a:pt x="92075" y="230124"/>
                  </a:moveTo>
                  <a:lnTo>
                    <a:pt x="17525" y="230124"/>
                  </a:lnTo>
                  <a:lnTo>
                    <a:pt x="17018" y="231394"/>
                  </a:lnTo>
                  <a:lnTo>
                    <a:pt x="17399" y="232664"/>
                  </a:lnTo>
                  <a:lnTo>
                    <a:pt x="23622" y="251714"/>
                  </a:lnTo>
                  <a:lnTo>
                    <a:pt x="24257" y="251714"/>
                  </a:lnTo>
                  <a:lnTo>
                    <a:pt x="24637" y="252984"/>
                  </a:lnTo>
                  <a:lnTo>
                    <a:pt x="25273" y="252984"/>
                  </a:lnTo>
                  <a:lnTo>
                    <a:pt x="26416" y="251714"/>
                  </a:lnTo>
                  <a:lnTo>
                    <a:pt x="56007" y="241554"/>
                  </a:lnTo>
                  <a:lnTo>
                    <a:pt x="92075" y="230124"/>
                  </a:lnTo>
                  <a:close/>
                </a:path>
                <a:path w="608329" h="346075">
                  <a:moveTo>
                    <a:pt x="256286" y="96774"/>
                  </a:moveTo>
                  <a:lnTo>
                    <a:pt x="248412" y="96774"/>
                  </a:lnTo>
                  <a:lnTo>
                    <a:pt x="242443" y="98044"/>
                  </a:lnTo>
                  <a:lnTo>
                    <a:pt x="234187" y="100584"/>
                  </a:lnTo>
                  <a:lnTo>
                    <a:pt x="236521" y="106934"/>
                  </a:lnTo>
                  <a:lnTo>
                    <a:pt x="239141" y="113284"/>
                  </a:lnTo>
                  <a:lnTo>
                    <a:pt x="242046" y="120904"/>
                  </a:lnTo>
                  <a:lnTo>
                    <a:pt x="245237" y="131064"/>
                  </a:lnTo>
                  <a:lnTo>
                    <a:pt x="273431" y="214884"/>
                  </a:lnTo>
                  <a:lnTo>
                    <a:pt x="284353" y="249174"/>
                  </a:lnTo>
                  <a:lnTo>
                    <a:pt x="284988" y="250444"/>
                  </a:lnTo>
                  <a:lnTo>
                    <a:pt x="286385" y="250444"/>
                  </a:lnTo>
                  <a:lnTo>
                    <a:pt x="301498" y="245364"/>
                  </a:lnTo>
                  <a:lnTo>
                    <a:pt x="303149" y="245364"/>
                  </a:lnTo>
                  <a:lnTo>
                    <a:pt x="303403" y="244094"/>
                  </a:lnTo>
                  <a:lnTo>
                    <a:pt x="303022" y="242824"/>
                  </a:lnTo>
                  <a:lnTo>
                    <a:pt x="291211" y="208534"/>
                  </a:lnTo>
                  <a:lnTo>
                    <a:pt x="263017" y="124714"/>
                  </a:lnTo>
                  <a:lnTo>
                    <a:pt x="258825" y="112014"/>
                  </a:lnTo>
                  <a:lnTo>
                    <a:pt x="256667" y="104394"/>
                  </a:lnTo>
                  <a:lnTo>
                    <a:pt x="256540" y="101854"/>
                  </a:lnTo>
                  <a:lnTo>
                    <a:pt x="256412" y="101854"/>
                  </a:lnTo>
                  <a:lnTo>
                    <a:pt x="256413" y="98044"/>
                  </a:lnTo>
                  <a:lnTo>
                    <a:pt x="256286" y="96774"/>
                  </a:lnTo>
                  <a:close/>
                </a:path>
                <a:path w="608329" h="346075">
                  <a:moveTo>
                    <a:pt x="207772" y="219964"/>
                  </a:moveTo>
                  <a:lnTo>
                    <a:pt x="205359" y="219964"/>
                  </a:lnTo>
                  <a:lnTo>
                    <a:pt x="178181" y="230124"/>
                  </a:lnTo>
                  <a:lnTo>
                    <a:pt x="124206" y="247904"/>
                  </a:lnTo>
                  <a:lnTo>
                    <a:pt x="194436" y="247904"/>
                  </a:lnTo>
                  <a:lnTo>
                    <a:pt x="212725" y="242824"/>
                  </a:lnTo>
                  <a:lnTo>
                    <a:pt x="213741" y="241554"/>
                  </a:lnTo>
                  <a:lnTo>
                    <a:pt x="214757" y="241554"/>
                  </a:lnTo>
                  <a:lnTo>
                    <a:pt x="214630" y="240284"/>
                  </a:lnTo>
                  <a:lnTo>
                    <a:pt x="208407" y="221234"/>
                  </a:lnTo>
                  <a:lnTo>
                    <a:pt x="208153" y="221234"/>
                  </a:lnTo>
                  <a:lnTo>
                    <a:pt x="207772" y="219964"/>
                  </a:lnTo>
                  <a:close/>
                </a:path>
                <a:path w="608329" h="346075">
                  <a:moveTo>
                    <a:pt x="411099" y="202184"/>
                  </a:moveTo>
                  <a:lnTo>
                    <a:pt x="408178" y="202184"/>
                  </a:lnTo>
                  <a:lnTo>
                    <a:pt x="407543" y="203454"/>
                  </a:lnTo>
                  <a:lnTo>
                    <a:pt x="399923" y="214884"/>
                  </a:lnTo>
                  <a:lnTo>
                    <a:pt x="398907" y="217424"/>
                  </a:lnTo>
                  <a:lnTo>
                    <a:pt x="398525" y="217424"/>
                  </a:lnTo>
                  <a:lnTo>
                    <a:pt x="398780" y="218694"/>
                  </a:lnTo>
                  <a:lnTo>
                    <a:pt x="399415" y="219964"/>
                  </a:lnTo>
                  <a:lnTo>
                    <a:pt x="400176" y="219964"/>
                  </a:lnTo>
                  <a:lnTo>
                    <a:pt x="409275" y="225044"/>
                  </a:lnTo>
                  <a:lnTo>
                    <a:pt x="419242" y="228854"/>
                  </a:lnTo>
                  <a:lnTo>
                    <a:pt x="430091" y="232664"/>
                  </a:lnTo>
                  <a:lnTo>
                    <a:pt x="441833" y="235204"/>
                  </a:lnTo>
                  <a:lnTo>
                    <a:pt x="448945" y="235204"/>
                  </a:lnTo>
                  <a:lnTo>
                    <a:pt x="449834" y="232664"/>
                  </a:lnTo>
                  <a:lnTo>
                    <a:pt x="451738" y="222504"/>
                  </a:lnTo>
                  <a:lnTo>
                    <a:pt x="453263" y="217424"/>
                  </a:lnTo>
                  <a:lnTo>
                    <a:pt x="455422" y="213614"/>
                  </a:lnTo>
                  <a:lnTo>
                    <a:pt x="432403" y="211074"/>
                  </a:lnTo>
                  <a:lnTo>
                    <a:pt x="421524" y="207264"/>
                  </a:lnTo>
                  <a:lnTo>
                    <a:pt x="411099" y="202184"/>
                  </a:lnTo>
                  <a:close/>
                </a:path>
                <a:path w="608329" h="346075">
                  <a:moveTo>
                    <a:pt x="355726" y="85344"/>
                  </a:moveTo>
                  <a:lnTo>
                    <a:pt x="333756" y="85344"/>
                  </a:lnTo>
                  <a:lnTo>
                    <a:pt x="333857" y="87884"/>
                  </a:lnTo>
                  <a:lnTo>
                    <a:pt x="333933" y="92964"/>
                  </a:lnTo>
                  <a:lnTo>
                    <a:pt x="333629" y="98044"/>
                  </a:lnTo>
                  <a:lnTo>
                    <a:pt x="332867" y="103124"/>
                  </a:lnTo>
                  <a:lnTo>
                    <a:pt x="308356" y="110744"/>
                  </a:lnTo>
                  <a:lnTo>
                    <a:pt x="306832" y="110744"/>
                  </a:lnTo>
                  <a:lnTo>
                    <a:pt x="306578" y="112014"/>
                  </a:lnTo>
                  <a:lnTo>
                    <a:pt x="306450" y="112014"/>
                  </a:lnTo>
                  <a:lnTo>
                    <a:pt x="306450" y="113284"/>
                  </a:lnTo>
                  <a:lnTo>
                    <a:pt x="306959" y="114554"/>
                  </a:lnTo>
                  <a:lnTo>
                    <a:pt x="315722" y="138684"/>
                  </a:lnTo>
                  <a:lnTo>
                    <a:pt x="334645" y="195834"/>
                  </a:lnTo>
                  <a:lnTo>
                    <a:pt x="342773" y="221234"/>
                  </a:lnTo>
                  <a:lnTo>
                    <a:pt x="343408" y="222504"/>
                  </a:lnTo>
                  <a:lnTo>
                    <a:pt x="343662" y="222504"/>
                  </a:lnTo>
                  <a:lnTo>
                    <a:pt x="344043" y="223774"/>
                  </a:lnTo>
                  <a:lnTo>
                    <a:pt x="344805" y="223774"/>
                  </a:lnTo>
                  <a:lnTo>
                    <a:pt x="345821" y="222504"/>
                  </a:lnTo>
                  <a:lnTo>
                    <a:pt x="370713" y="213614"/>
                  </a:lnTo>
                  <a:lnTo>
                    <a:pt x="404495" y="202184"/>
                  </a:lnTo>
                  <a:lnTo>
                    <a:pt x="421174" y="197104"/>
                  </a:lnTo>
                  <a:lnTo>
                    <a:pt x="358013" y="197104"/>
                  </a:lnTo>
                  <a:lnTo>
                    <a:pt x="353187" y="183134"/>
                  </a:lnTo>
                  <a:lnTo>
                    <a:pt x="399415" y="167894"/>
                  </a:lnTo>
                  <a:lnTo>
                    <a:pt x="422852" y="167894"/>
                  </a:lnTo>
                  <a:lnTo>
                    <a:pt x="422401" y="166624"/>
                  </a:lnTo>
                  <a:lnTo>
                    <a:pt x="347725" y="166624"/>
                  </a:lnTo>
                  <a:lnTo>
                    <a:pt x="343026" y="152654"/>
                  </a:lnTo>
                  <a:lnTo>
                    <a:pt x="389255" y="137414"/>
                  </a:lnTo>
                  <a:lnTo>
                    <a:pt x="412730" y="137414"/>
                  </a:lnTo>
                  <a:lnTo>
                    <a:pt x="412309" y="136144"/>
                  </a:lnTo>
                  <a:lnTo>
                    <a:pt x="337693" y="136144"/>
                  </a:lnTo>
                  <a:lnTo>
                    <a:pt x="333121" y="122174"/>
                  </a:lnTo>
                  <a:lnTo>
                    <a:pt x="379222" y="106934"/>
                  </a:lnTo>
                  <a:lnTo>
                    <a:pt x="402678" y="106934"/>
                  </a:lnTo>
                  <a:lnTo>
                    <a:pt x="399078" y="95504"/>
                  </a:lnTo>
                  <a:lnTo>
                    <a:pt x="354457" y="95504"/>
                  </a:lnTo>
                  <a:lnTo>
                    <a:pt x="355219" y="91694"/>
                  </a:lnTo>
                  <a:lnTo>
                    <a:pt x="355726" y="85344"/>
                  </a:lnTo>
                  <a:close/>
                </a:path>
                <a:path w="608329" h="346075">
                  <a:moveTo>
                    <a:pt x="132080" y="122174"/>
                  </a:moveTo>
                  <a:lnTo>
                    <a:pt x="126111" y="128524"/>
                  </a:lnTo>
                  <a:lnTo>
                    <a:pt x="120396" y="132334"/>
                  </a:lnTo>
                  <a:lnTo>
                    <a:pt x="115062" y="136144"/>
                  </a:lnTo>
                  <a:lnTo>
                    <a:pt x="105511" y="141224"/>
                  </a:lnTo>
                  <a:lnTo>
                    <a:pt x="94948" y="147574"/>
                  </a:lnTo>
                  <a:lnTo>
                    <a:pt x="83361" y="153924"/>
                  </a:lnTo>
                  <a:lnTo>
                    <a:pt x="38179" y="175514"/>
                  </a:lnTo>
                  <a:lnTo>
                    <a:pt x="0" y="190754"/>
                  </a:lnTo>
                  <a:lnTo>
                    <a:pt x="4191" y="193294"/>
                  </a:lnTo>
                  <a:lnTo>
                    <a:pt x="8000" y="198374"/>
                  </a:lnTo>
                  <a:lnTo>
                    <a:pt x="11557" y="202184"/>
                  </a:lnTo>
                  <a:lnTo>
                    <a:pt x="13208" y="204724"/>
                  </a:lnTo>
                  <a:lnTo>
                    <a:pt x="14350" y="207264"/>
                  </a:lnTo>
                  <a:lnTo>
                    <a:pt x="20066" y="207264"/>
                  </a:lnTo>
                  <a:lnTo>
                    <a:pt x="20955" y="205994"/>
                  </a:lnTo>
                  <a:lnTo>
                    <a:pt x="22351" y="205994"/>
                  </a:lnTo>
                  <a:lnTo>
                    <a:pt x="37518" y="199644"/>
                  </a:lnTo>
                  <a:lnTo>
                    <a:pt x="51577" y="193294"/>
                  </a:lnTo>
                  <a:lnTo>
                    <a:pt x="64517" y="188214"/>
                  </a:lnTo>
                  <a:lnTo>
                    <a:pt x="76326" y="183134"/>
                  </a:lnTo>
                  <a:lnTo>
                    <a:pt x="102455" y="183134"/>
                  </a:lnTo>
                  <a:lnTo>
                    <a:pt x="98679" y="171704"/>
                  </a:lnTo>
                  <a:lnTo>
                    <a:pt x="110704" y="165354"/>
                  </a:lnTo>
                  <a:lnTo>
                    <a:pt x="122205" y="159004"/>
                  </a:lnTo>
                  <a:lnTo>
                    <a:pt x="133183" y="152654"/>
                  </a:lnTo>
                  <a:lnTo>
                    <a:pt x="143637" y="145034"/>
                  </a:lnTo>
                  <a:lnTo>
                    <a:pt x="146685" y="143764"/>
                  </a:lnTo>
                  <a:lnTo>
                    <a:pt x="149860" y="141224"/>
                  </a:lnTo>
                  <a:lnTo>
                    <a:pt x="153288" y="139954"/>
                  </a:lnTo>
                  <a:lnTo>
                    <a:pt x="155701" y="138684"/>
                  </a:lnTo>
                  <a:lnTo>
                    <a:pt x="156718" y="138684"/>
                  </a:lnTo>
                  <a:lnTo>
                    <a:pt x="156210" y="137414"/>
                  </a:lnTo>
                  <a:lnTo>
                    <a:pt x="155829" y="136144"/>
                  </a:lnTo>
                  <a:lnTo>
                    <a:pt x="154686" y="134874"/>
                  </a:lnTo>
                  <a:lnTo>
                    <a:pt x="152908" y="133604"/>
                  </a:lnTo>
                  <a:lnTo>
                    <a:pt x="147066" y="129794"/>
                  </a:lnTo>
                  <a:lnTo>
                    <a:pt x="140208" y="125984"/>
                  </a:lnTo>
                  <a:lnTo>
                    <a:pt x="132080" y="122174"/>
                  </a:lnTo>
                  <a:close/>
                </a:path>
                <a:path w="608329" h="346075">
                  <a:moveTo>
                    <a:pt x="176149" y="176784"/>
                  </a:moveTo>
                  <a:lnTo>
                    <a:pt x="174625" y="178054"/>
                  </a:lnTo>
                  <a:lnTo>
                    <a:pt x="108331" y="200914"/>
                  </a:lnTo>
                  <a:lnTo>
                    <a:pt x="178276" y="200914"/>
                  </a:lnTo>
                  <a:lnTo>
                    <a:pt x="181991" y="199644"/>
                  </a:lnTo>
                  <a:lnTo>
                    <a:pt x="183769" y="199644"/>
                  </a:lnTo>
                  <a:lnTo>
                    <a:pt x="183769" y="198374"/>
                  </a:lnTo>
                  <a:lnTo>
                    <a:pt x="183387" y="197104"/>
                  </a:lnTo>
                  <a:lnTo>
                    <a:pt x="177546" y="179324"/>
                  </a:lnTo>
                  <a:lnTo>
                    <a:pt x="177165" y="178054"/>
                  </a:lnTo>
                  <a:lnTo>
                    <a:pt x="176149" y="176784"/>
                  </a:lnTo>
                  <a:close/>
                </a:path>
                <a:path w="608329" h="346075">
                  <a:moveTo>
                    <a:pt x="422852" y="167894"/>
                  </a:moveTo>
                  <a:lnTo>
                    <a:pt x="399415" y="167894"/>
                  </a:lnTo>
                  <a:lnTo>
                    <a:pt x="404241" y="181864"/>
                  </a:lnTo>
                  <a:lnTo>
                    <a:pt x="358013" y="197104"/>
                  </a:lnTo>
                  <a:lnTo>
                    <a:pt x="421174" y="197104"/>
                  </a:lnTo>
                  <a:lnTo>
                    <a:pt x="429513" y="194564"/>
                  </a:lnTo>
                  <a:lnTo>
                    <a:pt x="431419" y="194564"/>
                  </a:lnTo>
                  <a:lnTo>
                    <a:pt x="431546" y="193294"/>
                  </a:lnTo>
                  <a:lnTo>
                    <a:pt x="431800" y="193294"/>
                  </a:lnTo>
                  <a:lnTo>
                    <a:pt x="431673" y="192024"/>
                  </a:lnTo>
                  <a:lnTo>
                    <a:pt x="431419" y="192024"/>
                  </a:lnTo>
                  <a:lnTo>
                    <a:pt x="422852" y="167894"/>
                  </a:lnTo>
                  <a:close/>
                </a:path>
                <a:path w="608329" h="346075">
                  <a:moveTo>
                    <a:pt x="412730" y="137414"/>
                  </a:moveTo>
                  <a:lnTo>
                    <a:pt x="389255" y="137414"/>
                  </a:lnTo>
                  <a:lnTo>
                    <a:pt x="393954" y="151384"/>
                  </a:lnTo>
                  <a:lnTo>
                    <a:pt x="347725" y="166624"/>
                  </a:lnTo>
                  <a:lnTo>
                    <a:pt x="422401" y="166624"/>
                  </a:lnTo>
                  <a:lnTo>
                    <a:pt x="412730" y="137414"/>
                  </a:lnTo>
                  <a:close/>
                </a:path>
                <a:path w="608329" h="346075">
                  <a:moveTo>
                    <a:pt x="402678" y="106934"/>
                  </a:moveTo>
                  <a:lnTo>
                    <a:pt x="379222" y="106934"/>
                  </a:lnTo>
                  <a:lnTo>
                    <a:pt x="383794" y="120904"/>
                  </a:lnTo>
                  <a:lnTo>
                    <a:pt x="337693" y="136144"/>
                  </a:lnTo>
                  <a:lnTo>
                    <a:pt x="412309" y="136144"/>
                  </a:lnTo>
                  <a:lnTo>
                    <a:pt x="403479" y="109474"/>
                  </a:lnTo>
                  <a:lnTo>
                    <a:pt x="402678" y="106934"/>
                  </a:lnTo>
                  <a:close/>
                </a:path>
                <a:path w="608329" h="346075">
                  <a:moveTo>
                    <a:pt x="393573" y="43434"/>
                  </a:moveTo>
                  <a:lnTo>
                    <a:pt x="390779" y="43434"/>
                  </a:lnTo>
                  <a:lnTo>
                    <a:pt x="363600" y="53594"/>
                  </a:lnTo>
                  <a:lnTo>
                    <a:pt x="289813" y="77724"/>
                  </a:lnTo>
                  <a:lnTo>
                    <a:pt x="287782" y="77724"/>
                  </a:lnTo>
                  <a:lnTo>
                    <a:pt x="287528" y="78994"/>
                  </a:lnTo>
                  <a:lnTo>
                    <a:pt x="293243" y="96774"/>
                  </a:lnTo>
                  <a:lnTo>
                    <a:pt x="293624" y="96774"/>
                  </a:lnTo>
                  <a:lnTo>
                    <a:pt x="294005" y="98044"/>
                  </a:lnTo>
                  <a:lnTo>
                    <a:pt x="296672" y="98044"/>
                  </a:lnTo>
                  <a:lnTo>
                    <a:pt x="323850" y="87884"/>
                  </a:lnTo>
                  <a:lnTo>
                    <a:pt x="333756" y="85344"/>
                  </a:lnTo>
                  <a:lnTo>
                    <a:pt x="355726" y="85344"/>
                  </a:lnTo>
                  <a:lnTo>
                    <a:pt x="356108" y="77724"/>
                  </a:lnTo>
                  <a:lnTo>
                    <a:pt x="370205" y="72644"/>
                  </a:lnTo>
                  <a:lnTo>
                    <a:pt x="397637" y="63754"/>
                  </a:lnTo>
                  <a:lnTo>
                    <a:pt x="399288" y="63754"/>
                  </a:lnTo>
                  <a:lnTo>
                    <a:pt x="399415" y="62484"/>
                  </a:lnTo>
                  <a:lnTo>
                    <a:pt x="399161" y="61214"/>
                  </a:lnTo>
                  <a:lnTo>
                    <a:pt x="393826" y="44704"/>
                  </a:lnTo>
                  <a:lnTo>
                    <a:pt x="393573" y="43434"/>
                  </a:lnTo>
                  <a:close/>
                </a:path>
                <a:path w="608329" h="346075">
                  <a:moveTo>
                    <a:pt x="254508" y="95504"/>
                  </a:moveTo>
                  <a:lnTo>
                    <a:pt x="252095" y="96774"/>
                  </a:lnTo>
                  <a:lnTo>
                    <a:pt x="255905" y="96774"/>
                  </a:lnTo>
                  <a:lnTo>
                    <a:pt x="254508" y="95504"/>
                  </a:lnTo>
                  <a:close/>
                </a:path>
                <a:path w="608329" h="346075">
                  <a:moveTo>
                    <a:pt x="394843" y="82804"/>
                  </a:moveTo>
                  <a:lnTo>
                    <a:pt x="392049" y="82804"/>
                  </a:lnTo>
                  <a:lnTo>
                    <a:pt x="367284" y="91694"/>
                  </a:lnTo>
                  <a:lnTo>
                    <a:pt x="354457" y="95504"/>
                  </a:lnTo>
                  <a:lnTo>
                    <a:pt x="399078" y="95504"/>
                  </a:lnTo>
                  <a:lnTo>
                    <a:pt x="395478" y="84074"/>
                  </a:lnTo>
                  <a:lnTo>
                    <a:pt x="394843" y="82804"/>
                  </a:lnTo>
                  <a:close/>
                </a:path>
                <a:path w="608329" h="346075">
                  <a:moveTo>
                    <a:pt x="589130" y="137668"/>
                  </a:moveTo>
                  <a:lnTo>
                    <a:pt x="560451" y="137668"/>
                  </a:lnTo>
                  <a:lnTo>
                    <a:pt x="573024" y="175133"/>
                  </a:lnTo>
                  <a:lnTo>
                    <a:pt x="598805" y="166497"/>
                  </a:lnTo>
                  <a:lnTo>
                    <a:pt x="589130" y="137668"/>
                  </a:lnTo>
                  <a:close/>
                </a:path>
                <a:path w="608329" h="346075">
                  <a:moveTo>
                    <a:pt x="543051" y="0"/>
                  </a:moveTo>
                  <a:lnTo>
                    <a:pt x="506730" y="12192"/>
                  </a:lnTo>
                  <a:lnTo>
                    <a:pt x="486537" y="140843"/>
                  </a:lnTo>
                  <a:lnTo>
                    <a:pt x="493013" y="160274"/>
                  </a:lnTo>
                  <a:lnTo>
                    <a:pt x="560451" y="137668"/>
                  </a:lnTo>
                  <a:lnTo>
                    <a:pt x="589130" y="137668"/>
                  </a:lnTo>
                  <a:lnTo>
                    <a:pt x="587127" y="131699"/>
                  </a:lnTo>
                  <a:lnTo>
                    <a:pt x="509650" y="131699"/>
                  </a:lnTo>
                  <a:lnTo>
                    <a:pt x="516763" y="80772"/>
                  </a:lnTo>
                  <a:lnTo>
                    <a:pt x="517651" y="74549"/>
                  </a:lnTo>
                  <a:lnTo>
                    <a:pt x="518668" y="66675"/>
                  </a:lnTo>
                  <a:lnTo>
                    <a:pt x="519684" y="57276"/>
                  </a:lnTo>
                  <a:lnTo>
                    <a:pt x="522478" y="30861"/>
                  </a:lnTo>
                  <a:lnTo>
                    <a:pt x="525780" y="29718"/>
                  </a:lnTo>
                  <a:lnTo>
                    <a:pt x="553004" y="29718"/>
                  </a:lnTo>
                  <a:lnTo>
                    <a:pt x="543051" y="0"/>
                  </a:lnTo>
                  <a:close/>
                </a:path>
                <a:path w="608329" h="346075">
                  <a:moveTo>
                    <a:pt x="553004" y="29718"/>
                  </a:moveTo>
                  <a:lnTo>
                    <a:pt x="525780" y="29718"/>
                  </a:lnTo>
                  <a:lnTo>
                    <a:pt x="530471" y="45555"/>
                  </a:lnTo>
                  <a:lnTo>
                    <a:pt x="534638" y="59356"/>
                  </a:lnTo>
                  <a:lnTo>
                    <a:pt x="538281" y="71133"/>
                  </a:lnTo>
                  <a:lnTo>
                    <a:pt x="541401" y="80899"/>
                  </a:lnTo>
                  <a:lnTo>
                    <a:pt x="553593" y="117094"/>
                  </a:lnTo>
                  <a:lnTo>
                    <a:pt x="509650" y="131699"/>
                  </a:lnTo>
                  <a:lnTo>
                    <a:pt x="587127" y="131699"/>
                  </a:lnTo>
                  <a:lnTo>
                    <a:pt x="586232" y="129032"/>
                  </a:lnTo>
                  <a:lnTo>
                    <a:pt x="608076" y="121793"/>
                  </a:lnTo>
                  <a:lnTo>
                    <a:pt x="603658" y="108458"/>
                  </a:lnTo>
                  <a:lnTo>
                    <a:pt x="579374" y="108458"/>
                  </a:lnTo>
                  <a:lnTo>
                    <a:pt x="553004" y="29718"/>
                  </a:lnTo>
                  <a:close/>
                </a:path>
                <a:path w="608329" h="346075">
                  <a:moveTo>
                    <a:pt x="601218" y="101092"/>
                  </a:moveTo>
                  <a:lnTo>
                    <a:pt x="579374" y="108458"/>
                  </a:lnTo>
                  <a:lnTo>
                    <a:pt x="603658" y="108458"/>
                  </a:lnTo>
                  <a:lnTo>
                    <a:pt x="601218" y="101092"/>
                  </a:lnTo>
                  <a:close/>
                </a:path>
              </a:pathLst>
            </a:custGeom>
            <a:solidFill>
              <a:srgbClr val="FFFFFF"/>
            </a:solidFill>
          </p:spPr>
          <p:txBody>
            <a:bodyPr wrap="square" lIns="0" tIns="0" rIns="0" bIns="0" rtlCol="0"/>
            <a:lstStyle/>
            <a:p>
              <a:endParaRPr/>
            </a:p>
          </p:txBody>
        </p:sp>
      </p:grpSp>
      <p:pic>
        <p:nvPicPr>
          <p:cNvPr id="18" name="object 18"/>
          <p:cNvPicPr/>
          <p:nvPr/>
        </p:nvPicPr>
        <p:blipFill>
          <a:blip r:embed="rId4" cstate="print"/>
          <a:stretch>
            <a:fillRect/>
          </a:stretch>
        </p:blipFill>
        <p:spPr>
          <a:xfrm>
            <a:off x="834946" y="4087366"/>
            <a:ext cx="4439713" cy="2587770"/>
          </a:xfrm>
          <a:prstGeom prst="rect">
            <a:avLst/>
          </a:prstGeom>
        </p:spPr>
      </p:pic>
      <p:sp>
        <p:nvSpPr>
          <p:cNvPr id="19" name="object 19"/>
          <p:cNvSpPr/>
          <p:nvPr/>
        </p:nvSpPr>
        <p:spPr>
          <a:xfrm>
            <a:off x="449580" y="4082795"/>
            <a:ext cx="5262880" cy="2705100"/>
          </a:xfrm>
          <a:custGeom>
            <a:avLst/>
            <a:gdLst/>
            <a:ahLst/>
            <a:cxnLst/>
            <a:rect l="l" t="t" r="r" b="b"/>
            <a:pathLst>
              <a:path w="5262880" h="2705100">
                <a:moveTo>
                  <a:pt x="0" y="2705099"/>
                </a:moveTo>
                <a:lnTo>
                  <a:pt x="5262372" y="2705099"/>
                </a:lnTo>
                <a:lnTo>
                  <a:pt x="5262372" y="0"/>
                </a:lnTo>
                <a:lnTo>
                  <a:pt x="0" y="0"/>
                </a:lnTo>
                <a:lnTo>
                  <a:pt x="0" y="2705099"/>
                </a:lnTo>
                <a:close/>
              </a:path>
            </a:pathLst>
          </a:custGeom>
          <a:ln w="9144">
            <a:solidFill>
              <a:srgbClr val="5B9BD4"/>
            </a:solidFill>
          </a:ln>
        </p:spPr>
        <p:txBody>
          <a:bodyPr wrap="square" lIns="0" tIns="0" rIns="0" bIns="0" rtlCol="0"/>
          <a:lstStyle/>
          <a:p>
            <a:endParaRPr/>
          </a:p>
        </p:txBody>
      </p:sp>
      <p:sp>
        <p:nvSpPr>
          <p:cNvPr id="20" name="object 20"/>
          <p:cNvSpPr/>
          <p:nvPr/>
        </p:nvSpPr>
        <p:spPr>
          <a:xfrm>
            <a:off x="2010155" y="5436107"/>
            <a:ext cx="1978660" cy="1001394"/>
          </a:xfrm>
          <a:custGeom>
            <a:avLst/>
            <a:gdLst/>
            <a:ahLst/>
            <a:cxnLst/>
            <a:rect l="l" t="t" r="r" b="b"/>
            <a:pathLst>
              <a:path w="1978660" h="1001395">
                <a:moveTo>
                  <a:pt x="0" y="1001268"/>
                </a:moveTo>
                <a:lnTo>
                  <a:pt x="1978151" y="1001268"/>
                </a:lnTo>
                <a:lnTo>
                  <a:pt x="1978151" y="0"/>
                </a:lnTo>
                <a:lnTo>
                  <a:pt x="0" y="0"/>
                </a:lnTo>
                <a:lnTo>
                  <a:pt x="0" y="1001268"/>
                </a:lnTo>
                <a:close/>
              </a:path>
            </a:pathLst>
          </a:custGeom>
          <a:ln w="57911">
            <a:solidFill>
              <a:srgbClr val="C00000"/>
            </a:solidFill>
          </a:ln>
        </p:spPr>
        <p:txBody>
          <a:bodyPr wrap="square" lIns="0" tIns="0" rIns="0" bIns="0" rtlCol="0"/>
          <a:lstStyle/>
          <a:p>
            <a:endParaRPr/>
          </a:p>
        </p:txBody>
      </p:sp>
      <p:sp>
        <p:nvSpPr>
          <p:cNvPr id="21" name="object 21"/>
          <p:cNvSpPr/>
          <p:nvPr/>
        </p:nvSpPr>
        <p:spPr>
          <a:xfrm>
            <a:off x="4386198" y="5412866"/>
            <a:ext cx="1416050" cy="1059815"/>
          </a:xfrm>
          <a:custGeom>
            <a:avLst/>
            <a:gdLst/>
            <a:ahLst/>
            <a:cxnLst/>
            <a:rect l="l" t="t" r="r" b="b"/>
            <a:pathLst>
              <a:path w="1416050" h="1059814">
                <a:moveTo>
                  <a:pt x="1213992" y="0"/>
                </a:moveTo>
                <a:lnTo>
                  <a:pt x="326136" y="419252"/>
                </a:lnTo>
                <a:lnTo>
                  <a:pt x="225425" y="205740"/>
                </a:lnTo>
                <a:lnTo>
                  <a:pt x="0" y="834402"/>
                </a:lnTo>
                <a:lnTo>
                  <a:pt x="628650" y="1059789"/>
                </a:lnTo>
                <a:lnTo>
                  <a:pt x="527812" y="846277"/>
                </a:lnTo>
                <a:lnTo>
                  <a:pt x="1415541" y="427088"/>
                </a:lnTo>
                <a:lnTo>
                  <a:pt x="1213992" y="0"/>
                </a:lnTo>
                <a:close/>
              </a:path>
            </a:pathLst>
          </a:custGeom>
          <a:solidFill>
            <a:srgbClr val="C00000"/>
          </a:solidFill>
        </p:spPr>
        <p:txBody>
          <a:bodyPr wrap="square" lIns="0" tIns="0" rIns="0" bIns="0" rtlCol="0"/>
          <a:lstStyle/>
          <a:p>
            <a:endParaRPr/>
          </a:p>
        </p:txBody>
      </p:sp>
      <p:sp>
        <p:nvSpPr>
          <p:cNvPr id="22" name="object 22"/>
          <p:cNvSpPr/>
          <p:nvPr/>
        </p:nvSpPr>
        <p:spPr>
          <a:xfrm>
            <a:off x="4386198" y="5412866"/>
            <a:ext cx="1416050" cy="1059815"/>
          </a:xfrm>
          <a:custGeom>
            <a:avLst/>
            <a:gdLst/>
            <a:ahLst/>
            <a:cxnLst/>
            <a:rect l="l" t="t" r="r" b="b"/>
            <a:pathLst>
              <a:path w="1416050" h="1059814">
                <a:moveTo>
                  <a:pt x="1213992" y="0"/>
                </a:moveTo>
                <a:lnTo>
                  <a:pt x="326136" y="419252"/>
                </a:lnTo>
                <a:lnTo>
                  <a:pt x="225425" y="205740"/>
                </a:lnTo>
                <a:lnTo>
                  <a:pt x="0" y="834402"/>
                </a:lnTo>
                <a:lnTo>
                  <a:pt x="628650" y="1059789"/>
                </a:lnTo>
                <a:lnTo>
                  <a:pt x="527812" y="846277"/>
                </a:lnTo>
                <a:lnTo>
                  <a:pt x="1415541" y="427088"/>
                </a:lnTo>
                <a:lnTo>
                  <a:pt x="1213992" y="0"/>
                </a:lnTo>
                <a:close/>
              </a:path>
            </a:pathLst>
          </a:custGeom>
          <a:ln w="12700">
            <a:solidFill>
              <a:srgbClr val="41709C"/>
            </a:solidFill>
          </a:ln>
        </p:spPr>
        <p:txBody>
          <a:bodyPr wrap="square" lIns="0" tIns="0" rIns="0" bIns="0" rtlCol="0"/>
          <a:lstStyle/>
          <a:p>
            <a:endParaRPr/>
          </a:p>
        </p:txBody>
      </p:sp>
      <p:sp>
        <p:nvSpPr>
          <p:cNvPr id="23" name="object 23"/>
          <p:cNvSpPr/>
          <p:nvPr/>
        </p:nvSpPr>
        <p:spPr>
          <a:xfrm>
            <a:off x="4569079" y="5458713"/>
            <a:ext cx="1210310" cy="833119"/>
          </a:xfrm>
          <a:custGeom>
            <a:avLst/>
            <a:gdLst/>
            <a:ahLst/>
            <a:cxnLst/>
            <a:rect l="l" t="t" r="r" b="b"/>
            <a:pathLst>
              <a:path w="1210310" h="833120">
                <a:moveTo>
                  <a:pt x="1051687" y="0"/>
                </a:moveTo>
                <a:lnTo>
                  <a:pt x="0" y="499376"/>
                </a:lnTo>
                <a:lnTo>
                  <a:pt x="158369" y="833005"/>
                </a:lnTo>
                <a:lnTo>
                  <a:pt x="1210056" y="333603"/>
                </a:lnTo>
                <a:lnTo>
                  <a:pt x="1051687" y="0"/>
                </a:lnTo>
                <a:close/>
              </a:path>
            </a:pathLst>
          </a:custGeom>
          <a:solidFill>
            <a:srgbClr val="C00000"/>
          </a:solidFill>
        </p:spPr>
        <p:txBody>
          <a:bodyPr wrap="square" lIns="0" tIns="0" rIns="0" bIns="0" rtlCol="0"/>
          <a:lstStyle/>
          <a:p>
            <a:endParaRPr/>
          </a:p>
        </p:txBody>
      </p:sp>
      <p:sp>
        <p:nvSpPr>
          <p:cNvPr id="24" name="object 24"/>
          <p:cNvSpPr/>
          <p:nvPr/>
        </p:nvSpPr>
        <p:spPr>
          <a:xfrm>
            <a:off x="4848352" y="5663577"/>
            <a:ext cx="597535" cy="402590"/>
          </a:xfrm>
          <a:custGeom>
            <a:avLst/>
            <a:gdLst/>
            <a:ahLst/>
            <a:cxnLst/>
            <a:rect l="l" t="t" r="r" b="b"/>
            <a:pathLst>
              <a:path w="597535" h="402589">
                <a:moveTo>
                  <a:pt x="144889" y="334009"/>
                </a:moveTo>
                <a:lnTo>
                  <a:pt x="117475" y="334009"/>
                </a:lnTo>
                <a:lnTo>
                  <a:pt x="131318" y="363219"/>
                </a:lnTo>
                <a:lnTo>
                  <a:pt x="132461" y="365759"/>
                </a:lnTo>
                <a:lnTo>
                  <a:pt x="132842" y="367029"/>
                </a:lnTo>
                <a:lnTo>
                  <a:pt x="132461" y="369569"/>
                </a:lnTo>
                <a:lnTo>
                  <a:pt x="131825" y="370839"/>
                </a:lnTo>
                <a:lnTo>
                  <a:pt x="129794" y="373379"/>
                </a:lnTo>
                <a:lnTo>
                  <a:pt x="126237" y="374649"/>
                </a:lnTo>
                <a:lnTo>
                  <a:pt x="119356" y="377189"/>
                </a:lnTo>
                <a:lnTo>
                  <a:pt x="112998" y="380999"/>
                </a:lnTo>
                <a:lnTo>
                  <a:pt x="107164" y="382269"/>
                </a:lnTo>
                <a:lnTo>
                  <a:pt x="101853" y="384809"/>
                </a:lnTo>
                <a:lnTo>
                  <a:pt x="106045" y="387349"/>
                </a:lnTo>
                <a:lnTo>
                  <a:pt x="110489" y="391159"/>
                </a:lnTo>
                <a:lnTo>
                  <a:pt x="115188" y="398779"/>
                </a:lnTo>
                <a:lnTo>
                  <a:pt x="116967" y="400049"/>
                </a:lnTo>
                <a:lnTo>
                  <a:pt x="118237" y="402589"/>
                </a:lnTo>
                <a:lnTo>
                  <a:pt x="121665" y="402589"/>
                </a:lnTo>
                <a:lnTo>
                  <a:pt x="124078" y="401319"/>
                </a:lnTo>
                <a:lnTo>
                  <a:pt x="125984" y="401319"/>
                </a:lnTo>
                <a:lnTo>
                  <a:pt x="158876" y="378459"/>
                </a:lnTo>
                <a:lnTo>
                  <a:pt x="160909" y="373379"/>
                </a:lnTo>
                <a:lnTo>
                  <a:pt x="160782" y="369569"/>
                </a:lnTo>
                <a:lnTo>
                  <a:pt x="160527" y="367029"/>
                </a:lnTo>
                <a:lnTo>
                  <a:pt x="159258" y="363219"/>
                </a:lnTo>
                <a:lnTo>
                  <a:pt x="156845" y="358139"/>
                </a:lnTo>
                <a:lnTo>
                  <a:pt x="144889" y="334009"/>
                </a:lnTo>
                <a:close/>
              </a:path>
              <a:path w="597535" h="402589">
                <a:moveTo>
                  <a:pt x="123283" y="288289"/>
                </a:moveTo>
                <a:lnTo>
                  <a:pt x="96012" y="288289"/>
                </a:lnTo>
                <a:lnTo>
                  <a:pt x="107823" y="313689"/>
                </a:lnTo>
                <a:lnTo>
                  <a:pt x="28194" y="350519"/>
                </a:lnTo>
                <a:lnTo>
                  <a:pt x="27559" y="350519"/>
                </a:lnTo>
                <a:lnTo>
                  <a:pt x="27432" y="351789"/>
                </a:lnTo>
                <a:lnTo>
                  <a:pt x="27177" y="351789"/>
                </a:lnTo>
                <a:lnTo>
                  <a:pt x="27432" y="353059"/>
                </a:lnTo>
                <a:lnTo>
                  <a:pt x="27939" y="353059"/>
                </a:lnTo>
                <a:lnTo>
                  <a:pt x="35813" y="369569"/>
                </a:lnTo>
                <a:lnTo>
                  <a:pt x="36195" y="370839"/>
                </a:lnTo>
                <a:lnTo>
                  <a:pt x="36702" y="372109"/>
                </a:lnTo>
                <a:lnTo>
                  <a:pt x="38100" y="372109"/>
                </a:lnTo>
                <a:lnTo>
                  <a:pt x="39243" y="370839"/>
                </a:lnTo>
                <a:lnTo>
                  <a:pt x="65024" y="358139"/>
                </a:lnTo>
                <a:lnTo>
                  <a:pt x="117475" y="334009"/>
                </a:lnTo>
                <a:lnTo>
                  <a:pt x="144889" y="334009"/>
                </a:lnTo>
                <a:lnTo>
                  <a:pt x="143001" y="330199"/>
                </a:lnTo>
                <a:lnTo>
                  <a:pt x="139700" y="322579"/>
                </a:lnTo>
                <a:lnTo>
                  <a:pt x="183013" y="302259"/>
                </a:lnTo>
                <a:lnTo>
                  <a:pt x="130048" y="302259"/>
                </a:lnTo>
                <a:lnTo>
                  <a:pt x="123283" y="288289"/>
                </a:lnTo>
                <a:close/>
              </a:path>
              <a:path w="597535" h="402589">
                <a:moveTo>
                  <a:pt x="212217" y="140969"/>
                </a:moveTo>
                <a:lnTo>
                  <a:pt x="210820" y="140969"/>
                </a:lnTo>
                <a:lnTo>
                  <a:pt x="208534" y="142239"/>
                </a:lnTo>
                <a:lnTo>
                  <a:pt x="202184" y="143509"/>
                </a:lnTo>
                <a:lnTo>
                  <a:pt x="195834" y="147319"/>
                </a:lnTo>
                <a:lnTo>
                  <a:pt x="189484" y="149859"/>
                </a:lnTo>
                <a:lnTo>
                  <a:pt x="192555" y="154939"/>
                </a:lnTo>
                <a:lnTo>
                  <a:pt x="224662" y="219709"/>
                </a:lnTo>
                <a:lnTo>
                  <a:pt x="244665" y="265429"/>
                </a:lnTo>
                <a:lnTo>
                  <a:pt x="256631" y="311149"/>
                </a:lnTo>
                <a:lnTo>
                  <a:pt x="256794" y="321309"/>
                </a:lnTo>
                <a:lnTo>
                  <a:pt x="263651" y="322579"/>
                </a:lnTo>
                <a:lnTo>
                  <a:pt x="268986" y="323849"/>
                </a:lnTo>
                <a:lnTo>
                  <a:pt x="273050" y="326389"/>
                </a:lnTo>
                <a:lnTo>
                  <a:pt x="276098" y="328929"/>
                </a:lnTo>
                <a:lnTo>
                  <a:pt x="279019" y="328929"/>
                </a:lnTo>
                <a:lnTo>
                  <a:pt x="279781" y="327659"/>
                </a:lnTo>
                <a:lnTo>
                  <a:pt x="280162" y="326389"/>
                </a:lnTo>
                <a:lnTo>
                  <a:pt x="280087" y="322579"/>
                </a:lnTo>
                <a:lnTo>
                  <a:pt x="269367" y="271779"/>
                </a:lnTo>
                <a:lnTo>
                  <a:pt x="259461" y="247649"/>
                </a:lnTo>
                <a:lnTo>
                  <a:pt x="251936" y="229869"/>
                </a:lnTo>
                <a:lnTo>
                  <a:pt x="242697" y="210819"/>
                </a:lnTo>
                <a:lnTo>
                  <a:pt x="218059" y="158749"/>
                </a:lnTo>
                <a:lnTo>
                  <a:pt x="214757" y="151129"/>
                </a:lnTo>
                <a:lnTo>
                  <a:pt x="213740" y="147319"/>
                </a:lnTo>
                <a:lnTo>
                  <a:pt x="213487" y="146049"/>
                </a:lnTo>
                <a:lnTo>
                  <a:pt x="213233" y="144779"/>
                </a:lnTo>
                <a:lnTo>
                  <a:pt x="212978" y="142239"/>
                </a:lnTo>
                <a:lnTo>
                  <a:pt x="212217" y="140969"/>
                </a:lnTo>
                <a:close/>
              </a:path>
              <a:path w="597535" h="402589">
                <a:moveTo>
                  <a:pt x="102171" y="243839"/>
                </a:moveTo>
                <a:lnTo>
                  <a:pt x="74802" y="243839"/>
                </a:lnTo>
                <a:lnTo>
                  <a:pt x="86360" y="267969"/>
                </a:lnTo>
                <a:lnTo>
                  <a:pt x="52070" y="284479"/>
                </a:lnTo>
                <a:lnTo>
                  <a:pt x="22098" y="298449"/>
                </a:lnTo>
                <a:lnTo>
                  <a:pt x="21717" y="299719"/>
                </a:lnTo>
                <a:lnTo>
                  <a:pt x="30734" y="318769"/>
                </a:lnTo>
                <a:lnTo>
                  <a:pt x="33655" y="318769"/>
                </a:lnTo>
                <a:lnTo>
                  <a:pt x="61722" y="304799"/>
                </a:lnTo>
                <a:lnTo>
                  <a:pt x="96012" y="288289"/>
                </a:lnTo>
                <a:lnTo>
                  <a:pt x="123283" y="288289"/>
                </a:lnTo>
                <a:lnTo>
                  <a:pt x="118363" y="278129"/>
                </a:lnTo>
                <a:lnTo>
                  <a:pt x="153415" y="261619"/>
                </a:lnTo>
                <a:lnTo>
                  <a:pt x="161912" y="257809"/>
                </a:lnTo>
                <a:lnTo>
                  <a:pt x="108712" y="257809"/>
                </a:lnTo>
                <a:lnTo>
                  <a:pt x="102171" y="243839"/>
                </a:lnTo>
                <a:close/>
              </a:path>
              <a:path w="597535" h="402589">
                <a:moveTo>
                  <a:pt x="210185" y="265429"/>
                </a:moveTo>
                <a:lnTo>
                  <a:pt x="208407" y="265429"/>
                </a:lnTo>
                <a:lnTo>
                  <a:pt x="130048" y="302259"/>
                </a:lnTo>
                <a:lnTo>
                  <a:pt x="183013" y="302259"/>
                </a:lnTo>
                <a:lnTo>
                  <a:pt x="191135" y="298449"/>
                </a:lnTo>
                <a:lnTo>
                  <a:pt x="217297" y="287019"/>
                </a:lnTo>
                <a:lnTo>
                  <a:pt x="218312" y="285749"/>
                </a:lnTo>
                <a:lnTo>
                  <a:pt x="218948" y="285749"/>
                </a:lnTo>
                <a:lnTo>
                  <a:pt x="219201" y="284479"/>
                </a:lnTo>
                <a:lnTo>
                  <a:pt x="218948" y="284479"/>
                </a:lnTo>
                <a:lnTo>
                  <a:pt x="210693" y="266699"/>
                </a:lnTo>
                <a:lnTo>
                  <a:pt x="210185" y="265429"/>
                </a:lnTo>
                <a:close/>
              </a:path>
              <a:path w="597535" h="402589">
                <a:moveTo>
                  <a:pt x="266573" y="115569"/>
                </a:moveTo>
                <a:lnTo>
                  <a:pt x="262889" y="115569"/>
                </a:lnTo>
                <a:lnTo>
                  <a:pt x="257428" y="118109"/>
                </a:lnTo>
                <a:lnTo>
                  <a:pt x="251333" y="120649"/>
                </a:lnTo>
                <a:lnTo>
                  <a:pt x="244601" y="123189"/>
                </a:lnTo>
                <a:lnTo>
                  <a:pt x="247955" y="129539"/>
                </a:lnTo>
                <a:lnTo>
                  <a:pt x="251713" y="135889"/>
                </a:lnTo>
                <a:lnTo>
                  <a:pt x="255853" y="144779"/>
                </a:lnTo>
                <a:lnTo>
                  <a:pt x="260350" y="153669"/>
                </a:lnTo>
                <a:lnTo>
                  <a:pt x="312674" y="264159"/>
                </a:lnTo>
                <a:lnTo>
                  <a:pt x="329564" y="300989"/>
                </a:lnTo>
                <a:lnTo>
                  <a:pt x="330200" y="302259"/>
                </a:lnTo>
                <a:lnTo>
                  <a:pt x="332613" y="302259"/>
                </a:lnTo>
                <a:lnTo>
                  <a:pt x="348107" y="294639"/>
                </a:lnTo>
                <a:lnTo>
                  <a:pt x="348742" y="294639"/>
                </a:lnTo>
                <a:lnTo>
                  <a:pt x="348869" y="293369"/>
                </a:lnTo>
                <a:lnTo>
                  <a:pt x="349123" y="293369"/>
                </a:lnTo>
                <a:lnTo>
                  <a:pt x="348996" y="292099"/>
                </a:lnTo>
                <a:lnTo>
                  <a:pt x="348488" y="292099"/>
                </a:lnTo>
                <a:lnTo>
                  <a:pt x="345694" y="285749"/>
                </a:lnTo>
                <a:lnTo>
                  <a:pt x="369416" y="285749"/>
                </a:lnTo>
                <a:lnTo>
                  <a:pt x="370253" y="284479"/>
                </a:lnTo>
                <a:lnTo>
                  <a:pt x="344550" y="284479"/>
                </a:lnTo>
                <a:lnTo>
                  <a:pt x="342550" y="279399"/>
                </a:lnTo>
                <a:lnTo>
                  <a:pt x="339598" y="274319"/>
                </a:lnTo>
                <a:lnTo>
                  <a:pt x="335692" y="265429"/>
                </a:lnTo>
                <a:lnTo>
                  <a:pt x="278764" y="146049"/>
                </a:lnTo>
                <a:lnTo>
                  <a:pt x="274456" y="137159"/>
                </a:lnTo>
                <a:lnTo>
                  <a:pt x="271256" y="129539"/>
                </a:lnTo>
                <a:lnTo>
                  <a:pt x="269174" y="124459"/>
                </a:lnTo>
                <a:lnTo>
                  <a:pt x="268224" y="121919"/>
                </a:lnTo>
                <a:lnTo>
                  <a:pt x="267208" y="116839"/>
                </a:lnTo>
                <a:lnTo>
                  <a:pt x="266573" y="115569"/>
                </a:lnTo>
                <a:close/>
              </a:path>
              <a:path w="597535" h="402589">
                <a:moveTo>
                  <a:pt x="369416" y="285749"/>
                </a:moveTo>
                <a:lnTo>
                  <a:pt x="345694" y="285749"/>
                </a:lnTo>
                <a:lnTo>
                  <a:pt x="348234" y="287019"/>
                </a:lnTo>
                <a:lnTo>
                  <a:pt x="351789" y="288289"/>
                </a:lnTo>
                <a:lnTo>
                  <a:pt x="356362" y="292099"/>
                </a:lnTo>
                <a:lnTo>
                  <a:pt x="359663" y="293369"/>
                </a:lnTo>
                <a:lnTo>
                  <a:pt x="361823" y="294639"/>
                </a:lnTo>
                <a:lnTo>
                  <a:pt x="363600" y="293369"/>
                </a:lnTo>
                <a:lnTo>
                  <a:pt x="364998" y="292099"/>
                </a:lnTo>
                <a:lnTo>
                  <a:pt x="366902" y="289559"/>
                </a:lnTo>
                <a:lnTo>
                  <a:pt x="369416" y="285749"/>
                </a:lnTo>
                <a:close/>
              </a:path>
              <a:path w="597535" h="402589">
                <a:moveTo>
                  <a:pt x="291464" y="285749"/>
                </a:moveTo>
                <a:lnTo>
                  <a:pt x="290068" y="285749"/>
                </a:lnTo>
                <a:lnTo>
                  <a:pt x="290830" y="287019"/>
                </a:lnTo>
                <a:lnTo>
                  <a:pt x="291464" y="285749"/>
                </a:lnTo>
                <a:close/>
              </a:path>
              <a:path w="597535" h="402589">
                <a:moveTo>
                  <a:pt x="241300" y="135889"/>
                </a:moveTo>
                <a:lnTo>
                  <a:pt x="238760" y="137159"/>
                </a:lnTo>
                <a:lnTo>
                  <a:pt x="235203" y="138429"/>
                </a:lnTo>
                <a:lnTo>
                  <a:pt x="229615" y="140969"/>
                </a:lnTo>
                <a:lnTo>
                  <a:pt x="221742" y="143509"/>
                </a:lnTo>
                <a:lnTo>
                  <a:pt x="224718" y="148589"/>
                </a:lnTo>
                <a:lnTo>
                  <a:pt x="228123" y="154939"/>
                </a:lnTo>
                <a:lnTo>
                  <a:pt x="231957" y="162559"/>
                </a:lnTo>
                <a:lnTo>
                  <a:pt x="236220" y="171449"/>
                </a:lnTo>
                <a:lnTo>
                  <a:pt x="274320" y="252729"/>
                </a:lnTo>
                <a:lnTo>
                  <a:pt x="289306" y="284479"/>
                </a:lnTo>
                <a:lnTo>
                  <a:pt x="289687" y="285749"/>
                </a:lnTo>
                <a:lnTo>
                  <a:pt x="292608" y="285749"/>
                </a:lnTo>
                <a:lnTo>
                  <a:pt x="306832" y="279399"/>
                </a:lnTo>
                <a:lnTo>
                  <a:pt x="307467" y="278129"/>
                </a:lnTo>
                <a:lnTo>
                  <a:pt x="307721" y="278129"/>
                </a:lnTo>
                <a:lnTo>
                  <a:pt x="307086" y="275589"/>
                </a:lnTo>
                <a:lnTo>
                  <a:pt x="291338" y="243839"/>
                </a:lnTo>
                <a:lnTo>
                  <a:pt x="253111" y="163829"/>
                </a:lnTo>
                <a:lnTo>
                  <a:pt x="247396" y="151129"/>
                </a:lnTo>
                <a:lnTo>
                  <a:pt x="244475" y="144779"/>
                </a:lnTo>
                <a:lnTo>
                  <a:pt x="243967" y="142239"/>
                </a:lnTo>
                <a:lnTo>
                  <a:pt x="243839" y="142239"/>
                </a:lnTo>
                <a:lnTo>
                  <a:pt x="243712" y="139699"/>
                </a:lnTo>
                <a:lnTo>
                  <a:pt x="243586" y="138429"/>
                </a:lnTo>
                <a:lnTo>
                  <a:pt x="243205" y="137159"/>
                </a:lnTo>
                <a:lnTo>
                  <a:pt x="242697" y="137159"/>
                </a:lnTo>
                <a:lnTo>
                  <a:pt x="241300" y="135889"/>
                </a:lnTo>
                <a:close/>
              </a:path>
              <a:path w="597535" h="402589">
                <a:moveTo>
                  <a:pt x="365331" y="242695"/>
                </a:moveTo>
                <a:lnTo>
                  <a:pt x="364549" y="243073"/>
                </a:lnTo>
                <a:lnTo>
                  <a:pt x="364109" y="246379"/>
                </a:lnTo>
                <a:lnTo>
                  <a:pt x="363220" y="250189"/>
                </a:lnTo>
                <a:lnTo>
                  <a:pt x="361950" y="253999"/>
                </a:lnTo>
                <a:lnTo>
                  <a:pt x="358570" y="261619"/>
                </a:lnTo>
                <a:lnTo>
                  <a:pt x="354536" y="270509"/>
                </a:lnTo>
                <a:lnTo>
                  <a:pt x="349859" y="276859"/>
                </a:lnTo>
                <a:lnTo>
                  <a:pt x="344550" y="284479"/>
                </a:lnTo>
                <a:lnTo>
                  <a:pt x="370253" y="284479"/>
                </a:lnTo>
                <a:lnTo>
                  <a:pt x="371929" y="281939"/>
                </a:lnTo>
                <a:lnTo>
                  <a:pt x="376158" y="274319"/>
                </a:lnTo>
                <a:lnTo>
                  <a:pt x="379601" y="266699"/>
                </a:lnTo>
                <a:lnTo>
                  <a:pt x="383159" y="256539"/>
                </a:lnTo>
                <a:lnTo>
                  <a:pt x="384175" y="253999"/>
                </a:lnTo>
                <a:lnTo>
                  <a:pt x="386842" y="251459"/>
                </a:lnTo>
                <a:lnTo>
                  <a:pt x="387223" y="250189"/>
                </a:lnTo>
                <a:lnTo>
                  <a:pt x="386461" y="247649"/>
                </a:lnTo>
                <a:lnTo>
                  <a:pt x="385190" y="247649"/>
                </a:lnTo>
                <a:lnTo>
                  <a:pt x="383032" y="246379"/>
                </a:lnTo>
                <a:lnTo>
                  <a:pt x="377951" y="245109"/>
                </a:lnTo>
                <a:lnTo>
                  <a:pt x="371856" y="243839"/>
                </a:lnTo>
                <a:lnTo>
                  <a:pt x="365331" y="242695"/>
                </a:lnTo>
                <a:close/>
              </a:path>
              <a:path w="597535" h="402589">
                <a:moveTo>
                  <a:pt x="122936" y="177799"/>
                </a:moveTo>
                <a:lnTo>
                  <a:pt x="117601" y="182879"/>
                </a:lnTo>
                <a:lnTo>
                  <a:pt x="112395" y="187959"/>
                </a:lnTo>
                <a:lnTo>
                  <a:pt x="107569" y="193039"/>
                </a:lnTo>
                <a:lnTo>
                  <a:pt x="98802" y="199389"/>
                </a:lnTo>
                <a:lnTo>
                  <a:pt x="89058" y="207009"/>
                </a:lnTo>
                <a:lnTo>
                  <a:pt x="78315" y="214629"/>
                </a:lnTo>
                <a:lnTo>
                  <a:pt x="66548" y="222249"/>
                </a:lnTo>
                <a:lnTo>
                  <a:pt x="51970" y="231139"/>
                </a:lnTo>
                <a:lnTo>
                  <a:pt x="36036" y="241299"/>
                </a:lnTo>
                <a:lnTo>
                  <a:pt x="18720" y="250189"/>
                </a:lnTo>
                <a:lnTo>
                  <a:pt x="0" y="260349"/>
                </a:lnTo>
                <a:lnTo>
                  <a:pt x="4445" y="262889"/>
                </a:lnTo>
                <a:lnTo>
                  <a:pt x="8762" y="266699"/>
                </a:lnTo>
                <a:lnTo>
                  <a:pt x="14859" y="274319"/>
                </a:lnTo>
                <a:lnTo>
                  <a:pt x="16256" y="275589"/>
                </a:lnTo>
                <a:lnTo>
                  <a:pt x="19431" y="275589"/>
                </a:lnTo>
                <a:lnTo>
                  <a:pt x="21971" y="274319"/>
                </a:lnTo>
                <a:lnTo>
                  <a:pt x="38316" y="265429"/>
                </a:lnTo>
                <a:lnTo>
                  <a:pt x="51546" y="257809"/>
                </a:lnTo>
                <a:lnTo>
                  <a:pt x="63704" y="250189"/>
                </a:lnTo>
                <a:lnTo>
                  <a:pt x="74802" y="243839"/>
                </a:lnTo>
                <a:lnTo>
                  <a:pt x="102171" y="243839"/>
                </a:lnTo>
                <a:lnTo>
                  <a:pt x="95631" y="229869"/>
                </a:lnTo>
                <a:lnTo>
                  <a:pt x="106799" y="222249"/>
                </a:lnTo>
                <a:lnTo>
                  <a:pt x="117443" y="214629"/>
                </a:lnTo>
                <a:lnTo>
                  <a:pt x="127563" y="207009"/>
                </a:lnTo>
                <a:lnTo>
                  <a:pt x="137160" y="198119"/>
                </a:lnTo>
                <a:lnTo>
                  <a:pt x="139826" y="196849"/>
                </a:lnTo>
                <a:lnTo>
                  <a:pt x="142748" y="194309"/>
                </a:lnTo>
                <a:lnTo>
                  <a:pt x="146050" y="191769"/>
                </a:lnTo>
                <a:lnTo>
                  <a:pt x="148336" y="191769"/>
                </a:lnTo>
                <a:lnTo>
                  <a:pt x="149225" y="190499"/>
                </a:lnTo>
                <a:lnTo>
                  <a:pt x="148589" y="189229"/>
                </a:lnTo>
                <a:lnTo>
                  <a:pt x="148082" y="187959"/>
                </a:lnTo>
                <a:lnTo>
                  <a:pt x="146812" y="186689"/>
                </a:lnTo>
                <a:lnTo>
                  <a:pt x="144780" y="185419"/>
                </a:lnTo>
                <a:lnTo>
                  <a:pt x="138684" y="182879"/>
                </a:lnTo>
                <a:lnTo>
                  <a:pt x="131318" y="180339"/>
                </a:lnTo>
                <a:lnTo>
                  <a:pt x="122936" y="177799"/>
                </a:lnTo>
                <a:close/>
              </a:path>
              <a:path w="597535" h="402589">
                <a:moveTo>
                  <a:pt x="173227" y="226059"/>
                </a:moveTo>
                <a:lnTo>
                  <a:pt x="171703" y="227329"/>
                </a:lnTo>
                <a:lnTo>
                  <a:pt x="143763" y="241299"/>
                </a:lnTo>
                <a:lnTo>
                  <a:pt x="108712" y="257809"/>
                </a:lnTo>
                <a:lnTo>
                  <a:pt x="161912" y="257809"/>
                </a:lnTo>
                <a:lnTo>
                  <a:pt x="181737" y="248919"/>
                </a:lnTo>
                <a:lnTo>
                  <a:pt x="182625" y="247649"/>
                </a:lnTo>
                <a:lnTo>
                  <a:pt x="183261" y="247649"/>
                </a:lnTo>
                <a:lnTo>
                  <a:pt x="183387" y="246379"/>
                </a:lnTo>
                <a:lnTo>
                  <a:pt x="182752" y="245109"/>
                </a:lnTo>
                <a:lnTo>
                  <a:pt x="174244" y="227329"/>
                </a:lnTo>
                <a:lnTo>
                  <a:pt x="173227" y="226059"/>
                </a:lnTo>
                <a:close/>
              </a:path>
              <a:path w="597535" h="402589">
                <a:moveTo>
                  <a:pt x="372618" y="67309"/>
                </a:moveTo>
                <a:lnTo>
                  <a:pt x="370205" y="67309"/>
                </a:lnTo>
                <a:lnTo>
                  <a:pt x="300227" y="101599"/>
                </a:lnTo>
                <a:lnTo>
                  <a:pt x="273938" y="113029"/>
                </a:lnTo>
                <a:lnTo>
                  <a:pt x="272923" y="114299"/>
                </a:lnTo>
                <a:lnTo>
                  <a:pt x="272161" y="114299"/>
                </a:lnTo>
                <a:lnTo>
                  <a:pt x="271907" y="115569"/>
                </a:lnTo>
                <a:lnTo>
                  <a:pt x="318643" y="115569"/>
                </a:lnTo>
                <a:lnTo>
                  <a:pt x="319532" y="121919"/>
                </a:lnTo>
                <a:lnTo>
                  <a:pt x="320039" y="128269"/>
                </a:lnTo>
                <a:lnTo>
                  <a:pt x="319913" y="133349"/>
                </a:lnTo>
                <a:lnTo>
                  <a:pt x="295528" y="144779"/>
                </a:lnTo>
                <a:lnTo>
                  <a:pt x="295021" y="144779"/>
                </a:lnTo>
                <a:lnTo>
                  <a:pt x="294894" y="146049"/>
                </a:lnTo>
                <a:lnTo>
                  <a:pt x="294639" y="146049"/>
                </a:lnTo>
                <a:lnTo>
                  <a:pt x="294894" y="147319"/>
                </a:lnTo>
                <a:lnTo>
                  <a:pt x="295401" y="147319"/>
                </a:lnTo>
                <a:lnTo>
                  <a:pt x="307213" y="171449"/>
                </a:lnTo>
                <a:lnTo>
                  <a:pt x="332867" y="226059"/>
                </a:lnTo>
                <a:lnTo>
                  <a:pt x="343915" y="250189"/>
                </a:lnTo>
                <a:lnTo>
                  <a:pt x="344424" y="251459"/>
                </a:lnTo>
                <a:lnTo>
                  <a:pt x="347218" y="251459"/>
                </a:lnTo>
                <a:lnTo>
                  <a:pt x="364549" y="243073"/>
                </a:lnTo>
                <a:lnTo>
                  <a:pt x="364617" y="242569"/>
                </a:lnTo>
                <a:lnTo>
                  <a:pt x="365590" y="242569"/>
                </a:lnTo>
                <a:lnTo>
                  <a:pt x="402971" y="224789"/>
                </a:lnTo>
                <a:lnTo>
                  <a:pt x="356235" y="224789"/>
                </a:lnTo>
                <a:lnTo>
                  <a:pt x="349631" y="210819"/>
                </a:lnTo>
                <a:lnTo>
                  <a:pt x="380648" y="195579"/>
                </a:lnTo>
                <a:lnTo>
                  <a:pt x="342264" y="195579"/>
                </a:lnTo>
                <a:lnTo>
                  <a:pt x="335914" y="181609"/>
                </a:lnTo>
                <a:lnTo>
                  <a:pt x="368966" y="166369"/>
                </a:lnTo>
                <a:lnTo>
                  <a:pt x="328549" y="166369"/>
                </a:lnTo>
                <a:lnTo>
                  <a:pt x="322452" y="153669"/>
                </a:lnTo>
                <a:lnTo>
                  <a:pt x="366395" y="132079"/>
                </a:lnTo>
                <a:lnTo>
                  <a:pt x="390778" y="132079"/>
                </a:lnTo>
                <a:lnTo>
                  <a:pt x="387329" y="124459"/>
                </a:lnTo>
                <a:lnTo>
                  <a:pt x="340487" y="124459"/>
                </a:lnTo>
                <a:lnTo>
                  <a:pt x="340360" y="113029"/>
                </a:lnTo>
                <a:lnTo>
                  <a:pt x="339851" y="105409"/>
                </a:lnTo>
                <a:lnTo>
                  <a:pt x="353313" y="99059"/>
                </a:lnTo>
                <a:lnTo>
                  <a:pt x="379475" y="87629"/>
                </a:lnTo>
                <a:lnTo>
                  <a:pt x="380492" y="86359"/>
                </a:lnTo>
                <a:lnTo>
                  <a:pt x="381381" y="86359"/>
                </a:lnTo>
                <a:lnTo>
                  <a:pt x="381126" y="85089"/>
                </a:lnTo>
                <a:lnTo>
                  <a:pt x="373507" y="68579"/>
                </a:lnTo>
                <a:lnTo>
                  <a:pt x="372999" y="68579"/>
                </a:lnTo>
                <a:lnTo>
                  <a:pt x="372618" y="67309"/>
                </a:lnTo>
                <a:close/>
              </a:path>
              <a:path w="597535" h="402589">
                <a:moveTo>
                  <a:pt x="408432" y="223519"/>
                </a:moveTo>
                <a:lnTo>
                  <a:pt x="406526" y="223519"/>
                </a:lnTo>
                <a:lnTo>
                  <a:pt x="406019" y="224789"/>
                </a:lnTo>
                <a:lnTo>
                  <a:pt x="405638" y="224789"/>
                </a:lnTo>
                <a:lnTo>
                  <a:pt x="399161" y="238759"/>
                </a:lnTo>
                <a:lnTo>
                  <a:pt x="398907" y="240029"/>
                </a:lnTo>
                <a:lnTo>
                  <a:pt x="399161" y="241299"/>
                </a:lnTo>
                <a:lnTo>
                  <a:pt x="399923" y="241299"/>
                </a:lnTo>
                <a:lnTo>
                  <a:pt x="420735" y="248919"/>
                </a:lnTo>
                <a:lnTo>
                  <a:pt x="443992" y="251459"/>
                </a:lnTo>
                <a:lnTo>
                  <a:pt x="450976" y="251459"/>
                </a:lnTo>
                <a:lnTo>
                  <a:pt x="451612" y="248919"/>
                </a:lnTo>
                <a:lnTo>
                  <a:pt x="452247" y="237489"/>
                </a:lnTo>
                <a:lnTo>
                  <a:pt x="453136" y="232409"/>
                </a:lnTo>
                <a:lnTo>
                  <a:pt x="454236" y="229869"/>
                </a:lnTo>
                <a:lnTo>
                  <a:pt x="443095" y="229869"/>
                </a:lnTo>
                <a:lnTo>
                  <a:pt x="420425" y="227329"/>
                </a:lnTo>
                <a:lnTo>
                  <a:pt x="408432" y="223519"/>
                </a:lnTo>
                <a:close/>
              </a:path>
              <a:path w="597535" h="402589">
                <a:moveTo>
                  <a:pt x="364617" y="242569"/>
                </a:moveTo>
                <a:lnTo>
                  <a:pt x="364549" y="243073"/>
                </a:lnTo>
                <a:lnTo>
                  <a:pt x="365331" y="242695"/>
                </a:lnTo>
                <a:lnTo>
                  <a:pt x="364617" y="242569"/>
                </a:lnTo>
                <a:close/>
              </a:path>
              <a:path w="597535" h="402589">
                <a:moveTo>
                  <a:pt x="365590" y="242569"/>
                </a:moveTo>
                <a:lnTo>
                  <a:pt x="364617" y="242569"/>
                </a:lnTo>
                <a:lnTo>
                  <a:pt x="365331" y="242695"/>
                </a:lnTo>
                <a:lnTo>
                  <a:pt x="365590" y="242569"/>
                </a:lnTo>
                <a:close/>
              </a:path>
              <a:path w="597535" h="402589">
                <a:moveTo>
                  <a:pt x="454787" y="228599"/>
                </a:moveTo>
                <a:lnTo>
                  <a:pt x="443095" y="229869"/>
                </a:lnTo>
                <a:lnTo>
                  <a:pt x="454236" y="229869"/>
                </a:lnTo>
                <a:lnTo>
                  <a:pt x="454787" y="228599"/>
                </a:lnTo>
                <a:close/>
              </a:path>
              <a:path w="597535" h="402589">
                <a:moveTo>
                  <a:pt x="418317" y="189229"/>
                </a:moveTo>
                <a:lnTo>
                  <a:pt x="393573" y="189229"/>
                </a:lnTo>
                <a:lnTo>
                  <a:pt x="400176" y="203199"/>
                </a:lnTo>
                <a:lnTo>
                  <a:pt x="356235" y="224789"/>
                </a:lnTo>
                <a:lnTo>
                  <a:pt x="402971" y="224789"/>
                </a:lnTo>
                <a:lnTo>
                  <a:pt x="426847" y="213359"/>
                </a:lnTo>
                <a:lnTo>
                  <a:pt x="427989" y="213359"/>
                </a:lnTo>
                <a:lnTo>
                  <a:pt x="428625" y="212089"/>
                </a:lnTo>
                <a:lnTo>
                  <a:pt x="429006" y="212089"/>
                </a:lnTo>
                <a:lnTo>
                  <a:pt x="428371" y="209549"/>
                </a:lnTo>
                <a:lnTo>
                  <a:pt x="418317" y="189229"/>
                </a:lnTo>
                <a:close/>
              </a:path>
              <a:path w="597535" h="402589">
                <a:moveTo>
                  <a:pt x="404827" y="161289"/>
                </a:moveTo>
                <a:lnTo>
                  <a:pt x="379984" y="161289"/>
                </a:lnTo>
                <a:lnTo>
                  <a:pt x="386207" y="173989"/>
                </a:lnTo>
                <a:lnTo>
                  <a:pt x="342264" y="195579"/>
                </a:lnTo>
                <a:lnTo>
                  <a:pt x="380648" y="195579"/>
                </a:lnTo>
                <a:lnTo>
                  <a:pt x="393573" y="189229"/>
                </a:lnTo>
                <a:lnTo>
                  <a:pt x="418317" y="189229"/>
                </a:lnTo>
                <a:lnTo>
                  <a:pt x="416433" y="185419"/>
                </a:lnTo>
                <a:lnTo>
                  <a:pt x="404827" y="161289"/>
                </a:lnTo>
                <a:close/>
              </a:path>
              <a:path w="597535" h="402589">
                <a:moveTo>
                  <a:pt x="518160" y="152399"/>
                </a:moveTo>
                <a:lnTo>
                  <a:pt x="495808" y="172719"/>
                </a:lnTo>
                <a:lnTo>
                  <a:pt x="501884" y="179069"/>
                </a:lnTo>
                <a:lnTo>
                  <a:pt x="508508" y="184149"/>
                </a:lnTo>
                <a:lnTo>
                  <a:pt x="515703" y="187959"/>
                </a:lnTo>
                <a:lnTo>
                  <a:pt x="523494" y="189229"/>
                </a:lnTo>
                <a:lnTo>
                  <a:pt x="532663" y="190499"/>
                </a:lnTo>
                <a:lnTo>
                  <a:pt x="542274" y="189229"/>
                </a:lnTo>
                <a:lnTo>
                  <a:pt x="581453" y="170179"/>
                </a:lnTo>
                <a:lnTo>
                  <a:pt x="585271" y="165099"/>
                </a:lnTo>
                <a:lnTo>
                  <a:pt x="534431" y="165099"/>
                </a:lnTo>
                <a:lnTo>
                  <a:pt x="525992" y="160019"/>
                </a:lnTo>
                <a:lnTo>
                  <a:pt x="518160" y="152399"/>
                </a:lnTo>
                <a:close/>
              </a:path>
              <a:path w="597535" h="402589">
                <a:moveTo>
                  <a:pt x="390778" y="132079"/>
                </a:moveTo>
                <a:lnTo>
                  <a:pt x="366395" y="132079"/>
                </a:lnTo>
                <a:lnTo>
                  <a:pt x="372618" y="144779"/>
                </a:lnTo>
                <a:lnTo>
                  <a:pt x="328549" y="166369"/>
                </a:lnTo>
                <a:lnTo>
                  <a:pt x="368966" y="166369"/>
                </a:lnTo>
                <a:lnTo>
                  <a:pt x="379984" y="161289"/>
                </a:lnTo>
                <a:lnTo>
                  <a:pt x="404827" y="161289"/>
                </a:lnTo>
                <a:lnTo>
                  <a:pt x="390778" y="132079"/>
                </a:lnTo>
                <a:close/>
              </a:path>
              <a:path w="597535" h="402589">
                <a:moveTo>
                  <a:pt x="583449" y="91439"/>
                </a:moveTo>
                <a:lnTo>
                  <a:pt x="536701" y="91439"/>
                </a:lnTo>
                <a:lnTo>
                  <a:pt x="543433" y="95249"/>
                </a:lnTo>
                <a:lnTo>
                  <a:pt x="549167" y="97789"/>
                </a:lnTo>
                <a:lnTo>
                  <a:pt x="554355" y="102869"/>
                </a:lnTo>
                <a:lnTo>
                  <a:pt x="568473" y="135889"/>
                </a:lnTo>
                <a:lnTo>
                  <a:pt x="568071" y="142239"/>
                </a:lnTo>
                <a:lnTo>
                  <a:pt x="566420" y="152399"/>
                </a:lnTo>
                <a:lnTo>
                  <a:pt x="561467" y="158749"/>
                </a:lnTo>
                <a:lnTo>
                  <a:pt x="553085" y="162559"/>
                </a:lnTo>
                <a:lnTo>
                  <a:pt x="543466" y="165099"/>
                </a:lnTo>
                <a:lnTo>
                  <a:pt x="585271" y="165099"/>
                </a:lnTo>
                <a:lnTo>
                  <a:pt x="588135" y="161289"/>
                </a:lnTo>
                <a:lnTo>
                  <a:pt x="593089" y="152399"/>
                </a:lnTo>
                <a:lnTo>
                  <a:pt x="596471" y="139699"/>
                </a:lnTo>
                <a:lnTo>
                  <a:pt x="597090" y="128269"/>
                </a:lnTo>
                <a:lnTo>
                  <a:pt x="594947" y="115569"/>
                </a:lnTo>
                <a:lnTo>
                  <a:pt x="590042" y="102869"/>
                </a:lnTo>
                <a:lnTo>
                  <a:pt x="584398" y="92709"/>
                </a:lnTo>
                <a:lnTo>
                  <a:pt x="583449" y="91439"/>
                </a:lnTo>
                <a:close/>
              </a:path>
              <a:path w="597535" h="402589">
                <a:moveTo>
                  <a:pt x="318643" y="115569"/>
                </a:moveTo>
                <a:lnTo>
                  <a:pt x="272034" y="115569"/>
                </a:lnTo>
                <a:lnTo>
                  <a:pt x="279653" y="132079"/>
                </a:lnTo>
                <a:lnTo>
                  <a:pt x="280162" y="133349"/>
                </a:lnTo>
                <a:lnTo>
                  <a:pt x="283337" y="133349"/>
                </a:lnTo>
                <a:lnTo>
                  <a:pt x="309118" y="120649"/>
                </a:lnTo>
                <a:lnTo>
                  <a:pt x="318643" y="115569"/>
                </a:lnTo>
                <a:close/>
              </a:path>
              <a:path w="597535" h="402589">
                <a:moveTo>
                  <a:pt x="533019" y="0"/>
                </a:moveTo>
                <a:lnTo>
                  <a:pt x="444500" y="41909"/>
                </a:lnTo>
                <a:lnTo>
                  <a:pt x="483235" y="132079"/>
                </a:lnTo>
                <a:lnTo>
                  <a:pt x="506984" y="124459"/>
                </a:lnTo>
                <a:lnTo>
                  <a:pt x="507103" y="115569"/>
                </a:lnTo>
                <a:lnTo>
                  <a:pt x="509746" y="106679"/>
                </a:lnTo>
                <a:lnTo>
                  <a:pt x="514913" y="100329"/>
                </a:lnTo>
                <a:lnTo>
                  <a:pt x="495553" y="100329"/>
                </a:lnTo>
                <a:lnTo>
                  <a:pt x="494157" y="95249"/>
                </a:lnTo>
                <a:lnTo>
                  <a:pt x="492251" y="90169"/>
                </a:lnTo>
                <a:lnTo>
                  <a:pt x="476503" y="52069"/>
                </a:lnTo>
                <a:lnTo>
                  <a:pt x="542925" y="21589"/>
                </a:lnTo>
                <a:lnTo>
                  <a:pt x="533019" y="0"/>
                </a:lnTo>
                <a:close/>
              </a:path>
              <a:path w="597535" h="402589">
                <a:moveTo>
                  <a:pt x="379349" y="106679"/>
                </a:moveTo>
                <a:lnTo>
                  <a:pt x="376174" y="106679"/>
                </a:lnTo>
                <a:lnTo>
                  <a:pt x="352678" y="118109"/>
                </a:lnTo>
                <a:lnTo>
                  <a:pt x="340487" y="124459"/>
                </a:lnTo>
                <a:lnTo>
                  <a:pt x="387329" y="124459"/>
                </a:lnTo>
                <a:lnTo>
                  <a:pt x="379857" y="107949"/>
                </a:lnTo>
                <a:lnTo>
                  <a:pt x="379349" y="106679"/>
                </a:lnTo>
                <a:close/>
              </a:path>
              <a:path w="597535" h="402589">
                <a:moveTo>
                  <a:pt x="378206" y="105409"/>
                </a:moveTo>
                <a:lnTo>
                  <a:pt x="377444" y="106679"/>
                </a:lnTo>
                <a:lnTo>
                  <a:pt x="378968" y="106679"/>
                </a:lnTo>
                <a:lnTo>
                  <a:pt x="378206" y="105409"/>
                </a:lnTo>
                <a:close/>
              </a:path>
              <a:path w="597535" h="402589">
                <a:moveTo>
                  <a:pt x="540305" y="67309"/>
                </a:moveTo>
                <a:lnTo>
                  <a:pt x="502681" y="83819"/>
                </a:lnTo>
                <a:lnTo>
                  <a:pt x="495553" y="100329"/>
                </a:lnTo>
                <a:lnTo>
                  <a:pt x="514913" y="100329"/>
                </a:lnTo>
                <a:lnTo>
                  <a:pt x="522605" y="95249"/>
                </a:lnTo>
                <a:lnTo>
                  <a:pt x="529717" y="92709"/>
                </a:lnTo>
                <a:lnTo>
                  <a:pt x="536701" y="91439"/>
                </a:lnTo>
                <a:lnTo>
                  <a:pt x="583449" y="91439"/>
                </a:lnTo>
                <a:lnTo>
                  <a:pt x="577754" y="83819"/>
                </a:lnTo>
                <a:lnTo>
                  <a:pt x="570110" y="77469"/>
                </a:lnTo>
                <a:lnTo>
                  <a:pt x="561467" y="72389"/>
                </a:lnTo>
                <a:lnTo>
                  <a:pt x="550987" y="68579"/>
                </a:lnTo>
                <a:lnTo>
                  <a:pt x="540305" y="67309"/>
                </a:lnTo>
                <a:close/>
              </a:path>
            </a:pathLst>
          </a:custGeom>
          <a:solidFill>
            <a:srgbClr val="FFFFFF"/>
          </a:solidFill>
        </p:spPr>
        <p:txBody>
          <a:bodyPr wrap="square" lIns="0" tIns="0" rIns="0" bIns="0" rtlCol="0"/>
          <a:lstStyle/>
          <a:p>
            <a:endParaRPr/>
          </a:p>
        </p:txBody>
      </p:sp>
      <p:sp>
        <p:nvSpPr>
          <p:cNvPr id="25" name="object 3">
            <a:extLst>
              <a:ext uri="{FF2B5EF4-FFF2-40B4-BE49-F238E27FC236}">
                <a16:creationId xmlns:a16="http://schemas.microsoft.com/office/drawing/2014/main" id="{55C1D0E2-1AA8-40AE-A8D6-2FCA5AC54719}"/>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6" name="object 4">
            <a:extLst>
              <a:ext uri="{FF2B5EF4-FFF2-40B4-BE49-F238E27FC236}">
                <a16:creationId xmlns:a16="http://schemas.microsoft.com/office/drawing/2014/main" id="{DB54B0F7-5434-47C9-96B3-6F46143AFDDD}"/>
              </a:ext>
            </a:extLst>
          </p:cNvPr>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ja-JP" altLang="en-US" sz="2400" spc="-20" dirty="0">
                <a:latin typeface="Yu Gothic"/>
                <a:cs typeface="Yu Gothic"/>
              </a:rPr>
              <a:t>７</a:t>
            </a:r>
            <a:endParaRPr sz="2400" dirty="0">
              <a:latin typeface="Yu Gothic"/>
              <a:cs typeface="Yu Gothic"/>
            </a:endParaRPr>
          </a:p>
        </p:txBody>
      </p:sp>
      <p:sp>
        <p:nvSpPr>
          <p:cNvPr id="3" name="object 3"/>
          <p:cNvSpPr txBox="1">
            <a:spLocks noGrp="1"/>
          </p:cNvSpPr>
          <p:nvPr>
            <p:ph type="title"/>
          </p:nvPr>
        </p:nvSpPr>
        <p:spPr>
          <a:xfrm>
            <a:off x="717993" y="225774"/>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a:t>
            </a:r>
            <a:r>
              <a:rPr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7937754" y="1849069"/>
            <a:ext cx="3878579" cy="75692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MaruGothicMPRO"/>
                <a:cs typeface="HGMaruGothicMPRO"/>
              </a:rPr>
              <a:t>手順６</a:t>
            </a:r>
            <a:endParaRPr sz="1600">
              <a:latin typeface="HGMaruGothicMPRO"/>
              <a:cs typeface="HGMaruGothicMPRO"/>
            </a:endParaRPr>
          </a:p>
          <a:p>
            <a:pPr marL="12700" marR="5080">
              <a:lnSpc>
                <a:spcPct val="100000"/>
              </a:lnSpc>
              <a:spcBef>
                <a:spcPts val="5"/>
              </a:spcBef>
            </a:pPr>
            <a:r>
              <a:rPr sz="1600" spc="-30" dirty="0">
                <a:latin typeface="HGMaruGothicMPRO"/>
                <a:cs typeface="HGMaruGothicMPRO"/>
              </a:rPr>
              <a:t>「メールアドレスの登録」画面が移動したら、メールアドレスを登録ください。</a:t>
            </a:r>
            <a:endParaRPr sz="1600">
              <a:latin typeface="HGMaruGothicMPRO"/>
              <a:cs typeface="HGMaruGothicMPRO"/>
            </a:endParaRPr>
          </a:p>
        </p:txBody>
      </p:sp>
      <p:sp>
        <p:nvSpPr>
          <p:cNvPr id="5" name="object 5"/>
          <p:cNvSpPr txBox="1"/>
          <p:nvPr/>
        </p:nvSpPr>
        <p:spPr>
          <a:xfrm>
            <a:off x="7882508" y="4624197"/>
            <a:ext cx="3268979" cy="756920"/>
          </a:xfrm>
          <a:prstGeom prst="rect">
            <a:avLst/>
          </a:prstGeom>
        </p:spPr>
        <p:txBody>
          <a:bodyPr vert="horz" wrap="square" lIns="0" tIns="12065" rIns="0" bIns="0" rtlCol="0">
            <a:spAutoFit/>
          </a:bodyPr>
          <a:lstStyle/>
          <a:p>
            <a:pPr marL="12700">
              <a:lnSpc>
                <a:spcPct val="100000"/>
              </a:lnSpc>
              <a:spcBef>
                <a:spcPts val="95"/>
              </a:spcBef>
            </a:pPr>
            <a:r>
              <a:rPr sz="1600" b="1" u="sng" spc="-40" dirty="0">
                <a:solidFill>
                  <a:srgbClr val="FF0000"/>
                </a:solidFill>
                <a:uFill>
                  <a:solidFill>
                    <a:srgbClr val="FF0000"/>
                  </a:solidFill>
                </a:uFill>
                <a:latin typeface="HGMaruGothicMPRO"/>
                <a:cs typeface="HGMaruGothicMPRO"/>
              </a:rPr>
              <a:t>手順７</a:t>
            </a:r>
            <a:endParaRPr sz="1600" dirty="0">
              <a:latin typeface="HGMaruGothicMPRO"/>
              <a:cs typeface="HGMaruGothicMPRO"/>
            </a:endParaRPr>
          </a:p>
          <a:p>
            <a:pPr marL="12700" marR="5080" indent="202565">
              <a:lnSpc>
                <a:spcPct val="100000"/>
              </a:lnSpc>
            </a:pPr>
            <a:r>
              <a:rPr sz="1600" spc="-30" dirty="0">
                <a:latin typeface="HGMaruGothicMPRO"/>
                <a:cs typeface="HGMaruGothicMPRO"/>
              </a:rPr>
              <a:t>その後、「登録する」をクリック</a:t>
            </a:r>
            <a:r>
              <a:rPr sz="1600" spc="-35" dirty="0">
                <a:latin typeface="HGMaruGothicMPRO"/>
                <a:cs typeface="HGMaruGothicMPRO"/>
              </a:rPr>
              <a:t>します。</a:t>
            </a:r>
            <a:endParaRPr sz="1600" dirty="0">
              <a:latin typeface="HGMaruGothicMPRO"/>
              <a:cs typeface="HGMaruGothicMPRO"/>
            </a:endParaRPr>
          </a:p>
        </p:txBody>
      </p:sp>
      <p:grpSp>
        <p:nvGrpSpPr>
          <p:cNvPr id="6" name="object 6"/>
          <p:cNvGrpSpPr/>
          <p:nvPr/>
        </p:nvGrpSpPr>
        <p:grpSpPr>
          <a:xfrm>
            <a:off x="6094476" y="3294888"/>
            <a:ext cx="806450" cy="1586865"/>
            <a:chOff x="6094476" y="3294888"/>
            <a:chExt cx="806450" cy="1586865"/>
          </a:xfrm>
        </p:grpSpPr>
        <p:pic>
          <p:nvPicPr>
            <p:cNvPr id="7" name="object 7"/>
            <p:cNvPicPr/>
            <p:nvPr/>
          </p:nvPicPr>
          <p:blipFill>
            <a:blip r:embed="rId2" cstate="print"/>
            <a:stretch>
              <a:fillRect/>
            </a:stretch>
          </p:blipFill>
          <p:spPr>
            <a:xfrm>
              <a:off x="6097524" y="3297936"/>
              <a:ext cx="800100" cy="1580388"/>
            </a:xfrm>
            <a:prstGeom prst="rect">
              <a:avLst/>
            </a:prstGeom>
          </p:spPr>
        </p:pic>
        <p:sp>
          <p:nvSpPr>
            <p:cNvPr id="8" name="object 8"/>
            <p:cNvSpPr/>
            <p:nvPr/>
          </p:nvSpPr>
          <p:spPr>
            <a:xfrm>
              <a:off x="6097524" y="3297936"/>
              <a:ext cx="800100" cy="1580515"/>
            </a:xfrm>
            <a:custGeom>
              <a:avLst/>
              <a:gdLst/>
              <a:ahLst/>
              <a:cxnLst/>
              <a:rect l="l" t="t" r="r" b="b"/>
              <a:pathLst>
                <a:path w="800100" h="1580514">
                  <a:moveTo>
                    <a:pt x="600075" y="0"/>
                  </a:moveTo>
                  <a:lnTo>
                    <a:pt x="600075" y="25018"/>
                  </a:lnTo>
                  <a:lnTo>
                    <a:pt x="200025" y="25018"/>
                  </a:lnTo>
                  <a:lnTo>
                    <a:pt x="200025" y="0"/>
                  </a:lnTo>
                  <a:lnTo>
                    <a:pt x="600075" y="0"/>
                  </a:lnTo>
                  <a:close/>
                </a:path>
                <a:path w="800100" h="1580514">
                  <a:moveTo>
                    <a:pt x="600075" y="50037"/>
                  </a:moveTo>
                  <a:lnTo>
                    <a:pt x="600075" y="99949"/>
                  </a:lnTo>
                  <a:lnTo>
                    <a:pt x="200025" y="99949"/>
                  </a:lnTo>
                  <a:lnTo>
                    <a:pt x="200025" y="50037"/>
                  </a:lnTo>
                  <a:lnTo>
                    <a:pt x="600075" y="50037"/>
                  </a:lnTo>
                  <a:close/>
                </a:path>
                <a:path w="800100" h="1580514">
                  <a:moveTo>
                    <a:pt x="600075" y="124967"/>
                  </a:moveTo>
                  <a:lnTo>
                    <a:pt x="600075" y="1193164"/>
                  </a:lnTo>
                  <a:lnTo>
                    <a:pt x="800100" y="1193164"/>
                  </a:lnTo>
                  <a:lnTo>
                    <a:pt x="400050" y="1580388"/>
                  </a:lnTo>
                  <a:lnTo>
                    <a:pt x="0" y="1193164"/>
                  </a:lnTo>
                  <a:lnTo>
                    <a:pt x="200025" y="1193164"/>
                  </a:lnTo>
                  <a:lnTo>
                    <a:pt x="200025" y="124967"/>
                  </a:lnTo>
                  <a:lnTo>
                    <a:pt x="600075" y="124967"/>
                  </a:lnTo>
                  <a:close/>
                </a:path>
              </a:pathLst>
            </a:custGeom>
            <a:ln w="6096">
              <a:solidFill>
                <a:srgbClr val="5B9BD4"/>
              </a:solidFill>
            </a:ln>
          </p:spPr>
          <p:txBody>
            <a:bodyPr wrap="square" lIns="0" tIns="0" rIns="0" bIns="0" rtlCol="0"/>
            <a:lstStyle/>
            <a:p>
              <a:endParaRPr/>
            </a:p>
          </p:txBody>
        </p:sp>
      </p:grpSp>
      <p:sp>
        <p:nvSpPr>
          <p:cNvPr id="9" name="object 9"/>
          <p:cNvSpPr txBox="1"/>
          <p:nvPr/>
        </p:nvSpPr>
        <p:spPr>
          <a:xfrm>
            <a:off x="6396354" y="3513201"/>
            <a:ext cx="203835" cy="452755"/>
          </a:xfrm>
          <a:prstGeom prst="rect">
            <a:avLst/>
          </a:prstGeom>
        </p:spPr>
        <p:txBody>
          <a:bodyPr vert="horz" wrap="square" lIns="0" tIns="13335" rIns="0" bIns="0" rtlCol="0">
            <a:spAutoFit/>
          </a:bodyPr>
          <a:lstStyle/>
          <a:p>
            <a:pPr marL="12700" marR="5080">
              <a:lnSpc>
                <a:spcPct val="100000"/>
              </a:lnSpc>
              <a:spcBef>
                <a:spcPts val="105"/>
              </a:spcBef>
            </a:pPr>
            <a:r>
              <a:rPr sz="1400" spc="-50" dirty="0">
                <a:latin typeface="HGMaruGothicMPRO"/>
                <a:cs typeface="HGMaruGothicMPRO"/>
              </a:rPr>
              <a:t>スク</a:t>
            </a:r>
            <a:endParaRPr sz="1400">
              <a:latin typeface="HGMaruGothicMPRO"/>
              <a:cs typeface="HGMaruGothicMPRO"/>
            </a:endParaRPr>
          </a:p>
        </p:txBody>
      </p:sp>
      <p:sp>
        <p:nvSpPr>
          <p:cNvPr id="10" name="object 10"/>
          <p:cNvSpPr txBox="1"/>
          <p:nvPr/>
        </p:nvSpPr>
        <p:spPr>
          <a:xfrm>
            <a:off x="2958083" y="3883152"/>
            <a:ext cx="3639820" cy="718185"/>
          </a:xfrm>
          <a:prstGeom prst="rect">
            <a:avLst/>
          </a:prstGeom>
          <a:ln w="57911">
            <a:solidFill>
              <a:srgbClr val="C00000"/>
            </a:solidFill>
          </a:ln>
        </p:spPr>
        <p:txBody>
          <a:bodyPr vert="horz" wrap="square" lIns="0" tIns="69850" rIns="0" bIns="0" rtlCol="0">
            <a:spAutoFit/>
          </a:bodyPr>
          <a:lstStyle/>
          <a:p>
            <a:pPr marL="3450590">
              <a:lnSpc>
                <a:spcPct val="100000"/>
              </a:lnSpc>
              <a:spcBef>
                <a:spcPts val="550"/>
              </a:spcBef>
            </a:pPr>
            <a:r>
              <a:rPr sz="1400" spc="-50" dirty="0">
                <a:latin typeface="HGMaruGothicMPRO"/>
                <a:cs typeface="HGMaruGothicMPRO"/>
              </a:rPr>
              <a:t>ロ</a:t>
            </a:r>
            <a:endParaRPr sz="1400">
              <a:latin typeface="HGMaruGothicMPRO"/>
              <a:cs typeface="HGMaruGothicMPRO"/>
            </a:endParaRPr>
          </a:p>
          <a:p>
            <a:pPr marL="3450590" indent="73025">
              <a:lnSpc>
                <a:spcPct val="100000"/>
              </a:lnSpc>
            </a:pPr>
            <a:r>
              <a:rPr sz="1400" spc="-50" dirty="0">
                <a:latin typeface="HGMaruGothicMPRO"/>
                <a:cs typeface="HGMaruGothicMPRO"/>
              </a:rPr>
              <a:t>|ル</a:t>
            </a:r>
            <a:endParaRPr sz="1400">
              <a:latin typeface="HGMaruGothicMPRO"/>
              <a:cs typeface="HGMaruGothicMPRO"/>
            </a:endParaRPr>
          </a:p>
        </p:txBody>
      </p:sp>
      <p:pic>
        <p:nvPicPr>
          <p:cNvPr id="12" name="object 12"/>
          <p:cNvPicPr/>
          <p:nvPr/>
        </p:nvPicPr>
        <p:blipFill>
          <a:blip r:embed="rId3" cstate="print"/>
          <a:stretch>
            <a:fillRect/>
          </a:stretch>
        </p:blipFill>
        <p:spPr>
          <a:xfrm>
            <a:off x="164591" y="1755648"/>
            <a:ext cx="7303008" cy="3752088"/>
          </a:xfrm>
          <a:prstGeom prst="rect">
            <a:avLst/>
          </a:prstGeom>
        </p:spPr>
      </p:pic>
      <p:sp>
        <p:nvSpPr>
          <p:cNvPr id="13" name="object 13"/>
          <p:cNvSpPr/>
          <p:nvPr/>
        </p:nvSpPr>
        <p:spPr>
          <a:xfrm>
            <a:off x="160019" y="1751076"/>
            <a:ext cx="7312659" cy="3761740"/>
          </a:xfrm>
          <a:custGeom>
            <a:avLst/>
            <a:gdLst/>
            <a:ahLst/>
            <a:cxnLst/>
            <a:rect l="l" t="t" r="r" b="b"/>
            <a:pathLst>
              <a:path w="7312659" h="3761740">
                <a:moveTo>
                  <a:pt x="0" y="3761232"/>
                </a:moveTo>
                <a:lnTo>
                  <a:pt x="7312152" y="3761232"/>
                </a:lnTo>
                <a:lnTo>
                  <a:pt x="7312152" y="0"/>
                </a:lnTo>
                <a:lnTo>
                  <a:pt x="0" y="0"/>
                </a:lnTo>
                <a:lnTo>
                  <a:pt x="0" y="3761232"/>
                </a:lnTo>
                <a:close/>
              </a:path>
            </a:pathLst>
          </a:custGeom>
          <a:ln w="9144">
            <a:solidFill>
              <a:srgbClr val="5B9BD4"/>
            </a:solidFill>
          </a:ln>
        </p:spPr>
        <p:txBody>
          <a:bodyPr wrap="square" lIns="0" tIns="0" rIns="0" bIns="0" rtlCol="0"/>
          <a:lstStyle/>
          <a:p>
            <a:endParaRPr/>
          </a:p>
        </p:txBody>
      </p:sp>
      <p:sp>
        <p:nvSpPr>
          <p:cNvPr id="14" name="object 14"/>
          <p:cNvSpPr/>
          <p:nvPr/>
        </p:nvSpPr>
        <p:spPr>
          <a:xfrm>
            <a:off x="5118734" y="4600067"/>
            <a:ext cx="1283970" cy="882015"/>
          </a:xfrm>
          <a:custGeom>
            <a:avLst/>
            <a:gdLst/>
            <a:ahLst/>
            <a:cxnLst/>
            <a:rect l="l" t="t" r="r" b="b"/>
            <a:pathLst>
              <a:path w="1283970" h="882014">
                <a:moveTo>
                  <a:pt x="436372" y="0"/>
                </a:moveTo>
                <a:lnTo>
                  <a:pt x="0" y="445515"/>
                </a:lnTo>
                <a:lnTo>
                  <a:pt x="445515" y="881887"/>
                </a:lnTo>
                <a:lnTo>
                  <a:pt x="443229" y="661415"/>
                </a:lnTo>
                <a:lnTo>
                  <a:pt x="1283462" y="652779"/>
                </a:lnTo>
                <a:lnTo>
                  <a:pt x="1278889" y="211708"/>
                </a:lnTo>
                <a:lnTo>
                  <a:pt x="438657" y="220471"/>
                </a:lnTo>
                <a:lnTo>
                  <a:pt x="436372" y="0"/>
                </a:lnTo>
                <a:close/>
              </a:path>
            </a:pathLst>
          </a:custGeom>
          <a:solidFill>
            <a:srgbClr val="C00000"/>
          </a:solidFill>
        </p:spPr>
        <p:txBody>
          <a:bodyPr wrap="square" lIns="0" tIns="0" rIns="0" bIns="0" rtlCol="0"/>
          <a:lstStyle/>
          <a:p>
            <a:endParaRPr/>
          </a:p>
        </p:txBody>
      </p:sp>
      <p:sp>
        <p:nvSpPr>
          <p:cNvPr id="15" name="object 15"/>
          <p:cNvSpPr/>
          <p:nvPr/>
        </p:nvSpPr>
        <p:spPr>
          <a:xfrm>
            <a:off x="5118734" y="4600067"/>
            <a:ext cx="1283970" cy="882015"/>
          </a:xfrm>
          <a:custGeom>
            <a:avLst/>
            <a:gdLst/>
            <a:ahLst/>
            <a:cxnLst/>
            <a:rect l="l" t="t" r="r" b="b"/>
            <a:pathLst>
              <a:path w="1283970" h="882014">
                <a:moveTo>
                  <a:pt x="1278889" y="211708"/>
                </a:moveTo>
                <a:lnTo>
                  <a:pt x="438657" y="220471"/>
                </a:lnTo>
                <a:lnTo>
                  <a:pt x="436372" y="0"/>
                </a:lnTo>
                <a:lnTo>
                  <a:pt x="0" y="445515"/>
                </a:lnTo>
                <a:lnTo>
                  <a:pt x="445515" y="881887"/>
                </a:lnTo>
                <a:lnTo>
                  <a:pt x="443229" y="661415"/>
                </a:lnTo>
                <a:lnTo>
                  <a:pt x="1283462" y="652779"/>
                </a:lnTo>
                <a:lnTo>
                  <a:pt x="1278889" y="211708"/>
                </a:lnTo>
                <a:close/>
              </a:path>
            </a:pathLst>
          </a:custGeom>
          <a:ln w="12700">
            <a:solidFill>
              <a:srgbClr val="41709C"/>
            </a:solidFill>
          </a:ln>
        </p:spPr>
        <p:txBody>
          <a:bodyPr wrap="square" lIns="0" tIns="0" rIns="0" bIns="0" rtlCol="0"/>
          <a:lstStyle/>
          <a:p>
            <a:endParaRPr/>
          </a:p>
        </p:txBody>
      </p:sp>
      <p:sp>
        <p:nvSpPr>
          <p:cNvPr id="16" name="object 16"/>
          <p:cNvSpPr/>
          <p:nvPr/>
        </p:nvSpPr>
        <p:spPr>
          <a:xfrm>
            <a:off x="5353431" y="4863083"/>
            <a:ext cx="946150" cy="381635"/>
          </a:xfrm>
          <a:custGeom>
            <a:avLst/>
            <a:gdLst/>
            <a:ahLst/>
            <a:cxnLst/>
            <a:rect l="l" t="t" r="r" b="b"/>
            <a:pathLst>
              <a:path w="946150" h="381635">
                <a:moveTo>
                  <a:pt x="941197" y="0"/>
                </a:moveTo>
                <a:lnTo>
                  <a:pt x="0" y="11811"/>
                </a:lnTo>
                <a:lnTo>
                  <a:pt x="4699" y="381127"/>
                </a:lnTo>
                <a:lnTo>
                  <a:pt x="945769" y="369316"/>
                </a:lnTo>
                <a:lnTo>
                  <a:pt x="941197" y="0"/>
                </a:lnTo>
                <a:close/>
              </a:path>
            </a:pathLst>
          </a:custGeom>
          <a:solidFill>
            <a:srgbClr val="C00000"/>
          </a:solidFill>
        </p:spPr>
        <p:txBody>
          <a:bodyPr wrap="square" lIns="0" tIns="0" rIns="0" bIns="0" rtlCol="0"/>
          <a:lstStyle/>
          <a:p>
            <a:endParaRPr/>
          </a:p>
        </p:txBody>
      </p:sp>
      <p:sp>
        <p:nvSpPr>
          <p:cNvPr id="17" name="object 17"/>
          <p:cNvSpPr/>
          <p:nvPr/>
        </p:nvSpPr>
        <p:spPr>
          <a:xfrm>
            <a:off x="5495925" y="4937125"/>
            <a:ext cx="612775" cy="206375"/>
          </a:xfrm>
          <a:custGeom>
            <a:avLst/>
            <a:gdLst/>
            <a:ahLst/>
            <a:cxnLst/>
            <a:rect l="l" t="t" r="r" b="b"/>
            <a:pathLst>
              <a:path w="612775" h="206375">
                <a:moveTo>
                  <a:pt x="54228" y="179577"/>
                </a:moveTo>
                <a:lnTo>
                  <a:pt x="56896" y="183769"/>
                </a:lnTo>
                <a:lnTo>
                  <a:pt x="59054" y="189737"/>
                </a:lnTo>
                <a:lnTo>
                  <a:pt x="60705" y="197612"/>
                </a:lnTo>
                <a:lnTo>
                  <a:pt x="61213" y="200532"/>
                </a:lnTo>
                <a:lnTo>
                  <a:pt x="61722" y="202437"/>
                </a:lnTo>
                <a:lnTo>
                  <a:pt x="62357" y="203200"/>
                </a:lnTo>
                <a:lnTo>
                  <a:pt x="62991" y="204216"/>
                </a:lnTo>
                <a:lnTo>
                  <a:pt x="64388" y="204597"/>
                </a:lnTo>
                <a:lnTo>
                  <a:pt x="68072" y="204597"/>
                </a:lnTo>
                <a:lnTo>
                  <a:pt x="69341" y="204469"/>
                </a:lnTo>
                <a:lnTo>
                  <a:pt x="83702" y="203944"/>
                </a:lnTo>
                <a:lnTo>
                  <a:pt x="113791" y="190881"/>
                </a:lnTo>
                <a:lnTo>
                  <a:pt x="114935" y="187960"/>
                </a:lnTo>
                <a:lnTo>
                  <a:pt x="115551" y="183769"/>
                </a:lnTo>
                <a:lnTo>
                  <a:pt x="115503" y="180720"/>
                </a:lnTo>
                <a:lnTo>
                  <a:pt x="72945" y="180720"/>
                </a:lnTo>
                <a:lnTo>
                  <a:pt x="66039" y="180530"/>
                </a:lnTo>
                <a:lnTo>
                  <a:pt x="59801" y="180149"/>
                </a:lnTo>
                <a:lnTo>
                  <a:pt x="54228" y="179577"/>
                </a:lnTo>
                <a:close/>
              </a:path>
              <a:path w="612775" h="206375">
                <a:moveTo>
                  <a:pt x="114306" y="139826"/>
                </a:moveTo>
                <a:lnTo>
                  <a:pt x="89662" y="139826"/>
                </a:lnTo>
                <a:lnTo>
                  <a:pt x="90042" y="172085"/>
                </a:lnTo>
                <a:lnTo>
                  <a:pt x="90042" y="174879"/>
                </a:lnTo>
                <a:lnTo>
                  <a:pt x="89535" y="176911"/>
                </a:lnTo>
                <a:lnTo>
                  <a:pt x="88391" y="178181"/>
                </a:lnTo>
                <a:lnTo>
                  <a:pt x="87122" y="179831"/>
                </a:lnTo>
                <a:lnTo>
                  <a:pt x="84454" y="180594"/>
                </a:lnTo>
                <a:lnTo>
                  <a:pt x="80517" y="180720"/>
                </a:lnTo>
                <a:lnTo>
                  <a:pt x="115503" y="180720"/>
                </a:lnTo>
                <a:lnTo>
                  <a:pt x="115247" y="172085"/>
                </a:lnTo>
                <a:lnTo>
                  <a:pt x="114426" y="147066"/>
                </a:lnTo>
                <a:lnTo>
                  <a:pt x="114306" y="139826"/>
                </a:lnTo>
                <a:close/>
              </a:path>
              <a:path w="612775" h="206375">
                <a:moveTo>
                  <a:pt x="113668" y="89916"/>
                </a:moveTo>
                <a:lnTo>
                  <a:pt x="89026" y="89916"/>
                </a:lnTo>
                <a:lnTo>
                  <a:pt x="89408" y="117348"/>
                </a:lnTo>
                <a:lnTo>
                  <a:pt x="31369" y="118110"/>
                </a:lnTo>
                <a:lnTo>
                  <a:pt x="635" y="118110"/>
                </a:lnTo>
                <a:lnTo>
                  <a:pt x="126" y="118618"/>
                </a:lnTo>
                <a:lnTo>
                  <a:pt x="0" y="120650"/>
                </a:lnTo>
                <a:lnTo>
                  <a:pt x="253" y="138811"/>
                </a:lnTo>
                <a:lnTo>
                  <a:pt x="380" y="140588"/>
                </a:lnTo>
                <a:lnTo>
                  <a:pt x="635" y="140969"/>
                </a:lnTo>
                <a:lnTo>
                  <a:pt x="762" y="141224"/>
                </a:lnTo>
                <a:lnTo>
                  <a:pt x="1524" y="141350"/>
                </a:lnTo>
                <a:lnTo>
                  <a:pt x="2794" y="141350"/>
                </a:lnTo>
                <a:lnTo>
                  <a:pt x="31623" y="140588"/>
                </a:lnTo>
                <a:lnTo>
                  <a:pt x="89662" y="139826"/>
                </a:lnTo>
                <a:lnTo>
                  <a:pt x="114306" y="139826"/>
                </a:lnTo>
                <a:lnTo>
                  <a:pt x="114300" y="139445"/>
                </a:lnTo>
                <a:lnTo>
                  <a:pt x="171196" y="138811"/>
                </a:lnTo>
                <a:lnTo>
                  <a:pt x="201167" y="138811"/>
                </a:lnTo>
                <a:lnTo>
                  <a:pt x="201802" y="138683"/>
                </a:lnTo>
                <a:lnTo>
                  <a:pt x="202311" y="138175"/>
                </a:lnTo>
                <a:lnTo>
                  <a:pt x="202437" y="136270"/>
                </a:lnTo>
                <a:lnTo>
                  <a:pt x="202184" y="118110"/>
                </a:lnTo>
                <a:lnTo>
                  <a:pt x="31369" y="118110"/>
                </a:lnTo>
                <a:lnTo>
                  <a:pt x="202184" y="117982"/>
                </a:lnTo>
                <a:lnTo>
                  <a:pt x="202184" y="117093"/>
                </a:lnTo>
                <a:lnTo>
                  <a:pt x="114046" y="117093"/>
                </a:lnTo>
                <a:lnTo>
                  <a:pt x="113668" y="89916"/>
                </a:lnTo>
                <a:close/>
              </a:path>
              <a:path w="612775" h="206375">
                <a:moveTo>
                  <a:pt x="200913" y="115569"/>
                </a:moveTo>
                <a:lnTo>
                  <a:pt x="199771" y="115569"/>
                </a:lnTo>
                <a:lnTo>
                  <a:pt x="170941" y="116331"/>
                </a:lnTo>
                <a:lnTo>
                  <a:pt x="114046" y="117093"/>
                </a:lnTo>
                <a:lnTo>
                  <a:pt x="202184" y="117093"/>
                </a:lnTo>
                <a:lnTo>
                  <a:pt x="202057" y="116205"/>
                </a:lnTo>
                <a:lnTo>
                  <a:pt x="201802" y="115950"/>
                </a:lnTo>
                <a:lnTo>
                  <a:pt x="201675" y="115697"/>
                </a:lnTo>
                <a:lnTo>
                  <a:pt x="200913" y="115569"/>
                </a:lnTo>
                <a:close/>
              </a:path>
              <a:path w="612775" h="206375">
                <a:moveTo>
                  <a:pt x="113077" y="40386"/>
                </a:moveTo>
                <a:lnTo>
                  <a:pt x="88391" y="40386"/>
                </a:lnTo>
                <a:lnTo>
                  <a:pt x="88773" y="67437"/>
                </a:lnTo>
                <a:lnTo>
                  <a:pt x="50800" y="67944"/>
                </a:lnTo>
                <a:lnTo>
                  <a:pt x="17779" y="67944"/>
                </a:lnTo>
                <a:lnTo>
                  <a:pt x="17017" y="68706"/>
                </a:lnTo>
                <a:lnTo>
                  <a:pt x="17017" y="70231"/>
                </a:lnTo>
                <a:lnTo>
                  <a:pt x="17272" y="88518"/>
                </a:lnTo>
                <a:lnTo>
                  <a:pt x="17399" y="90424"/>
                </a:lnTo>
                <a:lnTo>
                  <a:pt x="17525" y="90677"/>
                </a:lnTo>
                <a:lnTo>
                  <a:pt x="17779" y="91058"/>
                </a:lnTo>
                <a:lnTo>
                  <a:pt x="18541" y="91186"/>
                </a:lnTo>
                <a:lnTo>
                  <a:pt x="19685" y="91186"/>
                </a:lnTo>
                <a:lnTo>
                  <a:pt x="51053" y="90424"/>
                </a:lnTo>
                <a:lnTo>
                  <a:pt x="89026" y="89916"/>
                </a:lnTo>
                <a:lnTo>
                  <a:pt x="113668" y="89916"/>
                </a:lnTo>
                <a:lnTo>
                  <a:pt x="113664" y="89662"/>
                </a:lnTo>
                <a:lnTo>
                  <a:pt x="152526" y="89154"/>
                </a:lnTo>
                <a:lnTo>
                  <a:pt x="184658" y="89154"/>
                </a:lnTo>
                <a:lnTo>
                  <a:pt x="185420" y="89026"/>
                </a:lnTo>
                <a:lnTo>
                  <a:pt x="185927" y="88518"/>
                </a:lnTo>
                <a:lnTo>
                  <a:pt x="186054" y="86360"/>
                </a:lnTo>
                <a:lnTo>
                  <a:pt x="185800" y="67182"/>
                </a:lnTo>
                <a:lnTo>
                  <a:pt x="113411" y="67182"/>
                </a:lnTo>
                <a:lnTo>
                  <a:pt x="113077" y="40386"/>
                </a:lnTo>
                <a:close/>
              </a:path>
              <a:path w="612775" h="206375">
                <a:moveTo>
                  <a:pt x="185038" y="65786"/>
                </a:moveTo>
                <a:lnTo>
                  <a:pt x="183387" y="65786"/>
                </a:lnTo>
                <a:lnTo>
                  <a:pt x="152273" y="66675"/>
                </a:lnTo>
                <a:lnTo>
                  <a:pt x="113411" y="67182"/>
                </a:lnTo>
                <a:lnTo>
                  <a:pt x="185800" y="67182"/>
                </a:lnTo>
                <a:lnTo>
                  <a:pt x="185800" y="66548"/>
                </a:lnTo>
                <a:lnTo>
                  <a:pt x="185038" y="65786"/>
                </a:lnTo>
                <a:close/>
              </a:path>
              <a:path w="612775" h="206375">
                <a:moveTo>
                  <a:pt x="159892" y="0"/>
                </a:moveTo>
                <a:lnTo>
                  <a:pt x="116792" y="12731"/>
                </a:lnTo>
                <a:lnTo>
                  <a:pt x="72770" y="19758"/>
                </a:lnTo>
                <a:lnTo>
                  <a:pt x="34480" y="23239"/>
                </a:lnTo>
                <a:lnTo>
                  <a:pt x="13335" y="24383"/>
                </a:lnTo>
                <a:lnTo>
                  <a:pt x="16255" y="28829"/>
                </a:lnTo>
                <a:lnTo>
                  <a:pt x="18669" y="34036"/>
                </a:lnTo>
                <a:lnTo>
                  <a:pt x="20574" y="39750"/>
                </a:lnTo>
                <a:lnTo>
                  <a:pt x="21336" y="42672"/>
                </a:lnTo>
                <a:lnTo>
                  <a:pt x="22098" y="44450"/>
                </a:lnTo>
                <a:lnTo>
                  <a:pt x="22605" y="45085"/>
                </a:lnTo>
                <a:lnTo>
                  <a:pt x="23240" y="45974"/>
                </a:lnTo>
                <a:lnTo>
                  <a:pt x="24764" y="46355"/>
                </a:lnTo>
                <a:lnTo>
                  <a:pt x="28321" y="46355"/>
                </a:lnTo>
                <a:lnTo>
                  <a:pt x="61356" y="43449"/>
                </a:lnTo>
                <a:lnTo>
                  <a:pt x="75439" y="41959"/>
                </a:lnTo>
                <a:lnTo>
                  <a:pt x="88391" y="40386"/>
                </a:lnTo>
                <a:lnTo>
                  <a:pt x="113077" y="40386"/>
                </a:lnTo>
                <a:lnTo>
                  <a:pt x="113029" y="36575"/>
                </a:lnTo>
                <a:lnTo>
                  <a:pt x="126432" y="34222"/>
                </a:lnTo>
                <a:lnTo>
                  <a:pt x="139382" y="31559"/>
                </a:lnTo>
                <a:lnTo>
                  <a:pt x="151856" y="28610"/>
                </a:lnTo>
                <a:lnTo>
                  <a:pt x="167259" y="24511"/>
                </a:lnTo>
                <a:lnTo>
                  <a:pt x="170814" y="23749"/>
                </a:lnTo>
                <a:lnTo>
                  <a:pt x="174625" y="23368"/>
                </a:lnTo>
                <a:lnTo>
                  <a:pt x="177164" y="23368"/>
                </a:lnTo>
                <a:lnTo>
                  <a:pt x="178435" y="22606"/>
                </a:lnTo>
                <a:lnTo>
                  <a:pt x="178405" y="19758"/>
                </a:lnTo>
                <a:lnTo>
                  <a:pt x="177673" y="18414"/>
                </a:lnTo>
                <a:lnTo>
                  <a:pt x="176275" y="16763"/>
                </a:lnTo>
                <a:lnTo>
                  <a:pt x="171958" y="11430"/>
                </a:lnTo>
                <a:lnTo>
                  <a:pt x="166497" y="5842"/>
                </a:lnTo>
                <a:lnTo>
                  <a:pt x="159892" y="0"/>
                </a:lnTo>
                <a:close/>
              </a:path>
              <a:path w="612775" h="206375">
                <a:moveTo>
                  <a:pt x="351722" y="192150"/>
                </a:moveTo>
                <a:lnTo>
                  <a:pt x="316738" y="192150"/>
                </a:lnTo>
                <a:lnTo>
                  <a:pt x="318770" y="193929"/>
                </a:lnTo>
                <a:lnTo>
                  <a:pt x="321310" y="196976"/>
                </a:lnTo>
                <a:lnTo>
                  <a:pt x="324230" y="201294"/>
                </a:lnTo>
                <a:lnTo>
                  <a:pt x="326389" y="204597"/>
                </a:lnTo>
                <a:lnTo>
                  <a:pt x="328040" y="206248"/>
                </a:lnTo>
                <a:lnTo>
                  <a:pt x="330073" y="206248"/>
                </a:lnTo>
                <a:lnTo>
                  <a:pt x="331850" y="205486"/>
                </a:lnTo>
                <a:lnTo>
                  <a:pt x="334645" y="204216"/>
                </a:lnTo>
                <a:lnTo>
                  <a:pt x="342465" y="199262"/>
                </a:lnTo>
                <a:lnTo>
                  <a:pt x="349472" y="194103"/>
                </a:lnTo>
                <a:lnTo>
                  <a:pt x="351722" y="192150"/>
                </a:lnTo>
                <a:close/>
              </a:path>
              <a:path w="612775" h="206375">
                <a:moveTo>
                  <a:pt x="399541" y="160527"/>
                </a:moveTo>
                <a:lnTo>
                  <a:pt x="398272" y="160527"/>
                </a:lnTo>
                <a:lnTo>
                  <a:pt x="397510" y="160908"/>
                </a:lnTo>
                <a:lnTo>
                  <a:pt x="396621" y="161798"/>
                </a:lnTo>
                <a:lnTo>
                  <a:pt x="385063" y="171323"/>
                </a:lnTo>
                <a:lnTo>
                  <a:pt x="384428" y="172338"/>
                </a:lnTo>
                <a:lnTo>
                  <a:pt x="384428" y="173608"/>
                </a:lnTo>
                <a:lnTo>
                  <a:pt x="420497" y="201675"/>
                </a:lnTo>
                <a:lnTo>
                  <a:pt x="425450" y="203962"/>
                </a:lnTo>
                <a:lnTo>
                  <a:pt x="425958" y="203835"/>
                </a:lnTo>
                <a:lnTo>
                  <a:pt x="427227" y="203835"/>
                </a:lnTo>
                <a:lnTo>
                  <a:pt x="428878" y="202056"/>
                </a:lnTo>
                <a:lnTo>
                  <a:pt x="433704" y="192786"/>
                </a:lnTo>
                <a:lnTo>
                  <a:pt x="436752" y="188468"/>
                </a:lnTo>
                <a:lnTo>
                  <a:pt x="439927" y="185419"/>
                </a:lnTo>
                <a:lnTo>
                  <a:pt x="428998" y="181082"/>
                </a:lnTo>
                <a:lnTo>
                  <a:pt x="418806" y="175623"/>
                </a:lnTo>
                <a:lnTo>
                  <a:pt x="409567" y="169167"/>
                </a:lnTo>
                <a:lnTo>
                  <a:pt x="401065" y="161544"/>
                </a:lnTo>
                <a:lnTo>
                  <a:pt x="400176" y="160781"/>
                </a:lnTo>
                <a:lnTo>
                  <a:pt x="399541" y="160527"/>
                </a:lnTo>
                <a:close/>
              </a:path>
              <a:path w="612775" h="206375">
                <a:moveTo>
                  <a:pt x="292988" y="1905"/>
                </a:moveTo>
                <a:lnTo>
                  <a:pt x="296037" y="158242"/>
                </a:lnTo>
                <a:lnTo>
                  <a:pt x="296163" y="200151"/>
                </a:lnTo>
                <a:lnTo>
                  <a:pt x="296925" y="200913"/>
                </a:lnTo>
                <a:lnTo>
                  <a:pt x="298323" y="200913"/>
                </a:lnTo>
                <a:lnTo>
                  <a:pt x="314451" y="200660"/>
                </a:lnTo>
                <a:lnTo>
                  <a:pt x="315595" y="200660"/>
                </a:lnTo>
                <a:lnTo>
                  <a:pt x="316229" y="200532"/>
                </a:lnTo>
                <a:lnTo>
                  <a:pt x="316611" y="200406"/>
                </a:lnTo>
                <a:lnTo>
                  <a:pt x="316991" y="200025"/>
                </a:lnTo>
                <a:lnTo>
                  <a:pt x="317111" y="199308"/>
                </a:lnTo>
                <a:lnTo>
                  <a:pt x="317046" y="196976"/>
                </a:lnTo>
                <a:lnTo>
                  <a:pt x="316738" y="192150"/>
                </a:lnTo>
                <a:lnTo>
                  <a:pt x="351722" y="192150"/>
                </a:lnTo>
                <a:lnTo>
                  <a:pt x="354941" y="189356"/>
                </a:lnTo>
                <a:lnTo>
                  <a:pt x="316738" y="189356"/>
                </a:lnTo>
                <a:lnTo>
                  <a:pt x="316290" y="169167"/>
                </a:lnTo>
                <a:lnTo>
                  <a:pt x="316093" y="157225"/>
                </a:lnTo>
                <a:lnTo>
                  <a:pt x="314687" y="45338"/>
                </a:lnTo>
                <a:lnTo>
                  <a:pt x="314562" y="32766"/>
                </a:lnTo>
                <a:lnTo>
                  <a:pt x="314688" y="16652"/>
                </a:lnTo>
                <a:lnTo>
                  <a:pt x="314829" y="13128"/>
                </a:lnTo>
                <a:lnTo>
                  <a:pt x="315213" y="10032"/>
                </a:lnTo>
                <a:lnTo>
                  <a:pt x="315849" y="6857"/>
                </a:lnTo>
                <a:lnTo>
                  <a:pt x="316134" y="5714"/>
                </a:lnTo>
                <a:lnTo>
                  <a:pt x="316229" y="3937"/>
                </a:lnTo>
                <a:lnTo>
                  <a:pt x="315087" y="3175"/>
                </a:lnTo>
                <a:lnTo>
                  <a:pt x="312800" y="2667"/>
                </a:lnTo>
                <a:lnTo>
                  <a:pt x="306959" y="2286"/>
                </a:lnTo>
                <a:lnTo>
                  <a:pt x="300354" y="2031"/>
                </a:lnTo>
                <a:lnTo>
                  <a:pt x="292988" y="1905"/>
                </a:lnTo>
                <a:close/>
              </a:path>
              <a:path w="612775" h="206375">
                <a:moveTo>
                  <a:pt x="352044" y="160781"/>
                </a:moveTo>
                <a:lnTo>
                  <a:pt x="316738" y="189356"/>
                </a:lnTo>
                <a:lnTo>
                  <a:pt x="354941" y="189356"/>
                </a:lnTo>
                <a:lnTo>
                  <a:pt x="355826" y="188589"/>
                </a:lnTo>
                <a:lnTo>
                  <a:pt x="361441" y="182752"/>
                </a:lnTo>
                <a:lnTo>
                  <a:pt x="363474" y="180339"/>
                </a:lnTo>
                <a:lnTo>
                  <a:pt x="365251" y="178816"/>
                </a:lnTo>
                <a:lnTo>
                  <a:pt x="367029" y="178054"/>
                </a:lnTo>
                <a:lnTo>
                  <a:pt x="368935" y="177164"/>
                </a:lnTo>
                <a:lnTo>
                  <a:pt x="369824" y="176275"/>
                </a:lnTo>
                <a:lnTo>
                  <a:pt x="369725" y="174117"/>
                </a:lnTo>
                <a:lnTo>
                  <a:pt x="368935" y="173100"/>
                </a:lnTo>
                <a:lnTo>
                  <a:pt x="367157" y="171704"/>
                </a:lnTo>
                <a:lnTo>
                  <a:pt x="363347" y="168275"/>
                </a:lnTo>
                <a:lnTo>
                  <a:pt x="358266" y="164592"/>
                </a:lnTo>
                <a:lnTo>
                  <a:pt x="352044" y="160781"/>
                </a:lnTo>
                <a:close/>
              </a:path>
              <a:path w="612775" h="206375">
                <a:moveTo>
                  <a:pt x="386821" y="25907"/>
                </a:moveTo>
                <a:lnTo>
                  <a:pt x="363347" y="25907"/>
                </a:lnTo>
                <a:lnTo>
                  <a:pt x="361569" y="32257"/>
                </a:lnTo>
                <a:lnTo>
                  <a:pt x="359410" y="37973"/>
                </a:lnTo>
                <a:lnTo>
                  <a:pt x="356997" y="42925"/>
                </a:lnTo>
                <a:lnTo>
                  <a:pt x="329564" y="42925"/>
                </a:lnTo>
                <a:lnTo>
                  <a:pt x="329311" y="43180"/>
                </a:lnTo>
                <a:lnTo>
                  <a:pt x="329057" y="43306"/>
                </a:lnTo>
                <a:lnTo>
                  <a:pt x="328929" y="44068"/>
                </a:lnTo>
                <a:lnTo>
                  <a:pt x="328929" y="45338"/>
                </a:lnTo>
                <a:lnTo>
                  <a:pt x="329655" y="70612"/>
                </a:lnTo>
                <a:lnTo>
                  <a:pt x="329743" y="75945"/>
                </a:lnTo>
                <a:lnTo>
                  <a:pt x="330361" y="124460"/>
                </a:lnTo>
                <a:lnTo>
                  <a:pt x="330453" y="160147"/>
                </a:lnTo>
                <a:lnTo>
                  <a:pt x="330708" y="160400"/>
                </a:lnTo>
                <a:lnTo>
                  <a:pt x="330962" y="160781"/>
                </a:lnTo>
                <a:lnTo>
                  <a:pt x="331597" y="160908"/>
                </a:lnTo>
                <a:lnTo>
                  <a:pt x="332866" y="160908"/>
                </a:lnTo>
                <a:lnTo>
                  <a:pt x="359155" y="160147"/>
                </a:lnTo>
                <a:lnTo>
                  <a:pt x="394715" y="159638"/>
                </a:lnTo>
                <a:lnTo>
                  <a:pt x="423037" y="159638"/>
                </a:lnTo>
                <a:lnTo>
                  <a:pt x="423290" y="159385"/>
                </a:lnTo>
                <a:lnTo>
                  <a:pt x="423672" y="159131"/>
                </a:lnTo>
                <a:lnTo>
                  <a:pt x="423799" y="157225"/>
                </a:lnTo>
                <a:lnTo>
                  <a:pt x="423238" y="140335"/>
                </a:lnTo>
                <a:lnTo>
                  <a:pt x="352171" y="140335"/>
                </a:lnTo>
                <a:lnTo>
                  <a:pt x="352044" y="124968"/>
                </a:lnTo>
                <a:lnTo>
                  <a:pt x="400685" y="124460"/>
                </a:lnTo>
                <a:lnTo>
                  <a:pt x="422833" y="124460"/>
                </a:lnTo>
                <a:lnTo>
                  <a:pt x="422622" y="107823"/>
                </a:lnTo>
                <a:lnTo>
                  <a:pt x="351789" y="107823"/>
                </a:lnTo>
                <a:lnTo>
                  <a:pt x="351663" y="93091"/>
                </a:lnTo>
                <a:lnTo>
                  <a:pt x="400303" y="92456"/>
                </a:lnTo>
                <a:lnTo>
                  <a:pt x="422426" y="92456"/>
                </a:lnTo>
                <a:lnTo>
                  <a:pt x="422215" y="75945"/>
                </a:lnTo>
                <a:lnTo>
                  <a:pt x="351409" y="75945"/>
                </a:lnTo>
                <a:lnTo>
                  <a:pt x="351154" y="61468"/>
                </a:lnTo>
                <a:lnTo>
                  <a:pt x="399923" y="60832"/>
                </a:lnTo>
                <a:lnTo>
                  <a:pt x="422193" y="60832"/>
                </a:lnTo>
                <a:lnTo>
                  <a:pt x="422249" y="42925"/>
                </a:lnTo>
                <a:lnTo>
                  <a:pt x="356997" y="42925"/>
                </a:lnTo>
                <a:lnTo>
                  <a:pt x="422224" y="42799"/>
                </a:lnTo>
                <a:lnTo>
                  <a:pt x="379729" y="42672"/>
                </a:lnTo>
                <a:lnTo>
                  <a:pt x="381762" y="38481"/>
                </a:lnTo>
                <a:lnTo>
                  <a:pt x="384175" y="32766"/>
                </a:lnTo>
                <a:lnTo>
                  <a:pt x="386821" y="25907"/>
                </a:lnTo>
                <a:close/>
              </a:path>
              <a:path w="612775" h="206375">
                <a:moveTo>
                  <a:pt x="423037" y="159638"/>
                </a:moveTo>
                <a:lnTo>
                  <a:pt x="394715" y="159638"/>
                </a:lnTo>
                <a:lnTo>
                  <a:pt x="422275" y="159766"/>
                </a:lnTo>
                <a:lnTo>
                  <a:pt x="423037" y="159638"/>
                </a:lnTo>
                <a:close/>
              </a:path>
              <a:path w="612775" h="206375">
                <a:moveTo>
                  <a:pt x="422833" y="124460"/>
                </a:moveTo>
                <a:lnTo>
                  <a:pt x="400685" y="124460"/>
                </a:lnTo>
                <a:lnTo>
                  <a:pt x="400812" y="139700"/>
                </a:lnTo>
                <a:lnTo>
                  <a:pt x="352171" y="140335"/>
                </a:lnTo>
                <a:lnTo>
                  <a:pt x="423238" y="140335"/>
                </a:lnTo>
                <a:lnTo>
                  <a:pt x="422952" y="131699"/>
                </a:lnTo>
                <a:lnTo>
                  <a:pt x="422833" y="124460"/>
                </a:lnTo>
                <a:close/>
              </a:path>
              <a:path w="612775" h="206375">
                <a:moveTo>
                  <a:pt x="422426" y="92456"/>
                </a:moveTo>
                <a:lnTo>
                  <a:pt x="400303" y="92456"/>
                </a:lnTo>
                <a:lnTo>
                  <a:pt x="400430" y="107187"/>
                </a:lnTo>
                <a:lnTo>
                  <a:pt x="351789" y="107823"/>
                </a:lnTo>
                <a:lnTo>
                  <a:pt x="422622" y="107823"/>
                </a:lnTo>
                <a:lnTo>
                  <a:pt x="422426" y="92456"/>
                </a:lnTo>
                <a:close/>
              </a:path>
              <a:path w="612775" h="206375">
                <a:moveTo>
                  <a:pt x="422193" y="60832"/>
                </a:moveTo>
                <a:lnTo>
                  <a:pt x="399923" y="60832"/>
                </a:lnTo>
                <a:lnTo>
                  <a:pt x="400050" y="75311"/>
                </a:lnTo>
                <a:lnTo>
                  <a:pt x="351409" y="75945"/>
                </a:lnTo>
                <a:lnTo>
                  <a:pt x="422215" y="75945"/>
                </a:lnTo>
                <a:lnTo>
                  <a:pt x="422193" y="60832"/>
                </a:lnTo>
                <a:close/>
              </a:path>
              <a:path w="612775" h="206375">
                <a:moveTo>
                  <a:pt x="420877" y="41656"/>
                </a:moveTo>
                <a:lnTo>
                  <a:pt x="419480" y="41656"/>
                </a:lnTo>
                <a:lnTo>
                  <a:pt x="393319" y="42418"/>
                </a:lnTo>
                <a:lnTo>
                  <a:pt x="379729" y="42672"/>
                </a:lnTo>
                <a:lnTo>
                  <a:pt x="422198" y="42672"/>
                </a:lnTo>
                <a:lnTo>
                  <a:pt x="422148" y="42418"/>
                </a:lnTo>
                <a:lnTo>
                  <a:pt x="422021" y="42037"/>
                </a:lnTo>
                <a:lnTo>
                  <a:pt x="421639" y="41782"/>
                </a:lnTo>
                <a:lnTo>
                  <a:pt x="420877" y="41656"/>
                </a:lnTo>
                <a:close/>
              </a:path>
              <a:path w="612775" h="206375">
                <a:moveTo>
                  <a:pt x="431546" y="3810"/>
                </a:moveTo>
                <a:lnTo>
                  <a:pt x="430275" y="3810"/>
                </a:lnTo>
                <a:lnTo>
                  <a:pt x="401447" y="4572"/>
                </a:lnTo>
                <a:lnTo>
                  <a:pt x="352678" y="5206"/>
                </a:lnTo>
                <a:lnTo>
                  <a:pt x="322579" y="5206"/>
                </a:lnTo>
                <a:lnTo>
                  <a:pt x="321945" y="5333"/>
                </a:lnTo>
                <a:lnTo>
                  <a:pt x="321563" y="5461"/>
                </a:lnTo>
                <a:lnTo>
                  <a:pt x="321183" y="5714"/>
                </a:lnTo>
                <a:lnTo>
                  <a:pt x="321072" y="8689"/>
                </a:lnTo>
                <a:lnTo>
                  <a:pt x="321310" y="24383"/>
                </a:lnTo>
                <a:lnTo>
                  <a:pt x="321437" y="26162"/>
                </a:lnTo>
                <a:lnTo>
                  <a:pt x="321690" y="26543"/>
                </a:lnTo>
                <a:lnTo>
                  <a:pt x="321945" y="26797"/>
                </a:lnTo>
                <a:lnTo>
                  <a:pt x="322707" y="26924"/>
                </a:lnTo>
                <a:lnTo>
                  <a:pt x="324103" y="26924"/>
                </a:lnTo>
                <a:lnTo>
                  <a:pt x="352933" y="26035"/>
                </a:lnTo>
                <a:lnTo>
                  <a:pt x="363347" y="25907"/>
                </a:lnTo>
                <a:lnTo>
                  <a:pt x="386821" y="25907"/>
                </a:lnTo>
                <a:lnTo>
                  <a:pt x="386969" y="25526"/>
                </a:lnTo>
                <a:lnTo>
                  <a:pt x="432308" y="25400"/>
                </a:lnTo>
                <a:lnTo>
                  <a:pt x="432815" y="24892"/>
                </a:lnTo>
                <a:lnTo>
                  <a:pt x="433070" y="24130"/>
                </a:lnTo>
                <a:lnTo>
                  <a:pt x="432942" y="22987"/>
                </a:lnTo>
                <a:lnTo>
                  <a:pt x="432815" y="5206"/>
                </a:lnTo>
                <a:lnTo>
                  <a:pt x="352678" y="5206"/>
                </a:lnTo>
                <a:lnTo>
                  <a:pt x="432790" y="5080"/>
                </a:lnTo>
                <a:lnTo>
                  <a:pt x="432688" y="4572"/>
                </a:lnTo>
                <a:lnTo>
                  <a:pt x="432435" y="4191"/>
                </a:lnTo>
                <a:lnTo>
                  <a:pt x="432180" y="3937"/>
                </a:lnTo>
                <a:lnTo>
                  <a:pt x="431546" y="3810"/>
                </a:lnTo>
                <a:close/>
              </a:path>
              <a:path w="612775" h="206375">
                <a:moveTo>
                  <a:pt x="432308" y="25400"/>
                </a:moveTo>
                <a:lnTo>
                  <a:pt x="401827" y="25400"/>
                </a:lnTo>
                <a:lnTo>
                  <a:pt x="431673" y="25526"/>
                </a:lnTo>
                <a:lnTo>
                  <a:pt x="432308" y="25400"/>
                </a:lnTo>
                <a:close/>
              </a:path>
              <a:path w="612775" h="206375">
                <a:moveTo>
                  <a:pt x="231901" y="2667"/>
                </a:moveTo>
                <a:lnTo>
                  <a:pt x="234431" y="80518"/>
                </a:lnTo>
                <a:lnTo>
                  <a:pt x="234510" y="102235"/>
                </a:lnTo>
                <a:lnTo>
                  <a:pt x="234267" y="117046"/>
                </a:lnTo>
                <a:lnTo>
                  <a:pt x="230901" y="156021"/>
                </a:lnTo>
                <a:lnTo>
                  <a:pt x="221614" y="186436"/>
                </a:lnTo>
                <a:lnTo>
                  <a:pt x="227075" y="190754"/>
                </a:lnTo>
                <a:lnTo>
                  <a:pt x="231266" y="194691"/>
                </a:lnTo>
                <a:lnTo>
                  <a:pt x="233934" y="198500"/>
                </a:lnTo>
                <a:lnTo>
                  <a:pt x="235965" y="201168"/>
                </a:lnTo>
                <a:lnTo>
                  <a:pt x="237489" y="202564"/>
                </a:lnTo>
                <a:lnTo>
                  <a:pt x="239395" y="202564"/>
                </a:lnTo>
                <a:lnTo>
                  <a:pt x="251666" y="162333"/>
                </a:lnTo>
                <a:lnTo>
                  <a:pt x="254761" y="120523"/>
                </a:lnTo>
                <a:lnTo>
                  <a:pt x="254789" y="117046"/>
                </a:lnTo>
                <a:lnTo>
                  <a:pt x="254762" y="80518"/>
                </a:lnTo>
                <a:lnTo>
                  <a:pt x="254253" y="36322"/>
                </a:lnTo>
                <a:lnTo>
                  <a:pt x="254000" y="23113"/>
                </a:lnTo>
                <a:lnTo>
                  <a:pt x="254253" y="14605"/>
                </a:lnTo>
                <a:lnTo>
                  <a:pt x="254762" y="11049"/>
                </a:lnTo>
                <a:lnTo>
                  <a:pt x="254888" y="10541"/>
                </a:lnTo>
                <a:lnTo>
                  <a:pt x="255531" y="8358"/>
                </a:lnTo>
                <a:lnTo>
                  <a:pt x="255904" y="7238"/>
                </a:lnTo>
                <a:lnTo>
                  <a:pt x="256032" y="6350"/>
                </a:lnTo>
                <a:lnTo>
                  <a:pt x="256032" y="4699"/>
                </a:lnTo>
                <a:lnTo>
                  <a:pt x="254888" y="3937"/>
                </a:lnTo>
                <a:lnTo>
                  <a:pt x="252602" y="3429"/>
                </a:lnTo>
                <a:lnTo>
                  <a:pt x="245745" y="3048"/>
                </a:lnTo>
                <a:lnTo>
                  <a:pt x="238887" y="2793"/>
                </a:lnTo>
                <a:lnTo>
                  <a:pt x="231901" y="2667"/>
                </a:lnTo>
                <a:close/>
              </a:path>
              <a:path w="612775" h="206375">
                <a:moveTo>
                  <a:pt x="263651" y="10922"/>
                </a:moveTo>
                <a:lnTo>
                  <a:pt x="266189" y="131063"/>
                </a:lnTo>
                <a:lnTo>
                  <a:pt x="266290" y="167894"/>
                </a:lnTo>
                <a:lnTo>
                  <a:pt x="266319" y="168782"/>
                </a:lnTo>
                <a:lnTo>
                  <a:pt x="266573" y="169037"/>
                </a:lnTo>
                <a:lnTo>
                  <a:pt x="266826" y="169418"/>
                </a:lnTo>
                <a:lnTo>
                  <a:pt x="267588" y="169544"/>
                </a:lnTo>
                <a:lnTo>
                  <a:pt x="268732" y="169544"/>
                </a:lnTo>
                <a:lnTo>
                  <a:pt x="283463" y="169291"/>
                </a:lnTo>
                <a:lnTo>
                  <a:pt x="284607" y="169291"/>
                </a:lnTo>
                <a:lnTo>
                  <a:pt x="285241" y="169163"/>
                </a:lnTo>
                <a:lnTo>
                  <a:pt x="285750" y="168656"/>
                </a:lnTo>
                <a:lnTo>
                  <a:pt x="285876" y="166750"/>
                </a:lnTo>
                <a:lnTo>
                  <a:pt x="284988" y="131063"/>
                </a:lnTo>
                <a:lnTo>
                  <a:pt x="283851" y="42418"/>
                </a:lnTo>
                <a:lnTo>
                  <a:pt x="283717" y="28829"/>
                </a:lnTo>
                <a:lnTo>
                  <a:pt x="283972" y="21208"/>
                </a:lnTo>
                <a:lnTo>
                  <a:pt x="284607" y="18414"/>
                </a:lnTo>
                <a:lnTo>
                  <a:pt x="284734" y="17652"/>
                </a:lnTo>
                <a:lnTo>
                  <a:pt x="285241" y="16510"/>
                </a:lnTo>
                <a:lnTo>
                  <a:pt x="285623" y="15493"/>
                </a:lnTo>
                <a:lnTo>
                  <a:pt x="285750" y="13081"/>
                </a:lnTo>
                <a:lnTo>
                  <a:pt x="284479" y="12318"/>
                </a:lnTo>
                <a:lnTo>
                  <a:pt x="282066" y="11811"/>
                </a:lnTo>
                <a:lnTo>
                  <a:pt x="278257" y="11430"/>
                </a:lnTo>
                <a:lnTo>
                  <a:pt x="272161" y="11049"/>
                </a:lnTo>
                <a:lnTo>
                  <a:pt x="263651" y="10922"/>
                </a:lnTo>
                <a:close/>
              </a:path>
              <a:path w="612775" h="206375">
                <a:moveTo>
                  <a:pt x="610473" y="34289"/>
                </a:moveTo>
                <a:lnTo>
                  <a:pt x="583946" y="34289"/>
                </a:lnTo>
                <a:lnTo>
                  <a:pt x="573202" y="51290"/>
                </a:lnTo>
                <a:lnTo>
                  <a:pt x="549021" y="99313"/>
                </a:lnTo>
                <a:lnTo>
                  <a:pt x="536130" y="141319"/>
                </a:lnTo>
                <a:lnTo>
                  <a:pt x="530098" y="185800"/>
                </a:lnTo>
                <a:lnTo>
                  <a:pt x="563879" y="185419"/>
                </a:lnTo>
                <a:lnTo>
                  <a:pt x="565596" y="164490"/>
                </a:lnTo>
                <a:lnTo>
                  <a:pt x="568277" y="144573"/>
                </a:lnTo>
                <a:lnTo>
                  <a:pt x="583124" y="88439"/>
                </a:lnTo>
                <a:lnTo>
                  <a:pt x="601118" y="49958"/>
                </a:lnTo>
                <a:lnTo>
                  <a:pt x="610473" y="34289"/>
                </a:lnTo>
                <a:close/>
              </a:path>
              <a:path w="612775" h="206375">
                <a:moveTo>
                  <a:pt x="612266" y="10287"/>
                </a:moveTo>
                <a:lnTo>
                  <a:pt x="499745" y="11811"/>
                </a:lnTo>
                <a:lnTo>
                  <a:pt x="499999" y="35306"/>
                </a:lnTo>
                <a:lnTo>
                  <a:pt x="583946" y="34289"/>
                </a:lnTo>
                <a:lnTo>
                  <a:pt x="610473" y="34289"/>
                </a:lnTo>
                <a:lnTo>
                  <a:pt x="612521" y="30861"/>
                </a:lnTo>
                <a:lnTo>
                  <a:pt x="612266" y="10287"/>
                </a:lnTo>
                <a:close/>
              </a:path>
            </a:pathLst>
          </a:custGeom>
          <a:solidFill>
            <a:srgbClr val="FFFFFF"/>
          </a:solidFill>
        </p:spPr>
        <p:txBody>
          <a:bodyPr wrap="square" lIns="0" tIns="0" rIns="0" bIns="0" rtlCol="0"/>
          <a:lstStyle/>
          <a:p>
            <a:endParaRPr/>
          </a:p>
        </p:txBody>
      </p:sp>
      <p:grpSp>
        <p:nvGrpSpPr>
          <p:cNvPr id="25" name="グループ化 24">
            <a:extLst>
              <a:ext uri="{FF2B5EF4-FFF2-40B4-BE49-F238E27FC236}">
                <a16:creationId xmlns:a16="http://schemas.microsoft.com/office/drawing/2014/main" id="{6F26F2C4-2755-40EF-97CC-865659C8CD86}"/>
              </a:ext>
            </a:extLst>
          </p:cNvPr>
          <p:cNvGrpSpPr/>
          <p:nvPr/>
        </p:nvGrpSpPr>
        <p:grpSpPr>
          <a:xfrm>
            <a:off x="6760337" y="2964180"/>
            <a:ext cx="1416050" cy="1059815"/>
            <a:chOff x="6760337" y="2964180"/>
            <a:chExt cx="1416050" cy="1059815"/>
          </a:xfrm>
        </p:grpSpPr>
        <p:sp>
          <p:nvSpPr>
            <p:cNvPr id="18" name="object 18"/>
            <p:cNvSpPr/>
            <p:nvPr/>
          </p:nvSpPr>
          <p:spPr>
            <a:xfrm>
              <a:off x="6760337" y="2964180"/>
              <a:ext cx="1416050" cy="1059815"/>
            </a:xfrm>
            <a:custGeom>
              <a:avLst/>
              <a:gdLst/>
              <a:ahLst/>
              <a:cxnLst/>
              <a:rect l="l" t="t" r="r" b="b"/>
              <a:pathLst>
                <a:path w="1416050" h="1059814">
                  <a:moveTo>
                    <a:pt x="1213993" y="0"/>
                  </a:moveTo>
                  <a:lnTo>
                    <a:pt x="326136" y="419100"/>
                  </a:lnTo>
                  <a:lnTo>
                    <a:pt x="225298" y="205612"/>
                  </a:lnTo>
                  <a:lnTo>
                    <a:pt x="0" y="834263"/>
                  </a:lnTo>
                  <a:lnTo>
                    <a:pt x="628650" y="1059688"/>
                  </a:lnTo>
                  <a:lnTo>
                    <a:pt x="527812" y="846201"/>
                  </a:lnTo>
                  <a:lnTo>
                    <a:pt x="1415542" y="426974"/>
                  </a:lnTo>
                  <a:lnTo>
                    <a:pt x="1213993" y="0"/>
                  </a:lnTo>
                  <a:close/>
                </a:path>
              </a:pathLst>
            </a:custGeom>
            <a:solidFill>
              <a:srgbClr val="C00000"/>
            </a:solidFill>
          </p:spPr>
          <p:txBody>
            <a:bodyPr wrap="square" lIns="0" tIns="0" rIns="0" bIns="0" rtlCol="0"/>
            <a:lstStyle/>
            <a:p>
              <a:endParaRPr/>
            </a:p>
          </p:txBody>
        </p:sp>
        <p:sp>
          <p:nvSpPr>
            <p:cNvPr id="19" name="object 19"/>
            <p:cNvSpPr/>
            <p:nvPr/>
          </p:nvSpPr>
          <p:spPr>
            <a:xfrm>
              <a:off x="6760337" y="2964180"/>
              <a:ext cx="1416050" cy="1059815"/>
            </a:xfrm>
            <a:custGeom>
              <a:avLst/>
              <a:gdLst/>
              <a:ahLst/>
              <a:cxnLst/>
              <a:rect l="l" t="t" r="r" b="b"/>
              <a:pathLst>
                <a:path w="1416050" h="1059814">
                  <a:moveTo>
                    <a:pt x="1213993" y="0"/>
                  </a:moveTo>
                  <a:lnTo>
                    <a:pt x="326136" y="419100"/>
                  </a:lnTo>
                  <a:lnTo>
                    <a:pt x="225298" y="205612"/>
                  </a:lnTo>
                  <a:lnTo>
                    <a:pt x="0" y="834263"/>
                  </a:lnTo>
                  <a:lnTo>
                    <a:pt x="628650" y="1059688"/>
                  </a:lnTo>
                  <a:lnTo>
                    <a:pt x="527812" y="846201"/>
                  </a:lnTo>
                  <a:lnTo>
                    <a:pt x="1415542" y="426974"/>
                  </a:lnTo>
                  <a:lnTo>
                    <a:pt x="1213993" y="0"/>
                  </a:lnTo>
                  <a:close/>
                </a:path>
              </a:pathLst>
            </a:custGeom>
            <a:ln w="12700">
              <a:solidFill>
                <a:srgbClr val="41709C"/>
              </a:solidFill>
            </a:ln>
          </p:spPr>
          <p:txBody>
            <a:bodyPr wrap="square" lIns="0" tIns="0" rIns="0" bIns="0" rtlCol="0"/>
            <a:lstStyle/>
            <a:p>
              <a:endParaRPr/>
            </a:p>
          </p:txBody>
        </p:sp>
        <p:sp>
          <p:nvSpPr>
            <p:cNvPr id="20" name="object 20"/>
            <p:cNvSpPr/>
            <p:nvPr/>
          </p:nvSpPr>
          <p:spPr>
            <a:xfrm>
              <a:off x="6943216" y="3009900"/>
              <a:ext cx="1210310" cy="833119"/>
            </a:xfrm>
            <a:custGeom>
              <a:avLst/>
              <a:gdLst/>
              <a:ahLst/>
              <a:cxnLst/>
              <a:rect l="l" t="t" r="r" b="b"/>
              <a:pathLst>
                <a:path w="1210309" h="833120">
                  <a:moveTo>
                    <a:pt x="1051686" y="0"/>
                  </a:moveTo>
                  <a:lnTo>
                    <a:pt x="0" y="499363"/>
                  </a:lnTo>
                  <a:lnTo>
                    <a:pt x="158368" y="832993"/>
                  </a:lnTo>
                  <a:lnTo>
                    <a:pt x="1210055" y="333628"/>
                  </a:lnTo>
                  <a:lnTo>
                    <a:pt x="1051686" y="0"/>
                  </a:lnTo>
                  <a:close/>
                </a:path>
              </a:pathLst>
            </a:custGeom>
            <a:solidFill>
              <a:srgbClr val="C00000"/>
            </a:solidFill>
          </p:spPr>
          <p:txBody>
            <a:bodyPr wrap="square" lIns="0" tIns="0" rIns="0" bIns="0" rtlCol="0"/>
            <a:lstStyle/>
            <a:p>
              <a:endParaRPr/>
            </a:p>
          </p:txBody>
        </p:sp>
        <p:sp>
          <p:nvSpPr>
            <p:cNvPr id="21" name="object 21"/>
            <p:cNvSpPr/>
            <p:nvPr/>
          </p:nvSpPr>
          <p:spPr>
            <a:xfrm>
              <a:off x="7222363" y="3223498"/>
              <a:ext cx="599440" cy="394335"/>
            </a:xfrm>
            <a:custGeom>
              <a:avLst/>
              <a:gdLst/>
              <a:ahLst/>
              <a:cxnLst/>
              <a:rect l="l" t="t" r="r" b="b"/>
              <a:pathLst>
                <a:path w="599440" h="394335">
                  <a:moveTo>
                    <a:pt x="145016" y="325262"/>
                  </a:moveTo>
                  <a:lnTo>
                    <a:pt x="117601" y="325262"/>
                  </a:lnTo>
                  <a:lnTo>
                    <a:pt x="131317" y="354472"/>
                  </a:lnTo>
                  <a:lnTo>
                    <a:pt x="132587" y="357012"/>
                  </a:lnTo>
                  <a:lnTo>
                    <a:pt x="132968" y="358282"/>
                  </a:lnTo>
                  <a:lnTo>
                    <a:pt x="132460" y="360822"/>
                  </a:lnTo>
                  <a:lnTo>
                    <a:pt x="131952" y="362092"/>
                  </a:lnTo>
                  <a:lnTo>
                    <a:pt x="129920" y="364632"/>
                  </a:lnTo>
                  <a:lnTo>
                    <a:pt x="119483" y="368442"/>
                  </a:lnTo>
                  <a:lnTo>
                    <a:pt x="113125" y="372252"/>
                  </a:lnTo>
                  <a:lnTo>
                    <a:pt x="107291" y="373522"/>
                  </a:lnTo>
                  <a:lnTo>
                    <a:pt x="101980" y="376062"/>
                  </a:lnTo>
                  <a:lnTo>
                    <a:pt x="106044" y="378602"/>
                  </a:lnTo>
                  <a:lnTo>
                    <a:pt x="110616" y="382412"/>
                  </a:lnTo>
                  <a:lnTo>
                    <a:pt x="115315" y="390032"/>
                  </a:lnTo>
                  <a:lnTo>
                    <a:pt x="117093" y="391302"/>
                  </a:lnTo>
                  <a:lnTo>
                    <a:pt x="118363" y="393842"/>
                  </a:lnTo>
                  <a:lnTo>
                    <a:pt x="123697" y="393842"/>
                  </a:lnTo>
                  <a:lnTo>
                    <a:pt x="124078" y="392572"/>
                  </a:lnTo>
                  <a:lnTo>
                    <a:pt x="126110" y="392572"/>
                  </a:lnTo>
                  <a:lnTo>
                    <a:pt x="159003" y="369712"/>
                  </a:lnTo>
                  <a:lnTo>
                    <a:pt x="161035" y="363362"/>
                  </a:lnTo>
                  <a:lnTo>
                    <a:pt x="160781" y="360822"/>
                  </a:lnTo>
                  <a:lnTo>
                    <a:pt x="160654" y="358282"/>
                  </a:lnTo>
                  <a:lnTo>
                    <a:pt x="159384" y="354472"/>
                  </a:lnTo>
                  <a:lnTo>
                    <a:pt x="156971" y="349392"/>
                  </a:lnTo>
                  <a:lnTo>
                    <a:pt x="145016" y="325262"/>
                  </a:lnTo>
                  <a:close/>
                </a:path>
                <a:path w="599440" h="394335">
                  <a:moveTo>
                    <a:pt x="123337" y="279542"/>
                  </a:moveTo>
                  <a:lnTo>
                    <a:pt x="96138" y="279542"/>
                  </a:lnTo>
                  <a:lnTo>
                    <a:pt x="107950" y="304942"/>
                  </a:lnTo>
                  <a:lnTo>
                    <a:pt x="55498" y="329072"/>
                  </a:lnTo>
                  <a:lnTo>
                    <a:pt x="29336" y="341772"/>
                  </a:lnTo>
                  <a:lnTo>
                    <a:pt x="28320" y="341772"/>
                  </a:lnTo>
                  <a:lnTo>
                    <a:pt x="27685" y="343042"/>
                  </a:lnTo>
                  <a:lnTo>
                    <a:pt x="27304" y="343042"/>
                  </a:lnTo>
                  <a:lnTo>
                    <a:pt x="27558" y="344312"/>
                  </a:lnTo>
                  <a:lnTo>
                    <a:pt x="28066" y="344312"/>
                  </a:lnTo>
                  <a:lnTo>
                    <a:pt x="35813" y="360822"/>
                  </a:lnTo>
                  <a:lnTo>
                    <a:pt x="36321" y="362092"/>
                  </a:lnTo>
                  <a:lnTo>
                    <a:pt x="36702" y="363362"/>
                  </a:lnTo>
                  <a:lnTo>
                    <a:pt x="38100" y="363362"/>
                  </a:lnTo>
                  <a:lnTo>
                    <a:pt x="39242" y="362092"/>
                  </a:lnTo>
                  <a:lnTo>
                    <a:pt x="65150" y="349392"/>
                  </a:lnTo>
                  <a:lnTo>
                    <a:pt x="117601" y="325262"/>
                  </a:lnTo>
                  <a:lnTo>
                    <a:pt x="145016" y="325262"/>
                  </a:lnTo>
                  <a:lnTo>
                    <a:pt x="143128" y="321452"/>
                  </a:lnTo>
                  <a:lnTo>
                    <a:pt x="139826" y="313832"/>
                  </a:lnTo>
                  <a:lnTo>
                    <a:pt x="183140" y="293512"/>
                  </a:lnTo>
                  <a:lnTo>
                    <a:pt x="130175" y="293512"/>
                  </a:lnTo>
                  <a:lnTo>
                    <a:pt x="123337" y="279542"/>
                  </a:lnTo>
                  <a:close/>
                </a:path>
                <a:path w="599440" h="394335">
                  <a:moveTo>
                    <a:pt x="212343" y="132222"/>
                  </a:moveTo>
                  <a:lnTo>
                    <a:pt x="210946" y="132222"/>
                  </a:lnTo>
                  <a:lnTo>
                    <a:pt x="208660" y="133492"/>
                  </a:lnTo>
                  <a:lnTo>
                    <a:pt x="202310" y="134762"/>
                  </a:lnTo>
                  <a:lnTo>
                    <a:pt x="195833" y="138572"/>
                  </a:lnTo>
                  <a:lnTo>
                    <a:pt x="189483" y="141112"/>
                  </a:lnTo>
                  <a:lnTo>
                    <a:pt x="192555" y="146192"/>
                  </a:lnTo>
                  <a:lnTo>
                    <a:pt x="196246" y="152542"/>
                  </a:lnTo>
                  <a:lnTo>
                    <a:pt x="200556" y="160162"/>
                  </a:lnTo>
                  <a:lnTo>
                    <a:pt x="205485" y="171592"/>
                  </a:lnTo>
                  <a:lnTo>
                    <a:pt x="224789" y="210962"/>
                  </a:lnTo>
                  <a:lnTo>
                    <a:pt x="244792" y="256682"/>
                  </a:lnTo>
                  <a:lnTo>
                    <a:pt x="256704" y="302402"/>
                  </a:lnTo>
                  <a:lnTo>
                    <a:pt x="256920" y="312562"/>
                  </a:lnTo>
                  <a:lnTo>
                    <a:pt x="263651" y="313832"/>
                  </a:lnTo>
                  <a:lnTo>
                    <a:pt x="269112" y="315102"/>
                  </a:lnTo>
                  <a:lnTo>
                    <a:pt x="273176" y="317642"/>
                  </a:lnTo>
                  <a:lnTo>
                    <a:pt x="276097" y="318912"/>
                  </a:lnTo>
                  <a:lnTo>
                    <a:pt x="278129" y="320182"/>
                  </a:lnTo>
                  <a:lnTo>
                    <a:pt x="279907" y="318912"/>
                  </a:lnTo>
                  <a:lnTo>
                    <a:pt x="280288" y="317642"/>
                  </a:lnTo>
                  <a:lnTo>
                    <a:pt x="274234" y="278272"/>
                  </a:lnTo>
                  <a:lnTo>
                    <a:pt x="259492" y="238902"/>
                  </a:lnTo>
                  <a:lnTo>
                    <a:pt x="251991" y="221122"/>
                  </a:lnTo>
                  <a:lnTo>
                    <a:pt x="242823" y="202072"/>
                  </a:lnTo>
                  <a:lnTo>
                    <a:pt x="218185" y="150002"/>
                  </a:lnTo>
                  <a:lnTo>
                    <a:pt x="214883" y="142382"/>
                  </a:lnTo>
                  <a:lnTo>
                    <a:pt x="213867" y="138572"/>
                  </a:lnTo>
                  <a:lnTo>
                    <a:pt x="213613" y="137302"/>
                  </a:lnTo>
                  <a:lnTo>
                    <a:pt x="213359" y="136032"/>
                  </a:lnTo>
                  <a:lnTo>
                    <a:pt x="213105" y="133492"/>
                  </a:lnTo>
                  <a:lnTo>
                    <a:pt x="212343" y="132222"/>
                  </a:lnTo>
                  <a:close/>
                </a:path>
                <a:path w="599440" h="394335">
                  <a:moveTo>
                    <a:pt x="102234" y="235092"/>
                  </a:moveTo>
                  <a:lnTo>
                    <a:pt x="74929" y="235092"/>
                  </a:lnTo>
                  <a:lnTo>
                    <a:pt x="86486" y="259222"/>
                  </a:lnTo>
                  <a:lnTo>
                    <a:pt x="52196" y="275732"/>
                  </a:lnTo>
                  <a:lnTo>
                    <a:pt x="23748" y="288432"/>
                  </a:lnTo>
                  <a:lnTo>
                    <a:pt x="22225" y="289702"/>
                  </a:lnTo>
                  <a:lnTo>
                    <a:pt x="21843" y="290972"/>
                  </a:lnTo>
                  <a:lnTo>
                    <a:pt x="22478" y="292242"/>
                  </a:lnTo>
                  <a:lnTo>
                    <a:pt x="30352" y="308752"/>
                  </a:lnTo>
                  <a:lnTo>
                    <a:pt x="30860" y="310022"/>
                  </a:lnTo>
                  <a:lnTo>
                    <a:pt x="31495" y="310022"/>
                  </a:lnTo>
                  <a:lnTo>
                    <a:pt x="31876" y="311292"/>
                  </a:lnTo>
                  <a:lnTo>
                    <a:pt x="32638" y="310022"/>
                  </a:lnTo>
                  <a:lnTo>
                    <a:pt x="96138" y="279542"/>
                  </a:lnTo>
                  <a:lnTo>
                    <a:pt x="123337" y="279542"/>
                  </a:lnTo>
                  <a:lnTo>
                    <a:pt x="118363" y="269382"/>
                  </a:lnTo>
                  <a:lnTo>
                    <a:pt x="153542" y="252872"/>
                  </a:lnTo>
                  <a:lnTo>
                    <a:pt x="162039" y="249062"/>
                  </a:lnTo>
                  <a:lnTo>
                    <a:pt x="108838" y="249062"/>
                  </a:lnTo>
                  <a:lnTo>
                    <a:pt x="102234" y="235092"/>
                  </a:lnTo>
                  <a:close/>
                </a:path>
                <a:path w="599440" h="394335">
                  <a:moveTo>
                    <a:pt x="209930" y="256682"/>
                  </a:moveTo>
                  <a:lnTo>
                    <a:pt x="207390" y="256682"/>
                  </a:lnTo>
                  <a:lnTo>
                    <a:pt x="181609" y="269382"/>
                  </a:lnTo>
                  <a:lnTo>
                    <a:pt x="130175" y="293512"/>
                  </a:lnTo>
                  <a:lnTo>
                    <a:pt x="183140" y="293512"/>
                  </a:lnTo>
                  <a:lnTo>
                    <a:pt x="191261" y="289702"/>
                  </a:lnTo>
                  <a:lnTo>
                    <a:pt x="217423" y="278272"/>
                  </a:lnTo>
                  <a:lnTo>
                    <a:pt x="218439" y="277002"/>
                  </a:lnTo>
                  <a:lnTo>
                    <a:pt x="219201" y="277002"/>
                  </a:lnTo>
                  <a:lnTo>
                    <a:pt x="219328" y="275732"/>
                  </a:lnTo>
                  <a:lnTo>
                    <a:pt x="219075" y="275732"/>
                  </a:lnTo>
                  <a:lnTo>
                    <a:pt x="218566" y="274462"/>
                  </a:lnTo>
                  <a:lnTo>
                    <a:pt x="210819" y="257952"/>
                  </a:lnTo>
                  <a:lnTo>
                    <a:pt x="209930" y="256682"/>
                  </a:lnTo>
                  <a:close/>
                </a:path>
                <a:path w="599440" h="394335">
                  <a:moveTo>
                    <a:pt x="266700" y="106822"/>
                  </a:moveTo>
                  <a:lnTo>
                    <a:pt x="263016" y="106822"/>
                  </a:lnTo>
                  <a:lnTo>
                    <a:pt x="257555" y="109362"/>
                  </a:lnTo>
                  <a:lnTo>
                    <a:pt x="251459" y="111902"/>
                  </a:lnTo>
                  <a:lnTo>
                    <a:pt x="244728" y="114442"/>
                  </a:lnTo>
                  <a:lnTo>
                    <a:pt x="248062" y="120792"/>
                  </a:lnTo>
                  <a:lnTo>
                    <a:pt x="251777" y="127142"/>
                  </a:lnTo>
                  <a:lnTo>
                    <a:pt x="255873" y="136032"/>
                  </a:lnTo>
                  <a:lnTo>
                    <a:pt x="260350" y="144922"/>
                  </a:lnTo>
                  <a:lnTo>
                    <a:pt x="312800" y="255412"/>
                  </a:lnTo>
                  <a:lnTo>
                    <a:pt x="330326" y="293512"/>
                  </a:lnTo>
                  <a:lnTo>
                    <a:pt x="332739" y="293512"/>
                  </a:lnTo>
                  <a:lnTo>
                    <a:pt x="347217" y="285892"/>
                  </a:lnTo>
                  <a:lnTo>
                    <a:pt x="348868" y="285892"/>
                  </a:lnTo>
                  <a:lnTo>
                    <a:pt x="348995" y="284622"/>
                  </a:lnTo>
                  <a:lnTo>
                    <a:pt x="349250" y="284622"/>
                  </a:lnTo>
                  <a:lnTo>
                    <a:pt x="349122" y="283352"/>
                  </a:lnTo>
                  <a:lnTo>
                    <a:pt x="348614" y="283352"/>
                  </a:lnTo>
                  <a:lnTo>
                    <a:pt x="345820" y="277002"/>
                  </a:lnTo>
                  <a:lnTo>
                    <a:pt x="369543" y="277002"/>
                  </a:lnTo>
                  <a:lnTo>
                    <a:pt x="371218" y="274462"/>
                  </a:lnTo>
                  <a:lnTo>
                    <a:pt x="344677" y="274462"/>
                  </a:lnTo>
                  <a:lnTo>
                    <a:pt x="342677" y="270652"/>
                  </a:lnTo>
                  <a:lnTo>
                    <a:pt x="339724" y="265572"/>
                  </a:lnTo>
                  <a:lnTo>
                    <a:pt x="335819" y="256682"/>
                  </a:lnTo>
                  <a:lnTo>
                    <a:pt x="278891" y="137302"/>
                  </a:lnTo>
                  <a:lnTo>
                    <a:pt x="267334" y="108092"/>
                  </a:lnTo>
                  <a:lnTo>
                    <a:pt x="266700" y="106822"/>
                  </a:lnTo>
                  <a:close/>
                </a:path>
                <a:path w="599440" h="394335">
                  <a:moveTo>
                    <a:pt x="369543" y="277002"/>
                  </a:moveTo>
                  <a:lnTo>
                    <a:pt x="345820" y="277002"/>
                  </a:lnTo>
                  <a:lnTo>
                    <a:pt x="348360" y="278272"/>
                  </a:lnTo>
                  <a:lnTo>
                    <a:pt x="351916" y="279542"/>
                  </a:lnTo>
                  <a:lnTo>
                    <a:pt x="356361" y="282082"/>
                  </a:lnTo>
                  <a:lnTo>
                    <a:pt x="359663" y="284622"/>
                  </a:lnTo>
                  <a:lnTo>
                    <a:pt x="361950" y="285892"/>
                  </a:lnTo>
                  <a:lnTo>
                    <a:pt x="362838" y="285892"/>
                  </a:lnTo>
                  <a:lnTo>
                    <a:pt x="363727" y="284622"/>
                  </a:lnTo>
                  <a:lnTo>
                    <a:pt x="365125" y="283352"/>
                  </a:lnTo>
                  <a:lnTo>
                    <a:pt x="367029" y="280812"/>
                  </a:lnTo>
                  <a:lnTo>
                    <a:pt x="369543" y="277002"/>
                  </a:lnTo>
                  <a:close/>
                </a:path>
                <a:path w="599440" h="394335">
                  <a:moveTo>
                    <a:pt x="291591" y="277002"/>
                  </a:moveTo>
                  <a:lnTo>
                    <a:pt x="290575" y="277002"/>
                  </a:lnTo>
                  <a:lnTo>
                    <a:pt x="290829" y="278272"/>
                  </a:lnTo>
                  <a:lnTo>
                    <a:pt x="291591" y="277002"/>
                  </a:lnTo>
                  <a:close/>
                </a:path>
                <a:path w="599440" h="394335">
                  <a:moveTo>
                    <a:pt x="241300" y="127142"/>
                  </a:moveTo>
                  <a:lnTo>
                    <a:pt x="238886" y="128412"/>
                  </a:lnTo>
                  <a:lnTo>
                    <a:pt x="235330" y="129682"/>
                  </a:lnTo>
                  <a:lnTo>
                    <a:pt x="229615" y="132222"/>
                  </a:lnTo>
                  <a:lnTo>
                    <a:pt x="221741" y="134762"/>
                  </a:lnTo>
                  <a:lnTo>
                    <a:pt x="224720" y="139842"/>
                  </a:lnTo>
                  <a:lnTo>
                    <a:pt x="228139" y="146192"/>
                  </a:lnTo>
                  <a:lnTo>
                    <a:pt x="232011" y="153812"/>
                  </a:lnTo>
                  <a:lnTo>
                    <a:pt x="236346" y="162702"/>
                  </a:lnTo>
                  <a:lnTo>
                    <a:pt x="274446" y="243982"/>
                  </a:lnTo>
                  <a:lnTo>
                    <a:pt x="289432" y="275732"/>
                  </a:lnTo>
                  <a:lnTo>
                    <a:pt x="289813" y="277002"/>
                  </a:lnTo>
                  <a:lnTo>
                    <a:pt x="292607" y="277002"/>
                  </a:lnTo>
                  <a:lnTo>
                    <a:pt x="305942" y="270652"/>
                  </a:lnTo>
                  <a:lnTo>
                    <a:pt x="306958" y="270652"/>
                  </a:lnTo>
                  <a:lnTo>
                    <a:pt x="307593" y="269382"/>
                  </a:lnTo>
                  <a:lnTo>
                    <a:pt x="307847" y="269382"/>
                  </a:lnTo>
                  <a:lnTo>
                    <a:pt x="307593" y="268112"/>
                  </a:lnTo>
                  <a:lnTo>
                    <a:pt x="291464" y="235092"/>
                  </a:lnTo>
                  <a:lnTo>
                    <a:pt x="253110" y="155082"/>
                  </a:lnTo>
                  <a:lnTo>
                    <a:pt x="247522" y="142382"/>
                  </a:lnTo>
                  <a:lnTo>
                    <a:pt x="244475" y="136032"/>
                  </a:lnTo>
                  <a:lnTo>
                    <a:pt x="244093" y="133492"/>
                  </a:lnTo>
                  <a:lnTo>
                    <a:pt x="243839" y="130952"/>
                  </a:lnTo>
                  <a:lnTo>
                    <a:pt x="243712" y="129682"/>
                  </a:lnTo>
                  <a:lnTo>
                    <a:pt x="243458" y="129682"/>
                  </a:lnTo>
                  <a:lnTo>
                    <a:pt x="243204" y="128412"/>
                  </a:lnTo>
                  <a:lnTo>
                    <a:pt x="242823" y="128412"/>
                  </a:lnTo>
                  <a:lnTo>
                    <a:pt x="241300" y="127142"/>
                  </a:lnTo>
                  <a:close/>
                </a:path>
                <a:path w="599440" h="394335">
                  <a:moveTo>
                    <a:pt x="371982" y="235092"/>
                  </a:moveTo>
                  <a:lnTo>
                    <a:pt x="364743" y="235092"/>
                  </a:lnTo>
                  <a:lnTo>
                    <a:pt x="364235" y="237632"/>
                  </a:lnTo>
                  <a:lnTo>
                    <a:pt x="363346" y="241442"/>
                  </a:lnTo>
                  <a:lnTo>
                    <a:pt x="344677" y="274462"/>
                  </a:lnTo>
                  <a:lnTo>
                    <a:pt x="371218" y="274462"/>
                  </a:lnTo>
                  <a:lnTo>
                    <a:pt x="383158" y="247792"/>
                  </a:lnTo>
                  <a:lnTo>
                    <a:pt x="384301" y="245252"/>
                  </a:lnTo>
                  <a:lnTo>
                    <a:pt x="386968" y="242712"/>
                  </a:lnTo>
                  <a:lnTo>
                    <a:pt x="387350" y="241442"/>
                  </a:lnTo>
                  <a:lnTo>
                    <a:pt x="386968" y="240172"/>
                  </a:lnTo>
                  <a:lnTo>
                    <a:pt x="386460" y="238902"/>
                  </a:lnTo>
                  <a:lnTo>
                    <a:pt x="385190" y="238902"/>
                  </a:lnTo>
                  <a:lnTo>
                    <a:pt x="383031" y="237632"/>
                  </a:lnTo>
                  <a:lnTo>
                    <a:pt x="378078" y="236362"/>
                  </a:lnTo>
                  <a:lnTo>
                    <a:pt x="371982" y="235092"/>
                  </a:lnTo>
                  <a:close/>
                </a:path>
                <a:path w="599440" h="394335">
                  <a:moveTo>
                    <a:pt x="123062" y="169052"/>
                  </a:moveTo>
                  <a:lnTo>
                    <a:pt x="117601" y="174132"/>
                  </a:lnTo>
                  <a:lnTo>
                    <a:pt x="112521" y="179212"/>
                  </a:lnTo>
                  <a:lnTo>
                    <a:pt x="107568" y="184292"/>
                  </a:lnTo>
                  <a:lnTo>
                    <a:pt x="98875" y="190642"/>
                  </a:lnTo>
                  <a:lnTo>
                    <a:pt x="89169" y="198262"/>
                  </a:lnTo>
                  <a:lnTo>
                    <a:pt x="78440" y="205882"/>
                  </a:lnTo>
                  <a:lnTo>
                    <a:pt x="66675" y="213502"/>
                  </a:lnTo>
                  <a:lnTo>
                    <a:pt x="52077" y="222392"/>
                  </a:lnTo>
                  <a:lnTo>
                    <a:pt x="36099" y="232552"/>
                  </a:lnTo>
                  <a:lnTo>
                    <a:pt x="18740" y="241442"/>
                  </a:lnTo>
                  <a:lnTo>
                    <a:pt x="0" y="251602"/>
                  </a:lnTo>
                  <a:lnTo>
                    <a:pt x="4571" y="254142"/>
                  </a:lnTo>
                  <a:lnTo>
                    <a:pt x="8889" y="257952"/>
                  </a:lnTo>
                  <a:lnTo>
                    <a:pt x="14985" y="265572"/>
                  </a:lnTo>
                  <a:lnTo>
                    <a:pt x="16255" y="266842"/>
                  </a:lnTo>
                  <a:lnTo>
                    <a:pt x="19557" y="266842"/>
                  </a:lnTo>
                  <a:lnTo>
                    <a:pt x="21970" y="265572"/>
                  </a:lnTo>
                  <a:lnTo>
                    <a:pt x="22859" y="265572"/>
                  </a:lnTo>
                  <a:lnTo>
                    <a:pt x="24129" y="264302"/>
                  </a:lnTo>
                  <a:lnTo>
                    <a:pt x="38389" y="256682"/>
                  </a:lnTo>
                  <a:lnTo>
                    <a:pt x="51625" y="249062"/>
                  </a:lnTo>
                  <a:lnTo>
                    <a:pt x="63813" y="241442"/>
                  </a:lnTo>
                  <a:lnTo>
                    <a:pt x="74929" y="235092"/>
                  </a:lnTo>
                  <a:lnTo>
                    <a:pt x="102234" y="235092"/>
                  </a:lnTo>
                  <a:lnTo>
                    <a:pt x="95630" y="221122"/>
                  </a:lnTo>
                  <a:lnTo>
                    <a:pt x="127688" y="198262"/>
                  </a:lnTo>
                  <a:lnTo>
                    <a:pt x="139953" y="188102"/>
                  </a:lnTo>
                  <a:lnTo>
                    <a:pt x="142875" y="185562"/>
                  </a:lnTo>
                  <a:lnTo>
                    <a:pt x="146176" y="184292"/>
                  </a:lnTo>
                  <a:lnTo>
                    <a:pt x="148462" y="183022"/>
                  </a:lnTo>
                  <a:lnTo>
                    <a:pt x="149351" y="181752"/>
                  </a:lnTo>
                  <a:lnTo>
                    <a:pt x="148081" y="179212"/>
                  </a:lnTo>
                  <a:lnTo>
                    <a:pt x="146811" y="177942"/>
                  </a:lnTo>
                  <a:lnTo>
                    <a:pt x="144906" y="176672"/>
                  </a:lnTo>
                  <a:lnTo>
                    <a:pt x="138810" y="174132"/>
                  </a:lnTo>
                  <a:lnTo>
                    <a:pt x="131444" y="171592"/>
                  </a:lnTo>
                  <a:lnTo>
                    <a:pt x="123062" y="169052"/>
                  </a:lnTo>
                  <a:close/>
                </a:path>
                <a:path w="599440" h="394335">
                  <a:moveTo>
                    <a:pt x="173354" y="217312"/>
                  </a:moveTo>
                  <a:lnTo>
                    <a:pt x="143890" y="232552"/>
                  </a:lnTo>
                  <a:lnTo>
                    <a:pt x="108838" y="249062"/>
                  </a:lnTo>
                  <a:lnTo>
                    <a:pt x="162039" y="249062"/>
                  </a:lnTo>
                  <a:lnTo>
                    <a:pt x="181863" y="240172"/>
                  </a:lnTo>
                  <a:lnTo>
                    <a:pt x="183387" y="238902"/>
                  </a:lnTo>
                  <a:lnTo>
                    <a:pt x="183641" y="237632"/>
                  </a:lnTo>
                  <a:lnTo>
                    <a:pt x="183387" y="237632"/>
                  </a:lnTo>
                  <a:lnTo>
                    <a:pt x="182879" y="236362"/>
                  </a:lnTo>
                  <a:lnTo>
                    <a:pt x="175005" y="219852"/>
                  </a:lnTo>
                  <a:lnTo>
                    <a:pt x="174370" y="218582"/>
                  </a:lnTo>
                  <a:lnTo>
                    <a:pt x="173354" y="217312"/>
                  </a:lnTo>
                  <a:close/>
                </a:path>
                <a:path w="599440" h="394335">
                  <a:moveTo>
                    <a:pt x="372744" y="58562"/>
                  </a:moveTo>
                  <a:lnTo>
                    <a:pt x="371347" y="58562"/>
                  </a:lnTo>
                  <a:lnTo>
                    <a:pt x="344423" y="71262"/>
                  </a:lnTo>
                  <a:lnTo>
                    <a:pt x="300354" y="92852"/>
                  </a:lnTo>
                  <a:lnTo>
                    <a:pt x="274065" y="104282"/>
                  </a:lnTo>
                  <a:lnTo>
                    <a:pt x="273050" y="105552"/>
                  </a:lnTo>
                  <a:lnTo>
                    <a:pt x="272160" y="105552"/>
                  </a:lnTo>
                  <a:lnTo>
                    <a:pt x="272033" y="106822"/>
                  </a:lnTo>
                  <a:lnTo>
                    <a:pt x="318642" y="106822"/>
                  </a:lnTo>
                  <a:lnTo>
                    <a:pt x="319658" y="113172"/>
                  </a:lnTo>
                  <a:lnTo>
                    <a:pt x="320166" y="119522"/>
                  </a:lnTo>
                  <a:lnTo>
                    <a:pt x="320039" y="124602"/>
                  </a:lnTo>
                  <a:lnTo>
                    <a:pt x="296671" y="136032"/>
                  </a:lnTo>
                  <a:lnTo>
                    <a:pt x="295147" y="136032"/>
                  </a:lnTo>
                  <a:lnTo>
                    <a:pt x="295020" y="137302"/>
                  </a:lnTo>
                  <a:lnTo>
                    <a:pt x="294766" y="137302"/>
                  </a:lnTo>
                  <a:lnTo>
                    <a:pt x="295020" y="138572"/>
                  </a:lnTo>
                  <a:lnTo>
                    <a:pt x="295528" y="139842"/>
                  </a:lnTo>
                  <a:lnTo>
                    <a:pt x="307212" y="162702"/>
                  </a:lnTo>
                  <a:lnTo>
                    <a:pt x="332866" y="217312"/>
                  </a:lnTo>
                  <a:lnTo>
                    <a:pt x="344042" y="241442"/>
                  </a:lnTo>
                  <a:lnTo>
                    <a:pt x="344423" y="242712"/>
                  </a:lnTo>
                  <a:lnTo>
                    <a:pt x="347344" y="242712"/>
                  </a:lnTo>
                  <a:lnTo>
                    <a:pt x="370839" y="231282"/>
                  </a:lnTo>
                  <a:lnTo>
                    <a:pt x="403097" y="216042"/>
                  </a:lnTo>
                  <a:lnTo>
                    <a:pt x="356361" y="216042"/>
                  </a:lnTo>
                  <a:lnTo>
                    <a:pt x="349757" y="202072"/>
                  </a:lnTo>
                  <a:lnTo>
                    <a:pt x="380775" y="186832"/>
                  </a:lnTo>
                  <a:lnTo>
                    <a:pt x="342391" y="186832"/>
                  </a:lnTo>
                  <a:lnTo>
                    <a:pt x="336041" y="172862"/>
                  </a:lnTo>
                  <a:lnTo>
                    <a:pt x="368998" y="157622"/>
                  </a:lnTo>
                  <a:lnTo>
                    <a:pt x="328675" y="157622"/>
                  </a:lnTo>
                  <a:lnTo>
                    <a:pt x="322579" y="144922"/>
                  </a:lnTo>
                  <a:lnTo>
                    <a:pt x="366521" y="123332"/>
                  </a:lnTo>
                  <a:lnTo>
                    <a:pt x="390905" y="123332"/>
                  </a:lnTo>
                  <a:lnTo>
                    <a:pt x="387416" y="115712"/>
                  </a:lnTo>
                  <a:lnTo>
                    <a:pt x="340613" y="115712"/>
                  </a:lnTo>
                  <a:lnTo>
                    <a:pt x="340486" y="104282"/>
                  </a:lnTo>
                  <a:lnTo>
                    <a:pt x="339978" y="96662"/>
                  </a:lnTo>
                  <a:lnTo>
                    <a:pt x="353313" y="90312"/>
                  </a:lnTo>
                  <a:lnTo>
                    <a:pt x="379602" y="78882"/>
                  </a:lnTo>
                  <a:lnTo>
                    <a:pt x="380618" y="77612"/>
                  </a:lnTo>
                  <a:lnTo>
                    <a:pt x="381380" y="77612"/>
                  </a:lnTo>
                  <a:lnTo>
                    <a:pt x="381253" y="76342"/>
                  </a:lnTo>
                  <a:lnTo>
                    <a:pt x="380745" y="75072"/>
                  </a:lnTo>
                  <a:lnTo>
                    <a:pt x="373506" y="59832"/>
                  </a:lnTo>
                  <a:lnTo>
                    <a:pt x="373125" y="59832"/>
                  </a:lnTo>
                  <a:lnTo>
                    <a:pt x="372744" y="58562"/>
                  </a:lnTo>
                  <a:close/>
                </a:path>
                <a:path w="599440" h="394335">
                  <a:moveTo>
                    <a:pt x="409575" y="214772"/>
                  </a:moveTo>
                  <a:lnTo>
                    <a:pt x="406653" y="214772"/>
                  </a:lnTo>
                  <a:lnTo>
                    <a:pt x="406145" y="216042"/>
                  </a:lnTo>
                  <a:lnTo>
                    <a:pt x="405637" y="216042"/>
                  </a:lnTo>
                  <a:lnTo>
                    <a:pt x="400050" y="228742"/>
                  </a:lnTo>
                  <a:lnTo>
                    <a:pt x="399160" y="230012"/>
                  </a:lnTo>
                  <a:lnTo>
                    <a:pt x="398906" y="231282"/>
                  </a:lnTo>
                  <a:lnTo>
                    <a:pt x="399287" y="232552"/>
                  </a:lnTo>
                  <a:lnTo>
                    <a:pt x="400811" y="232552"/>
                  </a:lnTo>
                  <a:lnTo>
                    <a:pt x="410434" y="236362"/>
                  </a:lnTo>
                  <a:lnTo>
                    <a:pt x="420830" y="240172"/>
                  </a:lnTo>
                  <a:lnTo>
                    <a:pt x="443991" y="242712"/>
                  </a:lnTo>
                  <a:lnTo>
                    <a:pt x="449960" y="242712"/>
                  </a:lnTo>
                  <a:lnTo>
                    <a:pt x="451103" y="241442"/>
                  </a:lnTo>
                  <a:lnTo>
                    <a:pt x="451738" y="240172"/>
                  </a:lnTo>
                  <a:lnTo>
                    <a:pt x="451865" y="235092"/>
                  </a:lnTo>
                  <a:lnTo>
                    <a:pt x="452246" y="228742"/>
                  </a:lnTo>
                  <a:lnTo>
                    <a:pt x="453262" y="223662"/>
                  </a:lnTo>
                  <a:lnTo>
                    <a:pt x="454363" y="221122"/>
                  </a:lnTo>
                  <a:lnTo>
                    <a:pt x="443150" y="221122"/>
                  </a:lnTo>
                  <a:lnTo>
                    <a:pt x="420481" y="218582"/>
                  </a:lnTo>
                  <a:lnTo>
                    <a:pt x="409575" y="214772"/>
                  </a:lnTo>
                  <a:close/>
                </a:path>
                <a:path w="599440" h="394335">
                  <a:moveTo>
                    <a:pt x="454913" y="219852"/>
                  </a:moveTo>
                  <a:lnTo>
                    <a:pt x="443150" y="221122"/>
                  </a:lnTo>
                  <a:lnTo>
                    <a:pt x="454363" y="221122"/>
                  </a:lnTo>
                  <a:lnTo>
                    <a:pt x="454913" y="219852"/>
                  </a:lnTo>
                  <a:close/>
                </a:path>
                <a:path w="599440" h="394335">
                  <a:moveTo>
                    <a:pt x="417872" y="180482"/>
                  </a:moveTo>
                  <a:lnTo>
                    <a:pt x="393700" y="180482"/>
                  </a:lnTo>
                  <a:lnTo>
                    <a:pt x="400303" y="194452"/>
                  </a:lnTo>
                  <a:lnTo>
                    <a:pt x="356361" y="216042"/>
                  </a:lnTo>
                  <a:lnTo>
                    <a:pt x="403097" y="216042"/>
                  </a:lnTo>
                  <a:lnTo>
                    <a:pt x="426973" y="204612"/>
                  </a:lnTo>
                  <a:lnTo>
                    <a:pt x="428116" y="204612"/>
                  </a:lnTo>
                  <a:lnTo>
                    <a:pt x="428751" y="203342"/>
                  </a:lnTo>
                  <a:lnTo>
                    <a:pt x="429005" y="203342"/>
                  </a:lnTo>
                  <a:lnTo>
                    <a:pt x="428878" y="202072"/>
                  </a:lnTo>
                  <a:lnTo>
                    <a:pt x="428370" y="200802"/>
                  </a:lnTo>
                  <a:lnTo>
                    <a:pt x="417872" y="180482"/>
                  </a:lnTo>
                  <a:close/>
                </a:path>
                <a:path w="599440" h="394335">
                  <a:moveTo>
                    <a:pt x="404627" y="152542"/>
                  </a:moveTo>
                  <a:lnTo>
                    <a:pt x="379983" y="152542"/>
                  </a:lnTo>
                  <a:lnTo>
                    <a:pt x="386333" y="165242"/>
                  </a:lnTo>
                  <a:lnTo>
                    <a:pt x="342391" y="186832"/>
                  </a:lnTo>
                  <a:lnTo>
                    <a:pt x="380775" y="186832"/>
                  </a:lnTo>
                  <a:lnTo>
                    <a:pt x="393700" y="180482"/>
                  </a:lnTo>
                  <a:lnTo>
                    <a:pt x="417872" y="180482"/>
                  </a:lnTo>
                  <a:lnTo>
                    <a:pt x="416559" y="177942"/>
                  </a:lnTo>
                  <a:lnTo>
                    <a:pt x="404627" y="152542"/>
                  </a:lnTo>
                  <a:close/>
                </a:path>
                <a:path w="599440" h="394335">
                  <a:moveTo>
                    <a:pt x="390905" y="123332"/>
                  </a:moveTo>
                  <a:lnTo>
                    <a:pt x="366521" y="123332"/>
                  </a:lnTo>
                  <a:lnTo>
                    <a:pt x="372617" y="136032"/>
                  </a:lnTo>
                  <a:lnTo>
                    <a:pt x="328675" y="157622"/>
                  </a:lnTo>
                  <a:lnTo>
                    <a:pt x="368998" y="157622"/>
                  </a:lnTo>
                  <a:lnTo>
                    <a:pt x="379983" y="152542"/>
                  </a:lnTo>
                  <a:lnTo>
                    <a:pt x="404627" y="152542"/>
                  </a:lnTo>
                  <a:lnTo>
                    <a:pt x="390905" y="123332"/>
                  </a:lnTo>
                  <a:close/>
                </a:path>
                <a:path w="599440" h="394335">
                  <a:moveTo>
                    <a:pt x="318642" y="106822"/>
                  </a:moveTo>
                  <a:lnTo>
                    <a:pt x="272160" y="106822"/>
                  </a:lnTo>
                  <a:lnTo>
                    <a:pt x="272668" y="108092"/>
                  </a:lnTo>
                  <a:lnTo>
                    <a:pt x="279780" y="123332"/>
                  </a:lnTo>
                  <a:lnTo>
                    <a:pt x="280288" y="124602"/>
                  </a:lnTo>
                  <a:lnTo>
                    <a:pt x="282193" y="124602"/>
                  </a:lnTo>
                  <a:lnTo>
                    <a:pt x="309244" y="111902"/>
                  </a:lnTo>
                  <a:lnTo>
                    <a:pt x="318642" y="106822"/>
                  </a:lnTo>
                  <a:close/>
                </a:path>
                <a:path w="599440" h="394335">
                  <a:moveTo>
                    <a:pt x="378713" y="96662"/>
                  </a:moveTo>
                  <a:lnTo>
                    <a:pt x="378332" y="96662"/>
                  </a:lnTo>
                  <a:lnTo>
                    <a:pt x="377443" y="97932"/>
                  </a:lnTo>
                  <a:lnTo>
                    <a:pt x="376300" y="97932"/>
                  </a:lnTo>
                  <a:lnTo>
                    <a:pt x="352805" y="109362"/>
                  </a:lnTo>
                  <a:lnTo>
                    <a:pt x="340613" y="115712"/>
                  </a:lnTo>
                  <a:lnTo>
                    <a:pt x="387416" y="115712"/>
                  </a:lnTo>
                  <a:lnTo>
                    <a:pt x="379856" y="99202"/>
                  </a:lnTo>
                  <a:lnTo>
                    <a:pt x="379475" y="97932"/>
                  </a:lnTo>
                  <a:lnTo>
                    <a:pt x="378713" y="96662"/>
                  </a:lnTo>
                  <a:close/>
                </a:path>
                <a:path w="599440" h="394335">
                  <a:moveTo>
                    <a:pt x="523700" y="0"/>
                  </a:moveTo>
                  <a:lnTo>
                    <a:pt x="509256" y="962"/>
                  </a:lnTo>
                  <a:lnTo>
                    <a:pt x="493775" y="6365"/>
                  </a:lnTo>
                  <a:lnTo>
                    <a:pt x="471128" y="23824"/>
                  </a:lnTo>
                  <a:lnTo>
                    <a:pt x="460898" y="48783"/>
                  </a:lnTo>
                  <a:lnTo>
                    <a:pt x="463075" y="81268"/>
                  </a:lnTo>
                  <a:lnTo>
                    <a:pt x="477646" y="121300"/>
                  </a:lnTo>
                  <a:lnTo>
                    <a:pt x="506043" y="162448"/>
                  </a:lnTo>
                  <a:lnTo>
                    <a:pt x="540988" y="177577"/>
                  </a:lnTo>
                  <a:lnTo>
                    <a:pt x="553731" y="176182"/>
                  </a:lnTo>
                  <a:lnTo>
                    <a:pt x="566927" y="171465"/>
                  </a:lnTo>
                  <a:lnTo>
                    <a:pt x="576736" y="165842"/>
                  </a:lnTo>
                  <a:lnTo>
                    <a:pt x="584819" y="159051"/>
                  </a:lnTo>
                  <a:lnTo>
                    <a:pt x="588663" y="154215"/>
                  </a:lnTo>
                  <a:lnTo>
                    <a:pt x="544135" y="154215"/>
                  </a:lnTo>
                  <a:lnTo>
                    <a:pt x="531590" y="149510"/>
                  </a:lnTo>
                  <a:lnTo>
                    <a:pt x="519664" y="137400"/>
                  </a:lnTo>
                  <a:lnTo>
                    <a:pt x="508380" y="117871"/>
                  </a:lnTo>
                  <a:lnTo>
                    <a:pt x="509903" y="106420"/>
                  </a:lnTo>
                  <a:lnTo>
                    <a:pt x="513508" y="97027"/>
                  </a:lnTo>
                  <a:lnTo>
                    <a:pt x="513791" y="96662"/>
                  </a:lnTo>
                  <a:lnTo>
                    <a:pt x="497966" y="96662"/>
                  </a:lnTo>
                  <a:lnTo>
                    <a:pt x="488874" y="71205"/>
                  </a:lnTo>
                  <a:lnTo>
                    <a:pt x="486568" y="51022"/>
                  </a:lnTo>
                  <a:lnTo>
                    <a:pt x="491073" y="36101"/>
                  </a:lnTo>
                  <a:lnTo>
                    <a:pt x="502411" y="26431"/>
                  </a:lnTo>
                  <a:lnTo>
                    <a:pt x="509363" y="24340"/>
                  </a:lnTo>
                  <a:lnTo>
                    <a:pt x="536634" y="24340"/>
                  </a:lnTo>
                  <a:lnTo>
                    <a:pt x="549528" y="11445"/>
                  </a:lnTo>
                  <a:lnTo>
                    <a:pt x="537120" y="3490"/>
                  </a:lnTo>
                  <a:lnTo>
                    <a:pt x="523700" y="0"/>
                  </a:lnTo>
                  <a:close/>
                </a:path>
                <a:path w="599440" h="394335">
                  <a:moveTo>
                    <a:pt x="586015" y="81708"/>
                  </a:moveTo>
                  <a:lnTo>
                    <a:pt x="538023" y="81708"/>
                  </a:lnTo>
                  <a:lnTo>
                    <a:pt x="548100" y="84280"/>
                  </a:lnTo>
                  <a:lnTo>
                    <a:pt x="557176" y="92186"/>
                  </a:lnTo>
                  <a:lnTo>
                    <a:pt x="565276" y="105425"/>
                  </a:lnTo>
                  <a:lnTo>
                    <a:pt x="568444" y="113067"/>
                  </a:lnTo>
                  <a:lnTo>
                    <a:pt x="570515" y="120173"/>
                  </a:lnTo>
                  <a:lnTo>
                    <a:pt x="571492" y="126732"/>
                  </a:lnTo>
                  <a:lnTo>
                    <a:pt x="571372" y="132730"/>
                  </a:lnTo>
                  <a:lnTo>
                    <a:pt x="570356" y="141239"/>
                  </a:lnTo>
                  <a:lnTo>
                    <a:pt x="565657" y="147589"/>
                  </a:lnTo>
                  <a:lnTo>
                    <a:pt x="557276" y="151526"/>
                  </a:lnTo>
                  <a:lnTo>
                    <a:pt x="544135" y="154215"/>
                  </a:lnTo>
                  <a:lnTo>
                    <a:pt x="588663" y="154215"/>
                  </a:lnTo>
                  <a:lnTo>
                    <a:pt x="599136" y="117871"/>
                  </a:lnTo>
                  <a:lnTo>
                    <a:pt x="596792" y="105227"/>
                  </a:lnTo>
                  <a:lnTo>
                    <a:pt x="591692" y="91963"/>
                  </a:lnTo>
                  <a:lnTo>
                    <a:pt x="586015" y="81708"/>
                  </a:lnTo>
                  <a:close/>
                </a:path>
                <a:path w="599440" h="394335">
                  <a:moveTo>
                    <a:pt x="544369" y="56387"/>
                  </a:moveTo>
                  <a:lnTo>
                    <a:pt x="505571" y="75819"/>
                  </a:lnTo>
                  <a:lnTo>
                    <a:pt x="497966" y="96662"/>
                  </a:lnTo>
                  <a:lnTo>
                    <a:pt x="513791" y="96662"/>
                  </a:lnTo>
                  <a:lnTo>
                    <a:pt x="519185" y="89707"/>
                  </a:lnTo>
                  <a:lnTo>
                    <a:pt x="526922" y="84470"/>
                  </a:lnTo>
                  <a:lnTo>
                    <a:pt x="538023" y="81708"/>
                  </a:lnTo>
                  <a:lnTo>
                    <a:pt x="586015" y="81708"/>
                  </a:lnTo>
                  <a:lnTo>
                    <a:pt x="579580" y="73215"/>
                  </a:lnTo>
                  <a:lnTo>
                    <a:pt x="572279" y="66371"/>
                  </a:lnTo>
                  <a:lnTo>
                    <a:pt x="564133" y="61229"/>
                  </a:lnTo>
                  <a:lnTo>
                    <a:pt x="554341" y="57588"/>
                  </a:lnTo>
                  <a:lnTo>
                    <a:pt x="544369" y="56387"/>
                  </a:lnTo>
                  <a:close/>
                </a:path>
                <a:path w="599440" h="394335">
                  <a:moveTo>
                    <a:pt x="536634" y="24340"/>
                  </a:moveTo>
                  <a:lnTo>
                    <a:pt x="509363" y="24340"/>
                  </a:lnTo>
                  <a:lnTo>
                    <a:pt x="515921" y="24749"/>
                  </a:lnTo>
                  <a:lnTo>
                    <a:pt x="522075" y="27682"/>
                  </a:lnTo>
                  <a:lnTo>
                    <a:pt x="527811" y="33162"/>
                  </a:lnTo>
                  <a:lnTo>
                    <a:pt x="536634" y="24340"/>
                  </a:lnTo>
                  <a:close/>
                </a:path>
              </a:pathLst>
            </a:custGeom>
            <a:solidFill>
              <a:srgbClr val="FFFFFF"/>
            </a:solidFill>
          </p:spPr>
          <p:txBody>
            <a:bodyPr wrap="square" lIns="0" tIns="0" rIns="0" bIns="0" rtlCol="0"/>
            <a:lstStyle/>
            <a:p>
              <a:endParaRPr/>
            </a:p>
          </p:txBody>
        </p:sp>
      </p:grpSp>
      <p:sp>
        <p:nvSpPr>
          <p:cNvPr id="22" name="object 22"/>
          <p:cNvSpPr/>
          <p:nvPr/>
        </p:nvSpPr>
        <p:spPr>
          <a:xfrm>
            <a:off x="2983992" y="4689348"/>
            <a:ext cx="1946275" cy="376555"/>
          </a:xfrm>
          <a:custGeom>
            <a:avLst/>
            <a:gdLst/>
            <a:ahLst/>
            <a:cxnLst/>
            <a:rect l="l" t="t" r="r" b="b"/>
            <a:pathLst>
              <a:path w="1946275" h="376554">
                <a:moveTo>
                  <a:pt x="0" y="376427"/>
                </a:moveTo>
                <a:lnTo>
                  <a:pt x="1946148" y="376427"/>
                </a:lnTo>
                <a:lnTo>
                  <a:pt x="1946148" y="0"/>
                </a:lnTo>
                <a:lnTo>
                  <a:pt x="0" y="0"/>
                </a:lnTo>
                <a:lnTo>
                  <a:pt x="0" y="376427"/>
                </a:lnTo>
                <a:close/>
              </a:path>
            </a:pathLst>
          </a:custGeom>
          <a:ln w="57912">
            <a:solidFill>
              <a:srgbClr val="C00000"/>
            </a:solidFill>
          </a:ln>
        </p:spPr>
        <p:txBody>
          <a:bodyPr wrap="square" lIns="0" tIns="0" rIns="0" bIns="0" rtlCol="0"/>
          <a:lstStyle/>
          <a:p>
            <a:endParaRPr/>
          </a:p>
        </p:txBody>
      </p:sp>
      <p:sp>
        <p:nvSpPr>
          <p:cNvPr id="23" name="object 3">
            <a:extLst>
              <a:ext uri="{FF2B5EF4-FFF2-40B4-BE49-F238E27FC236}">
                <a16:creationId xmlns:a16="http://schemas.microsoft.com/office/drawing/2014/main" id="{3B58DEE1-DC64-4EEF-B8CB-77E2BC1406D4}"/>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4" name="object 4">
            <a:extLst>
              <a:ext uri="{FF2B5EF4-FFF2-40B4-BE49-F238E27FC236}">
                <a16:creationId xmlns:a16="http://schemas.microsoft.com/office/drawing/2014/main" id="{292B1A0F-FDDE-43A1-A5F0-D5855FF2EE42}"/>
              </a:ext>
            </a:extLst>
          </p:cNvPr>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ja-JP" altLang="en-US" sz="2400" spc="-20" dirty="0">
                <a:latin typeface="Yu Gothic"/>
                <a:cs typeface="Yu Gothic"/>
              </a:rPr>
              <a:t>８</a:t>
            </a:r>
            <a:endParaRPr sz="2400" dirty="0">
              <a:latin typeface="Yu Gothic"/>
              <a:cs typeface="Yu Gothic"/>
            </a:endParaRPr>
          </a:p>
        </p:txBody>
      </p:sp>
      <p:sp>
        <p:nvSpPr>
          <p:cNvPr id="3" name="object 3"/>
          <p:cNvSpPr txBox="1">
            <a:spLocks noGrp="1"/>
          </p:cNvSpPr>
          <p:nvPr>
            <p:ph type="title"/>
          </p:nvPr>
        </p:nvSpPr>
        <p:spPr>
          <a:xfrm>
            <a:off x="550857" y="234500"/>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①</a:t>
            </a:r>
            <a:r>
              <a:rPr spc="-5"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7937754" y="1849069"/>
            <a:ext cx="3878579" cy="100076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MaruGothicMPRO"/>
                <a:cs typeface="HGMaruGothicMPRO"/>
              </a:rPr>
              <a:t>手順８</a:t>
            </a:r>
            <a:endParaRPr sz="1600" dirty="0">
              <a:latin typeface="HGMaruGothicMPRO"/>
              <a:cs typeface="HGMaruGothicMPRO"/>
            </a:endParaRPr>
          </a:p>
          <a:p>
            <a:pPr marL="12700" marR="5080" indent="202565">
              <a:lnSpc>
                <a:spcPct val="100000"/>
              </a:lnSpc>
              <a:spcBef>
                <a:spcPts val="5"/>
              </a:spcBef>
            </a:pPr>
            <a:r>
              <a:rPr sz="1600" spc="-30" dirty="0">
                <a:latin typeface="HGMaruGothicMPRO"/>
                <a:cs typeface="HGMaruGothicMPRO"/>
              </a:rPr>
              <a:t>メールアドレス登録が完了したら、メールで「認証コード」が送付されますので、</a:t>
            </a:r>
            <a:endParaRPr sz="1600" dirty="0">
              <a:latin typeface="HGMaruGothicMPRO"/>
              <a:cs typeface="HGMaruGothicMPRO"/>
            </a:endParaRPr>
          </a:p>
          <a:p>
            <a:pPr marL="12700">
              <a:lnSpc>
                <a:spcPct val="100000"/>
              </a:lnSpc>
            </a:pPr>
            <a:r>
              <a:rPr sz="1600" spc="-30" dirty="0">
                <a:latin typeface="HGMaruGothicMPRO"/>
                <a:cs typeface="HGMaruGothicMPRO"/>
              </a:rPr>
              <a:t>「認証コード」を入力ください。</a:t>
            </a:r>
            <a:endParaRPr sz="1600" dirty="0">
              <a:latin typeface="HGMaruGothicMPRO"/>
              <a:cs typeface="HGMaruGothicMPRO"/>
            </a:endParaRPr>
          </a:p>
        </p:txBody>
      </p:sp>
      <p:pic>
        <p:nvPicPr>
          <p:cNvPr id="6" name="object 6"/>
          <p:cNvPicPr/>
          <p:nvPr/>
        </p:nvPicPr>
        <p:blipFill>
          <a:blip r:embed="rId2" cstate="print"/>
          <a:stretch>
            <a:fillRect/>
          </a:stretch>
        </p:blipFill>
        <p:spPr>
          <a:xfrm>
            <a:off x="527304" y="1342644"/>
            <a:ext cx="6699504" cy="3221279"/>
          </a:xfrm>
          <a:prstGeom prst="rect">
            <a:avLst/>
          </a:prstGeom>
        </p:spPr>
      </p:pic>
      <p:sp>
        <p:nvSpPr>
          <p:cNvPr id="7" name="object 7"/>
          <p:cNvSpPr/>
          <p:nvPr/>
        </p:nvSpPr>
        <p:spPr>
          <a:xfrm>
            <a:off x="3096768" y="3616451"/>
            <a:ext cx="4218940" cy="1000125"/>
          </a:xfrm>
          <a:custGeom>
            <a:avLst/>
            <a:gdLst/>
            <a:ahLst/>
            <a:cxnLst/>
            <a:rect l="l" t="t" r="r" b="b"/>
            <a:pathLst>
              <a:path w="4218940" h="1000125">
                <a:moveTo>
                  <a:pt x="0" y="448056"/>
                </a:moveTo>
                <a:lnTo>
                  <a:pt x="4218432" y="448056"/>
                </a:lnTo>
                <a:lnTo>
                  <a:pt x="4218432" y="0"/>
                </a:lnTo>
                <a:lnTo>
                  <a:pt x="0" y="0"/>
                </a:lnTo>
                <a:lnTo>
                  <a:pt x="0" y="448056"/>
                </a:lnTo>
                <a:close/>
              </a:path>
              <a:path w="4218940" h="1000125">
                <a:moveTo>
                  <a:pt x="284987" y="999744"/>
                </a:moveTo>
                <a:lnTo>
                  <a:pt x="2231135" y="999744"/>
                </a:lnTo>
                <a:lnTo>
                  <a:pt x="2231135" y="600456"/>
                </a:lnTo>
                <a:lnTo>
                  <a:pt x="284987" y="600456"/>
                </a:lnTo>
                <a:lnTo>
                  <a:pt x="284987" y="999744"/>
                </a:lnTo>
                <a:close/>
              </a:path>
            </a:pathLst>
          </a:custGeom>
          <a:ln w="57912">
            <a:solidFill>
              <a:srgbClr val="C00000"/>
            </a:solidFill>
          </a:ln>
        </p:spPr>
        <p:txBody>
          <a:bodyPr wrap="square" lIns="0" tIns="0" rIns="0" bIns="0" rtlCol="0"/>
          <a:lstStyle/>
          <a:p>
            <a:endParaRPr/>
          </a:p>
        </p:txBody>
      </p:sp>
      <p:pic>
        <p:nvPicPr>
          <p:cNvPr id="8" name="object 8"/>
          <p:cNvPicPr/>
          <p:nvPr/>
        </p:nvPicPr>
        <p:blipFill>
          <a:blip r:embed="rId3" cstate="print"/>
          <a:stretch>
            <a:fillRect/>
          </a:stretch>
        </p:blipFill>
        <p:spPr>
          <a:xfrm>
            <a:off x="943849" y="5052715"/>
            <a:ext cx="2699209" cy="1312206"/>
          </a:xfrm>
          <a:prstGeom prst="rect">
            <a:avLst/>
          </a:prstGeom>
        </p:spPr>
      </p:pic>
      <p:sp>
        <p:nvSpPr>
          <p:cNvPr id="9" name="object 9"/>
          <p:cNvSpPr/>
          <p:nvPr/>
        </p:nvSpPr>
        <p:spPr>
          <a:xfrm>
            <a:off x="836676" y="4945379"/>
            <a:ext cx="3055620" cy="1701164"/>
          </a:xfrm>
          <a:custGeom>
            <a:avLst/>
            <a:gdLst/>
            <a:ahLst/>
            <a:cxnLst/>
            <a:rect l="l" t="t" r="r" b="b"/>
            <a:pathLst>
              <a:path w="3055620" h="1701165">
                <a:moveTo>
                  <a:pt x="0" y="1700784"/>
                </a:moveTo>
                <a:lnTo>
                  <a:pt x="3055620" y="1700784"/>
                </a:lnTo>
                <a:lnTo>
                  <a:pt x="3055620" y="0"/>
                </a:lnTo>
                <a:lnTo>
                  <a:pt x="0" y="0"/>
                </a:lnTo>
                <a:lnTo>
                  <a:pt x="0" y="1700784"/>
                </a:lnTo>
                <a:close/>
              </a:path>
            </a:pathLst>
          </a:custGeom>
          <a:ln w="9144">
            <a:solidFill>
              <a:srgbClr val="000000"/>
            </a:solidFill>
          </a:ln>
        </p:spPr>
        <p:txBody>
          <a:bodyPr wrap="square" lIns="0" tIns="0" rIns="0" bIns="0" rtlCol="0"/>
          <a:lstStyle/>
          <a:p>
            <a:endParaRPr/>
          </a:p>
        </p:txBody>
      </p:sp>
      <p:sp>
        <p:nvSpPr>
          <p:cNvPr id="10" name="object 10"/>
          <p:cNvSpPr/>
          <p:nvPr/>
        </p:nvSpPr>
        <p:spPr>
          <a:xfrm>
            <a:off x="841247" y="5347715"/>
            <a:ext cx="1397635" cy="350520"/>
          </a:xfrm>
          <a:custGeom>
            <a:avLst/>
            <a:gdLst/>
            <a:ahLst/>
            <a:cxnLst/>
            <a:rect l="l" t="t" r="r" b="b"/>
            <a:pathLst>
              <a:path w="1397635" h="350520">
                <a:moveTo>
                  <a:pt x="0" y="350519"/>
                </a:moveTo>
                <a:lnTo>
                  <a:pt x="1397508" y="350519"/>
                </a:lnTo>
                <a:lnTo>
                  <a:pt x="1397508" y="0"/>
                </a:lnTo>
                <a:lnTo>
                  <a:pt x="0" y="0"/>
                </a:lnTo>
                <a:lnTo>
                  <a:pt x="0" y="350519"/>
                </a:lnTo>
                <a:close/>
              </a:path>
            </a:pathLst>
          </a:custGeom>
          <a:ln w="57912">
            <a:solidFill>
              <a:srgbClr val="C00000"/>
            </a:solidFill>
          </a:ln>
        </p:spPr>
        <p:txBody>
          <a:bodyPr wrap="square" lIns="0" tIns="0" rIns="0" bIns="0" rtlCol="0"/>
          <a:lstStyle/>
          <a:p>
            <a:endParaRPr/>
          </a:p>
        </p:txBody>
      </p:sp>
      <p:sp>
        <p:nvSpPr>
          <p:cNvPr id="11" name="object 11"/>
          <p:cNvSpPr/>
          <p:nvPr/>
        </p:nvSpPr>
        <p:spPr>
          <a:xfrm>
            <a:off x="6081013" y="2446147"/>
            <a:ext cx="1069975" cy="1061085"/>
          </a:xfrm>
          <a:custGeom>
            <a:avLst/>
            <a:gdLst/>
            <a:ahLst/>
            <a:cxnLst/>
            <a:rect l="l" t="t" r="r" b="b"/>
            <a:pathLst>
              <a:path w="1069975" h="1061085">
                <a:moveTo>
                  <a:pt x="760857" y="0"/>
                </a:moveTo>
                <a:lnTo>
                  <a:pt x="160655" y="588010"/>
                </a:lnTo>
                <a:lnTo>
                  <a:pt x="6350" y="430529"/>
                </a:lnTo>
                <a:lnTo>
                  <a:pt x="0" y="1054227"/>
                </a:lnTo>
                <a:lnTo>
                  <a:pt x="623569" y="1060577"/>
                </a:lnTo>
                <a:lnTo>
                  <a:pt x="469264" y="903097"/>
                </a:lnTo>
                <a:lnTo>
                  <a:pt x="1069466" y="315087"/>
                </a:lnTo>
                <a:lnTo>
                  <a:pt x="760857" y="0"/>
                </a:lnTo>
                <a:close/>
              </a:path>
            </a:pathLst>
          </a:custGeom>
          <a:solidFill>
            <a:srgbClr val="C00000"/>
          </a:solidFill>
        </p:spPr>
        <p:txBody>
          <a:bodyPr wrap="square" lIns="0" tIns="0" rIns="0" bIns="0" rtlCol="0"/>
          <a:lstStyle/>
          <a:p>
            <a:endParaRPr/>
          </a:p>
        </p:txBody>
      </p:sp>
      <p:sp>
        <p:nvSpPr>
          <p:cNvPr id="12" name="object 12"/>
          <p:cNvSpPr/>
          <p:nvPr/>
        </p:nvSpPr>
        <p:spPr>
          <a:xfrm>
            <a:off x="6081013" y="2446147"/>
            <a:ext cx="1069975" cy="1061085"/>
          </a:xfrm>
          <a:custGeom>
            <a:avLst/>
            <a:gdLst/>
            <a:ahLst/>
            <a:cxnLst/>
            <a:rect l="l" t="t" r="r" b="b"/>
            <a:pathLst>
              <a:path w="1069975" h="1061085">
                <a:moveTo>
                  <a:pt x="760857" y="0"/>
                </a:moveTo>
                <a:lnTo>
                  <a:pt x="160655" y="588010"/>
                </a:lnTo>
                <a:lnTo>
                  <a:pt x="6350" y="430529"/>
                </a:lnTo>
                <a:lnTo>
                  <a:pt x="0" y="1054227"/>
                </a:lnTo>
                <a:lnTo>
                  <a:pt x="623569" y="1060577"/>
                </a:lnTo>
                <a:lnTo>
                  <a:pt x="469264" y="903097"/>
                </a:lnTo>
                <a:lnTo>
                  <a:pt x="1069466" y="315087"/>
                </a:lnTo>
                <a:lnTo>
                  <a:pt x="760857" y="0"/>
                </a:lnTo>
                <a:close/>
              </a:path>
            </a:pathLst>
          </a:custGeom>
          <a:ln w="12700">
            <a:solidFill>
              <a:srgbClr val="41709C"/>
            </a:solidFill>
          </a:ln>
        </p:spPr>
        <p:txBody>
          <a:bodyPr wrap="square" lIns="0" tIns="0" rIns="0" bIns="0" rtlCol="0"/>
          <a:lstStyle/>
          <a:p>
            <a:endParaRPr/>
          </a:p>
        </p:txBody>
      </p:sp>
      <p:sp>
        <p:nvSpPr>
          <p:cNvPr id="13" name="object 13"/>
          <p:cNvSpPr/>
          <p:nvPr/>
        </p:nvSpPr>
        <p:spPr>
          <a:xfrm>
            <a:off x="6139433" y="2561971"/>
            <a:ext cx="915669" cy="908685"/>
          </a:xfrm>
          <a:custGeom>
            <a:avLst/>
            <a:gdLst/>
            <a:ahLst/>
            <a:cxnLst/>
            <a:rect l="l" t="t" r="r" b="b"/>
            <a:pathLst>
              <a:path w="915670" h="908685">
                <a:moveTo>
                  <a:pt x="670940" y="0"/>
                </a:moveTo>
                <a:lnTo>
                  <a:pt x="0" y="660145"/>
                </a:lnTo>
                <a:lnTo>
                  <a:pt x="244475" y="908557"/>
                </a:lnTo>
                <a:lnTo>
                  <a:pt x="915288" y="248412"/>
                </a:lnTo>
                <a:lnTo>
                  <a:pt x="670940" y="0"/>
                </a:lnTo>
                <a:close/>
              </a:path>
            </a:pathLst>
          </a:custGeom>
          <a:solidFill>
            <a:srgbClr val="C00000"/>
          </a:solidFill>
        </p:spPr>
        <p:txBody>
          <a:bodyPr wrap="square" lIns="0" tIns="0" rIns="0" bIns="0" rtlCol="0"/>
          <a:lstStyle/>
          <a:p>
            <a:endParaRPr/>
          </a:p>
        </p:txBody>
      </p:sp>
      <p:sp>
        <p:nvSpPr>
          <p:cNvPr id="14" name="object 14"/>
          <p:cNvSpPr/>
          <p:nvPr/>
        </p:nvSpPr>
        <p:spPr>
          <a:xfrm>
            <a:off x="6346570" y="2837815"/>
            <a:ext cx="422909" cy="400050"/>
          </a:xfrm>
          <a:custGeom>
            <a:avLst/>
            <a:gdLst/>
            <a:ahLst/>
            <a:cxnLst/>
            <a:rect l="l" t="t" r="r" b="b"/>
            <a:pathLst>
              <a:path w="422909" h="400050">
                <a:moveTo>
                  <a:pt x="169633" y="335279"/>
                </a:moveTo>
                <a:lnTo>
                  <a:pt x="135000" y="335279"/>
                </a:lnTo>
                <a:lnTo>
                  <a:pt x="157606" y="358139"/>
                </a:lnTo>
                <a:lnTo>
                  <a:pt x="160654" y="361950"/>
                </a:lnTo>
                <a:lnTo>
                  <a:pt x="160654" y="364489"/>
                </a:lnTo>
                <a:lnTo>
                  <a:pt x="160908" y="367029"/>
                </a:lnTo>
                <a:lnTo>
                  <a:pt x="159511" y="368300"/>
                </a:lnTo>
                <a:lnTo>
                  <a:pt x="156718" y="372110"/>
                </a:lnTo>
                <a:lnTo>
                  <a:pt x="151264" y="377189"/>
                </a:lnTo>
                <a:lnTo>
                  <a:pt x="146145" y="381000"/>
                </a:lnTo>
                <a:lnTo>
                  <a:pt x="141358" y="386079"/>
                </a:lnTo>
                <a:lnTo>
                  <a:pt x="136905" y="388620"/>
                </a:lnTo>
                <a:lnTo>
                  <a:pt x="141731" y="389889"/>
                </a:lnTo>
                <a:lnTo>
                  <a:pt x="147446" y="393700"/>
                </a:lnTo>
                <a:lnTo>
                  <a:pt x="154050" y="397510"/>
                </a:lnTo>
                <a:lnTo>
                  <a:pt x="156463" y="398779"/>
                </a:lnTo>
                <a:lnTo>
                  <a:pt x="158242" y="400050"/>
                </a:lnTo>
                <a:lnTo>
                  <a:pt x="161671" y="400050"/>
                </a:lnTo>
                <a:lnTo>
                  <a:pt x="164210" y="397510"/>
                </a:lnTo>
                <a:lnTo>
                  <a:pt x="165100" y="396239"/>
                </a:lnTo>
                <a:lnTo>
                  <a:pt x="175099" y="386079"/>
                </a:lnTo>
                <a:lnTo>
                  <a:pt x="182419" y="377189"/>
                </a:lnTo>
                <a:lnTo>
                  <a:pt x="187049" y="370839"/>
                </a:lnTo>
                <a:lnTo>
                  <a:pt x="188975" y="364489"/>
                </a:lnTo>
                <a:lnTo>
                  <a:pt x="189356" y="361950"/>
                </a:lnTo>
                <a:lnTo>
                  <a:pt x="188849" y="358139"/>
                </a:lnTo>
                <a:lnTo>
                  <a:pt x="187832" y="355600"/>
                </a:lnTo>
                <a:lnTo>
                  <a:pt x="186562" y="353060"/>
                </a:lnTo>
                <a:lnTo>
                  <a:pt x="184023" y="349250"/>
                </a:lnTo>
                <a:lnTo>
                  <a:pt x="169633" y="335279"/>
                </a:lnTo>
                <a:close/>
              </a:path>
              <a:path w="422909" h="400050">
                <a:moveTo>
                  <a:pt x="134222" y="299720"/>
                </a:moveTo>
                <a:lnTo>
                  <a:pt x="99949" y="299720"/>
                </a:lnTo>
                <a:lnTo>
                  <a:pt x="119252" y="320039"/>
                </a:lnTo>
                <a:lnTo>
                  <a:pt x="57023" y="381000"/>
                </a:lnTo>
                <a:lnTo>
                  <a:pt x="56261" y="381000"/>
                </a:lnTo>
                <a:lnTo>
                  <a:pt x="55752" y="382270"/>
                </a:lnTo>
                <a:lnTo>
                  <a:pt x="56133" y="383539"/>
                </a:lnTo>
                <a:lnTo>
                  <a:pt x="70484" y="397510"/>
                </a:lnTo>
                <a:lnTo>
                  <a:pt x="71119" y="398779"/>
                </a:lnTo>
                <a:lnTo>
                  <a:pt x="71881" y="398779"/>
                </a:lnTo>
                <a:lnTo>
                  <a:pt x="72516" y="397510"/>
                </a:lnTo>
                <a:lnTo>
                  <a:pt x="93599" y="377189"/>
                </a:lnTo>
                <a:lnTo>
                  <a:pt x="135000" y="335279"/>
                </a:lnTo>
                <a:lnTo>
                  <a:pt x="169633" y="335279"/>
                </a:lnTo>
                <a:lnTo>
                  <a:pt x="157860" y="323850"/>
                </a:lnTo>
                <a:lnTo>
                  <a:pt x="152526" y="318770"/>
                </a:lnTo>
                <a:lnTo>
                  <a:pt x="169036" y="302260"/>
                </a:lnTo>
                <a:lnTo>
                  <a:pt x="136778" y="302260"/>
                </a:lnTo>
                <a:lnTo>
                  <a:pt x="134222" y="299720"/>
                </a:lnTo>
                <a:close/>
              </a:path>
              <a:path w="422909" h="400050">
                <a:moveTo>
                  <a:pt x="100591" y="265429"/>
                </a:moveTo>
                <a:lnTo>
                  <a:pt x="65277" y="265429"/>
                </a:lnTo>
                <a:lnTo>
                  <a:pt x="84200" y="284479"/>
                </a:lnTo>
                <a:lnTo>
                  <a:pt x="57150" y="311150"/>
                </a:lnTo>
                <a:lnTo>
                  <a:pt x="34543" y="332739"/>
                </a:lnTo>
                <a:lnTo>
                  <a:pt x="33400" y="334010"/>
                </a:lnTo>
                <a:lnTo>
                  <a:pt x="33274" y="335279"/>
                </a:lnTo>
                <a:lnTo>
                  <a:pt x="48005" y="349250"/>
                </a:lnTo>
                <a:lnTo>
                  <a:pt x="48640" y="350520"/>
                </a:lnTo>
                <a:lnTo>
                  <a:pt x="50037" y="350520"/>
                </a:lnTo>
                <a:lnTo>
                  <a:pt x="72898" y="326389"/>
                </a:lnTo>
                <a:lnTo>
                  <a:pt x="99949" y="299720"/>
                </a:lnTo>
                <a:lnTo>
                  <a:pt x="134222" y="299720"/>
                </a:lnTo>
                <a:lnTo>
                  <a:pt x="117601" y="283210"/>
                </a:lnTo>
                <a:lnTo>
                  <a:pt x="133961" y="266700"/>
                </a:lnTo>
                <a:lnTo>
                  <a:pt x="101853" y="266700"/>
                </a:lnTo>
                <a:lnTo>
                  <a:pt x="100591" y="265429"/>
                </a:lnTo>
                <a:close/>
              </a:path>
              <a:path w="422909" h="400050">
                <a:moveTo>
                  <a:pt x="97662" y="185420"/>
                </a:moveTo>
                <a:lnTo>
                  <a:pt x="88900" y="186689"/>
                </a:lnTo>
                <a:lnTo>
                  <a:pt x="85851" y="194310"/>
                </a:lnTo>
                <a:lnTo>
                  <a:pt x="82676" y="200660"/>
                </a:lnTo>
                <a:lnTo>
                  <a:pt x="79375" y="205739"/>
                </a:lnTo>
                <a:lnTo>
                  <a:pt x="58943" y="236220"/>
                </a:lnTo>
                <a:lnTo>
                  <a:pt x="50418" y="247650"/>
                </a:lnTo>
                <a:lnTo>
                  <a:pt x="39683" y="260350"/>
                </a:lnTo>
                <a:lnTo>
                  <a:pt x="27686" y="275589"/>
                </a:lnTo>
                <a:lnTo>
                  <a:pt x="0" y="304800"/>
                </a:lnTo>
                <a:lnTo>
                  <a:pt x="5206" y="306070"/>
                </a:lnTo>
                <a:lnTo>
                  <a:pt x="15875" y="311150"/>
                </a:lnTo>
                <a:lnTo>
                  <a:pt x="18414" y="312420"/>
                </a:lnTo>
                <a:lnTo>
                  <a:pt x="20192" y="313689"/>
                </a:lnTo>
                <a:lnTo>
                  <a:pt x="23494" y="313689"/>
                </a:lnTo>
                <a:lnTo>
                  <a:pt x="26034" y="311150"/>
                </a:lnTo>
                <a:lnTo>
                  <a:pt x="37863" y="297179"/>
                </a:lnTo>
                <a:lnTo>
                  <a:pt x="47831" y="285750"/>
                </a:lnTo>
                <a:lnTo>
                  <a:pt x="56965" y="275589"/>
                </a:lnTo>
                <a:lnTo>
                  <a:pt x="65277" y="265429"/>
                </a:lnTo>
                <a:lnTo>
                  <a:pt x="100591" y="265429"/>
                </a:lnTo>
                <a:lnTo>
                  <a:pt x="80390" y="245110"/>
                </a:lnTo>
                <a:lnTo>
                  <a:pt x="88415" y="233679"/>
                </a:lnTo>
                <a:lnTo>
                  <a:pt x="95916" y="223520"/>
                </a:lnTo>
                <a:lnTo>
                  <a:pt x="102893" y="212089"/>
                </a:lnTo>
                <a:lnTo>
                  <a:pt x="109346" y="201929"/>
                </a:lnTo>
                <a:lnTo>
                  <a:pt x="111125" y="199389"/>
                </a:lnTo>
                <a:lnTo>
                  <a:pt x="113283" y="195579"/>
                </a:lnTo>
                <a:lnTo>
                  <a:pt x="115696" y="193039"/>
                </a:lnTo>
                <a:lnTo>
                  <a:pt x="117475" y="190500"/>
                </a:lnTo>
                <a:lnTo>
                  <a:pt x="117982" y="189229"/>
                </a:lnTo>
                <a:lnTo>
                  <a:pt x="116839" y="189229"/>
                </a:lnTo>
                <a:lnTo>
                  <a:pt x="115950" y="187960"/>
                </a:lnTo>
                <a:lnTo>
                  <a:pt x="114426" y="186689"/>
                </a:lnTo>
                <a:lnTo>
                  <a:pt x="105537" y="186689"/>
                </a:lnTo>
                <a:lnTo>
                  <a:pt x="97662" y="185420"/>
                </a:lnTo>
                <a:close/>
              </a:path>
              <a:path w="422909" h="400050">
                <a:moveTo>
                  <a:pt x="200405" y="241300"/>
                </a:moveTo>
                <a:lnTo>
                  <a:pt x="198500" y="241300"/>
                </a:lnTo>
                <a:lnTo>
                  <a:pt x="177419" y="262889"/>
                </a:lnTo>
                <a:lnTo>
                  <a:pt x="136778" y="302260"/>
                </a:lnTo>
                <a:lnTo>
                  <a:pt x="169036" y="302260"/>
                </a:lnTo>
                <a:lnTo>
                  <a:pt x="193167" y="278129"/>
                </a:lnTo>
                <a:lnTo>
                  <a:pt x="213995" y="259079"/>
                </a:lnTo>
                <a:lnTo>
                  <a:pt x="214756" y="257810"/>
                </a:lnTo>
                <a:lnTo>
                  <a:pt x="215137" y="257810"/>
                </a:lnTo>
                <a:lnTo>
                  <a:pt x="215137" y="256539"/>
                </a:lnTo>
                <a:lnTo>
                  <a:pt x="214756" y="256539"/>
                </a:lnTo>
                <a:lnTo>
                  <a:pt x="201168" y="242570"/>
                </a:lnTo>
                <a:lnTo>
                  <a:pt x="200405" y="241300"/>
                </a:lnTo>
                <a:close/>
              </a:path>
              <a:path w="422909" h="400050">
                <a:moveTo>
                  <a:pt x="286511" y="276860"/>
                </a:moveTo>
                <a:lnTo>
                  <a:pt x="275208" y="276860"/>
                </a:lnTo>
                <a:lnTo>
                  <a:pt x="279780" y="278129"/>
                </a:lnTo>
                <a:lnTo>
                  <a:pt x="283082" y="279400"/>
                </a:lnTo>
                <a:lnTo>
                  <a:pt x="285114" y="278129"/>
                </a:lnTo>
                <a:lnTo>
                  <a:pt x="285876" y="278129"/>
                </a:lnTo>
                <a:lnTo>
                  <a:pt x="286511" y="276860"/>
                </a:lnTo>
                <a:close/>
              </a:path>
              <a:path w="422909" h="400050">
                <a:moveTo>
                  <a:pt x="162305" y="123189"/>
                </a:moveTo>
                <a:lnTo>
                  <a:pt x="160147" y="123189"/>
                </a:lnTo>
                <a:lnTo>
                  <a:pt x="158114" y="124460"/>
                </a:lnTo>
                <a:lnTo>
                  <a:pt x="152907" y="129539"/>
                </a:lnTo>
                <a:lnTo>
                  <a:pt x="147700" y="133350"/>
                </a:lnTo>
                <a:lnTo>
                  <a:pt x="142620" y="138429"/>
                </a:lnTo>
                <a:lnTo>
                  <a:pt x="147119" y="142239"/>
                </a:lnTo>
                <a:lnTo>
                  <a:pt x="152796" y="147320"/>
                </a:lnTo>
                <a:lnTo>
                  <a:pt x="199008" y="193039"/>
                </a:lnTo>
                <a:lnTo>
                  <a:pt x="223551" y="219710"/>
                </a:lnTo>
                <a:lnTo>
                  <a:pt x="232906" y="229870"/>
                </a:lnTo>
                <a:lnTo>
                  <a:pt x="259197" y="269239"/>
                </a:lnTo>
                <a:lnTo>
                  <a:pt x="262508" y="278129"/>
                </a:lnTo>
                <a:lnTo>
                  <a:pt x="269367" y="276860"/>
                </a:lnTo>
                <a:lnTo>
                  <a:pt x="286511" y="276860"/>
                </a:lnTo>
                <a:lnTo>
                  <a:pt x="286384" y="275589"/>
                </a:lnTo>
                <a:lnTo>
                  <a:pt x="267473" y="240029"/>
                </a:lnTo>
                <a:lnTo>
                  <a:pt x="240712" y="207010"/>
                </a:lnTo>
                <a:lnTo>
                  <a:pt x="212978" y="179070"/>
                </a:lnTo>
                <a:lnTo>
                  <a:pt x="182118" y="147320"/>
                </a:lnTo>
                <a:lnTo>
                  <a:pt x="172720" y="137160"/>
                </a:lnTo>
                <a:lnTo>
                  <a:pt x="167004" y="132079"/>
                </a:lnTo>
                <a:lnTo>
                  <a:pt x="164973" y="128270"/>
                </a:lnTo>
                <a:lnTo>
                  <a:pt x="163702" y="125729"/>
                </a:lnTo>
                <a:lnTo>
                  <a:pt x="163195" y="124460"/>
                </a:lnTo>
                <a:lnTo>
                  <a:pt x="162686" y="124460"/>
                </a:lnTo>
                <a:lnTo>
                  <a:pt x="162305" y="123189"/>
                </a:lnTo>
                <a:close/>
              </a:path>
              <a:path w="422909" h="400050">
                <a:moveTo>
                  <a:pt x="153669" y="215900"/>
                </a:moveTo>
                <a:lnTo>
                  <a:pt x="152526" y="215900"/>
                </a:lnTo>
                <a:lnTo>
                  <a:pt x="129539" y="240029"/>
                </a:lnTo>
                <a:lnTo>
                  <a:pt x="101853" y="266700"/>
                </a:lnTo>
                <a:lnTo>
                  <a:pt x="133961" y="266700"/>
                </a:lnTo>
                <a:lnTo>
                  <a:pt x="145287" y="255270"/>
                </a:lnTo>
                <a:lnTo>
                  <a:pt x="167767" y="233679"/>
                </a:lnTo>
                <a:lnTo>
                  <a:pt x="168528" y="233679"/>
                </a:lnTo>
                <a:lnTo>
                  <a:pt x="168909" y="232410"/>
                </a:lnTo>
                <a:lnTo>
                  <a:pt x="168528" y="231139"/>
                </a:lnTo>
                <a:lnTo>
                  <a:pt x="154686" y="217170"/>
                </a:lnTo>
                <a:lnTo>
                  <a:pt x="153669" y="215900"/>
                </a:lnTo>
                <a:close/>
              </a:path>
              <a:path w="422909" h="400050">
                <a:moveTo>
                  <a:pt x="204343" y="81279"/>
                </a:moveTo>
                <a:lnTo>
                  <a:pt x="202946" y="81279"/>
                </a:lnTo>
                <a:lnTo>
                  <a:pt x="201040" y="82550"/>
                </a:lnTo>
                <a:lnTo>
                  <a:pt x="196469" y="86360"/>
                </a:lnTo>
                <a:lnTo>
                  <a:pt x="191515" y="90170"/>
                </a:lnTo>
                <a:lnTo>
                  <a:pt x="186181" y="95250"/>
                </a:lnTo>
                <a:lnTo>
                  <a:pt x="191301" y="100329"/>
                </a:lnTo>
                <a:lnTo>
                  <a:pt x="197135" y="105410"/>
                </a:lnTo>
                <a:lnTo>
                  <a:pt x="203684" y="111760"/>
                </a:lnTo>
                <a:lnTo>
                  <a:pt x="210947" y="119379"/>
                </a:lnTo>
                <a:lnTo>
                  <a:pt x="296672" y="205739"/>
                </a:lnTo>
                <a:lnTo>
                  <a:pt x="324484" y="234950"/>
                </a:lnTo>
                <a:lnTo>
                  <a:pt x="325754" y="236220"/>
                </a:lnTo>
                <a:lnTo>
                  <a:pt x="326898" y="236220"/>
                </a:lnTo>
                <a:lnTo>
                  <a:pt x="340613" y="222250"/>
                </a:lnTo>
                <a:lnTo>
                  <a:pt x="340359" y="220979"/>
                </a:lnTo>
                <a:lnTo>
                  <a:pt x="339471" y="220979"/>
                </a:lnTo>
                <a:lnTo>
                  <a:pt x="335152" y="215900"/>
                </a:lnTo>
                <a:lnTo>
                  <a:pt x="355219" y="215900"/>
                </a:lnTo>
                <a:lnTo>
                  <a:pt x="355557" y="214629"/>
                </a:lnTo>
                <a:lnTo>
                  <a:pt x="333248" y="214629"/>
                </a:lnTo>
                <a:lnTo>
                  <a:pt x="330059" y="210820"/>
                </a:lnTo>
                <a:lnTo>
                  <a:pt x="325262" y="207010"/>
                </a:lnTo>
                <a:lnTo>
                  <a:pt x="318871" y="200660"/>
                </a:lnTo>
                <a:lnTo>
                  <a:pt x="310896" y="191770"/>
                </a:lnTo>
                <a:lnTo>
                  <a:pt x="225932" y="105410"/>
                </a:lnTo>
                <a:lnTo>
                  <a:pt x="218739" y="97789"/>
                </a:lnTo>
                <a:lnTo>
                  <a:pt x="213344" y="92710"/>
                </a:lnTo>
                <a:lnTo>
                  <a:pt x="209734" y="88900"/>
                </a:lnTo>
                <a:lnTo>
                  <a:pt x="207899" y="86360"/>
                </a:lnTo>
                <a:lnTo>
                  <a:pt x="206248" y="83820"/>
                </a:lnTo>
                <a:lnTo>
                  <a:pt x="205358" y="82550"/>
                </a:lnTo>
                <a:lnTo>
                  <a:pt x="204343" y="81279"/>
                </a:lnTo>
                <a:close/>
              </a:path>
              <a:path w="422909" h="400050">
                <a:moveTo>
                  <a:pt x="283845" y="233679"/>
                </a:moveTo>
                <a:lnTo>
                  <a:pt x="281939" y="233679"/>
                </a:lnTo>
                <a:lnTo>
                  <a:pt x="282575" y="234950"/>
                </a:lnTo>
                <a:lnTo>
                  <a:pt x="283336" y="234950"/>
                </a:lnTo>
                <a:lnTo>
                  <a:pt x="283845" y="233679"/>
                </a:lnTo>
                <a:close/>
              </a:path>
              <a:path w="422909" h="400050">
                <a:moveTo>
                  <a:pt x="188722" y="107950"/>
                </a:moveTo>
                <a:lnTo>
                  <a:pt x="187325" y="109220"/>
                </a:lnTo>
                <a:lnTo>
                  <a:pt x="185165" y="110489"/>
                </a:lnTo>
                <a:lnTo>
                  <a:pt x="182245" y="113029"/>
                </a:lnTo>
                <a:lnTo>
                  <a:pt x="171323" y="121920"/>
                </a:lnTo>
                <a:lnTo>
                  <a:pt x="175752" y="125729"/>
                </a:lnTo>
                <a:lnTo>
                  <a:pt x="181038" y="130810"/>
                </a:lnTo>
                <a:lnTo>
                  <a:pt x="187182" y="137160"/>
                </a:lnTo>
                <a:lnTo>
                  <a:pt x="194182" y="143510"/>
                </a:lnTo>
                <a:lnTo>
                  <a:pt x="256539" y="207010"/>
                </a:lnTo>
                <a:lnTo>
                  <a:pt x="281304" y="233679"/>
                </a:lnTo>
                <a:lnTo>
                  <a:pt x="284733" y="233679"/>
                </a:lnTo>
                <a:lnTo>
                  <a:pt x="296036" y="222250"/>
                </a:lnTo>
                <a:lnTo>
                  <a:pt x="296418" y="220979"/>
                </a:lnTo>
                <a:lnTo>
                  <a:pt x="296036" y="219710"/>
                </a:lnTo>
                <a:lnTo>
                  <a:pt x="295275" y="219710"/>
                </a:lnTo>
                <a:lnTo>
                  <a:pt x="269875" y="194310"/>
                </a:lnTo>
                <a:lnTo>
                  <a:pt x="207390" y="130810"/>
                </a:lnTo>
                <a:lnTo>
                  <a:pt x="198120" y="120650"/>
                </a:lnTo>
                <a:lnTo>
                  <a:pt x="193039" y="115570"/>
                </a:lnTo>
                <a:lnTo>
                  <a:pt x="191897" y="114300"/>
                </a:lnTo>
                <a:lnTo>
                  <a:pt x="191643" y="113029"/>
                </a:lnTo>
                <a:lnTo>
                  <a:pt x="191261" y="113029"/>
                </a:lnTo>
                <a:lnTo>
                  <a:pt x="190246" y="110489"/>
                </a:lnTo>
                <a:lnTo>
                  <a:pt x="189864" y="109220"/>
                </a:lnTo>
                <a:lnTo>
                  <a:pt x="188722" y="107950"/>
                </a:lnTo>
                <a:close/>
              </a:path>
              <a:path w="422909" h="400050">
                <a:moveTo>
                  <a:pt x="355219" y="215900"/>
                </a:moveTo>
                <a:lnTo>
                  <a:pt x="341629" y="215900"/>
                </a:lnTo>
                <a:lnTo>
                  <a:pt x="346836" y="217170"/>
                </a:lnTo>
                <a:lnTo>
                  <a:pt x="350647" y="218439"/>
                </a:lnTo>
                <a:lnTo>
                  <a:pt x="353822" y="218439"/>
                </a:lnTo>
                <a:lnTo>
                  <a:pt x="354456" y="217170"/>
                </a:lnTo>
                <a:lnTo>
                  <a:pt x="355219" y="215900"/>
                </a:lnTo>
                <a:close/>
              </a:path>
              <a:path w="422909" h="400050">
                <a:moveTo>
                  <a:pt x="360933" y="166370"/>
                </a:moveTo>
                <a:lnTo>
                  <a:pt x="352171" y="166370"/>
                </a:lnTo>
                <a:lnTo>
                  <a:pt x="345948" y="167639"/>
                </a:lnTo>
                <a:lnTo>
                  <a:pt x="338835" y="168910"/>
                </a:lnTo>
                <a:lnTo>
                  <a:pt x="339598" y="172720"/>
                </a:lnTo>
                <a:lnTo>
                  <a:pt x="339851" y="175260"/>
                </a:lnTo>
                <a:lnTo>
                  <a:pt x="339978" y="180339"/>
                </a:lnTo>
                <a:lnTo>
                  <a:pt x="339409" y="189229"/>
                </a:lnTo>
                <a:lnTo>
                  <a:pt x="338089" y="198120"/>
                </a:lnTo>
                <a:lnTo>
                  <a:pt x="336032" y="205739"/>
                </a:lnTo>
                <a:lnTo>
                  <a:pt x="333248" y="214629"/>
                </a:lnTo>
                <a:lnTo>
                  <a:pt x="355557" y="214629"/>
                </a:lnTo>
                <a:lnTo>
                  <a:pt x="360806" y="179070"/>
                </a:lnTo>
                <a:lnTo>
                  <a:pt x="360552" y="175260"/>
                </a:lnTo>
                <a:lnTo>
                  <a:pt x="360806" y="172720"/>
                </a:lnTo>
                <a:lnTo>
                  <a:pt x="361696" y="171450"/>
                </a:lnTo>
                <a:lnTo>
                  <a:pt x="362330" y="168910"/>
                </a:lnTo>
                <a:lnTo>
                  <a:pt x="362457" y="167639"/>
                </a:lnTo>
                <a:lnTo>
                  <a:pt x="360933" y="166370"/>
                </a:lnTo>
                <a:close/>
              </a:path>
              <a:path w="422909" h="400050">
                <a:moveTo>
                  <a:pt x="324103" y="182879"/>
                </a:moveTo>
                <a:lnTo>
                  <a:pt x="322325" y="182879"/>
                </a:lnTo>
                <a:lnTo>
                  <a:pt x="322833" y="184150"/>
                </a:lnTo>
                <a:lnTo>
                  <a:pt x="323596" y="184150"/>
                </a:lnTo>
                <a:lnTo>
                  <a:pt x="324103" y="182879"/>
                </a:lnTo>
                <a:close/>
              </a:path>
              <a:path w="422909" h="400050">
                <a:moveTo>
                  <a:pt x="276637" y="63500"/>
                </a:moveTo>
                <a:lnTo>
                  <a:pt x="253619" y="63500"/>
                </a:lnTo>
                <a:lnTo>
                  <a:pt x="256667" y="69850"/>
                </a:lnTo>
                <a:lnTo>
                  <a:pt x="259079" y="76200"/>
                </a:lnTo>
                <a:lnTo>
                  <a:pt x="260730" y="81279"/>
                </a:lnTo>
                <a:lnTo>
                  <a:pt x="242188" y="97789"/>
                </a:lnTo>
                <a:lnTo>
                  <a:pt x="241426" y="99060"/>
                </a:lnTo>
                <a:lnTo>
                  <a:pt x="241046" y="100329"/>
                </a:lnTo>
                <a:lnTo>
                  <a:pt x="241300" y="101600"/>
                </a:lnTo>
                <a:lnTo>
                  <a:pt x="261111" y="120650"/>
                </a:lnTo>
                <a:lnTo>
                  <a:pt x="321563" y="182879"/>
                </a:lnTo>
                <a:lnTo>
                  <a:pt x="324993" y="182879"/>
                </a:lnTo>
                <a:lnTo>
                  <a:pt x="343407" y="163829"/>
                </a:lnTo>
                <a:lnTo>
                  <a:pt x="352298" y="154939"/>
                </a:lnTo>
                <a:lnTo>
                  <a:pt x="324738" y="154939"/>
                </a:lnTo>
                <a:lnTo>
                  <a:pt x="314071" y="143510"/>
                </a:lnTo>
                <a:lnTo>
                  <a:pt x="326912" y="130810"/>
                </a:lnTo>
                <a:lnTo>
                  <a:pt x="302005" y="130810"/>
                </a:lnTo>
                <a:lnTo>
                  <a:pt x="291592" y="120650"/>
                </a:lnTo>
                <a:lnTo>
                  <a:pt x="304480" y="107950"/>
                </a:lnTo>
                <a:lnTo>
                  <a:pt x="279526" y="107950"/>
                </a:lnTo>
                <a:lnTo>
                  <a:pt x="269494" y="97789"/>
                </a:lnTo>
                <a:lnTo>
                  <a:pt x="302880" y="64770"/>
                </a:lnTo>
                <a:lnTo>
                  <a:pt x="276986" y="64770"/>
                </a:lnTo>
                <a:lnTo>
                  <a:pt x="276637" y="63500"/>
                </a:lnTo>
                <a:close/>
              </a:path>
              <a:path w="422909" h="400050">
                <a:moveTo>
                  <a:pt x="419353" y="125729"/>
                </a:moveTo>
                <a:lnTo>
                  <a:pt x="408475" y="130810"/>
                </a:lnTo>
                <a:lnTo>
                  <a:pt x="386099" y="135889"/>
                </a:lnTo>
                <a:lnTo>
                  <a:pt x="372363" y="135889"/>
                </a:lnTo>
                <a:lnTo>
                  <a:pt x="371982" y="137160"/>
                </a:lnTo>
                <a:lnTo>
                  <a:pt x="371728" y="138429"/>
                </a:lnTo>
                <a:lnTo>
                  <a:pt x="371728" y="139700"/>
                </a:lnTo>
                <a:lnTo>
                  <a:pt x="370204" y="152400"/>
                </a:lnTo>
                <a:lnTo>
                  <a:pt x="370204" y="154939"/>
                </a:lnTo>
                <a:lnTo>
                  <a:pt x="371094" y="156210"/>
                </a:lnTo>
                <a:lnTo>
                  <a:pt x="393541" y="156210"/>
                </a:lnTo>
                <a:lnTo>
                  <a:pt x="416559" y="151129"/>
                </a:lnTo>
                <a:lnTo>
                  <a:pt x="419734" y="149860"/>
                </a:lnTo>
                <a:lnTo>
                  <a:pt x="421639" y="149860"/>
                </a:lnTo>
                <a:lnTo>
                  <a:pt x="422021" y="148589"/>
                </a:lnTo>
                <a:lnTo>
                  <a:pt x="422909" y="148589"/>
                </a:lnTo>
                <a:lnTo>
                  <a:pt x="422782" y="146050"/>
                </a:lnTo>
                <a:lnTo>
                  <a:pt x="419861" y="135889"/>
                </a:lnTo>
                <a:lnTo>
                  <a:pt x="419100" y="130810"/>
                </a:lnTo>
                <a:lnTo>
                  <a:pt x="419353" y="125729"/>
                </a:lnTo>
                <a:close/>
              </a:path>
              <a:path w="422909" h="400050">
                <a:moveTo>
                  <a:pt x="380206" y="109220"/>
                </a:moveTo>
                <a:lnTo>
                  <a:pt x="348742" y="109220"/>
                </a:lnTo>
                <a:lnTo>
                  <a:pt x="359409" y="120650"/>
                </a:lnTo>
                <a:lnTo>
                  <a:pt x="324738" y="154939"/>
                </a:lnTo>
                <a:lnTo>
                  <a:pt x="352298" y="154939"/>
                </a:lnTo>
                <a:lnTo>
                  <a:pt x="368807" y="138429"/>
                </a:lnTo>
                <a:lnTo>
                  <a:pt x="387857" y="120650"/>
                </a:lnTo>
                <a:lnTo>
                  <a:pt x="388747" y="119379"/>
                </a:lnTo>
                <a:lnTo>
                  <a:pt x="389254" y="119379"/>
                </a:lnTo>
                <a:lnTo>
                  <a:pt x="389254" y="118110"/>
                </a:lnTo>
                <a:lnTo>
                  <a:pt x="388874" y="118110"/>
                </a:lnTo>
                <a:lnTo>
                  <a:pt x="380206" y="109220"/>
                </a:lnTo>
                <a:close/>
              </a:path>
              <a:path w="422909" h="400050">
                <a:moveTo>
                  <a:pt x="357597" y="86360"/>
                </a:moveTo>
                <a:lnTo>
                  <a:pt x="326389" y="86360"/>
                </a:lnTo>
                <a:lnTo>
                  <a:pt x="336676" y="96520"/>
                </a:lnTo>
                <a:lnTo>
                  <a:pt x="302005" y="130810"/>
                </a:lnTo>
                <a:lnTo>
                  <a:pt x="326912" y="130810"/>
                </a:lnTo>
                <a:lnTo>
                  <a:pt x="348742" y="109220"/>
                </a:lnTo>
                <a:lnTo>
                  <a:pt x="380206" y="109220"/>
                </a:lnTo>
                <a:lnTo>
                  <a:pt x="369061" y="97789"/>
                </a:lnTo>
                <a:lnTo>
                  <a:pt x="357597" y="86360"/>
                </a:lnTo>
                <a:close/>
              </a:path>
              <a:path w="422909" h="400050">
                <a:moveTo>
                  <a:pt x="334668" y="63500"/>
                </a:moveTo>
                <a:lnTo>
                  <a:pt x="304164" y="63500"/>
                </a:lnTo>
                <a:lnTo>
                  <a:pt x="314325" y="74929"/>
                </a:lnTo>
                <a:lnTo>
                  <a:pt x="279526" y="107950"/>
                </a:lnTo>
                <a:lnTo>
                  <a:pt x="304480" y="107950"/>
                </a:lnTo>
                <a:lnTo>
                  <a:pt x="326389" y="86360"/>
                </a:lnTo>
                <a:lnTo>
                  <a:pt x="357597" y="86360"/>
                </a:lnTo>
                <a:lnTo>
                  <a:pt x="334668" y="63500"/>
                </a:lnTo>
                <a:close/>
              </a:path>
              <a:path w="422909" h="400050">
                <a:moveTo>
                  <a:pt x="288798" y="0"/>
                </a:moveTo>
                <a:lnTo>
                  <a:pt x="288035" y="0"/>
                </a:lnTo>
                <a:lnTo>
                  <a:pt x="287400" y="1270"/>
                </a:lnTo>
                <a:lnTo>
                  <a:pt x="266446" y="22860"/>
                </a:lnTo>
                <a:lnTo>
                  <a:pt x="231521" y="57150"/>
                </a:lnTo>
                <a:lnTo>
                  <a:pt x="210693" y="76200"/>
                </a:lnTo>
                <a:lnTo>
                  <a:pt x="209803" y="77470"/>
                </a:lnTo>
                <a:lnTo>
                  <a:pt x="209423" y="77470"/>
                </a:lnTo>
                <a:lnTo>
                  <a:pt x="209296" y="78739"/>
                </a:lnTo>
                <a:lnTo>
                  <a:pt x="209550" y="78739"/>
                </a:lnTo>
                <a:lnTo>
                  <a:pt x="210438" y="80010"/>
                </a:lnTo>
                <a:lnTo>
                  <a:pt x="223011" y="92710"/>
                </a:lnTo>
                <a:lnTo>
                  <a:pt x="223520" y="93979"/>
                </a:lnTo>
                <a:lnTo>
                  <a:pt x="224408" y="93979"/>
                </a:lnTo>
                <a:lnTo>
                  <a:pt x="225044" y="92710"/>
                </a:lnTo>
                <a:lnTo>
                  <a:pt x="225932" y="91439"/>
                </a:lnTo>
                <a:lnTo>
                  <a:pt x="246125" y="71120"/>
                </a:lnTo>
                <a:lnTo>
                  <a:pt x="253619" y="63500"/>
                </a:lnTo>
                <a:lnTo>
                  <a:pt x="276637" y="63500"/>
                </a:lnTo>
                <a:lnTo>
                  <a:pt x="275589" y="59689"/>
                </a:lnTo>
                <a:lnTo>
                  <a:pt x="273303" y="54610"/>
                </a:lnTo>
                <a:lnTo>
                  <a:pt x="270382" y="46989"/>
                </a:lnTo>
                <a:lnTo>
                  <a:pt x="280924" y="36829"/>
                </a:lnTo>
                <a:lnTo>
                  <a:pt x="301878" y="17779"/>
                </a:lnTo>
                <a:lnTo>
                  <a:pt x="302640" y="16510"/>
                </a:lnTo>
                <a:lnTo>
                  <a:pt x="303022" y="16510"/>
                </a:lnTo>
                <a:lnTo>
                  <a:pt x="303022" y="15239"/>
                </a:lnTo>
                <a:lnTo>
                  <a:pt x="302640" y="15239"/>
                </a:lnTo>
                <a:lnTo>
                  <a:pt x="301878" y="13970"/>
                </a:lnTo>
                <a:lnTo>
                  <a:pt x="289305" y="1270"/>
                </a:lnTo>
                <a:lnTo>
                  <a:pt x="288798" y="0"/>
                </a:lnTo>
                <a:close/>
              </a:path>
              <a:path w="422909" h="400050">
                <a:moveTo>
                  <a:pt x="307975" y="35560"/>
                </a:moveTo>
                <a:lnTo>
                  <a:pt x="305943" y="35560"/>
                </a:lnTo>
                <a:lnTo>
                  <a:pt x="286638" y="55879"/>
                </a:lnTo>
                <a:lnTo>
                  <a:pt x="276986" y="64770"/>
                </a:lnTo>
                <a:lnTo>
                  <a:pt x="302880" y="64770"/>
                </a:lnTo>
                <a:lnTo>
                  <a:pt x="304164" y="63500"/>
                </a:lnTo>
                <a:lnTo>
                  <a:pt x="334668" y="63500"/>
                </a:lnTo>
                <a:lnTo>
                  <a:pt x="327025" y="55879"/>
                </a:lnTo>
                <a:lnTo>
                  <a:pt x="308863" y="36829"/>
                </a:lnTo>
                <a:lnTo>
                  <a:pt x="307975" y="35560"/>
                </a:lnTo>
                <a:close/>
              </a:path>
            </a:pathLst>
          </a:custGeom>
          <a:solidFill>
            <a:srgbClr val="FFFFFF"/>
          </a:solidFill>
        </p:spPr>
        <p:txBody>
          <a:bodyPr wrap="square" lIns="0" tIns="0" rIns="0" bIns="0" rtlCol="0"/>
          <a:lstStyle/>
          <a:p>
            <a:endParaRPr/>
          </a:p>
        </p:txBody>
      </p:sp>
      <p:pic>
        <p:nvPicPr>
          <p:cNvPr id="15" name="object 15"/>
          <p:cNvPicPr/>
          <p:nvPr/>
        </p:nvPicPr>
        <p:blipFill>
          <a:blip r:embed="rId4" cstate="print"/>
          <a:stretch>
            <a:fillRect/>
          </a:stretch>
        </p:blipFill>
        <p:spPr>
          <a:xfrm>
            <a:off x="6675058" y="2770758"/>
            <a:ext cx="164328" cy="166369"/>
          </a:xfrm>
          <a:prstGeom prst="rect">
            <a:avLst/>
          </a:prstGeom>
        </p:spPr>
      </p:pic>
      <p:sp>
        <p:nvSpPr>
          <p:cNvPr id="16" name="object 16"/>
          <p:cNvSpPr/>
          <p:nvPr/>
        </p:nvSpPr>
        <p:spPr>
          <a:xfrm>
            <a:off x="5496813" y="4129404"/>
            <a:ext cx="1283970" cy="882015"/>
          </a:xfrm>
          <a:custGeom>
            <a:avLst/>
            <a:gdLst/>
            <a:ahLst/>
            <a:cxnLst/>
            <a:rect l="l" t="t" r="r" b="b"/>
            <a:pathLst>
              <a:path w="1283970" h="882014">
                <a:moveTo>
                  <a:pt x="436372" y="0"/>
                </a:moveTo>
                <a:lnTo>
                  <a:pt x="0" y="445516"/>
                </a:lnTo>
                <a:lnTo>
                  <a:pt x="445515" y="881888"/>
                </a:lnTo>
                <a:lnTo>
                  <a:pt x="443230" y="661416"/>
                </a:lnTo>
                <a:lnTo>
                  <a:pt x="1283462" y="652653"/>
                </a:lnTo>
                <a:lnTo>
                  <a:pt x="1278889" y="211709"/>
                </a:lnTo>
                <a:lnTo>
                  <a:pt x="438658" y="220472"/>
                </a:lnTo>
                <a:lnTo>
                  <a:pt x="436372" y="0"/>
                </a:lnTo>
                <a:close/>
              </a:path>
            </a:pathLst>
          </a:custGeom>
          <a:solidFill>
            <a:srgbClr val="C00000"/>
          </a:solidFill>
        </p:spPr>
        <p:txBody>
          <a:bodyPr wrap="square" lIns="0" tIns="0" rIns="0" bIns="0" rtlCol="0"/>
          <a:lstStyle/>
          <a:p>
            <a:endParaRPr/>
          </a:p>
        </p:txBody>
      </p:sp>
      <p:sp>
        <p:nvSpPr>
          <p:cNvPr id="17" name="object 17"/>
          <p:cNvSpPr/>
          <p:nvPr/>
        </p:nvSpPr>
        <p:spPr>
          <a:xfrm>
            <a:off x="5496813" y="4129404"/>
            <a:ext cx="1283970" cy="882015"/>
          </a:xfrm>
          <a:custGeom>
            <a:avLst/>
            <a:gdLst/>
            <a:ahLst/>
            <a:cxnLst/>
            <a:rect l="l" t="t" r="r" b="b"/>
            <a:pathLst>
              <a:path w="1283970" h="882014">
                <a:moveTo>
                  <a:pt x="1278889" y="211709"/>
                </a:moveTo>
                <a:lnTo>
                  <a:pt x="438658" y="220472"/>
                </a:lnTo>
                <a:lnTo>
                  <a:pt x="436372" y="0"/>
                </a:lnTo>
                <a:lnTo>
                  <a:pt x="0" y="445516"/>
                </a:lnTo>
                <a:lnTo>
                  <a:pt x="445515" y="881888"/>
                </a:lnTo>
                <a:lnTo>
                  <a:pt x="443230" y="661416"/>
                </a:lnTo>
                <a:lnTo>
                  <a:pt x="1283462" y="652653"/>
                </a:lnTo>
                <a:lnTo>
                  <a:pt x="1278889" y="211709"/>
                </a:lnTo>
                <a:close/>
              </a:path>
            </a:pathLst>
          </a:custGeom>
          <a:ln w="12700">
            <a:solidFill>
              <a:srgbClr val="41709C"/>
            </a:solidFill>
          </a:ln>
        </p:spPr>
        <p:txBody>
          <a:bodyPr wrap="square" lIns="0" tIns="0" rIns="0" bIns="0" rtlCol="0"/>
          <a:lstStyle/>
          <a:p>
            <a:endParaRPr/>
          </a:p>
        </p:txBody>
      </p:sp>
      <p:sp>
        <p:nvSpPr>
          <p:cNvPr id="18" name="object 18"/>
          <p:cNvSpPr/>
          <p:nvPr/>
        </p:nvSpPr>
        <p:spPr>
          <a:xfrm>
            <a:off x="5731509" y="4392422"/>
            <a:ext cx="946150" cy="381635"/>
          </a:xfrm>
          <a:custGeom>
            <a:avLst/>
            <a:gdLst/>
            <a:ahLst/>
            <a:cxnLst/>
            <a:rect l="l" t="t" r="r" b="b"/>
            <a:pathLst>
              <a:path w="946150" h="381635">
                <a:moveTo>
                  <a:pt x="941196" y="0"/>
                </a:moveTo>
                <a:lnTo>
                  <a:pt x="0" y="11810"/>
                </a:lnTo>
                <a:lnTo>
                  <a:pt x="4699" y="381126"/>
                </a:lnTo>
                <a:lnTo>
                  <a:pt x="945768" y="369188"/>
                </a:lnTo>
                <a:lnTo>
                  <a:pt x="941196" y="0"/>
                </a:lnTo>
                <a:close/>
              </a:path>
            </a:pathLst>
          </a:custGeom>
          <a:solidFill>
            <a:srgbClr val="C00000"/>
          </a:solidFill>
        </p:spPr>
        <p:txBody>
          <a:bodyPr wrap="square" lIns="0" tIns="0" rIns="0" bIns="0" rtlCol="0"/>
          <a:lstStyle/>
          <a:p>
            <a:endParaRPr/>
          </a:p>
        </p:txBody>
      </p:sp>
      <p:sp>
        <p:nvSpPr>
          <p:cNvPr id="19" name="object 19"/>
          <p:cNvSpPr/>
          <p:nvPr/>
        </p:nvSpPr>
        <p:spPr>
          <a:xfrm>
            <a:off x="5874004" y="4466463"/>
            <a:ext cx="614680" cy="206375"/>
          </a:xfrm>
          <a:custGeom>
            <a:avLst/>
            <a:gdLst/>
            <a:ahLst/>
            <a:cxnLst/>
            <a:rect l="l" t="t" r="r" b="b"/>
            <a:pathLst>
              <a:path w="614679" h="206375">
                <a:moveTo>
                  <a:pt x="54229" y="179450"/>
                </a:moveTo>
                <a:lnTo>
                  <a:pt x="56896" y="183642"/>
                </a:lnTo>
                <a:lnTo>
                  <a:pt x="59055" y="189737"/>
                </a:lnTo>
                <a:lnTo>
                  <a:pt x="60706" y="197485"/>
                </a:lnTo>
                <a:lnTo>
                  <a:pt x="61213" y="200406"/>
                </a:lnTo>
                <a:lnTo>
                  <a:pt x="61722" y="202311"/>
                </a:lnTo>
                <a:lnTo>
                  <a:pt x="62992" y="204088"/>
                </a:lnTo>
                <a:lnTo>
                  <a:pt x="64388" y="204597"/>
                </a:lnTo>
                <a:lnTo>
                  <a:pt x="67056" y="204597"/>
                </a:lnTo>
                <a:lnTo>
                  <a:pt x="67945" y="204469"/>
                </a:lnTo>
                <a:lnTo>
                  <a:pt x="69342" y="204343"/>
                </a:lnTo>
                <a:lnTo>
                  <a:pt x="108331" y="198247"/>
                </a:lnTo>
                <a:lnTo>
                  <a:pt x="113792" y="190754"/>
                </a:lnTo>
                <a:lnTo>
                  <a:pt x="114935" y="187832"/>
                </a:lnTo>
                <a:lnTo>
                  <a:pt x="115570" y="183642"/>
                </a:lnTo>
                <a:lnTo>
                  <a:pt x="115500" y="180594"/>
                </a:lnTo>
                <a:lnTo>
                  <a:pt x="72945" y="180594"/>
                </a:lnTo>
                <a:lnTo>
                  <a:pt x="66039" y="180403"/>
                </a:lnTo>
                <a:lnTo>
                  <a:pt x="59801" y="180022"/>
                </a:lnTo>
                <a:lnTo>
                  <a:pt x="54229" y="179450"/>
                </a:lnTo>
                <a:close/>
              </a:path>
              <a:path w="614679" h="206375">
                <a:moveTo>
                  <a:pt x="114304" y="139700"/>
                </a:moveTo>
                <a:lnTo>
                  <a:pt x="89662" y="139700"/>
                </a:lnTo>
                <a:lnTo>
                  <a:pt x="90043" y="171957"/>
                </a:lnTo>
                <a:lnTo>
                  <a:pt x="90043" y="174879"/>
                </a:lnTo>
                <a:lnTo>
                  <a:pt x="89535" y="176911"/>
                </a:lnTo>
                <a:lnTo>
                  <a:pt x="88392" y="178181"/>
                </a:lnTo>
                <a:lnTo>
                  <a:pt x="87122" y="179705"/>
                </a:lnTo>
                <a:lnTo>
                  <a:pt x="84455" y="180594"/>
                </a:lnTo>
                <a:lnTo>
                  <a:pt x="115500" y="180594"/>
                </a:lnTo>
                <a:lnTo>
                  <a:pt x="115243" y="171957"/>
                </a:lnTo>
                <a:lnTo>
                  <a:pt x="114426" y="147066"/>
                </a:lnTo>
                <a:lnTo>
                  <a:pt x="114304" y="139700"/>
                </a:lnTo>
                <a:close/>
              </a:path>
              <a:path w="614679" h="206375">
                <a:moveTo>
                  <a:pt x="113668" y="89788"/>
                </a:moveTo>
                <a:lnTo>
                  <a:pt x="89026" y="89788"/>
                </a:lnTo>
                <a:lnTo>
                  <a:pt x="89408" y="117348"/>
                </a:lnTo>
                <a:lnTo>
                  <a:pt x="31369" y="117982"/>
                </a:lnTo>
                <a:lnTo>
                  <a:pt x="1397" y="117982"/>
                </a:lnTo>
                <a:lnTo>
                  <a:pt x="635" y="118110"/>
                </a:lnTo>
                <a:lnTo>
                  <a:pt x="381" y="118363"/>
                </a:lnTo>
                <a:lnTo>
                  <a:pt x="126" y="118491"/>
                </a:lnTo>
                <a:lnTo>
                  <a:pt x="1524" y="141350"/>
                </a:lnTo>
                <a:lnTo>
                  <a:pt x="2794" y="141224"/>
                </a:lnTo>
                <a:lnTo>
                  <a:pt x="31623" y="140462"/>
                </a:lnTo>
                <a:lnTo>
                  <a:pt x="89662" y="139700"/>
                </a:lnTo>
                <a:lnTo>
                  <a:pt x="114304" y="139700"/>
                </a:lnTo>
                <a:lnTo>
                  <a:pt x="114300" y="139445"/>
                </a:lnTo>
                <a:lnTo>
                  <a:pt x="171196" y="138684"/>
                </a:lnTo>
                <a:lnTo>
                  <a:pt x="201803" y="138684"/>
                </a:lnTo>
                <a:lnTo>
                  <a:pt x="202311" y="138175"/>
                </a:lnTo>
                <a:lnTo>
                  <a:pt x="202437" y="136144"/>
                </a:lnTo>
                <a:lnTo>
                  <a:pt x="202184" y="116967"/>
                </a:lnTo>
                <a:lnTo>
                  <a:pt x="114046" y="116967"/>
                </a:lnTo>
                <a:lnTo>
                  <a:pt x="113668" y="89788"/>
                </a:lnTo>
                <a:close/>
              </a:path>
              <a:path w="614679" h="206375">
                <a:moveTo>
                  <a:pt x="201803" y="138684"/>
                </a:moveTo>
                <a:lnTo>
                  <a:pt x="171196" y="138684"/>
                </a:lnTo>
                <a:lnTo>
                  <a:pt x="201168" y="138811"/>
                </a:lnTo>
                <a:lnTo>
                  <a:pt x="201803" y="138684"/>
                </a:lnTo>
                <a:close/>
              </a:path>
              <a:path w="614679" h="206375">
                <a:moveTo>
                  <a:pt x="200913" y="115443"/>
                </a:moveTo>
                <a:lnTo>
                  <a:pt x="199771" y="115443"/>
                </a:lnTo>
                <a:lnTo>
                  <a:pt x="170942" y="116331"/>
                </a:lnTo>
                <a:lnTo>
                  <a:pt x="114046" y="116967"/>
                </a:lnTo>
                <a:lnTo>
                  <a:pt x="202184" y="116967"/>
                </a:lnTo>
                <a:lnTo>
                  <a:pt x="202057" y="116205"/>
                </a:lnTo>
                <a:lnTo>
                  <a:pt x="201803" y="115950"/>
                </a:lnTo>
                <a:lnTo>
                  <a:pt x="201675" y="115569"/>
                </a:lnTo>
                <a:lnTo>
                  <a:pt x="200913" y="115443"/>
                </a:lnTo>
                <a:close/>
              </a:path>
              <a:path w="614679" h="206375">
                <a:moveTo>
                  <a:pt x="113076" y="40259"/>
                </a:moveTo>
                <a:lnTo>
                  <a:pt x="88392" y="40259"/>
                </a:lnTo>
                <a:lnTo>
                  <a:pt x="88773" y="67437"/>
                </a:lnTo>
                <a:lnTo>
                  <a:pt x="50800" y="67944"/>
                </a:lnTo>
                <a:lnTo>
                  <a:pt x="17653" y="67944"/>
                </a:lnTo>
                <a:lnTo>
                  <a:pt x="17018" y="68580"/>
                </a:lnTo>
                <a:lnTo>
                  <a:pt x="18542" y="91186"/>
                </a:lnTo>
                <a:lnTo>
                  <a:pt x="19685" y="91186"/>
                </a:lnTo>
                <a:lnTo>
                  <a:pt x="51054" y="90297"/>
                </a:lnTo>
                <a:lnTo>
                  <a:pt x="89026" y="89788"/>
                </a:lnTo>
                <a:lnTo>
                  <a:pt x="113668" y="89788"/>
                </a:lnTo>
                <a:lnTo>
                  <a:pt x="113665" y="89535"/>
                </a:lnTo>
                <a:lnTo>
                  <a:pt x="152526" y="89026"/>
                </a:lnTo>
                <a:lnTo>
                  <a:pt x="185420" y="89026"/>
                </a:lnTo>
                <a:lnTo>
                  <a:pt x="185674" y="88773"/>
                </a:lnTo>
                <a:lnTo>
                  <a:pt x="185928" y="88392"/>
                </a:lnTo>
                <a:lnTo>
                  <a:pt x="186055" y="86232"/>
                </a:lnTo>
                <a:lnTo>
                  <a:pt x="185800" y="67944"/>
                </a:lnTo>
                <a:lnTo>
                  <a:pt x="50800" y="67944"/>
                </a:lnTo>
                <a:lnTo>
                  <a:pt x="185800" y="67818"/>
                </a:lnTo>
                <a:lnTo>
                  <a:pt x="185800" y="67056"/>
                </a:lnTo>
                <a:lnTo>
                  <a:pt x="113411" y="67056"/>
                </a:lnTo>
                <a:lnTo>
                  <a:pt x="113076" y="40259"/>
                </a:lnTo>
                <a:close/>
              </a:path>
              <a:path w="614679" h="206375">
                <a:moveTo>
                  <a:pt x="184658" y="89026"/>
                </a:moveTo>
                <a:lnTo>
                  <a:pt x="152526" y="89026"/>
                </a:lnTo>
                <a:lnTo>
                  <a:pt x="183642" y="89154"/>
                </a:lnTo>
                <a:lnTo>
                  <a:pt x="184658" y="89026"/>
                </a:lnTo>
                <a:close/>
              </a:path>
              <a:path w="614679" h="206375">
                <a:moveTo>
                  <a:pt x="185038" y="65786"/>
                </a:moveTo>
                <a:lnTo>
                  <a:pt x="183387" y="65786"/>
                </a:lnTo>
                <a:lnTo>
                  <a:pt x="152273" y="66675"/>
                </a:lnTo>
                <a:lnTo>
                  <a:pt x="113411" y="67056"/>
                </a:lnTo>
                <a:lnTo>
                  <a:pt x="185800" y="67056"/>
                </a:lnTo>
                <a:lnTo>
                  <a:pt x="185800" y="66548"/>
                </a:lnTo>
                <a:lnTo>
                  <a:pt x="185038" y="65786"/>
                </a:lnTo>
                <a:close/>
              </a:path>
              <a:path w="614679" h="206375">
                <a:moveTo>
                  <a:pt x="159893" y="0"/>
                </a:moveTo>
                <a:lnTo>
                  <a:pt x="116792" y="12715"/>
                </a:lnTo>
                <a:lnTo>
                  <a:pt x="72770" y="19685"/>
                </a:lnTo>
                <a:lnTo>
                  <a:pt x="34480" y="23113"/>
                </a:lnTo>
                <a:lnTo>
                  <a:pt x="13335" y="24256"/>
                </a:lnTo>
                <a:lnTo>
                  <a:pt x="16256" y="28829"/>
                </a:lnTo>
                <a:lnTo>
                  <a:pt x="18669" y="33909"/>
                </a:lnTo>
                <a:lnTo>
                  <a:pt x="20447" y="39750"/>
                </a:lnTo>
                <a:lnTo>
                  <a:pt x="21336" y="42544"/>
                </a:lnTo>
                <a:lnTo>
                  <a:pt x="22098" y="44323"/>
                </a:lnTo>
                <a:lnTo>
                  <a:pt x="22606" y="45085"/>
                </a:lnTo>
                <a:lnTo>
                  <a:pt x="23241" y="45847"/>
                </a:lnTo>
                <a:lnTo>
                  <a:pt x="24765" y="46355"/>
                </a:lnTo>
                <a:lnTo>
                  <a:pt x="27432" y="46355"/>
                </a:lnTo>
                <a:lnTo>
                  <a:pt x="28321" y="46228"/>
                </a:lnTo>
                <a:lnTo>
                  <a:pt x="46154" y="44795"/>
                </a:lnTo>
                <a:lnTo>
                  <a:pt x="61356" y="43370"/>
                </a:lnTo>
                <a:lnTo>
                  <a:pt x="75439" y="41850"/>
                </a:lnTo>
                <a:lnTo>
                  <a:pt x="88392" y="40259"/>
                </a:lnTo>
                <a:lnTo>
                  <a:pt x="113076" y="40259"/>
                </a:lnTo>
                <a:lnTo>
                  <a:pt x="113030" y="36575"/>
                </a:lnTo>
                <a:lnTo>
                  <a:pt x="126432" y="34168"/>
                </a:lnTo>
                <a:lnTo>
                  <a:pt x="139382" y="31511"/>
                </a:lnTo>
                <a:lnTo>
                  <a:pt x="151856" y="28592"/>
                </a:lnTo>
                <a:lnTo>
                  <a:pt x="163830" y="25400"/>
                </a:lnTo>
                <a:lnTo>
                  <a:pt x="167259" y="24384"/>
                </a:lnTo>
                <a:lnTo>
                  <a:pt x="170815" y="23749"/>
                </a:lnTo>
                <a:lnTo>
                  <a:pt x="174625" y="23368"/>
                </a:lnTo>
                <a:lnTo>
                  <a:pt x="177165" y="23368"/>
                </a:lnTo>
                <a:lnTo>
                  <a:pt x="178435" y="22606"/>
                </a:lnTo>
                <a:lnTo>
                  <a:pt x="178435" y="19685"/>
                </a:lnTo>
                <a:lnTo>
                  <a:pt x="177673" y="18287"/>
                </a:lnTo>
                <a:lnTo>
                  <a:pt x="176275" y="16763"/>
                </a:lnTo>
                <a:lnTo>
                  <a:pt x="171958" y="11430"/>
                </a:lnTo>
                <a:lnTo>
                  <a:pt x="166497" y="5842"/>
                </a:lnTo>
                <a:lnTo>
                  <a:pt x="159893" y="0"/>
                </a:lnTo>
                <a:close/>
              </a:path>
              <a:path w="614679" h="206375">
                <a:moveTo>
                  <a:pt x="351514" y="192150"/>
                </a:moveTo>
                <a:lnTo>
                  <a:pt x="316738" y="192150"/>
                </a:lnTo>
                <a:lnTo>
                  <a:pt x="318770" y="193801"/>
                </a:lnTo>
                <a:lnTo>
                  <a:pt x="321310" y="196850"/>
                </a:lnTo>
                <a:lnTo>
                  <a:pt x="324231" y="201168"/>
                </a:lnTo>
                <a:lnTo>
                  <a:pt x="326390" y="204469"/>
                </a:lnTo>
                <a:lnTo>
                  <a:pt x="328041" y="206120"/>
                </a:lnTo>
                <a:lnTo>
                  <a:pt x="330073" y="206120"/>
                </a:lnTo>
                <a:lnTo>
                  <a:pt x="331850" y="205486"/>
                </a:lnTo>
                <a:lnTo>
                  <a:pt x="334518" y="204088"/>
                </a:lnTo>
                <a:lnTo>
                  <a:pt x="342332" y="199181"/>
                </a:lnTo>
                <a:lnTo>
                  <a:pt x="349408" y="193976"/>
                </a:lnTo>
                <a:lnTo>
                  <a:pt x="351514" y="192150"/>
                </a:lnTo>
                <a:close/>
              </a:path>
              <a:path w="614679" h="206375">
                <a:moveTo>
                  <a:pt x="399415" y="160400"/>
                </a:moveTo>
                <a:lnTo>
                  <a:pt x="398272" y="160400"/>
                </a:lnTo>
                <a:lnTo>
                  <a:pt x="397510" y="160781"/>
                </a:lnTo>
                <a:lnTo>
                  <a:pt x="396621" y="161670"/>
                </a:lnTo>
                <a:lnTo>
                  <a:pt x="386461" y="170180"/>
                </a:lnTo>
                <a:lnTo>
                  <a:pt x="385063" y="171323"/>
                </a:lnTo>
                <a:lnTo>
                  <a:pt x="384429" y="172212"/>
                </a:lnTo>
                <a:lnTo>
                  <a:pt x="384429" y="173481"/>
                </a:lnTo>
                <a:lnTo>
                  <a:pt x="420497" y="201675"/>
                </a:lnTo>
                <a:lnTo>
                  <a:pt x="425450" y="203835"/>
                </a:lnTo>
                <a:lnTo>
                  <a:pt x="427228" y="203835"/>
                </a:lnTo>
                <a:lnTo>
                  <a:pt x="428879" y="201930"/>
                </a:lnTo>
                <a:lnTo>
                  <a:pt x="433705" y="192659"/>
                </a:lnTo>
                <a:lnTo>
                  <a:pt x="436753" y="188341"/>
                </a:lnTo>
                <a:lnTo>
                  <a:pt x="439928" y="185293"/>
                </a:lnTo>
                <a:lnTo>
                  <a:pt x="428998" y="181010"/>
                </a:lnTo>
                <a:lnTo>
                  <a:pt x="418820" y="175569"/>
                </a:lnTo>
                <a:lnTo>
                  <a:pt x="409567" y="169112"/>
                </a:lnTo>
                <a:lnTo>
                  <a:pt x="401066" y="161544"/>
                </a:lnTo>
                <a:lnTo>
                  <a:pt x="400176" y="160781"/>
                </a:lnTo>
                <a:lnTo>
                  <a:pt x="399415" y="160400"/>
                </a:lnTo>
                <a:close/>
              </a:path>
              <a:path w="614679" h="206375">
                <a:moveTo>
                  <a:pt x="292988" y="1778"/>
                </a:moveTo>
                <a:lnTo>
                  <a:pt x="296037" y="158114"/>
                </a:lnTo>
                <a:lnTo>
                  <a:pt x="296163" y="200025"/>
                </a:lnTo>
                <a:lnTo>
                  <a:pt x="296925" y="200913"/>
                </a:lnTo>
                <a:lnTo>
                  <a:pt x="298323" y="200913"/>
                </a:lnTo>
                <a:lnTo>
                  <a:pt x="314451" y="200660"/>
                </a:lnTo>
                <a:lnTo>
                  <a:pt x="315595" y="200660"/>
                </a:lnTo>
                <a:lnTo>
                  <a:pt x="316230" y="200532"/>
                </a:lnTo>
                <a:lnTo>
                  <a:pt x="316611" y="200279"/>
                </a:lnTo>
                <a:lnTo>
                  <a:pt x="316865" y="200025"/>
                </a:lnTo>
                <a:lnTo>
                  <a:pt x="317119" y="199262"/>
                </a:lnTo>
                <a:lnTo>
                  <a:pt x="317044" y="196850"/>
                </a:lnTo>
                <a:lnTo>
                  <a:pt x="316738" y="192150"/>
                </a:lnTo>
                <a:lnTo>
                  <a:pt x="351514" y="192150"/>
                </a:lnTo>
                <a:lnTo>
                  <a:pt x="354738" y="189356"/>
                </a:lnTo>
                <a:lnTo>
                  <a:pt x="316738" y="189356"/>
                </a:lnTo>
                <a:lnTo>
                  <a:pt x="316582" y="185293"/>
                </a:lnTo>
                <a:lnTo>
                  <a:pt x="316464" y="180212"/>
                </a:lnTo>
                <a:lnTo>
                  <a:pt x="316095" y="157225"/>
                </a:lnTo>
                <a:lnTo>
                  <a:pt x="314687" y="45338"/>
                </a:lnTo>
                <a:lnTo>
                  <a:pt x="314561" y="32638"/>
                </a:lnTo>
                <a:lnTo>
                  <a:pt x="314687" y="16589"/>
                </a:lnTo>
                <a:lnTo>
                  <a:pt x="314829" y="13057"/>
                </a:lnTo>
                <a:lnTo>
                  <a:pt x="315213" y="10032"/>
                </a:lnTo>
                <a:lnTo>
                  <a:pt x="315849" y="6857"/>
                </a:lnTo>
                <a:lnTo>
                  <a:pt x="316112" y="5714"/>
                </a:lnTo>
                <a:lnTo>
                  <a:pt x="316230" y="3937"/>
                </a:lnTo>
                <a:lnTo>
                  <a:pt x="315087" y="3048"/>
                </a:lnTo>
                <a:lnTo>
                  <a:pt x="312674" y="2667"/>
                </a:lnTo>
                <a:lnTo>
                  <a:pt x="306959" y="2159"/>
                </a:lnTo>
                <a:lnTo>
                  <a:pt x="300355" y="1905"/>
                </a:lnTo>
                <a:lnTo>
                  <a:pt x="292988" y="1778"/>
                </a:lnTo>
                <a:close/>
              </a:path>
              <a:path w="614679" h="206375">
                <a:moveTo>
                  <a:pt x="352044" y="160781"/>
                </a:moveTo>
                <a:lnTo>
                  <a:pt x="316738" y="189356"/>
                </a:lnTo>
                <a:lnTo>
                  <a:pt x="354738" y="189356"/>
                </a:lnTo>
                <a:lnTo>
                  <a:pt x="355770" y="188462"/>
                </a:lnTo>
                <a:lnTo>
                  <a:pt x="361442" y="182625"/>
                </a:lnTo>
                <a:lnTo>
                  <a:pt x="363347" y="180212"/>
                </a:lnTo>
                <a:lnTo>
                  <a:pt x="365251" y="178688"/>
                </a:lnTo>
                <a:lnTo>
                  <a:pt x="367030" y="178054"/>
                </a:lnTo>
                <a:lnTo>
                  <a:pt x="368935" y="177164"/>
                </a:lnTo>
                <a:lnTo>
                  <a:pt x="369824" y="176275"/>
                </a:lnTo>
                <a:lnTo>
                  <a:pt x="369735" y="174117"/>
                </a:lnTo>
                <a:lnTo>
                  <a:pt x="368935" y="172974"/>
                </a:lnTo>
                <a:lnTo>
                  <a:pt x="367157" y="171576"/>
                </a:lnTo>
                <a:lnTo>
                  <a:pt x="363347" y="168148"/>
                </a:lnTo>
                <a:lnTo>
                  <a:pt x="358267" y="164592"/>
                </a:lnTo>
                <a:lnTo>
                  <a:pt x="352044" y="160781"/>
                </a:lnTo>
                <a:close/>
              </a:path>
              <a:path w="614679" h="206375">
                <a:moveTo>
                  <a:pt x="386869" y="25781"/>
                </a:moveTo>
                <a:lnTo>
                  <a:pt x="363347" y="25781"/>
                </a:lnTo>
                <a:lnTo>
                  <a:pt x="361569" y="32257"/>
                </a:lnTo>
                <a:lnTo>
                  <a:pt x="359410" y="37845"/>
                </a:lnTo>
                <a:lnTo>
                  <a:pt x="356997" y="42799"/>
                </a:lnTo>
                <a:lnTo>
                  <a:pt x="329565" y="42799"/>
                </a:lnTo>
                <a:lnTo>
                  <a:pt x="329057" y="43306"/>
                </a:lnTo>
                <a:lnTo>
                  <a:pt x="328930" y="45338"/>
                </a:lnTo>
                <a:lnTo>
                  <a:pt x="329659" y="70612"/>
                </a:lnTo>
                <a:lnTo>
                  <a:pt x="329743" y="75818"/>
                </a:lnTo>
                <a:lnTo>
                  <a:pt x="330361" y="124332"/>
                </a:lnTo>
                <a:lnTo>
                  <a:pt x="330352" y="159512"/>
                </a:lnTo>
                <a:lnTo>
                  <a:pt x="330454" y="160019"/>
                </a:lnTo>
                <a:lnTo>
                  <a:pt x="330708" y="160400"/>
                </a:lnTo>
                <a:lnTo>
                  <a:pt x="330962" y="160655"/>
                </a:lnTo>
                <a:lnTo>
                  <a:pt x="331597" y="160781"/>
                </a:lnTo>
                <a:lnTo>
                  <a:pt x="332740" y="160781"/>
                </a:lnTo>
                <a:lnTo>
                  <a:pt x="359156" y="160019"/>
                </a:lnTo>
                <a:lnTo>
                  <a:pt x="394716" y="159512"/>
                </a:lnTo>
                <a:lnTo>
                  <a:pt x="423037" y="159512"/>
                </a:lnTo>
                <a:lnTo>
                  <a:pt x="423545" y="159004"/>
                </a:lnTo>
                <a:lnTo>
                  <a:pt x="423799" y="158369"/>
                </a:lnTo>
                <a:lnTo>
                  <a:pt x="423672" y="157225"/>
                </a:lnTo>
                <a:lnTo>
                  <a:pt x="423188" y="140207"/>
                </a:lnTo>
                <a:lnTo>
                  <a:pt x="352171" y="140207"/>
                </a:lnTo>
                <a:lnTo>
                  <a:pt x="352044" y="124968"/>
                </a:lnTo>
                <a:lnTo>
                  <a:pt x="400685" y="124332"/>
                </a:lnTo>
                <a:lnTo>
                  <a:pt x="422832" y="124332"/>
                </a:lnTo>
                <a:lnTo>
                  <a:pt x="422620" y="107695"/>
                </a:lnTo>
                <a:lnTo>
                  <a:pt x="351790" y="107695"/>
                </a:lnTo>
                <a:lnTo>
                  <a:pt x="351536" y="92963"/>
                </a:lnTo>
                <a:lnTo>
                  <a:pt x="400304" y="92456"/>
                </a:lnTo>
                <a:lnTo>
                  <a:pt x="422426" y="92456"/>
                </a:lnTo>
                <a:lnTo>
                  <a:pt x="422214" y="75818"/>
                </a:lnTo>
                <a:lnTo>
                  <a:pt x="351409" y="75818"/>
                </a:lnTo>
                <a:lnTo>
                  <a:pt x="351155" y="61468"/>
                </a:lnTo>
                <a:lnTo>
                  <a:pt x="399923" y="60832"/>
                </a:lnTo>
                <a:lnTo>
                  <a:pt x="422193" y="60832"/>
                </a:lnTo>
                <a:lnTo>
                  <a:pt x="422232" y="42799"/>
                </a:lnTo>
                <a:lnTo>
                  <a:pt x="356997" y="42799"/>
                </a:lnTo>
                <a:lnTo>
                  <a:pt x="422211" y="42672"/>
                </a:lnTo>
                <a:lnTo>
                  <a:pt x="422190" y="42544"/>
                </a:lnTo>
                <a:lnTo>
                  <a:pt x="379730" y="42544"/>
                </a:lnTo>
                <a:lnTo>
                  <a:pt x="381762" y="38354"/>
                </a:lnTo>
                <a:lnTo>
                  <a:pt x="384175" y="32638"/>
                </a:lnTo>
                <a:lnTo>
                  <a:pt x="386869" y="25781"/>
                </a:lnTo>
                <a:close/>
              </a:path>
              <a:path w="614679" h="206375">
                <a:moveTo>
                  <a:pt x="423037" y="159512"/>
                </a:moveTo>
                <a:lnTo>
                  <a:pt x="394716" y="159512"/>
                </a:lnTo>
                <a:lnTo>
                  <a:pt x="422275" y="159638"/>
                </a:lnTo>
                <a:lnTo>
                  <a:pt x="423037" y="159512"/>
                </a:lnTo>
                <a:close/>
              </a:path>
              <a:path w="614679" h="206375">
                <a:moveTo>
                  <a:pt x="422832" y="124332"/>
                </a:moveTo>
                <a:lnTo>
                  <a:pt x="400685" y="124332"/>
                </a:lnTo>
                <a:lnTo>
                  <a:pt x="400812" y="139573"/>
                </a:lnTo>
                <a:lnTo>
                  <a:pt x="352171" y="140207"/>
                </a:lnTo>
                <a:lnTo>
                  <a:pt x="423188" y="140207"/>
                </a:lnTo>
                <a:lnTo>
                  <a:pt x="422942" y="131572"/>
                </a:lnTo>
                <a:lnTo>
                  <a:pt x="422832" y="124332"/>
                </a:lnTo>
                <a:close/>
              </a:path>
              <a:path w="614679" h="206375">
                <a:moveTo>
                  <a:pt x="422426" y="92456"/>
                </a:moveTo>
                <a:lnTo>
                  <a:pt x="400304" y="92456"/>
                </a:lnTo>
                <a:lnTo>
                  <a:pt x="400431" y="107187"/>
                </a:lnTo>
                <a:lnTo>
                  <a:pt x="351790" y="107695"/>
                </a:lnTo>
                <a:lnTo>
                  <a:pt x="422620" y="107695"/>
                </a:lnTo>
                <a:lnTo>
                  <a:pt x="422426" y="92456"/>
                </a:lnTo>
                <a:close/>
              </a:path>
              <a:path w="614679" h="206375">
                <a:moveTo>
                  <a:pt x="422193" y="60832"/>
                </a:moveTo>
                <a:lnTo>
                  <a:pt x="399923" y="60832"/>
                </a:lnTo>
                <a:lnTo>
                  <a:pt x="400050" y="75184"/>
                </a:lnTo>
                <a:lnTo>
                  <a:pt x="351409" y="75818"/>
                </a:lnTo>
                <a:lnTo>
                  <a:pt x="422214" y="75818"/>
                </a:lnTo>
                <a:lnTo>
                  <a:pt x="422193" y="60832"/>
                </a:lnTo>
                <a:close/>
              </a:path>
              <a:path w="614679" h="206375">
                <a:moveTo>
                  <a:pt x="420878" y="41529"/>
                </a:moveTo>
                <a:lnTo>
                  <a:pt x="419481" y="41656"/>
                </a:lnTo>
                <a:lnTo>
                  <a:pt x="393319" y="42418"/>
                </a:lnTo>
                <a:lnTo>
                  <a:pt x="379730" y="42544"/>
                </a:lnTo>
                <a:lnTo>
                  <a:pt x="422190" y="42544"/>
                </a:lnTo>
                <a:lnTo>
                  <a:pt x="422148" y="42291"/>
                </a:lnTo>
                <a:lnTo>
                  <a:pt x="421640" y="41782"/>
                </a:lnTo>
                <a:lnTo>
                  <a:pt x="420878" y="41529"/>
                </a:lnTo>
                <a:close/>
              </a:path>
              <a:path w="614679" h="206375">
                <a:moveTo>
                  <a:pt x="431419" y="3682"/>
                </a:moveTo>
                <a:lnTo>
                  <a:pt x="430275" y="3682"/>
                </a:lnTo>
                <a:lnTo>
                  <a:pt x="401447" y="4572"/>
                </a:lnTo>
                <a:lnTo>
                  <a:pt x="352551" y="5206"/>
                </a:lnTo>
                <a:lnTo>
                  <a:pt x="321818" y="5206"/>
                </a:lnTo>
                <a:lnTo>
                  <a:pt x="321563" y="5461"/>
                </a:lnTo>
                <a:lnTo>
                  <a:pt x="321183" y="5714"/>
                </a:lnTo>
                <a:lnTo>
                  <a:pt x="322707" y="26797"/>
                </a:lnTo>
                <a:lnTo>
                  <a:pt x="324104" y="26797"/>
                </a:lnTo>
                <a:lnTo>
                  <a:pt x="352933" y="25907"/>
                </a:lnTo>
                <a:lnTo>
                  <a:pt x="363347" y="25781"/>
                </a:lnTo>
                <a:lnTo>
                  <a:pt x="386869" y="25781"/>
                </a:lnTo>
                <a:lnTo>
                  <a:pt x="386969" y="25526"/>
                </a:lnTo>
                <a:lnTo>
                  <a:pt x="401700" y="25273"/>
                </a:lnTo>
                <a:lnTo>
                  <a:pt x="432435" y="25273"/>
                </a:lnTo>
                <a:lnTo>
                  <a:pt x="432816" y="24892"/>
                </a:lnTo>
                <a:lnTo>
                  <a:pt x="432816" y="5206"/>
                </a:lnTo>
                <a:lnTo>
                  <a:pt x="352551" y="5206"/>
                </a:lnTo>
                <a:lnTo>
                  <a:pt x="432816" y="5080"/>
                </a:lnTo>
                <a:lnTo>
                  <a:pt x="432688" y="4444"/>
                </a:lnTo>
                <a:lnTo>
                  <a:pt x="432435" y="4191"/>
                </a:lnTo>
                <a:lnTo>
                  <a:pt x="432181" y="3810"/>
                </a:lnTo>
                <a:lnTo>
                  <a:pt x="431419" y="3682"/>
                </a:lnTo>
                <a:close/>
              </a:path>
              <a:path w="614679" h="206375">
                <a:moveTo>
                  <a:pt x="432435" y="25273"/>
                </a:moveTo>
                <a:lnTo>
                  <a:pt x="401700" y="25273"/>
                </a:lnTo>
                <a:lnTo>
                  <a:pt x="431546" y="25526"/>
                </a:lnTo>
                <a:lnTo>
                  <a:pt x="432308" y="25400"/>
                </a:lnTo>
                <a:close/>
              </a:path>
              <a:path w="614679" h="206375">
                <a:moveTo>
                  <a:pt x="231901" y="2539"/>
                </a:moveTo>
                <a:lnTo>
                  <a:pt x="234431" y="80391"/>
                </a:lnTo>
                <a:lnTo>
                  <a:pt x="234510" y="102107"/>
                </a:lnTo>
                <a:lnTo>
                  <a:pt x="234267" y="116935"/>
                </a:lnTo>
                <a:lnTo>
                  <a:pt x="230901" y="155967"/>
                </a:lnTo>
                <a:lnTo>
                  <a:pt x="221615" y="186436"/>
                </a:lnTo>
                <a:lnTo>
                  <a:pt x="227075" y="190626"/>
                </a:lnTo>
                <a:lnTo>
                  <a:pt x="231140" y="194691"/>
                </a:lnTo>
                <a:lnTo>
                  <a:pt x="233934" y="198374"/>
                </a:lnTo>
                <a:lnTo>
                  <a:pt x="235966" y="201168"/>
                </a:lnTo>
                <a:lnTo>
                  <a:pt x="237490" y="202564"/>
                </a:lnTo>
                <a:lnTo>
                  <a:pt x="238506" y="202437"/>
                </a:lnTo>
                <a:lnTo>
                  <a:pt x="239395" y="202437"/>
                </a:lnTo>
                <a:lnTo>
                  <a:pt x="240537" y="201041"/>
                </a:lnTo>
                <a:lnTo>
                  <a:pt x="251666" y="162262"/>
                </a:lnTo>
                <a:lnTo>
                  <a:pt x="254762" y="120395"/>
                </a:lnTo>
                <a:lnTo>
                  <a:pt x="254789" y="116935"/>
                </a:lnTo>
                <a:lnTo>
                  <a:pt x="254762" y="80391"/>
                </a:lnTo>
                <a:lnTo>
                  <a:pt x="254261" y="36575"/>
                </a:lnTo>
                <a:lnTo>
                  <a:pt x="254222" y="19954"/>
                </a:lnTo>
                <a:lnTo>
                  <a:pt x="255905" y="7112"/>
                </a:lnTo>
                <a:lnTo>
                  <a:pt x="256032" y="4572"/>
                </a:lnTo>
                <a:lnTo>
                  <a:pt x="254888" y="3810"/>
                </a:lnTo>
                <a:lnTo>
                  <a:pt x="252603" y="3429"/>
                </a:lnTo>
                <a:lnTo>
                  <a:pt x="245745" y="2920"/>
                </a:lnTo>
                <a:lnTo>
                  <a:pt x="238887" y="2667"/>
                </a:lnTo>
                <a:lnTo>
                  <a:pt x="231901" y="2539"/>
                </a:lnTo>
                <a:close/>
              </a:path>
              <a:path w="614679" h="206375">
                <a:moveTo>
                  <a:pt x="263651" y="10794"/>
                </a:moveTo>
                <a:lnTo>
                  <a:pt x="266192" y="131318"/>
                </a:lnTo>
                <a:lnTo>
                  <a:pt x="266319" y="168656"/>
                </a:lnTo>
                <a:lnTo>
                  <a:pt x="266573" y="169037"/>
                </a:lnTo>
                <a:lnTo>
                  <a:pt x="266826" y="169291"/>
                </a:lnTo>
                <a:lnTo>
                  <a:pt x="267588" y="169418"/>
                </a:lnTo>
                <a:lnTo>
                  <a:pt x="268732" y="169418"/>
                </a:lnTo>
                <a:lnTo>
                  <a:pt x="283463" y="169163"/>
                </a:lnTo>
                <a:lnTo>
                  <a:pt x="284607" y="169163"/>
                </a:lnTo>
                <a:lnTo>
                  <a:pt x="285242" y="169037"/>
                </a:lnTo>
                <a:lnTo>
                  <a:pt x="285750" y="168529"/>
                </a:lnTo>
                <a:lnTo>
                  <a:pt x="285876" y="166750"/>
                </a:lnTo>
                <a:lnTo>
                  <a:pt x="284988" y="131063"/>
                </a:lnTo>
                <a:lnTo>
                  <a:pt x="283849" y="42291"/>
                </a:lnTo>
                <a:lnTo>
                  <a:pt x="283754" y="32458"/>
                </a:lnTo>
                <a:lnTo>
                  <a:pt x="283845" y="21081"/>
                </a:lnTo>
                <a:lnTo>
                  <a:pt x="284480" y="18795"/>
                </a:lnTo>
                <a:lnTo>
                  <a:pt x="284480" y="18414"/>
                </a:lnTo>
                <a:lnTo>
                  <a:pt x="284734" y="17653"/>
                </a:lnTo>
                <a:lnTo>
                  <a:pt x="285242" y="16510"/>
                </a:lnTo>
                <a:lnTo>
                  <a:pt x="285623" y="15493"/>
                </a:lnTo>
                <a:lnTo>
                  <a:pt x="272161" y="11049"/>
                </a:lnTo>
                <a:lnTo>
                  <a:pt x="263651" y="10794"/>
                </a:lnTo>
                <a:close/>
              </a:path>
              <a:path w="614679" h="206375">
                <a:moveTo>
                  <a:pt x="532765" y="150368"/>
                </a:moveTo>
                <a:lnTo>
                  <a:pt x="503936" y="161162"/>
                </a:lnTo>
                <a:lnTo>
                  <a:pt x="511363" y="173380"/>
                </a:lnTo>
                <a:lnTo>
                  <a:pt x="522017" y="182038"/>
                </a:lnTo>
                <a:lnTo>
                  <a:pt x="535886" y="187148"/>
                </a:lnTo>
                <a:lnTo>
                  <a:pt x="552958" y="188722"/>
                </a:lnTo>
                <a:lnTo>
                  <a:pt x="566483" y="187340"/>
                </a:lnTo>
                <a:lnTo>
                  <a:pt x="578294" y="183578"/>
                </a:lnTo>
                <a:lnTo>
                  <a:pt x="588391" y="177434"/>
                </a:lnTo>
                <a:lnTo>
                  <a:pt x="596773" y="168910"/>
                </a:lnTo>
                <a:lnTo>
                  <a:pt x="598173" y="166497"/>
                </a:lnTo>
                <a:lnTo>
                  <a:pt x="553085" y="166497"/>
                </a:lnTo>
                <a:lnTo>
                  <a:pt x="546177" y="165566"/>
                </a:lnTo>
                <a:lnTo>
                  <a:pt x="540496" y="162575"/>
                </a:lnTo>
                <a:lnTo>
                  <a:pt x="536029" y="157513"/>
                </a:lnTo>
                <a:lnTo>
                  <a:pt x="532765" y="150368"/>
                </a:lnTo>
                <a:close/>
              </a:path>
              <a:path w="614679" h="206375">
                <a:moveTo>
                  <a:pt x="614116" y="104139"/>
                </a:moveTo>
                <a:lnTo>
                  <a:pt x="586613" y="104139"/>
                </a:lnTo>
                <a:lnTo>
                  <a:pt x="585970" y="118594"/>
                </a:lnTo>
                <a:lnTo>
                  <a:pt x="584422" y="131095"/>
                </a:lnTo>
                <a:lnTo>
                  <a:pt x="561252" y="165403"/>
                </a:lnTo>
                <a:lnTo>
                  <a:pt x="553085" y="166497"/>
                </a:lnTo>
                <a:lnTo>
                  <a:pt x="598173" y="166497"/>
                </a:lnTo>
                <a:lnTo>
                  <a:pt x="604819" y="155047"/>
                </a:lnTo>
                <a:lnTo>
                  <a:pt x="610473" y="137445"/>
                </a:lnTo>
                <a:lnTo>
                  <a:pt x="613688" y="116298"/>
                </a:lnTo>
                <a:lnTo>
                  <a:pt x="613810" y="113405"/>
                </a:lnTo>
                <a:lnTo>
                  <a:pt x="614116" y="104139"/>
                </a:lnTo>
                <a:close/>
              </a:path>
              <a:path w="614679" h="206375">
                <a:moveTo>
                  <a:pt x="553466" y="8128"/>
                </a:moveTo>
                <a:lnTo>
                  <a:pt x="515112" y="22860"/>
                </a:lnTo>
                <a:lnTo>
                  <a:pt x="498601" y="69723"/>
                </a:lnTo>
                <a:lnTo>
                  <a:pt x="499552" y="81156"/>
                </a:lnTo>
                <a:lnTo>
                  <a:pt x="519027" y="116298"/>
                </a:lnTo>
                <a:lnTo>
                  <a:pt x="548513" y="125603"/>
                </a:lnTo>
                <a:lnTo>
                  <a:pt x="560895" y="124124"/>
                </a:lnTo>
                <a:lnTo>
                  <a:pt x="571373" y="120062"/>
                </a:lnTo>
                <a:lnTo>
                  <a:pt x="579945" y="113405"/>
                </a:lnTo>
                <a:lnTo>
                  <a:pt x="586613" y="104139"/>
                </a:lnTo>
                <a:lnTo>
                  <a:pt x="614116" y="104139"/>
                </a:lnTo>
                <a:lnTo>
                  <a:pt x="614141" y="103378"/>
                </a:lnTo>
                <a:lnTo>
                  <a:pt x="547878" y="103378"/>
                </a:lnTo>
                <a:lnTo>
                  <a:pt x="541782" y="100837"/>
                </a:lnTo>
                <a:lnTo>
                  <a:pt x="528574" y="68706"/>
                </a:lnTo>
                <a:lnTo>
                  <a:pt x="528837" y="60700"/>
                </a:lnTo>
                <a:lnTo>
                  <a:pt x="555117" y="30225"/>
                </a:lnTo>
                <a:lnTo>
                  <a:pt x="599567" y="30225"/>
                </a:lnTo>
                <a:lnTo>
                  <a:pt x="590899" y="20415"/>
                </a:lnTo>
                <a:lnTo>
                  <a:pt x="580326" y="13462"/>
                </a:lnTo>
                <a:lnTo>
                  <a:pt x="567848" y="9366"/>
                </a:lnTo>
                <a:lnTo>
                  <a:pt x="553466" y="8128"/>
                </a:lnTo>
                <a:close/>
              </a:path>
              <a:path w="614679" h="206375">
                <a:moveTo>
                  <a:pt x="599567" y="30225"/>
                </a:moveTo>
                <a:lnTo>
                  <a:pt x="555117" y="30225"/>
                </a:lnTo>
                <a:lnTo>
                  <a:pt x="567834" y="33252"/>
                </a:lnTo>
                <a:lnTo>
                  <a:pt x="577040" y="42719"/>
                </a:lnTo>
                <a:lnTo>
                  <a:pt x="582745" y="58640"/>
                </a:lnTo>
                <a:lnTo>
                  <a:pt x="584962" y="81025"/>
                </a:lnTo>
                <a:lnTo>
                  <a:pt x="579391" y="90695"/>
                </a:lnTo>
                <a:lnTo>
                  <a:pt x="572595" y="97615"/>
                </a:lnTo>
                <a:lnTo>
                  <a:pt x="564584" y="101796"/>
                </a:lnTo>
                <a:lnTo>
                  <a:pt x="555371" y="103250"/>
                </a:lnTo>
                <a:lnTo>
                  <a:pt x="547878" y="103378"/>
                </a:lnTo>
                <a:lnTo>
                  <a:pt x="614141" y="103378"/>
                </a:lnTo>
                <a:lnTo>
                  <a:pt x="614535" y="91471"/>
                </a:lnTo>
                <a:lnTo>
                  <a:pt x="614518" y="90334"/>
                </a:lnTo>
                <a:lnTo>
                  <a:pt x="613461" y="72195"/>
                </a:lnTo>
                <a:lnTo>
                  <a:pt x="610584" y="55816"/>
                </a:lnTo>
                <a:lnTo>
                  <a:pt x="605944" y="41818"/>
                </a:lnTo>
                <a:lnTo>
                  <a:pt x="599567" y="30225"/>
                </a:lnTo>
                <a:close/>
              </a:path>
            </a:pathLst>
          </a:custGeom>
          <a:solidFill>
            <a:srgbClr val="FFFFFF"/>
          </a:solidFill>
        </p:spPr>
        <p:txBody>
          <a:bodyPr wrap="square" lIns="0" tIns="0" rIns="0" bIns="0" rtlCol="0"/>
          <a:lstStyle/>
          <a:p>
            <a:endParaRPr/>
          </a:p>
        </p:txBody>
      </p:sp>
      <p:sp>
        <p:nvSpPr>
          <p:cNvPr id="20" name="object 20"/>
          <p:cNvSpPr/>
          <p:nvPr/>
        </p:nvSpPr>
        <p:spPr>
          <a:xfrm>
            <a:off x="2067559" y="3673983"/>
            <a:ext cx="1235075" cy="520700"/>
          </a:xfrm>
          <a:custGeom>
            <a:avLst/>
            <a:gdLst/>
            <a:ahLst/>
            <a:cxnLst/>
            <a:rect l="l" t="t" r="r" b="b"/>
            <a:pathLst>
              <a:path w="1235075" h="520700">
                <a:moveTo>
                  <a:pt x="1218311" y="0"/>
                </a:moveTo>
                <a:lnTo>
                  <a:pt x="1164082" y="49911"/>
                </a:lnTo>
                <a:lnTo>
                  <a:pt x="1130026" y="37569"/>
                </a:lnTo>
                <a:lnTo>
                  <a:pt x="1094322" y="27921"/>
                </a:lnTo>
                <a:lnTo>
                  <a:pt x="1057074" y="20928"/>
                </a:lnTo>
                <a:lnTo>
                  <a:pt x="1018392" y="16552"/>
                </a:lnTo>
                <a:lnTo>
                  <a:pt x="978382" y="14757"/>
                </a:lnTo>
                <a:lnTo>
                  <a:pt x="937150" y="15503"/>
                </a:lnTo>
                <a:lnTo>
                  <a:pt x="894806" y="18755"/>
                </a:lnTo>
                <a:lnTo>
                  <a:pt x="851455" y="24473"/>
                </a:lnTo>
                <a:lnTo>
                  <a:pt x="807204" y="32620"/>
                </a:lnTo>
                <a:lnTo>
                  <a:pt x="762162" y="43160"/>
                </a:lnTo>
                <a:lnTo>
                  <a:pt x="716435" y="56053"/>
                </a:lnTo>
                <a:lnTo>
                  <a:pt x="670131" y="71262"/>
                </a:lnTo>
                <a:lnTo>
                  <a:pt x="623356" y="88751"/>
                </a:lnTo>
                <a:lnTo>
                  <a:pt x="576218" y="108480"/>
                </a:lnTo>
                <a:lnTo>
                  <a:pt x="528825" y="130413"/>
                </a:lnTo>
                <a:lnTo>
                  <a:pt x="481282" y="154511"/>
                </a:lnTo>
                <a:lnTo>
                  <a:pt x="433699" y="180738"/>
                </a:lnTo>
                <a:lnTo>
                  <a:pt x="386181" y="209055"/>
                </a:lnTo>
                <a:lnTo>
                  <a:pt x="338836" y="239425"/>
                </a:lnTo>
                <a:lnTo>
                  <a:pt x="291771" y="271811"/>
                </a:lnTo>
                <a:lnTo>
                  <a:pt x="245093" y="306173"/>
                </a:lnTo>
                <a:lnTo>
                  <a:pt x="198911" y="342476"/>
                </a:lnTo>
                <a:lnTo>
                  <a:pt x="153330" y="380681"/>
                </a:lnTo>
                <a:lnTo>
                  <a:pt x="108457" y="420751"/>
                </a:lnTo>
                <a:lnTo>
                  <a:pt x="0" y="520700"/>
                </a:lnTo>
                <a:lnTo>
                  <a:pt x="44872" y="480630"/>
                </a:lnTo>
                <a:lnTo>
                  <a:pt x="90453" y="442425"/>
                </a:lnTo>
                <a:lnTo>
                  <a:pt x="136635" y="406123"/>
                </a:lnTo>
                <a:lnTo>
                  <a:pt x="183313" y="371760"/>
                </a:lnTo>
                <a:lnTo>
                  <a:pt x="230378" y="339376"/>
                </a:lnTo>
                <a:lnTo>
                  <a:pt x="277723" y="309006"/>
                </a:lnTo>
                <a:lnTo>
                  <a:pt x="325241" y="280690"/>
                </a:lnTo>
                <a:lnTo>
                  <a:pt x="372824" y="254465"/>
                </a:lnTo>
                <a:lnTo>
                  <a:pt x="420367" y="230369"/>
                </a:lnTo>
                <a:lnTo>
                  <a:pt x="467760" y="208438"/>
                </a:lnTo>
                <a:lnTo>
                  <a:pt x="514898" y="188712"/>
                </a:lnTo>
                <a:lnTo>
                  <a:pt x="561673" y="171227"/>
                </a:lnTo>
                <a:lnTo>
                  <a:pt x="607977" y="156022"/>
                </a:lnTo>
                <a:lnTo>
                  <a:pt x="653704" y="143134"/>
                </a:lnTo>
                <a:lnTo>
                  <a:pt x="698746" y="132600"/>
                </a:lnTo>
                <a:lnTo>
                  <a:pt x="742997" y="124460"/>
                </a:lnTo>
                <a:lnTo>
                  <a:pt x="786348" y="118749"/>
                </a:lnTo>
                <a:lnTo>
                  <a:pt x="828692" y="115506"/>
                </a:lnTo>
                <a:lnTo>
                  <a:pt x="869924" y="114769"/>
                </a:lnTo>
                <a:lnTo>
                  <a:pt x="909934" y="116575"/>
                </a:lnTo>
                <a:lnTo>
                  <a:pt x="948616" y="120962"/>
                </a:lnTo>
                <a:lnTo>
                  <a:pt x="985864" y="127968"/>
                </a:lnTo>
                <a:lnTo>
                  <a:pt x="1021568" y="137630"/>
                </a:lnTo>
                <a:lnTo>
                  <a:pt x="1055623" y="149987"/>
                </a:lnTo>
                <a:lnTo>
                  <a:pt x="1001267" y="200025"/>
                </a:lnTo>
                <a:lnTo>
                  <a:pt x="1234566" y="185674"/>
                </a:lnTo>
                <a:lnTo>
                  <a:pt x="1218311" y="0"/>
                </a:lnTo>
                <a:close/>
              </a:path>
            </a:pathLst>
          </a:custGeom>
          <a:solidFill>
            <a:srgbClr val="5B9BD4"/>
          </a:solidFill>
        </p:spPr>
        <p:txBody>
          <a:bodyPr wrap="square" lIns="0" tIns="0" rIns="0" bIns="0" rtlCol="0"/>
          <a:lstStyle/>
          <a:p>
            <a:endParaRPr/>
          </a:p>
        </p:txBody>
      </p:sp>
      <p:sp>
        <p:nvSpPr>
          <p:cNvPr id="21" name="object 21"/>
          <p:cNvSpPr/>
          <p:nvPr/>
        </p:nvSpPr>
        <p:spPr>
          <a:xfrm>
            <a:off x="1590570" y="4145788"/>
            <a:ext cx="532765" cy="1202690"/>
          </a:xfrm>
          <a:custGeom>
            <a:avLst/>
            <a:gdLst/>
            <a:ahLst/>
            <a:cxnLst/>
            <a:rect l="l" t="t" r="r" b="b"/>
            <a:pathLst>
              <a:path w="532764" h="1202689">
                <a:moveTo>
                  <a:pt x="532234" y="0"/>
                </a:moveTo>
                <a:lnTo>
                  <a:pt x="476989" y="48894"/>
                </a:lnTo>
                <a:lnTo>
                  <a:pt x="433335" y="90398"/>
                </a:lnTo>
                <a:lnTo>
                  <a:pt x="391572" y="132654"/>
                </a:lnTo>
                <a:lnTo>
                  <a:pt x="351734" y="175563"/>
                </a:lnTo>
                <a:lnTo>
                  <a:pt x="313852" y="219030"/>
                </a:lnTo>
                <a:lnTo>
                  <a:pt x="277959" y="262957"/>
                </a:lnTo>
                <a:lnTo>
                  <a:pt x="244086" y="307246"/>
                </a:lnTo>
                <a:lnTo>
                  <a:pt x="212266" y="351801"/>
                </a:lnTo>
                <a:lnTo>
                  <a:pt x="182531" y="396523"/>
                </a:lnTo>
                <a:lnTo>
                  <a:pt x="154913" y="441316"/>
                </a:lnTo>
                <a:lnTo>
                  <a:pt x="129443" y="486083"/>
                </a:lnTo>
                <a:lnTo>
                  <a:pt x="106155" y="530725"/>
                </a:lnTo>
                <a:lnTo>
                  <a:pt x="85080" y="575146"/>
                </a:lnTo>
                <a:lnTo>
                  <a:pt x="66250" y="619249"/>
                </a:lnTo>
                <a:lnTo>
                  <a:pt x="49697" y="662936"/>
                </a:lnTo>
                <a:lnTo>
                  <a:pt x="35453" y="706110"/>
                </a:lnTo>
                <a:lnTo>
                  <a:pt x="23551" y="748673"/>
                </a:lnTo>
                <a:lnTo>
                  <a:pt x="14023" y="790529"/>
                </a:lnTo>
                <a:lnTo>
                  <a:pt x="6900" y="831579"/>
                </a:lnTo>
                <a:lnTo>
                  <a:pt x="2215" y="871728"/>
                </a:lnTo>
                <a:lnTo>
                  <a:pt x="0" y="910876"/>
                </a:lnTo>
                <a:lnTo>
                  <a:pt x="286" y="948928"/>
                </a:lnTo>
                <a:lnTo>
                  <a:pt x="8493" y="1021353"/>
                </a:lnTo>
                <a:lnTo>
                  <a:pt x="27093" y="1088222"/>
                </a:lnTo>
                <a:lnTo>
                  <a:pt x="56342" y="1148757"/>
                </a:lnTo>
                <a:lnTo>
                  <a:pt x="96497" y="1202182"/>
                </a:lnTo>
                <a:lnTo>
                  <a:pt x="205082" y="1102106"/>
                </a:lnTo>
                <a:lnTo>
                  <a:pt x="183176" y="1075750"/>
                </a:lnTo>
                <a:lnTo>
                  <a:pt x="164145" y="1047413"/>
                </a:lnTo>
                <a:lnTo>
                  <a:pt x="134584" y="985210"/>
                </a:lnTo>
                <a:lnTo>
                  <a:pt x="116151" y="916330"/>
                </a:lnTo>
                <a:lnTo>
                  <a:pt x="108599" y="841610"/>
                </a:lnTo>
                <a:lnTo>
                  <a:pt x="108826" y="802320"/>
                </a:lnTo>
                <a:lnTo>
                  <a:pt x="111680" y="761882"/>
                </a:lnTo>
                <a:lnTo>
                  <a:pt x="117131" y="720402"/>
                </a:lnTo>
                <a:lnTo>
                  <a:pt x="125148" y="677983"/>
                </a:lnTo>
                <a:lnTo>
                  <a:pt x="135699" y="634729"/>
                </a:lnTo>
                <a:lnTo>
                  <a:pt x="148754" y="590746"/>
                </a:lnTo>
                <a:lnTo>
                  <a:pt x="164282" y="546136"/>
                </a:lnTo>
                <a:lnTo>
                  <a:pt x="182252" y="501006"/>
                </a:lnTo>
                <a:lnTo>
                  <a:pt x="202632" y="455458"/>
                </a:lnTo>
                <a:lnTo>
                  <a:pt x="225393" y="409598"/>
                </a:lnTo>
                <a:lnTo>
                  <a:pt x="250503" y="363529"/>
                </a:lnTo>
                <a:lnTo>
                  <a:pt x="277930" y="317357"/>
                </a:lnTo>
                <a:lnTo>
                  <a:pt x="307645" y="271184"/>
                </a:lnTo>
                <a:lnTo>
                  <a:pt x="339617" y="225117"/>
                </a:lnTo>
                <a:lnTo>
                  <a:pt x="373813" y="179258"/>
                </a:lnTo>
                <a:lnTo>
                  <a:pt x="410204" y="133713"/>
                </a:lnTo>
                <a:lnTo>
                  <a:pt x="448759" y="88585"/>
                </a:lnTo>
                <a:lnTo>
                  <a:pt x="489446" y="43979"/>
                </a:lnTo>
                <a:lnTo>
                  <a:pt x="532234" y="0"/>
                </a:lnTo>
                <a:close/>
              </a:path>
            </a:pathLst>
          </a:custGeom>
          <a:solidFill>
            <a:srgbClr val="487CAB"/>
          </a:solidFill>
        </p:spPr>
        <p:txBody>
          <a:bodyPr wrap="square" lIns="0" tIns="0" rIns="0" bIns="0" rtlCol="0"/>
          <a:lstStyle/>
          <a:p>
            <a:endParaRPr/>
          </a:p>
        </p:txBody>
      </p:sp>
      <p:sp>
        <p:nvSpPr>
          <p:cNvPr id="22" name="object 22"/>
          <p:cNvSpPr/>
          <p:nvPr/>
        </p:nvSpPr>
        <p:spPr>
          <a:xfrm>
            <a:off x="1590570" y="3673983"/>
            <a:ext cx="1711960" cy="1674495"/>
          </a:xfrm>
          <a:custGeom>
            <a:avLst/>
            <a:gdLst/>
            <a:ahLst/>
            <a:cxnLst/>
            <a:rect l="l" t="t" r="r" b="b"/>
            <a:pathLst>
              <a:path w="1711960" h="1674495">
                <a:moveTo>
                  <a:pt x="532234" y="471805"/>
                </a:moveTo>
                <a:lnTo>
                  <a:pt x="489446" y="515784"/>
                </a:lnTo>
                <a:lnTo>
                  <a:pt x="448759" y="560390"/>
                </a:lnTo>
                <a:lnTo>
                  <a:pt x="410204" y="605518"/>
                </a:lnTo>
                <a:lnTo>
                  <a:pt x="373813" y="651063"/>
                </a:lnTo>
                <a:lnTo>
                  <a:pt x="339617" y="696922"/>
                </a:lnTo>
                <a:lnTo>
                  <a:pt x="307645" y="742989"/>
                </a:lnTo>
                <a:lnTo>
                  <a:pt x="277930" y="789162"/>
                </a:lnTo>
                <a:lnTo>
                  <a:pt x="250503" y="835334"/>
                </a:lnTo>
                <a:lnTo>
                  <a:pt x="225393" y="881403"/>
                </a:lnTo>
                <a:lnTo>
                  <a:pt x="202632" y="927263"/>
                </a:lnTo>
                <a:lnTo>
                  <a:pt x="182252" y="972811"/>
                </a:lnTo>
                <a:lnTo>
                  <a:pt x="164282" y="1017941"/>
                </a:lnTo>
                <a:lnTo>
                  <a:pt x="148754" y="1062551"/>
                </a:lnTo>
                <a:lnTo>
                  <a:pt x="135699" y="1106534"/>
                </a:lnTo>
                <a:lnTo>
                  <a:pt x="125148" y="1149788"/>
                </a:lnTo>
                <a:lnTo>
                  <a:pt x="117131" y="1192207"/>
                </a:lnTo>
                <a:lnTo>
                  <a:pt x="111680" y="1233687"/>
                </a:lnTo>
                <a:lnTo>
                  <a:pt x="108826" y="1274125"/>
                </a:lnTo>
                <a:lnTo>
                  <a:pt x="108599" y="1313415"/>
                </a:lnTo>
                <a:lnTo>
                  <a:pt x="111030" y="1351453"/>
                </a:lnTo>
                <a:lnTo>
                  <a:pt x="123992" y="1423357"/>
                </a:lnTo>
                <a:lnTo>
                  <a:pt x="147958" y="1489003"/>
                </a:lnTo>
                <a:lnTo>
                  <a:pt x="183176" y="1547555"/>
                </a:lnTo>
                <a:lnTo>
                  <a:pt x="205082" y="1573911"/>
                </a:lnTo>
                <a:lnTo>
                  <a:pt x="96497" y="1673987"/>
                </a:lnTo>
                <a:lnTo>
                  <a:pt x="56342" y="1620562"/>
                </a:lnTo>
                <a:lnTo>
                  <a:pt x="27093" y="1560027"/>
                </a:lnTo>
                <a:lnTo>
                  <a:pt x="8493" y="1493158"/>
                </a:lnTo>
                <a:lnTo>
                  <a:pt x="286" y="1420733"/>
                </a:lnTo>
                <a:lnTo>
                  <a:pt x="0" y="1382681"/>
                </a:lnTo>
                <a:lnTo>
                  <a:pt x="2215" y="1343533"/>
                </a:lnTo>
                <a:lnTo>
                  <a:pt x="6900" y="1303384"/>
                </a:lnTo>
                <a:lnTo>
                  <a:pt x="14023" y="1262334"/>
                </a:lnTo>
                <a:lnTo>
                  <a:pt x="23551" y="1220478"/>
                </a:lnTo>
                <a:lnTo>
                  <a:pt x="35453" y="1177915"/>
                </a:lnTo>
                <a:lnTo>
                  <a:pt x="49697" y="1134741"/>
                </a:lnTo>
                <a:lnTo>
                  <a:pt x="66250" y="1091054"/>
                </a:lnTo>
                <a:lnTo>
                  <a:pt x="85080" y="1046951"/>
                </a:lnTo>
                <a:lnTo>
                  <a:pt x="106155" y="1002530"/>
                </a:lnTo>
                <a:lnTo>
                  <a:pt x="129443" y="957888"/>
                </a:lnTo>
                <a:lnTo>
                  <a:pt x="154913" y="913121"/>
                </a:lnTo>
                <a:lnTo>
                  <a:pt x="182531" y="868328"/>
                </a:lnTo>
                <a:lnTo>
                  <a:pt x="212266" y="823606"/>
                </a:lnTo>
                <a:lnTo>
                  <a:pt x="244086" y="779051"/>
                </a:lnTo>
                <a:lnTo>
                  <a:pt x="277959" y="734762"/>
                </a:lnTo>
                <a:lnTo>
                  <a:pt x="313852" y="690835"/>
                </a:lnTo>
                <a:lnTo>
                  <a:pt x="351734" y="647368"/>
                </a:lnTo>
                <a:lnTo>
                  <a:pt x="391572" y="604459"/>
                </a:lnTo>
                <a:lnTo>
                  <a:pt x="433335" y="562203"/>
                </a:lnTo>
                <a:lnTo>
                  <a:pt x="476989" y="520700"/>
                </a:lnTo>
                <a:lnTo>
                  <a:pt x="585447" y="420751"/>
                </a:lnTo>
                <a:lnTo>
                  <a:pt x="630319" y="380681"/>
                </a:lnTo>
                <a:lnTo>
                  <a:pt x="675900" y="342476"/>
                </a:lnTo>
                <a:lnTo>
                  <a:pt x="722083" y="306173"/>
                </a:lnTo>
                <a:lnTo>
                  <a:pt x="768761" y="271811"/>
                </a:lnTo>
                <a:lnTo>
                  <a:pt x="815826" y="239425"/>
                </a:lnTo>
                <a:lnTo>
                  <a:pt x="863171" y="209055"/>
                </a:lnTo>
                <a:lnTo>
                  <a:pt x="910689" y="180738"/>
                </a:lnTo>
                <a:lnTo>
                  <a:pt x="958272" y="154511"/>
                </a:lnTo>
                <a:lnTo>
                  <a:pt x="1005815" y="130413"/>
                </a:lnTo>
                <a:lnTo>
                  <a:pt x="1053208" y="108480"/>
                </a:lnTo>
                <a:lnTo>
                  <a:pt x="1100346" y="88751"/>
                </a:lnTo>
                <a:lnTo>
                  <a:pt x="1147121" y="71262"/>
                </a:lnTo>
                <a:lnTo>
                  <a:pt x="1193425" y="56053"/>
                </a:lnTo>
                <a:lnTo>
                  <a:pt x="1239152" y="43160"/>
                </a:lnTo>
                <a:lnTo>
                  <a:pt x="1284194" y="32620"/>
                </a:lnTo>
                <a:lnTo>
                  <a:pt x="1328444" y="24473"/>
                </a:lnTo>
                <a:lnTo>
                  <a:pt x="1371796" y="18755"/>
                </a:lnTo>
                <a:lnTo>
                  <a:pt x="1414140" y="15503"/>
                </a:lnTo>
                <a:lnTo>
                  <a:pt x="1455371" y="14757"/>
                </a:lnTo>
                <a:lnTo>
                  <a:pt x="1495382" y="16552"/>
                </a:lnTo>
                <a:lnTo>
                  <a:pt x="1534064" y="20928"/>
                </a:lnTo>
                <a:lnTo>
                  <a:pt x="1571311" y="27921"/>
                </a:lnTo>
                <a:lnTo>
                  <a:pt x="1607016" y="37569"/>
                </a:lnTo>
                <a:lnTo>
                  <a:pt x="1641071" y="49911"/>
                </a:lnTo>
                <a:lnTo>
                  <a:pt x="1695300" y="0"/>
                </a:lnTo>
                <a:lnTo>
                  <a:pt x="1711556" y="185674"/>
                </a:lnTo>
                <a:lnTo>
                  <a:pt x="1478257" y="200025"/>
                </a:lnTo>
                <a:lnTo>
                  <a:pt x="1532613" y="149987"/>
                </a:lnTo>
                <a:lnTo>
                  <a:pt x="1498558" y="137630"/>
                </a:lnTo>
                <a:lnTo>
                  <a:pt x="1462853" y="127968"/>
                </a:lnTo>
                <a:lnTo>
                  <a:pt x="1425606" y="120962"/>
                </a:lnTo>
                <a:lnTo>
                  <a:pt x="1386924" y="116575"/>
                </a:lnTo>
                <a:lnTo>
                  <a:pt x="1346913" y="114769"/>
                </a:lnTo>
                <a:lnTo>
                  <a:pt x="1305682" y="115506"/>
                </a:lnTo>
                <a:lnTo>
                  <a:pt x="1263338" y="118749"/>
                </a:lnTo>
                <a:lnTo>
                  <a:pt x="1219986" y="124460"/>
                </a:lnTo>
                <a:lnTo>
                  <a:pt x="1175736" y="132600"/>
                </a:lnTo>
                <a:lnTo>
                  <a:pt x="1130694" y="143134"/>
                </a:lnTo>
                <a:lnTo>
                  <a:pt x="1084967" y="156022"/>
                </a:lnTo>
                <a:lnTo>
                  <a:pt x="1038663" y="171227"/>
                </a:lnTo>
                <a:lnTo>
                  <a:pt x="991888" y="188712"/>
                </a:lnTo>
                <a:lnTo>
                  <a:pt x="944750" y="208438"/>
                </a:lnTo>
                <a:lnTo>
                  <a:pt x="897357" y="230369"/>
                </a:lnTo>
                <a:lnTo>
                  <a:pt x="849814" y="254465"/>
                </a:lnTo>
                <a:lnTo>
                  <a:pt x="802231" y="280690"/>
                </a:lnTo>
                <a:lnTo>
                  <a:pt x="754713" y="309006"/>
                </a:lnTo>
                <a:lnTo>
                  <a:pt x="707368" y="339376"/>
                </a:lnTo>
                <a:lnTo>
                  <a:pt x="660303" y="371760"/>
                </a:lnTo>
                <a:lnTo>
                  <a:pt x="613625" y="406123"/>
                </a:lnTo>
                <a:lnTo>
                  <a:pt x="567442" y="442425"/>
                </a:lnTo>
                <a:lnTo>
                  <a:pt x="521861" y="480630"/>
                </a:lnTo>
                <a:lnTo>
                  <a:pt x="476989" y="520700"/>
                </a:lnTo>
              </a:path>
            </a:pathLst>
          </a:custGeom>
          <a:ln w="12700">
            <a:solidFill>
              <a:srgbClr val="41709C"/>
            </a:solidFill>
          </a:ln>
        </p:spPr>
        <p:txBody>
          <a:bodyPr wrap="square" lIns="0" tIns="0" rIns="0" bIns="0" rtlCol="0"/>
          <a:lstStyle/>
          <a:p>
            <a:endParaRPr/>
          </a:p>
        </p:txBody>
      </p:sp>
      <p:sp>
        <p:nvSpPr>
          <p:cNvPr id="23" name="object 23"/>
          <p:cNvSpPr txBox="1"/>
          <p:nvPr/>
        </p:nvSpPr>
        <p:spPr>
          <a:xfrm>
            <a:off x="7902956" y="3896614"/>
            <a:ext cx="3878579" cy="756920"/>
          </a:xfrm>
          <a:prstGeom prst="rect">
            <a:avLst/>
          </a:prstGeom>
        </p:spPr>
        <p:txBody>
          <a:bodyPr vert="horz" wrap="square" lIns="0" tIns="12065" rIns="0" bIns="0" rtlCol="0">
            <a:spAutoFit/>
          </a:bodyPr>
          <a:lstStyle/>
          <a:p>
            <a:pPr marL="12700">
              <a:lnSpc>
                <a:spcPct val="100000"/>
              </a:lnSpc>
              <a:spcBef>
                <a:spcPts val="95"/>
              </a:spcBef>
            </a:pPr>
            <a:r>
              <a:rPr sz="1600" b="1" u="sng" spc="-40" dirty="0">
                <a:solidFill>
                  <a:srgbClr val="FF0000"/>
                </a:solidFill>
                <a:uFill>
                  <a:solidFill>
                    <a:srgbClr val="FF0000"/>
                  </a:solidFill>
                </a:uFill>
                <a:latin typeface="HGMaruGothicMPRO"/>
                <a:cs typeface="HGMaruGothicMPRO"/>
              </a:rPr>
              <a:t>手順９</a:t>
            </a:r>
            <a:endParaRPr sz="1600">
              <a:latin typeface="HGMaruGothicMPRO"/>
              <a:cs typeface="HGMaruGothicMPRO"/>
            </a:endParaRPr>
          </a:p>
          <a:p>
            <a:pPr marL="12700" marR="5080" indent="202565">
              <a:lnSpc>
                <a:spcPct val="100000"/>
              </a:lnSpc>
            </a:pPr>
            <a:r>
              <a:rPr sz="1600" spc="-30" dirty="0">
                <a:latin typeface="HGMaruGothicMPRO"/>
                <a:cs typeface="HGMaruGothicMPRO"/>
              </a:rPr>
              <a:t>入力完了後、「認証コードを確認する」をクリックします。</a:t>
            </a:r>
            <a:endParaRPr sz="1600">
              <a:latin typeface="HGMaruGothicMPRO"/>
              <a:cs typeface="HGMaruGothicMPRO"/>
            </a:endParaRPr>
          </a:p>
        </p:txBody>
      </p:sp>
      <p:sp>
        <p:nvSpPr>
          <p:cNvPr id="24" name="object 24"/>
          <p:cNvSpPr txBox="1"/>
          <p:nvPr/>
        </p:nvSpPr>
        <p:spPr>
          <a:xfrm>
            <a:off x="3966717" y="5604764"/>
            <a:ext cx="1444625" cy="269240"/>
          </a:xfrm>
          <a:prstGeom prst="rect">
            <a:avLst/>
          </a:prstGeom>
        </p:spPr>
        <p:txBody>
          <a:bodyPr vert="horz" wrap="square" lIns="0" tIns="12065" rIns="0" bIns="0" rtlCol="0">
            <a:spAutoFit/>
          </a:bodyPr>
          <a:lstStyle/>
          <a:p>
            <a:pPr marL="12700">
              <a:lnSpc>
                <a:spcPct val="100000"/>
              </a:lnSpc>
              <a:spcBef>
                <a:spcPts val="95"/>
              </a:spcBef>
            </a:pPr>
            <a:r>
              <a:rPr sz="1600" spc="-25" dirty="0">
                <a:latin typeface="HGMaruGothicMPRO"/>
                <a:cs typeface="HGMaruGothicMPRO"/>
              </a:rPr>
              <a:t>（メール本文</a:t>
            </a:r>
            <a:r>
              <a:rPr sz="1600" spc="-50" dirty="0">
                <a:latin typeface="HGMaruGothicMPRO"/>
                <a:cs typeface="HGMaruGothicMPRO"/>
              </a:rPr>
              <a:t>）</a:t>
            </a:r>
            <a:endParaRPr sz="1600">
              <a:latin typeface="HGMaruGothicMPRO"/>
              <a:cs typeface="HGMaruGothicMPRO"/>
            </a:endParaRPr>
          </a:p>
        </p:txBody>
      </p:sp>
      <p:sp>
        <p:nvSpPr>
          <p:cNvPr id="25" name="object 3">
            <a:extLst>
              <a:ext uri="{FF2B5EF4-FFF2-40B4-BE49-F238E27FC236}">
                <a16:creationId xmlns:a16="http://schemas.microsoft.com/office/drawing/2014/main" id="{3A381AC3-9F8D-47CD-A9D9-D9AA49A73044}"/>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6" name="object 4">
            <a:extLst>
              <a:ext uri="{FF2B5EF4-FFF2-40B4-BE49-F238E27FC236}">
                <a16:creationId xmlns:a16="http://schemas.microsoft.com/office/drawing/2014/main" id="{11455B89-1C18-44F8-BDF9-EA3236BEE1D2}"/>
              </a:ext>
            </a:extLst>
          </p:cNvPr>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82156"/>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ja-JP" altLang="en-US" sz="2400" spc="-20" dirty="0">
                <a:latin typeface="Yu Gothic"/>
                <a:cs typeface="Yu Gothic"/>
              </a:rPr>
              <a:t>９</a:t>
            </a:r>
            <a:endParaRPr sz="2400" dirty="0">
              <a:latin typeface="Yu Gothic"/>
              <a:cs typeface="Yu Gothic"/>
            </a:endParaRPr>
          </a:p>
        </p:txBody>
      </p:sp>
      <p:sp>
        <p:nvSpPr>
          <p:cNvPr id="3" name="object 3"/>
          <p:cNvSpPr txBox="1">
            <a:spLocks noGrp="1"/>
          </p:cNvSpPr>
          <p:nvPr>
            <p:ph type="title"/>
          </p:nvPr>
        </p:nvSpPr>
        <p:spPr>
          <a:xfrm>
            <a:off x="528066" y="233850"/>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a:t>
            </a:r>
            <a:r>
              <a:rPr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5750433" y="1208023"/>
            <a:ext cx="4692015" cy="1976755"/>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手順１０</a:t>
            </a:r>
            <a:endParaRPr sz="1600" dirty="0">
              <a:latin typeface="HGMaruGothicMPRO"/>
              <a:cs typeface="HGMaruGothicMPRO"/>
            </a:endParaRPr>
          </a:p>
          <a:p>
            <a:pPr marL="215265">
              <a:lnSpc>
                <a:spcPct val="100000"/>
              </a:lnSpc>
            </a:pPr>
            <a:r>
              <a:rPr sz="1600" spc="-35" dirty="0">
                <a:latin typeface="HGMaruGothicMPRO"/>
                <a:cs typeface="HGMaruGothicMPRO"/>
              </a:rPr>
              <a:t>「利用者情報の入力」画面に移動しますので、下</a:t>
            </a:r>
            <a:endParaRPr sz="1600" dirty="0">
              <a:latin typeface="HGMaruGothicMPRO"/>
              <a:cs typeface="HGMaruGothicMPRO"/>
            </a:endParaRPr>
          </a:p>
          <a:p>
            <a:pPr marL="12700">
              <a:lnSpc>
                <a:spcPct val="100000"/>
              </a:lnSpc>
            </a:pPr>
            <a:r>
              <a:rPr sz="1600" spc="-30" dirty="0">
                <a:latin typeface="HGMaruGothicMPRO"/>
                <a:cs typeface="HGMaruGothicMPRO"/>
              </a:rPr>
              <a:t>記項目を入力ください。</a:t>
            </a:r>
            <a:endParaRPr sz="1600" dirty="0">
              <a:latin typeface="HGMaruGothicMPRO"/>
              <a:cs typeface="HGMaruGothicMPRO"/>
            </a:endParaRPr>
          </a:p>
          <a:p>
            <a:pPr marL="12700">
              <a:lnSpc>
                <a:spcPct val="100000"/>
              </a:lnSpc>
              <a:spcBef>
                <a:spcPts val="1920"/>
              </a:spcBef>
            </a:pPr>
            <a:r>
              <a:rPr sz="1600" spc="-25" dirty="0">
                <a:latin typeface="HGMaruGothicMPRO"/>
                <a:cs typeface="HGMaruGothicMPRO"/>
              </a:rPr>
              <a:t>•</a:t>
            </a:r>
            <a:r>
              <a:rPr sz="1600" spc="-25" dirty="0" err="1">
                <a:latin typeface="HGMaruGothicMPRO"/>
                <a:cs typeface="HGMaruGothicMPRO"/>
              </a:rPr>
              <a:t>パスワード（必須</a:t>
            </a:r>
            <a:r>
              <a:rPr sz="1600" spc="-50" dirty="0">
                <a:latin typeface="HGMaruGothicMPRO"/>
                <a:cs typeface="HGMaruGothicMPRO"/>
              </a:rPr>
              <a:t>）</a:t>
            </a:r>
            <a:endParaRPr sz="1600" dirty="0">
              <a:latin typeface="HGMaruGothicMPRO"/>
              <a:cs typeface="HGMaruGothicMPRO"/>
            </a:endParaRPr>
          </a:p>
          <a:p>
            <a:pPr marL="12700">
              <a:lnSpc>
                <a:spcPct val="100000"/>
              </a:lnSpc>
            </a:pPr>
            <a:r>
              <a:rPr sz="1600" spc="-25" dirty="0">
                <a:latin typeface="HGMaruGothicMPRO"/>
                <a:cs typeface="HGMaruGothicMPRO"/>
              </a:rPr>
              <a:t>•法人名、事業者名（必須</a:t>
            </a:r>
            <a:r>
              <a:rPr sz="1600" spc="-50" dirty="0">
                <a:latin typeface="HGMaruGothicMPRO"/>
                <a:cs typeface="HGMaruGothicMPRO"/>
              </a:rPr>
              <a:t>）</a:t>
            </a:r>
            <a:endParaRPr sz="1600" dirty="0">
              <a:latin typeface="HGMaruGothicMPRO"/>
              <a:cs typeface="HGMaruGothicMPRO"/>
            </a:endParaRPr>
          </a:p>
          <a:p>
            <a:pPr marL="12700">
              <a:lnSpc>
                <a:spcPct val="100000"/>
              </a:lnSpc>
            </a:pPr>
            <a:r>
              <a:rPr sz="1600" spc="-30" dirty="0">
                <a:latin typeface="HGMaruGothicMPRO"/>
                <a:cs typeface="HGMaruGothicMPRO"/>
              </a:rPr>
              <a:t>•郵便番号</a:t>
            </a:r>
            <a:endParaRPr sz="1600" dirty="0">
              <a:latin typeface="HGMaruGothicMPRO"/>
              <a:cs typeface="HGMaruGothicMPRO"/>
            </a:endParaRPr>
          </a:p>
          <a:p>
            <a:pPr marL="12700">
              <a:lnSpc>
                <a:spcPct val="100000"/>
              </a:lnSpc>
              <a:spcBef>
                <a:spcPts val="5"/>
              </a:spcBef>
            </a:pPr>
            <a:r>
              <a:rPr sz="1600" spc="-35" dirty="0">
                <a:latin typeface="HGMaruGothicMPRO"/>
                <a:cs typeface="HGMaruGothicMPRO"/>
              </a:rPr>
              <a:t>•所在地</a:t>
            </a:r>
            <a:endParaRPr sz="1600" dirty="0">
              <a:latin typeface="HGMaruGothicMPRO"/>
              <a:cs typeface="HGMaruGothicMPRO"/>
            </a:endParaRPr>
          </a:p>
        </p:txBody>
      </p:sp>
      <p:pic>
        <p:nvPicPr>
          <p:cNvPr id="6" name="object 6"/>
          <p:cNvPicPr/>
          <p:nvPr/>
        </p:nvPicPr>
        <p:blipFill>
          <a:blip r:embed="rId2" cstate="print"/>
          <a:stretch>
            <a:fillRect/>
          </a:stretch>
        </p:blipFill>
        <p:spPr>
          <a:xfrm>
            <a:off x="958596" y="1310640"/>
            <a:ext cx="3613404" cy="2625851"/>
          </a:xfrm>
          <a:prstGeom prst="rect">
            <a:avLst/>
          </a:prstGeom>
        </p:spPr>
      </p:pic>
      <p:sp>
        <p:nvSpPr>
          <p:cNvPr id="7" name="object 7"/>
          <p:cNvSpPr/>
          <p:nvPr/>
        </p:nvSpPr>
        <p:spPr>
          <a:xfrm>
            <a:off x="954024" y="1306068"/>
            <a:ext cx="3622675" cy="2635250"/>
          </a:xfrm>
          <a:custGeom>
            <a:avLst/>
            <a:gdLst/>
            <a:ahLst/>
            <a:cxnLst/>
            <a:rect l="l" t="t" r="r" b="b"/>
            <a:pathLst>
              <a:path w="3622675" h="2635250">
                <a:moveTo>
                  <a:pt x="0" y="2634995"/>
                </a:moveTo>
                <a:lnTo>
                  <a:pt x="3622548" y="2634995"/>
                </a:lnTo>
                <a:lnTo>
                  <a:pt x="3622548" y="0"/>
                </a:lnTo>
                <a:lnTo>
                  <a:pt x="0" y="0"/>
                </a:lnTo>
                <a:lnTo>
                  <a:pt x="0" y="2634995"/>
                </a:lnTo>
                <a:close/>
              </a:path>
            </a:pathLst>
          </a:custGeom>
          <a:ln w="9144">
            <a:solidFill>
              <a:srgbClr val="5B9BD4"/>
            </a:solidFill>
          </a:ln>
        </p:spPr>
        <p:txBody>
          <a:bodyPr wrap="square" lIns="0" tIns="0" rIns="0" bIns="0" rtlCol="0"/>
          <a:lstStyle/>
          <a:p>
            <a:endParaRPr/>
          </a:p>
        </p:txBody>
      </p:sp>
      <p:sp>
        <p:nvSpPr>
          <p:cNvPr id="8" name="object 8"/>
          <p:cNvSpPr/>
          <p:nvPr/>
        </p:nvSpPr>
        <p:spPr>
          <a:xfrm>
            <a:off x="1889760" y="1965959"/>
            <a:ext cx="1394460" cy="158750"/>
          </a:xfrm>
          <a:custGeom>
            <a:avLst/>
            <a:gdLst/>
            <a:ahLst/>
            <a:cxnLst/>
            <a:rect l="l" t="t" r="r" b="b"/>
            <a:pathLst>
              <a:path w="1394460" h="158750">
                <a:moveTo>
                  <a:pt x="373380" y="24130"/>
                </a:moveTo>
                <a:lnTo>
                  <a:pt x="371475" y="14744"/>
                </a:lnTo>
                <a:lnTo>
                  <a:pt x="366306" y="7073"/>
                </a:lnTo>
                <a:lnTo>
                  <a:pt x="358635" y="1905"/>
                </a:lnTo>
                <a:lnTo>
                  <a:pt x="349250" y="0"/>
                </a:lnTo>
                <a:lnTo>
                  <a:pt x="24130" y="0"/>
                </a:lnTo>
                <a:lnTo>
                  <a:pt x="14732" y="1905"/>
                </a:lnTo>
                <a:lnTo>
                  <a:pt x="7061" y="7073"/>
                </a:lnTo>
                <a:lnTo>
                  <a:pt x="1892" y="14744"/>
                </a:lnTo>
                <a:lnTo>
                  <a:pt x="0" y="24130"/>
                </a:lnTo>
                <a:lnTo>
                  <a:pt x="0" y="120650"/>
                </a:lnTo>
                <a:lnTo>
                  <a:pt x="1892" y="130048"/>
                </a:lnTo>
                <a:lnTo>
                  <a:pt x="7061" y="137718"/>
                </a:lnTo>
                <a:lnTo>
                  <a:pt x="14732" y="142887"/>
                </a:lnTo>
                <a:lnTo>
                  <a:pt x="24130" y="144780"/>
                </a:lnTo>
                <a:lnTo>
                  <a:pt x="349250" y="144780"/>
                </a:lnTo>
                <a:lnTo>
                  <a:pt x="358635" y="142887"/>
                </a:lnTo>
                <a:lnTo>
                  <a:pt x="366306" y="137718"/>
                </a:lnTo>
                <a:lnTo>
                  <a:pt x="371475" y="130048"/>
                </a:lnTo>
                <a:lnTo>
                  <a:pt x="373380" y="120650"/>
                </a:lnTo>
                <a:lnTo>
                  <a:pt x="373380" y="24130"/>
                </a:lnTo>
                <a:close/>
              </a:path>
              <a:path w="1394460" h="158750">
                <a:moveTo>
                  <a:pt x="1394460" y="26416"/>
                </a:moveTo>
                <a:lnTo>
                  <a:pt x="1392377" y="16129"/>
                </a:lnTo>
                <a:lnTo>
                  <a:pt x="1386725" y="7734"/>
                </a:lnTo>
                <a:lnTo>
                  <a:pt x="1378331" y="2082"/>
                </a:lnTo>
                <a:lnTo>
                  <a:pt x="1368031" y="0"/>
                </a:lnTo>
                <a:lnTo>
                  <a:pt x="454660" y="0"/>
                </a:lnTo>
                <a:lnTo>
                  <a:pt x="444360" y="2082"/>
                </a:lnTo>
                <a:lnTo>
                  <a:pt x="435965" y="7734"/>
                </a:lnTo>
                <a:lnTo>
                  <a:pt x="430314" y="16129"/>
                </a:lnTo>
                <a:lnTo>
                  <a:pt x="428244" y="26416"/>
                </a:lnTo>
                <a:lnTo>
                  <a:pt x="428244" y="132080"/>
                </a:lnTo>
                <a:lnTo>
                  <a:pt x="430314" y="142379"/>
                </a:lnTo>
                <a:lnTo>
                  <a:pt x="435965" y="150774"/>
                </a:lnTo>
                <a:lnTo>
                  <a:pt x="444360" y="156425"/>
                </a:lnTo>
                <a:lnTo>
                  <a:pt x="454660" y="158496"/>
                </a:lnTo>
                <a:lnTo>
                  <a:pt x="1368031" y="158496"/>
                </a:lnTo>
                <a:lnTo>
                  <a:pt x="1378331" y="156425"/>
                </a:lnTo>
                <a:lnTo>
                  <a:pt x="1386725" y="150774"/>
                </a:lnTo>
                <a:lnTo>
                  <a:pt x="1392377" y="142379"/>
                </a:lnTo>
                <a:lnTo>
                  <a:pt x="1394460" y="132080"/>
                </a:lnTo>
                <a:lnTo>
                  <a:pt x="1394460" y="26416"/>
                </a:lnTo>
                <a:close/>
              </a:path>
            </a:pathLst>
          </a:custGeom>
          <a:solidFill>
            <a:srgbClr val="FFFFFF"/>
          </a:solidFill>
        </p:spPr>
        <p:txBody>
          <a:bodyPr wrap="square" lIns="0" tIns="0" rIns="0" bIns="0" rtlCol="0"/>
          <a:lstStyle/>
          <a:p>
            <a:endParaRPr/>
          </a:p>
        </p:txBody>
      </p:sp>
      <p:grpSp>
        <p:nvGrpSpPr>
          <p:cNvPr id="36" name="グループ化 35">
            <a:extLst>
              <a:ext uri="{FF2B5EF4-FFF2-40B4-BE49-F238E27FC236}">
                <a16:creationId xmlns:a16="http://schemas.microsoft.com/office/drawing/2014/main" id="{D131BD2D-3E9D-4ACE-BF4B-EDAF94F952C6}"/>
              </a:ext>
            </a:extLst>
          </p:cNvPr>
          <p:cNvGrpSpPr/>
          <p:nvPr/>
        </p:nvGrpSpPr>
        <p:grpSpPr>
          <a:xfrm>
            <a:off x="3192525" y="2091309"/>
            <a:ext cx="1248410" cy="963294"/>
            <a:chOff x="3192525" y="2091309"/>
            <a:chExt cx="1248410" cy="963294"/>
          </a:xfrm>
        </p:grpSpPr>
        <p:sp>
          <p:nvSpPr>
            <p:cNvPr id="9" name="object 9"/>
            <p:cNvSpPr/>
            <p:nvPr/>
          </p:nvSpPr>
          <p:spPr>
            <a:xfrm>
              <a:off x="3192525" y="2091309"/>
              <a:ext cx="1248410" cy="963294"/>
            </a:xfrm>
            <a:custGeom>
              <a:avLst/>
              <a:gdLst/>
              <a:ahLst/>
              <a:cxnLst/>
              <a:rect l="l" t="t" r="r" b="b"/>
              <a:pathLst>
                <a:path w="1248410" h="963294">
                  <a:moveTo>
                    <a:pt x="1054353" y="0"/>
                  </a:moveTo>
                  <a:lnTo>
                    <a:pt x="299338" y="368807"/>
                  </a:lnTo>
                  <a:lnTo>
                    <a:pt x="202564" y="170687"/>
                  </a:lnTo>
                  <a:lnTo>
                    <a:pt x="0" y="760476"/>
                  </a:lnTo>
                  <a:lnTo>
                    <a:pt x="589788" y="963167"/>
                  </a:lnTo>
                  <a:lnTo>
                    <a:pt x="493013" y="765048"/>
                  </a:lnTo>
                  <a:lnTo>
                    <a:pt x="1247902" y="396239"/>
                  </a:lnTo>
                  <a:lnTo>
                    <a:pt x="1054353" y="0"/>
                  </a:lnTo>
                  <a:close/>
                </a:path>
              </a:pathLst>
            </a:custGeom>
            <a:solidFill>
              <a:srgbClr val="C00000"/>
            </a:solidFill>
          </p:spPr>
          <p:txBody>
            <a:bodyPr wrap="square" lIns="0" tIns="0" rIns="0" bIns="0" rtlCol="0"/>
            <a:lstStyle/>
            <a:p>
              <a:endParaRPr/>
            </a:p>
          </p:txBody>
        </p:sp>
        <p:sp>
          <p:nvSpPr>
            <p:cNvPr id="10" name="object 10"/>
            <p:cNvSpPr/>
            <p:nvPr/>
          </p:nvSpPr>
          <p:spPr>
            <a:xfrm>
              <a:off x="3192525" y="2091309"/>
              <a:ext cx="1248410" cy="963294"/>
            </a:xfrm>
            <a:custGeom>
              <a:avLst/>
              <a:gdLst/>
              <a:ahLst/>
              <a:cxnLst/>
              <a:rect l="l" t="t" r="r" b="b"/>
              <a:pathLst>
                <a:path w="1248410" h="963294">
                  <a:moveTo>
                    <a:pt x="1054353" y="0"/>
                  </a:moveTo>
                  <a:lnTo>
                    <a:pt x="299338" y="368807"/>
                  </a:lnTo>
                  <a:lnTo>
                    <a:pt x="202564" y="170687"/>
                  </a:lnTo>
                  <a:lnTo>
                    <a:pt x="0" y="760476"/>
                  </a:lnTo>
                  <a:lnTo>
                    <a:pt x="589788" y="963167"/>
                  </a:lnTo>
                  <a:lnTo>
                    <a:pt x="493013" y="765048"/>
                  </a:lnTo>
                  <a:lnTo>
                    <a:pt x="1247902" y="396239"/>
                  </a:lnTo>
                  <a:lnTo>
                    <a:pt x="1054353" y="0"/>
                  </a:lnTo>
                  <a:close/>
                </a:path>
              </a:pathLst>
            </a:custGeom>
            <a:ln w="12699">
              <a:solidFill>
                <a:srgbClr val="41709C"/>
              </a:solidFill>
            </a:ln>
          </p:spPr>
          <p:txBody>
            <a:bodyPr wrap="square" lIns="0" tIns="0" rIns="0" bIns="0" rtlCol="0"/>
            <a:lstStyle/>
            <a:p>
              <a:endParaRPr/>
            </a:p>
          </p:txBody>
        </p:sp>
        <p:sp>
          <p:nvSpPr>
            <p:cNvPr id="11" name="object 11"/>
            <p:cNvSpPr/>
            <p:nvPr/>
          </p:nvSpPr>
          <p:spPr>
            <a:xfrm>
              <a:off x="3331083" y="2181860"/>
              <a:ext cx="1007744" cy="746760"/>
            </a:xfrm>
            <a:custGeom>
              <a:avLst/>
              <a:gdLst/>
              <a:ahLst/>
              <a:cxnLst/>
              <a:rect l="l" t="t" r="r" b="b"/>
              <a:pathLst>
                <a:path w="1007745" h="746760">
                  <a:moveTo>
                    <a:pt x="844676" y="0"/>
                  </a:moveTo>
                  <a:lnTo>
                    <a:pt x="0" y="415036"/>
                  </a:lnTo>
                  <a:lnTo>
                    <a:pt x="162813" y="746505"/>
                  </a:lnTo>
                  <a:lnTo>
                    <a:pt x="1007617" y="331469"/>
                  </a:lnTo>
                  <a:lnTo>
                    <a:pt x="844676" y="0"/>
                  </a:lnTo>
                  <a:close/>
                </a:path>
              </a:pathLst>
            </a:custGeom>
            <a:solidFill>
              <a:srgbClr val="C00000"/>
            </a:solidFill>
          </p:spPr>
          <p:txBody>
            <a:bodyPr wrap="square" lIns="0" tIns="0" rIns="0" bIns="0" rtlCol="0"/>
            <a:lstStyle/>
            <a:p>
              <a:endParaRPr/>
            </a:p>
          </p:txBody>
        </p:sp>
        <p:sp>
          <p:nvSpPr>
            <p:cNvPr id="12" name="object 12"/>
            <p:cNvSpPr/>
            <p:nvPr/>
          </p:nvSpPr>
          <p:spPr>
            <a:xfrm>
              <a:off x="3493897" y="2325090"/>
              <a:ext cx="664845" cy="431800"/>
            </a:xfrm>
            <a:custGeom>
              <a:avLst/>
              <a:gdLst/>
              <a:ahLst/>
              <a:cxnLst/>
              <a:rect l="l" t="t" r="r" b="b"/>
              <a:pathLst>
                <a:path w="664845" h="431800">
                  <a:moveTo>
                    <a:pt x="219583" y="312077"/>
                  </a:moveTo>
                  <a:lnTo>
                    <a:pt x="219329" y="312077"/>
                  </a:lnTo>
                  <a:lnTo>
                    <a:pt x="218821" y="310794"/>
                  </a:lnTo>
                  <a:lnTo>
                    <a:pt x="210312" y="293027"/>
                  </a:lnTo>
                  <a:lnTo>
                    <a:pt x="208534" y="293027"/>
                  </a:lnTo>
                  <a:lnTo>
                    <a:pt x="181864" y="305727"/>
                  </a:lnTo>
                  <a:lnTo>
                    <a:pt x="130810" y="331127"/>
                  </a:lnTo>
                  <a:lnTo>
                    <a:pt x="123748" y="317144"/>
                  </a:lnTo>
                  <a:lnTo>
                    <a:pt x="118618" y="306984"/>
                  </a:lnTo>
                  <a:lnTo>
                    <a:pt x="153543" y="289204"/>
                  </a:lnTo>
                  <a:lnTo>
                    <a:pt x="159156" y="286677"/>
                  </a:lnTo>
                  <a:lnTo>
                    <a:pt x="181610" y="276504"/>
                  </a:lnTo>
                  <a:lnTo>
                    <a:pt x="182626" y="275234"/>
                  </a:lnTo>
                  <a:lnTo>
                    <a:pt x="183388" y="275234"/>
                  </a:lnTo>
                  <a:lnTo>
                    <a:pt x="183261" y="273977"/>
                  </a:lnTo>
                  <a:lnTo>
                    <a:pt x="173863" y="254927"/>
                  </a:lnTo>
                  <a:lnTo>
                    <a:pt x="172847" y="254927"/>
                  </a:lnTo>
                  <a:lnTo>
                    <a:pt x="143637" y="268884"/>
                  </a:lnTo>
                  <a:lnTo>
                    <a:pt x="108712" y="286677"/>
                  </a:lnTo>
                  <a:lnTo>
                    <a:pt x="101981" y="272694"/>
                  </a:lnTo>
                  <a:lnTo>
                    <a:pt x="95250" y="258724"/>
                  </a:lnTo>
                  <a:lnTo>
                    <a:pt x="106311" y="251104"/>
                  </a:lnTo>
                  <a:lnTo>
                    <a:pt x="116865" y="243484"/>
                  </a:lnTo>
                  <a:lnTo>
                    <a:pt x="126885" y="235877"/>
                  </a:lnTo>
                  <a:lnTo>
                    <a:pt x="136398" y="226974"/>
                  </a:lnTo>
                  <a:lnTo>
                    <a:pt x="139065" y="224434"/>
                  </a:lnTo>
                  <a:lnTo>
                    <a:pt x="141986" y="223177"/>
                  </a:lnTo>
                  <a:lnTo>
                    <a:pt x="145161" y="220624"/>
                  </a:lnTo>
                  <a:lnTo>
                    <a:pt x="147574" y="219354"/>
                  </a:lnTo>
                  <a:lnTo>
                    <a:pt x="148336" y="218084"/>
                  </a:lnTo>
                  <a:lnTo>
                    <a:pt x="147701" y="216827"/>
                  </a:lnTo>
                  <a:lnTo>
                    <a:pt x="147193" y="215544"/>
                  </a:lnTo>
                  <a:lnTo>
                    <a:pt x="145796" y="215544"/>
                  </a:lnTo>
                  <a:lnTo>
                    <a:pt x="137668" y="211734"/>
                  </a:lnTo>
                  <a:lnTo>
                    <a:pt x="130302" y="207924"/>
                  </a:lnTo>
                  <a:lnTo>
                    <a:pt x="121920" y="206654"/>
                  </a:lnTo>
                  <a:lnTo>
                    <a:pt x="116586" y="211734"/>
                  </a:lnTo>
                  <a:lnTo>
                    <a:pt x="111506" y="216827"/>
                  </a:lnTo>
                  <a:lnTo>
                    <a:pt x="106680" y="221894"/>
                  </a:lnTo>
                  <a:lnTo>
                    <a:pt x="98056" y="228244"/>
                  </a:lnTo>
                  <a:lnTo>
                    <a:pt x="88417" y="235877"/>
                  </a:lnTo>
                  <a:lnTo>
                    <a:pt x="77774" y="243484"/>
                  </a:lnTo>
                  <a:lnTo>
                    <a:pt x="66167" y="252374"/>
                  </a:lnTo>
                  <a:lnTo>
                    <a:pt x="51676" y="261277"/>
                  </a:lnTo>
                  <a:lnTo>
                    <a:pt x="35839" y="271424"/>
                  </a:lnTo>
                  <a:lnTo>
                    <a:pt x="18618" y="280327"/>
                  </a:lnTo>
                  <a:lnTo>
                    <a:pt x="0" y="290474"/>
                  </a:lnTo>
                  <a:lnTo>
                    <a:pt x="4572" y="294284"/>
                  </a:lnTo>
                  <a:lnTo>
                    <a:pt x="8890" y="296824"/>
                  </a:lnTo>
                  <a:lnTo>
                    <a:pt x="13081" y="301904"/>
                  </a:lnTo>
                  <a:lnTo>
                    <a:pt x="15113" y="304444"/>
                  </a:lnTo>
                  <a:lnTo>
                    <a:pt x="16510" y="305727"/>
                  </a:lnTo>
                  <a:lnTo>
                    <a:pt x="19812" y="305727"/>
                  </a:lnTo>
                  <a:lnTo>
                    <a:pt x="21844" y="304444"/>
                  </a:lnTo>
                  <a:lnTo>
                    <a:pt x="22987" y="304444"/>
                  </a:lnTo>
                  <a:lnTo>
                    <a:pt x="24257" y="303174"/>
                  </a:lnTo>
                  <a:lnTo>
                    <a:pt x="38468" y="295554"/>
                  </a:lnTo>
                  <a:lnTo>
                    <a:pt x="51600" y="287934"/>
                  </a:lnTo>
                  <a:lnTo>
                    <a:pt x="63665" y="280327"/>
                  </a:lnTo>
                  <a:lnTo>
                    <a:pt x="74676" y="272694"/>
                  </a:lnTo>
                  <a:lnTo>
                    <a:pt x="86614" y="298094"/>
                  </a:lnTo>
                  <a:lnTo>
                    <a:pt x="52578" y="314604"/>
                  </a:lnTo>
                  <a:lnTo>
                    <a:pt x="24257" y="327304"/>
                  </a:lnTo>
                  <a:lnTo>
                    <a:pt x="22733" y="328574"/>
                  </a:lnTo>
                  <a:lnTo>
                    <a:pt x="22352" y="329844"/>
                  </a:lnTo>
                  <a:lnTo>
                    <a:pt x="22987" y="331127"/>
                  </a:lnTo>
                  <a:lnTo>
                    <a:pt x="30988" y="347624"/>
                  </a:lnTo>
                  <a:lnTo>
                    <a:pt x="32004" y="348894"/>
                  </a:lnTo>
                  <a:lnTo>
                    <a:pt x="34544" y="348894"/>
                  </a:lnTo>
                  <a:lnTo>
                    <a:pt x="62484" y="334924"/>
                  </a:lnTo>
                  <a:lnTo>
                    <a:pt x="96520" y="317144"/>
                  </a:lnTo>
                  <a:lnTo>
                    <a:pt x="108585" y="342544"/>
                  </a:lnTo>
                  <a:lnTo>
                    <a:pt x="30480" y="380644"/>
                  </a:lnTo>
                  <a:lnTo>
                    <a:pt x="28829" y="380644"/>
                  </a:lnTo>
                  <a:lnTo>
                    <a:pt x="28702" y="381927"/>
                  </a:lnTo>
                  <a:lnTo>
                    <a:pt x="29337" y="383184"/>
                  </a:lnTo>
                  <a:lnTo>
                    <a:pt x="37846" y="400977"/>
                  </a:lnTo>
                  <a:lnTo>
                    <a:pt x="38227" y="400977"/>
                  </a:lnTo>
                  <a:lnTo>
                    <a:pt x="38608" y="402234"/>
                  </a:lnTo>
                  <a:lnTo>
                    <a:pt x="39624" y="402234"/>
                  </a:lnTo>
                  <a:lnTo>
                    <a:pt x="40767" y="400977"/>
                  </a:lnTo>
                  <a:lnTo>
                    <a:pt x="118491" y="362877"/>
                  </a:lnTo>
                  <a:lnTo>
                    <a:pt x="132715" y="392074"/>
                  </a:lnTo>
                  <a:lnTo>
                    <a:pt x="133985" y="393344"/>
                  </a:lnTo>
                  <a:lnTo>
                    <a:pt x="134366" y="395884"/>
                  </a:lnTo>
                  <a:lnTo>
                    <a:pt x="133985" y="397154"/>
                  </a:lnTo>
                  <a:lnTo>
                    <a:pt x="133477" y="399694"/>
                  </a:lnTo>
                  <a:lnTo>
                    <a:pt x="131445" y="400977"/>
                  </a:lnTo>
                  <a:lnTo>
                    <a:pt x="127889" y="403504"/>
                  </a:lnTo>
                  <a:lnTo>
                    <a:pt x="121005" y="406044"/>
                  </a:lnTo>
                  <a:lnTo>
                    <a:pt x="114642" y="409854"/>
                  </a:lnTo>
                  <a:lnTo>
                    <a:pt x="108813" y="411124"/>
                  </a:lnTo>
                  <a:lnTo>
                    <a:pt x="103505" y="413677"/>
                  </a:lnTo>
                  <a:lnTo>
                    <a:pt x="107823" y="416204"/>
                  </a:lnTo>
                  <a:lnTo>
                    <a:pt x="112268" y="421284"/>
                  </a:lnTo>
                  <a:lnTo>
                    <a:pt x="117094" y="427634"/>
                  </a:lnTo>
                  <a:lnTo>
                    <a:pt x="118872" y="430174"/>
                  </a:lnTo>
                  <a:lnTo>
                    <a:pt x="120269" y="431444"/>
                  </a:lnTo>
                  <a:lnTo>
                    <a:pt x="123571" y="431444"/>
                  </a:lnTo>
                  <a:lnTo>
                    <a:pt x="125603" y="430174"/>
                  </a:lnTo>
                  <a:lnTo>
                    <a:pt x="128016" y="430174"/>
                  </a:lnTo>
                  <a:lnTo>
                    <a:pt x="140703" y="422554"/>
                  </a:lnTo>
                  <a:lnTo>
                    <a:pt x="150368" y="417474"/>
                  </a:lnTo>
                  <a:lnTo>
                    <a:pt x="156972" y="411124"/>
                  </a:lnTo>
                  <a:lnTo>
                    <a:pt x="160528" y="407327"/>
                  </a:lnTo>
                  <a:lnTo>
                    <a:pt x="161925" y="403504"/>
                  </a:lnTo>
                  <a:lnTo>
                    <a:pt x="162560" y="400977"/>
                  </a:lnTo>
                  <a:lnTo>
                    <a:pt x="162052" y="394627"/>
                  </a:lnTo>
                  <a:lnTo>
                    <a:pt x="160782" y="390804"/>
                  </a:lnTo>
                  <a:lnTo>
                    <a:pt x="146596" y="362877"/>
                  </a:lnTo>
                  <a:lnTo>
                    <a:pt x="144018" y="357784"/>
                  </a:lnTo>
                  <a:lnTo>
                    <a:pt x="140589" y="351434"/>
                  </a:lnTo>
                  <a:lnTo>
                    <a:pt x="181521" y="331127"/>
                  </a:lnTo>
                  <a:lnTo>
                    <a:pt x="191770" y="326034"/>
                  </a:lnTo>
                  <a:lnTo>
                    <a:pt x="217805" y="314604"/>
                  </a:lnTo>
                  <a:lnTo>
                    <a:pt x="218821" y="313334"/>
                  </a:lnTo>
                  <a:lnTo>
                    <a:pt x="219329" y="313334"/>
                  </a:lnTo>
                  <a:lnTo>
                    <a:pt x="219583" y="312077"/>
                  </a:lnTo>
                  <a:close/>
                </a:path>
                <a:path w="664845" h="431800">
                  <a:moveTo>
                    <a:pt x="281178" y="352704"/>
                  </a:moveTo>
                  <a:lnTo>
                    <a:pt x="274497" y="313334"/>
                  </a:lnTo>
                  <a:lnTo>
                    <a:pt x="259295" y="273977"/>
                  </a:lnTo>
                  <a:lnTo>
                    <a:pt x="242062" y="238404"/>
                  </a:lnTo>
                  <a:lnTo>
                    <a:pt x="222631" y="197777"/>
                  </a:lnTo>
                  <a:lnTo>
                    <a:pt x="216789" y="186334"/>
                  </a:lnTo>
                  <a:lnTo>
                    <a:pt x="213360" y="178727"/>
                  </a:lnTo>
                  <a:lnTo>
                    <a:pt x="212344" y="174904"/>
                  </a:lnTo>
                  <a:lnTo>
                    <a:pt x="212217" y="174904"/>
                  </a:lnTo>
                  <a:lnTo>
                    <a:pt x="212090" y="173634"/>
                  </a:lnTo>
                  <a:lnTo>
                    <a:pt x="211836" y="172377"/>
                  </a:lnTo>
                  <a:lnTo>
                    <a:pt x="211709" y="171094"/>
                  </a:lnTo>
                  <a:lnTo>
                    <a:pt x="211455" y="169824"/>
                  </a:lnTo>
                  <a:lnTo>
                    <a:pt x="210693" y="168554"/>
                  </a:lnTo>
                  <a:lnTo>
                    <a:pt x="209296" y="168554"/>
                  </a:lnTo>
                  <a:lnTo>
                    <a:pt x="207010" y="169824"/>
                  </a:lnTo>
                  <a:lnTo>
                    <a:pt x="188087" y="177444"/>
                  </a:lnTo>
                  <a:lnTo>
                    <a:pt x="224155" y="247294"/>
                  </a:lnTo>
                  <a:lnTo>
                    <a:pt x="244843" y="293027"/>
                  </a:lnTo>
                  <a:lnTo>
                    <a:pt x="257340" y="338734"/>
                  </a:lnTo>
                  <a:lnTo>
                    <a:pt x="257683" y="347624"/>
                  </a:lnTo>
                  <a:lnTo>
                    <a:pt x="264541" y="348894"/>
                  </a:lnTo>
                  <a:lnTo>
                    <a:pt x="269875" y="351434"/>
                  </a:lnTo>
                  <a:lnTo>
                    <a:pt x="274066" y="353974"/>
                  </a:lnTo>
                  <a:lnTo>
                    <a:pt x="276987" y="355244"/>
                  </a:lnTo>
                  <a:lnTo>
                    <a:pt x="280797" y="355244"/>
                  </a:lnTo>
                  <a:lnTo>
                    <a:pt x="281178" y="352704"/>
                  </a:lnTo>
                  <a:close/>
                </a:path>
                <a:path w="664845" h="431800">
                  <a:moveTo>
                    <a:pt x="307975" y="304444"/>
                  </a:moveTo>
                  <a:lnTo>
                    <a:pt x="307848" y="303174"/>
                  </a:lnTo>
                  <a:lnTo>
                    <a:pt x="291211" y="270154"/>
                  </a:lnTo>
                  <a:lnTo>
                    <a:pt x="251841" y="190144"/>
                  </a:lnTo>
                  <a:lnTo>
                    <a:pt x="242951" y="172377"/>
                  </a:lnTo>
                  <a:lnTo>
                    <a:pt x="242443" y="169824"/>
                  </a:lnTo>
                  <a:lnTo>
                    <a:pt x="242316" y="169824"/>
                  </a:lnTo>
                  <a:lnTo>
                    <a:pt x="242189" y="167284"/>
                  </a:lnTo>
                  <a:lnTo>
                    <a:pt x="242062" y="166027"/>
                  </a:lnTo>
                  <a:lnTo>
                    <a:pt x="241808" y="164744"/>
                  </a:lnTo>
                  <a:lnTo>
                    <a:pt x="241554" y="164744"/>
                  </a:lnTo>
                  <a:lnTo>
                    <a:pt x="241173" y="163474"/>
                  </a:lnTo>
                  <a:lnTo>
                    <a:pt x="239649" y="163474"/>
                  </a:lnTo>
                  <a:lnTo>
                    <a:pt x="237236" y="164744"/>
                  </a:lnTo>
                  <a:lnTo>
                    <a:pt x="233680" y="166027"/>
                  </a:lnTo>
                  <a:lnTo>
                    <a:pt x="228092" y="167284"/>
                  </a:lnTo>
                  <a:lnTo>
                    <a:pt x="220218" y="171094"/>
                  </a:lnTo>
                  <a:lnTo>
                    <a:pt x="223278" y="176174"/>
                  </a:lnTo>
                  <a:lnTo>
                    <a:pt x="226783" y="182524"/>
                  </a:lnTo>
                  <a:lnTo>
                    <a:pt x="230708" y="190144"/>
                  </a:lnTo>
                  <a:lnTo>
                    <a:pt x="274320" y="279044"/>
                  </a:lnTo>
                  <a:lnTo>
                    <a:pt x="289687" y="310794"/>
                  </a:lnTo>
                  <a:lnTo>
                    <a:pt x="290195" y="312077"/>
                  </a:lnTo>
                  <a:lnTo>
                    <a:pt x="290576" y="312077"/>
                  </a:lnTo>
                  <a:lnTo>
                    <a:pt x="290830" y="313334"/>
                  </a:lnTo>
                  <a:lnTo>
                    <a:pt x="291846" y="313334"/>
                  </a:lnTo>
                  <a:lnTo>
                    <a:pt x="292989" y="312077"/>
                  </a:lnTo>
                  <a:lnTo>
                    <a:pt x="307213" y="305727"/>
                  </a:lnTo>
                  <a:lnTo>
                    <a:pt x="307721" y="304444"/>
                  </a:lnTo>
                  <a:lnTo>
                    <a:pt x="307975" y="304444"/>
                  </a:lnTo>
                  <a:close/>
                </a:path>
                <a:path w="664845" h="431800">
                  <a:moveTo>
                    <a:pt x="387223" y="275234"/>
                  </a:moveTo>
                  <a:lnTo>
                    <a:pt x="386715" y="273977"/>
                  </a:lnTo>
                  <a:lnTo>
                    <a:pt x="386334" y="272694"/>
                  </a:lnTo>
                  <a:lnTo>
                    <a:pt x="385064" y="272694"/>
                  </a:lnTo>
                  <a:lnTo>
                    <a:pt x="382905" y="271424"/>
                  </a:lnTo>
                  <a:lnTo>
                    <a:pt x="377825" y="270154"/>
                  </a:lnTo>
                  <a:lnTo>
                    <a:pt x="371729" y="268884"/>
                  </a:lnTo>
                  <a:lnTo>
                    <a:pt x="364490" y="268884"/>
                  </a:lnTo>
                  <a:lnTo>
                    <a:pt x="363982" y="272694"/>
                  </a:lnTo>
                  <a:lnTo>
                    <a:pt x="363220" y="276504"/>
                  </a:lnTo>
                  <a:lnTo>
                    <a:pt x="361950" y="279044"/>
                  </a:lnTo>
                  <a:lnTo>
                    <a:pt x="358660" y="287934"/>
                  </a:lnTo>
                  <a:lnTo>
                    <a:pt x="354723" y="295554"/>
                  </a:lnTo>
                  <a:lnTo>
                    <a:pt x="350139" y="303174"/>
                  </a:lnTo>
                  <a:lnTo>
                    <a:pt x="344932" y="309524"/>
                  </a:lnTo>
                  <a:lnTo>
                    <a:pt x="342849" y="305727"/>
                  </a:lnTo>
                  <a:lnTo>
                    <a:pt x="339826" y="299377"/>
                  </a:lnTo>
                  <a:lnTo>
                    <a:pt x="330835" y="281584"/>
                  </a:lnTo>
                  <a:lnTo>
                    <a:pt x="277368" y="172377"/>
                  </a:lnTo>
                  <a:lnTo>
                    <a:pt x="272884" y="163474"/>
                  </a:lnTo>
                  <a:lnTo>
                    <a:pt x="269570" y="155854"/>
                  </a:lnTo>
                  <a:lnTo>
                    <a:pt x="267411" y="150774"/>
                  </a:lnTo>
                  <a:lnTo>
                    <a:pt x="266446" y="148234"/>
                  </a:lnTo>
                  <a:lnTo>
                    <a:pt x="265684" y="145694"/>
                  </a:lnTo>
                  <a:lnTo>
                    <a:pt x="265303" y="143154"/>
                  </a:lnTo>
                  <a:lnTo>
                    <a:pt x="264795" y="141884"/>
                  </a:lnTo>
                  <a:lnTo>
                    <a:pt x="263271" y="141884"/>
                  </a:lnTo>
                  <a:lnTo>
                    <a:pt x="261112" y="143154"/>
                  </a:lnTo>
                  <a:lnTo>
                    <a:pt x="255651" y="144424"/>
                  </a:lnTo>
                  <a:lnTo>
                    <a:pt x="249555" y="146977"/>
                  </a:lnTo>
                  <a:lnTo>
                    <a:pt x="242824" y="150774"/>
                  </a:lnTo>
                  <a:lnTo>
                    <a:pt x="246265" y="155854"/>
                  </a:lnTo>
                  <a:lnTo>
                    <a:pt x="250126" y="163474"/>
                  </a:lnTo>
                  <a:lnTo>
                    <a:pt x="254355" y="171094"/>
                  </a:lnTo>
                  <a:lnTo>
                    <a:pt x="258953" y="181254"/>
                  </a:lnTo>
                  <a:lnTo>
                    <a:pt x="312801" y="290474"/>
                  </a:lnTo>
                  <a:lnTo>
                    <a:pt x="330073" y="326034"/>
                  </a:lnTo>
                  <a:lnTo>
                    <a:pt x="330835" y="328574"/>
                  </a:lnTo>
                  <a:lnTo>
                    <a:pt x="333248" y="328574"/>
                  </a:lnTo>
                  <a:lnTo>
                    <a:pt x="347726" y="320954"/>
                  </a:lnTo>
                  <a:lnTo>
                    <a:pt x="348615" y="320954"/>
                  </a:lnTo>
                  <a:lnTo>
                    <a:pt x="349250" y="319684"/>
                  </a:lnTo>
                  <a:lnTo>
                    <a:pt x="349631" y="319684"/>
                  </a:lnTo>
                  <a:lnTo>
                    <a:pt x="349504" y="318427"/>
                  </a:lnTo>
                  <a:lnTo>
                    <a:pt x="348996" y="317144"/>
                  </a:lnTo>
                  <a:lnTo>
                    <a:pt x="346075" y="312077"/>
                  </a:lnTo>
                  <a:lnTo>
                    <a:pt x="348742" y="313334"/>
                  </a:lnTo>
                  <a:lnTo>
                    <a:pt x="352298" y="314604"/>
                  </a:lnTo>
                  <a:lnTo>
                    <a:pt x="356743" y="317144"/>
                  </a:lnTo>
                  <a:lnTo>
                    <a:pt x="360172" y="319684"/>
                  </a:lnTo>
                  <a:lnTo>
                    <a:pt x="364109" y="319684"/>
                  </a:lnTo>
                  <a:lnTo>
                    <a:pt x="365506" y="317144"/>
                  </a:lnTo>
                  <a:lnTo>
                    <a:pt x="367284" y="315874"/>
                  </a:lnTo>
                  <a:lnTo>
                    <a:pt x="369404" y="312077"/>
                  </a:lnTo>
                  <a:lnTo>
                    <a:pt x="370814" y="309524"/>
                  </a:lnTo>
                  <a:lnTo>
                    <a:pt x="372224" y="306984"/>
                  </a:lnTo>
                  <a:lnTo>
                    <a:pt x="376402" y="299377"/>
                  </a:lnTo>
                  <a:lnTo>
                    <a:pt x="379793" y="291744"/>
                  </a:lnTo>
                  <a:lnTo>
                    <a:pt x="382397" y="284124"/>
                  </a:lnTo>
                  <a:lnTo>
                    <a:pt x="383159" y="281584"/>
                  </a:lnTo>
                  <a:lnTo>
                    <a:pt x="384175" y="279044"/>
                  </a:lnTo>
                  <a:lnTo>
                    <a:pt x="386715" y="276504"/>
                  </a:lnTo>
                  <a:lnTo>
                    <a:pt x="387223" y="275234"/>
                  </a:lnTo>
                  <a:close/>
                </a:path>
                <a:path w="664845" h="431800">
                  <a:moveTo>
                    <a:pt x="428244" y="235877"/>
                  </a:moveTo>
                  <a:lnTo>
                    <a:pt x="417436" y="214274"/>
                  </a:lnTo>
                  <a:lnTo>
                    <a:pt x="415544" y="210477"/>
                  </a:lnTo>
                  <a:lnTo>
                    <a:pt x="403593" y="186334"/>
                  </a:lnTo>
                  <a:lnTo>
                    <a:pt x="399542" y="178168"/>
                  </a:lnTo>
                  <a:lnTo>
                    <a:pt x="399542" y="228244"/>
                  </a:lnTo>
                  <a:lnTo>
                    <a:pt x="355854" y="249834"/>
                  </a:lnTo>
                  <a:lnTo>
                    <a:pt x="349123" y="235877"/>
                  </a:lnTo>
                  <a:lnTo>
                    <a:pt x="379869" y="220624"/>
                  </a:lnTo>
                  <a:lnTo>
                    <a:pt x="392684" y="214274"/>
                  </a:lnTo>
                  <a:lnTo>
                    <a:pt x="399542" y="228244"/>
                  </a:lnTo>
                  <a:lnTo>
                    <a:pt x="399542" y="178168"/>
                  </a:lnTo>
                  <a:lnTo>
                    <a:pt x="389750" y="158394"/>
                  </a:lnTo>
                  <a:lnTo>
                    <a:pt x="389128" y="157124"/>
                  </a:lnTo>
                  <a:lnTo>
                    <a:pt x="385546" y="149504"/>
                  </a:lnTo>
                  <a:lnTo>
                    <a:pt x="385191" y="148755"/>
                  </a:lnTo>
                  <a:lnTo>
                    <a:pt x="385191" y="199034"/>
                  </a:lnTo>
                  <a:lnTo>
                    <a:pt x="341503" y="220624"/>
                  </a:lnTo>
                  <a:lnTo>
                    <a:pt x="335026" y="207924"/>
                  </a:lnTo>
                  <a:lnTo>
                    <a:pt x="365861" y="192684"/>
                  </a:lnTo>
                  <a:lnTo>
                    <a:pt x="378714" y="186334"/>
                  </a:lnTo>
                  <a:lnTo>
                    <a:pt x="385191" y="199034"/>
                  </a:lnTo>
                  <a:lnTo>
                    <a:pt x="385191" y="148755"/>
                  </a:lnTo>
                  <a:lnTo>
                    <a:pt x="377825" y="132994"/>
                  </a:lnTo>
                  <a:lnTo>
                    <a:pt x="377317" y="131724"/>
                  </a:lnTo>
                  <a:lnTo>
                    <a:pt x="374142" y="131724"/>
                  </a:lnTo>
                  <a:lnTo>
                    <a:pt x="371094" y="133400"/>
                  </a:lnTo>
                  <a:lnTo>
                    <a:pt x="371094" y="171094"/>
                  </a:lnTo>
                  <a:lnTo>
                    <a:pt x="327406" y="192684"/>
                  </a:lnTo>
                  <a:lnTo>
                    <a:pt x="321056" y="178727"/>
                  </a:lnTo>
                  <a:lnTo>
                    <a:pt x="364744" y="158394"/>
                  </a:lnTo>
                  <a:lnTo>
                    <a:pt x="371094" y="171094"/>
                  </a:lnTo>
                  <a:lnTo>
                    <a:pt x="371094" y="133400"/>
                  </a:lnTo>
                  <a:lnTo>
                    <a:pt x="350901" y="144424"/>
                  </a:lnTo>
                  <a:lnTo>
                    <a:pt x="338709" y="149504"/>
                  </a:lnTo>
                  <a:lnTo>
                    <a:pt x="338607" y="143154"/>
                  </a:lnTo>
                  <a:lnTo>
                    <a:pt x="338455" y="139344"/>
                  </a:lnTo>
                  <a:lnTo>
                    <a:pt x="337820" y="131724"/>
                  </a:lnTo>
                  <a:lnTo>
                    <a:pt x="377317" y="112674"/>
                  </a:lnTo>
                  <a:lnTo>
                    <a:pt x="378714" y="112674"/>
                  </a:lnTo>
                  <a:lnTo>
                    <a:pt x="378968" y="111404"/>
                  </a:lnTo>
                  <a:lnTo>
                    <a:pt x="379095" y="111404"/>
                  </a:lnTo>
                  <a:lnTo>
                    <a:pt x="378841" y="110134"/>
                  </a:lnTo>
                  <a:lnTo>
                    <a:pt x="370967" y="94894"/>
                  </a:lnTo>
                  <a:lnTo>
                    <a:pt x="370459" y="93624"/>
                  </a:lnTo>
                  <a:lnTo>
                    <a:pt x="370078" y="93624"/>
                  </a:lnTo>
                  <a:lnTo>
                    <a:pt x="369824" y="92354"/>
                  </a:lnTo>
                  <a:lnTo>
                    <a:pt x="368808" y="92354"/>
                  </a:lnTo>
                  <a:lnTo>
                    <a:pt x="367665" y="93624"/>
                  </a:lnTo>
                  <a:lnTo>
                    <a:pt x="272161" y="140627"/>
                  </a:lnTo>
                  <a:lnTo>
                    <a:pt x="270383" y="140627"/>
                  </a:lnTo>
                  <a:lnTo>
                    <a:pt x="270256" y="141884"/>
                  </a:lnTo>
                  <a:lnTo>
                    <a:pt x="270002" y="141884"/>
                  </a:lnTo>
                  <a:lnTo>
                    <a:pt x="270129" y="143154"/>
                  </a:lnTo>
                  <a:lnTo>
                    <a:pt x="278130" y="158394"/>
                  </a:lnTo>
                  <a:lnTo>
                    <a:pt x="278511" y="159677"/>
                  </a:lnTo>
                  <a:lnTo>
                    <a:pt x="279019" y="159677"/>
                  </a:lnTo>
                  <a:lnTo>
                    <a:pt x="279781" y="160934"/>
                  </a:lnTo>
                  <a:lnTo>
                    <a:pt x="280543" y="160934"/>
                  </a:lnTo>
                  <a:lnTo>
                    <a:pt x="281686" y="159677"/>
                  </a:lnTo>
                  <a:lnTo>
                    <a:pt x="307340" y="146977"/>
                  </a:lnTo>
                  <a:lnTo>
                    <a:pt x="316738" y="141884"/>
                  </a:lnTo>
                  <a:lnTo>
                    <a:pt x="317754" y="148234"/>
                  </a:lnTo>
                  <a:lnTo>
                    <a:pt x="318389" y="154584"/>
                  </a:lnTo>
                  <a:lnTo>
                    <a:pt x="318262" y="159677"/>
                  </a:lnTo>
                  <a:lnTo>
                    <a:pt x="295021" y="171094"/>
                  </a:lnTo>
                  <a:lnTo>
                    <a:pt x="294132" y="171094"/>
                  </a:lnTo>
                  <a:lnTo>
                    <a:pt x="293624" y="172377"/>
                  </a:lnTo>
                  <a:lnTo>
                    <a:pt x="293243" y="172377"/>
                  </a:lnTo>
                  <a:lnTo>
                    <a:pt x="293370" y="173634"/>
                  </a:lnTo>
                  <a:lnTo>
                    <a:pt x="294005" y="174904"/>
                  </a:lnTo>
                  <a:lnTo>
                    <a:pt x="306070" y="197777"/>
                  </a:lnTo>
                  <a:lnTo>
                    <a:pt x="332486" y="251104"/>
                  </a:lnTo>
                  <a:lnTo>
                    <a:pt x="343789" y="275234"/>
                  </a:lnTo>
                  <a:lnTo>
                    <a:pt x="344297" y="276504"/>
                  </a:lnTo>
                  <a:lnTo>
                    <a:pt x="344678" y="277774"/>
                  </a:lnTo>
                  <a:lnTo>
                    <a:pt x="346075" y="277774"/>
                  </a:lnTo>
                  <a:lnTo>
                    <a:pt x="370586" y="265074"/>
                  </a:lnTo>
                  <a:lnTo>
                    <a:pt x="402590" y="249834"/>
                  </a:lnTo>
                  <a:lnTo>
                    <a:pt x="426212" y="238404"/>
                  </a:lnTo>
                  <a:lnTo>
                    <a:pt x="427355" y="237134"/>
                  </a:lnTo>
                  <a:lnTo>
                    <a:pt x="428117" y="237134"/>
                  </a:lnTo>
                  <a:lnTo>
                    <a:pt x="428244" y="235877"/>
                  </a:lnTo>
                  <a:close/>
                </a:path>
                <a:path w="664845" h="431800">
                  <a:moveTo>
                    <a:pt x="454406" y="253644"/>
                  </a:moveTo>
                  <a:lnTo>
                    <a:pt x="431253" y="253644"/>
                  </a:lnTo>
                  <a:lnTo>
                    <a:pt x="409067" y="248577"/>
                  </a:lnTo>
                  <a:lnTo>
                    <a:pt x="405638" y="248577"/>
                  </a:lnTo>
                  <a:lnTo>
                    <a:pt x="398907" y="263804"/>
                  </a:lnTo>
                  <a:lnTo>
                    <a:pt x="398653" y="265074"/>
                  </a:lnTo>
                  <a:lnTo>
                    <a:pt x="399034" y="266344"/>
                  </a:lnTo>
                  <a:lnTo>
                    <a:pt x="399796" y="266344"/>
                  </a:lnTo>
                  <a:lnTo>
                    <a:pt x="400558" y="267627"/>
                  </a:lnTo>
                  <a:lnTo>
                    <a:pt x="410197" y="270154"/>
                  </a:lnTo>
                  <a:lnTo>
                    <a:pt x="420636" y="272694"/>
                  </a:lnTo>
                  <a:lnTo>
                    <a:pt x="431863" y="275234"/>
                  </a:lnTo>
                  <a:lnTo>
                    <a:pt x="443865" y="276504"/>
                  </a:lnTo>
                  <a:lnTo>
                    <a:pt x="449199" y="276504"/>
                  </a:lnTo>
                  <a:lnTo>
                    <a:pt x="449834" y="275234"/>
                  </a:lnTo>
                  <a:lnTo>
                    <a:pt x="450850" y="275234"/>
                  </a:lnTo>
                  <a:lnTo>
                    <a:pt x="451485" y="272694"/>
                  </a:lnTo>
                  <a:lnTo>
                    <a:pt x="451612" y="268884"/>
                  </a:lnTo>
                  <a:lnTo>
                    <a:pt x="451993" y="262534"/>
                  </a:lnTo>
                  <a:lnTo>
                    <a:pt x="452882" y="257454"/>
                  </a:lnTo>
                  <a:lnTo>
                    <a:pt x="454406" y="253644"/>
                  </a:lnTo>
                  <a:close/>
                </a:path>
                <a:path w="664845" h="431800">
                  <a:moveTo>
                    <a:pt x="562610" y="201066"/>
                  </a:moveTo>
                  <a:lnTo>
                    <a:pt x="559866" y="195478"/>
                  </a:lnTo>
                  <a:lnTo>
                    <a:pt x="552831" y="181127"/>
                  </a:lnTo>
                  <a:lnTo>
                    <a:pt x="523621" y="195478"/>
                  </a:lnTo>
                  <a:lnTo>
                    <a:pt x="474751" y="95910"/>
                  </a:lnTo>
                  <a:lnTo>
                    <a:pt x="456057" y="57810"/>
                  </a:lnTo>
                  <a:lnTo>
                    <a:pt x="434975" y="68224"/>
                  </a:lnTo>
                  <a:lnTo>
                    <a:pt x="429044" y="78638"/>
                  </a:lnTo>
                  <a:lnTo>
                    <a:pt x="422490" y="88150"/>
                  </a:lnTo>
                  <a:lnTo>
                    <a:pt x="415328" y="96786"/>
                  </a:lnTo>
                  <a:lnTo>
                    <a:pt x="407543" y="104546"/>
                  </a:lnTo>
                  <a:lnTo>
                    <a:pt x="422275" y="124104"/>
                  </a:lnTo>
                  <a:lnTo>
                    <a:pt x="428790" y="117348"/>
                  </a:lnTo>
                  <a:lnTo>
                    <a:pt x="434657" y="110388"/>
                  </a:lnTo>
                  <a:lnTo>
                    <a:pt x="439877" y="103187"/>
                  </a:lnTo>
                  <a:lnTo>
                    <a:pt x="444373" y="95910"/>
                  </a:lnTo>
                  <a:lnTo>
                    <a:pt x="499237" y="207543"/>
                  </a:lnTo>
                  <a:lnTo>
                    <a:pt x="468503" y="222656"/>
                  </a:lnTo>
                  <a:lnTo>
                    <a:pt x="478282" y="242595"/>
                  </a:lnTo>
                  <a:lnTo>
                    <a:pt x="562610" y="201066"/>
                  </a:lnTo>
                  <a:close/>
                </a:path>
                <a:path w="664845" h="431800">
                  <a:moveTo>
                    <a:pt x="664781" y="119672"/>
                  </a:moveTo>
                  <a:lnTo>
                    <a:pt x="662139" y="102755"/>
                  </a:lnTo>
                  <a:lnTo>
                    <a:pt x="656107" y="83527"/>
                  </a:lnTo>
                  <a:lnTo>
                    <a:pt x="646684" y="62001"/>
                  </a:lnTo>
                  <a:lnTo>
                    <a:pt x="638403" y="46685"/>
                  </a:lnTo>
                  <a:lnTo>
                    <a:pt x="638403" y="131533"/>
                  </a:lnTo>
                  <a:lnTo>
                    <a:pt x="636651" y="138353"/>
                  </a:lnTo>
                  <a:lnTo>
                    <a:pt x="632879" y="143764"/>
                  </a:lnTo>
                  <a:lnTo>
                    <a:pt x="627126" y="147726"/>
                  </a:lnTo>
                  <a:lnTo>
                    <a:pt x="619379" y="151536"/>
                  </a:lnTo>
                  <a:lnTo>
                    <a:pt x="612013" y="150520"/>
                  </a:lnTo>
                  <a:lnTo>
                    <a:pt x="583031" y="114261"/>
                  </a:lnTo>
                  <a:lnTo>
                    <a:pt x="562267" y="69786"/>
                  </a:lnTo>
                  <a:lnTo>
                    <a:pt x="556717" y="41783"/>
                  </a:lnTo>
                  <a:lnTo>
                    <a:pt x="558507" y="35204"/>
                  </a:lnTo>
                  <a:lnTo>
                    <a:pt x="562241" y="29972"/>
                  </a:lnTo>
                  <a:lnTo>
                    <a:pt x="567944" y="26060"/>
                  </a:lnTo>
                  <a:lnTo>
                    <a:pt x="575691" y="22123"/>
                  </a:lnTo>
                  <a:lnTo>
                    <a:pt x="583057" y="23139"/>
                  </a:lnTo>
                  <a:lnTo>
                    <a:pt x="611746" y="58762"/>
                  </a:lnTo>
                  <a:lnTo>
                    <a:pt x="632574" y="103251"/>
                  </a:lnTo>
                  <a:lnTo>
                    <a:pt x="638403" y="131533"/>
                  </a:lnTo>
                  <a:lnTo>
                    <a:pt x="638403" y="46685"/>
                  </a:lnTo>
                  <a:lnTo>
                    <a:pt x="606425" y="8153"/>
                  </a:lnTo>
                  <a:lnTo>
                    <a:pt x="583069" y="0"/>
                  </a:lnTo>
                  <a:lnTo>
                    <a:pt x="570712" y="1117"/>
                  </a:lnTo>
                  <a:lnTo>
                    <a:pt x="534225" y="28714"/>
                  </a:lnTo>
                  <a:lnTo>
                    <a:pt x="530199" y="53594"/>
                  </a:lnTo>
                  <a:lnTo>
                    <a:pt x="532790" y="70434"/>
                  </a:lnTo>
                  <a:lnTo>
                    <a:pt x="548132" y="110896"/>
                  </a:lnTo>
                  <a:lnTo>
                    <a:pt x="568020" y="144475"/>
                  </a:lnTo>
                  <a:lnTo>
                    <a:pt x="599782" y="171424"/>
                  </a:lnTo>
                  <a:lnTo>
                    <a:pt x="611708" y="173926"/>
                  </a:lnTo>
                  <a:lnTo>
                    <a:pt x="624116" y="172847"/>
                  </a:lnTo>
                  <a:lnTo>
                    <a:pt x="637032" y="168173"/>
                  </a:lnTo>
                  <a:lnTo>
                    <a:pt x="647357" y="161772"/>
                  </a:lnTo>
                  <a:lnTo>
                    <a:pt x="655320" y="153987"/>
                  </a:lnTo>
                  <a:lnTo>
                    <a:pt x="656805" y="151536"/>
                  </a:lnTo>
                  <a:lnTo>
                    <a:pt x="660882" y="144818"/>
                  </a:lnTo>
                  <a:lnTo>
                    <a:pt x="664083" y="134264"/>
                  </a:lnTo>
                  <a:lnTo>
                    <a:pt x="664781" y="119672"/>
                  </a:lnTo>
                  <a:close/>
                </a:path>
              </a:pathLst>
            </a:custGeom>
            <a:solidFill>
              <a:srgbClr val="FFFFFF"/>
            </a:solidFill>
          </p:spPr>
          <p:txBody>
            <a:bodyPr wrap="square" lIns="0" tIns="0" rIns="0" bIns="0" rtlCol="0"/>
            <a:lstStyle/>
            <a:p>
              <a:endParaRPr/>
            </a:p>
          </p:txBody>
        </p:sp>
      </p:grpSp>
      <p:pic>
        <p:nvPicPr>
          <p:cNvPr id="13" name="object 13"/>
          <p:cNvPicPr/>
          <p:nvPr/>
        </p:nvPicPr>
        <p:blipFill>
          <a:blip r:embed="rId3" cstate="print"/>
          <a:stretch>
            <a:fillRect/>
          </a:stretch>
        </p:blipFill>
        <p:spPr>
          <a:xfrm>
            <a:off x="958596" y="4094986"/>
            <a:ext cx="3613404" cy="2657854"/>
          </a:xfrm>
          <a:prstGeom prst="rect">
            <a:avLst/>
          </a:prstGeom>
        </p:spPr>
      </p:pic>
      <p:sp>
        <p:nvSpPr>
          <p:cNvPr id="14" name="object 14"/>
          <p:cNvSpPr/>
          <p:nvPr/>
        </p:nvSpPr>
        <p:spPr>
          <a:xfrm>
            <a:off x="954024" y="4090416"/>
            <a:ext cx="3622675" cy="2667000"/>
          </a:xfrm>
          <a:custGeom>
            <a:avLst/>
            <a:gdLst/>
            <a:ahLst/>
            <a:cxnLst/>
            <a:rect l="l" t="t" r="r" b="b"/>
            <a:pathLst>
              <a:path w="3622675" h="2667000">
                <a:moveTo>
                  <a:pt x="0" y="2666999"/>
                </a:moveTo>
                <a:lnTo>
                  <a:pt x="3622548" y="2666999"/>
                </a:lnTo>
                <a:lnTo>
                  <a:pt x="3622548" y="0"/>
                </a:lnTo>
                <a:lnTo>
                  <a:pt x="0" y="0"/>
                </a:lnTo>
                <a:lnTo>
                  <a:pt x="0" y="2666999"/>
                </a:lnTo>
                <a:close/>
              </a:path>
            </a:pathLst>
          </a:custGeom>
          <a:ln w="9144">
            <a:solidFill>
              <a:srgbClr val="5B9BD4"/>
            </a:solidFill>
          </a:ln>
        </p:spPr>
        <p:txBody>
          <a:bodyPr wrap="square" lIns="0" tIns="0" rIns="0" bIns="0" rtlCol="0"/>
          <a:lstStyle/>
          <a:p>
            <a:endParaRPr/>
          </a:p>
        </p:txBody>
      </p:sp>
      <p:grpSp>
        <p:nvGrpSpPr>
          <p:cNvPr id="37" name="グループ化 36">
            <a:extLst>
              <a:ext uri="{FF2B5EF4-FFF2-40B4-BE49-F238E27FC236}">
                <a16:creationId xmlns:a16="http://schemas.microsoft.com/office/drawing/2014/main" id="{CB4ACE35-E74E-48FB-9D3F-8157A7BE8C5F}"/>
              </a:ext>
            </a:extLst>
          </p:cNvPr>
          <p:cNvGrpSpPr/>
          <p:nvPr/>
        </p:nvGrpSpPr>
        <p:grpSpPr>
          <a:xfrm>
            <a:off x="3375533" y="3979418"/>
            <a:ext cx="1226185" cy="987425"/>
            <a:chOff x="3375533" y="3979418"/>
            <a:chExt cx="1226185" cy="987425"/>
          </a:xfrm>
        </p:grpSpPr>
        <p:sp>
          <p:nvSpPr>
            <p:cNvPr id="15" name="object 15"/>
            <p:cNvSpPr/>
            <p:nvPr/>
          </p:nvSpPr>
          <p:spPr>
            <a:xfrm>
              <a:off x="3375533" y="3979418"/>
              <a:ext cx="1226185" cy="987425"/>
            </a:xfrm>
            <a:custGeom>
              <a:avLst/>
              <a:gdLst/>
              <a:ahLst/>
              <a:cxnLst/>
              <a:rect l="l" t="t" r="r" b="b"/>
              <a:pathLst>
                <a:path w="1226185" h="987425">
                  <a:moveTo>
                    <a:pt x="1010792" y="0"/>
                  </a:moveTo>
                  <a:lnTo>
                    <a:pt x="277367" y="409955"/>
                  </a:lnTo>
                  <a:lnTo>
                    <a:pt x="169799" y="217423"/>
                  </a:lnTo>
                  <a:lnTo>
                    <a:pt x="0" y="817625"/>
                  </a:lnTo>
                  <a:lnTo>
                    <a:pt x="600075" y="987424"/>
                  </a:lnTo>
                  <a:lnTo>
                    <a:pt x="492505" y="794892"/>
                  </a:lnTo>
                  <a:lnTo>
                    <a:pt x="1225930" y="384936"/>
                  </a:lnTo>
                  <a:lnTo>
                    <a:pt x="1010792" y="0"/>
                  </a:lnTo>
                  <a:close/>
                </a:path>
              </a:pathLst>
            </a:custGeom>
            <a:solidFill>
              <a:srgbClr val="C00000"/>
            </a:solidFill>
          </p:spPr>
          <p:txBody>
            <a:bodyPr wrap="square" lIns="0" tIns="0" rIns="0" bIns="0" rtlCol="0"/>
            <a:lstStyle/>
            <a:p>
              <a:endParaRPr/>
            </a:p>
          </p:txBody>
        </p:sp>
        <p:sp>
          <p:nvSpPr>
            <p:cNvPr id="16" name="object 16"/>
            <p:cNvSpPr/>
            <p:nvPr/>
          </p:nvSpPr>
          <p:spPr>
            <a:xfrm>
              <a:off x="3375533" y="3979418"/>
              <a:ext cx="1226185" cy="987425"/>
            </a:xfrm>
            <a:custGeom>
              <a:avLst/>
              <a:gdLst/>
              <a:ahLst/>
              <a:cxnLst/>
              <a:rect l="l" t="t" r="r" b="b"/>
              <a:pathLst>
                <a:path w="1226185" h="987425">
                  <a:moveTo>
                    <a:pt x="1010792" y="0"/>
                  </a:moveTo>
                  <a:lnTo>
                    <a:pt x="277367" y="409955"/>
                  </a:lnTo>
                  <a:lnTo>
                    <a:pt x="169799" y="217423"/>
                  </a:lnTo>
                  <a:lnTo>
                    <a:pt x="0" y="817625"/>
                  </a:lnTo>
                  <a:lnTo>
                    <a:pt x="600075" y="987424"/>
                  </a:lnTo>
                  <a:lnTo>
                    <a:pt x="492505" y="794892"/>
                  </a:lnTo>
                  <a:lnTo>
                    <a:pt x="1225930" y="384936"/>
                  </a:lnTo>
                  <a:lnTo>
                    <a:pt x="1010792" y="0"/>
                  </a:lnTo>
                  <a:close/>
                </a:path>
              </a:pathLst>
            </a:custGeom>
            <a:ln w="12700">
              <a:solidFill>
                <a:srgbClr val="41709C"/>
              </a:solidFill>
            </a:ln>
          </p:spPr>
          <p:txBody>
            <a:bodyPr wrap="square" lIns="0" tIns="0" rIns="0" bIns="0" rtlCol="0"/>
            <a:lstStyle/>
            <a:p>
              <a:endParaRPr/>
            </a:p>
          </p:txBody>
        </p:sp>
        <p:sp>
          <p:nvSpPr>
            <p:cNvPr id="17" name="object 17"/>
            <p:cNvSpPr/>
            <p:nvPr/>
          </p:nvSpPr>
          <p:spPr>
            <a:xfrm>
              <a:off x="3499866" y="4073778"/>
              <a:ext cx="1001394" cy="782955"/>
            </a:xfrm>
            <a:custGeom>
              <a:avLst/>
              <a:gdLst/>
              <a:ahLst/>
              <a:cxnLst/>
              <a:rect l="l" t="t" r="r" b="b"/>
              <a:pathLst>
                <a:path w="1001395" h="782954">
                  <a:moveTo>
                    <a:pt x="820547" y="0"/>
                  </a:moveTo>
                  <a:lnTo>
                    <a:pt x="0" y="461010"/>
                  </a:lnTo>
                  <a:lnTo>
                    <a:pt x="180848" y="782955"/>
                  </a:lnTo>
                  <a:lnTo>
                    <a:pt x="1001395" y="321945"/>
                  </a:lnTo>
                  <a:lnTo>
                    <a:pt x="820547" y="0"/>
                  </a:lnTo>
                  <a:close/>
                </a:path>
              </a:pathLst>
            </a:custGeom>
            <a:solidFill>
              <a:srgbClr val="C00000"/>
            </a:solidFill>
          </p:spPr>
          <p:txBody>
            <a:bodyPr wrap="square" lIns="0" tIns="0" rIns="0" bIns="0" rtlCol="0"/>
            <a:lstStyle/>
            <a:p>
              <a:endParaRPr/>
            </a:p>
          </p:txBody>
        </p:sp>
        <p:sp>
          <p:nvSpPr>
            <p:cNvPr id="18" name="object 18"/>
            <p:cNvSpPr/>
            <p:nvPr/>
          </p:nvSpPr>
          <p:spPr>
            <a:xfrm>
              <a:off x="3663442" y="4222876"/>
              <a:ext cx="671195" cy="455930"/>
            </a:xfrm>
            <a:custGeom>
              <a:avLst/>
              <a:gdLst/>
              <a:ahLst/>
              <a:cxnLst/>
              <a:rect l="l" t="t" r="r" b="b"/>
              <a:pathLst>
                <a:path w="671195" h="455929">
                  <a:moveTo>
                    <a:pt x="220472" y="331089"/>
                  </a:moveTo>
                  <a:lnTo>
                    <a:pt x="220218" y="331089"/>
                  </a:lnTo>
                  <a:lnTo>
                    <a:pt x="219583" y="329819"/>
                  </a:lnTo>
                  <a:lnTo>
                    <a:pt x="210693" y="314579"/>
                  </a:lnTo>
                  <a:lnTo>
                    <a:pt x="209677" y="312039"/>
                  </a:lnTo>
                  <a:lnTo>
                    <a:pt x="208280" y="312039"/>
                  </a:lnTo>
                  <a:lnTo>
                    <a:pt x="207264" y="313309"/>
                  </a:lnTo>
                  <a:lnTo>
                    <a:pt x="132842" y="355219"/>
                  </a:lnTo>
                  <a:lnTo>
                    <a:pt x="126453" y="343789"/>
                  </a:lnTo>
                  <a:lnTo>
                    <a:pt x="119380" y="331089"/>
                  </a:lnTo>
                  <a:lnTo>
                    <a:pt x="153162" y="312039"/>
                  </a:lnTo>
                  <a:lnTo>
                    <a:pt x="180594" y="296799"/>
                  </a:lnTo>
                  <a:lnTo>
                    <a:pt x="181991" y="296799"/>
                  </a:lnTo>
                  <a:lnTo>
                    <a:pt x="182245" y="295529"/>
                  </a:lnTo>
                  <a:lnTo>
                    <a:pt x="181991" y="295529"/>
                  </a:lnTo>
                  <a:lnTo>
                    <a:pt x="172339" y="277749"/>
                  </a:lnTo>
                  <a:lnTo>
                    <a:pt x="171704" y="276479"/>
                  </a:lnTo>
                  <a:lnTo>
                    <a:pt x="170561" y="276479"/>
                  </a:lnTo>
                  <a:lnTo>
                    <a:pt x="169164" y="277749"/>
                  </a:lnTo>
                  <a:lnTo>
                    <a:pt x="108331" y="312039"/>
                  </a:lnTo>
                  <a:lnTo>
                    <a:pt x="101904" y="300609"/>
                  </a:lnTo>
                  <a:lnTo>
                    <a:pt x="93345" y="285369"/>
                  </a:lnTo>
                  <a:lnTo>
                    <a:pt x="104013" y="276479"/>
                  </a:lnTo>
                  <a:lnTo>
                    <a:pt x="114122" y="267589"/>
                  </a:lnTo>
                  <a:lnTo>
                    <a:pt x="123685" y="259969"/>
                  </a:lnTo>
                  <a:lnTo>
                    <a:pt x="135255" y="248539"/>
                  </a:lnTo>
                  <a:lnTo>
                    <a:pt x="138049" y="245999"/>
                  </a:lnTo>
                  <a:lnTo>
                    <a:pt x="141097" y="244729"/>
                  </a:lnTo>
                  <a:lnTo>
                    <a:pt x="143383" y="243459"/>
                  </a:lnTo>
                  <a:lnTo>
                    <a:pt x="144145" y="240919"/>
                  </a:lnTo>
                  <a:lnTo>
                    <a:pt x="143383" y="239649"/>
                  </a:lnTo>
                  <a:lnTo>
                    <a:pt x="142748" y="239649"/>
                  </a:lnTo>
                  <a:lnTo>
                    <a:pt x="141478" y="238379"/>
                  </a:lnTo>
                  <a:lnTo>
                    <a:pt x="139446" y="237109"/>
                  </a:lnTo>
                  <a:lnTo>
                    <a:pt x="133096" y="234569"/>
                  </a:lnTo>
                  <a:lnTo>
                    <a:pt x="125603" y="232029"/>
                  </a:lnTo>
                  <a:lnTo>
                    <a:pt x="116967" y="230759"/>
                  </a:lnTo>
                  <a:lnTo>
                    <a:pt x="112141" y="237109"/>
                  </a:lnTo>
                  <a:lnTo>
                    <a:pt x="107315" y="242189"/>
                  </a:lnTo>
                  <a:lnTo>
                    <a:pt x="102743" y="247269"/>
                  </a:lnTo>
                  <a:lnTo>
                    <a:pt x="94526" y="254889"/>
                  </a:lnTo>
                  <a:lnTo>
                    <a:pt x="85305" y="262509"/>
                  </a:lnTo>
                  <a:lnTo>
                    <a:pt x="75095" y="270129"/>
                  </a:lnTo>
                  <a:lnTo>
                    <a:pt x="63881" y="279019"/>
                  </a:lnTo>
                  <a:lnTo>
                    <a:pt x="49961" y="289179"/>
                  </a:lnTo>
                  <a:lnTo>
                    <a:pt x="34696" y="300609"/>
                  </a:lnTo>
                  <a:lnTo>
                    <a:pt x="18046" y="310769"/>
                  </a:lnTo>
                  <a:lnTo>
                    <a:pt x="0" y="322199"/>
                  </a:lnTo>
                  <a:lnTo>
                    <a:pt x="4699" y="324739"/>
                  </a:lnTo>
                  <a:lnTo>
                    <a:pt x="9271" y="328549"/>
                  </a:lnTo>
                  <a:lnTo>
                    <a:pt x="13716" y="332359"/>
                  </a:lnTo>
                  <a:lnTo>
                    <a:pt x="15748" y="334899"/>
                  </a:lnTo>
                  <a:lnTo>
                    <a:pt x="17272" y="334899"/>
                  </a:lnTo>
                  <a:lnTo>
                    <a:pt x="18034" y="336169"/>
                  </a:lnTo>
                  <a:lnTo>
                    <a:pt x="20574" y="336169"/>
                  </a:lnTo>
                  <a:lnTo>
                    <a:pt x="22606" y="334899"/>
                  </a:lnTo>
                  <a:lnTo>
                    <a:pt x="23749" y="334899"/>
                  </a:lnTo>
                  <a:lnTo>
                    <a:pt x="25019" y="333629"/>
                  </a:lnTo>
                  <a:lnTo>
                    <a:pt x="38684" y="324739"/>
                  </a:lnTo>
                  <a:lnTo>
                    <a:pt x="51320" y="315849"/>
                  </a:lnTo>
                  <a:lnTo>
                    <a:pt x="62928" y="308229"/>
                  </a:lnTo>
                  <a:lnTo>
                    <a:pt x="73533" y="300609"/>
                  </a:lnTo>
                  <a:lnTo>
                    <a:pt x="86868" y="323469"/>
                  </a:lnTo>
                  <a:lnTo>
                    <a:pt x="53721" y="342519"/>
                  </a:lnTo>
                  <a:lnTo>
                    <a:pt x="24765" y="357759"/>
                  </a:lnTo>
                  <a:lnTo>
                    <a:pt x="24384" y="359029"/>
                  </a:lnTo>
                  <a:lnTo>
                    <a:pt x="25146" y="360299"/>
                  </a:lnTo>
                  <a:lnTo>
                    <a:pt x="34163" y="376809"/>
                  </a:lnTo>
                  <a:lnTo>
                    <a:pt x="34671" y="378079"/>
                  </a:lnTo>
                  <a:lnTo>
                    <a:pt x="37592" y="378079"/>
                  </a:lnTo>
                  <a:lnTo>
                    <a:pt x="64770" y="361569"/>
                  </a:lnTo>
                  <a:lnTo>
                    <a:pt x="97790" y="343789"/>
                  </a:lnTo>
                  <a:lnTo>
                    <a:pt x="111252" y="367919"/>
                  </a:lnTo>
                  <a:lnTo>
                    <a:pt x="35306" y="409829"/>
                  </a:lnTo>
                  <a:lnTo>
                    <a:pt x="33782" y="411099"/>
                  </a:lnTo>
                  <a:lnTo>
                    <a:pt x="33528" y="411099"/>
                  </a:lnTo>
                  <a:lnTo>
                    <a:pt x="33782" y="412369"/>
                  </a:lnTo>
                  <a:lnTo>
                    <a:pt x="43307" y="428879"/>
                  </a:lnTo>
                  <a:lnTo>
                    <a:pt x="43815" y="430149"/>
                  </a:lnTo>
                  <a:lnTo>
                    <a:pt x="46736" y="430149"/>
                  </a:lnTo>
                  <a:lnTo>
                    <a:pt x="71628" y="414909"/>
                  </a:lnTo>
                  <a:lnTo>
                    <a:pt x="122301" y="386969"/>
                  </a:lnTo>
                  <a:lnTo>
                    <a:pt x="138049" y="414909"/>
                  </a:lnTo>
                  <a:lnTo>
                    <a:pt x="139446" y="417449"/>
                  </a:lnTo>
                  <a:lnTo>
                    <a:pt x="139954" y="419989"/>
                  </a:lnTo>
                  <a:lnTo>
                    <a:pt x="139573" y="421259"/>
                  </a:lnTo>
                  <a:lnTo>
                    <a:pt x="139192" y="423799"/>
                  </a:lnTo>
                  <a:lnTo>
                    <a:pt x="137287" y="425069"/>
                  </a:lnTo>
                  <a:lnTo>
                    <a:pt x="133858" y="427609"/>
                  </a:lnTo>
                  <a:lnTo>
                    <a:pt x="127165" y="431419"/>
                  </a:lnTo>
                  <a:lnTo>
                    <a:pt x="120992" y="433959"/>
                  </a:lnTo>
                  <a:lnTo>
                    <a:pt x="115354" y="436499"/>
                  </a:lnTo>
                  <a:lnTo>
                    <a:pt x="110236" y="439039"/>
                  </a:lnTo>
                  <a:lnTo>
                    <a:pt x="114554" y="441579"/>
                  </a:lnTo>
                  <a:lnTo>
                    <a:pt x="119253" y="445389"/>
                  </a:lnTo>
                  <a:lnTo>
                    <a:pt x="124460" y="451739"/>
                  </a:lnTo>
                  <a:lnTo>
                    <a:pt x="126365" y="454279"/>
                  </a:lnTo>
                  <a:lnTo>
                    <a:pt x="127762" y="455549"/>
                  </a:lnTo>
                  <a:lnTo>
                    <a:pt x="131191" y="455549"/>
                  </a:lnTo>
                  <a:lnTo>
                    <a:pt x="133096" y="454279"/>
                  </a:lnTo>
                  <a:lnTo>
                    <a:pt x="133477" y="454279"/>
                  </a:lnTo>
                  <a:lnTo>
                    <a:pt x="135382" y="453009"/>
                  </a:lnTo>
                  <a:lnTo>
                    <a:pt x="147764" y="446659"/>
                  </a:lnTo>
                  <a:lnTo>
                    <a:pt x="157111" y="439039"/>
                  </a:lnTo>
                  <a:lnTo>
                    <a:pt x="163436" y="433959"/>
                  </a:lnTo>
                  <a:lnTo>
                    <a:pt x="166751" y="428879"/>
                  </a:lnTo>
                  <a:lnTo>
                    <a:pt x="167894" y="426339"/>
                  </a:lnTo>
                  <a:lnTo>
                    <a:pt x="168402" y="422529"/>
                  </a:lnTo>
                  <a:lnTo>
                    <a:pt x="167894" y="419989"/>
                  </a:lnTo>
                  <a:lnTo>
                    <a:pt x="167513" y="417449"/>
                  </a:lnTo>
                  <a:lnTo>
                    <a:pt x="165989" y="413639"/>
                  </a:lnTo>
                  <a:lnTo>
                    <a:pt x="163322" y="408559"/>
                  </a:lnTo>
                  <a:lnTo>
                    <a:pt x="150469" y="386969"/>
                  </a:lnTo>
                  <a:lnTo>
                    <a:pt x="147447" y="381889"/>
                  </a:lnTo>
                  <a:lnTo>
                    <a:pt x="143764" y="374269"/>
                  </a:lnTo>
                  <a:lnTo>
                    <a:pt x="179222" y="355219"/>
                  </a:lnTo>
                  <a:lnTo>
                    <a:pt x="193421" y="347599"/>
                  </a:lnTo>
                  <a:lnTo>
                    <a:pt x="218694" y="333629"/>
                  </a:lnTo>
                  <a:lnTo>
                    <a:pt x="219710" y="332359"/>
                  </a:lnTo>
                  <a:lnTo>
                    <a:pt x="220345" y="332359"/>
                  </a:lnTo>
                  <a:lnTo>
                    <a:pt x="220472" y="331089"/>
                  </a:lnTo>
                  <a:close/>
                </a:path>
                <a:path w="671195" h="455929">
                  <a:moveTo>
                    <a:pt x="283972" y="365379"/>
                  </a:moveTo>
                  <a:lnTo>
                    <a:pt x="269494" y="314579"/>
                  </a:lnTo>
                  <a:lnTo>
                    <a:pt x="249377" y="275209"/>
                  </a:lnTo>
                  <a:lnTo>
                    <a:pt x="217297" y="216789"/>
                  </a:lnTo>
                  <a:lnTo>
                    <a:pt x="210693" y="205359"/>
                  </a:lnTo>
                  <a:lnTo>
                    <a:pt x="205613" y="195199"/>
                  </a:lnTo>
                  <a:lnTo>
                    <a:pt x="205232" y="193929"/>
                  </a:lnTo>
                  <a:lnTo>
                    <a:pt x="204470" y="190119"/>
                  </a:lnTo>
                  <a:lnTo>
                    <a:pt x="203708" y="188849"/>
                  </a:lnTo>
                  <a:lnTo>
                    <a:pt x="200025" y="188849"/>
                  </a:lnTo>
                  <a:lnTo>
                    <a:pt x="193802" y="192659"/>
                  </a:lnTo>
                  <a:lnTo>
                    <a:pt x="187579" y="195199"/>
                  </a:lnTo>
                  <a:lnTo>
                    <a:pt x="181483" y="199009"/>
                  </a:lnTo>
                  <a:lnTo>
                    <a:pt x="184886" y="202819"/>
                  </a:lnTo>
                  <a:lnTo>
                    <a:pt x="189014" y="209169"/>
                  </a:lnTo>
                  <a:lnTo>
                    <a:pt x="193890" y="218059"/>
                  </a:lnTo>
                  <a:lnTo>
                    <a:pt x="199517" y="226949"/>
                  </a:lnTo>
                  <a:lnTo>
                    <a:pt x="230644" y="282829"/>
                  </a:lnTo>
                  <a:lnTo>
                    <a:pt x="249301" y="320929"/>
                  </a:lnTo>
                  <a:lnTo>
                    <a:pt x="260477" y="365379"/>
                  </a:lnTo>
                  <a:lnTo>
                    <a:pt x="267335" y="365379"/>
                  </a:lnTo>
                  <a:lnTo>
                    <a:pt x="272796" y="367919"/>
                  </a:lnTo>
                  <a:lnTo>
                    <a:pt x="276987" y="369189"/>
                  </a:lnTo>
                  <a:lnTo>
                    <a:pt x="280162" y="370459"/>
                  </a:lnTo>
                  <a:lnTo>
                    <a:pt x="282194" y="371729"/>
                  </a:lnTo>
                  <a:lnTo>
                    <a:pt x="283083" y="370459"/>
                  </a:lnTo>
                  <a:lnTo>
                    <a:pt x="283845" y="370459"/>
                  </a:lnTo>
                  <a:lnTo>
                    <a:pt x="283972" y="369189"/>
                  </a:lnTo>
                  <a:lnTo>
                    <a:pt x="283972" y="365379"/>
                  </a:lnTo>
                  <a:close/>
                </a:path>
                <a:path w="671195" h="455929">
                  <a:moveTo>
                    <a:pt x="308229" y="318389"/>
                  </a:moveTo>
                  <a:lnTo>
                    <a:pt x="307975" y="317119"/>
                  </a:lnTo>
                  <a:lnTo>
                    <a:pt x="289560" y="285369"/>
                  </a:lnTo>
                  <a:lnTo>
                    <a:pt x="245872" y="207899"/>
                  </a:lnTo>
                  <a:lnTo>
                    <a:pt x="239522" y="196469"/>
                  </a:lnTo>
                  <a:lnTo>
                    <a:pt x="235966" y="190119"/>
                  </a:lnTo>
                  <a:lnTo>
                    <a:pt x="235331" y="187579"/>
                  </a:lnTo>
                  <a:lnTo>
                    <a:pt x="235077" y="186309"/>
                  </a:lnTo>
                  <a:lnTo>
                    <a:pt x="234823" y="183769"/>
                  </a:lnTo>
                  <a:lnTo>
                    <a:pt x="234569" y="183769"/>
                  </a:lnTo>
                  <a:lnTo>
                    <a:pt x="234315" y="182499"/>
                  </a:lnTo>
                  <a:lnTo>
                    <a:pt x="233807" y="181229"/>
                  </a:lnTo>
                  <a:lnTo>
                    <a:pt x="232283" y="181229"/>
                  </a:lnTo>
                  <a:lnTo>
                    <a:pt x="229870" y="182499"/>
                  </a:lnTo>
                  <a:lnTo>
                    <a:pt x="226441" y="183769"/>
                  </a:lnTo>
                  <a:lnTo>
                    <a:pt x="220853" y="186309"/>
                  </a:lnTo>
                  <a:lnTo>
                    <a:pt x="213233" y="190119"/>
                  </a:lnTo>
                  <a:lnTo>
                    <a:pt x="216611" y="195199"/>
                  </a:lnTo>
                  <a:lnTo>
                    <a:pt x="220484" y="201549"/>
                  </a:lnTo>
                  <a:lnTo>
                    <a:pt x="224853" y="209169"/>
                  </a:lnTo>
                  <a:lnTo>
                    <a:pt x="229743" y="218059"/>
                  </a:lnTo>
                  <a:lnTo>
                    <a:pt x="273304" y="295529"/>
                  </a:lnTo>
                  <a:lnTo>
                    <a:pt x="290322" y="326009"/>
                  </a:lnTo>
                  <a:lnTo>
                    <a:pt x="290830" y="327279"/>
                  </a:lnTo>
                  <a:lnTo>
                    <a:pt x="291338" y="327279"/>
                  </a:lnTo>
                  <a:lnTo>
                    <a:pt x="291592" y="328549"/>
                  </a:lnTo>
                  <a:lnTo>
                    <a:pt x="291973" y="328549"/>
                  </a:lnTo>
                  <a:lnTo>
                    <a:pt x="292608" y="327279"/>
                  </a:lnTo>
                  <a:lnTo>
                    <a:pt x="293751" y="327279"/>
                  </a:lnTo>
                  <a:lnTo>
                    <a:pt x="307467" y="319659"/>
                  </a:lnTo>
                  <a:lnTo>
                    <a:pt x="308102" y="319659"/>
                  </a:lnTo>
                  <a:lnTo>
                    <a:pt x="308229" y="318389"/>
                  </a:lnTo>
                  <a:close/>
                </a:path>
                <a:path w="671195" h="455929">
                  <a:moveTo>
                    <a:pt x="385699" y="285369"/>
                  </a:moveTo>
                  <a:lnTo>
                    <a:pt x="384810" y="282829"/>
                  </a:lnTo>
                  <a:lnTo>
                    <a:pt x="383413" y="282829"/>
                  </a:lnTo>
                  <a:lnTo>
                    <a:pt x="381254" y="281559"/>
                  </a:lnTo>
                  <a:lnTo>
                    <a:pt x="376174" y="281559"/>
                  </a:lnTo>
                  <a:lnTo>
                    <a:pt x="369951" y="280289"/>
                  </a:lnTo>
                  <a:lnTo>
                    <a:pt x="362712" y="280289"/>
                  </a:lnTo>
                  <a:lnTo>
                    <a:pt x="362458" y="284099"/>
                  </a:lnTo>
                  <a:lnTo>
                    <a:pt x="361823" y="287909"/>
                  </a:lnTo>
                  <a:lnTo>
                    <a:pt x="360807" y="290449"/>
                  </a:lnTo>
                  <a:lnTo>
                    <a:pt x="357911" y="299339"/>
                  </a:lnTo>
                  <a:lnTo>
                    <a:pt x="354406" y="306959"/>
                  </a:lnTo>
                  <a:lnTo>
                    <a:pt x="350240" y="314579"/>
                  </a:lnTo>
                  <a:lnTo>
                    <a:pt x="345440" y="322199"/>
                  </a:lnTo>
                  <a:lnTo>
                    <a:pt x="343166" y="318389"/>
                  </a:lnTo>
                  <a:lnTo>
                    <a:pt x="339813" y="312039"/>
                  </a:lnTo>
                  <a:lnTo>
                    <a:pt x="335356" y="304419"/>
                  </a:lnTo>
                  <a:lnTo>
                    <a:pt x="265404" y="179959"/>
                  </a:lnTo>
                  <a:lnTo>
                    <a:pt x="261708" y="172339"/>
                  </a:lnTo>
                  <a:lnTo>
                    <a:pt x="259308" y="168529"/>
                  </a:lnTo>
                  <a:lnTo>
                    <a:pt x="254762" y="158369"/>
                  </a:lnTo>
                  <a:lnTo>
                    <a:pt x="252476" y="159639"/>
                  </a:lnTo>
                  <a:lnTo>
                    <a:pt x="247142" y="162179"/>
                  </a:lnTo>
                  <a:lnTo>
                    <a:pt x="241300" y="164719"/>
                  </a:lnTo>
                  <a:lnTo>
                    <a:pt x="234696" y="168529"/>
                  </a:lnTo>
                  <a:lnTo>
                    <a:pt x="238455" y="173609"/>
                  </a:lnTo>
                  <a:lnTo>
                    <a:pt x="242671" y="181229"/>
                  </a:lnTo>
                  <a:lnTo>
                    <a:pt x="247357" y="188849"/>
                  </a:lnTo>
                  <a:lnTo>
                    <a:pt x="252476" y="197739"/>
                  </a:lnTo>
                  <a:lnTo>
                    <a:pt x="312293" y="304419"/>
                  </a:lnTo>
                  <a:lnTo>
                    <a:pt x="331597" y="339979"/>
                  </a:lnTo>
                  <a:lnTo>
                    <a:pt x="332359" y="341249"/>
                  </a:lnTo>
                  <a:lnTo>
                    <a:pt x="334772" y="341249"/>
                  </a:lnTo>
                  <a:lnTo>
                    <a:pt x="348742" y="332359"/>
                  </a:lnTo>
                  <a:lnTo>
                    <a:pt x="350393" y="332359"/>
                  </a:lnTo>
                  <a:lnTo>
                    <a:pt x="350520" y="331089"/>
                  </a:lnTo>
                  <a:lnTo>
                    <a:pt x="350647" y="331089"/>
                  </a:lnTo>
                  <a:lnTo>
                    <a:pt x="350520" y="329819"/>
                  </a:lnTo>
                  <a:lnTo>
                    <a:pt x="349885" y="328549"/>
                  </a:lnTo>
                  <a:lnTo>
                    <a:pt x="346837" y="324739"/>
                  </a:lnTo>
                  <a:lnTo>
                    <a:pt x="349377" y="324739"/>
                  </a:lnTo>
                  <a:lnTo>
                    <a:pt x="353060" y="326009"/>
                  </a:lnTo>
                  <a:lnTo>
                    <a:pt x="357632" y="328549"/>
                  </a:lnTo>
                  <a:lnTo>
                    <a:pt x="361188" y="329819"/>
                  </a:lnTo>
                  <a:lnTo>
                    <a:pt x="363347" y="331089"/>
                  </a:lnTo>
                  <a:lnTo>
                    <a:pt x="365125" y="329819"/>
                  </a:lnTo>
                  <a:lnTo>
                    <a:pt x="366395" y="328549"/>
                  </a:lnTo>
                  <a:lnTo>
                    <a:pt x="368173" y="326009"/>
                  </a:lnTo>
                  <a:lnTo>
                    <a:pt x="368909" y="324739"/>
                  </a:lnTo>
                  <a:lnTo>
                    <a:pt x="370408" y="322199"/>
                  </a:lnTo>
                  <a:lnTo>
                    <a:pt x="382016" y="291719"/>
                  </a:lnTo>
                  <a:lnTo>
                    <a:pt x="382905" y="289179"/>
                  </a:lnTo>
                  <a:lnTo>
                    <a:pt x="384175" y="287909"/>
                  </a:lnTo>
                  <a:lnTo>
                    <a:pt x="385318" y="286639"/>
                  </a:lnTo>
                  <a:lnTo>
                    <a:pt x="385699" y="285369"/>
                  </a:lnTo>
                  <a:close/>
                </a:path>
                <a:path w="671195" h="455929">
                  <a:moveTo>
                    <a:pt x="424688" y="243459"/>
                  </a:moveTo>
                  <a:lnTo>
                    <a:pt x="424434" y="243459"/>
                  </a:lnTo>
                  <a:lnTo>
                    <a:pt x="423926" y="242189"/>
                  </a:lnTo>
                  <a:lnTo>
                    <a:pt x="413448" y="224409"/>
                  </a:lnTo>
                  <a:lnTo>
                    <a:pt x="410464" y="219329"/>
                  </a:lnTo>
                  <a:lnTo>
                    <a:pt x="397573" y="196469"/>
                  </a:lnTo>
                  <a:lnTo>
                    <a:pt x="395478" y="192760"/>
                  </a:lnTo>
                  <a:lnTo>
                    <a:pt x="395478" y="238379"/>
                  </a:lnTo>
                  <a:lnTo>
                    <a:pt x="353060" y="261239"/>
                  </a:lnTo>
                  <a:lnTo>
                    <a:pt x="345567" y="248539"/>
                  </a:lnTo>
                  <a:lnTo>
                    <a:pt x="372351" y="233299"/>
                  </a:lnTo>
                  <a:lnTo>
                    <a:pt x="387985" y="224409"/>
                  </a:lnTo>
                  <a:lnTo>
                    <a:pt x="395478" y="238379"/>
                  </a:lnTo>
                  <a:lnTo>
                    <a:pt x="395478" y="192760"/>
                  </a:lnTo>
                  <a:lnTo>
                    <a:pt x="382549" y="169799"/>
                  </a:lnTo>
                  <a:lnTo>
                    <a:pt x="381127" y="167259"/>
                  </a:lnTo>
                  <a:lnTo>
                    <a:pt x="379476" y="164261"/>
                  </a:lnTo>
                  <a:lnTo>
                    <a:pt x="379476" y="209169"/>
                  </a:lnTo>
                  <a:lnTo>
                    <a:pt x="337058" y="233299"/>
                  </a:lnTo>
                  <a:lnTo>
                    <a:pt x="329946" y="220599"/>
                  </a:lnTo>
                  <a:lnTo>
                    <a:pt x="356730" y="205359"/>
                  </a:lnTo>
                  <a:lnTo>
                    <a:pt x="372364" y="196469"/>
                  </a:lnTo>
                  <a:lnTo>
                    <a:pt x="379476" y="209169"/>
                  </a:lnTo>
                  <a:lnTo>
                    <a:pt x="379476" y="164261"/>
                  </a:lnTo>
                  <a:lnTo>
                    <a:pt x="378333" y="162179"/>
                  </a:lnTo>
                  <a:lnTo>
                    <a:pt x="368554" y="144399"/>
                  </a:lnTo>
                  <a:lnTo>
                    <a:pt x="368046" y="143129"/>
                  </a:lnTo>
                  <a:lnTo>
                    <a:pt x="367284" y="141859"/>
                  </a:lnTo>
                  <a:lnTo>
                    <a:pt x="366014" y="141859"/>
                  </a:lnTo>
                  <a:lnTo>
                    <a:pt x="364871" y="143129"/>
                  </a:lnTo>
                  <a:lnTo>
                    <a:pt x="363855" y="143700"/>
                  </a:lnTo>
                  <a:lnTo>
                    <a:pt x="363855" y="181229"/>
                  </a:lnTo>
                  <a:lnTo>
                    <a:pt x="321437" y="205359"/>
                  </a:lnTo>
                  <a:lnTo>
                    <a:pt x="314452" y="192659"/>
                  </a:lnTo>
                  <a:lnTo>
                    <a:pt x="356870" y="169799"/>
                  </a:lnTo>
                  <a:lnTo>
                    <a:pt x="363855" y="181229"/>
                  </a:lnTo>
                  <a:lnTo>
                    <a:pt x="363855" y="143700"/>
                  </a:lnTo>
                  <a:lnTo>
                    <a:pt x="342265" y="155829"/>
                  </a:lnTo>
                  <a:lnTo>
                    <a:pt x="330454" y="162179"/>
                  </a:lnTo>
                  <a:lnTo>
                    <a:pt x="330200" y="158369"/>
                  </a:lnTo>
                  <a:lnTo>
                    <a:pt x="329946" y="155829"/>
                  </a:lnTo>
                  <a:lnTo>
                    <a:pt x="329565" y="152019"/>
                  </a:lnTo>
                  <a:lnTo>
                    <a:pt x="328549" y="144399"/>
                  </a:lnTo>
                  <a:lnTo>
                    <a:pt x="341503" y="136779"/>
                  </a:lnTo>
                  <a:lnTo>
                    <a:pt x="366903" y="124079"/>
                  </a:lnTo>
                  <a:lnTo>
                    <a:pt x="367792" y="122809"/>
                  </a:lnTo>
                  <a:lnTo>
                    <a:pt x="368427" y="122809"/>
                  </a:lnTo>
                  <a:lnTo>
                    <a:pt x="368554" y="121539"/>
                  </a:lnTo>
                  <a:lnTo>
                    <a:pt x="368300" y="121539"/>
                  </a:lnTo>
                  <a:lnTo>
                    <a:pt x="367792" y="120269"/>
                  </a:lnTo>
                  <a:lnTo>
                    <a:pt x="359537" y="105029"/>
                  </a:lnTo>
                  <a:lnTo>
                    <a:pt x="358648" y="103759"/>
                  </a:lnTo>
                  <a:lnTo>
                    <a:pt x="357251" y="103759"/>
                  </a:lnTo>
                  <a:lnTo>
                    <a:pt x="356235" y="105029"/>
                  </a:lnTo>
                  <a:lnTo>
                    <a:pt x="288671" y="143129"/>
                  </a:lnTo>
                  <a:lnTo>
                    <a:pt x="263398" y="157099"/>
                  </a:lnTo>
                  <a:lnTo>
                    <a:pt x="261747" y="157099"/>
                  </a:lnTo>
                  <a:lnTo>
                    <a:pt x="261620" y="158369"/>
                  </a:lnTo>
                  <a:lnTo>
                    <a:pt x="262128" y="159639"/>
                  </a:lnTo>
                  <a:lnTo>
                    <a:pt x="270891" y="176149"/>
                  </a:lnTo>
                  <a:lnTo>
                    <a:pt x="274066" y="176149"/>
                  </a:lnTo>
                  <a:lnTo>
                    <a:pt x="298831" y="160909"/>
                  </a:lnTo>
                  <a:lnTo>
                    <a:pt x="307975" y="155829"/>
                  </a:lnTo>
                  <a:lnTo>
                    <a:pt x="309499" y="162179"/>
                  </a:lnTo>
                  <a:lnTo>
                    <a:pt x="310388" y="168529"/>
                  </a:lnTo>
                  <a:lnTo>
                    <a:pt x="310642" y="173609"/>
                  </a:lnTo>
                  <a:lnTo>
                    <a:pt x="288036" y="186309"/>
                  </a:lnTo>
                  <a:lnTo>
                    <a:pt x="286512" y="187579"/>
                  </a:lnTo>
                  <a:lnTo>
                    <a:pt x="286258" y="187579"/>
                  </a:lnTo>
                  <a:lnTo>
                    <a:pt x="286512" y="188849"/>
                  </a:lnTo>
                  <a:lnTo>
                    <a:pt x="287147" y="188849"/>
                  </a:lnTo>
                  <a:lnTo>
                    <a:pt x="300482" y="212979"/>
                  </a:lnTo>
                  <a:lnTo>
                    <a:pt x="329819" y="265049"/>
                  </a:lnTo>
                  <a:lnTo>
                    <a:pt x="342519" y="287909"/>
                  </a:lnTo>
                  <a:lnTo>
                    <a:pt x="343408" y="289179"/>
                  </a:lnTo>
                  <a:lnTo>
                    <a:pt x="344170" y="290449"/>
                  </a:lnTo>
                  <a:lnTo>
                    <a:pt x="344805" y="289179"/>
                  </a:lnTo>
                  <a:lnTo>
                    <a:pt x="345821" y="289179"/>
                  </a:lnTo>
                  <a:lnTo>
                    <a:pt x="368554" y="275209"/>
                  </a:lnTo>
                  <a:lnTo>
                    <a:pt x="394881" y="261239"/>
                  </a:lnTo>
                  <a:lnTo>
                    <a:pt x="399669" y="258699"/>
                  </a:lnTo>
                  <a:lnTo>
                    <a:pt x="422656" y="245999"/>
                  </a:lnTo>
                  <a:lnTo>
                    <a:pt x="423799" y="244729"/>
                  </a:lnTo>
                  <a:lnTo>
                    <a:pt x="424434" y="244729"/>
                  </a:lnTo>
                  <a:lnTo>
                    <a:pt x="424688" y="243459"/>
                  </a:lnTo>
                  <a:close/>
                </a:path>
                <a:path w="671195" h="455929">
                  <a:moveTo>
                    <a:pt x="451612" y="258699"/>
                  </a:moveTo>
                  <a:lnTo>
                    <a:pt x="439966" y="261239"/>
                  </a:lnTo>
                  <a:lnTo>
                    <a:pt x="428472" y="261239"/>
                  </a:lnTo>
                  <a:lnTo>
                    <a:pt x="417156" y="259969"/>
                  </a:lnTo>
                  <a:lnTo>
                    <a:pt x="405003" y="256159"/>
                  </a:lnTo>
                  <a:lnTo>
                    <a:pt x="404241" y="257429"/>
                  </a:lnTo>
                  <a:lnTo>
                    <a:pt x="403098" y="257429"/>
                  </a:lnTo>
                  <a:lnTo>
                    <a:pt x="402717" y="258699"/>
                  </a:lnTo>
                  <a:lnTo>
                    <a:pt x="402336" y="258699"/>
                  </a:lnTo>
                  <a:lnTo>
                    <a:pt x="397510" y="271399"/>
                  </a:lnTo>
                  <a:lnTo>
                    <a:pt x="396748" y="272669"/>
                  </a:lnTo>
                  <a:lnTo>
                    <a:pt x="396621" y="273939"/>
                  </a:lnTo>
                  <a:lnTo>
                    <a:pt x="397002" y="275209"/>
                  </a:lnTo>
                  <a:lnTo>
                    <a:pt x="397256" y="275209"/>
                  </a:lnTo>
                  <a:lnTo>
                    <a:pt x="397764" y="276479"/>
                  </a:lnTo>
                  <a:lnTo>
                    <a:pt x="419011" y="281559"/>
                  </a:lnTo>
                  <a:lnTo>
                    <a:pt x="430314" y="282829"/>
                  </a:lnTo>
                  <a:lnTo>
                    <a:pt x="448310" y="282829"/>
                  </a:lnTo>
                  <a:lnTo>
                    <a:pt x="449326" y="281559"/>
                  </a:lnTo>
                  <a:lnTo>
                    <a:pt x="449834" y="279019"/>
                  </a:lnTo>
                  <a:lnTo>
                    <a:pt x="449707" y="268859"/>
                  </a:lnTo>
                  <a:lnTo>
                    <a:pt x="450342" y="263779"/>
                  </a:lnTo>
                  <a:lnTo>
                    <a:pt x="450977" y="261239"/>
                  </a:lnTo>
                  <a:lnTo>
                    <a:pt x="451612" y="258699"/>
                  </a:lnTo>
                  <a:close/>
                </a:path>
                <a:path w="671195" h="455929">
                  <a:moveTo>
                    <a:pt x="556895" y="201295"/>
                  </a:moveTo>
                  <a:lnTo>
                    <a:pt x="554951" y="197866"/>
                  </a:lnTo>
                  <a:lnTo>
                    <a:pt x="545973" y="181991"/>
                  </a:lnTo>
                  <a:lnTo>
                    <a:pt x="517652" y="197866"/>
                  </a:lnTo>
                  <a:lnTo>
                    <a:pt x="464172" y="102743"/>
                  </a:lnTo>
                  <a:lnTo>
                    <a:pt x="442468" y="64135"/>
                  </a:lnTo>
                  <a:lnTo>
                    <a:pt x="422148" y="75692"/>
                  </a:lnTo>
                  <a:lnTo>
                    <a:pt x="416712" y="86410"/>
                  </a:lnTo>
                  <a:lnTo>
                    <a:pt x="410679" y="96266"/>
                  </a:lnTo>
                  <a:lnTo>
                    <a:pt x="404037" y="105270"/>
                  </a:lnTo>
                  <a:lnTo>
                    <a:pt x="396748" y="113411"/>
                  </a:lnTo>
                  <a:lnTo>
                    <a:pt x="412496" y="132080"/>
                  </a:lnTo>
                  <a:lnTo>
                    <a:pt x="418630" y="125031"/>
                  </a:lnTo>
                  <a:lnTo>
                    <a:pt x="424129" y="117729"/>
                  </a:lnTo>
                  <a:lnTo>
                    <a:pt x="428866" y="110363"/>
                  </a:lnTo>
                  <a:lnTo>
                    <a:pt x="432943" y="102743"/>
                  </a:lnTo>
                  <a:lnTo>
                    <a:pt x="493903" y="211201"/>
                  </a:lnTo>
                  <a:lnTo>
                    <a:pt x="464058" y="227965"/>
                  </a:lnTo>
                  <a:lnTo>
                    <a:pt x="474853" y="247396"/>
                  </a:lnTo>
                  <a:lnTo>
                    <a:pt x="556895" y="201295"/>
                  </a:lnTo>
                  <a:close/>
                </a:path>
                <a:path w="671195" h="455929">
                  <a:moveTo>
                    <a:pt x="671068" y="137160"/>
                  </a:moveTo>
                  <a:lnTo>
                    <a:pt x="669163" y="133731"/>
                  </a:lnTo>
                  <a:lnTo>
                    <a:pt x="660273" y="117729"/>
                  </a:lnTo>
                  <a:lnTo>
                    <a:pt x="631952" y="133731"/>
                  </a:lnTo>
                  <a:lnTo>
                    <a:pt x="578472" y="38608"/>
                  </a:lnTo>
                  <a:lnTo>
                    <a:pt x="556768" y="0"/>
                  </a:lnTo>
                  <a:lnTo>
                    <a:pt x="536321" y="11430"/>
                  </a:lnTo>
                  <a:lnTo>
                    <a:pt x="530948" y="22174"/>
                  </a:lnTo>
                  <a:lnTo>
                    <a:pt x="524967" y="32067"/>
                  </a:lnTo>
                  <a:lnTo>
                    <a:pt x="518325" y="41122"/>
                  </a:lnTo>
                  <a:lnTo>
                    <a:pt x="511048" y="49276"/>
                  </a:lnTo>
                  <a:lnTo>
                    <a:pt x="526796" y="67945"/>
                  </a:lnTo>
                  <a:lnTo>
                    <a:pt x="532917" y="60833"/>
                  </a:lnTo>
                  <a:lnTo>
                    <a:pt x="538340" y="53568"/>
                  </a:lnTo>
                  <a:lnTo>
                    <a:pt x="543115" y="46164"/>
                  </a:lnTo>
                  <a:lnTo>
                    <a:pt x="547243" y="38608"/>
                  </a:lnTo>
                  <a:lnTo>
                    <a:pt x="608203" y="147066"/>
                  </a:lnTo>
                  <a:lnTo>
                    <a:pt x="578231" y="163830"/>
                  </a:lnTo>
                  <a:lnTo>
                    <a:pt x="589153" y="183134"/>
                  </a:lnTo>
                  <a:lnTo>
                    <a:pt x="671068" y="137160"/>
                  </a:lnTo>
                  <a:close/>
                </a:path>
              </a:pathLst>
            </a:custGeom>
            <a:solidFill>
              <a:srgbClr val="FFFFFF"/>
            </a:solidFill>
          </p:spPr>
          <p:txBody>
            <a:bodyPr wrap="square" lIns="0" tIns="0" rIns="0" bIns="0" rtlCol="0"/>
            <a:lstStyle/>
            <a:p>
              <a:endParaRPr/>
            </a:p>
          </p:txBody>
        </p:sp>
      </p:grpSp>
      <p:sp>
        <p:nvSpPr>
          <p:cNvPr id="19" name="object 19"/>
          <p:cNvSpPr/>
          <p:nvPr/>
        </p:nvSpPr>
        <p:spPr>
          <a:xfrm>
            <a:off x="1965960" y="6295643"/>
            <a:ext cx="1370330" cy="401320"/>
          </a:xfrm>
          <a:custGeom>
            <a:avLst/>
            <a:gdLst/>
            <a:ahLst/>
            <a:cxnLst/>
            <a:rect l="l" t="t" r="r" b="b"/>
            <a:pathLst>
              <a:path w="1370329" h="401320">
                <a:moveTo>
                  <a:pt x="0" y="400811"/>
                </a:moveTo>
                <a:lnTo>
                  <a:pt x="1370076" y="400811"/>
                </a:lnTo>
                <a:lnTo>
                  <a:pt x="1370076" y="0"/>
                </a:lnTo>
                <a:lnTo>
                  <a:pt x="0" y="0"/>
                </a:lnTo>
                <a:lnTo>
                  <a:pt x="0" y="400811"/>
                </a:lnTo>
                <a:close/>
              </a:path>
            </a:pathLst>
          </a:custGeom>
          <a:ln w="57911">
            <a:solidFill>
              <a:srgbClr val="C00000"/>
            </a:solidFill>
          </a:ln>
        </p:spPr>
        <p:txBody>
          <a:bodyPr wrap="square" lIns="0" tIns="0" rIns="0" bIns="0" rtlCol="0"/>
          <a:lstStyle/>
          <a:p>
            <a:endParaRPr/>
          </a:p>
        </p:txBody>
      </p:sp>
      <p:grpSp>
        <p:nvGrpSpPr>
          <p:cNvPr id="38" name="グループ化 37">
            <a:extLst>
              <a:ext uri="{FF2B5EF4-FFF2-40B4-BE49-F238E27FC236}">
                <a16:creationId xmlns:a16="http://schemas.microsoft.com/office/drawing/2014/main" id="{69DFDB33-6D11-4B6B-8CE5-B757A9B7DB60}"/>
              </a:ext>
            </a:extLst>
          </p:cNvPr>
          <p:cNvGrpSpPr/>
          <p:nvPr/>
        </p:nvGrpSpPr>
        <p:grpSpPr>
          <a:xfrm>
            <a:off x="3479291" y="5698667"/>
            <a:ext cx="1248410" cy="963294"/>
            <a:chOff x="3479291" y="5698667"/>
            <a:chExt cx="1248410" cy="963294"/>
          </a:xfrm>
        </p:grpSpPr>
        <p:sp>
          <p:nvSpPr>
            <p:cNvPr id="20" name="object 20"/>
            <p:cNvSpPr/>
            <p:nvPr/>
          </p:nvSpPr>
          <p:spPr>
            <a:xfrm>
              <a:off x="3479291" y="5698667"/>
              <a:ext cx="1248410" cy="963294"/>
            </a:xfrm>
            <a:custGeom>
              <a:avLst/>
              <a:gdLst/>
              <a:ahLst/>
              <a:cxnLst/>
              <a:rect l="l" t="t" r="r" b="b"/>
              <a:pathLst>
                <a:path w="1248410" h="963295">
                  <a:moveTo>
                    <a:pt x="1054354" y="0"/>
                  </a:moveTo>
                  <a:lnTo>
                    <a:pt x="299466" y="368871"/>
                  </a:lnTo>
                  <a:lnTo>
                    <a:pt x="202692" y="170751"/>
                  </a:lnTo>
                  <a:lnTo>
                    <a:pt x="0" y="760577"/>
                  </a:lnTo>
                  <a:lnTo>
                    <a:pt x="589915" y="963206"/>
                  </a:lnTo>
                  <a:lnTo>
                    <a:pt x="493013" y="765098"/>
                  </a:lnTo>
                  <a:lnTo>
                    <a:pt x="1248029" y="396227"/>
                  </a:lnTo>
                  <a:lnTo>
                    <a:pt x="1054354" y="0"/>
                  </a:lnTo>
                  <a:close/>
                </a:path>
              </a:pathLst>
            </a:custGeom>
            <a:solidFill>
              <a:srgbClr val="C00000"/>
            </a:solidFill>
          </p:spPr>
          <p:txBody>
            <a:bodyPr wrap="square" lIns="0" tIns="0" rIns="0" bIns="0" rtlCol="0"/>
            <a:lstStyle/>
            <a:p>
              <a:endParaRPr/>
            </a:p>
          </p:txBody>
        </p:sp>
        <p:sp>
          <p:nvSpPr>
            <p:cNvPr id="21" name="object 21"/>
            <p:cNvSpPr/>
            <p:nvPr/>
          </p:nvSpPr>
          <p:spPr>
            <a:xfrm>
              <a:off x="3479291" y="5698667"/>
              <a:ext cx="1248410" cy="963294"/>
            </a:xfrm>
            <a:custGeom>
              <a:avLst/>
              <a:gdLst/>
              <a:ahLst/>
              <a:cxnLst/>
              <a:rect l="l" t="t" r="r" b="b"/>
              <a:pathLst>
                <a:path w="1248410" h="963295">
                  <a:moveTo>
                    <a:pt x="1054354" y="0"/>
                  </a:moveTo>
                  <a:lnTo>
                    <a:pt x="299466" y="368871"/>
                  </a:lnTo>
                  <a:lnTo>
                    <a:pt x="202692" y="170751"/>
                  </a:lnTo>
                  <a:lnTo>
                    <a:pt x="0" y="760577"/>
                  </a:lnTo>
                  <a:lnTo>
                    <a:pt x="589915" y="963206"/>
                  </a:lnTo>
                  <a:lnTo>
                    <a:pt x="493013" y="765098"/>
                  </a:lnTo>
                  <a:lnTo>
                    <a:pt x="1248029" y="396227"/>
                  </a:lnTo>
                  <a:lnTo>
                    <a:pt x="1054354" y="0"/>
                  </a:lnTo>
                  <a:close/>
                </a:path>
              </a:pathLst>
            </a:custGeom>
            <a:ln w="12700">
              <a:solidFill>
                <a:srgbClr val="41709C"/>
              </a:solidFill>
            </a:ln>
          </p:spPr>
          <p:txBody>
            <a:bodyPr wrap="square" lIns="0" tIns="0" rIns="0" bIns="0" rtlCol="0"/>
            <a:lstStyle/>
            <a:p>
              <a:endParaRPr/>
            </a:p>
          </p:txBody>
        </p:sp>
        <p:sp>
          <p:nvSpPr>
            <p:cNvPr id="22" name="object 22"/>
            <p:cNvSpPr/>
            <p:nvPr/>
          </p:nvSpPr>
          <p:spPr>
            <a:xfrm>
              <a:off x="3617975" y="5789231"/>
              <a:ext cx="1007744" cy="746760"/>
            </a:xfrm>
            <a:custGeom>
              <a:avLst/>
              <a:gdLst/>
              <a:ahLst/>
              <a:cxnLst/>
              <a:rect l="l" t="t" r="r" b="b"/>
              <a:pathLst>
                <a:path w="1007745" h="746759">
                  <a:moveTo>
                    <a:pt x="844676" y="0"/>
                  </a:moveTo>
                  <a:lnTo>
                    <a:pt x="0" y="415023"/>
                  </a:lnTo>
                  <a:lnTo>
                    <a:pt x="162813" y="746505"/>
                  </a:lnTo>
                  <a:lnTo>
                    <a:pt x="1007490" y="331482"/>
                  </a:lnTo>
                  <a:lnTo>
                    <a:pt x="844676" y="0"/>
                  </a:lnTo>
                  <a:close/>
                </a:path>
              </a:pathLst>
            </a:custGeom>
            <a:solidFill>
              <a:srgbClr val="C00000"/>
            </a:solidFill>
          </p:spPr>
          <p:txBody>
            <a:bodyPr wrap="square" lIns="0" tIns="0" rIns="0" bIns="0" rtlCol="0"/>
            <a:lstStyle/>
            <a:p>
              <a:endParaRPr/>
            </a:p>
          </p:txBody>
        </p:sp>
        <p:sp>
          <p:nvSpPr>
            <p:cNvPr id="23" name="object 23"/>
            <p:cNvSpPr/>
            <p:nvPr/>
          </p:nvSpPr>
          <p:spPr>
            <a:xfrm>
              <a:off x="3780790" y="5931103"/>
              <a:ext cx="683895" cy="433070"/>
            </a:xfrm>
            <a:custGeom>
              <a:avLst/>
              <a:gdLst/>
              <a:ahLst/>
              <a:cxnLst/>
              <a:rect l="l" t="t" r="r" b="b"/>
              <a:pathLst>
                <a:path w="683895" h="433070">
                  <a:moveTo>
                    <a:pt x="219583" y="313436"/>
                  </a:moveTo>
                  <a:lnTo>
                    <a:pt x="219329" y="313436"/>
                  </a:lnTo>
                  <a:lnTo>
                    <a:pt x="210820" y="295656"/>
                  </a:lnTo>
                  <a:lnTo>
                    <a:pt x="210312" y="294386"/>
                  </a:lnTo>
                  <a:lnTo>
                    <a:pt x="207391" y="294386"/>
                  </a:lnTo>
                  <a:lnTo>
                    <a:pt x="181864" y="308356"/>
                  </a:lnTo>
                  <a:lnTo>
                    <a:pt x="130683" y="332486"/>
                  </a:lnTo>
                  <a:lnTo>
                    <a:pt x="123698" y="318516"/>
                  </a:lnTo>
                  <a:lnTo>
                    <a:pt x="118618" y="308356"/>
                  </a:lnTo>
                  <a:lnTo>
                    <a:pt x="153416" y="290576"/>
                  </a:lnTo>
                  <a:lnTo>
                    <a:pt x="159054" y="288036"/>
                  </a:lnTo>
                  <a:lnTo>
                    <a:pt x="181610" y="277876"/>
                  </a:lnTo>
                  <a:lnTo>
                    <a:pt x="182499" y="277876"/>
                  </a:lnTo>
                  <a:lnTo>
                    <a:pt x="183134" y="276606"/>
                  </a:lnTo>
                  <a:lnTo>
                    <a:pt x="183388" y="276606"/>
                  </a:lnTo>
                  <a:lnTo>
                    <a:pt x="183134" y="275336"/>
                  </a:lnTo>
                  <a:lnTo>
                    <a:pt x="182626" y="274066"/>
                  </a:lnTo>
                  <a:lnTo>
                    <a:pt x="173863" y="256286"/>
                  </a:lnTo>
                  <a:lnTo>
                    <a:pt x="171323" y="256286"/>
                  </a:lnTo>
                  <a:lnTo>
                    <a:pt x="143510" y="271526"/>
                  </a:lnTo>
                  <a:lnTo>
                    <a:pt x="108712" y="288036"/>
                  </a:lnTo>
                  <a:lnTo>
                    <a:pt x="101981" y="274066"/>
                  </a:lnTo>
                  <a:lnTo>
                    <a:pt x="95250" y="260096"/>
                  </a:lnTo>
                  <a:lnTo>
                    <a:pt x="106311" y="252476"/>
                  </a:lnTo>
                  <a:lnTo>
                    <a:pt x="116865" y="244856"/>
                  </a:lnTo>
                  <a:lnTo>
                    <a:pt x="126885" y="237236"/>
                  </a:lnTo>
                  <a:lnTo>
                    <a:pt x="136398" y="228346"/>
                  </a:lnTo>
                  <a:lnTo>
                    <a:pt x="139065" y="225806"/>
                  </a:lnTo>
                  <a:lnTo>
                    <a:pt x="141986" y="224536"/>
                  </a:lnTo>
                  <a:lnTo>
                    <a:pt x="145161" y="221996"/>
                  </a:lnTo>
                  <a:lnTo>
                    <a:pt x="147447" y="220726"/>
                  </a:lnTo>
                  <a:lnTo>
                    <a:pt x="148336" y="219456"/>
                  </a:lnTo>
                  <a:lnTo>
                    <a:pt x="147066" y="216916"/>
                  </a:lnTo>
                  <a:lnTo>
                    <a:pt x="145796" y="216916"/>
                  </a:lnTo>
                  <a:lnTo>
                    <a:pt x="143891" y="215646"/>
                  </a:lnTo>
                  <a:lnTo>
                    <a:pt x="137668" y="213106"/>
                  </a:lnTo>
                  <a:lnTo>
                    <a:pt x="130302" y="209296"/>
                  </a:lnTo>
                  <a:lnTo>
                    <a:pt x="121793" y="208026"/>
                  </a:lnTo>
                  <a:lnTo>
                    <a:pt x="116586" y="213106"/>
                  </a:lnTo>
                  <a:lnTo>
                    <a:pt x="111506" y="218186"/>
                  </a:lnTo>
                  <a:lnTo>
                    <a:pt x="106680" y="223266"/>
                  </a:lnTo>
                  <a:lnTo>
                    <a:pt x="98005" y="229616"/>
                  </a:lnTo>
                  <a:lnTo>
                    <a:pt x="88366" y="237236"/>
                  </a:lnTo>
                  <a:lnTo>
                    <a:pt x="77762" y="244856"/>
                  </a:lnTo>
                  <a:lnTo>
                    <a:pt x="66167" y="253746"/>
                  </a:lnTo>
                  <a:lnTo>
                    <a:pt x="51676" y="262636"/>
                  </a:lnTo>
                  <a:lnTo>
                    <a:pt x="35839" y="272796"/>
                  </a:lnTo>
                  <a:lnTo>
                    <a:pt x="18618" y="281686"/>
                  </a:lnTo>
                  <a:lnTo>
                    <a:pt x="0" y="291846"/>
                  </a:lnTo>
                  <a:lnTo>
                    <a:pt x="4572" y="295656"/>
                  </a:lnTo>
                  <a:lnTo>
                    <a:pt x="8890" y="298196"/>
                  </a:lnTo>
                  <a:lnTo>
                    <a:pt x="13081" y="303276"/>
                  </a:lnTo>
                  <a:lnTo>
                    <a:pt x="15113" y="305816"/>
                  </a:lnTo>
                  <a:lnTo>
                    <a:pt x="16510" y="307086"/>
                  </a:lnTo>
                  <a:lnTo>
                    <a:pt x="19685" y="307086"/>
                  </a:lnTo>
                  <a:lnTo>
                    <a:pt x="21844" y="305816"/>
                  </a:lnTo>
                  <a:lnTo>
                    <a:pt x="22987" y="305816"/>
                  </a:lnTo>
                  <a:lnTo>
                    <a:pt x="24257" y="304546"/>
                  </a:lnTo>
                  <a:lnTo>
                    <a:pt x="38392" y="296926"/>
                  </a:lnTo>
                  <a:lnTo>
                    <a:pt x="51498" y="289306"/>
                  </a:lnTo>
                  <a:lnTo>
                    <a:pt x="63538" y="281686"/>
                  </a:lnTo>
                  <a:lnTo>
                    <a:pt x="74549" y="274066"/>
                  </a:lnTo>
                  <a:lnTo>
                    <a:pt x="86614" y="299466"/>
                  </a:lnTo>
                  <a:lnTo>
                    <a:pt x="52451" y="315976"/>
                  </a:lnTo>
                  <a:lnTo>
                    <a:pt x="24130" y="328676"/>
                  </a:lnTo>
                  <a:lnTo>
                    <a:pt x="22733" y="329946"/>
                  </a:lnTo>
                  <a:lnTo>
                    <a:pt x="22225" y="331216"/>
                  </a:lnTo>
                  <a:lnTo>
                    <a:pt x="22987" y="332486"/>
                  </a:lnTo>
                  <a:lnTo>
                    <a:pt x="31496" y="350266"/>
                  </a:lnTo>
                  <a:lnTo>
                    <a:pt x="33401" y="350266"/>
                  </a:lnTo>
                  <a:lnTo>
                    <a:pt x="62357" y="336296"/>
                  </a:lnTo>
                  <a:lnTo>
                    <a:pt x="96520" y="318516"/>
                  </a:lnTo>
                  <a:lnTo>
                    <a:pt x="108585" y="343916"/>
                  </a:lnTo>
                  <a:lnTo>
                    <a:pt x="30480" y="382016"/>
                  </a:lnTo>
                  <a:lnTo>
                    <a:pt x="28829" y="382016"/>
                  </a:lnTo>
                  <a:lnTo>
                    <a:pt x="28702" y="383286"/>
                  </a:lnTo>
                  <a:lnTo>
                    <a:pt x="28448" y="383286"/>
                  </a:lnTo>
                  <a:lnTo>
                    <a:pt x="28702" y="384556"/>
                  </a:lnTo>
                  <a:lnTo>
                    <a:pt x="29210" y="384556"/>
                  </a:lnTo>
                  <a:lnTo>
                    <a:pt x="37338" y="401066"/>
                  </a:lnTo>
                  <a:lnTo>
                    <a:pt x="37719" y="402336"/>
                  </a:lnTo>
                  <a:lnTo>
                    <a:pt x="38227" y="403606"/>
                  </a:lnTo>
                  <a:lnTo>
                    <a:pt x="39624" y="403606"/>
                  </a:lnTo>
                  <a:lnTo>
                    <a:pt x="40767" y="402336"/>
                  </a:lnTo>
                  <a:lnTo>
                    <a:pt x="118491" y="364236"/>
                  </a:lnTo>
                  <a:lnTo>
                    <a:pt x="132715" y="393446"/>
                  </a:lnTo>
                  <a:lnTo>
                    <a:pt x="133985" y="395986"/>
                  </a:lnTo>
                  <a:lnTo>
                    <a:pt x="134366" y="397256"/>
                  </a:lnTo>
                  <a:lnTo>
                    <a:pt x="133858" y="398526"/>
                  </a:lnTo>
                  <a:lnTo>
                    <a:pt x="133350" y="401066"/>
                  </a:lnTo>
                  <a:lnTo>
                    <a:pt x="131318" y="402336"/>
                  </a:lnTo>
                  <a:lnTo>
                    <a:pt x="127762" y="404876"/>
                  </a:lnTo>
                  <a:lnTo>
                    <a:pt x="120942" y="407416"/>
                  </a:lnTo>
                  <a:lnTo>
                    <a:pt x="114630" y="411226"/>
                  </a:lnTo>
                  <a:lnTo>
                    <a:pt x="108800" y="412496"/>
                  </a:lnTo>
                  <a:lnTo>
                    <a:pt x="103505" y="415036"/>
                  </a:lnTo>
                  <a:lnTo>
                    <a:pt x="107696" y="417576"/>
                  </a:lnTo>
                  <a:lnTo>
                    <a:pt x="112268" y="422656"/>
                  </a:lnTo>
                  <a:lnTo>
                    <a:pt x="117094" y="429006"/>
                  </a:lnTo>
                  <a:lnTo>
                    <a:pt x="118872" y="431546"/>
                  </a:lnTo>
                  <a:lnTo>
                    <a:pt x="120142" y="432816"/>
                  </a:lnTo>
                  <a:lnTo>
                    <a:pt x="125603" y="432816"/>
                  </a:lnTo>
                  <a:lnTo>
                    <a:pt x="127889" y="431546"/>
                  </a:lnTo>
                  <a:lnTo>
                    <a:pt x="140639" y="423926"/>
                  </a:lnTo>
                  <a:lnTo>
                    <a:pt x="150342" y="418846"/>
                  </a:lnTo>
                  <a:lnTo>
                    <a:pt x="156972" y="413766"/>
                  </a:lnTo>
                  <a:lnTo>
                    <a:pt x="160528" y="408686"/>
                  </a:lnTo>
                  <a:lnTo>
                    <a:pt x="161925" y="404876"/>
                  </a:lnTo>
                  <a:lnTo>
                    <a:pt x="162433" y="402336"/>
                  </a:lnTo>
                  <a:lnTo>
                    <a:pt x="162179" y="399796"/>
                  </a:lnTo>
                  <a:lnTo>
                    <a:pt x="162052" y="395986"/>
                  </a:lnTo>
                  <a:lnTo>
                    <a:pt x="160655" y="392176"/>
                  </a:lnTo>
                  <a:lnTo>
                    <a:pt x="158242" y="387096"/>
                  </a:lnTo>
                  <a:lnTo>
                    <a:pt x="145935" y="364236"/>
                  </a:lnTo>
                  <a:lnTo>
                    <a:pt x="143891" y="360426"/>
                  </a:lnTo>
                  <a:lnTo>
                    <a:pt x="140589" y="352806"/>
                  </a:lnTo>
                  <a:lnTo>
                    <a:pt x="181432" y="332486"/>
                  </a:lnTo>
                  <a:lnTo>
                    <a:pt x="191643" y="327406"/>
                  </a:lnTo>
                  <a:lnTo>
                    <a:pt x="218694" y="314706"/>
                  </a:lnTo>
                  <a:lnTo>
                    <a:pt x="219329" y="314706"/>
                  </a:lnTo>
                  <a:lnTo>
                    <a:pt x="219583" y="313436"/>
                  </a:lnTo>
                  <a:close/>
                </a:path>
                <a:path w="683895" h="433070">
                  <a:moveTo>
                    <a:pt x="281051" y="354076"/>
                  </a:moveTo>
                  <a:lnTo>
                    <a:pt x="274434" y="314706"/>
                  </a:lnTo>
                  <a:lnTo>
                    <a:pt x="259295" y="275336"/>
                  </a:lnTo>
                  <a:lnTo>
                    <a:pt x="242062" y="239776"/>
                  </a:lnTo>
                  <a:lnTo>
                    <a:pt x="222631" y="199136"/>
                  </a:lnTo>
                  <a:lnTo>
                    <a:pt x="211836" y="173736"/>
                  </a:lnTo>
                  <a:lnTo>
                    <a:pt x="211582" y="172466"/>
                  </a:lnTo>
                  <a:lnTo>
                    <a:pt x="211455" y="172466"/>
                  </a:lnTo>
                  <a:lnTo>
                    <a:pt x="210693" y="169926"/>
                  </a:lnTo>
                  <a:lnTo>
                    <a:pt x="209296" y="169926"/>
                  </a:lnTo>
                  <a:lnTo>
                    <a:pt x="207010" y="171196"/>
                  </a:lnTo>
                  <a:lnTo>
                    <a:pt x="187960" y="178816"/>
                  </a:lnTo>
                  <a:lnTo>
                    <a:pt x="191122" y="183896"/>
                  </a:lnTo>
                  <a:lnTo>
                    <a:pt x="224155" y="248666"/>
                  </a:lnTo>
                  <a:lnTo>
                    <a:pt x="244792" y="294386"/>
                  </a:lnTo>
                  <a:lnTo>
                    <a:pt x="257340" y="340106"/>
                  </a:lnTo>
                  <a:lnTo>
                    <a:pt x="257683" y="348996"/>
                  </a:lnTo>
                  <a:lnTo>
                    <a:pt x="264414" y="350266"/>
                  </a:lnTo>
                  <a:lnTo>
                    <a:pt x="269875" y="352806"/>
                  </a:lnTo>
                  <a:lnTo>
                    <a:pt x="273939" y="355346"/>
                  </a:lnTo>
                  <a:lnTo>
                    <a:pt x="276987" y="356616"/>
                  </a:lnTo>
                  <a:lnTo>
                    <a:pt x="280670" y="356616"/>
                  </a:lnTo>
                  <a:lnTo>
                    <a:pt x="281051" y="354076"/>
                  </a:lnTo>
                  <a:close/>
                </a:path>
                <a:path w="683895" h="433070">
                  <a:moveTo>
                    <a:pt x="307975" y="305816"/>
                  </a:moveTo>
                  <a:lnTo>
                    <a:pt x="307721" y="304546"/>
                  </a:lnTo>
                  <a:lnTo>
                    <a:pt x="291084" y="271526"/>
                  </a:lnTo>
                  <a:lnTo>
                    <a:pt x="251841" y="191516"/>
                  </a:lnTo>
                  <a:lnTo>
                    <a:pt x="245999" y="180086"/>
                  </a:lnTo>
                  <a:lnTo>
                    <a:pt x="242951" y="173736"/>
                  </a:lnTo>
                  <a:lnTo>
                    <a:pt x="242443" y="171196"/>
                  </a:lnTo>
                  <a:lnTo>
                    <a:pt x="242316" y="171196"/>
                  </a:lnTo>
                  <a:lnTo>
                    <a:pt x="242189" y="168656"/>
                  </a:lnTo>
                  <a:lnTo>
                    <a:pt x="242062" y="167386"/>
                  </a:lnTo>
                  <a:lnTo>
                    <a:pt x="241808" y="166116"/>
                  </a:lnTo>
                  <a:lnTo>
                    <a:pt x="241554" y="166116"/>
                  </a:lnTo>
                  <a:lnTo>
                    <a:pt x="241046" y="164846"/>
                  </a:lnTo>
                  <a:lnTo>
                    <a:pt x="239649" y="164846"/>
                  </a:lnTo>
                  <a:lnTo>
                    <a:pt x="237236" y="166116"/>
                  </a:lnTo>
                  <a:lnTo>
                    <a:pt x="233680" y="167386"/>
                  </a:lnTo>
                  <a:lnTo>
                    <a:pt x="227965" y="168656"/>
                  </a:lnTo>
                  <a:lnTo>
                    <a:pt x="220218" y="172466"/>
                  </a:lnTo>
                  <a:lnTo>
                    <a:pt x="223215" y="177546"/>
                  </a:lnTo>
                  <a:lnTo>
                    <a:pt x="226695" y="183896"/>
                  </a:lnTo>
                  <a:lnTo>
                    <a:pt x="274320" y="280416"/>
                  </a:lnTo>
                  <a:lnTo>
                    <a:pt x="290449" y="314706"/>
                  </a:lnTo>
                  <a:lnTo>
                    <a:pt x="291846" y="314706"/>
                  </a:lnTo>
                  <a:lnTo>
                    <a:pt x="292989" y="313436"/>
                  </a:lnTo>
                  <a:lnTo>
                    <a:pt x="306197" y="307086"/>
                  </a:lnTo>
                  <a:lnTo>
                    <a:pt x="307213" y="307086"/>
                  </a:lnTo>
                  <a:lnTo>
                    <a:pt x="307721" y="305816"/>
                  </a:lnTo>
                  <a:lnTo>
                    <a:pt x="307975" y="305816"/>
                  </a:lnTo>
                  <a:close/>
                </a:path>
                <a:path w="683895" h="433070">
                  <a:moveTo>
                    <a:pt x="387096" y="276606"/>
                  </a:moveTo>
                  <a:lnTo>
                    <a:pt x="386715" y="275336"/>
                  </a:lnTo>
                  <a:lnTo>
                    <a:pt x="386207" y="274066"/>
                  </a:lnTo>
                  <a:lnTo>
                    <a:pt x="384937" y="274066"/>
                  </a:lnTo>
                  <a:lnTo>
                    <a:pt x="382778" y="272796"/>
                  </a:lnTo>
                  <a:lnTo>
                    <a:pt x="377825" y="271526"/>
                  </a:lnTo>
                  <a:lnTo>
                    <a:pt x="371729" y="271526"/>
                  </a:lnTo>
                  <a:lnTo>
                    <a:pt x="364363" y="270256"/>
                  </a:lnTo>
                  <a:lnTo>
                    <a:pt x="344805" y="310896"/>
                  </a:lnTo>
                  <a:lnTo>
                    <a:pt x="342773" y="307086"/>
                  </a:lnTo>
                  <a:lnTo>
                    <a:pt x="339763" y="300736"/>
                  </a:lnTo>
                  <a:lnTo>
                    <a:pt x="335775" y="293116"/>
                  </a:lnTo>
                  <a:lnTo>
                    <a:pt x="277368" y="173736"/>
                  </a:lnTo>
                  <a:lnTo>
                    <a:pt x="272834" y="164846"/>
                  </a:lnTo>
                  <a:lnTo>
                    <a:pt x="269506" y="157226"/>
                  </a:lnTo>
                  <a:lnTo>
                    <a:pt x="267347" y="152146"/>
                  </a:lnTo>
                  <a:lnTo>
                    <a:pt x="266319" y="149606"/>
                  </a:lnTo>
                  <a:lnTo>
                    <a:pt x="265684" y="147066"/>
                  </a:lnTo>
                  <a:lnTo>
                    <a:pt x="265303" y="144526"/>
                  </a:lnTo>
                  <a:lnTo>
                    <a:pt x="264668" y="143256"/>
                  </a:lnTo>
                  <a:lnTo>
                    <a:pt x="263271" y="143256"/>
                  </a:lnTo>
                  <a:lnTo>
                    <a:pt x="260985" y="144526"/>
                  </a:lnTo>
                  <a:lnTo>
                    <a:pt x="255524" y="145796"/>
                  </a:lnTo>
                  <a:lnTo>
                    <a:pt x="249555" y="148336"/>
                  </a:lnTo>
                  <a:lnTo>
                    <a:pt x="242824" y="152146"/>
                  </a:lnTo>
                  <a:lnTo>
                    <a:pt x="246253" y="157226"/>
                  </a:lnTo>
                  <a:lnTo>
                    <a:pt x="250075" y="164846"/>
                  </a:lnTo>
                  <a:lnTo>
                    <a:pt x="254304" y="172466"/>
                  </a:lnTo>
                  <a:lnTo>
                    <a:pt x="258953" y="182626"/>
                  </a:lnTo>
                  <a:lnTo>
                    <a:pt x="312801" y="291846"/>
                  </a:lnTo>
                  <a:lnTo>
                    <a:pt x="330073" y="328676"/>
                  </a:lnTo>
                  <a:lnTo>
                    <a:pt x="330835" y="329946"/>
                  </a:lnTo>
                  <a:lnTo>
                    <a:pt x="333248" y="329946"/>
                  </a:lnTo>
                  <a:lnTo>
                    <a:pt x="348615" y="322326"/>
                  </a:lnTo>
                  <a:lnTo>
                    <a:pt x="349250" y="321056"/>
                  </a:lnTo>
                  <a:lnTo>
                    <a:pt x="349631" y="321056"/>
                  </a:lnTo>
                  <a:lnTo>
                    <a:pt x="349377" y="319786"/>
                  </a:lnTo>
                  <a:lnTo>
                    <a:pt x="348869" y="318516"/>
                  </a:lnTo>
                  <a:lnTo>
                    <a:pt x="346075" y="313436"/>
                  </a:lnTo>
                  <a:lnTo>
                    <a:pt x="348615" y="314706"/>
                  </a:lnTo>
                  <a:lnTo>
                    <a:pt x="352171" y="315976"/>
                  </a:lnTo>
                  <a:lnTo>
                    <a:pt x="356743" y="318516"/>
                  </a:lnTo>
                  <a:lnTo>
                    <a:pt x="360045" y="321056"/>
                  </a:lnTo>
                  <a:lnTo>
                    <a:pt x="364109" y="321056"/>
                  </a:lnTo>
                  <a:lnTo>
                    <a:pt x="365379" y="319786"/>
                  </a:lnTo>
                  <a:lnTo>
                    <a:pt x="367284" y="317246"/>
                  </a:lnTo>
                  <a:lnTo>
                    <a:pt x="369392" y="313436"/>
                  </a:lnTo>
                  <a:lnTo>
                    <a:pt x="370801" y="310896"/>
                  </a:lnTo>
                  <a:lnTo>
                    <a:pt x="383032" y="282956"/>
                  </a:lnTo>
                  <a:lnTo>
                    <a:pt x="384175" y="280416"/>
                  </a:lnTo>
                  <a:lnTo>
                    <a:pt x="386715" y="277876"/>
                  </a:lnTo>
                  <a:lnTo>
                    <a:pt x="387096" y="276606"/>
                  </a:lnTo>
                  <a:close/>
                </a:path>
                <a:path w="683895" h="433070">
                  <a:moveTo>
                    <a:pt x="428371" y="237236"/>
                  </a:moveTo>
                  <a:lnTo>
                    <a:pt x="428117" y="237236"/>
                  </a:lnTo>
                  <a:lnTo>
                    <a:pt x="417957" y="216916"/>
                  </a:lnTo>
                  <a:lnTo>
                    <a:pt x="415417" y="211836"/>
                  </a:lnTo>
                  <a:lnTo>
                    <a:pt x="403466" y="187706"/>
                  </a:lnTo>
                  <a:lnTo>
                    <a:pt x="399415" y="179539"/>
                  </a:lnTo>
                  <a:lnTo>
                    <a:pt x="399415" y="229616"/>
                  </a:lnTo>
                  <a:lnTo>
                    <a:pt x="355727" y="251206"/>
                  </a:lnTo>
                  <a:lnTo>
                    <a:pt x="348996" y="237236"/>
                  </a:lnTo>
                  <a:lnTo>
                    <a:pt x="381762" y="221996"/>
                  </a:lnTo>
                  <a:lnTo>
                    <a:pt x="392684" y="216916"/>
                  </a:lnTo>
                  <a:lnTo>
                    <a:pt x="399415" y="229616"/>
                  </a:lnTo>
                  <a:lnTo>
                    <a:pt x="399415" y="179539"/>
                  </a:lnTo>
                  <a:lnTo>
                    <a:pt x="389623" y="159766"/>
                  </a:lnTo>
                  <a:lnTo>
                    <a:pt x="389001" y="158496"/>
                  </a:lnTo>
                  <a:lnTo>
                    <a:pt x="385470" y="150876"/>
                  </a:lnTo>
                  <a:lnTo>
                    <a:pt x="385064" y="149999"/>
                  </a:lnTo>
                  <a:lnTo>
                    <a:pt x="385064" y="200406"/>
                  </a:lnTo>
                  <a:lnTo>
                    <a:pt x="341503" y="221996"/>
                  </a:lnTo>
                  <a:lnTo>
                    <a:pt x="334899" y="209296"/>
                  </a:lnTo>
                  <a:lnTo>
                    <a:pt x="365734" y="194056"/>
                  </a:lnTo>
                  <a:lnTo>
                    <a:pt x="378587" y="187706"/>
                  </a:lnTo>
                  <a:lnTo>
                    <a:pt x="385064" y="200406"/>
                  </a:lnTo>
                  <a:lnTo>
                    <a:pt x="385064" y="149999"/>
                  </a:lnTo>
                  <a:lnTo>
                    <a:pt x="377825" y="134366"/>
                  </a:lnTo>
                  <a:lnTo>
                    <a:pt x="377317" y="133096"/>
                  </a:lnTo>
                  <a:lnTo>
                    <a:pt x="374142" y="133096"/>
                  </a:lnTo>
                  <a:lnTo>
                    <a:pt x="371094" y="134759"/>
                  </a:lnTo>
                  <a:lnTo>
                    <a:pt x="371094" y="172466"/>
                  </a:lnTo>
                  <a:lnTo>
                    <a:pt x="327406" y="194056"/>
                  </a:lnTo>
                  <a:lnTo>
                    <a:pt x="321056" y="181356"/>
                  </a:lnTo>
                  <a:lnTo>
                    <a:pt x="364744" y="159766"/>
                  </a:lnTo>
                  <a:lnTo>
                    <a:pt x="371094" y="172466"/>
                  </a:lnTo>
                  <a:lnTo>
                    <a:pt x="371094" y="134759"/>
                  </a:lnTo>
                  <a:lnTo>
                    <a:pt x="350774" y="145796"/>
                  </a:lnTo>
                  <a:lnTo>
                    <a:pt x="338709" y="150876"/>
                  </a:lnTo>
                  <a:lnTo>
                    <a:pt x="338607" y="144526"/>
                  </a:lnTo>
                  <a:lnTo>
                    <a:pt x="338455" y="140716"/>
                  </a:lnTo>
                  <a:lnTo>
                    <a:pt x="337820" y="133096"/>
                  </a:lnTo>
                  <a:lnTo>
                    <a:pt x="351155" y="126746"/>
                  </a:lnTo>
                  <a:lnTo>
                    <a:pt x="377190" y="114046"/>
                  </a:lnTo>
                  <a:lnTo>
                    <a:pt x="378206" y="114046"/>
                  </a:lnTo>
                  <a:lnTo>
                    <a:pt x="378714" y="112776"/>
                  </a:lnTo>
                  <a:lnTo>
                    <a:pt x="378968" y="112776"/>
                  </a:lnTo>
                  <a:lnTo>
                    <a:pt x="378841" y="111506"/>
                  </a:lnTo>
                  <a:lnTo>
                    <a:pt x="378333" y="110236"/>
                  </a:lnTo>
                  <a:lnTo>
                    <a:pt x="370967" y="96266"/>
                  </a:lnTo>
                  <a:lnTo>
                    <a:pt x="370459" y="94996"/>
                  </a:lnTo>
                  <a:lnTo>
                    <a:pt x="370078" y="93726"/>
                  </a:lnTo>
                  <a:lnTo>
                    <a:pt x="368681" y="93726"/>
                  </a:lnTo>
                  <a:lnTo>
                    <a:pt x="342011" y="107696"/>
                  </a:lnTo>
                  <a:lnTo>
                    <a:pt x="272034" y="141986"/>
                  </a:lnTo>
                  <a:lnTo>
                    <a:pt x="270383" y="141986"/>
                  </a:lnTo>
                  <a:lnTo>
                    <a:pt x="270256" y="143256"/>
                  </a:lnTo>
                  <a:lnTo>
                    <a:pt x="270002" y="143256"/>
                  </a:lnTo>
                  <a:lnTo>
                    <a:pt x="270129" y="144526"/>
                  </a:lnTo>
                  <a:lnTo>
                    <a:pt x="278003" y="159766"/>
                  </a:lnTo>
                  <a:lnTo>
                    <a:pt x="279019" y="162306"/>
                  </a:lnTo>
                  <a:lnTo>
                    <a:pt x="280416" y="162306"/>
                  </a:lnTo>
                  <a:lnTo>
                    <a:pt x="281686" y="161036"/>
                  </a:lnTo>
                  <a:lnTo>
                    <a:pt x="307213" y="148336"/>
                  </a:lnTo>
                  <a:lnTo>
                    <a:pt x="316738" y="143256"/>
                  </a:lnTo>
                  <a:lnTo>
                    <a:pt x="317754" y="149606"/>
                  </a:lnTo>
                  <a:lnTo>
                    <a:pt x="318262" y="155956"/>
                  </a:lnTo>
                  <a:lnTo>
                    <a:pt x="318262" y="161036"/>
                  </a:lnTo>
                  <a:lnTo>
                    <a:pt x="295021" y="172466"/>
                  </a:lnTo>
                  <a:lnTo>
                    <a:pt x="294132" y="172466"/>
                  </a:lnTo>
                  <a:lnTo>
                    <a:pt x="293497" y="173736"/>
                  </a:lnTo>
                  <a:lnTo>
                    <a:pt x="293370" y="175006"/>
                  </a:lnTo>
                  <a:lnTo>
                    <a:pt x="294005" y="176276"/>
                  </a:lnTo>
                  <a:lnTo>
                    <a:pt x="306070" y="199136"/>
                  </a:lnTo>
                  <a:lnTo>
                    <a:pt x="332359" y="252476"/>
                  </a:lnTo>
                  <a:lnTo>
                    <a:pt x="343789" y="277876"/>
                  </a:lnTo>
                  <a:lnTo>
                    <a:pt x="344297" y="277876"/>
                  </a:lnTo>
                  <a:lnTo>
                    <a:pt x="344678" y="279146"/>
                  </a:lnTo>
                  <a:lnTo>
                    <a:pt x="346075" y="279146"/>
                  </a:lnTo>
                  <a:lnTo>
                    <a:pt x="370586" y="266446"/>
                  </a:lnTo>
                  <a:lnTo>
                    <a:pt x="402463" y="251206"/>
                  </a:lnTo>
                  <a:lnTo>
                    <a:pt x="426212" y="239776"/>
                  </a:lnTo>
                  <a:lnTo>
                    <a:pt x="427355" y="238506"/>
                  </a:lnTo>
                  <a:lnTo>
                    <a:pt x="428117" y="238506"/>
                  </a:lnTo>
                  <a:lnTo>
                    <a:pt x="428371" y="237236"/>
                  </a:lnTo>
                  <a:close/>
                </a:path>
                <a:path w="683895" h="433070">
                  <a:moveTo>
                    <a:pt x="454406" y="255016"/>
                  </a:moveTo>
                  <a:lnTo>
                    <a:pt x="431190" y="255016"/>
                  </a:lnTo>
                  <a:lnTo>
                    <a:pt x="419925" y="252476"/>
                  </a:lnTo>
                  <a:lnTo>
                    <a:pt x="407924" y="249936"/>
                  </a:lnTo>
                  <a:lnTo>
                    <a:pt x="406019" y="249936"/>
                  </a:lnTo>
                  <a:lnTo>
                    <a:pt x="405511" y="251206"/>
                  </a:lnTo>
                  <a:lnTo>
                    <a:pt x="405130" y="251206"/>
                  </a:lnTo>
                  <a:lnTo>
                    <a:pt x="399669" y="263906"/>
                  </a:lnTo>
                  <a:lnTo>
                    <a:pt x="398780" y="265176"/>
                  </a:lnTo>
                  <a:lnTo>
                    <a:pt x="398653" y="266446"/>
                  </a:lnTo>
                  <a:lnTo>
                    <a:pt x="398907" y="267716"/>
                  </a:lnTo>
                  <a:lnTo>
                    <a:pt x="399669" y="267716"/>
                  </a:lnTo>
                  <a:lnTo>
                    <a:pt x="400558" y="268986"/>
                  </a:lnTo>
                  <a:lnTo>
                    <a:pt x="410171" y="271526"/>
                  </a:lnTo>
                  <a:lnTo>
                    <a:pt x="420585" y="274066"/>
                  </a:lnTo>
                  <a:lnTo>
                    <a:pt x="431800" y="276606"/>
                  </a:lnTo>
                  <a:lnTo>
                    <a:pt x="443865" y="277876"/>
                  </a:lnTo>
                  <a:lnTo>
                    <a:pt x="449199" y="277876"/>
                  </a:lnTo>
                  <a:lnTo>
                    <a:pt x="450850" y="276606"/>
                  </a:lnTo>
                  <a:lnTo>
                    <a:pt x="451485" y="274066"/>
                  </a:lnTo>
                  <a:lnTo>
                    <a:pt x="451866" y="263906"/>
                  </a:lnTo>
                  <a:lnTo>
                    <a:pt x="452882" y="258826"/>
                  </a:lnTo>
                  <a:lnTo>
                    <a:pt x="454406" y="255016"/>
                  </a:lnTo>
                  <a:close/>
                </a:path>
                <a:path w="683895" h="433070">
                  <a:moveTo>
                    <a:pt x="562610" y="202501"/>
                  </a:moveTo>
                  <a:lnTo>
                    <a:pt x="559854" y="196888"/>
                  </a:lnTo>
                  <a:lnTo>
                    <a:pt x="552831" y="182575"/>
                  </a:lnTo>
                  <a:lnTo>
                    <a:pt x="523621" y="196888"/>
                  </a:lnTo>
                  <a:lnTo>
                    <a:pt x="474637" y="97307"/>
                  </a:lnTo>
                  <a:lnTo>
                    <a:pt x="455930" y="59245"/>
                  </a:lnTo>
                  <a:lnTo>
                    <a:pt x="434975" y="69583"/>
                  </a:lnTo>
                  <a:lnTo>
                    <a:pt x="428967" y="80010"/>
                  </a:lnTo>
                  <a:lnTo>
                    <a:pt x="422402" y="89547"/>
                  </a:lnTo>
                  <a:lnTo>
                    <a:pt x="415251" y="98183"/>
                  </a:lnTo>
                  <a:lnTo>
                    <a:pt x="407543" y="105930"/>
                  </a:lnTo>
                  <a:lnTo>
                    <a:pt x="422275" y="125450"/>
                  </a:lnTo>
                  <a:lnTo>
                    <a:pt x="428790" y="118694"/>
                  </a:lnTo>
                  <a:lnTo>
                    <a:pt x="434657" y="111747"/>
                  </a:lnTo>
                  <a:lnTo>
                    <a:pt x="439839" y="104622"/>
                  </a:lnTo>
                  <a:lnTo>
                    <a:pt x="444373" y="97307"/>
                  </a:lnTo>
                  <a:lnTo>
                    <a:pt x="499237" y="208902"/>
                  </a:lnTo>
                  <a:lnTo>
                    <a:pt x="468376" y="224015"/>
                  </a:lnTo>
                  <a:lnTo>
                    <a:pt x="478155" y="243954"/>
                  </a:lnTo>
                  <a:lnTo>
                    <a:pt x="562610" y="202501"/>
                  </a:lnTo>
                  <a:close/>
                </a:path>
                <a:path w="683895" h="433070">
                  <a:moveTo>
                    <a:pt x="683768" y="142938"/>
                  </a:moveTo>
                  <a:lnTo>
                    <a:pt x="673735" y="122402"/>
                  </a:lnTo>
                  <a:lnTo>
                    <a:pt x="603250" y="157010"/>
                  </a:lnTo>
                  <a:lnTo>
                    <a:pt x="604367" y="145199"/>
                  </a:lnTo>
                  <a:lnTo>
                    <a:pt x="607542" y="130898"/>
                  </a:lnTo>
                  <a:lnTo>
                    <a:pt x="612800" y="114084"/>
                  </a:lnTo>
                  <a:lnTo>
                    <a:pt x="620141" y="94767"/>
                  </a:lnTo>
                  <a:lnTo>
                    <a:pt x="624230" y="83413"/>
                  </a:lnTo>
                  <a:lnTo>
                    <a:pt x="627380" y="73240"/>
                  </a:lnTo>
                  <a:lnTo>
                    <a:pt x="629577" y="64135"/>
                  </a:lnTo>
                  <a:lnTo>
                    <a:pt x="630809" y="56413"/>
                  </a:lnTo>
                  <a:lnTo>
                    <a:pt x="631190" y="48463"/>
                  </a:lnTo>
                  <a:lnTo>
                    <a:pt x="630453" y="40792"/>
                  </a:lnTo>
                  <a:lnTo>
                    <a:pt x="628624" y="33375"/>
                  </a:lnTo>
                  <a:lnTo>
                    <a:pt x="625729" y="26225"/>
                  </a:lnTo>
                  <a:lnTo>
                    <a:pt x="624344" y="23914"/>
                  </a:lnTo>
                  <a:lnTo>
                    <a:pt x="620674" y="17729"/>
                  </a:lnTo>
                  <a:lnTo>
                    <a:pt x="614680" y="10871"/>
                  </a:lnTo>
                  <a:lnTo>
                    <a:pt x="607720" y="5638"/>
                  </a:lnTo>
                  <a:lnTo>
                    <a:pt x="599821" y="2032"/>
                  </a:lnTo>
                  <a:lnTo>
                    <a:pt x="590219" y="0"/>
                  </a:lnTo>
                  <a:lnTo>
                    <a:pt x="580085" y="152"/>
                  </a:lnTo>
                  <a:lnTo>
                    <a:pt x="542531" y="17741"/>
                  </a:lnTo>
                  <a:lnTo>
                    <a:pt x="527431" y="51536"/>
                  </a:lnTo>
                  <a:lnTo>
                    <a:pt x="527532" y="53314"/>
                  </a:lnTo>
                  <a:lnTo>
                    <a:pt x="528231" y="62585"/>
                  </a:lnTo>
                  <a:lnTo>
                    <a:pt x="531241" y="74028"/>
                  </a:lnTo>
                  <a:lnTo>
                    <a:pt x="559435" y="66738"/>
                  </a:lnTo>
                  <a:lnTo>
                    <a:pt x="555447" y="53314"/>
                  </a:lnTo>
                  <a:lnTo>
                    <a:pt x="555523" y="42291"/>
                  </a:lnTo>
                  <a:lnTo>
                    <a:pt x="559638" y="33680"/>
                  </a:lnTo>
                  <a:lnTo>
                    <a:pt x="567817" y="27470"/>
                  </a:lnTo>
                  <a:lnTo>
                    <a:pt x="573659" y="24574"/>
                  </a:lnTo>
                  <a:lnTo>
                    <a:pt x="579247" y="23914"/>
                  </a:lnTo>
                  <a:lnTo>
                    <a:pt x="590550" y="27292"/>
                  </a:lnTo>
                  <a:lnTo>
                    <a:pt x="595376" y="31864"/>
                  </a:lnTo>
                  <a:lnTo>
                    <a:pt x="601980" y="45326"/>
                  </a:lnTo>
                  <a:lnTo>
                    <a:pt x="603377" y="51536"/>
                  </a:lnTo>
                  <a:lnTo>
                    <a:pt x="602996" y="57759"/>
                  </a:lnTo>
                  <a:lnTo>
                    <a:pt x="602195" y="64236"/>
                  </a:lnTo>
                  <a:lnTo>
                    <a:pt x="600481" y="72021"/>
                  </a:lnTo>
                  <a:lnTo>
                    <a:pt x="597738" y="81407"/>
                  </a:lnTo>
                  <a:lnTo>
                    <a:pt x="593979" y="92290"/>
                  </a:lnTo>
                  <a:lnTo>
                    <a:pt x="586752" y="114452"/>
                  </a:lnTo>
                  <a:lnTo>
                    <a:pt x="581660" y="135178"/>
                  </a:lnTo>
                  <a:lnTo>
                    <a:pt x="578650" y="154495"/>
                  </a:lnTo>
                  <a:lnTo>
                    <a:pt x="577723" y="172402"/>
                  </a:lnTo>
                  <a:lnTo>
                    <a:pt x="586740" y="190639"/>
                  </a:lnTo>
                  <a:lnTo>
                    <a:pt x="655142" y="157010"/>
                  </a:lnTo>
                  <a:lnTo>
                    <a:pt x="683768" y="142938"/>
                  </a:lnTo>
                  <a:close/>
                </a:path>
              </a:pathLst>
            </a:custGeom>
            <a:solidFill>
              <a:srgbClr val="FFFFFF"/>
            </a:solidFill>
          </p:spPr>
          <p:txBody>
            <a:bodyPr wrap="square" lIns="0" tIns="0" rIns="0" bIns="0" rtlCol="0"/>
            <a:lstStyle/>
            <a:p>
              <a:endParaRPr/>
            </a:p>
          </p:txBody>
        </p:sp>
      </p:grpSp>
      <p:grpSp>
        <p:nvGrpSpPr>
          <p:cNvPr id="24" name="object 24"/>
          <p:cNvGrpSpPr/>
          <p:nvPr/>
        </p:nvGrpSpPr>
        <p:grpSpPr>
          <a:xfrm>
            <a:off x="4867655" y="3041904"/>
            <a:ext cx="806450" cy="1584960"/>
            <a:chOff x="4867655" y="3041904"/>
            <a:chExt cx="806450" cy="1584960"/>
          </a:xfrm>
        </p:grpSpPr>
        <p:pic>
          <p:nvPicPr>
            <p:cNvPr id="25" name="object 25"/>
            <p:cNvPicPr/>
            <p:nvPr/>
          </p:nvPicPr>
          <p:blipFill>
            <a:blip r:embed="rId4" cstate="print"/>
            <a:stretch>
              <a:fillRect/>
            </a:stretch>
          </p:blipFill>
          <p:spPr>
            <a:xfrm>
              <a:off x="4870703" y="3044952"/>
              <a:ext cx="800100" cy="1578864"/>
            </a:xfrm>
            <a:prstGeom prst="rect">
              <a:avLst/>
            </a:prstGeom>
          </p:spPr>
        </p:pic>
        <p:sp>
          <p:nvSpPr>
            <p:cNvPr id="26" name="object 26"/>
            <p:cNvSpPr/>
            <p:nvPr/>
          </p:nvSpPr>
          <p:spPr>
            <a:xfrm>
              <a:off x="4870703" y="3044952"/>
              <a:ext cx="800100" cy="1579245"/>
            </a:xfrm>
            <a:custGeom>
              <a:avLst/>
              <a:gdLst/>
              <a:ahLst/>
              <a:cxnLst/>
              <a:rect l="l" t="t" r="r" b="b"/>
              <a:pathLst>
                <a:path w="800100" h="1579245">
                  <a:moveTo>
                    <a:pt x="600075" y="0"/>
                  </a:moveTo>
                  <a:lnTo>
                    <a:pt x="600075" y="25019"/>
                  </a:lnTo>
                  <a:lnTo>
                    <a:pt x="200025" y="25019"/>
                  </a:lnTo>
                  <a:lnTo>
                    <a:pt x="200025" y="0"/>
                  </a:lnTo>
                  <a:lnTo>
                    <a:pt x="600075" y="0"/>
                  </a:lnTo>
                  <a:close/>
                </a:path>
                <a:path w="800100" h="1579245">
                  <a:moveTo>
                    <a:pt x="600075" y="50037"/>
                  </a:moveTo>
                  <a:lnTo>
                    <a:pt x="600075" y="99949"/>
                  </a:lnTo>
                  <a:lnTo>
                    <a:pt x="200025" y="99949"/>
                  </a:lnTo>
                  <a:lnTo>
                    <a:pt x="200025" y="50037"/>
                  </a:lnTo>
                  <a:lnTo>
                    <a:pt x="600075" y="50037"/>
                  </a:lnTo>
                  <a:close/>
                </a:path>
                <a:path w="800100" h="1579245">
                  <a:moveTo>
                    <a:pt x="600075" y="124968"/>
                  </a:moveTo>
                  <a:lnTo>
                    <a:pt x="600075" y="1191641"/>
                  </a:lnTo>
                  <a:lnTo>
                    <a:pt x="800100" y="1191641"/>
                  </a:lnTo>
                  <a:lnTo>
                    <a:pt x="400050" y="1578864"/>
                  </a:lnTo>
                  <a:lnTo>
                    <a:pt x="0" y="1191641"/>
                  </a:lnTo>
                  <a:lnTo>
                    <a:pt x="200025" y="1191641"/>
                  </a:lnTo>
                  <a:lnTo>
                    <a:pt x="200025" y="124968"/>
                  </a:lnTo>
                  <a:lnTo>
                    <a:pt x="600075" y="124968"/>
                  </a:lnTo>
                  <a:close/>
                </a:path>
              </a:pathLst>
            </a:custGeom>
            <a:ln w="6096">
              <a:solidFill>
                <a:srgbClr val="5B9BD4"/>
              </a:solidFill>
            </a:ln>
          </p:spPr>
          <p:txBody>
            <a:bodyPr wrap="square" lIns="0" tIns="0" rIns="0" bIns="0" rtlCol="0"/>
            <a:lstStyle/>
            <a:p>
              <a:endParaRPr/>
            </a:p>
          </p:txBody>
        </p:sp>
      </p:grpSp>
      <p:sp>
        <p:nvSpPr>
          <p:cNvPr id="27" name="object 27"/>
          <p:cNvSpPr txBox="1"/>
          <p:nvPr/>
        </p:nvSpPr>
        <p:spPr>
          <a:xfrm>
            <a:off x="5168900" y="3259023"/>
            <a:ext cx="204470" cy="1093470"/>
          </a:xfrm>
          <a:prstGeom prst="rect">
            <a:avLst/>
          </a:prstGeom>
        </p:spPr>
        <p:txBody>
          <a:bodyPr vert="horz" wrap="square" lIns="0" tIns="13335" rIns="0" bIns="0" rtlCol="0">
            <a:spAutoFit/>
          </a:bodyPr>
          <a:lstStyle/>
          <a:p>
            <a:pPr marL="12700" marR="5080" algn="just">
              <a:lnSpc>
                <a:spcPct val="100000"/>
              </a:lnSpc>
              <a:spcBef>
                <a:spcPts val="105"/>
              </a:spcBef>
            </a:pPr>
            <a:r>
              <a:rPr sz="1400" spc="-50" dirty="0">
                <a:latin typeface="HGMaruGothicMPRO"/>
                <a:cs typeface="HGMaruGothicMPRO"/>
              </a:rPr>
              <a:t>スクロ</a:t>
            </a:r>
            <a:endParaRPr sz="1400">
              <a:latin typeface="HGMaruGothicMPRO"/>
              <a:cs typeface="HGMaruGothicMPRO"/>
            </a:endParaRPr>
          </a:p>
          <a:p>
            <a:pPr marL="12700" marR="5080" indent="73025">
              <a:lnSpc>
                <a:spcPct val="100000"/>
              </a:lnSpc>
            </a:pPr>
            <a:r>
              <a:rPr sz="1400" spc="-50" dirty="0">
                <a:latin typeface="HGMaruGothicMPRO"/>
                <a:cs typeface="HGMaruGothicMPRO"/>
              </a:rPr>
              <a:t>|ル</a:t>
            </a:r>
            <a:endParaRPr sz="1400">
              <a:latin typeface="HGMaruGothicMPRO"/>
              <a:cs typeface="HGMaruGothicMPRO"/>
            </a:endParaRPr>
          </a:p>
        </p:txBody>
      </p:sp>
      <p:sp>
        <p:nvSpPr>
          <p:cNvPr id="28" name="object 28"/>
          <p:cNvSpPr txBox="1"/>
          <p:nvPr/>
        </p:nvSpPr>
        <p:spPr>
          <a:xfrm>
            <a:off x="5750433" y="3388233"/>
            <a:ext cx="4692015" cy="75692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手順１１</a:t>
            </a:r>
            <a:endParaRPr sz="1600">
              <a:latin typeface="HGMaruGothicMPRO"/>
              <a:cs typeface="HGMaruGothicMPRO"/>
            </a:endParaRPr>
          </a:p>
          <a:p>
            <a:pPr marL="12700" marR="5080" indent="202565">
              <a:lnSpc>
                <a:spcPct val="100000"/>
              </a:lnSpc>
            </a:pPr>
            <a:r>
              <a:rPr sz="1600" spc="-30" dirty="0">
                <a:latin typeface="HGMaruGothicMPRO"/>
                <a:cs typeface="HGMaruGothicMPRO"/>
              </a:rPr>
              <a:t>画面をスクロールし、続いて下記項目を入力くだ</a:t>
            </a:r>
            <a:r>
              <a:rPr sz="1600" spc="-35" dirty="0">
                <a:latin typeface="HGMaruGothicMPRO"/>
                <a:cs typeface="HGMaruGothicMPRO"/>
              </a:rPr>
              <a:t>さい。</a:t>
            </a:r>
            <a:endParaRPr sz="1600">
              <a:latin typeface="HGMaruGothicMPRO"/>
              <a:cs typeface="HGMaruGothicMPRO"/>
            </a:endParaRPr>
          </a:p>
        </p:txBody>
      </p:sp>
      <p:sp>
        <p:nvSpPr>
          <p:cNvPr id="29" name="object 29"/>
          <p:cNvSpPr txBox="1"/>
          <p:nvPr/>
        </p:nvSpPr>
        <p:spPr>
          <a:xfrm>
            <a:off x="5750433" y="4363973"/>
            <a:ext cx="5142230" cy="2194560"/>
          </a:xfrm>
          <a:prstGeom prst="rect">
            <a:avLst/>
          </a:prstGeom>
        </p:spPr>
        <p:txBody>
          <a:bodyPr vert="horz" wrap="square" lIns="0" tIns="12065" rIns="0" bIns="0" rtlCol="0">
            <a:spAutoFit/>
          </a:bodyPr>
          <a:lstStyle/>
          <a:p>
            <a:pPr marL="12700">
              <a:lnSpc>
                <a:spcPct val="100000"/>
              </a:lnSpc>
              <a:spcBef>
                <a:spcPts val="95"/>
              </a:spcBef>
            </a:pPr>
            <a:r>
              <a:rPr sz="1600" spc="-30" dirty="0">
                <a:latin typeface="HGMaruGothicMPRO"/>
                <a:cs typeface="HGMaruGothicMPRO"/>
              </a:rPr>
              <a:t>•代表者名</a:t>
            </a:r>
            <a:endParaRPr sz="1600">
              <a:latin typeface="HGMaruGothicMPRO"/>
              <a:cs typeface="HGMaruGothicMPRO"/>
            </a:endParaRPr>
          </a:p>
          <a:p>
            <a:pPr marL="12700">
              <a:lnSpc>
                <a:spcPct val="100000"/>
              </a:lnSpc>
            </a:pPr>
            <a:r>
              <a:rPr sz="1600" spc="-25" dirty="0">
                <a:latin typeface="HGMaruGothicMPRO"/>
                <a:cs typeface="HGMaruGothicMPRO"/>
              </a:rPr>
              <a:t>•代表者名（カナ</a:t>
            </a:r>
            <a:r>
              <a:rPr sz="1600" spc="-50" dirty="0">
                <a:latin typeface="HGMaruGothicMPRO"/>
                <a:cs typeface="HGMaruGothicMPRO"/>
              </a:rPr>
              <a:t>）</a:t>
            </a:r>
            <a:endParaRPr sz="1600">
              <a:latin typeface="HGMaruGothicMPRO"/>
              <a:cs typeface="HGMaruGothicMPRO"/>
            </a:endParaRPr>
          </a:p>
          <a:p>
            <a:pPr marL="12700">
              <a:lnSpc>
                <a:spcPct val="100000"/>
              </a:lnSpc>
            </a:pPr>
            <a:r>
              <a:rPr sz="1600" spc="-25" dirty="0">
                <a:latin typeface="HGMaruGothicMPRO"/>
                <a:cs typeface="HGMaruGothicMPRO"/>
              </a:rPr>
              <a:t>•連絡先電話番号（必須</a:t>
            </a:r>
            <a:r>
              <a:rPr sz="1600" spc="-50" dirty="0">
                <a:latin typeface="HGMaruGothicMPRO"/>
                <a:cs typeface="HGMaruGothicMPRO"/>
              </a:rPr>
              <a:t>）</a:t>
            </a:r>
            <a:endParaRPr sz="1600">
              <a:latin typeface="HGMaruGothicMPRO"/>
              <a:cs typeface="HGMaruGothicMPRO"/>
            </a:endParaRPr>
          </a:p>
          <a:p>
            <a:pPr marL="12700">
              <a:lnSpc>
                <a:spcPct val="100000"/>
              </a:lnSpc>
            </a:pPr>
            <a:r>
              <a:rPr sz="1600" spc="-25" dirty="0">
                <a:latin typeface="HGMaruGothicMPRO"/>
                <a:cs typeface="HGMaruGothicMPRO"/>
              </a:rPr>
              <a:t>•担当者名（必須</a:t>
            </a:r>
            <a:r>
              <a:rPr sz="1600" spc="-50" dirty="0">
                <a:latin typeface="HGMaruGothicMPRO"/>
                <a:cs typeface="HGMaruGothicMPRO"/>
              </a:rPr>
              <a:t>）</a:t>
            </a:r>
            <a:endParaRPr sz="1600">
              <a:latin typeface="HGMaruGothicMPRO"/>
              <a:cs typeface="HGMaruGothicMPRO"/>
            </a:endParaRPr>
          </a:p>
          <a:p>
            <a:pPr marL="12700">
              <a:lnSpc>
                <a:spcPct val="100000"/>
              </a:lnSpc>
            </a:pPr>
            <a:r>
              <a:rPr sz="1600" spc="-30" dirty="0">
                <a:latin typeface="HGMaruGothicMPRO"/>
                <a:cs typeface="HGMaruGothicMPRO"/>
              </a:rPr>
              <a:t>•担当者名（カナ）（必須</a:t>
            </a:r>
            <a:r>
              <a:rPr sz="1600" spc="-50" dirty="0">
                <a:latin typeface="HGMaruGothicMPRO"/>
                <a:cs typeface="HGMaruGothicMPRO"/>
              </a:rPr>
              <a:t>）</a:t>
            </a:r>
            <a:endParaRPr sz="1600">
              <a:latin typeface="HGMaruGothicMPRO"/>
              <a:cs typeface="HGMaruGothicMPRO"/>
            </a:endParaRPr>
          </a:p>
          <a:p>
            <a:pPr marL="12700">
              <a:lnSpc>
                <a:spcPct val="100000"/>
              </a:lnSpc>
            </a:pPr>
            <a:r>
              <a:rPr sz="1600" spc="-30" dirty="0">
                <a:latin typeface="HGMaruGothicMPRO"/>
                <a:cs typeface="HGMaruGothicMPRO"/>
              </a:rPr>
              <a:t>•担当者生年月日</a:t>
            </a:r>
            <a:endParaRPr sz="1600">
              <a:latin typeface="HGMaruGothicMPRO"/>
              <a:cs typeface="HGMaruGothicMPRO"/>
            </a:endParaRPr>
          </a:p>
          <a:p>
            <a:pPr marL="57150">
              <a:lnSpc>
                <a:spcPct val="100000"/>
              </a:lnSpc>
              <a:spcBef>
                <a:spcPts val="1720"/>
              </a:spcBef>
            </a:pPr>
            <a:r>
              <a:rPr sz="1600" b="1" u="sng" spc="-30" dirty="0">
                <a:solidFill>
                  <a:srgbClr val="FF0000"/>
                </a:solidFill>
                <a:uFill>
                  <a:solidFill>
                    <a:srgbClr val="FF0000"/>
                  </a:solidFill>
                </a:uFill>
                <a:latin typeface="HGMaruGothicMPRO"/>
                <a:cs typeface="HGMaruGothicMPRO"/>
              </a:rPr>
              <a:t>手順１２</a:t>
            </a:r>
            <a:endParaRPr sz="1600">
              <a:latin typeface="HGMaruGothicMPRO"/>
              <a:cs typeface="HGMaruGothicMPRO"/>
            </a:endParaRPr>
          </a:p>
          <a:p>
            <a:pPr marL="259715">
              <a:lnSpc>
                <a:spcPct val="100000"/>
              </a:lnSpc>
            </a:pPr>
            <a:r>
              <a:rPr sz="1600" spc="-30" dirty="0">
                <a:latin typeface="HGMaruGothicMPRO"/>
                <a:cs typeface="HGMaruGothicMPRO"/>
              </a:rPr>
              <a:t>最後に、「入力内容を確認する」をクリックします。</a:t>
            </a:r>
            <a:endParaRPr sz="1600">
              <a:latin typeface="HGMaruGothicMPRO"/>
              <a:cs typeface="HGMaruGothicMPRO"/>
            </a:endParaRPr>
          </a:p>
        </p:txBody>
      </p:sp>
      <p:sp>
        <p:nvSpPr>
          <p:cNvPr id="30" name="object 3">
            <a:extLst>
              <a:ext uri="{FF2B5EF4-FFF2-40B4-BE49-F238E27FC236}">
                <a16:creationId xmlns:a16="http://schemas.microsoft.com/office/drawing/2014/main" id="{D4A7FA4C-C29D-4147-91EA-3874A2B3DC1C}"/>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31" name="object 4">
            <a:extLst>
              <a:ext uri="{FF2B5EF4-FFF2-40B4-BE49-F238E27FC236}">
                <a16:creationId xmlns:a16="http://schemas.microsoft.com/office/drawing/2014/main" id="{235C18E8-4967-4058-A516-BD236FA1C3AD}"/>
              </a:ext>
            </a:extLst>
          </p:cNvPr>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33FDF3-B743-47EE-B6D9-18EF1ACB8E26}">
  <ds:schemaRefs>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purl.org/dc/elements/1.1/"/>
    <ds:schemaRef ds:uri="4e21aece-359b-4e6f-8f54-c70e1e237c6a"/>
    <ds:schemaRef ds:uri="http://www.w3.org/XML/1998/namespace"/>
    <ds:schemaRef ds:uri="http://schemas.microsoft.com/sharepoint/v3"/>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9EF1F15E-8277-4C5D-BD55-46ED7B2A1324}">
  <ds:schemaRefs>
    <ds:schemaRef ds:uri="http://schemas.microsoft.com/sharepoint/v3/contenttype/forms"/>
  </ds:schemaRefs>
</ds:datastoreItem>
</file>

<file path=customXml/itemProps3.xml><?xml version="1.0" encoding="utf-8"?>
<ds:datastoreItem xmlns:ds="http://schemas.openxmlformats.org/officeDocument/2006/customXml" ds:itemID="{8CAFBD28-9CCA-4621-9F77-417DF56B64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825</TotalTime>
  <Words>846</Words>
  <Application>Microsoft Office PowerPoint</Application>
  <PresentationFormat>ワイド画面</PresentationFormat>
  <Paragraphs>174</Paragraphs>
  <Slides>18</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18</vt:i4>
      </vt:variant>
    </vt:vector>
  </HeadingPairs>
  <TitlesOfParts>
    <vt:vector size="26" baseType="lpstr">
      <vt:lpstr>HGMaruGothicMPRO</vt:lpstr>
      <vt:lpstr>HGMaruGothicMPRO</vt:lpstr>
      <vt:lpstr>UD デジタル 教科書体 N-B</vt:lpstr>
      <vt:lpstr>Yu Gothic</vt:lpstr>
      <vt:lpstr>Yu Gothic</vt:lpstr>
      <vt:lpstr>游ゴシック Light</vt:lpstr>
      <vt:lpstr>Arial</vt:lpstr>
      <vt:lpstr>Office テーマ</vt:lpstr>
      <vt:lpstr>行政オンラインシステムによる アドプト･プログラムの活動報告手順</vt:lpstr>
      <vt:lpstr>目次</vt:lpstr>
      <vt:lpstr>申請の前に</vt:lpstr>
      <vt:lpstr>①利用者登録</vt:lpstr>
      <vt:lpstr>①利用者登録</vt:lpstr>
      <vt:lpstr>①利用者登録</vt:lpstr>
      <vt:lpstr>①利用者登録</vt:lpstr>
      <vt:lpstr>①利用者登録</vt:lpstr>
      <vt:lpstr>①利用者登録</vt:lpstr>
      <vt:lpstr>①利用者登録</vt:lpstr>
      <vt:lpstr>①利用者登録</vt:lpstr>
      <vt:lpstr>②申請する（入力）</vt:lpstr>
      <vt:lpstr>②申請する（入力）</vt:lpstr>
      <vt:lpstr>②申請する（入力）</vt:lpstr>
      <vt:lpstr>②申請する（入力）</vt:lpstr>
      <vt:lpstr>②申請する（入力）</vt:lpstr>
      <vt:lpstr>②申請する（入力）</vt:lpstr>
      <vt:lpstr>②申請する（入力）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Yahoo!防災速報アプリ 自治体からの緊急情報 配信ツール利用マニュアル</dc:title>
  <dc:creator>春名　克二</dc:creator>
  <cp:lastModifiedBy>石橋　実奈</cp:lastModifiedBy>
  <cp:revision>72</cp:revision>
  <cp:lastPrinted>2024-01-16T06:02:02Z</cp:lastPrinted>
  <dcterms:created xsi:type="dcterms:W3CDTF">2024-01-10T03:16:41Z</dcterms:created>
  <dcterms:modified xsi:type="dcterms:W3CDTF">2024-03-18T08:41:11Z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2024-01-09T00:00:00Z</vt:filetime>
  </property>
  <property fmtid="{D5CDD505-2E9C-101B-9397-08002B2CF9AE}" pid="3" name="Creator">
    <vt:lpwstr>Microsoft® PowerPoint® 2016</vt:lpwstr>
  </property>
  <property fmtid="{D5CDD505-2E9C-101B-9397-08002B2CF9AE}" pid="4" name="LastSaved">
    <vt:filetime>2024-01-10T00:00:00Z</vt:filetime>
  </property>
  <property fmtid="{D5CDD505-2E9C-101B-9397-08002B2CF9AE}" pid="5" name="Producer">
    <vt:lpwstr>Microsoft® PowerPoint® 2016</vt:lpwstr>
  </property>
  <property fmtid="{D5CDD505-2E9C-101B-9397-08002B2CF9AE}" pid="6" name="ContentTypeId">
    <vt:lpwstr>0x01010085D4A840C0B79842806973E30B2A13A0</vt:lpwstr>
  </property>
</Properties>
</file>