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1" r:id="rId1"/>
  </p:sldMasterIdLst>
  <p:sldIdLst>
    <p:sldId id="257" r:id="rId2"/>
    <p:sldId id="259" r:id="rId3"/>
  </p:sldIdLst>
  <p:sldSz cx="7559675" cy="106918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8" autoAdjust="0"/>
    <p:restoredTop sz="94660"/>
  </p:normalViewPr>
  <p:slideViewPr>
    <p:cSldViewPr snapToGrid="0">
      <p:cViewPr varScale="1">
        <p:scale>
          <a:sx n="47" d="100"/>
          <a:sy n="47" d="100"/>
        </p:scale>
        <p:origin x="2256" y="66"/>
      </p:cViewPr>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slides/slide2.xml" Type="http://schemas.openxmlformats.org/officeDocument/2006/relationships/slide" Id="rId3"></Relationship><Relationship Target="tableStyles.xml" Type="http://schemas.openxmlformats.org/officeDocument/2006/relationships/tableStyles" Id="rId7"></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theme/theme1.xml" Type="http://schemas.openxmlformats.org/officeDocument/2006/relationships/theme" Id="rId6"></Relationship><Relationship Target="viewProps.xml" Type="http://schemas.openxmlformats.org/officeDocument/2006/relationships/viewProps" Id="rId5"></Relationship><Relationship Target="presProps.xml" Type="http://schemas.openxmlformats.org/officeDocument/2006/relationships/presProps" Id="rId4"></Relationship></Relationship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AE756F-1633-43F1-833B-2C7723E3636D}"/>
              </a:ext>
            </a:extLst>
          </p:cNvPr>
          <p:cNvSpPr>
            <a:spLocks noGrp="1"/>
          </p:cNvSpPr>
          <p:nvPr>
            <p:ph type="ctrTitle"/>
          </p:nvPr>
        </p:nvSpPr>
        <p:spPr>
          <a:xfrm>
            <a:off x="944960" y="1749795"/>
            <a:ext cx="5669756" cy="3722335"/>
          </a:xfrm>
        </p:spPr>
        <p:txBody>
          <a:bodyPr anchor="b"/>
          <a:lstStyle>
            <a:lvl1pPr algn="ctr">
              <a:defRPr sz="3721"/>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05A6331-BF4D-4F5B-BE4F-3B5B59431E8D}"/>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7B0A0A2-9EB2-4454-8185-CAF45A2A855F}"/>
              </a:ext>
            </a:extLst>
          </p:cNvPr>
          <p:cNvSpPr>
            <a:spLocks noGrp="1"/>
          </p:cNvSpPr>
          <p:nvPr>
            <p:ph type="dt" sz="half" idx="10"/>
          </p:nvPr>
        </p:nvSpPr>
        <p:spPr/>
        <p:txBody>
          <a:bodyPr/>
          <a:lstStyle/>
          <a:p>
            <a:fld id="{B61BEF0D-F0BB-DE4B-95CE-6DB70DBA9567}" type="datetimeFigureOut">
              <a:rPr lang="en-US" smtClean="0"/>
              <a:pPr/>
              <a:t>1/25/2022</a:t>
            </a:fld>
            <a:endParaRPr lang="en-US" dirty="0"/>
          </a:p>
        </p:txBody>
      </p:sp>
      <p:sp>
        <p:nvSpPr>
          <p:cNvPr id="5" name="フッター プレースホルダー 4">
            <a:extLst>
              <a:ext uri="{FF2B5EF4-FFF2-40B4-BE49-F238E27FC236}">
                <a16:creationId xmlns:a16="http://schemas.microsoft.com/office/drawing/2014/main" id="{28877AC9-5533-49F7-9167-214FC8F5B218}"/>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8BCD741C-A96E-46BD-A231-043FC746D86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475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5153B0-79A2-481A-8C51-39E652158B5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050541A-7681-4CEB-BCC1-2C401ACAD17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2B2E452-7E6B-4572-A348-60DF5BFA2A3A}"/>
              </a:ext>
            </a:extLst>
          </p:cNvPr>
          <p:cNvSpPr>
            <a:spLocks noGrp="1"/>
          </p:cNvSpPr>
          <p:nvPr>
            <p:ph type="dt" sz="half" idx="10"/>
          </p:nvPr>
        </p:nvSpPr>
        <p:spPr/>
        <p:txBody>
          <a:bodyPr/>
          <a:lstStyle/>
          <a:p>
            <a:fld id="{B61BEF0D-F0BB-DE4B-95CE-6DB70DBA9567}" type="datetimeFigureOut">
              <a:rPr lang="en-US" smtClean="0"/>
              <a:pPr/>
              <a:t>1/25/2022</a:t>
            </a:fld>
            <a:endParaRPr lang="en-US" dirty="0"/>
          </a:p>
        </p:txBody>
      </p:sp>
      <p:sp>
        <p:nvSpPr>
          <p:cNvPr id="5" name="フッター プレースホルダー 4">
            <a:extLst>
              <a:ext uri="{FF2B5EF4-FFF2-40B4-BE49-F238E27FC236}">
                <a16:creationId xmlns:a16="http://schemas.microsoft.com/office/drawing/2014/main" id="{99523EC9-438F-40B9-A694-CCBD031D21BD}"/>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82BAEE90-5BBD-4E37-8A68-734B623D249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817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143083F-1639-474B-87AB-6067FE3D3E84}"/>
              </a:ext>
            </a:extLst>
          </p:cNvPr>
          <p:cNvSpPr>
            <a:spLocks noGrp="1"/>
          </p:cNvSpPr>
          <p:nvPr>
            <p:ph type="title" orient="vert"/>
          </p:nvPr>
        </p:nvSpPr>
        <p:spPr>
          <a:xfrm>
            <a:off x="5409892" y="569240"/>
            <a:ext cx="1630055" cy="90608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0101189-07E2-4DF7-BA01-7ACBA0D842C1}"/>
              </a:ext>
            </a:extLst>
          </p:cNvPr>
          <p:cNvSpPr>
            <a:spLocks noGrp="1"/>
          </p:cNvSpPr>
          <p:nvPr>
            <p:ph type="body" orient="vert" idx="1"/>
          </p:nvPr>
        </p:nvSpPr>
        <p:spPr>
          <a:xfrm>
            <a:off x="519728" y="569240"/>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D5617B7-EAB8-4C5B-8F21-DF4955639463}"/>
              </a:ext>
            </a:extLst>
          </p:cNvPr>
          <p:cNvSpPr>
            <a:spLocks noGrp="1"/>
          </p:cNvSpPr>
          <p:nvPr>
            <p:ph type="dt" sz="half" idx="10"/>
          </p:nvPr>
        </p:nvSpPr>
        <p:spPr/>
        <p:txBody>
          <a:bodyPr/>
          <a:lstStyle/>
          <a:p>
            <a:fld id="{B61BEF0D-F0BB-DE4B-95CE-6DB70DBA9567}" type="datetimeFigureOut">
              <a:rPr lang="en-US" smtClean="0"/>
              <a:pPr/>
              <a:t>1/25/2022</a:t>
            </a:fld>
            <a:endParaRPr lang="en-US" dirty="0"/>
          </a:p>
        </p:txBody>
      </p:sp>
      <p:sp>
        <p:nvSpPr>
          <p:cNvPr id="5" name="フッター プレースホルダー 4">
            <a:extLst>
              <a:ext uri="{FF2B5EF4-FFF2-40B4-BE49-F238E27FC236}">
                <a16:creationId xmlns:a16="http://schemas.microsoft.com/office/drawing/2014/main" id="{2FA7B8F6-BBC7-400C-A19B-8998A40167C4}"/>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782F18AB-BABC-49EB-B96C-CE9F1298545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221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E7374-CE1D-42CC-9475-50580C0830F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2F5023E-35C8-4334-BEFB-30AC8211CB4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D7FBD63-CA96-4F1F-8627-C0FD17E02DC7}"/>
              </a:ext>
            </a:extLst>
          </p:cNvPr>
          <p:cNvSpPr>
            <a:spLocks noGrp="1"/>
          </p:cNvSpPr>
          <p:nvPr>
            <p:ph type="dt" sz="half" idx="10"/>
          </p:nvPr>
        </p:nvSpPr>
        <p:spPr/>
        <p:txBody>
          <a:bodyPr/>
          <a:lstStyle/>
          <a:p>
            <a:fld id="{B61BEF0D-F0BB-DE4B-95CE-6DB70DBA9567}" type="datetimeFigureOut">
              <a:rPr lang="en-US" smtClean="0"/>
              <a:pPr/>
              <a:t>1/25/2022</a:t>
            </a:fld>
            <a:endParaRPr lang="en-US" dirty="0"/>
          </a:p>
        </p:txBody>
      </p:sp>
      <p:sp>
        <p:nvSpPr>
          <p:cNvPr id="5" name="フッター プレースホルダー 4">
            <a:extLst>
              <a:ext uri="{FF2B5EF4-FFF2-40B4-BE49-F238E27FC236}">
                <a16:creationId xmlns:a16="http://schemas.microsoft.com/office/drawing/2014/main" id="{B1280F87-3E63-40ED-BEB5-B2816AF37DE4}"/>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1146D6C4-91F0-4382-8062-EF482ECD625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1063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C7C883-AFC4-4BDA-9A2A-590821429912}"/>
              </a:ext>
            </a:extLst>
          </p:cNvPr>
          <p:cNvSpPr>
            <a:spLocks noGrp="1"/>
          </p:cNvSpPr>
          <p:nvPr>
            <p:ph type="title"/>
          </p:nvPr>
        </p:nvSpPr>
        <p:spPr>
          <a:xfrm>
            <a:off x="515790" y="2665530"/>
            <a:ext cx="6520220" cy="4447496"/>
          </a:xfrm>
        </p:spPr>
        <p:txBody>
          <a:bodyPr anchor="b"/>
          <a:lstStyle>
            <a:lvl1pPr>
              <a:defRPr sz="3721"/>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6BD3F38-E608-4621-A467-6F493D66F2EC}"/>
              </a:ext>
            </a:extLst>
          </p:cNvPr>
          <p:cNvSpPr>
            <a:spLocks noGrp="1"/>
          </p:cNvSpPr>
          <p:nvPr>
            <p:ph type="body" idx="1"/>
          </p:nvPr>
        </p:nvSpPr>
        <p:spPr>
          <a:xfrm>
            <a:off x="515790" y="7155102"/>
            <a:ext cx="6520220" cy="2338833"/>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6D019B1-3E8C-4091-8896-E61D4296C588}"/>
              </a:ext>
            </a:extLst>
          </p:cNvPr>
          <p:cNvSpPr>
            <a:spLocks noGrp="1"/>
          </p:cNvSpPr>
          <p:nvPr>
            <p:ph type="dt" sz="half" idx="10"/>
          </p:nvPr>
        </p:nvSpPr>
        <p:spPr/>
        <p:txBody>
          <a:bodyPr/>
          <a:lstStyle/>
          <a:p>
            <a:fld id="{B61BEF0D-F0BB-DE4B-95CE-6DB70DBA9567}" type="datetimeFigureOut">
              <a:rPr lang="en-US" smtClean="0"/>
              <a:pPr/>
              <a:t>1/25/2022</a:t>
            </a:fld>
            <a:endParaRPr lang="en-US" dirty="0"/>
          </a:p>
        </p:txBody>
      </p:sp>
      <p:sp>
        <p:nvSpPr>
          <p:cNvPr id="5" name="フッター プレースホルダー 4">
            <a:extLst>
              <a:ext uri="{FF2B5EF4-FFF2-40B4-BE49-F238E27FC236}">
                <a16:creationId xmlns:a16="http://schemas.microsoft.com/office/drawing/2014/main" id="{AABC9306-7A53-4C6B-85CF-46AA6246F87E}"/>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905B2AE0-FA02-4660-AAE8-6A14D2C3F37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5823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9CAED2-D231-499B-B251-AE25FA26B43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4BAC4E0-6AE5-40FE-B079-6943AFD619D2}"/>
              </a:ext>
            </a:extLst>
          </p:cNvPr>
          <p:cNvSpPr>
            <a:spLocks noGrp="1"/>
          </p:cNvSpPr>
          <p:nvPr>
            <p:ph sz="half" idx="1"/>
          </p:nvPr>
        </p:nvSpPr>
        <p:spPr>
          <a:xfrm>
            <a:off x="519728"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F3E95E4-92F5-4D70-820B-A3038D7781AA}"/>
              </a:ext>
            </a:extLst>
          </p:cNvPr>
          <p:cNvSpPr>
            <a:spLocks noGrp="1"/>
          </p:cNvSpPr>
          <p:nvPr>
            <p:ph sz="half" idx="2"/>
          </p:nvPr>
        </p:nvSpPr>
        <p:spPr>
          <a:xfrm>
            <a:off x="3827085"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166CD75-5BD6-413E-B7F1-1906EE1F3A5B}"/>
              </a:ext>
            </a:extLst>
          </p:cNvPr>
          <p:cNvSpPr>
            <a:spLocks noGrp="1"/>
          </p:cNvSpPr>
          <p:nvPr>
            <p:ph type="dt" sz="half" idx="10"/>
          </p:nvPr>
        </p:nvSpPr>
        <p:spPr/>
        <p:txBody>
          <a:bodyPr/>
          <a:lstStyle/>
          <a:p>
            <a:fld id="{B61BEF0D-F0BB-DE4B-95CE-6DB70DBA9567}" type="datetimeFigureOut">
              <a:rPr lang="en-US" smtClean="0"/>
              <a:pPr/>
              <a:t>1/25/2022</a:t>
            </a:fld>
            <a:endParaRPr lang="en-US" dirty="0"/>
          </a:p>
        </p:txBody>
      </p:sp>
      <p:sp>
        <p:nvSpPr>
          <p:cNvPr id="6" name="フッター プレースホルダー 5">
            <a:extLst>
              <a:ext uri="{FF2B5EF4-FFF2-40B4-BE49-F238E27FC236}">
                <a16:creationId xmlns:a16="http://schemas.microsoft.com/office/drawing/2014/main" id="{94897A91-BD76-4CC0-803E-00B88B63F430}"/>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00EB3AC3-D57C-4E69-B41B-E0F231F6863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4997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51FCF0-9BE5-4EFF-888E-4BE2E587B5AF}"/>
              </a:ext>
            </a:extLst>
          </p:cNvPr>
          <p:cNvSpPr>
            <a:spLocks noGrp="1"/>
          </p:cNvSpPr>
          <p:nvPr>
            <p:ph type="title"/>
          </p:nvPr>
        </p:nvSpPr>
        <p:spPr>
          <a:xfrm>
            <a:off x="520712" y="569241"/>
            <a:ext cx="6520220" cy="2066590"/>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81B31D3-88DD-4B08-B728-800623F3B4EA}"/>
              </a:ext>
            </a:extLst>
          </p:cNvPr>
          <p:cNvSpPr>
            <a:spLocks noGrp="1"/>
          </p:cNvSpPr>
          <p:nvPr>
            <p:ph type="body" idx="1"/>
          </p:nvPr>
        </p:nvSpPr>
        <p:spPr>
          <a:xfrm>
            <a:off x="520712" y="2620980"/>
            <a:ext cx="319809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DA1F2B4-51FB-4213-ACE8-B96E4823D413}"/>
              </a:ext>
            </a:extLst>
          </p:cNvPr>
          <p:cNvSpPr>
            <a:spLocks noGrp="1"/>
          </p:cNvSpPr>
          <p:nvPr>
            <p:ph sz="half" idx="2"/>
          </p:nvPr>
        </p:nvSpPr>
        <p:spPr>
          <a:xfrm>
            <a:off x="520712" y="3905482"/>
            <a:ext cx="319809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AE30D97-9615-46B7-B422-02AFD1BEBB70}"/>
              </a:ext>
            </a:extLst>
          </p:cNvPr>
          <p:cNvSpPr>
            <a:spLocks noGrp="1"/>
          </p:cNvSpPr>
          <p:nvPr>
            <p:ph type="body" sz="quarter" idx="3"/>
          </p:nvPr>
        </p:nvSpPr>
        <p:spPr>
          <a:xfrm>
            <a:off x="3827085" y="2620980"/>
            <a:ext cx="321384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32CC0DA-0880-4589-B294-B76D11046C89}"/>
              </a:ext>
            </a:extLst>
          </p:cNvPr>
          <p:cNvSpPr>
            <a:spLocks noGrp="1"/>
          </p:cNvSpPr>
          <p:nvPr>
            <p:ph sz="quarter" idx="4"/>
          </p:nvPr>
        </p:nvSpPr>
        <p:spPr>
          <a:xfrm>
            <a:off x="3827085" y="3905482"/>
            <a:ext cx="321384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F604161-2EFE-44DB-BD4F-7E9388D3D1BF}"/>
              </a:ext>
            </a:extLst>
          </p:cNvPr>
          <p:cNvSpPr>
            <a:spLocks noGrp="1"/>
          </p:cNvSpPr>
          <p:nvPr>
            <p:ph type="dt" sz="half" idx="10"/>
          </p:nvPr>
        </p:nvSpPr>
        <p:spPr/>
        <p:txBody>
          <a:bodyPr/>
          <a:lstStyle/>
          <a:p>
            <a:fld id="{B61BEF0D-F0BB-DE4B-95CE-6DB70DBA9567}" type="datetimeFigureOut">
              <a:rPr lang="en-US" smtClean="0"/>
              <a:pPr/>
              <a:t>1/25/2022</a:t>
            </a:fld>
            <a:endParaRPr lang="en-US" dirty="0"/>
          </a:p>
        </p:txBody>
      </p:sp>
      <p:sp>
        <p:nvSpPr>
          <p:cNvPr id="8" name="フッター プレースホルダー 7">
            <a:extLst>
              <a:ext uri="{FF2B5EF4-FFF2-40B4-BE49-F238E27FC236}">
                <a16:creationId xmlns:a16="http://schemas.microsoft.com/office/drawing/2014/main" id="{90FC79BC-BE6C-401F-A5A4-92A6751EA9E6}"/>
              </a:ext>
            </a:extLst>
          </p:cNvPr>
          <p:cNvSpPr>
            <a:spLocks noGrp="1"/>
          </p:cNvSpPr>
          <p:nvPr>
            <p:ph type="ftr" sz="quarter" idx="11"/>
          </p:nvPr>
        </p:nvSpPr>
        <p:spPr/>
        <p:txBody>
          <a:bodyPr/>
          <a:lstStyle/>
          <a:p>
            <a:endParaRPr lang="en-US" dirty="0"/>
          </a:p>
        </p:txBody>
      </p:sp>
      <p:sp>
        <p:nvSpPr>
          <p:cNvPr id="9" name="スライド番号プレースホルダー 8">
            <a:extLst>
              <a:ext uri="{FF2B5EF4-FFF2-40B4-BE49-F238E27FC236}">
                <a16:creationId xmlns:a16="http://schemas.microsoft.com/office/drawing/2014/main" id="{381D05F7-F3CF-4B36-A9EE-19844E0686F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692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29CE71-6686-4010-A017-5AD230A31D3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44A7830-E8EC-44A3-9348-91C6A42DA710}"/>
              </a:ext>
            </a:extLst>
          </p:cNvPr>
          <p:cNvSpPr>
            <a:spLocks noGrp="1"/>
          </p:cNvSpPr>
          <p:nvPr>
            <p:ph type="dt" sz="half" idx="10"/>
          </p:nvPr>
        </p:nvSpPr>
        <p:spPr/>
        <p:txBody>
          <a:bodyPr/>
          <a:lstStyle/>
          <a:p>
            <a:fld id="{B61BEF0D-F0BB-DE4B-95CE-6DB70DBA9567}" type="datetimeFigureOut">
              <a:rPr lang="en-US" smtClean="0"/>
              <a:pPr/>
              <a:t>1/25/2022</a:t>
            </a:fld>
            <a:endParaRPr lang="en-US" dirty="0"/>
          </a:p>
        </p:txBody>
      </p:sp>
      <p:sp>
        <p:nvSpPr>
          <p:cNvPr id="4" name="フッター プレースホルダー 3">
            <a:extLst>
              <a:ext uri="{FF2B5EF4-FFF2-40B4-BE49-F238E27FC236}">
                <a16:creationId xmlns:a16="http://schemas.microsoft.com/office/drawing/2014/main" id="{40156290-856C-4017-94D4-463B791C40D3}"/>
              </a:ext>
            </a:extLst>
          </p:cNvPr>
          <p:cNvSpPr>
            <a:spLocks noGrp="1"/>
          </p:cNvSpPr>
          <p:nvPr>
            <p:ph type="ftr" sz="quarter" idx="11"/>
          </p:nvPr>
        </p:nvSpPr>
        <p:spPr/>
        <p:txBody>
          <a:bodyPr/>
          <a:lstStyle/>
          <a:p>
            <a:endParaRPr lang="en-US" dirty="0"/>
          </a:p>
        </p:txBody>
      </p:sp>
      <p:sp>
        <p:nvSpPr>
          <p:cNvPr id="5" name="スライド番号プレースホルダー 4">
            <a:extLst>
              <a:ext uri="{FF2B5EF4-FFF2-40B4-BE49-F238E27FC236}">
                <a16:creationId xmlns:a16="http://schemas.microsoft.com/office/drawing/2014/main" id="{4A0C1D53-861A-4FD6-836F-BDDAA6980F3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8505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F0F4600-5C2A-43C9-BC60-6B38DE2B5A6D}"/>
              </a:ext>
            </a:extLst>
          </p:cNvPr>
          <p:cNvSpPr>
            <a:spLocks noGrp="1"/>
          </p:cNvSpPr>
          <p:nvPr>
            <p:ph type="dt" sz="half" idx="10"/>
          </p:nvPr>
        </p:nvSpPr>
        <p:spPr/>
        <p:txBody>
          <a:bodyPr/>
          <a:lstStyle/>
          <a:p>
            <a:fld id="{B61BEF0D-F0BB-DE4B-95CE-6DB70DBA9567}" type="datetimeFigureOut">
              <a:rPr lang="en-US" smtClean="0"/>
              <a:pPr/>
              <a:t>1/25/2022</a:t>
            </a:fld>
            <a:endParaRPr lang="en-US" dirty="0"/>
          </a:p>
        </p:txBody>
      </p:sp>
      <p:sp>
        <p:nvSpPr>
          <p:cNvPr id="3" name="フッター プレースホルダー 2">
            <a:extLst>
              <a:ext uri="{FF2B5EF4-FFF2-40B4-BE49-F238E27FC236}">
                <a16:creationId xmlns:a16="http://schemas.microsoft.com/office/drawing/2014/main" id="{FB84EA27-E4B2-42A3-B2AA-709AD68F7E2A}"/>
              </a:ext>
            </a:extLst>
          </p:cNvPr>
          <p:cNvSpPr>
            <a:spLocks noGrp="1"/>
          </p:cNvSpPr>
          <p:nvPr>
            <p:ph type="ftr" sz="quarter" idx="11"/>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3B6D8FA5-8B5E-4D91-8AE0-6F3FAD0FE7C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6844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8979C8-23AE-49AA-B15B-4603AC23C6B4}"/>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752AC4E-FA73-4A8D-98F4-32B32930F2D5}"/>
              </a:ext>
            </a:extLst>
          </p:cNvPr>
          <p:cNvSpPr>
            <a:spLocks noGrp="1"/>
          </p:cNvSpPr>
          <p:nvPr>
            <p:ph idx="1"/>
          </p:nvPr>
        </p:nvSpPr>
        <p:spPr>
          <a:xfrm>
            <a:off x="3213847" y="1539424"/>
            <a:ext cx="3827085" cy="7598117"/>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1765EDB-4E2A-4909-B620-FE72E2BA2ACD}"/>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8DC87F2-93EB-4F35-A0C1-7564E957F898}"/>
              </a:ext>
            </a:extLst>
          </p:cNvPr>
          <p:cNvSpPr>
            <a:spLocks noGrp="1"/>
          </p:cNvSpPr>
          <p:nvPr>
            <p:ph type="dt" sz="half" idx="10"/>
          </p:nvPr>
        </p:nvSpPr>
        <p:spPr/>
        <p:txBody>
          <a:bodyPr/>
          <a:lstStyle/>
          <a:p>
            <a:fld id="{B61BEF0D-F0BB-DE4B-95CE-6DB70DBA9567}" type="datetimeFigureOut">
              <a:rPr lang="en-US" smtClean="0"/>
              <a:pPr/>
              <a:t>1/25/2022</a:t>
            </a:fld>
            <a:endParaRPr lang="en-US" dirty="0"/>
          </a:p>
        </p:txBody>
      </p:sp>
      <p:sp>
        <p:nvSpPr>
          <p:cNvPr id="6" name="フッター プレースホルダー 5">
            <a:extLst>
              <a:ext uri="{FF2B5EF4-FFF2-40B4-BE49-F238E27FC236}">
                <a16:creationId xmlns:a16="http://schemas.microsoft.com/office/drawing/2014/main" id="{C01ABC30-2954-4E62-853B-EF911B36CF35}"/>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EE4D30B7-EB56-4AA0-B80D-C92C010E362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631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1C828D-4645-4973-A249-36CD59134ECB}"/>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198755A-8D4F-4CBF-B3DE-8B525D807CB7}"/>
              </a:ext>
            </a:extLst>
          </p:cNvPr>
          <p:cNvSpPr>
            <a:spLocks noGrp="1"/>
          </p:cNvSpPr>
          <p:nvPr>
            <p:ph type="pic" idx="1"/>
          </p:nvPr>
        </p:nvSpPr>
        <p:spPr>
          <a:xfrm>
            <a:off x="3213847" y="1539424"/>
            <a:ext cx="3827085" cy="7598117"/>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endParaRPr kumimoji="1" lang="ja-JP" altLang="en-US"/>
          </a:p>
        </p:txBody>
      </p:sp>
      <p:sp>
        <p:nvSpPr>
          <p:cNvPr id="4" name="テキスト プレースホルダー 3">
            <a:extLst>
              <a:ext uri="{FF2B5EF4-FFF2-40B4-BE49-F238E27FC236}">
                <a16:creationId xmlns:a16="http://schemas.microsoft.com/office/drawing/2014/main" id="{A0BEEEE6-39EA-4EEB-828B-B521CDC46C91}"/>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A741D55-7D21-447B-BAA5-0598232873B5}"/>
              </a:ext>
            </a:extLst>
          </p:cNvPr>
          <p:cNvSpPr>
            <a:spLocks noGrp="1"/>
          </p:cNvSpPr>
          <p:nvPr>
            <p:ph type="dt" sz="half" idx="10"/>
          </p:nvPr>
        </p:nvSpPr>
        <p:spPr/>
        <p:txBody>
          <a:bodyPr/>
          <a:lstStyle/>
          <a:p>
            <a:fld id="{B61BEF0D-F0BB-DE4B-95CE-6DB70DBA9567}" type="datetimeFigureOut">
              <a:rPr lang="en-US" smtClean="0"/>
              <a:pPr/>
              <a:t>1/25/2022</a:t>
            </a:fld>
            <a:endParaRPr lang="en-US" dirty="0"/>
          </a:p>
        </p:txBody>
      </p:sp>
      <p:sp>
        <p:nvSpPr>
          <p:cNvPr id="6" name="フッター プレースホルダー 5">
            <a:extLst>
              <a:ext uri="{FF2B5EF4-FFF2-40B4-BE49-F238E27FC236}">
                <a16:creationId xmlns:a16="http://schemas.microsoft.com/office/drawing/2014/main" id="{FA6695BD-5B64-4346-9911-DFB1FB80F6CE}"/>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A7674C6C-2C4C-4ED5-BBE1-6E95A965CE2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4881487"/>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430CEA7-B4EE-4192-B069-324A8721C94C}"/>
              </a:ext>
            </a:extLst>
          </p:cNvPr>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054941B-58A8-40A4-8AA5-85A2FBC087AA}"/>
              </a:ext>
            </a:extLst>
          </p:cNvPr>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38A47CB-27D4-4598-BCF8-B1D0F063C979}"/>
              </a:ext>
            </a:extLst>
          </p:cNvPr>
          <p:cNvSpPr>
            <a:spLocks noGrp="1"/>
          </p:cNvSpPr>
          <p:nvPr>
            <p:ph type="dt" sz="half" idx="2"/>
          </p:nvPr>
        </p:nvSpPr>
        <p:spPr>
          <a:xfrm>
            <a:off x="519728" y="9909727"/>
            <a:ext cx="1700927" cy="569240"/>
          </a:xfrm>
          <a:prstGeom prst="rect">
            <a:avLst/>
          </a:prstGeom>
        </p:spPr>
        <p:txBody>
          <a:bodyPr vert="horz" lIns="91440" tIns="45720" rIns="91440" bIns="45720" rtlCol="0" anchor="ctr"/>
          <a:lstStyle>
            <a:lvl1pPr algn="l">
              <a:defRPr sz="744">
                <a:solidFill>
                  <a:schemeClr val="tx1">
                    <a:tint val="75000"/>
                  </a:schemeClr>
                </a:solidFill>
              </a:defRPr>
            </a:lvl1pPr>
          </a:lstStyle>
          <a:p>
            <a:fld id="{B61BEF0D-F0BB-DE4B-95CE-6DB70DBA9567}" type="datetimeFigureOut">
              <a:rPr lang="en-US" smtClean="0"/>
              <a:pPr/>
              <a:t>1/25/2022</a:t>
            </a:fld>
            <a:endParaRPr lang="en-US" dirty="0"/>
          </a:p>
        </p:txBody>
      </p:sp>
      <p:sp>
        <p:nvSpPr>
          <p:cNvPr id="5" name="フッター プレースホルダー 4">
            <a:extLst>
              <a:ext uri="{FF2B5EF4-FFF2-40B4-BE49-F238E27FC236}">
                <a16:creationId xmlns:a16="http://schemas.microsoft.com/office/drawing/2014/main" id="{D9DC1245-6D10-4050-82A7-78A3A7DBD53D}"/>
              </a:ext>
            </a:extLst>
          </p:cNvPr>
          <p:cNvSpPr>
            <a:spLocks noGrp="1"/>
          </p:cNvSpPr>
          <p:nvPr>
            <p:ph type="ftr" sz="quarter" idx="3"/>
          </p:nvPr>
        </p:nvSpPr>
        <p:spPr>
          <a:xfrm>
            <a:off x="2504143" y="9909727"/>
            <a:ext cx="2551390" cy="569240"/>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lang="en-US" dirty="0"/>
          </a:p>
        </p:txBody>
      </p:sp>
      <p:sp>
        <p:nvSpPr>
          <p:cNvPr id="6" name="スライド番号プレースホルダー 5">
            <a:extLst>
              <a:ext uri="{FF2B5EF4-FFF2-40B4-BE49-F238E27FC236}">
                <a16:creationId xmlns:a16="http://schemas.microsoft.com/office/drawing/2014/main" id="{9A02AD7A-7EB9-4501-B4BA-94C49B32AC21}"/>
              </a:ext>
            </a:extLst>
          </p:cNvPr>
          <p:cNvSpPr>
            <a:spLocks noGrp="1"/>
          </p:cNvSpPr>
          <p:nvPr>
            <p:ph type="sldNum" sz="quarter" idx="4"/>
          </p:nvPr>
        </p:nvSpPr>
        <p:spPr>
          <a:xfrm>
            <a:off x="5339020" y="9909727"/>
            <a:ext cx="170092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997166"/>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edia/image7.jpeg" Type="http://schemas.openxmlformats.org/officeDocument/2006/relationships/image" Id="rId8"></Relationship><Relationship Target="../media/image12.png" Type="http://schemas.openxmlformats.org/officeDocument/2006/relationships/image" Id="rId13"></Relationship><Relationship Target="../media/image2.png" Type="http://schemas.openxmlformats.org/officeDocument/2006/relationships/image" Id="rId3"></Relationship><Relationship Target="../media/image6.jpeg" Type="http://schemas.openxmlformats.org/officeDocument/2006/relationships/image" Id="rId7"></Relationship><Relationship Target="../media/image11.jpeg" Type="http://schemas.openxmlformats.org/officeDocument/2006/relationships/image" Id="rId12"></Relationship><Relationship Target="../media/image1.png" Type="http://schemas.openxmlformats.org/officeDocument/2006/relationships/image" Id="rId2"></Relationship><Relationship Target="../slideLayouts/slideLayout1.xml" Type="http://schemas.openxmlformats.org/officeDocument/2006/relationships/slideLayout" Id="rId1"></Relationship><Relationship Target="../media/image5.jpeg" Type="http://schemas.openxmlformats.org/officeDocument/2006/relationships/image" Id="rId6"></Relationship><Relationship Target="../media/image10.jpeg" Type="http://schemas.openxmlformats.org/officeDocument/2006/relationships/image" Id="rId11"></Relationship><Relationship Target="../media/image4.jpeg" Type="http://schemas.openxmlformats.org/officeDocument/2006/relationships/image" Id="rId5"></Relationship><Relationship Target="../media/image9.jpeg" Type="http://schemas.openxmlformats.org/officeDocument/2006/relationships/image" Id="rId10"></Relationship><Relationship Target="../media/image3.jpg" Type="http://schemas.openxmlformats.org/officeDocument/2006/relationships/image" Id="rId4"></Relationship><Relationship Target="../media/image8.jpeg" Type="http://schemas.openxmlformats.org/officeDocument/2006/relationships/image" Id="rId9"></Relationship></Relationships>
</file>

<file path=ppt/slides/_rels/slide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25">
          <a:fgClr>
            <a:schemeClr val="tx1"/>
          </a:fgClr>
          <a:bgClr>
            <a:schemeClr val="accent5">
              <a:lumMod val="40000"/>
              <a:lumOff val="60000"/>
            </a:schemeClr>
          </a:bgClr>
        </a:pattFill>
        <a:effectLst/>
      </p:bgPr>
    </p:bg>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95E981D3-F830-425E-9E7C-0EE04742EC2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41857" y="6329070"/>
            <a:ext cx="864000" cy="864000"/>
          </a:xfrm>
          <a:prstGeom prst="rect">
            <a:avLst/>
          </a:prstGeom>
          <a:ln>
            <a:noFill/>
          </a:ln>
        </p:spPr>
      </p:pic>
      <p:pic>
        <p:nvPicPr>
          <p:cNvPr id="35" name="図 34">
            <a:extLst>
              <a:ext uri="{FF2B5EF4-FFF2-40B4-BE49-F238E27FC236}">
                <a16:creationId xmlns:a16="http://schemas.microsoft.com/office/drawing/2014/main" id="{E438570A-DE7E-4F68-809E-32782889D7D1}"/>
              </a:ext>
            </a:extLst>
          </p:cNvPr>
          <p:cNvPicPr>
            <a:picLocks noChangeAspect="1"/>
          </p:cNvPicPr>
          <p:nvPr/>
        </p:nvPicPr>
        <p:blipFill>
          <a:blip r:embed="rId3"/>
          <a:stretch>
            <a:fillRect/>
          </a:stretch>
        </p:blipFill>
        <p:spPr>
          <a:xfrm>
            <a:off x="2801057" y="6329070"/>
            <a:ext cx="864000" cy="864000"/>
          </a:xfrm>
          <a:prstGeom prst="rect">
            <a:avLst/>
          </a:prstGeom>
        </p:spPr>
      </p:pic>
      <p:pic>
        <p:nvPicPr>
          <p:cNvPr id="9" name="図 8">
            <a:extLst>
              <a:ext uri="{FF2B5EF4-FFF2-40B4-BE49-F238E27FC236}">
                <a16:creationId xmlns:a16="http://schemas.microsoft.com/office/drawing/2014/main" id="{7373FC3A-AB1A-46C4-8861-7510B6097AC1}"/>
              </a:ext>
            </a:extLst>
          </p:cNvPr>
          <p:cNvPicPr>
            <a:picLocks noChangeAspect="1"/>
          </p:cNvPicPr>
          <p:nvPr/>
        </p:nvPicPr>
        <p:blipFill>
          <a:blip r:embed="rId4"/>
          <a:stretch>
            <a:fillRect/>
          </a:stretch>
        </p:blipFill>
        <p:spPr>
          <a:xfrm>
            <a:off x="-1471" y="-18703"/>
            <a:ext cx="7569160" cy="5650430"/>
          </a:xfrm>
          <a:prstGeom prst="rect">
            <a:avLst/>
          </a:prstGeom>
        </p:spPr>
      </p:pic>
      <p:sp>
        <p:nvSpPr>
          <p:cNvPr id="8" name="テキスト ボックス 7">
            <a:extLst>
              <a:ext uri="{FF2B5EF4-FFF2-40B4-BE49-F238E27FC236}">
                <a16:creationId xmlns:a16="http://schemas.microsoft.com/office/drawing/2014/main" id="{4EBD4B8D-DD6A-4933-82EA-0320A1298163}"/>
              </a:ext>
            </a:extLst>
          </p:cNvPr>
          <p:cNvSpPr txBox="1"/>
          <p:nvPr/>
        </p:nvSpPr>
        <p:spPr>
          <a:xfrm>
            <a:off x="-45961" y="128588"/>
            <a:ext cx="7559675" cy="307777"/>
          </a:xfrm>
          <a:prstGeom prst="rect">
            <a:avLst/>
          </a:prstGeom>
          <a:noFill/>
        </p:spPr>
        <p:txBody>
          <a:bodyPr wrap="square" rtlCol="0">
            <a:spAutoFit/>
          </a:bodyPr>
          <a:lstStyle/>
          <a:p>
            <a:pPr algn="ctr"/>
            <a:r>
              <a:rPr kumimoji="1" lang="ja-JP" altLang="en-US" sz="1400" b="1" dirty="0">
                <a:solidFill>
                  <a:schemeClr val="bg1"/>
                </a:solidFill>
              </a:rPr>
              <a:t>第３回</a:t>
            </a:r>
            <a:r>
              <a:rPr lang="ja-JP" altLang="en-US" sz="1400" b="1" dirty="0">
                <a:solidFill>
                  <a:schemeClr val="bg1"/>
                </a:solidFill>
              </a:rPr>
              <a:t> </a:t>
            </a:r>
            <a:r>
              <a:rPr kumimoji="1" lang="ja-JP" altLang="en-US" sz="1400" b="1" dirty="0">
                <a:solidFill>
                  <a:schemeClr val="bg1"/>
                </a:solidFill>
              </a:rPr>
              <a:t>フィランソロピー大会</a:t>
            </a:r>
            <a:r>
              <a:rPr kumimoji="1" lang="en-US" altLang="ja-JP" sz="1400" b="1" dirty="0">
                <a:solidFill>
                  <a:schemeClr val="bg1"/>
                </a:solidFill>
              </a:rPr>
              <a:t>OSAKA2021</a:t>
            </a:r>
            <a:endParaRPr kumimoji="1" lang="ja-JP" altLang="en-US" sz="1400" b="1" dirty="0">
              <a:solidFill>
                <a:schemeClr val="bg1"/>
              </a:solidFill>
            </a:endParaRPr>
          </a:p>
        </p:txBody>
      </p:sp>
      <p:sp>
        <p:nvSpPr>
          <p:cNvPr id="10" name="テキスト ボックス 9">
            <a:extLst>
              <a:ext uri="{FF2B5EF4-FFF2-40B4-BE49-F238E27FC236}">
                <a16:creationId xmlns:a16="http://schemas.microsoft.com/office/drawing/2014/main" id="{74811DD3-CB8C-4DEA-B2F3-2884501D8C0F}"/>
              </a:ext>
            </a:extLst>
          </p:cNvPr>
          <p:cNvSpPr txBox="1"/>
          <p:nvPr/>
        </p:nvSpPr>
        <p:spPr>
          <a:xfrm>
            <a:off x="284366" y="512078"/>
            <a:ext cx="7073899" cy="707886"/>
          </a:xfrm>
          <a:prstGeom prst="rect">
            <a:avLst/>
          </a:prstGeom>
          <a:noFill/>
        </p:spPr>
        <p:txBody>
          <a:bodyPr wrap="square" rtlCol="0">
            <a:spAutoFit/>
          </a:bodyPr>
          <a:lstStyle/>
          <a:p>
            <a:pPr algn="ctr"/>
            <a:r>
              <a:rPr lang="ja-JP" altLang="ja-JP" sz="2000" b="1" dirty="0">
                <a:solidFill>
                  <a:schemeClr val="bg1">
                    <a:lumMod val="95000"/>
                  </a:schemeClr>
                </a:solidFill>
                <a:latin typeface="+mn-ea"/>
              </a:rPr>
              <a:t>ポストコロナ時代の</a:t>
            </a:r>
            <a:endParaRPr lang="en-US" altLang="ja-JP" sz="2000" b="1" dirty="0">
              <a:solidFill>
                <a:schemeClr val="bg1">
                  <a:lumMod val="95000"/>
                </a:schemeClr>
              </a:solidFill>
              <a:latin typeface="+mn-ea"/>
            </a:endParaRPr>
          </a:p>
          <a:p>
            <a:pPr algn="ctr"/>
            <a:r>
              <a:rPr lang="ja-JP" altLang="ja-JP" sz="2000" b="1" dirty="0">
                <a:solidFill>
                  <a:schemeClr val="bg1">
                    <a:lumMod val="95000"/>
                  </a:schemeClr>
                </a:solidFill>
                <a:latin typeface="+mn-ea"/>
              </a:rPr>
              <a:t>民間公益活動を</a:t>
            </a:r>
            <a:r>
              <a:rPr lang="ja-JP" altLang="en-US" sz="2000" b="1" dirty="0">
                <a:solidFill>
                  <a:schemeClr val="bg1">
                    <a:lumMod val="95000"/>
                  </a:schemeClr>
                </a:solidFill>
                <a:latin typeface="+mn-ea"/>
              </a:rPr>
              <a:t>活</a:t>
            </a:r>
            <a:r>
              <a:rPr lang="ja-JP" altLang="ja-JP" sz="2000" b="1" dirty="0">
                <a:solidFill>
                  <a:schemeClr val="bg1">
                    <a:lumMod val="95000"/>
                  </a:schemeClr>
                </a:solidFill>
                <a:latin typeface="+mn-ea"/>
              </a:rPr>
              <a:t>かした</a:t>
            </a:r>
            <a:r>
              <a:rPr lang="ja-JP" altLang="en-US" sz="2000" b="1" dirty="0">
                <a:solidFill>
                  <a:schemeClr val="bg1">
                    <a:lumMod val="95000"/>
                  </a:schemeClr>
                </a:solidFill>
                <a:latin typeface="+mn-ea"/>
              </a:rPr>
              <a:t>「</a:t>
            </a:r>
            <a:r>
              <a:rPr lang="ja-JP" altLang="ja-JP" sz="2000" b="1" dirty="0">
                <a:solidFill>
                  <a:schemeClr val="bg1">
                    <a:lumMod val="95000"/>
                  </a:schemeClr>
                </a:solidFill>
                <a:latin typeface="+mn-ea"/>
              </a:rPr>
              <a:t>民都</a:t>
            </a:r>
            <a:r>
              <a:rPr lang="ja-JP" altLang="en-US" sz="2000" b="1" dirty="0">
                <a:solidFill>
                  <a:schemeClr val="bg1">
                    <a:lumMod val="95000"/>
                  </a:schemeClr>
                </a:solidFill>
                <a:latin typeface="+mn-ea"/>
              </a:rPr>
              <a:t>・</a:t>
            </a:r>
            <a:r>
              <a:rPr lang="ja-JP" altLang="ja-JP" sz="2000" b="1" dirty="0">
                <a:solidFill>
                  <a:schemeClr val="bg1">
                    <a:lumMod val="95000"/>
                  </a:schemeClr>
                </a:solidFill>
                <a:latin typeface="+mn-ea"/>
              </a:rPr>
              <a:t>大阪</a:t>
            </a:r>
            <a:r>
              <a:rPr lang="ja-JP" altLang="en-US" sz="2000" b="1" dirty="0">
                <a:solidFill>
                  <a:schemeClr val="bg1">
                    <a:lumMod val="95000"/>
                  </a:schemeClr>
                </a:solidFill>
                <a:latin typeface="+mn-ea"/>
              </a:rPr>
              <a:t>」</a:t>
            </a:r>
            <a:r>
              <a:rPr lang="ja-JP" altLang="ja-JP" sz="2000" b="1" dirty="0">
                <a:solidFill>
                  <a:schemeClr val="bg1">
                    <a:lumMod val="95000"/>
                  </a:schemeClr>
                </a:solidFill>
                <a:latin typeface="+mn-ea"/>
              </a:rPr>
              <a:t>の実現</a:t>
            </a:r>
          </a:p>
        </p:txBody>
      </p:sp>
      <p:sp>
        <p:nvSpPr>
          <p:cNvPr id="11" name="テキスト ボックス 10">
            <a:extLst>
              <a:ext uri="{FF2B5EF4-FFF2-40B4-BE49-F238E27FC236}">
                <a16:creationId xmlns:a16="http://schemas.microsoft.com/office/drawing/2014/main" id="{023C29F2-B127-41FB-B258-21C472555344}"/>
              </a:ext>
            </a:extLst>
          </p:cNvPr>
          <p:cNvSpPr txBox="1"/>
          <p:nvPr/>
        </p:nvSpPr>
        <p:spPr>
          <a:xfrm>
            <a:off x="88976" y="1164550"/>
            <a:ext cx="7289799" cy="369332"/>
          </a:xfrm>
          <a:prstGeom prst="rect">
            <a:avLst/>
          </a:prstGeom>
          <a:noFill/>
        </p:spPr>
        <p:txBody>
          <a:bodyPr wrap="square" rtlCol="0">
            <a:spAutoFit/>
          </a:bodyPr>
          <a:lstStyle/>
          <a:p>
            <a:pPr algn="ctr"/>
            <a:r>
              <a:rPr lang="ja-JP" altLang="en-US" b="1" dirty="0" err="1">
                <a:solidFill>
                  <a:schemeClr val="bg1"/>
                </a:solidFill>
              </a:rPr>
              <a:t>ー</a:t>
            </a:r>
            <a:r>
              <a:rPr lang="ja-JP" altLang="en-US" b="1" dirty="0">
                <a:solidFill>
                  <a:schemeClr val="bg1"/>
                </a:solidFill>
              </a:rPr>
              <a:t>大阪イニシアチブの提案</a:t>
            </a:r>
            <a:r>
              <a:rPr lang="ja-JP" altLang="en-US" b="1" dirty="0" err="1">
                <a:solidFill>
                  <a:schemeClr val="bg1"/>
                </a:solidFill>
              </a:rPr>
              <a:t>ー</a:t>
            </a:r>
            <a:endParaRPr kumimoji="1" lang="ja-JP" altLang="en-US" b="1" dirty="0">
              <a:solidFill>
                <a:schemeClr val="bg1"/>
              </a:solidFill>
            </a:endParaRPr>
          </a:p>
        </p:txBody>
      </p:sp>
      <p:sp>
        <p:nvSpPr>
          <p:cNvPr id="2" name="テキスト ボックス 1">
            <a:extLst>
              <a:ext uri="{FF2B5EF4-FFF2-40B4-BE49-F238E27FC236}">
                <a16:creationId xmlns:a16="http://schemas.microsoft.com/office/drawing/2014/main" id="{5BC6D7EF-D723-413F-8683-CCBB2CE29A3D}"/>
              </a:ext>
            </a:extLst>
          </p:cNvPr>
          <p:cNvSpPr txBox="1"/>
          <p:nvPr/>
        </p:nvSpPr>
        <p:spPr>
          <a:xfrm>
            <a:off x="1065227" y="4422043"/>
            <a:ext cx="2593592" cy="707886"/>
          </a:xfrm>
          <a:prstGeom prst="rect">
            <a:avLst/>
          </a:prstGeom>
          <a:solidFill>
            <a:schemeClr val="tx1"/>
          </a:solidFill>
        </p:spPr>
        <p:txBody>
          <a:bodyPr wrap="square" lIns="72000" rIns="72000" rtlCol="0">
            <a:spAutoFit/>
          </a:bodyPr>
          <a:lstStyle/>
          <a:p>
            <a:pPr algn="ctr"/>
            <a:r>
              <a:rPr lang="ja-JP" altLang="en-US" sz="1600" b="1" dirty="0">
                <a:solidFill>
                  <a:srgbClr val="FFFF00"/>
                </a:solidFill>
              </a:rPr>
              <a:t>鳥井 信吾</a:t>
            </a:r>
            <a:endParaRPr lang="en-US" altLang="ja-JP" sz="1600" b="1" dirty="0">
              <a:solidFill>
                <a:srgbClr val="FFFF00"/>
              </a:solidFill>
            </a:endParaRPr>
          </a:p>
          <a:p>
            <a:pPr algn="ctr"/>
            <a:r>
              <a:rPr kumimoji="1" lang="ja-JP" altLang="en-US" sz="1200" b="1" dirty="0">
                <a:solidFill>
                  <a:srgbClr val="FFFF00"/>
                </a:solidFill>
              </a:rPr>
              <a:t>サントリーホールディングス副会長</a:t>
            </a:r>
            <a:endParaRPr kumimoji="1" lang="en-US" altLang="ja-JP" sz="1200" b="1" dirty="0">
              <a:solidFill>
                <a:srgbClr val="FFFF00"/>
              </a:solidFill>
            </a:endParaRPr>
          </a:p>
          <a:p>
            <a:pPr algn="ctr"/>
            <a:r>
              <a:rPr lang="ja-JP" altLang="en-US" sz="1200" b="1" dirty="0">
                <a:solidFill>
                  <a:srgbClr val="FFFF00"/>
                </a:solidFill>
              </a:rPr>
              <a:t>（公財）サントリー文化財団理事長</a:t>
            </a:r>
            <a:endParaRPr kumimoji="1" lang="ja-JP" altLang="en-US" sz="1200" b="1" dirty="0">
              <a:solidFill>
                <a:srgbClr val="FFFF00"/>
              </a:solidFill>
            </a:endParaRPr>
          </a:p>
        </p:txBody>
      </p:sp>
      <p:sp>
        <p:nvSpPr>
          <p:cNvPr id="22" name="テキスト ボックス 21">
            <a:extLst>
              <a:ext uri="{FF2B5EF4-FFF2-40B4-BE49-F238E27FC236}">
                <a16:creationId xmlns:a16="http://schemas.microsoft.com/office/drawing/2014/main" id="{FFA815A6-D743-4EE5-B775-241A24A1C654}"/>
              </a:ext>
            </a:extLst>
          </p:cNvPr>
          <p:cNvSpPr txBox="1"/>
          <p:nvPr/>
        </p:nvSpPr>
        <p:spPr>
          <a:xfrm>
            <a:off x="920792" y="6377455"/>
            <a:ext cx="1562415" cy="677108"/>
          </a:xfrm>
          <a:prstGeom prst="rect">
            <a:avLst/>
          </a:prstGeom>
          <a:noFill/>
        </p:spPr>
        <p:txBody>
          <a:bodyPr wrap="square" rtlCol="0">
            <a:spAutoFit/>
          </a:bodyPr>
          <a:lstStyle/>
          <a:p>
            <a:pPr algn="ctr"/>
            <a:r>
              <a:rPr lang="ja-JP" altLang="en-US" sz="1600" b="1" dirty="0"/>
              <a:t>堀井 良殷</a:t>
            </a:r>
            <a:endParaRPr lang="en-US" altLang="ja-JP" sz="1600" b="1" dirty="0"/>
          </a:p>
          <a:p>
            <a:pPr algn="ctr"/>
            <a:r>
              <a:rPr lang="ja-JP" altLang="en-US" sz="1100" b="1" dirty="0"/>
              <a:t>（一社）心学明誠舎理事長</a:t>
            </a:r>
            <a:endParaRPr lang="en-US" altLang="ja-JP" sz="1100" b="1" dirty="0"/>
          </a:p>
        </p:txBody>
      </p:sp>
      <p:sp>
        <p:nvSpPr>
          <p:cNvPr id="23" name="テキスト ボックス 22">
            <a:extLst>
              <a:ext uri="{FF2B5EF4-FFF2-40B4-BE49-F238E27FC236}">
                <a16:creationId xmlns:a16="http://schemas.microsoft.com/office/drawing/2014/main" id="{340D6C34-578E-4143-9061-0AAFB6011F17}"/>
              </a:ext>
            </a:extLst>
          </p:cNvPr>
          <p:cNvSpPr txBox="1"/>
          <p:nvPr/>
        </p:nvSpPr>
        <p:spPr>
          <a:xfrm>
            <a:off x="5561702" y="5089351"/>
            <a:ext cx="1997293" cy="707886"/>
          </a:xfrm>
          <a:prstGeom prst="rect">
            <a:avLst/>
          </a:prstGeom>
          <a:solidFill>
            <a:schemeClr val="tx1"/>
          </a:solidFill>
        </p:spPr>
        <p:txBody>
          <a:bodyPr wrap="square" rtlCol="0">
            <a:spAutoFit/>
          </a:bodyPr>
          <a:lstStyle/>
          <a:p>
            <a:pPr algn="ctr"/>
            <a:r>
              <a:rPr lang="ja-JP" altLang="en-US" sz="1600" b="1" dirty="0">
                <a:solidFill>
                  <a:srgbClr val="FFFF00"/>
                </a:solidFill>
              </a:rPr>
              <a:t>梅谷 裕子</a:t>
            </a:r>
            <a:endParaRPr lang="en-US" altLang="ja-JP" sz="1600" b="1" dirty="0">
              <a:solidFill>
                <a:srgbClr val="FFFF00"/>
              </a:solidFill>
            </a:endParaRPr>
          </a:p>
          <a:p>
            <a:pPr algn="ctr"/>
            <a:r>
              <a:rPr lang="ja-JP" altLang="en-US" sz="1200" b="1" dirty="0">
                <a:solidFill>
                  <a:srgbClr val="FFFF00"/>
                </a:solidFill>
              </a:rPr>
              <a:t>ソプラノ歌手</a:t>
            </a:r>
            <a:endParaRPr lang="en-US" altLang="ja-JP" sz="1200" b="1" dirty="0">
              <a:solidFill>
                <a:srgbClr val="FFFF00"/>
              </a:solidFill>
            </a:endParaRPr>
          </a:p>
          <a:p>
            <a:pPr algn="ctr"/>
            <a:r>
              <a:rPr lang="ja-JP" altLang="en-US" sz="1200" b="1" dirty="0">
                <a:solidFill>
                  <a:srgbClr val="FFFF00"/>
                </a:solidFill>
              </a:rPr>
              <a:t>元</a:t>
            </a:r>
            <a:r>
              <a:rPr lang="en-US" altLang="ja-JP" sz="1200" b="1" dirty="0">
                <a:solidFill>
                  <a:srgbClr val="FFFF00"/>
                </a:solidFill>
              </a:rPr>
              <a:t>NHK</a:t>
            </a:r>
            <a:r>
              <a:rPr lang="ja-JP" altLang="en-US" sz="1200" b="1" dirty="0">
                <a:solidFill>
                  <a:srgbClr val="FFFF00"/>
                </a:solidFill>
              </a:rPr>
              <a:t>アナウンサー</a:t>
            </a:r>
            <a:endParaRPr lang="en-US" altLang="ja-JP" sz="1100" b="1" dirty="0"/>
          </a:p>
        </p:txBody>
      </p:sp>
      <p:sp>
        <p:nvSpPr>
          <p:cNvPr id="25" name="テキスト ボックス 24">
            <a:extLst>
              <a:ext uri="{FF2B5EF4-FFF2-40B4-BE49-F238E27FC236}">
                <a16:creationId xmlns:a16="http://schemas.microsoft.com/office/drawing/2014/main" id="{C9DF43B8-CCB0-42E3-8FEC-708C96E705C0}"/>
              </a:ext>
            </a:extLst>
          </p:cNvPr>
          <p:cNvSpPr txBox="1"/>
          <p:nvPr/>
        </p:nvSpPr>
        <p:spPr>
          <a:xfrm>
            <a:off x="-91199" y="4137149"/>
            <a:ext cx="4694445" cy="338554"/>
          </a:xfrm>
          <a:prstGeom prst="rect">
            <a:avLst/>
          </a:prstGeom>
          <a:noFill/>
        </p:spPr>
        <p:txBody>
          <a:bodyPr wrap="square" rtlCol="0">
            <a:spAutoFit/>
          </a:bodyPr>
          <a:lstStyle/>
          <a:p>
            <a:r>
              <a:rPr lang="ja-JP" altLang="en-US" sz="1600" b="1" dirty="0">
                <a:solidFill>
                  <a:srgbClr val="FFFF00"/>
                </a:solidFill>
                <a:highlight>
                  <a:srgbClr val="000000"/>
                </a:highlight>
              </a:rPr>
              <a:t>メッセージ「大阪の輝きタニマチ精神」</a:t>
            </a:r>
            <a:r>
              <a:rPr kumimoji="1" lang="en-US" altLang="ja-JP" sz="1600" dirty="0"/>
              <a:t> </a:t>
            </a:r>
            <a:endParaRPr kumimoji="1" lang="ja-JP" altLang="en-US" sz="1600" dirty="0"/>
          </a:p>
        </p:txBody>
      </p:sp>
      <p:sp>
        <p:nvSpPr>
          <p:cNvPr id="29" name="テキスト ボックス 28">
            <a:extLst>
              <a:ext uri="{FF2B5EF4-FFF2-40B4-BE49-F238E27FC236}">
                <a16:creationId xmlns:a16="http://schemas.microsoft.com/office/drawing/2014/main" id="{82BCB604-AA24-47D6-9818-F303825861F1}"/>
              </a:ext>
            </a:extLst>
          </p:cNvPr>
          <p:cNvSpPr txBox="1"/>
          <p:nvPr/>
        </p:nvSpPr>
        <p:spPr>
          <a:xfrm>
            <a:off x="49708" y="6029345"/>
            <a:ext cx="1093291" cy="307777"/>
          </a:xfrm>
          <a:prstGeom prst="rect">
            <a:avLst/>
          </a:prstGeom>
          <a:noFill/>
        </p:spPr>
        <p:txBody>
          <a:bodyPr wrap="square" rtlCol="0">
            <a:spAutoFit/>
          </a:bodyPr>
          <a:lstStyle/>
          <a:p>
            <a:r>
              <a:rPr kumimoji="1" lang="ja-JP" altLang="en-US" sz="1400" b="1" dirty="0"/>
              <a:t>企画・進行</a:t>
            </a:r>
          </a:p>
        </p:txBody>
      </p:sp>
      <p:sp>
        <p:nvSpPr>
          <p:cNvPr id="30" name="テキスト ボックス 29">
            <a:extLst>
              <a:ext uri="{FF2B5EF4-FFF2-40B4-BE49-F238E27FC236}">
                <a16:creationId xmlns:a16="http://schemas.microsoft.com/office/drawing/2014/main" id="{46E54B23-7372-41DB-AF8C-CF608D2EF6CF}"/>
              </a:ext>
            </a:extLst>
          </p:cNvPr>
          <p:cNvSpPr txBox="1"/>
          <p:nvPr/>
        </p:nvSpPr>
        <p:spPr>
          <a:xfrm>
            <a:off x="2736423" y="6029345"/>
            <a:ext cx="939542" cy="307777"/>
          </a:xfrm>
          <a:prstGeom prst="rect">
            <a:avLst/>
          </a:prstGeom>
          <a:noFill/>
        </p:spPr>
        <p:txBody>
          <a:bodyPr wrap="square" rtlCol="0">
            <a:spAutoFit/>
          </a:bodyPr>
          <a:lstStyle/>
          <a:p>
            <a:pPr algn="r"/>
            <a:r>
              <a:rPr kumimoji="1" lang="ja-JP" altLang="en-US" sz="1400" b="1" dirty="0"/>
              <a:t>提言説明</a:t>
            </a:r>
          </a:p>
        </p:txBody>
      </p:sp>
      <p:sp>
        <p:nvSpPr>
          <p:cNvPr id="31" name="テキスト ボックス 30">
            <a:extLst>
              <a:ext uri="{FF2B5EF4-FFF2-40B4-BE49-F238E27FC236}">
                <a16:creationId xmlns:a16="http://schemas.microsoft.com/office/drawing/2014/main" id="{2CF0C334-430B-4226-B264-F816947D8C23}"/>
              </a:ext>
            </a:extLst>
          </p:cNvPr>
          <p:cNvSpPr txBox="1"/>
          <p:nvPr/>
        </p:nvSpPr>
        <p:spPr>
          <a:xfrm>
            <a:off x="3612512" y="6377455"/>
            <a:ext cx="1507651" cy="677108"/>
          </a:xfrm>
          <a:prstGeom prst="rect">
            <a:avLst/>
          </a:prstGeom>
          <a:noFill/>
        </p:spPr>
        <p:txBody>
          <a:bodyPr wrap="square" rtlCol="0">
            <a:spAutoFit/>
          </a:bodyPr>
          <a:lstStyle/>
          <a:p>
            <a:pPr algn="ctr"/>
            <a:r>
              <a:rPr lang="ja-JP" altLang="en-US" sz="1600" b="1" dirty="0"/>
              <a:t>出口 正之</a:t>
            </a:r>
            <a:endParaRPr lang="en-US" altLang="ja-JP" sz="1600" b="1" dirty="0"/>
          </a:p>
          <a:p>
            <a:pPr algn="ctr"/>
            <a:r>
              <a:rPr lang="ja-JP" altLang="en-US" sz="1100" b="1" dirty="0"/>
              <a:t>会議議長</a:t>
            </a:r>
            <a:endParaRPr lang="en-US" altLang="ja-JP" sz="1100" b="1" dirty="0"/>
          </a:p>
          <a:p>
            <a:pPr algn="ctr"/>
            <a:r>
              <a:rPr lang="ja-JP" altLang="en-US" sz="1100" b="1" dirty="0"/>
              <a:t>民博名誉教授</a:t>
            </a:r>
            <a:endParaRPr lang="en-US" altLang="ja-JP" sz="1100" b="1" dirty="0"/>
          </a:p>
        </p:txBody>
      </p:sp>
      <p:sp>
        <p:nvSpPr>
          <p:cNvPr id="34" name="テキスト ボックス 33">
            <a:extLst>
              <a:ext uri="{FF2B5EF4-FFF2-40B4-BE49-F238E27FC236}">
                <a16:creationId xmlns:a16="http://schemas.microsoft.com/office/drawing/2014/main" id="{80643192-30F1-43B4-B9E1-74BA89F7908B}"/>
              </a:ext>
            </a:extLst>
          </p:cNvPr>
          <p:cNvSpPr txBox="1"/>
          <p:nvPr/>
        </p:nvSpPr>
        <p:spPr>
          <a:xfrm>
            <a:off x="6034723" y="6377455"/>
            <a:ext cx="1562415" cy="677108"/>
          </a:xfrm>
          <a:prstGeom prst="rect">
            <a:avLst/>
          </a:prstGeom>
          <a:noFill/>
        </p:spPr>
        <p:txBody>
          <a:bodyPr wrap="square" rtlCol="0">
            <a:spAutoFit/>
          </a:bodyPr>
          <a:lstStyle/>
          <a:p>
            <a:pPr algn="ctr"/>
            <a:r>
              <a:rPr lang="ja-JP" altLang="en-US" sz="1600" b="1" dirty="0"/>
              <a:t>池内 啓三</a:t>
            </a:r>
            <a:endParaRPr lang="en-US" altLang="ja-JP" sz="1600" b="1" dirty="0"/>
          </a:p>
          <a:p>
            <a:pPr algn="ctr"/>
            <a:r>
              <a:rPr lang="ja-JP" altLang="en-US" sz="1100" b="1" dirty="0"/>
              <a:t>（学）関西大学</a:t>
            </a:r>
            <a:endParaRPr lang="en-US" altLang="ja-JP" sz="1100" b="1" dirty="0"/>
          </a:p>
          <a:p>
            <a:pPr algn="ctr"/>
            <a:r>
              <a:rPr lang="ja-JP" altLang="en-US" sz="1100" b="1" dirty="0"/>
              <a:t>相談役</a:t>
            </a:r>
            <a:endParaRPr lang="en-US" altLang="ja-JP" sz="1100" b="1" dirty="0"/>
          </a:p>
        </p:txBody>
      </p:sp>
      <p:sp>
        <p:nvSpPr>
          <p:cNvPr id="36" name="テキスト ボックス 35">
            <a:extLst>
              <a:ext uri="{FF2B5EF4-FFF2-40B4-BE49-F238E27FC236}">
                <a16:creationId xmlns:a16="http://schemas.microsoft.com/office/drawing/2014/main" id="{B1F860A3-0256-4847-90CC-23F76E802EEC}"/>
              </a:ext>
            </a:extLst>
          </p:cNvPr>
          <p:cNvSpPr txBox="1"/>
          <p:nvPr/>
        </p:nvSpPr>
        <p:spPr>
          <a:xfrm>
            <a:off x="5001150" y="6029345"/>
            <a:ext cx="2357115" cy="307777"/>
          </a:xfrm>
          <a:prstGeom prst="rect">
            <a:avLst/>
          </a:prstGeom>
          <a:noFill/>
        </p:spPr>
        <p:txBody>
          <a:bodyPr wrap="square" rtlCol="0">
            <a:spAutoFit/>
          </a:bodyPr>
          <a:lstStyle/>
          <a:p>
            <a:pPr algn="ctr"/>
            <a:r>
              <a:rPr kumimoji="1" lang="ja-JP" altLang="en-US" sz="1400" b="1" dirty="0"/>
              <a:t>クロージング・スピーチ</a:t>
            </a:r>
          </a:p>
        </p:txBody>
      </p:sp>
      <p:sp>
        <p:nvSpPr>
          <p:cNvPr id="38" name="テキスト ボックス 37">
            <a:extLst>
              <a:ext uri="{FF2B5EF4-FFF2-40B4-BE49-F238E27FC236}">
                <a16:creationId xmlns:a16="http://schemas.microsoft.com/office/drawing/2014/main" id="{36780C04-415C-411E-ABBC-C6EAEAB72DC1}"/>
              </a:ext>
            </a:extLst>
          </p:cNvPr>
          <p:cNvSpPr txBox="1"/>
          <p:nvPr/>
        </p:nvSpPr>
        <p:spPr>
          <a:xfrm>
            <a:off x="0" y="7228189"/>
            <a:ext cx="7559675" cy="349702"/>
          </a:xfrm>
          <a:prstGeom prst="rect">
            <a:avLst/>
          </a:prstGeom>
          <a:solidFill>
            <a:srgbClr val="00B0F0"/>
          </a:solidFill>
        </p:spPr>
        <p:txBody>
          <a:bodyPr wrap="square" tIns="36000" bIns="36000" rtlCol="0">
            <a:spAutoFit/>
          </a:bodyPr>
          <a:lstStyle/>
          <a:p>
            <a:pPr algn="ctr"/>
            <a:r>
              <a:rPr kumimoji="1" lang="ja-JP" altLang="en-US" b="1" dirty="0"/>
              <a:t>パ　ネ　リ　ス　ト</a:t>
            </a:r>
          </a:p>
        </p:txBody>
      </p:sp>
      <p:sp>
        <p:nvSpPr>
          <p:cNvPr id="41" name="テキスト ボックス 40">
            <a:extLst>
              <a:ext uri="{FF2B5EF4-FFF2-40B4-BE49-F238E27FC236}">
                <a16:creationId xmlns:a16="http://schemas.microsoft.com/office/drawing/2014/main" id="{EB091CEF-5EB4-454D-BF55-D30063ADB643}"/>
              </a:ext>
            </a:extLst>
          </p:cNvPr>
          <p:cNvSpPr txBox="1"/>
          <p:nvPr/>
        </p:nvSpPr>
        <p:spPr>
          <a:xfrm>
            <a:off x="920792" y="7700837"/>
            <a:ext cx="1562415" cy="677108"/>
          </a:xfrm>
          <a:prstGeom prst="rect">
            <a:avLst/>
          </a:prstGeom>
          <a:noFill/>
        </p:spPr>
        <p:txBody>
          <a:bodyPr wrap="square" rtlCol="0">
            <a:spAutoFit/>
          </a:bodyPr>
          <a:lstStyle/>
          <a:p>
            <a:pPr algn="ctr"/>
            <a:r>
              <a:rPr lang="ja-JP" altLang="en-US" sz="1600" b="1" dirty="0"/>
              <a:t>大槻 文藏</a:t>
            </a:r>
            <a:endParaRPr lang="en-US" altLang="ja-JP" sz="1600" b="1" dirty="0"/>
          </a:p>
          <a:p>
            <a:pPr algn="ctr"/>
            <a:r>
              <a:rPr lang="ja-JP" altLang="en-US" sz="1100" b="1" dirty="0"/>
              <a:t>（公財）大槻能楽堂理事長</a:t>
            </a:r>
            <a:endParaRPr lang="en-US" altLang="ja-JP" sz="1100" b="1" dirty="0"/>
          </a:p>
        </p:txBody>
      </p:sp>
      <p:sp>
        <p:nvSpPr>
          <p:cNvPr id="45" name="テキスト ボックス 44">
            <a:extLst>
              <a:ext uri="{FF2B5EF4-FFF2-40B4-BE49-F238E27FC236}">
                <a16:creationId xmlns:a16="http://schemas.microsoft.com/office/drawing/2014/main" id="{4FF3094D-F3F6-4576-952D-19FC974F82DC}"/>
              </a:ext>
            </a:extLst>
          </p:cNvPr>
          <p:cNvSpPr txBox="1"/>
          <p:nvPr/>
        </p:nvSpPr>
        <p:spPr>
          <a:xfrm>
            <a:off x="3578088" y="7700837"/>
            <a:ext cx="1633649" cy="677108"/>
          </a:xfrm>
          <a:prstGeom prst="rect">
            <a:avLst/>
          </a:prstGeom>
          <a:noFill/>
        </p:spPr>
        <p:txBody>
          <a:bodyPr wrap="square" lIns="36000" rIns="36000" rtlCol="0">
            <a:spAutoFit/>
          </a:bodyPr>
          <a:lstStyle/>
          <a:p>
            <a:pPr algn="ctr"/>
            <a:r>
              <a:rPr lang="ja-JP" altLang="en-US" sz="1600" b="1" dirty="0"/>
              <a:t>﨑元 利樹</a:t>
            </a:r>
            <a:endParaRPr lang="en-US" altLang="ja-JP" sz="1600" b="1" dirty="0"/>
          </a:p>
          <a:p>
            <a:pPr algn="ctr"/>
            <a:r>
              <a:rPr lang="ja-JP" altLang="en-US" sz="1100" b="1" dirty="0"/>
              <a:t>（公財）関西・大阪２１世紀協会　理事長</a:t>
            </a:r>
            <a:endParaRPr lang="en-US" altLang="ja-JP" sz="1100" b="1" dirty="0"/>
          </a:p>
        </p:txBody>
      </p:sp>
      <p:sp>
        <p:nvSpPr>
          <p:cNvPr id="48" name="テキスト ボックス 47">
            <a:extLst>
              <a:ext uri="{FF2B5EF4-FFF2-40B4-BE49-F238E27FC236}">
                <a16:creationId xmlns:a16="http://schemas.microsoft.com/office/drawing/2014/main" id="{F5B3C551-E3DB-40D6-B767-4D7FE7D5F6AF}"/>
              </a:ext>
            </a:extLst>
          </p:cNvPr>
          <p:cNvSpPr txBox="1"/>
          <p:nvPr/>
        </p:nvSpPr>
        <p:spPr>
          <a:xfrm>
            <a:off x="961464" y="8663978"/>
            <a:ext cx="1562415" cy="707886"/>
          </a:xfrm>
          <a:prstGeom prst="rect">
            <a:avLst/>
          </a:prstGeom>
          <a:noFill/>
        </p:spPr>
        <p:txBody>
          <a:bodyPr wrap="square" rtlCol="0">
            <a:spAutoFit/>
          </a:bodyPr>
          <a:lstStyle/>
          <a:p>
            <a:pPr algn="ctr"/>
            <a:r>
              <a:rPr lang="ja-JP" altLang="en-US" sz="1600" b="1" dirty="0"/>
              <a:t>白井 智子</a:t>
            </a:r>
            <a:endParaRPr lang="en-US" altLang="ja-JP" sz="1600" b="1" dirty="0"/>
          </a:p>
          <a:p>
            <a:pPr algn="ctr"/>
            <a:r>
              <a:rPr lang="ja-JP" altLang="en-US" sz="1200" b="1" dirty="0"/>
              <a:t>（特非）新公益連盟</a:t>
            </a:r>
            <a:endParaRPr lang="en-US" altLang="ja-JP" sz="1200" b="1" dirty="0"/>
          </a:p>
          <a:p>
            <a:pPr algn="ctr"/>
            <a:r>
              <a:rPr lang="ja-JP" altLang="en-US" sz="1200" b="1" dirty="0"/>
              <a:t>代表理事</a:t>
            </a:r>
            <a:endParaRPr lang="en-US" altLang="ja-JP" sz="1400" b="1" dirty="0"/>
          </a:p>
        </p:txBody>
      </p:sp>
      <p:sp>
        <p:nvSpPr>
          <p:cNvPr id="49" name="テキスト ボックス 48">
            <a:extLst>
              <a:ext uri="{FF2B5EF4-FFF2-40B4-BE49-F238E27FC236}">
                <a16:creationId xmlns:a16="http://schemas.microsoft.com/office/drawing/2014/main" id="{21FF0731-E94E-479C-B053-BDD931DE94A0}"/>
              </a:ext>
            </a:extLst>
          </p:cNvPr>
          <p:cNvSpPr txBox="1"/>
          <p:nvPr/>
        </p:nvSpPr>
        <p:spPr>
          <a:xfrm>
            <a:off x="3597430" y="8689378"/>
            <a:ext cx="1893415" cy="677108"/>
          </a:xfrm>
          <a:prstGeom prst="rect">
            <a:avLst/>
          </a:prstGeom>
          <a:noFill/>
        </p:spPr>
        <p:txBody>
          <a:bodyPr wrap="square" rtlCol="0">
            <a:spAutoFit/>
          </a:bodyPr>
          <a:lstStyle/>
          <a:p>
            <a:pPr algn="ctr"/>
            <a:r>
              <a:rPr lang="ja-JP" altLang="en-US" sz="1600" b="1" dirty="0"/>
              <a:t>鱧谷　貴</a:t>
            </a:r>
            <a:endParaRPr lang="en-US" altLang="ja-JP" sz="1600" b="1" dirty="0"/>
          </a:p>
          <a:p>
            <a:pPr algn="ctr"/>
            <a:r>
              <a:rPr lang="ja-JP" altLang="en-US" sz="1100" b="1" dirty="0"/>
              <a:t>（公財）大阪コミュニティ財団　専務理事</a:t>
            </a:r>
            <a:endParaRPr lang="en-US" altLang="ja-JP" sz="1100" b="1" dirty="0"/>
          </a:p>
        </p:txBody>
      </p:sp>
      <p:sp>
        <p:nvSpPr>
          <p:cNvPr id="51" name="テキスト ボックス 50">
            <a:extLst>
              <a:ext uri="{FF2B5EF4-FFF2-40B4-BE49-F238E27FC236}">
                <a16:creationId xmlns:a16="http://schemas.microsoft.com/office/drawing/2014/main" id="{2F6B509E-B4A5-4916-B921-77D39F1E1B68}"/>
              </a:ext>
            </a:extLst>
          </p:cNvPr>
          <p:cNvSpPr txBox="1"/>
          <p:nvPr/>
        </p:nvSpPr>
        <p:spPr>
          <a:xfrm>
            <a:off x="5959790" y="7700837"/>
            <a:ext cx="1712280" cy="677108"/>
          </a:xfrm>
          <a:prstGeom prst="rect">
            <a:avLst/>
          </a:prstGeom>
          <a:noFill/>
        </p:spPr>
        <p:txBody>
          <a:bodyPr wrap="square" rtlCol="0">
            <a:spAutoFit/>
          </a:bodyPr>
          <a:lstStyle/>
          <a:p>
            <a:pPr algn="ctr"/>
            <a:r>
              <a:rPr lang="ja-JP" altLang="en-US" sz="1600" b="1" dirty="0"/>
              <a:t>佐藤 正隆</a:t>
            </a:r>
            <a:endParaRPr lang="en-US" altLang="ja-JP" sz="1600" b="1" dirty="0"/>
          </a:p>
          <a:p>
            <a:pPr algn="ctr"/>
            <a:r>
              <a:rPr lang="ja-JP" altLang="en-US" sz="1100" b="1" dirty="0"/>
              <a:t>リタワークス株式会社　代表取締役</a:t>
            </a:r>
            <a:endParaRPr lang="en-US" altLang="ja-JP" sz="1100" b="1" dirty="0"/>
          </a:p>
        </p:txBody>
      </p:sp>
      <p:sp>
        <p:nvSpPr>
          <p:cNvPr id="4" name="テキスト ボックス 3">
            <a:extLst>
              <a:ext uri="{FF2B5EF4-FFF2-40B4-BE49-F238E27FC236}">
                <a16:creationId xmlns:a16="http://schemas.microsoft.com/office/drawing/2014/main" id="{CB1D8F8B-CD3E-4537-B7A3-9B13448D32A2}"/>
              </a:ext>
            </a:extLst>
          </p:cNvPr>
          <p:cNvSpPr txBox="1"/>
          <p:nvPr/>
        </p:nvSpPr>
        <p:spPr>
          <a:xfrm>
            <a:off x="-241" y="2993182"/>
            <a:ext cx="7560000" cy="924880"/>
          </a:xfrm>
          <a:prstGeom prst="rect">
            <a:avLst/>
          </a:prstGeom>
          <a:solidFill>
            <a:schemeClr val="tx1"/>
          </a:solidFill>
        </p:spPr>
        <p:txBody>
          <a:bodyPr wrap="square" rtlCol="0">
            <a:spAutoFit/>
          </a:bodyPr>
          <a:lstStyle/>
          <a:p>
            <a:endParaRPr kumimoji="1" lang="ja-JP" altLang="en-US" sz="2400" dirty="0"/>
          </a:p>
        </p:txBody>
      </p:sp>
      <p:sp>
        <p:nvSpPr>
          <p:cNvPr id="26" name="テキスト ボックス 25">
            <a:extLst>
              <a:ext uri="{FF2B5EF4-FFF2-40B4-BE49-F238E27FC236}">
                <a16:creationId xmlns:a16="http://schemas.microsoft.com/office/drawing/2014/main" id="{8C5C1664-709A-42DB-AE48-5856B12E4D36}"/>
              </a:ext>
            </a:extLst>
          </p:cNvPr>
          <p:cNvSpPr txBox="1"/>
          <p:nvPr/>
        </p:nvSpPr>
        <p:spPr>
          <a:xfrm>
            <a:off x="303532" y="3087502"/>
            <a:ext cx="6952610" cy="369332"/>
          </a:xfrm>
          <a:prstGeom prst="rect">
            <a:avLst/>
          </a:prstGeom>
          <a:noFill/>
        </p:spPr>
        <p:txBody>
          <a:bodyPr wrap="square" rtlCol="0">
            <a:spAutoFit/>
          </a:bodyPr>
          <a:lstStyle/>
          <a:p>
            <a:pPr algn="ctr"/>
            <a:r>
              <a:rPr kumimoji="1" lang="ja-JP" altLang="en-US" b="1" dirty="0">
                <a:solidFill>
                  <a:srgbClr val="FFFF00"/>
                </a:solidFill>
              </a:rPr>
              <a:t>主催：「民都・大阪」フィランソロピー</a:t>
            </a:r>
            <a:r>
              <a:rPr lang="ja-JP" altLang="en-US" b="1" dirty="0">
                <a:solidFill>
                  <a:srgbClr val="FFFF00"/>
                </a:solidFill>
              </a:rPr>
              <a:t>会議</a:t>
            </a:r>
            <a:endParaRPr kumimoji="1" lang="ja-JP" altLang="en-US" b="1" dirty="0">
              <a:solidFill>
                <a:srgbClr val="FFFF00"/>
              </a:solidFill>
            </a:endParaRPr>
          </a:p>
        </p:txBody>
      </p:sp>
      <p:sp>
        <p:nvSpPr>
          <p:cNvPr id="37" name="テキスト ボックス 36">
            <a:extLst>
              <a:ext uri="{FF2B5EF4-FFF2-40B4-BE49-F238E27FC236}">
                <a16:creationId xmlns:a16="http://schemas.microsoft.com/office/drawing/2014/main" id="{F5537B44-1AF9-4096-9D7A-3C819AD2D19B}"/>
              </a:ext>
            </a:extLst>
          </p:cNvPr>
          <p:cNvSpPr txBox="1"/>
          <p:nvPr/>
        </p:nvSpPr>
        <p:spPr>
          <a:xfrm>
            <a:off x="974164" y="3461788"/>
            <a:ext cx="5871136" cy="369332"/>
          </a:xfrm>
          <a:prstGeom prst="rect">
            <a:avLst/>
          </a:prstGeom>
          <a:noFill/>
        </p:spPr>
        <p:txBody>
          <a:bodyPr wrap="square" rtlCol="0">
            <a:spAutoFit/>
          </a:bodyPr>
          <a:lstStyle/>
          <a:p>
            <a:pPr algn="ctr"/>
            <a:r>
              <a:rPr lang="en-US" altLang="ja-JP" b="1" dirty="0">
                <a:solidFill>
                  <a:srgbClr val="FFFF00"/>
                </a:solidFill>
              </a:rPr>
              <a:t>12</a:t>
            </a:r>
            <a:r>
              <a:rPr lang="ja-JP" altLang="en-US" b="1" dirty="0">
                <a:solidFill>
                  <a:srgbClr val="FFFF00"/>
                </a:solidFill>
              </a:rPr>
              <a:t>月</a:t>
            </a:r>
            <a:r>
              <a:rPr lang="en-US" altLang="ja-JP" b="1" dirty="0">
                <a:solidFill>
                  <a:srgbClr val="FFFF00"/>
                </a:solidFill>
              </a:rPr>
              <a:t>22</a:t>
            </a:r>
            <a:r>
              <a:rPr lang="ja-JP" altLang="en-US" b="1" dirty="0">
                <a:solidFill>
                  <a:srgbClr val="FFFF00"/>
                </a:solidFill>
              </a:rPr>
              <a:t>日</a:t>
            </a:r>
            <a:r>
              <a:rPr lang="en-US" altLang="ja-JP" b="1" dirty="0">
                <a:solidFill>
                  <a:srgbClr val="FFFF00"/>
                </a:solidFill>
              </a:rPr>
              <a:t>(</a:t>
            </a:r>
            <a:r>
              <a:rPr lang="ja-JP" altLang="en-US" b="1" dirty="0">
                <a:solidFill>
                  <a:srgbClr val="FFFF00"/>
                </a:solidFill>
              </a:rPr>
              <a:t>水</a:t>
            </a:r>
            <a:r>
              <a:rPr lang="en-US" altLang="ja-JP" b="1" dirty="0">
                <a:solidFill>
                  <a:srgbClr val="FFFF00"/>
                </a:solidFill>
              </a:rPr>
              <a:t>)</a:t>
            </a:r>
            <a:r>
              <a:rPr lang="ja-JP" altLang="en-US" b="1" dirty="0">
                <a:solidFill>
                  <a:srgbClr val="FFFF00"/>
                </a:solidFill>
              </a:rPr>
              <a:t>　</a:t>
            </a:r>
            <a:r>
              <a:rPr lang="en-US" altLang="ja-JP" b="1" dirty="0">
                <a:solidFill>
                  <a:srgbClr val="FFFF00"/>
                </a:solidFill>
              </a:rPr>
              <a:t>14</a:t>
            </a:r>
            <a:r>
              <a:rPr lang="ja-JP" altLang="en-US" b="1" dirty="0">
                <a:solidFill>
                  <a:srgbClr val="FFFF00"/>
                </a:solidFill>
              </a:rPr>
              <a:t>時～</a:t>
            </a:r>
            <a:r>
              <a:rPr lang="en-US" altLang="ja-JP" b="1" dirty="0">
                <a:solidFill>
                  <a:srgbClr val="FFFF00"/>
                </a:solidFill>
              </a:rPr>
              <a:t>16</a:t>
            </a:r>
            <a:r>
              <a:rPr lang="ja-JP" altLang="en-US" b="1" dirty="0">
                <a:solidFill>
                  <a:srgbClr val="FFFF00"/>
                </a:solidFill>
              </a:rPr>
              <a:t>時　ウェビナー開催</a:t>
            </a:r>
            <a:endParaRPr kumimoji="1" lang="ja-JP" altLang="en-US" b="1" dirty="0">
              <a:solidFill>
                <a:srgbClr val="FFFF00"/>
              </a:solidFill>
            </a:endParaRPr>
          </a:p>
        </p:txBody>
      </p:sp>
      <p:sp>
        <p:nvSpPr>
          <p:cNvPr id="43" name="テキスト ボックス 42">
            <a:extLst>
              <a:ext uri="{FF2B5EF4-FFF2-40B4-BE49-F238E27FC236}">
                <a16:creationId xmlns:a16="http://schemas.microsoft.com/office/drawing/2014/main" id="{6D817B5D-D998-46DF-BB46-4C7C3B5E946C}"/>
              </a:ext>
            </a:extLst>
          </p:cNvPr>
          <p:cNvSpPr txBox="1"/>
          <p:nvPr/>
        </p:nvSpPr>
        <p:spPr>
          <a:xfrm>
            <a:off x="1027" y="9543561"/>
            <a:ext cx="7559675" cy="307777"/>
          </a:xfrm>
          <a:prstGeom prst="rect">
            <a:avLst/>
          </a:prstGeom>
          <a:solidFill>
            <a:srgbClr val="00B0F0"/>
          </a:solidFill>
        </p:spPr>
        <p:txBody>
          <a:bodyPr wrap="square" rtlCol="0">
            <a:spAutoFit/>
          </a:bodyPr>
          <a:lstStyle/>
          <a:p>
            <a:r>
              <a:rPr lang="ja-JP" altLang="en-US" sz="1400" b="1" dirty="0"/>
              <a:t>申込方法：以下の</a:t>
            </a:r>
            <a:r>
              <a:rPr lang="en-US" altLang="ja-JP" sz="1400" b="1" dirty="0"/>
              <a:t>URL</a:t>
            </a:r>
            <a:r>
              <a:rPr lang="ja-JP" altLang="en-US" sz="1400" b="1" dirty="0"/>
              <a:t>または</a:t>
            </a:r>
            <a:r>
              <a:rPr lang="en-US" altLang="ja-JP" sz="1400" b="1" dirty="0"/>
              <a:t>QR</a:t>
            </a:r>
            <a:r>
              <a:rPr lang="ja-JP" altLang="en-US" sz="1400" b="1" dirty="0"/>
              <a:t>コードからご登録願います。</a:t>
            </a:r>
            <a:r>
              <a:rPr lang="ja-JP" altLang="en-US" sz="1300" b="1" dirty="0"/>
              <a:t>（先着</a:t>
            </a:r>
            <a:r>
              <a:rPr lang="en-US" altLang="ja-JP" sz="1300" b="1" dirty="0"/>
              <a:t>500</a:t>
            </a:r>
            <a:r>
              <a:rPr lang="ja-JP" altLang="en-US" sz="1300" b="1" dirty="0"/>
              <a:t>名：参加費無料）</a:t>
            </a:r>
            <a:endParaRPr kumimoji="1" lang="ja-JP" altLang="en-US" sz="1300" b="1" dirty="0"/>
          </a:p>
        </p:txBody>
      </p:sp>
      <p:sp>
        <p:nvSpPr>
          <p:cNvPr id="7" name="テキスト ボックス 6">
            <a:extLst>
              <a:ext uri="{FF2B5EF4-FFF2-40B4-BE49-F238E27FC236}">
                <a16:creationId xmlns:a16="http://schemas.microsoft.com/office/drawing/2014/main" id="{784895F2-FB1A-4229-AC2B-294DA37BA2B2}"/>
              </a:ext>
            </a:extLst>
          </p:cNvPr>
          <p:cNvSpPr txBox="1"/>
          <p:nvPr/>
        </p:nvSpPr>
        <p:spPr>
          <a:xfrm>
            <a:off x="81521" y="10049684"/>
            <a:ext cx="5945899" cy="276999"/>
          </a:xfrm>
          <a:prstGeom prst="rect">
            <a:avLst/>
          </a:prstGeom>
          <a:noFill/>
        </p:spPr>
        <p:txBody>
          <a:bodyPr wrap="square" rtlCol="0">
            <a:spAutoFit/>
          </a:bodyPr>
          <a:lstStyle/>
          <a:p>
            <a:r>
              <a:rPr lang="en-US" altLang="ja-JP" sz="1200" dirty="0"/>
              <a:t>https://us02web.zoom.us/webinar/register/WN_nhS_UAK3QDCMHAYzUmv-Mg</a:t>
            </a:r>
          </a:p>
        </p:txBody>
      </p:sp>
      <p:sp>
        <p:nvSpPr>
          <p:cNvPr id="50" name="テキスト ボックス 49">
            <a:extLst>
              <a:ext uri="{FF2B5EF4-FFF2-40B4-BE49-F238E27FC236}">
                <a16:creationId xmlns:a16="http://schemas.microsoft.com/office/drawing/2014/main" id="{7686D471-9061-4925-A8E0-E6E5A034D2BC}"/>
              </a:ext>
            </a:extLst>
          </p:cNvPr>
          <p:cNvSpPr txBox="1"/>
          <p:nvPr/>
        </p:nvSpPr>
        <p:spPr>
          <a:xfrm>
            <a:off x="64951" y="10255183"/>
            <a:ext cx="6263459" cy="461665"/>
          </a:xfrm>
          <a:prstGeom prst="rect">
            <a:avLst/>
          </a:prstGeom>
          <a:noFill/>
        </p:spPr>
        <p:txBody>
          <a:bodyPr wrap="square" rtlCol="0">
            <a:spAutoFit/>
          </a:bodyPr>
          <a:lstStyle/>
          <a:p>
            <a:r>
              <a:rPr lang="ja-JP" altLang="en-US" sz="1200" dirty="0"/>
              <a:t>﻿＊メールアドレスがない方・インターネット環境のない方はご登録いただけません。</a:t>
            </a:r>
            <a:endParaRPr lang="en-US" altLang="ja-JP" sz="1200" dirty="0"/>
          </a:p>
          <a:p>
            <a:r>
              <a:rPr lang="ja-JP" altLang="en-US" sz="1200" dirty="0"/>
              <a:t>　悪しからずご了承願います。</a:t>
            </a:r>
            <a:endParaRPr lang="en-US" altLang="ja-JP" sz="1200" dirty="0"/>
          </a:p>
        </p:txBody>
      </p:sp>
      <p:pic>
        <p:nvPicPr>
          <p:cNvPr id="39" name="図 38"/>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507" y="4504864"/>
            <a:ext cx="916249" cy="900000"/>
          </a:xfrm>
          <a:prstGeom prst="ellipse">
            <a:avLst/>
          </a:prstGeom>
          <a:ln>
            <a:solidFill>
              <a:schemeClr val="bg1"/>
            </a:solidFill>
          </a:ln>
        </p:spPr>
      </p:pic>
      <p:pic>
        <p:nvPicPr>
          <p:cNvPr id="42" name="図 41"/>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41857" y="8592158"/>
            <a:ext cx="864000" cy="864000"/>
          </a:xfrm>
          <a:prstGeom prst="ellipse">
            <a:avLst/>
          </a:prstGeom>
          <a:ln>
            <a:solidFill>
              <a:schemeClr val="lt1">
                <a:hueOff val="0"/>
                <a:satOff val="0"/>
                <a:lumOff val="0"/>
              </a:schemeClr>
            </a:solidFill>
          </a:ln>
        </p:spPr>
      </p:pic>
      <p:pic>
        <p:nvPicPr>
          <p:cNvPr id="55" name="図 54"/>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5215936" y="6329070"/>
            <a:ext cx="864000" cy="864000"/>
          </a:xfrm>
          <a:prstGeom prst="ellipse">
            <a:avLst/>
          </a:prstGeom>
          <a:ln>
            <a:solidFill>
              <a:schemeClr val="lt1">
                <a:hueOff val="0"/>
                <a:satOff val="0"/>
                <a:lumOff val="0"/>
              </a:schemeClr>
            </a:solidFill>
          </a:ln>
        </p:spPr>
      </p:pic>
      <p:pic>
        <p:nvPicPr>
          <p:cNvPr id="46" name="コンテンツ プレースホルダー 5"/>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rot="5400000">
            <a:off x="2802767" y="7638084"/>
            <a:ext cx="864000" cy="864000"/>
          </a:xfrm>
          <a:prstGeom prst="ellipse">
            <a:avLst/>
          </a:prstGeom>
          <a:ln>
            <a:solidFill>
              <a:schemeClr val="lt1">
                <a:hueOff val="0"/>
                <a:satOff val="0"/>
                <a:lumOff val="0"/>
              </a:schemeClr>
            </a:solidFill>
          </a:ln>
        </p:spPr>
      </p:pic>
      <p:pic>
        <p:nvPicPr>
          <p:cNvPr id="57" name="コンテンツ プレースホルダー 9"/>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5215936" y="7638084"/>
            <a:ext cx="864000" cy="864000"/>
          </a:xfrm>
          <a:prstGeom prst="ellipse">
            <a:avLst/>
          </a:prstGeom>
          <a:ln>
            <a:solidFill>
              <a:schemeClr val="lt1">
                <a:hueOff val="0"/>
                <a:satOff val="0"/>
                <a:lumOff val="0"/>
              </a:schemeClr>
            </a:solidFill>
          </a:ln>
        </p:spPr>
      </p:pic>
      <p:pic>
        <p:nvPicPr>
          <p:cNvPr id="40" name="図 39"/>
          <p:cNvPicPr>
            <a:picLocks noChangeAspect="1"/>
          </p:cNvPicPr>
          <p:nvPr/>
        </p:nvPicPr>
        <p:blipFill rotWithShape="1">
          <a:blip r:embed="rId10" cstate="screen">
            <a:extLst>
              <a:ext uri="{28A0092B-C50C-407E-A947-70E740481C1C}">
                <a14:useLocalDpi xmlns:a14="http://schemas.microsoft.com/office/drawing/2010/main"/>
              </a:ext>
            </a:extLst>
          </a:blip>
          <a:srcRect/>
          <a:stretch/>
        </p:blipFill>
        <p:spPr>
          <a:xfrm>
            <a:off x="4562463" y="5188572"/>
            <a:ext cx="900000" cy="900000"/>
          </a:xfrm>
          <a:prstGeom prst="ellipse">
            <a:avLst/>
          </a:prstGeom>
          <a:ln>
            <a:solidFill>
              <a:schemeClr val="bg1"/>
            </a:solidFill>
          </a:ln>
        </p:spPr>
      </p:pic>
      <p:sp>
        <p:nvSpPr>
          <p:cNvPr id="27" name="テキスト ボックス 26">
            <a:extLst>
              <a:ext uri="{FF2B5EF4-FFF2-40B4-BE49-F238E27FC236}">
                <a16:creationId xmlns:a16="http://schemas.microsoft.com/office/drawing/2014/main" id="{FF94EE5E-9633-4214-9481-E1756C153089}"/>
              </a:ext>
            </a:extLst>
          </p:cNvPr>
          <p:cNvSpPr txBox="1"/>
          <p:nvPr/>
        </p:nvSpPr>
        <p:spPr>
          <a:xfrm>
            <a:off x="4421870" y="4834293"/>
            <a:ext cx="1383885" cy="288000"/>
          </a:xfrm>
          <a:prstGeom prst="rect">
            <a:avLst/>
          </a:prstGeom>
          <a:solidFill>
            <a:schemeClr val="tx1"/>
          </a:solidFill>
        </p:spPr>
        <p:txBody>
          <a:bodyPr wrap="square" lIns="36000" tIns="36000" rIns="36000" bIns="36000" rtlCol="0">
            <a:noAutofit/>
          </a:bodyPr>
          <a:lstStyle/>
          <a:p>
            <a:r>
              <a:rPr lang="ja-JP" altLang="en-US" sz="1600" b="1" dirty="0">
                <a:solidFill>
                  <a:srgbClr val="FFFF00"/>
                </a:solidFill>
                <a:highlight>
                  <a:srgbClr val="000000"/>
                </a:highlight>
              </a:rPr>
              <a:t> ナビ</a:t>
            </a:r>
            <a:r>
              <a:rPr kumimoji="1" lang="ja-JP" altLang="en-US" sz="1600" b="1" dirty="0">
                <a:solidFill>
                  <a:srgbClr val="FFFF00"/>
                </a:solidFill>
                <a:highlight>
                  <a:srgbClr val="000000"/>
                </a:highlight>
              </a:rPr>
              <a:t>ゲーター </a:t>
            </a:r>
          </a:p>
        </p:txBody>
      </p:sp>
      <p:pic>
        <p:nvPicPr>
          <p:cNvPr id="44" name="コンテンツ プレースホルダー 3"/>
          <p:cNvPicPr>
            <a:picLocks noChangeAspect="1"/>
          </p:cNvPicPr>
          <p:nvPr/>
        </p:nvPicPr>
        <p:blipFill rotWithShape="1">
          <a:blip r:embed="rId11" cstate="screen">
            <a:extLst>
              <a:ext uri="{28A0092B-C50C-407E-A947-70E740481C1C}">
                <a14:useLocalDpi xmlns:a14="http://schemas.microsoft.com/office/drawing/2010/main"/>
              </a:ext>
            </a:extLst>
          </a:blip>
          <a:srcRect/>
          <a:stretch/>
        </p:blipFill>
        <p:spPr>
          <a:xfrm>
            <a:off x="2799348" y="8592402"/>
            <a:ext cx="864000" cy="864000"/>
          </a:xfrm>
          <a:prstGeom prst="ellipse">
            <a:avLst/>
          </a:prstGeom>
          <a:ln>
            <a:solidFill>
              <a:schemeClr val="bg1"/>
            </a:solidFill>
          </a:ln>
        </p:spPr>
      </p:pic>
      <p:pic>
        <p:nvPicPr>
          <p:cNvPr id="47" name="図 46"/>
          <p:cNvPicPr>
            <a:picLocks noChangeAspect="1"/>
          </p:cNvPicPr>
          <p:nvPr/>
        </p:nvPicPr>
        <p:blipFill rotWithShape="1">
          <a:blip r:embed="rId12" cstate="screen">
            <a:extLst>
              <a:ext uri="{28A0092B-C50C-407E-A947-70E740481C1C}">
                <a14:useLocalDpi xmlns:a14="http://schemas.microsoft.com/office/drawing/2010/main"/>
              </a:ext>
            </a:extLst>
          </a:blip>
          <a:srcRect/>
          <a:stretch/>
        </p:blipFill>
        <p:spPr>
          <a:xfrm>
            <a:off x="141857" y="7638084"/>
            <a:ext cx="864000" cy="864000"/>
          </a:xfrm>
          <a:prstGeom prst="ellipse">
            <a:avLst/>
          </a:prstGeom>
          <a:ln>
            <a:solidFill>
              <a:schemeClr val="bg1"/>
            </a:solidFill>
          </a:ln>
        </p:spPr>
      </p:pic>
      <p:pic>
        <p:nvPicPr>
          <p:cNvPr id="52" name="図 51"/>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6549365" y="9953685"/>
            <a:ext cx="684000" cy="684000"/>
          </a:xfrm>
          <a:prstGeom prst="rect">
            <a:avLst/>
          </a:prstGeom>
        </p:spPr>
      </p:pic>
      <p:sp>
        <p:nvSpPr>
          <p:cNvPr id="53" name="テキスト ボックス 52">
            <a:extLst>
              <a:ext uri="{FF2B5EF4-FFF2-40B4-BE49-F238E27FC236}">
                <a16:creationId xmlns:a16="http://schemas.microsoft.com/office/drawing/2014/main" id="{AFCADFBC-E6E9-4EBF-A542-B966B11A7DA0}"/>
              </a:ext>
            </a:extLst>
          </p:cNvPr>
          <p:cNvSpPr txBox="1"/>
          <p:nvPr/>
        </p:nvSpPr>
        <p:spPr>
          <a:xfrm>
            <a:off x="6232337" y="9283306"/>
            <a:ext cx="1433777" cy="261610"/>
          </a:xfrm>
          <a:prstGeom prst="rect">
            <a:avLst/>
          </a:prstGeom>
          <a:noFill/>
          <a:ln>
            <a:noFill/>
          </a:ln>
        </p:spPr>
        <p:txBody>
          <a:bodyPr wrap="square" lIns="0" rIns="0" rtlCol="0">
            <a:spAutoFit/>
          </a:bodyPr>
          <a:lstStyle/>
          <a:p>
            <a:pPr algn="ctr"/>
            <a:r>
              <a:rPr lang="en-US" altLang="ja-JP" sz="1100" dirty="0"/>
              <a:t>【</a:t>
            </a:r>
            <a:r>
              <a:rPr lang="ja-JP" altLang="en-US" sz="1100" dirty="0"/>
              <a:t>順不同・敬称略</a:t>
            </a:r>
            <a:r>
              <a:rPr lang="en-US" altLang="ja-JP" sz="1100" dirty="0"/>
              <a:t>】</a:t>
            </a:r>
            <a:endParaRPr kumimoji="1" lang="ja-JP" altLang="en-US" sz="1100" dirty="0"/>
          </a:p>
        </p:txBody>
      </p:sp>
      <p:sp>
        <p:nvSpPr>
          <p:cNvPr id="3" name="楕円 2"/>
          <p:cNvSpPr/>
          <p:nvPr/>
        </p:nvSpPr>
        <p:spPr>
          <a:xfrm>
            <a:off x="4076700" y="4035232"/>
            <a:ext cx="3265167" cy="628558"/>
          </a:xfrm>
          <a:prstGeom prst="ellipse">
            <a:avLst/>
          </a:prstGeom>
          <a:solidFill>
            <a:schemeClr val="accent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kumimoji="1" lang="ja-JP" altLang="en-US" b="1" dirty="0">
                <a:solidFill>
                  <a:schemeClr val="bg1"/>
                </a:solidFill>
              </a:rPr>
              <a:t>財団・社団の大集合！</a:t>
            </a:r>
          </a:p>
        </p:txBody>
      </p:sp>
      <p:sp>
        <p:nvSpPr>
          <p:cNvPr id="54" name="テキスト ボックス 53">
            <a:extLst>
              <a:ext uri="{FF2B5EF4-FFF2-40B4-BE49-F238E27FC236}">
                <a16:creationId xmlns:a16="http://schemas.microsoft.com/office/drawing/2014/main" id="{784895F2-FB1A-4229-AC2B-294DA37BA2B2}"/>
              </a:ext>
            </a:extLst>
          </p:cNvPr>
          <p:cNvSpPr txBox="1"/>
          <p:nvPr/>
        </p:nvSpPr>
        <p:spPr>
          <a:xfrm>
            <a:off x="52946" y="9859184"/>
            <a:ext cx="5945899" cy="276999"/>
          </a:xfrm>
          <a:prstGeom prst="rect">
            <a:avLst/>
          </a:prstGeom>
          <a:noFill/>
        </p:spPr>
        <p:txBody>
          <a:bodyPr wrap="square" rtlCol="0">
            <a:spAutoFit/>
          </a:bodyPr>
          <a:lstStyle/>
          <a:p>
            <a:r>
              <a:rPr lang="ja-JP" altLang="en-US" sz="1200" dirty="0"/>
              <a:t>↓</a:t>
            </a:r>
            <a:r>
              <a:rPr lang="en-US" altLang="ja-JP" sz="1200" dirty="0"/>
              <a:t>Zoom</a:t>
            </a:r>
            <a:r>
              <a:rPr lang="ja-JP" altLang="en-US" sz="1200" dirty="0"/>
              <a:t>のウェビナー登録画面にジャンプします。</a:t>
            </a:r>
            <a:endParaRPr lang="en-US" altLang="ja-JP" sz="1200" dirty="0"/>
          </a:p>
        </p:txBody>
      </p:sp>
      <p:sp>
        <p:nvSpPr>
          <p:cNvPr id="56" name="テキスト ボックス 55">
            <a:extLst>
              <a:ext uri="{FF2B5EF4-FFF2-40B4-BE49-F238E27FC236}">
                <a16:creationId xmlns:a16="http://schemas.microsoft.com/office/drawing/2014/main" id="{46E54B23-7372-41DB-AF8C-CF608D2EF6CF}"/>
              </a:ext>
            </a:extLst>
          </p:cNvPr>
          <p:cNvSpPr txBox="1"/>
          <p:nvPr/>
        </p:nvSpPr>
        <p:spPr>
          <a:xfrm>
            <a:off x="6260007" y="2826775"/>
            <a:ext cx="1359385" cy="307777"/>
          </a:xfrm>
          <a:prstGeom prst="rect">
            <a:avLst/>
          </a:prstGeom>
          <a:noFill/>
        </p:spPr>
        <p:txBody>
          <a:bodyPr wrap="square" rtlCol="0">
            <a:spAutoFit/>
          </a:bodyPr>
          <a:lstStyle/>
          <a:p>
            <a:pPr algn="ctr"/>
            <a:r>
              <a:rPr lang="en-US" altLang="ja-JP" sz="700" b="1" dirty="0">
                <a:solidFill>
                  <a:schemeClr val="bg1"/>
                </a:solidFill>
              </a:rPr>
              <a:t>OSAKA</a:t>
            </a:r>
            <a:r>
              <a:rPr lang="ja-JP" altLang="en-US" sz="700" b="1" dirty="0">
                <a:solidFill>
                  <a:schemeClr val="bg1"/>
                </a:solidFill>
              </a:rPr>
              <a:t>光のルネサンス</a:t>
            </a:r>
            <a:r>
              <a:rPr lang="en-US" altLang="ja-JP" sz="700" b="1" dirty="0">
                <a:solidFill>
                  <a:schemeClr val="bg1"/>
                </a:solidFill>
              </a:rPr>
              <a:t>2020</a:t>
            </a:r>
          </a:p>
          <a:p>
            <a:pPr algn="ctr"/>
            <a:r>
              <a:rPr lang="en-US" altLang="ja-JP" sz="700" b="1" dirty="0">
                <a:solidFill>
                  <a:schemeClr val="bg1"/>
                </a:solidFill>
              </a:rPr>
              <a:t>©MIRRORBOWLER</a:t>
            </a:r>
            <a:endParaRPr kumimoji="1" lang="ja-JP" altLang="en-US" sz="700" b="1" dirty="0">
              <a:solidFill>
                <a:schemeClr val="bg1"/>
              </a:solidFill>
            </a:endParaRPr>
          </a:p>
        </p:txBody>
      </p:sp>
    </p:spTree>
    <p:extLst>
      <p:ext uri="{BB962C8B-B14F-4D97-AF65-F5344CB8AC3E}">
        <p14:creationId xmlns:p14="http://schemas.microsoft.com/office/powerpoint/2010/main" val="3827250162"/>
      </p:ext>
    </p:extLst>
  </p:cSld>
  <p:clrMapOvr>
    <a:masterClrMapping/>
  </p:clrMapOvr>
  <mc:AlternateContent xmlns:mc="http://schemas.openxmlformats.org/markup-compatibility/2006" xmlns:p14="http://schemas.microsoft.com/office/powerpoint/2010/main">
    <mc:Choice Requires="p14">
      <p:transition spd="slow" p14:dur="2000" advTm="71142"/>
    </mc:Choice>
    <mc:Fallback xmlns="">
      <p:transition spd="slow" advTm="7114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F1F1AB-EBFA-40AB-8F17-C0FAEFF29CE4}"/>
              </a:ext>
            </a:extLst>
          </p:cNvPr>
          <p:cNvSpPr>
            <a:spLocks noGrp="1"/>
          </p:cNvSpPr>
          <p:nvPr>
            <p:ph type="title"/>
          </p:nvPr>
        </p:nvSpPr>
        <p:spPr>
          <a:xfrm>
            <a:off x="519728" y="538760"/>
            <a:ext cx="6520220" cy="915689"/>
          </a:xfrm>
        </p:spPr>
        <p:txBody>
          <a:bodyPr>
            <a:normAutofit/>
          </a:bodyPr>
          <a:lstStyle/>
          <a:p>
            <a:pPr algn="ctr"/>
            <a:r>
              <a:rPr lang="ja-JP" altLang="en-US" sz="2000" b="1" dirty="0"/>
              <a:t>ポストコロナ時代の</a:t>
            </a:r>
            <a:br>
              <a:rPr lang="ja-JP" altLang="en-US" sz="2000" b="1" dirty="0"/>
            </a:br>
            <a:r>
              <a:rPr lang="ja-JP" altLang="en-US" sz="2000" b="1" dirty="0"/>
              <a:t>民間公益活動を活かした「民都・大阪」の実現</a:t>
            </a:r>
            <a:r>
              <a:rPr lang="en-US" altLang="ja-JP" sz="2000" b="1" dirty="0"/>
              <a:t/>
            </a:r>
            <a:br>
              <a:rPr lang="en-US" altLang="ja-JP" sz="2000" b="1" dirty="0"/>
            </a:br>
            <a:r>
              <a:rPr lang="ja-JP" altLang="en-US" sz="2000" b="1" dirty="0" err="1"/>
              <a:t>ー</a:t>
            </a:r>
            <a:r>
              <a:rPr lang="ja-JP" altLang="en-US" sz="2000" b="1" dirty="0"/>
              <a:t>大阪イニシアチブの提案</a:t>
            </a:r>
            <a:r>
              <a:rPr lang="ja-JP" altLang="en-US" sz="2000" b="1" dirty="0" err="1"/>
              <a:t>ー</a:t>
            </a:r>
            <a:endParaRPr lang="ja-JP" altLang="en-US" b="1" dirty="0"/>
          </a:p>
        </p:txBody>
      </p:sp>
      <p:sp>
        <p:nvSpPr>
          <p:cNvPr id="3" name="コンテンツ プレースホルダー 2">
            <a:extLst>
              <a:ext uri="{FF2B5EF4-FFF2-40B4-BE49-F238E27FC236}">
                <a16:creationId xmlns:a16="http://schemas.microsoft.com/office/drawing/2014/main" id="{CB3C8D5B-0FE8-4C4F-AC3E-39693C17629F}"/>
              </a:ext>
            </a:extLst>
          </p:cNvPr>
          <p:cNvSpPr>
            <a:spLocks noGrp="1"/>
          </p:cNvSpPr>
          <p:nvPr>
            <p:ph idx="1"/>
          </p:nvPr>
        </p:nvSpPr>
        <p:spPr>
          <a:xfrm>
            <a:off x="457199" y="1454450"/>
            <a:ext cx="6739068" cy="787052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solidFill>
              <a:schemeClr val="tx1"/>
            </a:solidFill>
          </a:ln>
        </p:spPr>
        <p:txBody>
          <a:bodyPr lIns="72000" tIns="72000" rIns="0">
            <a:normAutofit/>
          </a:bodyPr>
          <a:lstStyle/>
          <a:p>
            <a:pPr marL="0" indent="0" algn="ctr">
              <a:buNone/>
            </a:pPr>
            <a:r>
              <a:rPr kumimoji="1" lang="ja-JP" altLang="en-US" dirty="0"/>
              <a:t>プログラム</a:t>
            </a:r>
            <a:endParaRPr lang="en-US" altLang="ja-JP" sz="1488" dirty="0"/>
          </a:p>
          <a:p>
            <a:pPr marL="0" indent="0">
              <a:buNone/>
            </a:pPr>
            <a:r>
              <a:rPr lang="ja-JP" altLang="en-US" sz="1600" dirty="0"/>
              <a:t>１３時４５分　ウェビナー入室</a:t>
            </a:r>
            <a:endParaRPr lang="en-US" altLang="ja-JP" sz="1600" dirty="0"/>
          </a:p>
          <a:p>
            <a:pPr marL="0" indent="0">
              <a:buNone/>
            </a:pPr>
            <a:r>
              <a:rPr lang="ja-JP" altLang="en-US" sz="1600" dirty="0"/>
              <a:t>１４時００分　開　会　　　　</a:t>
            </a:r>
            <a:r>
              <a:rPr lang="ja-JP" altLang="en-US" sz="1500" dirty="0"/>
              <a:t>ナビゲーター：</a:t>
            </a:r>
            <a:r>
              <a:rPr lang="ja-JP" altLang="en-US" sz="1600" dirty="0"/>
              <a:t>梅谷 裕子</a:t>
            </a:r>
            <a:r>
              <a:rPr lang="ja-JP" altLang="en-US" sz="1200" dirty="0"/>
              <a:t>（ソプラノ歌手）</a:t>
            </a:r>
            <a:endParaRPr kumimoji="1" lang="en-US" altLang="ja-JP" sz="1600" dirty="0"/>
          </a:p>
          <a:p>
            <a:pPr marL="0" indent="0">
              <a:buNone/>
            </a:pPr>
            <a:r>
              <a:rPr lang="ja-JP" altLang="en-US" sz="1600" dirty="0"/>
              <a:t>１４時０５分　メッセージ　　鳥井 信吾</a:t>
            </a:r>
            <a:r>
              <a:rPr lang="ja-JP" altLang="en-US" sz="1200" spc="-100" dirty="0"/>
              <a:t>（サントリーホールディングス副会長</a:t>
            </a:r>
            <a:r>
              <a:rPr lang="ja-JP" altLang="en-US" sz="1400" spc="-100" dirty="0"/>
              <a:t>）</a:t>
            </a:r>
            <a:endParaRPr lang="en-US" altLang="ja-JP" sz="1600" spc="-100" dirty="0"/>
          </a:p>
          <a:p>
            <a:pPr marL="0" lvl="0" indent="0">
              <a:buNone/>
            </a:pPr>
            <a:r>
              <a:rPr lang="ja-JP" altLang="en-US" sz="1600" dirty="0"/>
              <a:t>１４</a:t>
            </a:r>
            <a:r>
              <a:rPr kumimoji="1" lang="ja-JP" altLang="en-US" sz="1600" dirty="0"/>
              <a:t>時１０分　</a:t>
            </a:r>
            <a:r>
              <a:rPr lang="ja-JP" altLang="en-US" sz="1600" dirty="0">
                <a:solidFill>
                  <a:prstClr val="black"/>
                </a:solidFill>
              </a:rPr>
              <a:t>趣旨説明　　　出口 正之</a:t>
            </a:r>
            <a:r>
              <a:rPr lang="ja-JP" altLang="en-US" sz="1200" spc="-120" dirty="0">
                <a:solidFill>
                  <a:prstClr val="black"/>
                </a:solidFill>
              </a:rPr>
              <a:t>（「民都・大阪」フィランソロピー会議議長）</a:t>
            </a:r>
            <a:endParaRPr lang="en-US" altLang="ja-JP" sz="1400" spc="-120" dirty="0">
              <a:solidFill>
                <a:prstClr val="black"/>
              </a:solidFill>
            </a:endParaRPr>
          </a:p>
          <a:p>
            <a:pPr marL="0" indent="0">
              <a:buNone/>
            </a:pPr>
            <a:r>
              <a:rPr lang="ja-JP" altLang="en-US" sz="1600" dirty="0"/>
              <a:t>１４時５０分　応援メッセージ</a:t>
            </a:r>
            <a:endParaRPr lang="en-US" altLang="ja-JP" sz="1600" dirty="0"/>
          </a:p>
          <a:p>
            <a:pPr marL="0" indent="0">
              <a:buNone/>
            </a:pPr>
            <a:r>
              <a:rPr lang="ja-JP" altLang="en-US" sz="1600" dirty="0"/>
              <a:t>１５時００分　映像コラージュ</a:t>
            </a:r>
            <a:endParaRPr lang="en-US" altLang="ja-JP" sz="1600" dirty="0"/>
          </a:p>
          <a:p>
            <a:pPr marL="0" indent="0">
              <a:buNone/>
            </a:pPr>
            <a:r>
              <a:rPr lang="ja-JP" altLang="en-US" sz="1600" dirty="0"/>
              <a:t>１５</a:t>
            </a:r>
            <a:r>
              <a:rPr kumimoji="1" lang="ja-JP" altLang="en-US" sz="1600" dirty="0"/>
              <a:t>時０５分　シンポジウム　　</a:t>
            </a:r>
            <a:endParaRPr kumimoji="1" lang="en-US" altLang="ja-JP" sz="1600" dirty="0"/>
          </a:p>
          <a:p>
            <a:pPr marL="0" indent="0">
              <a:buNone/>
            </a:pPr>
            <a:r>
              <a:rPr kumimoji="1" lang="ja-JP" altLang="en-US" sz="1600" dirty="0"/>
              <a:t>　　　　　　　　　</a:t>
            </a:r>
            <a:endParaRPr kumimoji="1" lang="en-US" altLang="ja-JP" sz="1600" dirty="0"/>
          </a:p>
          <a:p>
            <a:pPr marL="0" indent="0">
              <a:buNone/>
            </a:pPr>
            <a:endParaRPr lang="en-US" altLang="ja-JP" sz="1600" dirty="0"/>
          </a:p>
          <a:p>
            <a:pPr marL="0" indent="0">
              <a:buNone/>
            </a:pPr>
            <a:endParaRPr kumimoji="1" lang="en-US" altLang="ja-JP" sz="1600" dirty="0"/>
          </a:p>
          <a:p>
            <a:pPr marL="0" indent="0">
              <a:buNone/>
            </a:pPr>
            <a:r>
              <a:rPr kumimoji="1" lang="ja-JP" altLang="en-US" sz="1600" dirty="0"/>
              <a:t>　　　</a:t>
            </a:r>
            <a:endParaRPr kumimoji="1" lang="en-US" altLang="ja-JP" sz="1600" dirty="0"/>
          </a:p>
          <a:p>
            <a:pPr marL="0" indent="0">
              <a:buNone/>
            </a:pPr>
            <a:endParaRPr lang="en-US" altLang="ja-JP" sz="1600" dirty="0"/>
          </a:p>
          <a:p>
            <a:pPr marL="0" indent="0">
              <a:spcBef>
                <a:spcPts val="1800"/>
              </a:spcBef>
              <a:buNone/>
            </a:pPr>
            <a:r>
              <a:rPr lang="ja-JP" altLang="en-US" sz="1600" dirty="0"/>
              <a:t>１５時４５分　クロージング・スピーチ</a:t>
            </a:r>
            <a:endParaRPr lang="en-US" altLang="ja-JP" sz="1600" dirty="0"/>
          </a:p>
          <a:p>
            <a:pPr marL="0" indent="0">
              <a:buNone/>
            </a:pPr>
            <a:r>
              <a:rPr lang="ja-JP" altLang="en-US" sz="1600" dirty="0"/>
              <a:t>　　　　　　　　　　　　　　　　</a:t>
            </a:r>
            <a:endParaRPr lang="en-US" altLang="ja-JP" sz="1600" dirty="0"/>
          </a:p>
          <a:p>
            <a:pPr marL="0" indent="0">
              <a:buNone/>
            </a:pPr>
            <a:r>
              <a:rPr lang="ja-JP" altLang="en-US" sz="1600" dirty="0"/>
              <a:t>１５時５５分　大会のとりまとめ</a:t>
            </a:r>
            <a:endParaRPr lang="en-US" altLang="ja-JP" sz="1600" dirty="0"/>
          </a:p>
          <a:p>
            <a:pPr marL="0" indent="0">
              <a:buNone/>
            </a:pPr>
            <a:endParaRPr lang="en-US" altLang="ja-JP" sz="1600" dirty="0"/>
          </a:p>
          <a:p>
            <a:pPr marL="0" indent="0">
              <a:buNone/>
            </a:pPr>
            <a:r>
              <a:rPr kumimoji="1" lang="ja-JP" altLang="en-US" sz="1600" dirty="0"/>
              <a:t>　　　　　　　　　　　　</a:t>
            </a:r>
          </a:p>
        </p:txBody>
      </p:sp>
      <p:sp>
        <p:nvSpPr>
          <p:cNvPr id="5" name="テキスト ボックス 4">
            <a:extLst>
              <a:ext uri="{FF2B5EF4-FFF2-40B4-BE49-F238E27FC236}">
                <a16:creationId xmlns:a16="http://schemas.microsoft.com/office/drawing/2014/main" id="{CD46C5E7-7265-4A01-A348-A478AD3DB91E}"/>
              </a:ext>
            </a:extLst>
          </p:cNvPr>
          <p:cNvSpPr txBox="1"/>
          <p:nvPr/>
        </p:nvSpPr>
        <p:spPr>
          <a:xfrm>
            <a:off x="3319482" y="3863340"/>
            <a:ext cx="3791059" cy="2215991"/>
          </a:xfrm>
          <a:prstGeom prst="rect">
            <a:avLst/>
          </a:prstGeom>
          <a:noFill/>
          <a:ln>
            <a:noFill/>
          </a:ln>
        </p:spPr>
        <p:txBody>
          <a:bodyPr wrap="square" lIns="72000" rIns="0" rtlCol="0">
            <a:spAutoFit/>
          </a:bodyPr>
          <a:lstStyle/>
          <a:p>
            <a:r>
              <a:rPr lang="ja-JP" altLang="en-US" sz="1600" dirty="0"/>
              <a:t>堀井 良殷</a:t>
            </a:r>
            <a:r>
              <a:rPr lang="ja-JP" altLang="en-US" sz="1200" dirty="0"/>
              <a:t>（（一社）心学明誠舎理事長）</a:t>
            </a:r>
            <a:endParaRPr lang="en-US" altLang="ja-JP" sz="1200" dirty="0"/>
          </a:p>
          <a:p>
            <a:r>
              <a:rPr lang="ja-JP" altLang="en-US" sz="1600" dirty="0"/>
              <a:t>大槻 文藏</a:t>
            </a:r>
            <a:r>
              <a:rPr lang="ja-JP" altLang="en-US" sz="1200" dirty="0"/>
              <a:t>（（公財）大槻能楽堂理事長）</a:t>
            </a:r>
            <a:endParaRPr lang="en-US" altLang="ja-JP" sz="1200" dirty="0"/>
          </a:p>
          <a:p>
            <a:r>
              <a:rPr lang="ja-JP" altLang="en-US" sz="1600" dirty="0"/>
              <a:t>﨑元 利樹</a:t>
            </a:r>
            <a:r>
              <a:rPr lang="ja-JP" altLang="en-US" sz="1100" dirty="0"/>
              <a:t>（</a:t>
            </a:r>
            <a:r>
              <a:rPr lang="ja-JP" altLang="en-US" sz="1200" dirty="0"/>
              <a:t>（公財）</a:t>
            </a:r>
            <a:r>
              <a:rPr lang="ja-JP" altLang="en-US" sz="1200" spc="-100" dirty="0"/>
              <a:t>関西・大阪</a:t>
            </a:r>
            <a:r>
              <a:rPr lang="en-US" altLang="ja-JP" sz="1200" dirty="0"/>
              <a:t>21</a:t>
            </a:r>
            <a:r>
              <a:rPr lang="ja-JP" altLang="en-US" sz="1200" dirty="0"/>
              <a:t>世紀協会理事長）</a:t>
            </a:r>
            <a:r>
              <a:rPr lang="ja-JP" altLang="en-US" dirty="0"/>
              <a:t>　　　　　　　　　　　　　　　　　　  </a:t>
            </a:r>
            <a:r>
              <a:rPr lang="ja-JP" altLang="en-US" sz="1600" dirty="0"/>
              <a:t>佐藤 正隆</a:t>
            </a:r>
            <a:r>
              <a:rPr lang="ja-JP" altLang="en-US" sz="1200" dirty="0"/>
              <a:t>（</a:t>
            </a:r>
            <a:r>
              <a:rPr lang="ja-JP" altLang="en-US" sz="1200" spc="-100" dirty="0"/>
              <a:t>リタワークス株式会社代表取締役</a:t>
            </a:r>
            <a:r>
              <a:rPr lang="ja-JP" altLang="en-US" sz="1200" dirty="0"/>
              <a:t>）</a:t>
            </a:r>
            <a:endParaRPr lang="ja-JP" altLang="en-US" dirty="0"/>
          </a:p>
          <a:p>
            <a:r>
              <a:rPr lang="ja-JP" altLang="en-US" sz="1600" dirty="0"/>
              <a:t>白井 智子</a:t>
            </a:r>
            <a:r>
              <a:rPr lang="ja-JP" altLang="en-US" sz="1200" dirty="0"/>
              <a:t>（（特非）新公益連盟代表理事）</a:t>
            </a:r>
            <a:endParaRPr lang="en-US" altLang="ja-JP" sz="1200" dirty="0"/>
          </a:p>
          <a:p>
            <a:r>
              <a:rPr lang="ja-JP" altLang="en-US" sz="1600" dirty="0"/>
              <a:t>鱧谷　貴 </a:t>
            </a:r>
            <a:r>
              <a:rPr lang="ja-JP" altLang="en-US" sz="1100" dirty="0"/>
              <a:t>（（公財）大阪コミュニティ財団専務理事）</a:t>
            </a:r>
            <a:endParaRPr lang="en-US" altLang="ja-JP" sz="1100" dirty="0"/>
          </a:p>
          <a:p>
            <a:endParaRPr lang="en-US" altLang="ja-JP" sz="1200" dirty="0"/>
          </a:p>
          <a:p>
            <a:endParaRPr lang="en-US" altLang="ja-JP" sz="1200" dirty="0"/>
          </a:p>
          <a:p>
            <a:r>
              <a:rPr lang="ja-JP" altLang="en-US" sz="1600" dirty="0"/>
              <a:t>池内 啓三</a:t>
            </a:r>
            <a:r>
              <a:rPr lang="ja-JP" altLang="en-US" sz="1200" dirty="0"/>
              <a:t>（ （学）関西大学相談役）</a:t>
            </a:r>
            <a:endParaRPr lang="en-US" altLang="ja-JP" sz="1600" dirty="0"/>
          </a:p>
        </p:txBody>
      </p:sp>
      <p:sp>
        <p:nvSpPr>
          <p:cNvPr id="6" name="テキスト ボックス 5">
            <a:extLst>
              <a:ext uri="{FF2B5EF4-FFF2-40B4-BE49-F238E27FC236}">
                <a16:creationId xmlns:a16="http://schemas.microsoft.com/office/drawing/2014/main" id="{AFCADFBC-E6E9-4EBF-A542-B966B11A7DA0}"/>
              </a:ext>
            </a:extLst>
          </p:cNvPr>
          <p:cNvSpPr txBox="1"/>
          <p:nvPr/>
        </p:nvSpPr>
        <p:spPr>
          <a:xfrm>
            <a:off x="1883113" y="3865245"/>
            <a:ext cx="1371600" cy="1077218"/>
          </a:xfrm>
          <a:prstGeom prst="rect">
            <a:avLst/>
          </a:prstGeom>
          <a:noFill/>
          <a:ln>
            <a:noFill/>
          </a:ln>
        </p:spPr>
        <p:txBody>
          <a:bodyPr wrap="square" rtlCol="0">
            <a:spAutoFit/>
          </a:bodyPr>
          <a:lstStyle/>
          <a:p>
            <a:r>
              <a:rPr kumimoji="1" lang="ja-JP" altLang="en-US" sz="1600" dirty="0"/>
              <a:t>進行</a:t>
            </a:r>
            <a:endParaRPr kumimoji="1" lang="en-US" altLang="ja-JP" sz="1600" dirty="0"/>
          </a:p>
          <a:p>
            <a:r>
              <a:rPr lang="ja-JP" altLang="en-US" sz="1600" dirty="0"/>
              <a:t>パネリスト</a:t>
            </a:r>
            <a:endParaRPr kumimoji="1" lang="en-US" altLang="ja-JP" sz="1600" dirty="0"/>
          </a:p>
          <a:p>
            <a:pPr algn="ctr"/>
            <a:endParaRPr lang="en-US" altLang="ja-JP" sz="1600" dirty="0"/>
          </a:p>
          <a:p>
            <a:pPr algn="ctr"/>
            <a:endParaRPr kumimoji="1" lang="ja-JP" altLang="en-US" sz="1600" dirty="0"/>
          </a:p>
        </p:txBody>
      </p:sp>
      <p:sp>
        <p:nvSpPr>
          <p:cNvPr id="11" name="テキスト ボックス 10">
            <a:extLst>
              <a:ext uri="{FF2B5EF4-FFF2-40B4-BE49-F238E27FC236}">
                <a16:creationId xmlns:a16="http://schemas.microsoft.com/office/drawing/2014/main" id="{5169C3C3-15FC-4A5D-A3DA-3620F9A2DB33}"/>
              </a:ext>
            </a:extLst>
          </p:cNvPr>
          <p:cNvSpPr txBox="1"/>
          <p:nvPr/>
        </p:nvSpPr>
        <p:spPr>
          <a:xfrm>
            <a:off x="504096" y="6486281"/>
            <a:ext cx="6520220" cy="1561966"/>
          </a:xfrm>
          <a:prstGeom prst="rect">
            <a:avLst/>
          </a:prstGeom>
          <a:noFill/>
          <a:ln>
            <a:noFill/>
          </a:ln>
        </p:spPr>
        <p:txBody>
          <a:bodyPr wrap="square" rtlCol="0">
            <a:spAutoFit/>
          </a:bodyPr>
          <a:lstStyle/>
          <a:p>
            <a:pPr algn="ctr">
              <a:spcAft>
                <a:spcPts val="300"/>
              </a:spcAft>
            </a:pPr>
            <a:r>
              <a:rPr lang="ja-JP" altLang="en-US" sz="1600" b="1" dirty="0">
                <a:solidFill>
                  <a:srgbClr val="FF0000"/>
                </a:solidFill>
              </a:rPr>
              <a:t>応援メッセージ</a:t>
            </a:r>
            <a:endParaRPr lang="en-US" altLang="ja-JP" sz="1600" b="1" dirty="0">
              <a:solidFill>
                <a:srgbClr val="FF0000"/>
              </a:solidFill>
            </a:endParaRPr>
          </a:p>
          <a:p>
            <a:pPr algn="ctr"/>
            <a:r>
              <a:rPr lang="ja-JP" altLang="en-US" sz="1100" dirty="0"/>
              <a:t>（公財）小野奨学会　理事長　久保井 一匡</a:t>
            </a:r>
            <a:endParaRPr lang="en-US" altLang="ja-JP" sz="1100" dirty="0"/>
          </a:p>
          <a:p>
            <a:pPr algn="ctr"/>
            <a:r>
              <a:rPr lang="ja-JP" altLang="en-US" sz="1100" dirty="0"/>
              <a:t>（公財）熊西地域振興財団　代表理事　熊西 乃里子</a:t>
            </a:r>
            <a:endParaRPr lang="en-US" altLang="ja-JP" sz="1100" dirty="0"/>
          </a:p>
          <a:p>
            <a:pPr algn="ctr"/>
            <a:r>
              <a:rPr lang="ja-JP" altLang="en-US" sz="1100" dirty="0"/>
              <a:t>（公財）千里文化財団　理事長　中牧 弘允　</a:t>
            </a:r>
            <a:endParaRPr lang="en-US" altLang="ja-JP" sz="1100" dirty="0"/>
          </a:p>
          <a:p>
            <a:pPr algn="ctr"/>
            <a:r>
              <a:rPr lang="ja-JP" altLang="en-US" sz="1100" dirty="0"/>
              <a:t>アライアンス・フォーラム財団　会長　原　丈人</a:t>
            </a:r>
          </a:p>
          <a:p>
            <a:pPr algn="ctr"/>
            <a:r>
              <a:rPr lang="ja-JP" altLang="en-US" sz="1000" dirty="0"/>
              <a:t>（国連経済社会理事会特別協議資格を持つ合衆国非政府機関）</a:t>
            </a:r>
            <a:endParaRPr lang="en-US" altLang="ja-JP" sz="1000" dirty="0"/>
          </a:p>
          <a:p>
            <a:pPr algn="ctr"/>
            <a:r>
              <a:rPr lang="ja-JP" altLang="en-US" sz="1100" dirty="0"/>
              <a:t>　　</a:t>
            </a:r>
            <a:r>
              <a:rPr lang="en-US" altLang="ja-JP" sz="1100" dirty="0"/>
              <a:t>Samantha </a:t>
            </a:r>
            <a:r>
              <a:rPr lang="en-US" altLang="ja-JP" sz="1100" dirty="0" err="1"/>
              <a:t>Musoke</a:t>
            </a:r>
            <a:r>
              <a:rPr lang="ja-JP" altLang="en-US" sz="1100" dirty="0"/>
              <a:t>　</a:t>
            </a:r>
            <a:r>
              <a:rPr lang="en-US" altLang="ja-JP" sz="1100" dirty="0"/>
              <a:t> IFR4NPO</a:t>
            </a:r>
            <a:r>
              <a:rPr lang="ja-JP" altLang="en-US" sz="1100" dirty="0"/>
              <a:t>　</a:t>
            </a:r>
            <a:r>
              <a:rPr lang="en-US" altLang="ja-JP" sz="1100" dirty="0"/>
              <a:t>Project Director </a:t>
            </a:r>
          </a:p>
          <a:p>
            <a:pPr algn="ctr"/>
            <a:r>
              <a:rPr lang="en-US" altLang="ja-JP" sz="1100" dirty="0">
                <a:latin typeface="+mn-ea"/>
              </a:rPr>
              <a:t>Helen D. Gayle</a:t>
            </a:r>
            <a:r>
              <a:rPr lang="ja-JP" altLang="en-US" sz="1100" dirty="0">
                <a:latin typeface="+mn-ea"/>
              </a:rPr>
              <a:t>　シカゴ・コミュニティ財団　理事長（兼</a:t>
            </a:r>
            <a:r>
              <a:rPr lang="en-US" altLang="ja-JP" sz="1100" dirty="0">
                <a:latin typeface="+mn-ea"/>
              </a:rPr>
              <a:t>CEO</a:t>
            </a:r>
            <a:r>
              <a:rPr lang="ja-JP" altLang="en-US" sz="1100" dirty="0">
                <a:latin typeface="+mn-ea"/>
              </a:rPr>
              <a:t>）　　他</a:t>
            </a:r>
            <a:endParaRPr lang="en-US" altLang="ja-JP" sz="1100" dirty="0">
              <a:latin typeface="+mn-ea"/>
            </a:endParaRPr>
          </a:p>
        </p:txBody>
      </p:sp>
      <p:sp>
        <p:nvSpPr>
          <p:cNvPr id="13" name="テキスト ボックス 12">
            <a:extLst>
              <a:ext uri="{FF2B5EF4-FFF2-40B4-BE49-F238E27FC236}">
                <a16:creationId xmlns:a16="http://schemas.microsoft.com/office/drawing/2014/main" id="{EA1E827A-5840-44CA-9CE7-FBAC609E976A}"/>
              </a:ext>
            </a:extLst>
          </p:cNvPr>
          <p:cNvSpPr txBox="1"/>
          <p:nvPr/>
        </p:nvSpPr>
        <p:spPr>
          <a:xfrm>
            <a:off x="550992" y="8368786"/>
            <a:ext cx="3367256" cy="769441"/>
          </a:xfrm>
          <a:prstGeom prst="rect">
            <a:avLst/>
          </a:prstGeom>
          <a:noFill/>
          <a:ln>
            <a:noFill/>
          </a:ln>
        </p:spPr>
        <p:txBody>
          <a:bodyPr wrap="square" rtlCol="0">
            <a:spAutoFit/>
          </a:bodyPr>
          <a:lstStyle/>
          <a:p>
            <a:r>
              <a:rPr lang="ja-JP" altLang="en-US" sz="1100" dirty="0"/>
              <a:t>（公財）藤田美術館　</a:t>
            </a:r>
            <a:endParaRPr lang="en-US" altLang="ja-JP" sz="1100" dirty="0"/>
          </a:p>
          <a:p>
            <a:r>
              <a:rPr lang="ja-JP" altLang="en-US" sz="1100" dirty="0"/>
              <a:t>（公財）関西大阪２１世紀協会</a:t>
            </a:r>
            <a:endParaRPr lang="en-US" altLang="ja-JP" sz="1100" dirty="0"/>
          </a:p>
          <a:p>
            <a:r>
              <a:rPr lang="ja-JP" altLang="en-US" sz="1100" dirty="0"/>
              <a:t>（公財）太平洋人材交流センター </a:t>
            </a:r>
            <a:r>
              <a:rPr lang="en-US" altLang="ja-JP" sz="1100" dirty="0"/>
              <a:t>PREX</a:t>
            </a:r>
          </a:p>
          <a:p>
            <a:r>
              <a:rPr lang="ja-JP" altLang="en-US" sz="1100" dirty="0"/>
              <a:t>（公財）サントリー文化財団</a:t>
            </a:r>
            <a:endParaRPr lang="en-US" altLang="ja-JP" sz="1100" dirty="0"/>
          </a:p>
        </p:txBody>
      </p:sp>
      <p:sp>
        <p:nvSpPr>
          <p:cNvPr id="14" name="テキスト ボックス 13">
            <a:extLst>
              <a:ext uri="{FF2B5EF4-FFF2-40B4-BE49-F238E27FC236}">
                <a16:creationId xmlns:a16="http://schemas.microsoft.com/office/drawing/2014/main" id="{10F797B7-0BD9-4C54-9B56-C737D2FACF31}"/>
              </a:ext>
            </a:extLst>
          </p:cNvPr>
          <p:cNvSpPr txBox="1"/>
          <p:nvPr/>
        </p:nvSpPr>
        <p:spPr>
          <a:xfrm>
            <a:off x="3790911" y="8368786"/>
            <a:ext cx="3367256" cy="769441"/>
          </a:xfrm>
          <a:prstGeom prst="rect">
            <a:avLst/>
          </a:prstGeom>
          <a:noFill/>
          <a:ln>
            <a:noFill/>
          </a:ln>
        </p:spPr>
        <p:txBody>
          <a:bodyPr wrap="square" rtlCol="0">
            <a:spAutoFit/>
          </a:bodyPr>
          <a:lstStyle/>
          <a:p>
            <a:r>
              <a:rPr lang="ja-JP" altLang="en-US" sz="1100" dirty="0"/>
              <a:t>（公財）国際花と緑の博覧会記念協会</a:t>
            </a:r>
            <a:endParaRPr lang="en-US" altLang="ja-JP" sz="1100" dirty="0"/>
          </a:p>
          <a:p>
            <a:r>
              <a:rPr lang="ja-JP" altLang="en-US" sz="1100" dirty="0"/>
              <a:t>（公財）関西フィルハーモニー管弦楽団</a:t>
            </a:r>
            <a:endParaRPr lang="en-US" altLang="ja-JP" sz="1100" dirty="0"/>
          </a:p>
          <a:p>
            <a:r>
              <a:rPr lang="ja-JP" altLang="en-US" sz="1100" dirty="0"/>
              <a:t>（公財）安藤スポーツ・食文化振興財団</a:t>
            </a:r>
            <a:endParaRPr lang="en-US" altLang="ja-JP" sz="1100" dirty="0"/>
          </a:p>
          <a:p>
            <a:r>
              <a:rPr lang="ja-JP" altLang="en-US" sz="1100" dirty="0"/>
              <a:t>（公財）千里文化財団</a:t>
            </a:r>
            <a:r>
              <a:rPr kumimoji="1" lang="ja-JP" altLang="en-US" sz="1100" dirty="0"/>
              <a:t>　他</a:t>
            </a:r>
            <a:endParaRPr kumimoji="1" lang="en-US" altLang="ja-JP" sz="1100" dirty="0"/>
          </a:p>
        </p:txBody>
      </p:sp>
      <p:sp>
        <p:nvSpPr>
          <p:cNvPr id="17" name="正方形/長方形 16">
            <a:extLst>
              <a:ext uri="{FF2B5EF4-FFF2-40B4-BE49-F238E27FC236}">
                <a16:creationId xmlns:a16="http://schemas.microsoft.com/office/drawing/2014/main" id="{4A980763-543C-4E42-ABC8-55163F4F73E5}"/>
              </a:ext>
            </a:extLst>
          </p:cNvPr>
          <p:cNvSpPr/>
          <p:nvPr/>
        </p:nvSpPr>
        <p:spPr>
          <a:xfrm>
            <a:off x="458469" y="9324976"/>
            <a:ext cx="6739067" cy="95938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AF179645-CC47-4ED3-8508-7746907627DB}"/>
              </a:ext>
            </a:extLst>
          </p:cNvPr>
          <p:cNvSpPr txBox="1"/>
          <p:nvPr/>
        </p:nvSpPr>
        <p:spPr>
          <a:xfrm>
            <a:off x="447730" y="8043253"/>
            <a:ext cx="6551484" cy="369332"/>
          </a:xfrm>
          <a:prstGeom prst="rect">
            <a:avLst/>
          </a:prstGeom>
          <a:noFill/>
        </p:spPr>
        <p:txBody>
          <a:bodyPr wrap="square" rtlCol="0">
            <a:spAutoFit/>
          </a:bodyPr>
          <a:lstStyle/>
          <a:p>
            <a:pPr algn="ctr"/>
            <a:r>
              <a:rPr lang="ja-JP" altLang="en-US" b="1" dirty="0">
                <a:solidFill>
                  <a:srgbClr val="FF0000"/>
                </a:solidFill>
              </a:rPr>
              <a:t>映像コラージュ参加団体</a:t>
            </a:r>
            <a:endParaRPr lang="en-US" altLang="ja-JP" b="1" dirty="0">
              <a:solidFill>
                <a:srgbClr val="FF0000"/>
              </a:solidFill>
            </a:endParaRPr>
          </a:p>
        </p:txBody>
      </p:sp>
      <p:sp>
        <p:nvSpPr>
          <p:cNvPr id="19" name="テキスト ボックス 18">
            <a:extLst>
              <a:ext uri="{FF2B5EF4-FFF2-40B4-BE49-F238E27FC236}">
                <a16:creationId xmlns:a16="http://schemas.microsoft.com/office/drawing/2014/main" id="{A4C78285-011F-40ED-8A68-4622E8FCFB65}"/>
              </a:ext>
            </a:extLst>
          </p:cNvPr>
          <p:cNvSpPr txBox="1"/>
          <p:nvPr/>
        </p:nvSpPr>
        <p:spPr>
          <a:xfrm>
            <a:off x="519728" y="9359337"/>
            <a:ext cx="6488956" cy="641201"/>
          </a:xfrm>
          <a:prstGeom prst="rect">
            <a:avLst/>
          </a:prstGeom>
          <a:noFill/>
        </p:spPr>
        <p:txBody>
          <a:bodyPr wrap="square" rtlCol="0">
            <a:spAutoFit/>
          </a:bodyPr>
          <a:lstStyle/>
          <a:p>
            <a:r>
              <a:rPr lang="en-US" altLang="ja-JP" sz="1050" b="1" dirty="0"/>
              <a:t>【</a:t>
            </a:r>
            <a:r>
              <a:rPr lang="ja-JP" altLang="en-US" sz="1050" b="1" dirty="0"/>
              <a:t>お問合せ</a:t>
            </a:r>
            <a:r>
              <a:rPr kumimoji="1" lang="ja-JP" altLang="en-US" sz="1050" b="1" dirty="0"/>
              <a:t>先</a:t>
            </a:r>
            <a:r>
              <a:rPr lang="en-US" altLang="ja-JP" sz="1050" b="1" dirty="0"/>
              <a:t>】</a:t>
            </a:r>
            <a:endParaRPr kumimoji="1" lang="en-US" altLang="ja-JP" sz="1050" b="1" dirty="0"/>
          </a:p>
          <a:p>
            <a:pPr>
              <a:spcBef>
                <a:spcPts val="200"/>
              </a:spcBef>
            </a:pPr>
            <a:r>
              <a:rPr lang="ja-JP" altLang="en-US" sz="1050" b="1" dirty="0"/>
              <a:t>　</a:t>
            </a:r>
            <a:r>
              <a:rPr kumimoji="1" lang="ja-JP" altLang="en-US" sz="1050" b="1" dirty="0"/>
              <a:t>「民都・大阪」フィランソロピー会議事務局（大阪府・大阪市副首都推進局副首都企画担当）</a:t>
            </a:r>
            <a:endParaRPr kumimoji="1" lang="en-US" altLang="ja-JP" sz="1050" b="1" dirty="0"/>
          </a:p>
          <a:p>
            <a:pPr>
              <a:spcBef>
                <a:spcPts val="200"/>
              </a:spcBef>
            </a:pPr>
            <a:r>
              <a:rPr lang="ja-JP" altLang="en-US" sz="1050" b="1" dirty="0"/>
              <a:t>　　電話：</a:t>
            </a:r>
            <a:r>
              <a:rPr lang="en-US" altLang="ja-JP" sz="1050" b="1" dirty="0"/>
              <a:t>06</a:t>
            </a:r>
            <a:r>
              <a:rPr lang="ja-JP" altLang="en-US" sz="1050" b="1" dirty="0" err="1"/>
              <a:t>ｰ</a:t>
            </a:r>
            <a:r>
              <a:rPr lang="en-US" altLang="ja-JP" sz="1050" b="1" dirty="0"/>
              <a:t>6208-8862</a:t>
            </a:r>
            <a:r>
              <a:rPr lang="ja-JP" altLang="en-US" sz="1050" b="1" dirty="0"/>
              <a:t>　　　</a:t>
            </a:r>
            <a:r>
              <a:rPr lang="en-US" altLang="ja-JP" sz="1050" b="1" dirty="0"/>
              <a:t>E-mail</a:t>
            </a:r>
            <a:r>
              <a:rPr lang="ja-JP" altLang="en-US" sz="1050" b="1" dirty="0"/>
              <a:t>：</a:t>
            </a:r>
            <a:r>
              <a:rPr lang="en-US" altLang="ja-JP" sz="1050" b="1" dirty="0"/>
              <a:t>minto-osaka@city.osaka.lg.jp</a:t>
            </a:r>
            <a:endParaRPr kumimoji="1" lang="ja-JP" altLang="en-US" sz="1050" b="1" dirty="0"/>
          </a:p>
        </p:txBody>
      </p:sp>
      <p:sp>
        <p:nvSpPr>
          <p:cNvPr id="20" name="テキスト ボックス 19">
            <a:extLst>
              <a:ext uri="{FF2B5EF4-FFF2-40B4-BE49-F238E27FC236}">
                <a16:creationId xmlns:a16="http://schemas.microsoft.com/office/drawing/2014/main" id="{B5D7C52E-98FE-4397-884A-96B6D18A6497}"/>
              </a:ext>
            </a:extLst>
          </p:cNvPr>
          <p:cNvSpPr txBox="1"/>
          <p:nvPr/>
        </p:nvSpPr>
        <p:spPr>
          <a:xfrm>
            <a:off x="542588" y="10021110"/>
            <a:ext cx="5746899" cy="230832"/>
          </a:xfrm>
          <a:prstGeom prst="rect">
            <a:avLst/>
          </a:prstGeom>
          <a:noFill/>
        </p:spPr>
        <p:txBody>
          <a:bodyPr wrap="square" rtlCol="0">
            <a:spAutoFit/>
          </a:bodyPr>
          <a:lstStyle/>
          <a:p>
            <a:r>
              <a:rPr kumimoji="1" lang="ja-JP" altLang="en-US" sz="900" b="1" dirty="0"/>
              <a:t>（注）本件については、その公益性に鑑み議論の内容等を広く研究に使用させていただくことがございます。</a:t>
            </a:r>
          </a:p>
        </p:txBody>
      </p:sp>
      <p:sp>
        <p:nvSpPr>
          <p:cNvPr id="16" name="テキスト ボックス 15">
            <a:extLst>
              <a:ext uri="{FF2B5EF4-FFF2-40B4-BE49-F238E27FC236}">
                <a16:creationId xmlns:a16="http://schemas.microsoft.com/office/drawing/2014/main" id="{AFCADFBC-E6E9-4EBF-A542-B966B11A7DA0}"/>
              </a:ext>
            </a:extLst>
          </p:cNvPr>
          <p:cNvSpPr txBox="1"/>
          <p:nvPr/>
        </p:nvSpPr>
        <p:spPr>
          <a:xfrm>
            <a:off x="5879912" y="9102331"/>
            <a:ext cx="1433777" cy="261610"/>
          </a:xfrm>
          <a:prstGeom prst="rect">
            <a:avLst/>
          </a:prstGeom>
          <a:noFill/>
          <a:ln>
            <a:noFill/>
          </a:ln>
        </p:spPr>
        <p:txBody>
          <a:bodyPr wrap="square" lIns="0" rIns="0" rtlCol="0">
            <a:spAutoFit/>
          </a:bodyPr>
          <a:lstStyle/>
          <a:p>
            <a:pPr algn="ctr"/>
            <a:r>
              <a:rPr lang="en-US" altLang="ja-JP" sz="1100" dirty="0"/>
              <a:t>【</a:t>
            </a:r>
            <a:r>
              <a:rPr lang="ja-JP" altLang="en-US" sz="1100" dirty="0"/>
              <a:t>順不同・敬称略</a:t>
            </a:r>
            <a:r>
              <a:rPr lang="en-US" altLang="ja-JP" sz="1100" dirty="0"/>
              <a:t>】</a:t>
            </a:r>
            <a:endParaRPr kumimoji="1" lang="ja-JP" altLang="en-US" sz="1100" dirty="0"/>
          </a:p>
        </p:txBody>
      </p:sp>
    </p:spTree>
    <p:extLst>
      <p:ext uri="{BB962C8B-B14F-4D97-AF65-F5344CB8AC3E}">
        <p14:creationId xmlns:p14="http://schemas.microsoft.com/office/powerpoint/2010/main" val="396844712"/>
      </p:ext>
    </p:extLst>
  </p:cSld>
  <p:clrMapOvr>
    <a:masterClrMapping/>
  </p:clrMapOvr>
  <mc:AlternateContent xmlns:mc="http://schemas.openxmlformats.org/markup-compatibility/2006" xmlns:p14="http://schemas.microsoft.com/office/powerpoint/2010/main">
    <mc:Choice Requires="p14">
      <p:transition spd="slow" p14:dur="2000" advTm="41661"/>
    </mc:Choice>
    <mc:Fallback xmlns="">
      <p:transition spd="slow" advTm="41661"/>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1550</TotalTime>
  <Words>753</Words>
  <Application>Microsoft Office PowerPoint</Application>
  <PresentationFormat>ユーザー設定</PresentationFormat>
  <Paragraphs>97</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游ゴシック Light</vt:lpstr>
      <vt:lpstr>Arial</vt:lpstr>
      <vt:lpstr>Office テーマ</vt:lpstr>
      <vt:lpstr>PowerPoint プレゼンテーション</vt:lpstr>
      <vt:lpstr>ポストコロナ時代の 民間公益活動を活かした「民都・大阪」の実現 ー大阪イニシアチブの提案ー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Masayuki DEGUCHI</dc:creator>
  <cp:lastModifiedBy>岸良　将史</cp:lastModifiedBy>
  <cp:revision>104</cp:revision>
  <cp:lastPrinted>2021-11-22T01:18:00Z</cp:lastPrinted>
  <dcterms:created xsi:type="dcterms:W3CDTF">2021-10-15T06:46:18Z</dcterms:created>
  <dcterms:modified xsi:type="dcterms:W3CDTF">2022-01-25T02:15:25Z</dcterms:modified>
</cp:coreProperties>
</file>