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71" r:id="rId2"/>
  </p:sldIdLst>
  <p:sldSz cx="9144000" cy="6858000" type="screen4x3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FFFF"/>
    <a:srgbClr val="99FFCC"/>
    <a:srgbClr val="66FF99"/>
    <a:srgbClr val="CCFFCC"/>
    <a:srgbClr val="FFFFCC"/>
    <a:srgbClr val="99FF99"/>
    <a:srgbClr val="FF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29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6737" cy="340306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286" y="0"/>
            <a:ext cx="4306737" cy="340306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34419864-4BFA-4F2C-B83B-1E8DBAABFD02}" type="datetimeFigureOut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68663" y="511175"/>
            <a:ext cx="3402012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399" y="3233447"/>
            <a:ext cx="7950543" cy="3062751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465808"/>
            <a:ext cx="4306737" cy="34030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286" y="6465808"/>
            <a:ext cx="4306737" cy="34030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D2D6ACFF-9619-4283-B0E4-42406655D5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368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EE50-08C8-4FC5-926A-641120CE1F82}" type="datetime1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588" y="0"/>
            <a:ext cx="9142412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8229600" cy="47133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EA54B-0D58-4C50-839A-659CD4D16AA2}" type="datetime1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956376" y="0"/>
            <a:ext cx="1189336" cy="8417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D2D8002D-B5B0-4BAC-B1F6-782DDCCE6D9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角丸四角形 16"/>
          <p:cNvSpPr/>
          <p:nvPr/>
        </p:nvSpPr>
        <p:spPr>
          <a:xfrm>
            <a:off x="125760" y="462508"/>
            <a:ext cx="8928992" cy="627886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t" anchorCtr="0"/>
          <a:lstStyle/>
          <a:p>
            <a:pPr lvl="0">
              <a:lnSpc>
                <a:spcPct val="1100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◇名称：</a:t>
            </a:r>
            <a:r>
              <a:rPr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フィランソロピー大会</a:t>
            </a:r>
            <a:r>
              <a:rPr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OSAKA2019</a:t>
            </a:r>
            <a:r>
              <a:rPr lang="ja-JP" altLang="en-US" sz="13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～新しい公益のかたちを考えてみませんか～</a:t>
            </a:r>
            <a:endParaRPr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ct val="110000"/>
              </a:lnSpc>
            </a:pP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◇目的：「民都・大阪」フィランソロピー会議の設立など、</a:t>
            </a:r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民都・大阪」における社会的課題解決に向けた新たな連携等の取組み</a:t>
            </a:r>
            <a:endParaRPr lang="en-US" altLang="ja-JP" sz="13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ct val="110000"/>
              </a:lnSpc>
            </a:pPr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を広く国内外に発信し、フィランソロピーの国際拠点都市の実現につなげる</a:t>
            </a:r>
            <a:endParaRPr lang="en-US" altLang="ja-JP" sz="13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ct val="110000"/>
              </a:lnSpc>
            </a:pP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◇時期：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21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lang="en-US" altLang="ja-JP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</a:t>
            </a:r>
            <a:r>
              <a:rPr lang="en-US" altLang="ja-JP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13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endParaRPr lang="ja-JP" altLang="en-US" sz="13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ct val="110000"/>
              </a:lnSpc>
            </a:pPr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◇場所：関西大学梅田キャンパス　</a:t>
            </a:r>
            <a:r>
              <a:rPr lang="en-US" altLang="ja-JP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階大ホール</a:t>
            </a:r>
            <a:endParaRPr lang="en-US" altLang="ja-JP" sz="13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ct val="110000"/>
              </a:lnSpc>
            </a:pPr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◇主催：「民都・大阪」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フィランソロピー会議（</a:t>
            </a:r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事務局：副首都推進局）</a:t>
            </a:r>
            <a:endParaRPr lang="en-US" altLang="ja-JP" sz="13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◇ターゲット：民間公益活動の担い手</a:t>
            </a:r>
            <a:r>
              <a:rPr lang="en-US" altLang="ja-JP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(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プレーヤー）、公益活動に関わる方（活動の支援者・企業の</a:t>
            </a:r>
            <a:r>
              <a:rPr lang="en-US" altLang="ja-JP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CSR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担当者など）など</a:t>
            </a:r>
            <a:endParaRPr lang="en-US" altLang="ja-JP" sz="8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10000"/>
              </a:lnSpc>
            </a:pPr>
            <a:r>
              <a:rPr lang="ja-JP" altLang="en-US" sz="1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◇プログラム（案）　　</a:t>
            </a:r>
          </a:p>
          <a:p>
            <a:pPr>
              <a:lnSpc>
                <a:spcPct val="110000"/>
              </a:lnSpc>
            </a:pPr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</a:t>
            </a:r>
            <a:endParaRPr lang="en-US" altLang="ja-JP" sz="13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10000"/>
              </a:lnSpc>
            </a:pP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sym typeface="Wingdings" panose="05000000000000000000" pitchFamily="2" charset="2"/>
              </a:rPr>
              <a:t>　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13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3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</a:t>
            </a:r>
            <a:endParaRPr lang="en-US" altLang="ja-JP" sz="8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  <a:endParaRPr lang="en-US" altLang="ja-JP" sz="8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3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3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3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3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3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3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◇今後のスケジュール</a:t>
            </a:r>
            <a:endParaRPr lang="en-US" altLang="ja-JP" sz="1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月末　　　　プログラム案を確定のうえメンバーへご案内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en-US" altLang="ja-JP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月中旬</a:t>
            </a:r>
            <a:r>
              <a:rPr lang="en-US" altLang="ja-JP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~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広報開始　　報道提供・</a:t>
            </a:r>
            <a:r>
              <a:rPr lang="en-US" altLang="ja-JP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HP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掲載　（４</a:t>
            </a:r>
            <a:r>
              <a:rPr lang="en-US" altLang="ja-JP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/9</a:t>
            </a:r>
            <a:r>
              <a:rPr lang="ja-JP" altLang="en-US" sz="1400" dirty="0" err="1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ごろ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予定）</a:t>
            </a:r>
            <a:endParaRPr lang="en-US" altLang="ja-JP" sz="1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府政だより</a:t>
            </a:r>
            <a:r>
              <a:rPr lang="en-US" altLang="ja-JP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en-US" altLang="ja-JP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月合併号（</a:t>
            </a:r>
            <a:r>
              <a:rPr lang="en-US" altLang="ja-JP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4/15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発行　掲載予定）、区政だより</a:t>
            </a:r>
            <a:r>
              <a:rPr lang="en-US" altLang="ja-JP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月号（掲載調整中）　　　　</a:t>
            </a:r>
            <a:endParaRPr lang="en-US" altLang="ja-JP" sz="14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-4912"/>
            <a:ext cx="9180513" cy="409576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「（仮称）フィランソロピー大会</a:t>
            </a:r>
            <a:r>
              <a:rPr lang="en-US" altLang="ja-JP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OSAKA201</a:t>
            </a:r>
            <a:r>
              <a:rPr lang="en-US" altLang="ja-JP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</a:t>
            </a:r>
            <a:r>
              <a:rPr lang="ja-JP" altLang="en-US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について</a:t>
            </a:r>
            <a:r>
              <a:rPr lang="ja-JP" altLang="en-US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（案）</a:t>
            </a:r>
            <a:endParaRPr lang="ja-JP" altLang="en-US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スライド番号プレースホルダー 1"/>
          <p:cNvSpPr txBox="1">
            <a:spLocks/>
          </p:cNvSpPr>
          <p:nvPr/>
        </p:nvSpPr>
        <p:spPr bwMode="auto">
          <a:xfrm>
            <a:off x="8454879" y="6616649"/>
            <a:ext cx="7651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solidFill>
                  <a:prstClr val="black"/>
                </a:solidFill>
              </a:rPr>
              <a:t>1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993456"/>
              </p:ext>
            </p:extLst>
          </p:nvPr>
        </p:nvGraphicFramePr>
        <p:xfrm>
          <a:off x="449795" y="2367799"/>
          <a:ext cx="8280921" cy="2851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771957701"/>
                    </a:ext>
                  </a:extLst>
                </a:gridCol>
                <a:gridCol w="6840761">
                  <a:extLst>
                    <a:ext uri="{9D8B030D-6E8A-4147-A177-3AD203B41FA5}">
                      <a16:colId xmlns:a16="http://schemas.microsoft.com/office/drawing/2014/main" val="943121495"/>
                    </a:ext>
                  </a:extLst>
                </a:gridCol>
              </a:tblGrid>
              <a:tr h="272069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プログラム</a:t>
                      </a:r>
                      <a:r>
                        <a:rPr kumimoji="1" lang="en-US" altLang="ja-JP" sz="1400" dirty="0" smtClean="0"/>
                        <a:t>(</a:t>
                      </a:r>
                      <a:r>
                        <a:rPr kumimoji="1" lang="ja-JP" altLang="en-US" sz="1400" dirty="0" smtClean="0"/>
                        <a:t>案）</a:t>
                      </a:r>
                      <a:endParaRPr kumimoji="1" lang="ja-JP" altLang="en-US" sz="1400" dirty="0"/>
                    </a:p>
                  </a:txBody>
                  <a:tcPr marL="74295" marR="74295" marT="37148" marB="37148"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74295" marR="74295" marT="37148" marB="37148" anchor="ctr"/>
                </a:tc>
                <a:extLst>
                  <a:ext uri="{0D108BD9-81ED-4DB2-BD59-A6C34878D82A}">
                    <a16:rowId xmlns:a16="http://schemas.microsoft.com/office/drawing/2014/main" val="2845236566"/>
                  </a:ext>
                </a:extLst>
              </a:tr>
              <a:tr h="1277601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en-US" altLang="ja-JP" sz="1200" b="1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【</a:t>
                      </a:r>
                      <a:r>
                        <a:rPr lang="ja-JP" altLang="en-US" sz="1200" b="1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第１部</a:t>
                      </a:r>
                      <a:r>
                        <a:rPr lang="en-US" altLang="ja-JP" sz="1200" b="1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】</a:t>
                      </a: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r>
                        <a:rPr lang="ja-JP" altLang="en-US" sz="1300" b="1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（案）　「民都・大阪」フィランソロピー会議について、会議のこれまでの取組みや、</a:t>
                      </a:r>
                      <a:endParaRPr lang="en-US" altLang="ja-JP" sz="1300" b="1" dirty="0" smtClean="0">
                        <a:solidFill>
                          <a:prstClr val="black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ja-JP" altLang="en-US" sz="1300" b="1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　　具体的な取組に関するパネルディスカッション、今後の展開について</a:t>
                      </a:r>
                      <a:endParaRPr lang="en-US" altLang="ja-JP" sz="1300" b="1" dirty="0" smtClean="0">
                        <a:solidFill>
                          <a:prstClr val="black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ja-JP" altLang="en-US" sz="1300" b="1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　</a:t>
                      </a:r>
                      <a:r>
                        <a:rPr lang="en-US" altLang="ja-JP" sz="1300" b="1" baseline="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</a:t>
                      </a:r>
                      <a:r>
                        <a:rPr lang="ja-JP" altLang="en-US" sz="1300" b="1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会議メンバーから発信　</a:t>
                      </a:r>
                      <a:endParaRPr lang="en-US" altLang="ja-JP" sz="1300" b="1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4295" marR="74295" marT="37148" marB="37148" anchor="ctr"/>
                </a:tc>
                <a:extLst>
                  <a:ext uri="{0D108BD9-81ED-4DB2-BD59-A6C34878D82A}">
                    <a16:rowId xmlns:a16="http://schemas.microsoft.com/office/drawing/2014/main" val="4145873367"/>
                  </a:ext>
                </a:extLst>
              </a:tr>
              <a:tr h="12861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【</a:t>
                      </a:r>
                      <a:r>
                        <a:rPr lang="ja-JP" altLang="en-US" sz="1200" b="1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第２部</a:t>
                      </a:r>
                      <a:r>
                        <a:rPr lang="en-US" altLang="ja-JP" sz="1200" b="1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】</a:t>
                      </a:r>
                      <a:endParaRPr kumimoji="1" lang="ja-JP" altLang="en-US" sz="1200" dirty="0" smtClean="0"/>
                    </a:p>
                    <a:p>
                      <a:pPr algn="ctr"/>
                      <a:endParaRPr kumimoji="1" lang="ja-JP" altLang="en-US" sz="1200" dirty="0"/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r>
                        <a:rPr lang="ja-JP" altLang="en-US" sz="1200" b="1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altLang="en-US" sz="1300" b="1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（案）　様々な団体に登場いただき、現在の活動等をプレゼンしていただく。</a:t>
                      </a:r>
                      <a:endParaRPr lang="en-US" altLang="ja-JP" sz="1300" b="1" dirty="0" smtClean="0">
                        <a:solidFill>
                          <a:prstClr val="black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ja-JP" altLang="en-US" sz="1300" b="1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　　　会議メンバーや参加者とのコミュニケーションによって、課題解決に向けた新たな連携や</a:t>
                      </a:r>
                      <a:endParaRPr lang="en-US" altLang="ja-JP" sz="1300" b="1" dirty="0" smtClean="0">
                        <a:solidFill>
                          <a:prstClr val="black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10000"/>
                        </a:lnSpc>
                      </a:pPr>
                      <a:r>
                        <a:rPr lang="ja-JP" altLang="en-US" sz="1300" b="1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　　　解決策に向けたネットワークの重要性などを啓発</a:t>
                      </a:r>
                      <a:endParaRPr lang="en-US" altLang="ja-JP" sz="1300" b="1" dirty="0" smtClean="0">
                        <a:solidFill>
                          <a:prstClr val="black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4295" marR="74295" marT="37148" marB="37148" anchor="ctr"/>
                </a:tc>
                <a:extLst>
                  <a:ext uri="{0D108BD9-81ED-4DB2-BD59-A6C34878D82A}">
                    <a16:rowId xmlns:a16="http://schemas.microsoft.com/office/drawing/2014/main" val="1698773407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7654055" y="35332"/>
            <a:ext cx="140069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資料</a:t>
            </a:r>
            <a:r>
              <a:rPr lang="ja-JP" altLang="en-US" dirty="0"/>
              <a:t>３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8150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ＴＫ">
      <a:dk1>
        <a:sysClr val="windowText" lastClr="000000"/>
      </a:dk1>
      <a:lt1>
        <a:srgbClr val="FFFFFF"/>
      </a:lt1>
      <a:dk2>
        <a:srgbClr val="39748F"/>
      </a:dk2>
      <a:lt2>
        <a:srgbClr val="EEECE1"/>
      </a:lt2>
      <a:accent1>
        <a:srgbClr val="4F81BD"/>
      </a:accent1>
      <a:accent2>
        <a:srgbClr val="FF9933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Segoe UI"/>
        <a:ea typeface="Meiryo UI"/>
        <a:cs typeface=""/>
      </a:majorFont>
      <a:minorFont>
        <a:latin typeface="Segoe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画面に合わせる (4:3)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Arial</vt:lpstr>
      <vt:lpstr>Calibri</vt:lpstr>
      <vt:lpstr>Segoe UI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revision>1</cp:revision>
  <dcterms:created xsi:type="dcterms:W3CDTF">2019-04-09T01:03:00Z</dcterms:created>
  <dcterms:modified xsi:type="dcterms:W3CDTF">2019-04-09T01:03:03Z</dcterms:modified>
</cp:coreProperties>
</file>