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FFFF"/>
    <a:srgbClr val="00FFFF"/>
    <a:srgbClr val="99FFCC"/>
    <a:srgbClr val="66FF99"/>
    <a:srgbClr val="CCFFCC"/>
    <a:srgbClr val="FFFFCC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4660"/>
  </p:normalViewPr>
  <p:slideViewPr>
    <p:cSldViewPr>
      <p:cViewPr varScale="1">
        <p:scale>
          <a:sx n="73" d="100"/>
          <a:sy n="73" d="100"/>
        </p:scale>
        <p:origin x="12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6" y="0"/>
            <a:ext cx="4306737" cy="340306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34419864-4BFA-4F2C-B83B-1E8DBAABFD02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6" y="6465808"/>
            <a:ext cx="4306737" cy="34030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D2D6ACFF-9619-4283-B0E4-42406655D5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3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AEE50-08C8-4FC5-926A-641120CE1F82}" type="datetime1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88" y="0"/>
            <a:ext cx="9142412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713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EA54B-0D58-4C50-839A-659CD4D16AA2}" type="datetime1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956376" y="0"/>
            <a:ext cx="1189336" cy="841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68041" y="518092"/>
            <a:ext cx="8928992" cy="633990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t" anchorCtr="0"/>
          <a:lstStyle/>
          <a:p>
            <a:pPr lvl="0"/>
            <a:endParaRPr lang="en-US" altLang="ja-JP" sz="1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4912"/>
            <a:ext cx="9180513" cy="409576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当面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の取組み</a:t>
            </a:r>
            <a:r>
              <a:rPr lang="ja-JP" altLang="en-US" b="1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にあたっての会議運営等について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スライド番号プレースホルダー 1"/>
          <p:cNvSpPr txBox="1">
            <a:spLocks/>
          </p:cNvSpPr>
          <p:nvPr/>
        </p:nvSpPr>
        <p:spPr bwMode="auto">
          <a:xfrm>
            <a:off x="8115614" y="6504153"/>
            <a:ext cx="7651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ja-JP" sz="1200" dirty="0" smtClean="0">
                <a:solidFill>
                  <a:prstClr val="black"/>
                </a:solidFill>
              </a:rPr>
              <a:t>1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5707" y="522484"/>
            <a:ext cx="855554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4284" y="563984"/>
            <a:ext cx="8696505" cy="541686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行政が参画するメリット・意義は残しながら、より効率的かつ簡便な会議運営をどのように行うか。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論点</a:t>
            </a:r>
            <a:r>
              <a:rPr lang="en-US" altLang="ja-JP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会議としての今後の取組みを進めて行くことを考えると、会議の取組みに賛同いただける方も巻き込みながら、非営利セクター全体に取組みを広げていくことが重要。大きなプラットフォームのようなイメージになるのではないか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●その中で、プレーヤー（会議メンバーやこの取組みに賛同いただける方）それぞれが主体的に取組みを行うプラットフォームが上手く動き出すことができれば、現行のような運営方法に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よらず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とも、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の取組みを持続的に動かすことが可能ではないか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b="1" u="sng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492750" y="71776"/>
            <a:ext cx="140069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資料２－２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215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ＴＫ">
      <a:dk1>
        <a:sysClr val="windowText" lastClr="000000"/>
      </a:dk1>
      <a:lt1>
        <a:srgbClr val="FFFFFF"/>
      </a:lt1>
      <a:dk2>
        <a:srgbClr val="39748F"/>
      </a:dk2>
      <a:lt2>
        <a:srgbClr val="EEECE1"/>
      </a:lt2>
      <a:accent1>
        <a:srgbClr val="4F81BD"/>
      </a:accent1>
      <a:accent2>
        <a:srgbClr val="FF9933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modified xsi:type="dcterms:W3CDTF">2019-04-09T01:02:25Z</dcterms:modified>
</cp:coreProperties>
</file>