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5" r:id="rId1"/>
  </p:sldMasterIdLst>
  <p:notesMasterIdLst>
    <p:notesMasterId r:id="rId3"/>
  </p:notesMasterIdLst>
  <p:sldIdLst>
    <p:sldId id="498" r:id="rId2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FFFF"/>
    <a:srgbClr val="99FF99"/>
    <a:srgbClr val="000066"/>
    <a:srgbClr val="0000CC"/>
    <a:srgbClr val="66CCFF"/>
    <a:srgbClr val="33CCFF"/>
    <a:srgbClr val="66FFFF"/>
    <a:srgbClr val="99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24" autoAdjust="0"/>
    <p:restoredTop sz="98561" autoAdjust="0"/>
  </p:normalViewPr>
  <p:slideViewPr>
    <p:cSldViewPr>
      <p:cViewPr varScale="1">
        <p:scale>
          <a:sx n="73" d="100"/>
          <a:sy n="73" d="100"/>
        </p:scale>
        <p:origin x="15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E1ABCF3-2FD8-4C1A-A6BC-8D34DFA4D7C5}" type="datetimeFigureOut">
              <a:rPr lang="ja-JP" altLang="en-US"/>
              <a:pPr>
                <a:defRPr/>
              </a:pPr>
              <a:t>2019/4/9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C16C19-0E38-4C69-B684-AD636157C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17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DC41C8-F93E-4F32-9E78-EB3A83A81AAC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994B5-48AA-42F8-9952-870FA50E17F5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70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17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DB0C698-7277-49AF-9C63-57A6F04A0A61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EE334D-EB94-4679-844F-6AC9F82669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1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E0FFF1-322F-47C0-BE15-A59558EDBF5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D9B6B-7E09-456F-8E6A-4A06FF476BC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06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24D6D-3DD0-4D5E-AAA4-537882979D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AE16E1-11E3-4861-8518-AD27D3ECDFE8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5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8FD84C-5AA3-455C-93D8-F7796336BEEE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B402EC-3B6F-4BCD-9996-4BD92CBC9DA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525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FEC7F0-B4BD-4A3A-8013-A3130BFF9E76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700B-AEA3-43BA-AE4F-CBAE4B85B4B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8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E08C82-E453-469A-9A46-68FDA39D4D5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B63F2-C694-4ABB-886B-54F0C825870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76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02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9A995A-E5F2-4329-B7C9-365D1AE32692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F7212-74F6-4F60-B237-8984204CCC66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77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FD2C738-B6DA-4193-BE18-836AEE57F4FA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2019/4/9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77A057-D4B3-4777-8265-76AC73A092D7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正方形/長方形 60"/>
          <p:cNvSpPr/>
          <p:nvPr/>
        </p:nvSpPr>
        <p:spPr>
          <a:xfrm>
            <a:off x="71212" y="215472"/>
            <a:ext cx="9036496" cy="66134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35496" y="0"/>
            <a:ext cx="8894642" cy="68289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189902"/>
              </p:ext>
            </p:extLst>
          </p:nvPr>
        </p:nvGraphicFramePr>
        <p:xfrm>
          <a:off x="425366" y="895261"/>
          <a:ext cx="8208913" cy="3973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206107938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1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分科会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設置日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リーダー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概要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941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資金分科会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H30.2.5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大杉　卓三　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京都産業大学准教授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（人材分科会と合同で開催）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88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人材分科会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佐々木　利廣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京都産業大学教授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関西（大阪）発コレクティブ・インパクトの実現のため、関西の強みや課題からの解決策の提示などを目標。</a:t>
                      </a:r>
                      <a:endParaRPr kumimoji="1" lang="ja-JP" altLang="en-US" sz="13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302753"/>
                  </a:ext>
                </a:extLst>
              </a:tr>
              <a:tr h="117346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情報分科会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中野　秀男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帝塚山学院大学特任教授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大阪の複数の</a:t>
                      </a:r>
                      <a:r>
                        <a:rPr kumimoji="1" lang="en-US" altLang="ja-JP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NPO</a:t>
                      </a:r>
                      <a:r>
                        <a:rPr kumimoji="1"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の情報化のサポートを行うとともに、それを支援する</a:t>
                      </a:r>
                      <a:r>
                        <a:rPr kumimoji="1" lang="en-US" altLang="ja-JP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IT</a:t>
                      </a:r>
                      <a:r>
                        <a:rPr kumimoji="1"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ボランティアの仕組みを考える。</a:t>
                      </a:r>
                      <a:endParaRPr lang="en-US" altLang="ja-JP" sz="1300" b="0" u="none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881416"/>
                  </a:ext>
                </a:extLst>
              </a:tr>
            </a:tbl>
          </a:graphicData>
        </a:graphic>
      </p:graphicFrame>
      <p:sp>
        <p:nvSpPr>
          <p:cNvPr id="44" name="正方形/長方形 43"/>
          <p:cNvSpPr/>
          <p:nvPr/>
        </p:nvSpPr>
        <p:spPr>
          <a:xfrm>
            <a:off x="-1591" y="-18561"/>
            <a:ext cx="9182103" cy="409576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分科会について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881959"/>
              </p:ext>
            </p:extLst>
          </p:nvPr>
        </p:nvGraphicFramePr>
        <p:xfrm>
          <a:off x="425366" y="4869160"/>
          <a:ext cx="8208913" cy="122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0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25585517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0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共創分科会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H30.12.27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　　治安</a:t>
                      </a:r>
                      <a:endParaRPr kumimoji="1" lang="en-US" altLang="ja-JP" sz="14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「大阪を変える１００人会議」　顧問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「大阪のこども問題（辻　由起子）」、</a:t>
                      </a:r>
                      <a:endParaRPr kumimoji="1" lang="en-US" altLang="ja-JP" sz="13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「福祉</a:t>
                      </a:r>
                      <a:r>
                        <a:rPr kumimoji="1" lang="en-US" altLang="ja-JP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伝統産業（中川　悠）」をテーマに</a:t>
                      </a:r>
                      <a:endParaRPr kumimoji="1" lang="en-US" altLang="ja-JP" sz="13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3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ワークショップや意見交換等を開催し、問題解決に向けて検討。</a:t>
                      </a:r>
                      <a:endParaRPr kumimoji="1" lang="en-US" altLang="ja-JP" sz="13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524328" y="215472"/>
            <a:ext cx="12961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資料</a:t>
            </a:r>
            <a:r>
              <a:rPr lang="ja-JP" altLang="en-US" dirty="0" smtClean="0"/>
              <a:t>１</a:t>
            </a:r>
            <a:r>
              <a:rPr kumimoji="1" lang="ja-JP" altLang="en-US" dirty="0" smtClean="0"/>
              <a:t>－</a:t>
            </a:r>
            <a:r>
              <a:rPr lang="ja-JP" altLang="en-US" dirty="0"/>
              <a:t>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169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4">
            <a:lumMod val="40000"/>
            <a:lumOff val="6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90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Ｐ明朝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2019-04-09T00:54:10Z</dcterms:created>
  <dcterms:modified xsi:type="dcterms:W3CDTF">2019-04-09T00:54:14Z</dcterms:modified>
</cp:coreProperties>
</file>