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5" r:id="rId1"/>
  </p:sldMasterIdLst>
  <p:notesMasterIdLst>
    <p:notesMasterId r:id="rId3"/>
  </p:notesMasterIdLst>
  <p:sldIdLst>
    <p:sldId id="498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FF"/>
    <a:srgbClr val="99FF99"/>
    <a:srgbClr val="000066"/>
    <a:srgbClr val="0000CC"/>
    <a:srgbClr val="66CCFF"/>
    <a:srgbClr val="33CCFF"/>
    <a:srgbClr val="66FFFF"/>
    <a:srgbClr val="99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8561" autoAdjust="0"/>
  </p:normalViewPr>
  <p:slideViewPr>
    <p:cSldViewPr>
      <p:cViewPr varScale="1">
        <p:scale>
          <a:sx n="73" d="100"/>
          <a:sy n="73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2019/4/9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71212" y="215472"/>
            <a:ext cx="9036496" cy="6613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5496" y="0"/>
            <a:ext cx="8894642" cy="682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89902"/>
              </p:ext>
            </p:extLst>
          </p:nvPr>
        </p:nvGraphicFramePr>
        <p:xfrm>
          <a:off x="425366" y="895261"/>
          <a:ext cx="8208913" cy="39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0610793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1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分科会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設置日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リーダー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概要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資金分科会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H30.2.5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大杉　卓三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京都産業大学准教授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（人材分科会と合同で開催）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人材分科会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佐々木　利廣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京都産業大学教授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関西（大阪）発コレクティブ・インパクトの実現のため、関西の強みや課題からの解決策の提示などを目標。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02753"/>
                  </a:ext>
                </a:extLst>
              </a:tr>
              <a:tr h="1173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情報分科会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中野　秀男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帝塚山学院大学特任教授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大阪の複数の</a:t>
                      </a:r>
                      <a:r>
                        <a:rPr kumimoji="1" lang="en-US" altLang="ja-JP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の情報化のサポートを行うとともに、それを支援する</a:t>
                      </a:r>
                      <a:r>
                        <a:rPr kumimoji="1" lang="en-US" altLang="ja-JP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ボランティアの仕組みを考える。</a:t>
                      </a:r>
                      <a:endParaRPr lang="en-US" altLang="ja-JP" sz="13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81416"/>
                  </a:ext>
                </a:extLst>
              </a:tr>
            </a:tbl>
          </a:graphicData>
        </a:graphic>
      </p:graphicFrame>
      <p:sp>
        <p:nvSpPr>
          <p:cNvPr id="44" name="正方形/長方形 43"/>
          <p:cNvSpPr/>
          <p:nvPr/>
        </p:nvSpPr>
        <p:spPr>
          <a:xfrm>
            <a:off x="-1591" y="-18561"/>
            <a:ext cx="918210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分科会について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81959"/>
              </p:ext>
            </p:extLst>
          </p:nvPr>
        </p:nvGraphicFramePr>
        <p:xfrm>
          <a:off x="425366" y="4869160"/>
          <a:ext cx="8208913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2558551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共創分科会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H30.12.27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　　治安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「大阪を変える１００人会議」　顧問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「大阪のこども問題（辻　由起子）」、</a:t>
                      </a:r>
                      <a:endParaRPr kumimoji="1" lang="en-US" altLang="ja-JP" sz="13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「福祉</a:t>
                      </a:r>
                      <a:r>
                        <a:rPr kumimoji="1" lang="en-US" altLang="ja-JP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伝統産業（中川　悠）」をテーマに</a:t>
                      </a:r>
                      <a:endParaRPr kumimoji="1" lang="en-US" altLang="ja-JP" sz="13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ワークショップや意見交換等を開催し、問題解決に向けて検討。</a:t>
                      </a:r>
                      <a:endParaRPr kumimoji="1" lang="en-US" altLang="ja-JP" sz="13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524328" y="21547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</a:t>
            </a:r>
            <a:r>
              <a:rPr kumimoji="1" lang="ja-JP" altLang="en-US" dirty="0" smtClean="0"/>
              <a:t>－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6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2019-04-09T00:54:10Z</dcterms:created>
  <dcterms:modified xsi:type="dcterms:W3CDTF">2019-04-09T00:54:14Z</dcterms:modified>
</cp:coreProperties>
</file>