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FFCC"/>
    <a:srgbClr val="66FF99"/>
    <a:srgbClr val="CCFFCC"/>
    <a:srgbClr val="FFFFCC"/>
    <a:srgbClr val="CCFFFF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556541"/>
              </p:ext>
            </p:extLst>
          </p:nvPr>
        </p:nvGraphicFramePr>
        <p:xfrm>
          <a:off x="166141" y="2745353"/>
          <a:ext cx="8696756" cy="24047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19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435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171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8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セクター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氏名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所属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テーマ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6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リーダー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施　　治安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「大阪を変える１００人会議」　顧問</a:t>
                      </a:r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752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メンバー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ja-JP" altLang="en-US" sz="1200" dirty="0" smtClean="0"/>
                        <a:t>（大阪のこども問題）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辻　由紀子</a:t>
                      </a:r>
                      <a:endParaRPr lang="en-US" altLang="ja-JP" sz="1200" dirty="0" smtClean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大阪府子ども家庭サポーター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子育て層の地域での居場所拠点づくり、子供の貧困問題、ママの活動支援など、大阪で生じている子ども関連課題の解決に寄与する。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22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メンバー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ja-JP" altLang="en-US" sz="1200" dirty="0" smtClean="0"/>
                        <a:t>（公園の活用）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小原　孝清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大和リース㈱　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大阪本店環境緑化営業所長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公共施設である市内の公園を活用し、地域の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コミュニティ拠点づくりをめざす。</a:t>
                      </a:r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752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メンバー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ja-JP" altLang="en-US" sz="1200" dirty="0" smtClean="0"/>
                        <a:t>（福祉</a:t>
                      </a:r>
                      <a:r>
                        <a:rPr lang="en-US" altLang="ja-JP" sz="1200" dirty="0" smtClean="0"/>
                        <a:t>×</a:t>
                      </a:r>
                      <a:r>
                        <a:rPr lang="ja-JP" altLang="en-US" sz="1200" dirty="0" smtClean="0"/>
                        <a:t>伝統産業）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中川　　悠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NPO</a:t>
                      </a:r>
                      <a:r>
                        <a:rPr lang="ja-JP" altLang="en-US" sz="1200" dirty="0" smtClean="0"/>
                        <a:t>法人チュラキューブ ／ ㈱</a:t>
                      </a:r>
                      <a:r>
                        <a:rPr lang="en-US" altLang="ja-JP" sz="1200" dirty="0" smtClean="0"/>
                        <a:t>GIVE &amp; GIFT</a:t>
                      </a:r>
                      <a:r>
                        <a:rPr lang="ja-JP" altLang="en-US" sz="1200" dirty="0" smtClean="0"/>
                        <a:t>　代表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福祉と伝統産業（一次産業や伝統工芸など）を掛け合わせ、新たな福祉事業を創出する。</a:t>
                      </a:r>
                      <a:endParaRPr lang="ja-JP" altLang="en-US" sz="1200" dirty="0"/>
                    </a:p>
                  </a:txBody>
                  <a:tcPr marL="91448" marR="91448"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0" y="0"/>
            <a:ext cx="9180513" cy="476909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「民都・大阪」フィランソロピー会議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～共創分科会の進め方（案）～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79512" y="764704"/>
            <a:ext cx="8712968" cy="159947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400" dirty="0"/>
              <a:t>大阪が直面している社会的課題から、</a:t>
            </a:r>
            <a:r>
              <a:rPr lang="ja-JP" altLang="ja-JP" sz="1400" b="1" u="sng" dirty="0"/>
              <a:t>大阪から社会に発信すべきもの、大阪でまず解決に取り組むべきものなど</a:t>
            </a:r>
            <a:r>
              <a:rPr lang="ja-JP" altLang="ja-JP" sz="1400" b="1" u="sng" dirty="0" smtClean="0"/>
              <a:t>と</a:t>
            </a:r>
            <a:r>
              <a:rPr lang="ja-JP" altLang="en-US" sz="1400" b="1" u="sng" dirty="0" smtClean="0"/>
              <a:t>　　</a:t>
            </a:r>
            <a:endParaRPr lang="en-US" altLang="ja-JP" sz="1400" b="1" u="sng" dirty="0" smtClean="0"/>
          </a:p>
          <a:p>
            <a:r>
              <a:rPr lang="ja-JP" altLang="en-US" sz="1400" b="1" dirty="0"/>
              <a:t>　</a:t>
            </a:r>
            <a:r>
              <a:rPr lang="ja-JP" altLang="ja-JP" sz="1400" b="1" u="sng" dirty="0" smtClean="0"/>
              <a:t>いった</a:t>
            </a:r>
            <a:r>
              <a:rPr lang="ja-JP" altLang="ja-JP" sz="1400" b="1" u="sng" dirty="0"/>
              <a:t>個別のテーマを</a:t>
            </a:r>
            <a:r>
              <a:rPr lang="ja-JP" altLang="ja-JP" sz="1400" b="1" u="sng" dirty="0" smtClean="0"/>
              <a:t>設定</a:t>
            </a:r>
            <a:r>
              <a:rPr lang="ja-JP" altLang="ja-JP" sz="1400" dirty="0" smtClean="0"/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に本社を置く企業や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、クリエイターなど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多様なプレイヤーが１期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につき半年以上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かけて連続ワークショップ</a:t>
            </a:r>
            <a:endParaRPr lang="en-US" altLang="ja-JP" sz="14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を開催。</a:t>
            </a:r>
            <a:endParaRPr lang="en-US" altLang="ja-JP" sz="14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取組みテーマ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ついて、各プレイヤー横断的に検討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する新たなアプローチ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取り入れて大阪の社会的課題や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社会価値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を生み出す議論を積み重ね、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プレイヤーの力を組み合わせた新規性のあるネットワーク構築・社会的インパク</a:t>
            </a:r>
            <a:endParaRPr lang="en-US" altLang="ja-JP" sz="14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トのあるプロジェクトを創出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7504" y="476672"/>
            <a:ext cx="1745940" cy="288032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　標　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9281" y="5171259"/>
            <a:ext cx="8881950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 smtClean="0"/>
              <a:t>今後の進め方　　</a:t>
            </a:r>
            <a:endParaRPr lang="en-US" altLang="ja-JP" sz="1400" b="1" dirty="0" smtClean="0"/>
          </a:p>
          <a:p>
            <a:pPr>
              <a:lnSpc>
                <a:spcPts val="2000"/>
              </a:lnSpc>
            </a:pPr>
            <a:r>
              <a:rPr lang="ja-JP" altLang="en-US" sz="1400" dirty="0" smtClean="0"/>
              <a:t>〇分科会の取組みとして、リーダーとメンバーにより、まず第</a:t>
            </a:r>
            <a:r>
              <a:rPr lang="en-US" altLang="ja-JP" sz="1400" dirty="0" smtClean="0"/>
              <a:t>1</a:t>
            </a:r>
            <a:r>
              <a:rPr lang="ja-JP" altLang="en-US" sz="1400" smtClean="0"/>
              <a:t>期として３つ</a:t>
            </a:r>
            <a:r>
              <a:rPr lang="ja-JP" altLang="en-US" sz="1400" dirty="0" smtClean="0"/>
              <a:t>のテーマを掲げて検討する。</a:t>
            </a:r>
            <a:endParaRPr lang="en-US" altLang="ja-JP" sz="1400" dirty="0" smtClean="0"/>
          </a:p>
          <a:p>
            <a:pPr>
              <a:lnSpc>
                <a:spcPts val="2000"/>
              </a:lnSpc>
            </a:pPr>
            <a:r>
              <a:rPr lang="ja-JP" altLang="en-US" sz="1400" dirty="0"/>
              <a:t>　 ①大阪のこども</a:t>
            </a:r>
            <a:r>
              <a:rPr lang="ja-JP" altLang="en-US" sz="1400" dirty="0" smtClean="0"/>
              <a:t>問題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②公園の</a:t>
            </a:r>
            <a:r>
              <a:rPr lang="ja-JP" altLang="en-US" sz="1400" dirty="0"/>
              <a:t>活用</a:t>
            </a:r>
            <a:r>
              <a:rPr lang="ja-JP" altLang="en-US" sz="1400" dirty="0" smtClean="0"/>
              <a:t>　③福祉</a:t>
            </a:r>
            <a:r>
              <a:rPr lang="en-US" altLang="ja-JP" sz="1400" dirty="0" smtClean="0"/>
              <a:t>×</a:t>
            </a:r>
            <a:r>
              <a:rPr lang="ja-JP" altLang="en-US" sz="1400" dirty="0" smtClean="0"/>
              <a:t>伝統産業</a:t>
            </a:r>
            <a:endParaRPr lang="en-US" altLang="ja-JP" sz="1400" dirty="0" smtClean="0"/>
          </a:p>
          <a:p>
            <a:pPr>
              <a:lnSpc>
                <a:spcPts val="2000"/>
              </a:lnSpc>
            </a:pPr>
            <a:r>
              <a:rPr lang="ja-JP" altLang="en-US" sz="1400" dirty="0" smtClean="0"/>
              <a:t>　　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各テーマの検討にあたっては、各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20</a:t>
            </a:r>
            <a:r>
              <a:rPr lang="ja-JP" altLang="en-US" sz="1400" dirty="0" smtClean="0"/>
              <a:t>名程度の</a:t>
            </a:r>
            <a:r>
              <a:rPr lang="ja-JP" altLang="en-US" sz="1400" dirty="0"/>
              <a:t>プレイヤー</a:t>
            </a:r>
            <a:r>
              <a:rPr lang="ja-JP" altLang="en-US" sz="1400" dirty="0" smtClean="0"/>
              <a:t>の参加を見込み、インクルーシブに議論を行う。</a:t>
            </a:r>
            <a:endParaRPr lang="en-US" altLang="ja-JP" sz="1400" dirty="0" smtClean="0"/>
          </a:p>
          <a:p>
            <a:pPr>
              <a:lnSpc>
                <a:spcPts val="2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en-US" altLang="ja-JP" sz="1400" dirty="0" smtClean="0"/>
              <a:t>※</a:t>
            </a:r>
            <a:r>
              <a:rPr lang="ja-JP" altLang="en-US" sz="1400" dirty="0"/>
              <a:t>原則</a:t>
            </a:r>
            <a:r>
              <a:rPr lang="ja-JP" altLang="en-US" sz="1400" dirty="0" smtClean="0"/>
              <a:t>、各テーマごとに毎月開催</a:t>
            </a:r>
            <a:r>
              <a:rPr lang="ja-JP" altLang="en-US" sz="1400" dirty="0"/>
              <a:t>し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6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回程度をめどにワークショップや現場視察を重ねていく。</a:t>
            </a:r>
            <a:endParaRPr lang="ja-JP" altLang="en-US" sz="1400" dirty="0"/>
          </a:p>
          <a:p>
            <a:pPr>
              <a:lnSpc>
                <a:spcPts val="2000"/>
              </a:lnSpc>
            </a:pPr>
            <a:r>
              <a:rPr lang="ja-JP" altLang="en-US" sz="1400" dirty="0"/>
              <a:t>○</a:t>
            </a:r>
            <a:r>
              <a:rPr lang="ja-JP" altLang="en-US" sz="1400" dirty="0" smtClean="0"/>
              <a:t>各テーマごとに</a:t>
            </a:r>
            <a:r>
              <a:rPr lang="ja-JP" altLang="en-US" sz="1400" dirty="0"/>
              <a:t>、</a:t>
            </a:r>
            <a:r>
              <a:rPr lang="en-US" altLang="ja-JP" sz="1400" dirty="0" smtClean="0"/>
              <a:t>30</a:t>
            </a:r>
            <a:r>
              <a:rPr lang="ja-JP" altLang="en-US" sz="1400" dirty="0"/>
              <a:t>年度末頃</a:t>
            </a:r>
            <a:r>
              <a:rPr lang="ja-JP" altLang="en-US" sz="1400" dirty="0" smtClean="0"/>
              <a:t>めどで一定の活動成果を</a:t>
            </a:r>
            <a:r>
              <a:rPr lang="ja-JP" altLang="en-US" sz="1400" dirty="0"/>
              <a:t>とりまとめ</a:t>
            </a:r>
            <a:r>
              <a:rPr lang="ja-JP" altLang="en-US" sz="1400" dirty="0" smtClean="0"/>
              <a:t>、フィランソロピー大会などでの発信をめざす。</a:t>
            </a:r>
            <a:endParaRPr lang="ja-JP" altLang="ja-JP" sz="1400" u="sng" dirty="0"/>
          </a:p>
        </p:txBody>
      </p:sp>
      <p:sp>
        <p:nvSpPr>
          <p:cNvPr id="28" name="正方形/長方形 27"/>
          <p:cNvSpPr/>
          <p:nvPr/>
        </p:nvSpPr>
        <p:spPr>
          <a:xfrm>
            <a:off x="179512" y="2420888"/>
            <a:ext cx="1754046" cy="36004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構成と取組みテーマ　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1"/>
          <p:cNvSpPr txBox="1"/>
          <p:nvPr/>
        </p:nvSpPr>
        <p:spPr>
          <a:xfrm>
            <a:off x="7631056" y="126717"/>
            <a:ext cx="1400175" cy="37132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ja-JP" sz="1600" kern="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－１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</TotalTime>
  <Words>162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Arial</vt:lpstr>
      <vt:lpstr>Calibri</vt:lpstr>
      <vt:lpstr>Segoe UI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2018-12-04T05:15:34Z</cp:lastPrinted>
  <dcterms:created xsi:type="dcterms:W3CDTF">2016-10-21T07:17:05Z</dcterms:created>
  <dcterms:modified xsi:type="dcterms:W3CDTF">2018-12-14T01:00:14Z</dcterms:modified>
</cp:coreProperties>
</file>