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66"/>
    <a:srgbClr val="F8F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4633" autoAdjust="0"/>
  </p:normalViewPr>
  <p:slideViewPr>
    <p:cSldViewPr>
      <p:cViewPr varScale="1">
        <p:scale>
          <a:sx n="53" d="100"/>
          <a:sy n="53" d="100"/>
        </p:scale>
        <p:origin x="1674" y="9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78" cy="497461"/>
          </a:xfrm>
          <a:prstGeom prst="rect">
            <a:avLst/>
          </a:prstGeom>
        </p:spPr>
        <p:txBody>
          <a:bodyPr vert="horz" lIns="62988" tIns="31495" rIns="62988" bIns="3149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765" cy="497461"/>
          </a:xfrm>
          <a:prstGeom prst="rect">
            <a:avLst/>
          </a:prstGeom>
        </p:spPr>
        <p:txBody>
          <a:bodyPr vert="horz" lIns="62988" tIns="31495" rIns="62988" bIns="31495" rtlCol="0"/>
          <a:lstStyle>
            <a:lvl1pPr algn="r">
              <a:defRPr sz="800"/>
            </a:lvl1pPr>
          </a:lstStyle>
          <a:p>
            <a:fld id="{A9EA6F48-625C-4410-A66B-BA7C9A5D6FC7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8" tIns="31495" rIns="62988" bIns="3149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612" y="4720940"/>
            <a:ext cx="5445978" cy="4472757"/>
          </a:xfrm>
          <a:prstGeom prst="rect">
            <a:avLst/>
          </a:prstGeom>
        </p:spPr>
        <p:txBody>
          <a:bodyPr vert="horz" lIns="62988" tIns="31495" rIns="62988" bIns="314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88" tIns="31495" rIns="62988" bIns="3149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780"/>
            <a:ext cx="2950765" cy="496363"/>
          </a:xfrm>
          <a:prstGeom prst="rect">
            <a:avLst/>
          </a:prstGeom>
        </p:spPr>
        <p:txBody>
          <a:bodyPr vert="horz" lIns="62988" tIns="31495" rIns="62988" bIns="31495" rtlCol="0" anchor="b"/>
          <a:lstStyle>
            <a:lvl1pPr algn="r">
              <a:defRPr sz="800"/>
            </a:lvl1pPr>
          </a:lstStyle>
          <a:p>
            <a:fld id="{4D8D2BF1-D014-43E7-A7DE-F30045B43A1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F4AF-50C5-4BBF-B940-8C44DD495073}" type="datetimeFigureOut">
              <a:rPr kumimoji="1" lang="ja-JP" altLang="en-US" smtClean="0"/>
              <a:pPr/>
              <a:t>2022/10/20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05493" y="696144"/>
            <a:ext cx="12190616" cy="7776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9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159" y="1091777"/>
            <a:ext cx="10945988" cy="61639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「民都・大阪」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フィランソロピー会議事務局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のあり方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3159" y="1920280"/>
            <a:ext cx="11630289" cy="58651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lIns="360000" tIns="201600" rIns="360000" bIns="100800" rtlCol="0" anchor="ctr">
            <a:noAutofit/>
          </a:bodyPr>
          <a:lstStyle/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en-US" altLang="ja-JP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  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フィランソロピー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会議が活性化していく中では、行政が事務局を担うことに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よって、他の行政事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務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と同様に公平性や公共性に反することが無い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、常に慎重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な判断のもと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、物事を進める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生じてしまうことや、こうした公共性や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公平性を重視する観点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において、結果的に時間軸の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捉え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方が、官民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で異なってくると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いう弊害が生じるといった制約を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逆にかけて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しまう可能性がある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いう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して危惧して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ます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  <a:p>
            <a:pPr>
              <a:lnSpc>
                <a:spcPts val="2800"/>
              </a:lnSpc>
              <a:spcBef>
                <a:spcPts val="840"/>
              </a:spcBef>
            </a:pP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  こうしたこと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から、フィランソロピー会議の活動の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活性化に関するご議論と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共に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、民が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持つ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ダイ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ナミズム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や、スピード感が最大限に生かされる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ような事務局のあり方について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、民主導でご議論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いただければ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ありがたく存じます。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88370" y="9069305"/>
            <a:ext cx="7132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35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11073831" y="133384"/>
            <a:ext cx="1159617" cy="49075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18123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40160" y="1056184"/>
            <a:ext cx="11630289" cy="61206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lIns="360000" tIns="201600" rIns="360000" bIns="100800" rtlCol="0" anchor="ctr">
            <a:noAutofit/>
          </a:bodyPr>
          <a:lstStyle/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参考：「民都・大阪」フィランソロピー会議への参画に</a:t>
            </a:r>
            <a:r>
              <a:rPr lang="ja-JP" altLang="en-US" sz="2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ついて</a:t>
            </a:r>
            <a:endParaRPr lang="en-US" altLang="ja-JP" sz="2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en-US" altLang="ja-JP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平成２９年に、大阪府、大阪市、堺市で構成される副首都推進本部で策定した、「副首都ビジョン」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において、民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力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最大限に活かされる都市「民都」を、副首都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・大阪が果たす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べき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つの役割の一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つとして掲げて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います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また、その取組みの方向性として、規制改革等により民の活動を活発化させるとともに、公と民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が手を携え、社会的課題の解決を図りながら、住民サービスの提供と地域活性化の実現をめざす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公民連携の強化を図ること、さらには、将来の公益庁創設などの国制度に踏み込んだ改革を視野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に、「フィランソロピーにおける国際的な拠点都市」をめざした取組みを進めることとしています。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　こうした考えのもと、事務局を移管した後におきましても、引き続き、「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民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都・大阪」フィランソロ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  <a:spcBef>
                <a:spcPts val="840"/>
              </a:spcBef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ピー会議のメンバーとして参画させていただくことができればと考えています。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88370" y="9069305"/>
            <a:ext cx="7132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3500" dirty="0"/>
          </a:p>
        </p:txBody>
      </p:sp>
    </p:spTree>
    <p:extLst>
      <p:ext uri="{BB962C8B-B14F-4D97-AF65-F5344CB8AC3E}">
        <p14:creationId xmlns:p14="http://schemas.microsoft.com/office/powerpoint/2010/main" val="197608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A3 297x420 mm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2022-10-20T00:13:00Z</dcterms:modified>
</cp:coreProperties>
</file>