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7AC8-4CB5-4B79-B3CF-B5A58CEC5983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B895C-565C-4786-82BA-5130F4A231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828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7AC8-4CB5-4B79-B3CF-B5A58CEC5983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B895C-565C-4786-82BA-5130F4A231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6829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7AC8-4CB5-4B79-B3CF-B5A58CEC5983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B895C-565C-4786-82BA-5130F4A231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561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7AC8-4CB5-4B79-B3CF-B5A58CEC5983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B895C-565C-4786-82BA-5130F4A231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7248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7AC8-4CB5-4B79-B3CF-B5A58CEC5983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B895C-565C-4786-82BA-5130F4A231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703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7AC8-4CB5-4B79-B3CF-B5A58CEC5983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B895C-565C-4786-82BA-5130F4A231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161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7AC8-4CB5-4B79-B3CF-B5A58CEC5983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B895C-565C-4786-82BA-5130F4A231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2167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7AC8-4CB5-4B79-B3CF-B5A58CEC5983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B895C-565C-4786-82BA-5130F4A231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0405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7AC8-4CB5-4B79-B3CF-B5A58CEC5983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B895C-565C-4786-82BA-5130F4A231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1221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7AC8-4CB5-4B79-B3CF-B5A58CEC5983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B895C-565C-4786-82BA-5130F4A231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7943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7AC8-4CB5-4B79-B3CF-B5A58CEC5983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B895C-565C-4786-82BA-5130F4A231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617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47AC8-4CB5-4B79-B3CF-B5A58CEC5983}" type="datetimeFigureOut">
              <a:rPr kumimoji="1" lang="ja-JP" altLang="en-US" smtClean="0"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B895C-565C-4786-82BA-5130F4A231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0561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10"/>
          <p:cNvSpPr txBox="1">
            <a:spLocks noChangeArrowheads="1"/>
          </p:cNvSpPr>
          <p:nvPr/>
        </p:nvSpPr>
        <p:spPr bwMode="auto">
          <a:xfrm>
            <a:off x="333695" y="549188"/>
            <a:ext cx="11644532" cy="6172351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4" name="Text Box 571"/>
          <p:cNvSpPr txBox="1">
            <a:spLocks noChangeArrowheads="1"/>
          </p:cNvSpPr>
          <p:nvPr/>
        </p:nvSpPr>
        <p:spPr bwMode="auto">
          <a:xfrm>
            <a:off x="2962033" y="199632"/>
            <a:ext cx="6267935" cy="576064"/>
          </a:xfrm>
          <a:prstGeom prst="rect">
            <a:avLst/>
          </a:prstGeom>
          <a:noFill/>
          <a:ln>
            <a:noFill/>
          </a:ln>
          <a:extLst/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600" b="1" kern="100" dirty="0" smtClean="0">
                <a:effectLst/>
                <a:latin typeface="Century"/>
                <a:ea typeface="HG丸ｺﾞｼｯｸM-PRO"/>
                <a:cs typeface="Times New Roman"/>
              </a:rPr>
              <a:t>第２回「民都・大阪」フィランソロピー会議　配席図</a:t>
            </a:r>
            <a:endParaRPr lang="en-US" altLang="ja-JP" sz="1600" b="1" kern="100" dirty="0" smtClean="0">
              <a:effectLst/>
              <a:latin typeface="Century"/>
              <a:ea typeface="HG丸ｺﾞｼｯｸM-PRO"/>
              <a:cs typeface="Times New Roman"/>
            </a:endParaRPr>
          </a:p>
          <a:p>
            <a:pPr algn="ctr"/>
            <a:r>
              <a:rPr lang="ja-JP" altLang="en-US" sz="1200" b="1" kern="100" dirty="0" smtClean="0">
                <a:latin typeface="Century"/>
                <a:ea typeface="HG丸ｺﾞｼｯｸM-PRO"/>
                <a:cs typeface="Times New Roman"/>
              </a:rPr>
              <a:t>　　　　　</a:t>
            </a:r>
            <a:endParaRPr lang="en-US" altLang="ja-JP" sz="1200" b="1" kern="100" dirty="0" smtClean="0">
              <a:latin typeface="Century"/>
              <a:ea typeface="HG丸ｺﾞｼｯｸM-PRO"/>
              <a:cs typeface="Times New Roman"/>
            </a:endParaRPr>
          </a:p>
        </p:txBody>
      </p:sp>
      <p:sp>
        <p:nvSpPr>
          <p:cNvPr id="6" name="desk1"/>
          <p:cNvSpPr>
            <a:spLocks noEditPoints="1" noChangeArrowheads="1"/>
          </p:cNvSpPr>
          <p:nvPr/>
        </p:nvSpPr>
        <p:spPr bwMode="auto">
          <a:xfrm rot="5400000">
            <a:off x="986960" y="3018721"/>
            <a:ext cx="3030504" cy="360000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/>
          </a:p>
        </p:txBody>
      </p:sp>
      <p:sp>
        <p:nvSpPr>
          <p:cNvPr id="7" name="desk1"/>
          <p:cNvSpPr>
            <a:spLocks noEditPoints="1" noChangeArrowheads="1"/>
          </p:cNvSpPr>
          <p:nvPr/>
        </p:nvSpPr>
        <p:spPr bwMode="auto">
          <a:xfrm rot="10800000">
            <a:off x="2682211" y="1683467"/>
            <a:ext cx="4558037" cy="360000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/>
          </a:p>
        </p:txBody>
      </p:sp>
      <p:cxnSp>
        <p:nvCxnSpPr>
          <p:cNvPr id="8" name="AutoShape 548"/>
          <p:cNvCxnSpPr>
            <a:cxnSpLocks noChangeShapeType="1"/>
          </p:cNvCxnSpPr>
          <p:nvPr/>
        </p:nvCxnSpPr>
        <p:spPr bwMode="auto">
          <a:xfrm>
            <a:off x="2546341" y="3659166"/>
            <a:ext cx="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AutoShape 549"/>
          <p:cNvCxnSpPr>
            <a:cxnSpLocks noChangeShapeType="1"/>
          </p:cNvCxnSpPr>
          <p:nvPr/>
        </p:nvCxnSpPr>
        <p:spPr bwMode="auto">
          <a:xfrm>
            <a:off x="2546341" y="3659166"/>
            <a:ext cx="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0" name="Picture 64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6374" y="1243703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4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2963" y="1256002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641330" y="3343990"/>
            <a:ext cx="1082320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久保井　一匡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公益財団法人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小野奨学会　理事長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pic>
        <p:nvPicPr>
          <p:cNvPr id="13" name="Picture 64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9786" y="1256003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正方形/長方形 13"/>
          <p:cNvSpPr>
            <a:spLocks noChangeArrowheads="1"/>
          </p:cNvSpPr>
          <p:nvPr/>
        </p:nvSpPr>
        <p:spPr bwMode="auto">
          <a:xfrm>
            <a:off x="711477" y="1931784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池内　啓三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学校法人関西大学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>
                <a:latin typeface="+mn-ea"/>
                <a:cs typeface="Times New Roman"/>
              </a:rPr>
              <a:t>理事長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auto">
          <a:xfrm>
            <a:off x="697871" y="2559686"/>
            <a:ext cx="969237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出口　正之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国立</a:t>
            </a:r>
            <a:r>
              <a:rPr lang="ja-JP" altLang="en-US" sz="800" kern="100" dirty="0">
                <a:latin typeface="+mn-ea"/>
                <a:cs typeface="Times New Roman"/>
              </a:rPr>
              <a:t>民族</a:t>
            </a:r>
            <a:r>
              <a:rPr lang="ja-JP" altLang="en-US" sz="800" kern="100" dirty="0" smtClean="0">
                <a:latin typeface="+mn-ea"/>
                <a:cs typeface="Times New Roman"/>
              </a:rPr>
              <a:t>学博物館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　教授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auto">
          <a:xfrm>
            <a:off x="625203" y="4128294"/>
            <a:ext cx="987955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清水</a:t>
            </a:r>
            <a:r>
              <a:rPr lang="ja-JP" altLang="en-US" sz="1050" b="1" kern="100" dirty="0" smtClean="0">
                <a:latin typeface="+mn-ea"/>
                <a:cs typeface="Times New Roman"/>
              </a:rPr>
              <a:t>　由洋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学校法人近畿大学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>
                <a:latin typeface="+mn-ea"/>
                <a:cs typeface="Times New Roman"/>
              </a:rPr>
              <a:t>理事長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pic>
        <p:nvPicPr>
          <p:cNvPr id="18" name="Picture 64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552" y="1261556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4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758129" y="3321933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4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740601" y="2529845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4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749830" y="1856550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4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738071" y="4053347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正方形/長方形 22"/>
          <p:cNvSpPr>
            <a:spLocks noChangeArrowheads="1"/>
          </p:cNvSpPr>
          <p:nvPr/>
        </p:nvSpPr>
        <p:spPr bwMode="auto">
          <a:xfrm>
            <a:off x="4008097" y="776366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大槻　文藏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公益財団法人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大槻能楽堂　理事長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24" name="正方形/長方形 23"/>
          <p:cNvSpPr>
            <a:spLocks noChangeArrowheads="1"/>
          </p:cNvSpPr>
          <p:nvPr/>
        </p:nvSpPr>
        <p:spPr bwMode="auto">
          <a:xfrm>
            <a:off x="3044511" y="776366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岩田　敏郎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社会福祉法人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聖徳会　理事長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25" name="正方形/長方形 24"/>
          <p:cNvSpPr>
            <a:spLocks noChangeArrowheads="1"/>
          </p:cNvSpPr>
          <p:nvPr/>
        </p:nvSpPr>
        <p:spPr bwMode="auto">
          <a:xfrm>
            <a:off x="5068625" y="776366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高　　亜希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認定特定</a:t>
            </a:r>
            <a:r>
              <a:rPr lang="ja-JP" altLang="en-US" sz="800" kern="100" dirty="0" smtClean="0">
                <a:latin typeface="+mn-ea"/>
                <a:cs typeface="Times New Roman"/>
              </a:rPr>
              <a:t>非営利活動</a:t>
            </a:r>
            <a:r>
              <a:rPr lang="ja-JP" altLang="en-US" sz="800" kern="100" dirty="0" smtClean="0">
                <a:latin typeface="+mn-ea"/>
                <a:cs typeface="Times New Roman"/>
              </a:rPr>
              <a:t>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ノーベル　代表理事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26" name="正方形/長方形 25"/>
          <p:cNvSpPr>
            <a:spLocks noChangeArrowheads="1"/>
          </p:cNvSpPr>
          <p:nvPr/>
        </p:nvSpPr>
        <p:spPr bwMode="auto">
          <a:xfrm>
            <a:off x="6339536" y="776366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白</a:t>
            </a:r>
            <a:r>
              <a:rPr lang="ja-JP" altLang="en-US" sz="1050" b="1" kern="100" dirty="0" smtClean="0">
                <a:latin typeface="+mn-ea"/>
                <a:cs typeface="Times New Roman"/>
              </a:rPr>
              <a:t>井　智子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特定非営利活動法人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トイボックス 代表理事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27" name="desk1"/>
          <p:cNvSpPr>
            <a:spLocks noEditPoints="1" noChangeArrowheads="1"/>
          </p:cNvSpPr>
          <p:nvPr/>
        </p:nvSpPr>
        <p:spPr bwMode="auto">
          <a:xfrm rot="5400000">
            <a:off x="5904997" y="3018721"/>
            <a:ext cx="3030504" cy="360000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/>
          </a:p>
        </p:txBody>
      </p:sp>
      <p:sp>
        <p:nvSpPr>
          <p:cNvPr id="28" name="desk1"/>
          <p:cNvSpPr>
            <a:spLocks noEditPoints="1" noChangeArrowheads="1"/>
          </p:cNvSpPr>
          <p:nvPr/>
        </p:nvSpPr>
        <p:spPr bwMode="auto">
          <a:xfrm rot="10800000">
            <a:off x="2684711" y="4345480"/>
            <a:ext cx="4558037" cy="360000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/>
          </a:p>
        </p:txBody>
      </p:sp>
      <p:sp>
        <p:nvSpPr>
          <p:cNvPr id="29" name="正方形/長方形 28"/>
          <p:cNvSpPr>
            <a:spLocks noChangeArrowheads="1"/>
          </p:cNvSpPr>
          <p:nvPr/>
        </p:nvSpPr>
        <p:spPr bwMode="auto">
          <a:xfrm>
            <a:off x="2454532" y="5347035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施</a:t>
            </a:r>
            <a:r>
              <a:rPr lang="ja-JP" altLang="en-US" sz="1050" b="1" kern="100" dirty="0" smtClean="0">
                <a:latin typeface="+mn-ea"/>
                <a:cs typeface="Times New Roman"/>
              </a:rPr>
              <a:t>　　治安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「大阪を変える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en-US" altLang="ja-JP" sz="800" kern="100" dirty="0" smtClean="0">
                <a:latin typeface="+mn-ea"/>
                <a:cs typeface="Times New Roman"/>
              </a:rPr>
              <a:t>100</a:t>
            </a:r>
            <a:r>
              <a:rPr lang="ja-JP" altLang="en-US" sz="800" kern="100" dirty="0" smtClean="0">
                <a:latin typeface="+mn-ea"/>
                <a:cs typeface="Times New Roman"/>
              </a:rPr>
              <a:t>人会議」顧問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30" name="正方形/長方形 29"/>
          <p:cNvSpPr>
            <a:spLocks noChangeArrowheads="1"/>
          </p:cNvSpPr>
          <p:nvPr/>
        </p:nvSpPr>
        <p:spPr bwMode="auto">
          <a:xfrm>
            <a:off x="3584316" y="5415398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早瀬　　昇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社会福祉法人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大阪ボランティア協会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常務理事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31" name="正方形/長方形 30"/>
          <p:cNvSpPr>
            <a:spLocks noChangeArrowheads="1"/>
          </p:cNvSpPr>
          <p:nvPr/>
        </p:nvSpPr>
        <p:spPr bwMode="auto">
          <a:xfrm>
            <a:off x="4752810" y="5348753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藤田　　清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公益財団法人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藤田美術館　館長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32" name="正方形/長方形 31"/>
          <p:cNvSpPr>
            <a:spLocks noChangeArrowheads="1"/>
          </p:cNvSpPr>
          <p:nvPr/>
        </p:nvSpPr>
        <p:spPr bwMode="auto">
          <a:xfrm>
            <a:off x="5839415" y="5387014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堀井　良殷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公益財団法人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関西・大阪２１世紀協会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理事長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33" name="正方形/長方形 32"/>
          <p:cNvSpPr>
            <a:spLocks noChangeArrowheads="1"/>
          </p:cNvSpPr>
          <p:nvPr/>
        </p:nvSpPr>
        <p:spPr bwMode="auto">
          <a:xfrm>
            <a:off x="7015296" y="5374331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森　　清純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公益財団法人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大阪コミュニティ財団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専務理事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pic>
        <p:nvPicPr>
          <p:cNvPr id="39" name="Picture 64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5898368" y="4903341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64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4763977" y="4903341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64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7032758" y="4903341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64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2495195" y="4903341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64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3629586" y="4903341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64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7724489" y="3324205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64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7706961" y="2559413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64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7716190" y="1858822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64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7704431" y="4055619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正方形/長方形 52"/>
          <p:cNvSpPr>
            <a:spLocks noChangeArrowheads="1"/>
          </p:cNvSpPr>
          <p:nvPr/>
        </p:nvSpPr>
        <p:spPr bwMode="auto">
          <a:xfrm>
            <a:off x="8293180" y="2591072"/>
            <a:ext cx="1859129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阪田　洋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副首都推進局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副首都企画</a:t>
            </a:r>
            <a:r>
              <a:rPr lang="ja-JP" altLang="en-US" sz="800" kern="100" dirty="0" smtClean="0">
                <a:latin typeface="+mn-ea"/>
                <a:cs typeface="Times New Roman"/>
              </a:rPr>
              <a:t>推進担当部長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54" name="正方形/長方形 53"/>
          <p:cNvSpPr>
            <a:spLocks noChangeArrowheads="1"/>
          </p:cNvSpPr>
          <p:nvPr/>
        </p:nvSpPr>
        <p:spPr bwMode="auto">
          <a:xfrm>
            <a:off x="8265883" y="1848514"/>
            <a:ext cx="1423453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松井　芳和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副首都推進局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副首都企画</a:t>
            </a:r>
            <a:r>
              <a:rPr lang="ja-JP" altLang="en-US" sz="800" kern="100" dirty="0" smtClean="0">
                <a:latin typeface="+mn-ea"/>
                <a:cs typeface="Times New Roman"/>
              </a:rPr>
              <a:t>推進担当</a:t>
            </a:r>
            <a:r>
              <a:rPr lang="ja-JP" altLang="en-US" sz="800" kern="100" dirty="0" smtClean="0">
                <a:latin typeface="+mn-ea"/>
                <a:cs typeface="Times New Roman"/>
              </a:rPr>
              <a:t>部長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55" name="正方形/長方形 54"/>
          <p:cNvSpPr>
            <a:spLocks noChangeArrowheads="1"/>
          </p:cNvSpPr>
          <p:nvPr/>
        </p:nvSpPr>
        <p:spPr bwMode="auto">
          <a:xfrm>
            <a:off x="8279531" y="3354233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事務局</a:t>
            </a:r>
            <a:endParaRPr lang="en-US" altLang="ja-JP" sz="1050" b="1" kern="100" dirty="0" smtClean="0">
              <a:latin typeface="+mn-ea"/>
              <a:cs typeface="Times New Roman"/>
            </a:endParaRPr>
          </a:p>
        </p:txBody>
      </p:sp>
      <p:sp>
        <p:nvSpPr>
          <p:cNvPr id="56" name="正方形/長方形 55"/>
          <p:cNvSpPr>
            <a:spLocks noChangeArrowheads="1"/>
          </p:cNvSpPr>
          <p:nvPr/>
        </p:nvSpPr>
        <p:spPr bwMode="auto">
          <a:xfrm>
            <a:off x="8298506" y="4083902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事務局</a:t>
            </a:r>
            <a:endParaRPr lang="en-US" altLang="ja-JP" sz="1050" b="1" kern="100" dirty="0" smtClean="0">
              <a:latin typeface="+mn-ea"/>
              <a:cs typeface="Times New Roman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9522964" y="747713"/>
            <a:ext cx="2123658" cy="5019414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vert="eaVert" wrap="square" rtlCol="0">
            <a:spAutoFit/>
          </a:bodyPr>
          <a:lstStyle/>
          <a:p>
            <a:pPr algn="ctr"/>
            <a:endParaRPr kumimoji="1" lang="en-US" altLang="ja-JP" dirty="0" smtClean="0"/>
          </a:p>
          <a:p>
            <a:pPr algn="ctr"/>
            <a:endParaRPr kumimoji="1" lang="en-US" altLang="ja-JP" dirty="0" smtClean="0"/>
          </a:p>
          <a:p>
            <a:pPr algn="ctr"/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報道関係者席</a:t>
            </a:r>
            <a:endParaRPr kumimoji="1" lang="en-US" altLang="ja-JP" dirty="0" smtClean="0"/>
          </a:p>
          <a:p>
            <a:pPr algn="ctr"/>
            <a:endParaRPr lang="en-US" altLang="ja-JP" dirty="0"/>
          </a:p>
          <a:p>
            <a:pPr algn="ctr"/>
            <a:endParaRPr kumimoji="1" lang="en-US" altLang="ja-JP" dirty="0" smtClean="0"/>
          </a:p>
          <a:p>
            <a:pPr algn="ctr"/>
            <a:endParaRPr kumimoji="1" lang="ja-JP" altLang="en-US" dirty="0"/>
          </a:p>
        </p:txBody>
      </p:sp>
      <p:sp>
        <p:nvSpPr>
          <p:cNvPr id="58" name="Text Box 610"/>
          <p:cNvSpPr txBox="1">
            <a:spLocks noChangeArrowheads="1"/>
          </p:cNvSpPr>
          <p:nvPr/>
        </p:nvSpPr>
        <p:spPr bwMode="auto">
          <a:xfrm>
            <a:off x="5318510" y="6062690"/>
            <a:ext cx="3383677" cy="312515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latin typeface="Century"/>
                <a:ea typeface="ＭＳ Ｐゴシック"/>
                <a:cs typeface="Times New Roman"/>
              </a:rPr>
              <a:t>副首都推進局　／　府市関係者席</a:t>
            </a:r>
            <a:endParaRPr lang="en-US" altLang="ja-JP" sz="1200" kern="100" dirty="0" smtClean="0"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60" name="Text Box 610"/>
          <p:cNvSpPr txBox="1">
            <a:spLocks noChangeArrowheads="1"/>
          </p:cNvSpPr>
          <p:nvPr/>
        </p:nvSpPr>
        <p:spPr bwMode="auto">
          <a:xfrm>
            <a:off x="1784525" y="6051312"/>
            <a:ext cx="3383677" cy="312515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latin typeface="Century"/>
                <a:ea typeface="ＭＳ Ｐゴシック"/>
                <a:cs typeface="Times New Roman"/>
              </a:rPr>
              <a:t>随行者席</a:t>
            </a:r>
            <a:endParaRPr lang="en-US" altLang="ja-JP" sz="1200" kern="100" dirty="0" smtClean="0"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61" name="Text Box 560"/>
          <p:cNvSpPr txBox="1">
            <a:spLocks noChangeArrowheads="1"/>
          </p:cNvSpPr>
          <p:nvPr/>
        </p:nvSpPr>
        <p:spPr bwMode="auto">
          <a:xfrm>
            <a:off x="10185445" y="6131673"/>
            <a:ext cx="898855" cy="584801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xtLst/>
        </p:spPr>
        <p:txBody>
          <a:bodyPr rot="0" vert="horz" wrap="square" lIns="0" tIns="0" rIns="0" bIns="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kern="100" dirty="0" smtClean="0">
                <a:effectLst/>
                <a:latin typeface="+mn-ea"/>
                <a:cs typeface="Times New Roman"/>
              </a:rPr>
              <a:t>関係者・報道</a:t>
            </a:r>
            <a:endParaRPr lang="ja-JP" sz="1100" kern="100" dirty="0">
              <a:effectLst/>
              <a:latin typeface="+mn-ea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sz="1100" kern="100" dirty="0" smtClean="0">
                <a:effectLst/>
                <a:latin typeface="+mn-ea"/>
                <a:cs typeface="Times New Roman"/>
              </a:rPr>
              <a:t>出入口</a:t>
            </a:r>
            <a:endParaRPr lang="ja-JP" sz="1100" kern="100" dirty="0">
              <a:effectLst/>
              <a:latin typeface="+mn-ea"/>
              <a:cs typeface="Times New Roman"/>
            </a:endParaRPr>
          </a:p>
        </p:txBody>
      </p:sp>
      <p:sp>
        <p:nvSpPr>
          <p:cNvPr id="62" name="Text Box 560"/>
          <p:cNvSpPr txBox="1">
            <a:spLocks noChangeArrowheads="1"/>
          </p:cNvSpPr>
          <p:nvPr/>
        </p:nvSpPr>
        <p:spPr bwMode="auto">
          <a:xfrm>
            <a:off x="660820" y="6131673"/>
            <a:ext cx="898855" cy="584801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xtLst/>
        </p:spPr>
        <p:txBody>
          <a:bodyPr rot="0" vert="horz" wrap="square" lIns="0" tIns="0" rIns="0" bIns="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kern="100" dirty="0" smtClean="0">
                <a:effectLst/>
                <a:latin typeface="+mn-ea"/>
                <a:cs typeface="Times New Roman"/>
              </a:rPr>
              <a:t>関係者</a:t>
            </a:r>
            <a:endParaRPr lang="ja-JP" sz="1100" kern="100" dirty="0">
              <a:effectLst/>
              <a:latin typeface="+mn-ea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sz="1100" kern="100" dirty="0" smtClean="0">
                <a:effectLst/>
                <a:latin typeface="+mn-ea"/>
                <a:cs typeface="Times New Roman"/>
              </a:rPr>
              <a:t>出入口</a:t>
            </a:r>
            <a:endParaRPr lang="ja-JP" sz="1100" kern="100" dirty="0">
              <a:effectLst/>
              <a:latin typeface="+mn-ea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69428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37</Words>
  <Application>Microsoft Office PowerPoint</Application>
  <PresentationFormat>ワイド画面</PresentationFormat>
  <Paragraphs>63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HG丸ｺﾞｼｯｸM-PRO</vt:lpstr>
      <vt:lpstr>ＭＳ Ｐゴシック</vt:lpstr>
      <vt:lpstr>Arial</vt:lpstr>
      <vt:lpstr>Calibri</vt:lpstr>
      <vt:lpstr>Calibri Light</vt:lpstr>
      <vt:lpstr>Century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白川　輝幸</dc:creator>
  <cp:lastModifiedBy>白川　輝幸</cp:lastModifiedBy>
  <cp:revision>7</cp:revision>
  <dcterms:created xsi:type="dcterms:W3CDTF">2018-05-28T06:36:07Z</dcterms:created>
  <dcterms:modified xsi:type="dcterms:W3CDTF">2018-05-28T09:03:16Z</dcterms:modified>
</cp:coreProperties>
</file>