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99FFCC"/>
    <a:srgbClr val="66FF99"/>
    <a:srgbClr val="CCFFCC"/>
    <a:srgbClr val="FFFFCC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2018/1/16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242646" y="476672"/>
            <a:ext cx="8712968" cy="6192688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>
              <a:lnSpc>
                <a:spcPct val="110000"/>
              </a:lnSpc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■日　時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○平成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年２月５日（月）　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時～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○大阪市役所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■メンバー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音順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300" b="1" dirty="0" smtClean="0">
                <a:latin typeface="Meiryo UI"/>
              </a:rPr>
              <a:t>学校</a:t>
            </a:r>
            <a:r>
              <a:rPr lang="ja-JP" altLang="ja-JP" sz="1300" b="1" dirty="0">
                <a:latin typeface="Meiryo UI"/>
              </a:rPr>
              <a:t>法人関西大学　</a:t>
            </a:r>
            <a:r>
              <a:rPr lang="ja-JP" altLang="ja-JP" sz="1300" b="1" dirty="0" smtClean="0">
                <a:latin typeface="Meiryo UI"/>
              </a:rPr>
              <a:t>池内啓三　理事長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社会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福祉法人聖徳会　岩田敏郎　理事長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公益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財団法人大槻能楽堂　大槻文蔵　理事長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認定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特定非営利活動法人大阪</a:t>
            </a:r>
            <a:r>
              <a:rPr lang="en-US" altLang="ja-JP" sz="1300" b="1" dirty="0">
                <a:solidFill>
                  <a:srgbClr val="000000"/>
                </a:solidFill>
                <a:latin typeface="Meiryo UI"/>
              </a:rPr>
              <a:t>NPO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センター　金井宏実　代表理事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公益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財団法人小野奨学会　久保井一匡　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理事長</a:t>
            </a:r>
            <a:endParaRPr lang="en-US" altLang="ja-JP" sz="1300" b="1" dirty="0" smtClean="0">
              <a:solidFill>
                <a:srgbClr val="000000"/>
              </a:solidFill>
              <a:latin typeface="Meiryo UI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solidFill>
                  <a:srgbClr val="000000"/>
                </a:solidFill>
                <a:latin typeface="Meiryo UI"/>
              </a:rPr>
              <a:t>　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「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大阪を変える１００人会議」　施治安　顧問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国立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民族学博物館　出口正之　教授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社会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福祉法人大阪ボランティア協会　早瀬昇　常務理事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財団法人藤田美術館　藤田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　館長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公益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財団法人大阪コミュニティ財団　森清純　専務理事</a:t>
            </a:r>
            <a:endParaRPr lang="ja-JP" altLang="ja-JP" sz="1300" dirty="0">
              <a:latin typeface="Arial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/>
              </a:rPr>
              <a:t>　　○</a:t>
            </a:r>
            <a:r>
              <a:rPr lang="ja-JP" altLang="ja-JP" sz="1300" b="1" dirty="0" smtClean="0">
                <a:solidFill>
                  <a:srgbClr val="000000"/>
                </a:solidFill>
                <a:latin typeface="Meiryo UI"/>
              </a:rPr>
              <a:t>大阪府</a:t>
            </a:r>
            <a:r>
              <a:rPr lang="ja-JP" altLang="ja-JP" sz="1300" b="1" dirty="0">
                <a:solidFill>
                  <a:srgbClr val="000000"/>
                </a:solidFill>
                <a:latin typeface="Meiryo UI"/>
              </a:rPr>
              <a:t>・大阪市副首都推進局</a:t>
            </a:r>
            <a:endParaRPr lang="ja-JP" altLang="ja-JP" sz="1300" dirty="0">
              <a:latin typeface="Arial"/>
            </a:endParaRPr>
          </a:p>
          <a:p>
            <a:pPr lvl="0" algn="ctr">
              <a:lnSpc>
                <a:spcPts val="15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日現在）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500"/>
              </a:lnSpc>
            </a:pP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■内　容（案）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会議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の設立（設立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趣旨の確認、会議規約等の決定、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会長の選任・副会長の指名）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○フィランソロピーや非営利セクターの活動等にかかる現状報告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○フィランソロピー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の促進・非営利セクターの活性化に向けた意見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交換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　○フィランソロピー都市宣言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について意見交換</a:t>
            </a:r>
          </a:p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○第１回フィランソロピー大会に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ついて意見交換</a:t>
            </a: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第１回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民都・大阪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」フィランソロピー会議につ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56376" y="10495"/>
            <a:ext cx="1139412" cy="3429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400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6444</TotalTime>
  <Words>3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Segoe UI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川本　貴政</dc:creator>
  <cp:lastModifiedBy>白川　輝幸</cp:lastModifiedBy>
  <cp:revision>408</cp:revision>
  <cp:lastPrinted>2017-03-06T04:22:31Z</cp:lastPrinted>
  <dcterms:created xsi:type="dcterms:W3CDTF">2016-10-21T07:17:05Z</dcterms:created>
  <dcterms:modified xsi:type="dcterms:W3CDTF">2018-01-16T10:51:03Z</dcterms:modified>
</cp:coreProperties>
</file>