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
  </p:notesMasterIdLst>
  <p:sldIdLst>
    <p:sldId id="495" r:id="rId2"/>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CFFFF"/>
    <a:srgbClr val="99FF99"/>
    <a:srgbClr val="000066"/>
    <a:srgbClr val="0000CC"/>
    <a:srgbClr val="66CCFF"/>
    <a:srgbClr val="33CCFF"/>
    <a:srgbClr val="66FFFF"/>
    <a:srgbClr val="99FFCC"/>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8561" autoAdjust="0"/>
  </p:normalViewPr>
  <p:slideViewPr>
    <p:cSldViewPr>
      <p:cViewPr>
        <p:scale>
          <a:sx n="70" d="100"/>
          <a:sy n="70" d="100"/>
        </p:scale>
        <p:origin x="-1710"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9E1ABCF3-2FD8-4C1A-A6BC-8D34DFA4D7C5}" type="datetimeFigureOut">
              <a:rPr lang="ja-JP" altLang="en-US"/>
              <a:pPr>
                <a:defRPr/>
              </a:pPr>
              <a:t>2017/11/21</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wrap="square" lIns="91433" tIns="45716" rIns="91433" bIns="45716"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BEC16C19-0E38-4C69-B684-AD636157C46C}" type="slidenum">
              <a:rPr lang="ja-JP" altLang="en-US"/>
              <a:pPr>
                <a:defRPr/>
              </a:pPr>
              <a:t>‹#›</a:t>
            </a:fld>
            <a:endParaRPr lang="ja-JP" altLang="en-US"/>
          </a:p>
        </p:txBody>
      </p:sp>
    </p:spTree>
    <p:extLst>
      <p:ext uri="{BB962C8B-B14F-4D97-AF65-F5344CB8AC3E}">
        <p14:creationId xmlns:p14="http://schemas.microsoft.com/office/powerpoint/2010/main" val="2780317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EDC41C8-F93E-4F32-9E78-EB3A83A81AAC}"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4B994B5-48AA-42F8-9952-870FA50E17F5}"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2617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61243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4517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CDB0C698-7277-49AF-9C63-57A6F04A0A61}"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6DEE334D-EB94-4679-844F-6AC9F82669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75211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CBE0FFF1-322F-47C0-BE15-A59558EDBF5B}"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C2D9B6B-7E09-456F-8E6A-4A06FF476BC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12065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0F524D6D-3DD0-4D5E-AAA4-537882979D92}"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7AE16E1-11E3-4861-8518-AD27D3ECDFE8}"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2325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798FD84C-5AA3-455C-93D8-F7796336BEEE}"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F5B402EC-3B6F-4BCD-9996-4BD92CBC9DA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0952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5FEC7F0-B4BD-4A3A-8013-A3130BFF9E76}"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BAF700B-AEA3-43BA-AE4F-CBAE4B85B4B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468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DE08C82-E453-469A-9A46-68FDA39D4D59}"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9FFB63F2-C694-4ABB-886B-54F0C82587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8976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8402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09A995A-E5F2-4329-B7C9-365D1AE32692}"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52F7212-74F6-4F60-B237-8984204CCC6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32776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D2C738-B6DA-4193-BE18-836AEE57F4FA}" type="datetimeFigureOut">
              <a:rPr lang="ja-JP" altLang="en-US" smtClean="0">
                <a:solidFill>
                  <a:prstClr val="black">
                    <a:tint val="75000"/>
                  </a:prstClr>
                </a:solidFill>
              </a:rPr>
              <a:pPr>
                <a:defRPr/>
              </a:pPr>
              <a:t>2017/11/21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5016311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「民都・大阪」フィランソロピー会議の当面の進め方等（案）</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277902526"/>
              </p:ext>
            </p:extLst>
          </p:nvPr>
        </p:nvGraphicFramePr>
        <p:xfrm>
          <a:off x="132521" y="2996952"/>
          <a:ext cx="8895027" cy="3569763"/>
        </p:xfrm>
        <a:graphic>
          <a:graphicData uri="http://schemas.openxmlformats.org/drawingml/2006/table">
            <a:tbl>
              <a:tblPr firstRow="1" bandRow="1">
                <a:tableStyleId>{5C22544A-7EE6-4342-B048-85BDC9FD1C3A}</a:tableStyleId>
              </a:tblPr>
              <a:tblGrid>
                <a:gridCol w="911087"/>
                <a:gridCol w="7983940"/>
              </a:tblGrid>
              <a:tr h="351668">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当面の会議運営</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r>
              <a:tr h="1664556">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・会議の立上げ（会議メンバー・設立趣旨の確認、会議規約等の</a:t>
                      </a:r>
                      <a:r>
                        <a:rPr kumimoji="1" lang="ja-JP" altLang="en-US" sz="1300" smtClean="0">
                          <a:latin typeface="Meiryo UI" panose="020B0604030504040204" pitchFamily="50" charset="-128"/>
                          <a:ea typeface="Meiryo UI" panose="020B0604030504040204" pitchFamily="50" charset="-128"/>
                          <a:cs typeface="Meiryo UI" panose="020B0604030504040204" pitchFamily="50" charset="-128"/>
                        </a:rPr>
                        <a:t>決定、会長・副会長（世話人）の</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選任　等）</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・大阪におけるフィランソロピーや非営利セクターの現状、先進事例についての報告</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・フィランソロピーの促進・非営利セクターの活性化に向けた意見交換</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・ゲストスピーカーによる講演・メンバーとのディスカッション</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・フィランソロピー都市宣言やフィランソロピー大会について決定</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・分科会における検討状況の報告　　など</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r h="1553539">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内容（案）</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・「民都・大阪」フィランソロピー会議の設立趣旨・概要の説明</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・基調講演やパネルディスカッション</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・大阪におけるフィランソロピー・非営利セクターの現状等の報告</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・分科会における検討状況の報告</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・フィランソロピー都市宣言の採択、賛同者の紹介　　など</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5" name="正方形/長方形 4"/>
          <p:cNvSpPr/>
          <p:nvPr/>
        </p:nvSpPr>
        <p:spPr>
          <a:xfrm>
            <a:off x="132522" y="506499"/>
            <a:ext cx="8895027" cy="23464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■会議の意義・役割</a:t>
            </a:r>
            <a:endParaRPr kumimoji="1"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多様な担い手が、</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法人格の縦割りや営利・非営利</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の区分</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を越えて一堂に集い、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それぞれが公益活動を担う主体だと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いう</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を再認識（共通のアイデンティティを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大阪の民の連携・協力によりその存在感を国内外に示す「核となる場」</a:t>
            </a:r>
            <a:endParaRPr lang="en-US" altLang="ja-JP"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」の実現に向けた</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（分科会検討結果の具体化や、新た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な連携・協働促進に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取組み、フィランソロピー大会などの情報の発信等）を行う</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■議論・検討する事項</a:t>
            </a:r>
            <a:endParaRPr lang="en-US" altLang="ja-JP"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○大阪の非営利セクターの現状やそれぞれのセクターが抱える課題等を踏まえ、「</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民都・大阪」の実現に向け都市政策や、</a:t>
            </a:r>
            <a:endParaRPr lang="en-US" altLang="ja-JP"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大阪の民（サード･セクター</a:t>
            </a:r>
            <a:r>
              <a:rPr lang="en-US" altLang="ja-JP"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はどうあるべきか、新たな連携・協働を生み出すためには何が必要か等を議論</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○民都・大阪に向けた取組みを民主導で持続可能なものとしていくための仕組みや体制はどうあるべきか等を検討　など</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956376" y="10495"/>
            <a:ext cx="1139412" cy="342901"/>
          </a:xfrm>
          <a:prstGeom prst="rect">
            <a:avLst/>
          </a:prstGeom>
          <a:solidFill>
            <a:schemeClr val="bg1"/>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spcAft>
                <a:spcPts val="0"/>
              </a:spcAft>
            </a:pPr>
            <a:r>
              <a:rPr lang="ja-JP"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68262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lumMod val="40000"/>
            <a:lumOff val="6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18651</TotalTime>
  <Words>142</Words>
  <Application>Microsoft Office PowerPoint</Application>
  <PresentationFormat>画面に合わせる (4:3)</PresentationFormat>
  <Paragraphs>29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Batchadmin</cp:lastModifiedBy>
  <cp:revision>1230</cp:revision>
  <cp:lastPrinted>2017-11-09T06:12:00Z</cp:lastPrinted>
  <dcterms:created xsi:type="dcterms:W3CDTF">2014-08-01T07:03:14Z</dcterms:created>
  <dcterms:modified xsi:type="dcterms:W3CDTF">2017-11-21T07:49:15Z</dcterms:modified>
</cp:coreProperties>
</file>