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578" autoAdjust="0"/>
  </p:normalViewPr>
  <p:slideViewPr>
    <p:cSldViewPr>
      <p:cViewPr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3F983-AEE8-47B4-A787-4C21B7AAE799}" type="datetimeFigureOut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7818A-8B89-425F-9D75-54277E1C0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40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5A5E-8048-4F1C-9F45-529FFDFE699E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5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8D7A-F3F7-4458-A811-029E4934FBC0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46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0A5A-A239-4DD3-A548-20B7DF265BF3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11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70AB-7197-462E-8DC9-7AD0C43C6DE8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64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39C8-6919-43C3-96EA-FD5D02EBFCC0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43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EF85-E2C7-4E56-B796-A76A60FD2DD8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73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63D4-02B3-4C99-9C04-52C569302076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95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AE8D-9A04-4F00-9F2D-870C04419058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03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1313-588A-40F3-AA21-84D36808F46D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46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B49E-F031-4A8C-BF5A-C861A1701DB8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69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E37-95FE-4E12-B32A-1E3F3E91CF58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12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E2F88-BC88-45E5-A6DC-846360623FB0}" type="datetime1">
              <a:rPr kumimoji="1" lang="ja-JP" altLang="en-US" smtClean="0"/>
              <a:t>2017/9/22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D4495-354D-46D4-847B-095597BC1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29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f.osaka.lg.jp/fukushutosuish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f.osaka.lg.jp/fukushutosuishi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51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sz="2700" dirty="0" smtClean="0"/>
              <a:t>大阪</a:t>
            </a:r>
            <a:r>
              <a:rPr kumimoji="1" lang="ja-JP" altLang="en-US" sz="2700" dirty="0" smtClean="0"/>
              <a:t>フィランソロピー都市宣言（素案）</a:t>
            </a:r>
            <a:r>
              <a:rPr kumimoji="1" lang="en-US" altLang="ja-JP" sz="2700" dirty="0" smtClean="0"/>
              <a:t/>
            </a:r>
            <a:br>
              <a:rPr kumimoji="1" lang="en-US" altLang="ja-JP" sz="2700" dirty="0" smtClean="0"/>
            </a:b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できるだけ早く＝日本人の寄付宣言者が出る前に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2121924"/>
            <a:ext cx="8640960" cy="4608512"/>
          </a:xfrm>
        </p:spPr>
        <p:txBody>
          <a:bodyPr>
            <a:normAutofit lnSpcReduction="10000"/>
          </a:bodyPr>
          <a:lstStyle/>
          <a:p>
            <a:pPr lvl="1"/>
            <a:r>
              <a:rPr lang="ja-JP" altLang="en-US" dirty="0" smtClean="0"/>
              <a:t>国内外</a:t>
            </a:r>
            <a:r>
              <a:rPr lang="ja-JP" altLang="en-US" dirty="0"/>
              <a:t>で寄付を考えている人々（フィランソロピスト）を念頭に、大阪という都市が、今後</a:t>
            </a:r>
            <a:r>
              <a:rPr lang="ja-JP" altLang="en-US" dirty="0" smtClean="0"/>
              <a:t>、官民挙げて「</a:t>
            </a:r>
            <a:r>
              <a:rPr lang="ja-JP" altLang="en-US" dirty="0"/>
              <a:t>民都・大阪フィランソロピー会議」によってフィランソロピスト志向の政策</a:t>
            </a:r>
            <a:r>
              <a:rPr lang="ja-JP" altLang="en-US" dirty="0" smtClean="0"/>
              <a:t>を</a:t>
            </a:r>
            <a:r>
              <a:rPr lang="ja-JP" altLang="en-US" dirty="0"/>
              <a:t>重視</a:t>
            </a:r>
            <a:r>
              <a:rPr lang="ja-JP" altLang="en-US" dirty="0" smtClean="0"/>
              <a:t>して</a:t>
            </a:r>
            <a:r>
              <a:rPr lang="ja-JP" altLang="en-US" dirty="0"/>
              <a:t>いくと</a:t>
            </a:r>
            <a:r>
              <a:rPr lang="ja-JP" altLang="en-US" dirty="0" smtClean="0"/>
              <a:t>いう会議による宣言。</a:t>
            </a:r>
            <a:endParaRPr lang="en-US" altLang="ja-JP" dirty="0"/>
          </a:p>
          <a:p>
            <a:pPr lvl="1"/>
            <a:r>
              <a:rPr lang="ja-JP" altLang="en-US" dirty="0"/>
              <a:t>同様の考え方を有する都市を増やしていくという宣言（ギヴィング・プレッジ</a:t>
            </a:r>
            <a:r>
              <a:rPr lang="ja-JP" altLang="en-US" dirty="0" smtClean="0"/>
              <a:t>の寄付受領</a:t>
            </a:r>
            <a:r>
              <a:rPr lang="ja-JP" altLang="en-US" dirty="0"/>
              <a:t>都市宣言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/>
              <a:t>宣言</a:t>
            </a:r>
            <a:r>
              <a:rPr lang="ja-JP" altLang="en-US" dirty="0" smtClean="0"/>
              <a:t>の照会先は設けるが、「会議」は具体的な寄付の相談には応じる機能を有しない。但し、必要により、寄付者が会議で</a:t>
            </a:r>
            <a:r>
              <a:rPr lang="ja-JP" altLang="en-US" dirty="0"/>
              <a:t>寄付</a:t>
            </a:r>
            <a:r>
              <a:rPr lang="ja-JP" altLang="en-US" dirty="0" smtClean="0"/>
              <a:t>内容を発表することはあり得る。将来的に、ワンストップの組織を生み</a:t>
            </a:r>
            <a:r>
              <a:rPr lang="ja-JP" altLang="en-US" dirty="0"/>
              <a:t>出す</a:t>
            </a:r>
            <a:r>
              <a:rPr lang="ja-JP" altLang="en-US" dirty="0" smtClean="0"/>
              <a:t>ことはありえる。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32240" y="6309320"/>
            <a:ext cx="2133600" cy="365125"/>
          </a:xfrm>
        </p:spPr>
        <p:txBody>
          <a:bodyPr/>
          <a:lstStyle/>
          <a:p>
            <a:fld id="{769D4495-354D-46D4-847B-095597BC1D1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81110" y="76390"/>
            <a:ext cx="2393615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第６回準備会　資料１－２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6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フィランソロピー首都宣言</a:t>
            </a:r>
            <a:r>
              <a:rPr kumimoji="1" lang="en-US" altLang="ja-JP" sz="3600" dirty="0" smtClean="0"/>
              <a:t>WEB</a:t>
            </a:r>
            <a:r>
              <a:rPr kumimoji="1" lang="ja-JP" altLang="en-US" sz="3600" dirty="0" smtClean="0"/>
              <a:t>イメージ</a:t>
            </a:r>
            <a:r>
              <a:rPr kumimoji="1" lang="en-US" altLang="ja-JP" sz="3600" dirty="0" smtClean="0"/>
              <a:t>2-1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我々</a:t>
            </a:r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「民都・大阪」フィランソロピー会議</a:t>
            </a:r>
            <a:r>
              <a:rPr kumimoji="1" lang="en-US" altLang="ja-JP" sz="2400" dirty="0" smtClean="0"/>
              <a:t>】</a:t>
            </a:r>
            <a:r>
              <a:rPr kumimoji="1" lang="ja-JP" altLang="en-US" sz="2400" dirty="0" smtClean="0"/>
              <a:t>は、大阪府・大阪市及び民間公益セクターが協力して「大阪方式」により誕生した</a:t>
            </a:r>
            <a:r>
              <a:rPr lang="ja-JP" altLang="en-US" sz="2400" dirty="0"/>
              <a:t>会議体</a:t>
            </a:r>
            <a:r>
              <a:rPr kumimoji="1" lang="ja-JP" altLang="en-US" sz="2400" dirty="0" smtClean="0"/>
              <a:t>であり、ここに、大阪が民間公益セクターに対する充実した施策などを行うことによって、フィランソロピストにとって魅力的なフィランソロピーの国際的拠点都市となるよう協力していくことを宣言します。</a:t>
            </a:r>
            <a:endParaRPr kumimoji="1" lang="en-US" altLang="ja-JP" sz="24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9978" y="4047093"/>
            <a:ext cx="1728192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大阪府の民間公益セクター施策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15816" y="4047093"/>
            <a:ext cx="1728192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大阪市</a:t>
            </a:r>
            <a:r>
              <a:rPr kumimoji="1" lang="ja-JP" altLang="en-US" dirty="0" smtClean="0"/>
              <a:t>の民間公益セクター施策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3914" y="4008980"/>
            <a:ext cx="1728192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「民都・大阪」フィランソロピー</a:t>
            </a:r>
            <a:r>
              <a:rPr lang="ja-JP" altLang="en-US" dirty="0" smtClean="0"/>
              <a:t>会議委員及び所属団体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04248" y="4008980"/>
            <a:ext cx="1728192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府内行政及び民間公益セクターの賛同者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9127" y="5241122"/>
            <a:ext cx="277472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本件に関する照会先及び</a:t>
            </a:r>
            <a:endParaRPr kumimoji="1" lang="en-US" altLang="ja-JP" dirty="0" smtClean="0"/>
          </a:p>
          <a:p>
            <a:r>
              <a:rPr lang="ja-JP" altLang="en-US" dirty="0" smtClean="0"/>
              <a:t>この</a:t>
            </a:r>
            <a:r>
              <a:rPr lang="ja-JP" altLang="en-US" dirty="0"/>
              <a:t>ページの作成所属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u="sng" dirty="0">
                <a:hlinkClick r:id="rId2"/>
              </a:rPr>
              <a:t>副首都推進局　</a:t>
            </a:r>
            <a:r>
              <a:rPr lang="ja-JP" altLang="en-US" u="sng" dirty="0" smtClean="0">
                <a:hlinkClick r:id="rId2"/>
              </a:rPr>
              <a:t>（</a:t>
            </a:r>
            <a:r>
              <a:rPr lang="ja-JP" altLang="en-US" u="sng" dirty="0">
                <a:hlinkClick r:id="rId2"/>
              </a:rPr>
              <a:t>代表）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33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dirty="0" smtClean="0"/>
              <a:t>フィランソロピー</a:t>
            </a:r>
            <a:r>
              <a:rPr lang="ja-JP" altLang="en-US" sz="3600" dirty="0"/>
              <a:t>首都</a:t>
            </a:r>
            <a:r>
              <a:rPr lang="ja-JP" altLang="en-US" sz="3600" dirty="0" smtClean="0"/>
              <a:t>宣言</a:t>
            </a:r>
            <a:r>
              <a:rPr lang="en-US" altLang="ja-JP" sz="3600" dirty="0"/>
              <a:t>WEB</a:t>
            </a:r>
            <a:r>
              <a:rPr lang="ja-JP" altLang="en-US" sz="3600" dirty="0"/>
              <a:t>イメージ</a:t>
            </a:r>
            <a:r>
              <a:rPr lang="en-US" altLang="ja-JP" sz="3600" dirty="0" smtClean="0"/>
              <a:t>2-1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我々</a:t>
            </a:r>
            <a:r>
              <a:rPr lang="en-US" altLang="ja-JP" dirty="0"/>
              <a:t>【</a:t>
            </a:r>
            <a:r>
              <a:rPr lang="ja-JP" altLang="en-US" dirty="0"/>
              <a:t>「民都・大阪」フィランソロピー会議</a:t>
            </a:r>
            <a:r>
              <a:rPr lang="en-US" altLang="ja-JP" dirty="0"/>
              <a:t>】</a:t>
            </a:r>
            <a:r>
              <a:rPr lang="ja-JP" altLang="en-US" dirty="0"/>
              <a:t>は</a:t>
            </a:r>
            <a:r>
              <a:rPr lang="ja-JP" altLang="en-US" dirty="0" smtClean="0"/>
              <a:t>、世界の他の都市が「フィランソロピー首都宣言」を行い、官民挙げて世界のフィランソロピー資金が最も効果的に使用できるよう宣言をする都市を募ります。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9978" y="4550720"/>
            <a:ext cx="379403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フィランソロピー都市宣言をした都市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7950" y="5085184"/>
            <a:ext cx="303794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本件に関する照会先及び</a:t>
            </a:r>
            <a:endParaRPr kumimoji="1" lang="en-US" altLang="ja-JP" dirty="0" smtClean="0"/>
          </a:p>
          <a:p>
            <a:r>
              <a:rPr lang="ja-JP" altLang="en-US" dirty="0" smtClean="0"/>
              <a:t>この</a:t>
            </a:r>
            <a:r>
              <a:rPr lang="ja-JP" altLang="en-US" dirty="0"/>
              <a:t>ページの作成所属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u="sng" dirty="0">
                <a:hlinkClick r:id="rId2"/>
              </a:rPr>
              <a:t>副首都</a:t>
            </a:r>
            <a:r>
              <a:rPr lang="ja-JP" altLang="en-US" u="sng" dirty="0" smtClean="0">
                <a:hlinkClick r:id="rId2"/>
              </a:rPr>
              <a:t>推進局</a:t>
            </a:r>
            <a:r>
              <a:rPr lang="ja-JP" altLang="en-US" u="sng" dirty="0">
                <a:hlinkClick r:id="rId2"/>
              </a:rPr>
              <a:t>　（代表）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495-354D-46D4-847B-095597BC1D1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34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336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大阪フィランソロピー都市宣言（素案）  できるだけ早く＝日本人の寄付宣言者が出る前に</vt:lpstr>
      <vt:lpstr>フィランソロピー首都宣言WEBイメージ2-1</vt:lpstr>
      <vt:lpstr>フィランソロピー首都宣言WEBイメージ2-1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（別紙１－２）大阪フィランソロピー都市宣言（素案） できるだけ早く＝日本人の寄付宣言者が出る前に</dc:title>
  <dc:creator>Deguchi</dc:creator>
  <cp:lastModifiedBy>Batchadmin</cp:lastModifiedBy>
  <cp:revision>11</cp:revision>
  <dcterms:created xsi:type="dcterms:W3CDTF">2017-09-17T09:11:00Z</dcterms:created>
  <dcterms:modified xsi:type="dcterms:W3CDTF">2017-09-22T08:51:32Z</dcterms:modified>
</cp:coreProperties>
</file>