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9"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2C7C"/>
    <a:srgbClr val="2828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81717" autoAdjust="0"/>
  </p:normalViewPr>
  <p:slideViewPr>
    <p:cSldViewPr snapToGrid="0">
      <p:cViewPr varScale="1">
        <p:scale>
          <a:sx n="74" d="100"/>
          <a:sy n="74" d="100"/>
        </p:scale>
        <p:origin x="1140"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81E5F6E-9FF6-4AD1-BE66-BF7859205346}" type="datetimeFigureOut">
              <a:rPr kumimoji="1" lang="ja-JP" altLang="en-US" smtClean="0"/>
              <a:t>2023/4/20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5CED16-BFF2-49EE-9D8E-5A9E71F7F923}" type="slidenum">
              <a:rPr kumimoji="1" lang="ja-JP" altLang="en-US" smtClean="0"/>
              <a:t>‹#›</a:t>
            </a:fld>
            <a:endParaRPr kumimoji="1" lang="ja-JP" altLang="en-US"/>
          </a:p>
        </p:txBody>
      </p:sp>
    </p:spTree>
    <p:extLst>
      <p:ext uri="{BB962C8B-B14F-4D97-AF65-F5344CB8AC3E}">
        <p14:creationId xmlns:p14="http://schemas.microsoft.com/office/powerpoint/2010/main" val="2019483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2023/4/20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2023/4/20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33306" y="-30169"/>
            <a:ext cx="9906004" cy="807071"/>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dirty="0" smtClean="0">
                <a:latin typeface="Meiryo UI" panose="020B0604030504040204" pitchFamily="50" charset="-128"/>
                <a:ea typeface="Meiryo UI" panose="020B0604030504040204" pitchFamily="50" charset="-128"/>
              </a:rPr>
              <a:t>横浜冷凍株式会社</a:t>
            </a:r>
            <a:endParaRPr kumimoji="1" lang="en-US" altLang="ja-JP" sz="2000" b="1" dirty="0" smtClean="0">
              <a:latin typeface="Meiryo UI" panose="020B0604030504040204" pitchFamily="50" charset="-128"/>
              <a:ea typeface="Meiryo UI" panose="020B0604030504040204" pitchFamily="50" charset="-128"/>
            </a:endParaRPr>
          </a:p>
        </p:txBody>
      </p:sp>
      <p:sp>
        <p:nvSpPr>
          <p:cNvPr id="9" name="角丸四角形 8"/>
          <p:cNvSpPr/>
          <p:nvPr/>
        </p:nvSpPr>
        <p:spPr>
          <a:xfrm>
            <a:off x="149745" y="1264271"/>
            <a:ext cx="9606509" cy="1056337"/>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・首都直下型地震を想定し、本社が被災しその機能がマヒした場合に備えて、第２事業継続本部を北港物流センター（大阪市此花区）に設置する計画（臨時</a:t>
            </a:r>
            <a:r>
              <a:rPr kumimoji="1" lang="en-US" altLang="ja-JP" sz="1600" b="1" dirty="0" smtClean="0">
                <a:solidFill>
                  <a:schemeClr val="tx1"/>
                </a:solidFill>
                <a:latin typeface="Meiryo UI" panose="020B0604030504040204" pitchFamily="50" charset="-128"/>
                <a:ea typeface="Meiryo UI" panose="020B0604030504040204" pitchFamily="50" charset="-128"/>
              </a:rPr>
              <a:t>BCP</a:t>
            </a:r>
            <a:r>
              <a:rPr kumimoji="1" lang="ja-JP" altLang="en-US" sz="1600" b="1" dirty="0" smtClean="0">
                <a:solidFill>
                  <a:schemeClr val="tx1"/>
                </a:solidFill>
                <a:latin typeface="Meiryo UI" panose="020B0604030504040204" pitchFamily="50" charset="-128"/>
                <a:ea typeface="Meiryo UI" panose="020B0604030504040204" pitchFamily="50" charset="-128"/>
              </a:rPr>
              <a:t>体制）</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ja-JP" altLang="en-US" sz="1600" b="1" dirty="0" smtClean="0">
                <a:solidFill>
                  <a:schemeClr val="tx1"/>
                </a:solidFill>
                <a:latin typeface="Meiryo UI" panose="020B0604030504040204" pitchFamily="50" charset="-128"/>
                <a:ea typeface="Meiryo UI" panose="020B0604030504040204" pitchFamily="50" charset="-128"/>
              </a:rPr>
              <a:t>・第２事業継続本部は、危機管理委員会と被災した地区対策本部と連携し、</a:t>
            </a:r>
            <a:r>
              <a:rPr kumimoji="1" lang="en-US" altLang="ja-JP" sz="1600" b="1" dirty="0" smtClean="0">
                <a:solidFill>
                  <a:schemeClr val="tx1"/>
                </a:solidFill>
                <a:latin typeface="Meiryo UI" panose="020B0604030504040204" pitchFamily="50" charset="-128"/>
                <a:ea typeface="Meiryo UI" panose="020B0604030504040204" pitchFamily="50" charset="-128"/>
              </a:rPr>
              <a:t>BCP</a:t>
            </a:r>
            <a:r>
              <a:rPr kumimoji="1" lang="ja-JP" altLang="en-US" sz="1600" b="1" dirty="0" smtClean="0">
                <a:solidFill>
                  <a:schemeClr val="tx1"/>
                </a:solidFill>
                <a:latin typeface="Meiryo UI" panose="020B0604030504040204" pitchFamily="50" charset="-128"/>
                <a:ea typeface="Meiryo UI" panose="020B0604030504040204" pitchFamily="50" charset="-128"/>
              </a:rPr>
              <a:t>を推進。</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47" name="Rectangle 5"/>
          <p:cNvSpPr>
            <a:spLocks noChangeArrowheads="1"/>
          </p:cNvSpPr>
          <p:nvPr/>
        </p:nvSpPr>
        <p:spPr bwMode="auto">
          <a:xfrm>
            <a:off x="337659" y="2944953"/>
            <a:ext cx="9164073" cy="306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2296" tIns="41148" rIns="82296" bIns="41148"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東日本大震災での教訓を活かし、今後必ず発生する地震災害、特に近年懸念される首都直下型地震を含めて、地震災害に強い</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を作るという目的で、</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2012</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6</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月に</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委員会を発足。</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大規模地震災害が発生した場合の社員及び会社の初動体制を確定し、本社が機能する場合の「本社</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体制」及び本社が機能マヒした場合の「臨時</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体制」を確立。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策定マニュアル」、「防災マニュアル」及び「事業継続マニュアル」の３つのマニュアルと、具体的な対策を示す初動シート、備蓄シート、事業継続シート及びチェックシートの４つの行動計画書で</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を構成。</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災害時は、</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委員会と各事業所が連携（</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委員会が各事業所を指示・指導・サポート、各事業所が</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委員会へ報告・連絡・相談）し行動計画を運用。</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PDCA</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サイクル（「</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plan]</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計画：地震災害の</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を策定、「</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do</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」実行：</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を机上及び実働訓練で実践、「</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check</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」検討・評価：訓練結果を分析し</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を検討・評価、「</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action</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」改善：訓練の評価を基に、</a:t>
            </a:r>
            <a:r>
              <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smtClean="0">
                <a:latin typeface="Meiryo UI" panose="020B0604030504040204" pitchFamily="50" charset="-128"/>
                <a:ea typeface="Meiryo UI" panose="020B0604030504040204" pitchFamily="50" charset="-128"/>
                <a:cs typeface="Times New Roman" panose="02020603050405020304" pitchFamily="18" charset="0"/>
              </a:rPr>
              <a:t>を改善）を構築し、訓練により都度改善し質を向上。</a:t>
            </a:r>
            <a:endParaRPr lang="en-US" altLang="ja-JP" sz="1400" dirty="0" smtClean="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372784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333</Words>
  <Application>Microsoft Office PowerPoint</Application>
  <PresentationFormat>A4 210 x 297 mm</PresentationFormat>
  <Paragraphs>10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2023-04-20T04:51:14Z</dcterms:modified>
</cp:coreProperties>
</file>