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2019/9/4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0305" y="2192798"/>
            <a:ext cx="9542696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東日本大震災などの災害を踏まえ、社員へ防災袋の配布、各事業所での非常食・水の備蓄などの防災対策と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合せて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、大阪支店の設備等の増強を図る。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広域被災に備えて東京、大阪にバックアップ拠点を整備。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大阪は、バックアップ時に必要な人材、インフラが整備されており、バックアップ拠点での業務再開が早く進む事を目的としている。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インターネット取引の拡大に伴い、システムの稼働継続を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上の重要課題に位置付け。一部の主要システム基盤については関東、関西のデータセンターで運用し、関東被災時には関西でバックアップする体制を整備。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非常時にお客様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ご要望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に応じて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決済（換金）するために、スムーズ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に手続きを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進める対応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行う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。災害対策本部が全体調整を行い、各支店に指示を出す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。資金決済など本社系業務の一部を大阪で担う体制を整備。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の実効性確保の観点から、システム障害など様々な事態を想定して訓練を実施。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5" y="1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証券会社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12691" y="904664"/>
            <a:ext cx="9677924" cy="991870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東日本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大震災などの災害を踏まえ、社員へ防災袋の配布、各事業所での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非常食備蓄などの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防災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対策と合せて、大阪支店の設備増強や主要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システム基盤を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東西に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配置するな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継続体制（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）を強化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548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</TotalTime>
  <Words>264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2019-08-23T08:21:29Z</cp:lastPrinted>
  <dcterms:created xsi:type="dcterms:W3CDTF">2019-02-21T06:29:54Z</dcterms:created>
  <dcterms:modified xsi:type="dcterms:W3CDTF">2019-09-04T01:06:00Z</dcterms:modified>
</cp:coreProperties>
</file>