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76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4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1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86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7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9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51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2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97A4-4E07-4B35-83C0-CEC27BEE8884}" type="datetimeFigureOut">
              <a:rPr kumimoji="1" lang="ja-JP" altLang="en-US" smtClean="0"/>
              <a:t>2021/1/18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2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9743" y="1891453"/>
            <a:ext cx="960650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首都圏において災害等が発生した場合、東京本社において災害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対策本部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を設置。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発災後、本社の災害対策本部と全国の拠点との間では、緊急連絡ツールを用いて連絡を取り合う予定。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発災後、一定時間が経過しても東京の災害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対策本部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事務局から緊急連絡ツールを用いた連絡が取れなかった場合、大阪支店に代替本部を立ち上げ、代理対応を行うこと想定。</a:t>
            </a: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大阪の代替本部では、主に発災時の初動対応 （従業員の安否確認、拠点被災状況確認、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世の中の被害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状況等に関する情報収集等 ）を実施する予定。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における代替本部設置を検討したきっかけとして、政府が発表している首都直下型地震の被害想定などから、東京本社において直ちに災害対策本部を立ち上げることが、人的・物理的に難しいことが想定されたため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全国に複数ある拠点の中でも、大阪支店を代替本部に選択した理由としては、大阪支店は東京本社と距離が離れており、同時被災のリスクが小さいと考えられるため。</a:t>
            </a: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005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-5" y="1"/>
            <a:ext cx="9906004" cy="723900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kumimoji="1" lang="zh-CN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大手</a:t>
            </a:r>
            <a:r>
              <a:rPr kumimoji="1"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rPr>
              <a:t>卸売会社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80303" y="966650"/>
            <a:ext cx="9606509" cy="720000"/>
          </a:xfrm>
          <a:prstGeom prst="round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東京で発災後、本社の状況に応じて大阪支店に代替本部を立ち上げ、代理対応を行うことを想定</a:t>
            </a:r>
          </a:p>
        </p:txBody>
      </p:sp>
    </p:spTree>
    <p:extLst>
      <p:ext uri="{BB962C8B-B14F-4D97-AF65-F5344CB8AC3E}">
        <p14:creationId xmlns:p14="http://schemas.microsoft.com/office/powerpoint/2010/main" val="947847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2021-01-18T04:03:46Z</dcterms:modified>
</cp:coreProperties>
</file>