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C7C"/>
    <a:srgbClr val="282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81717" autoAdjust="0"/>
  </p:normalViewPr>
  <p:slideViewPr>
    <p:cSldViewPr snapToGrid="0">
      <p:cViewPr varScale="1">
        <p:scale>
          <a:sx n="100" d="100"/>
          <a:sy n="100" d="100"/>
        </p:scale>
        <p:origin x="523" y="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E5F6E-9FF6-4AD1-BE66-BF785920534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CED16-BFF2-49EE-9D8E-5A9E71F7F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8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ホームベース 11"/>
          <p:cNvSpPr/>
          <p:nvPr/>
        </p:nvSpPr>
        <p:spPr>
          <a:xfrm>
            <a:off x="-20243" y="-30169"/>
            <a:ext cx="9906004" cy="807071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モルガン・スタンレー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MUFG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証券株式会社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0571" y="974863"/>
            <a:ext cx="9710686" cy="1128257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事業継続のために重要なオペレーション要員を配置し、東京・大阪間のデュアルオペレーション体制を構築。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常時に東京オフィスが機能停止した場合でも、大阪においてテクノロジー・レジリエンシー戦略を可能にする設備を活用し、日本取引所グループのバックアップデータセンターとのつながりの維持を想定している。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75075" y="2581304"/>
            <a:ext cx="6582053" cy="321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lnSpc>
                <a:spcPts val="2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事業継続に係る重要業務を中心に、東京と大阪との間でデュアルオペレーション体制を構築。一方のオフィスで業務継続に支障が生じた場合は、他方にて継続可能とする。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lnSpc>
                <a:spcPts val="2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金融業界に関連するすべての企業が強固な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を構築することは非常に重要であり、堅固な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計画を持つことで業界としての回復力を示すことができ、また世界の投資家の利益に資すると考えている。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lnSpc>
                <a:spcPts val="2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大阪の進化や地域経済の成長を見るだけでなく、同地域の人材育成の一端を担えることを楽しみにしている。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5D0B727-AA06-1428-F8F4-2119A0F0E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943" y="2390507"/>
            <a:ext cx="2820755" cy="3806250"/>
          </a:xfrm>
          <a:prstGeom prst="rect">
            <a:avLst/>
          </a:prstGeom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283F1B1D-5178-502A-818A-5144FC6CA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985" y="6321148"/>
            <a:ext cx="2456890" cy="48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96" tIns="41148" rIns="82296" bIns="41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モルガン・スタンレー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MUFG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証券株式会社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大阪オフィス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67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2024-11-19T07:36:24Z</dcterms:modified>
</cp:coreProperties>
</file>