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C7C"/>
    <a:srgbClr val="2828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81717" autoAdjust="0"/>
  </p:normalViewPr>
  <p:slideViewPr>
    <p:cSldViewPr snapToGrid="0">
      <p:cViewPr varScale="1">
        <p:scale>
          <a:sx n="100" d="100"/>
          <a:sy n="100" d="100"/>
        </p:scale>
        <p:origin x="523" y="77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E5F6E-9FF6-4AD1-BE66-BF785920534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CED16-BFF2-49EE-9D8E-5A9E71F7F9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48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76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94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44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81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7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86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7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9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78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51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2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97A4-4E07-4B35-83C0-CEC27BEE8884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2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ホームベース 11"/>
          <p:cNvSpPr/>
          <p:nvPr/>
        </p:nvSpPr>
        <p:spPr>
          <a:xfrm>
            <a:off x="-20243" y="-30169"/>
            <a:ext cx="9906004" cy="807071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モルガン・スタンレー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MUFG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証券株式会社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70571" y="974863"/>
            <a:ext cx="9710686" cy="1128257"/>
          </a:xfrm>
          <a:prstGeom prst="roundRect">
            <a:avLst/>
          </a:prstGeom>
          <a:noFill/>
          <a:ln w="381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事業継続のために重要なオペレーション要員を配置し、東京・大阪間のデュアルオペレーション体制を構築。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非常時に東京オフィスが機能停止した場合でも、大阪においてテクノロジー・レジリエンシー戦略を可能にする設備を活用し、日本取引所グループのバックアップデータセンターとのつながりの維持を想定している。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175075" y="2581304"/>
            <a:ext cx="6582053" cy="321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296" tIns="41148" rIns="82296" bIns="41148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defTabSz="914400">
              <a:lnSpc>
                <a:spcPts val="28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事業継続に係る重要業務を中心に、東京と大阪との間でデュアルオペレーション体制を構築。一方のオフィスで業務継続に支障が生じた場合は、他方にて継続可能とする。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lnSpc>
                <a:spcPts val="28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金融業界に関連するすべての企業が強固な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BCP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を構築することは非常に重要であり、堅固な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BCP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計画を持つことで業界としての回復力を示すことができ、また世界の投資家の利益に資すると考えている。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lnSpc>
                <a:spcPts val="28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大阪の進化や地域経済の成長を見るだけでなく、同地域の人材育成の一端を担えることを楽しみにしている。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5D0B727-AA06-1428-F8F4-2119A0F0E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1943" y="2390507"/>
            <a:ext cx="2820755" cy="3806250"/>
          </a:xfrm>
          <a:prstGeom prst="rect">
            <a:avLst/>
          </a:prstGeom>
        </p:spPr>
      </p:pic>
      <p:sp>
        <p:nvSpPr>
          <p:cNvPr id="4" name="Rectangle 5">
            <a:extLst>
              <a:ext uri="{FF2B5EF4-FFF2-40B4-BE49-F238E27FC236}">
                <a16:creationId xmlns:a16="http://schemas.microsoft.com/office/drawing/2014/main" id="{283F1B1D-5178-502A-818A-5144FC6CA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1985" y="6321148"/>
            <a:ext cx="2456890" cy="481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296" tIns="41148" rIns="82296" bIns="41148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50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モルガン・スタンレー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MUFG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証券株式会社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250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大阪オフィス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1670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2024-11-19T07:36:24Z</dcterms:modified>
</cp:coreProperties>
</file>