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handoutMasterIdLst>
    <p:handoutMasterId r:id="rId4"/>
  </p:handoutMasterIdLst>
  <p:sldIdLst>
    <p:sldId id="854" r:id="rId2"/>
  </p:sldIdLst>
  <p:sldSz cx="10693400" cy="7561263"/>
  <p:notesSz cx="6807200"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1"/>
    <p:restoredTop sz="96353" autoAdjust="0"/>
  </p:normalViewPr>
  <p:slideViewPr>
    <p:cSldViewPr>
      <p:cViewPr>
        <p:scale>
          <a:sx n="75" d="100"/>
          <a:sy n="75" d="100"/>
        </p:scale>
        <p:origin x="1224" y="312"/>
      </p:cViewPr>
      <p:guideLst>
        <p:guide orient="horz" pos="2382"/>
        <p:guide pos="33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529" cy="497524"/>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50" tIns="45774" rIns="91550" bIns="45774" rtlCol="0"/>
          <a:lstStyle>
            <a:lvl1pPr algn="r">
              <a:defRPr sz="1200"/>
            </a:lvl1pPr>
          </a:lstStyle>
          <a:p>
            <a:fld id="{7ABF2057-145A-4BA6-BBD0-725F76E2C1B8}" type="datetimeFigureOut">
              <a:rPr kumimoji="1" lang="ja-JP" altLang="en-US" smtClean="0"/>
              <a:t>2025/12/22</a:t>
            </a:fld>
            <a:endParaRPr kumimoji="1" lang="ja-JP" altLang="en-US"/>
          </a:p>
        </p:txBody>
      </p:sp>
      <p:sp>
        <p:nvSpPr>
          <p:cNvPr id="4" name="フッター プレースホルダー 3"/>
          <p:cNvSpPr>
            <a:spLocks noGrp="1"/>
          </p:cNvSpPr>
          <p:nvPr>
            <p:ph type="ftr" sz="quarter" idx="2"/>
          </p:nvPr>
        </p:nvSpPr>
        <p:spPr>
          <a:xfrm>
            <a:off x="1" y="9440227"/>
            <a:ext cx="2950529" cy="497523"/>
          </a:xfrm>
          <a:prstGeom prst="rect">
            <a:avLst/>
          </a:prstGeom>
        </p:spPr>
        <p:txBody>
          <a:bodyPr vert="horz" lIns="91550" tIns="45774" rIns="91550"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0227"/>
            <a:ext cx="2950529" cy="497523"/>
          </a:xfrm>
          <a:prstGeom prst="rect">
            <a:avLst/>
          </a:prstGeom>
        </p:spPr>
        <p:txBody>
          <a:bodyPr vert="horz" lIns="91550" tIns="45774" rIns="91550" bIns="45774" rtlCol="0" anchor="b"/>
          <a:lstStyle>
            <a:lvl1pPr algn="r">
              <a:defRPr sz="1200"/>
            </a:lvl1pPr>
          </a:lstStyle>
          <a:p>
            <a:fld id="{363414AD-44AF-49B1-8B49-7B54C9496709}" type="slidenum">
              <a:rPr kumimoji="1" lang="ja-JP" altLang="en-US" smtClean="0"/>
              <a:t>‹#›</a:t>
            </a:fld>
            <a:endParaRPr kumimoji="1" lang="ja-JP" altLang="en-US"/>
          </a:p>
        </p:txBody>
      </p:sp>
    </p:spTree>
    <p:extLst>
      <p:ext uri="{BB962C8B-B14F-4D97-AF65-F5344CB8AC3E}">
        <p14:creationId xmlns:p14="http://schemas.microsoft.com/office/powerpoint/2010/main" val="44273428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6967"/>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550" tIns="45774" rIns="91550" bIns="45774" rtlCol="0"/>
          <a:lstStyle>
            <a:lvl1pPr algn="r">
              <a:defRPr sz="1200"/>
            </a:lvl1pPr>
          </a:lstStyle>
          <a:p>
            <a:fld id="{9421B685-FDD3-40F4-9D86-DE3B337A4028}" type="datetimeFigureOut">
              <a:rPr kumimoji="1" lang="ja-JP" altLang="en-US" smtClean="0"/>
              <a:t>2025/12/22</a:t>
            </a:fld>
            <a:endParaRPr kumimoji="1" lang="ja-JP" altLang="en-US"/>
          </a:p>
        </p:txBody>
      </p:sp>
      <p:sp>
        <p:nvSpPr>
          <p:cNvPr id="4" name="スライド イメージ プレースホルダー 3"/>
          <p:cNvSpPr>
            <a:spLocks noGrp="1" noRot="1" noChangeAspect="1"/>
          </p:cNvSpPr>
          <p:nvPr>
            <p:ph type="sldImg" idx="2"/>
          </p:nvPr>
        </p:nvSpPr>
        <p:spPr>
          <a:xfrm>
            <a:off x="768350" y="746125"/>
            <a:ext cx="5270500" cy="3727450"/>
          </a:xfrm>
          <a:prstGeom prst="rect">
            <a:avLst/>
          </a:prstGeom>
          <a:noFill/>
          <a:ln w="12700">
            <a:solidFill>
              <a:prstClr val="black"/>
            </a:solidFill>
          </a:ln>
        </p:spPr>
        <p:txBody>
          <a:bodyPr vert="horz" lIns="91550" tIns="45774" rIns="91550" bIns="45774"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550" tIns="45774" rIns="91550"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6967"/>
          </a:xfrm>
          <a:prstGeom prst="rect">
            <a:avLst/>
          </a:prstGeom>
        </p:spPr>
        <p:txBody>
          <a:bodyPr vert="horz" lIns="91550" tIns="45774" rIns="91550"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1550" tIns="45774" rIns="91550" bIns="45774" rtlCol="0" anchor="b"/>
          <a:lstStyle>
            <a:lvl1pPr algn="r">
              <a:defRPr sz="1200"/>
            </a:lvl1pPr>
          </a:lstStyle>
          <a:p>
            <a:fld id="{74563773-8799-46AE-81BC-F13AD74A1B4B}" type="slidenum">
              <a:rPr kumimoji="1" lang="ja-JP" altLang="en-US" smtClean="0"/>
              <a:t>‹#›</a:t>
            </a:fld>
            <a:endParaRPr kumimoji="1" lang="ja-JP" altLang="en-US"/>
          </a:p>
        </p:txBody>
      </p:sp>
    </p:spTree>
    <p:extLst>
      <p:ext uri="{BB962C8B-B14F-4D97-AF65-F5344CB8AC3E}">
        <p14:creationId xmlns:p14="http://schemas.microsoft.com/office/powerpoint/2010/main" val="968793174"/>
      </p:ext>
    </p:extLst>
  </p:cSld>
  <p:clrMap bg1="lt1" tx1="dk1" bg2="lt2" tx2="dk2" accent1="accent1" accent2="accent2" accent3="accent3" accent4="accent4" accent5="accent5" accent6="accent6" hlink="hlink" folHlink="folHlink"/>
  <p:hf ftr="0" dt="0"/>
  <p:notesStyle>
    <a:lvl1pPr marL="0" algn="l" defTabSz="1043056" rtl="0" eaLnBrk="1" latinLnBrk="0" hangingPunct="1">
      <a:defRPr kumimoji="1" sz="1400" kern="1200">
        <a:solidFill>
          <a:schemeClr val="tx1"/>
        </a:solidFill>
        <a:latin typeface="+mn-lt"/>
        <a:ea typeface="+mn-ea"/>
        <a:cs typeface="+mn-cs"/>
      </a:defRPr>
    </a:lvl1pPr>
    <a:lvl2pPr marL="521528" algn="l" defTabSz="1043056" rtl="0" eaLnBrk="1" latinLnBrk="0" hangingPunct="1">
      <a:defRPr kumimoji="1" sz="1400" kern="1200">
        <a:solidFill>
          <a:schemeClr val="tx1"/>
        </a:solidFill>
        <a:latin typeface="+mn-lt"/>
        <a:ea typeface="+mn-ea"/>
        <a:cs typeface="+mn-cs"/>
      </a:defRPr>
    </a:lvl2pPr>
    <a:lvl3pPr marL="1043056" algn="l" defTabSz="1043056" rtl="0" eaLnBrk="1" latinLnBrk="0" hangingPunct="1">
      <a:defRPr kumimoji="1" sz="1400" kern="1200">
        <a:solidFill>
          <a:schemeClr val="tx1"/>
        </a:solidFill>
        <a:latin typeface="+mn-lt"/>
        <a:ea typeface="+mn-ea"/>
        <a:cs typeface="+mn-cs"/>
      </a:defRPr>
    </a:lvl3pPr>
    <a:lvl4pPr marL="1564584" algn="l" defTabSz="1043056" rtl="0" eaLnBrk="1" latinLnBrk="0" hangingPunct="1">
      <a:defRPr kumimoji="1" sz="1400" kern="1200">
        <a:solidFill>
          <a:schemeClr val="tx1"/>
        </a:solidFill>
        <a:latin typeface="+mn-lt"/>
        <a:ea typeface="+mn-ea"/>
        <a:cs typeface="+mn-cs"/>
      </a:defRPr>
    </a:lvl4pPr>
    <a:lvl5pPr marL="2086112" algn="l" defTabSz="1043056" rtl="0" eaLnBrk="1" latinLnBrk="0" hangingPunct="1">
      <a:defRPr kumimoji="1" sz="1400" kern="1200">
        <a:solidFill>
          <a:schemeClr val="tx1"/>
        </a:solidFill>
        <a:latin typeface="+mn-lt"/>
        <a:ea typeface="+mn-ea"/>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5" y="1"/>
            <a:ext cx="10683735" cy="7561263"/>
          </a:xfrm>
          <a:prstGeom prst="rect">
            <a:avLst/>
          </a:prstGeom>
        </p:spPr>
      </p:pic>
      <p:sp>
        <p:nvSpPr>
          <p:cNvPr id="10" name="テキスト ボックス 9"/>
          <p:cNvSpPr txBox="1"/>
          <p:nvPr userDrawn="1"/>
        </p:nvSpPr>
        <p:spPr>
          <a:xfrm>
            <a:off x="180029" y="7354828"/>
            <a:ext cx="1840247" cy="123111"/>
          </a:xfrm>
          <a:prstGeom prst="rect">
            <a:avLst/>
          </a:prstGeom>
          <a:noFill/>
        </p:spPr>
        <p:txBody>
          <a:bodyPr wrap="none" lIns="0" tIns="0" rIns="0" bIns="0" rtlCol="0">
            <a:spAutoFit/>
          </a:bodyPr>
          <a:lstStyle/>
          <a:p>
            <a:r>
              <a:rPr lang="en-US" altLang="ja-JP" sz="800" dirty="0">
                <a:solidFill>
                  <a:schemeClr val="bg1"/>
                </a:solidFill>
              </a:rPr>
              <a:t>© 2023 Japan Exchange Group, Inc.</a:t>
            </a:r>
          </a:p>
        </p:txBody>
      </p:sp>
      <p:cxnSp>
        <p:nvCxnSpPr>
          <p:cNvPr id="12" name="直線コネクタ 11"/>
          <p:cNvCxnSpPr/>
          <p:nvPr userDrawn="1"/>
        </p:nvCxnSpPr>
        <p:spPr>
          <a:xfrm>
            <a:off x="4002489" y="4047010"/>
            <a:ext cx="58992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a:off x="3684008" y="2370947"/>
            <a:ext cx="0" cy="27460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title" hasCustomPrompt="1"/>
          </p:nvPr>
        </p:nvSpPr>
        <p:spPr>
          <a:xfrm>
            <a:off x="4002489" y="2371101"/>
            <a:ext cx="5017399" cy="1477328"/>
          </a:xfrm>
          <a:noFill/>
        </p:spPr>
        <p:txBody>
          <a:bodyPr wrap="none" lIns="0" tIns="0" rIns="0" bIns="0" rtlCol="0">
            <a:spAutoFit/>
          </a:bodyPr>
          <a:lstStyle>
            <a:lvl1pPr marL="0" marR="0" indent="0" algn="l" defTabSz="914447" rtl="0" eaLnBrk="1" fontAlgn="auto" latinLnBrk="0" hangingPunct="1">
              <a:lnSpc>
                <a:spcPct val="100000"/>
              </a:lnSpc>
              <a:spcBef>
                <a:spcPts val="0"/>
              </a:spcBef>
              <a:spcAft>
                <a:spcPts val="0"/>
              </a:spcAft>
              <a:buClrTx/>
              <a:buSzTx/>
              <a:buFontTx/>
              <a:buNone/>
              <a:tabLst/>
              <a:defRPr lang="ja-JP" altLang="en-US" sz="3200" b="1">
                <a:latin typeface="+mn-lt"/>
                <a:ea typeface="+mn-ea"/>
                <a:cs typeface="+mn-cs"/>
              </a:defRPr>
            </a:lvl1pPr>
          </a:lstStyle>
          <a:p>
            <a:pPr marL="0" marR="0" lvl="0" indent="0" algn="l" defTabSz="914447"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n-lt"/>
                <a:ea typeface="+mn-ea"/>
                <a:cs typeface="+mn-cs"/>
              </a:rPr>
              <a:t>タイトルスペース</a:t>
            </a:r>
            <a:br>
              <a:rPr kumimoji="1" lang="ja-JP" altLang="en-US" sz="3200" b="1" i="0" u="none" strike="noStrike" kern="1200" cap="none" spc="0" normalizeH="0" baseline="0" noProof="0" dirty="0">
                <a:ln>
                  <a:noFill/>
                </a:ln>
                <a:solidFill>
                  <a:prstClr val="black"/>
                </a:solidFill>
                <a:effectLst/>
                <a:uLnTx/>
                <a:uFillTx/>
                <a:latin typeface="+mn-lt"/>
                <a:ea typeface="+mn-ea"/>
                <a:cs typeface="+mn-cs"/>
              </a:rPr>
            </a:br>
            <a:r>
              <a:rPr kumimoji="1" lang="ja-JP" altLang="en-US" sz="3200" b="1" i="0" u="none" strike="noStrike" kern="1200" cap="none" spc="0" normalizeH="0" baseline="0" noProof="0" dirty="0">
                <a:ln>
                  <a:noFill/>
                </a:ln>
                <a:solidFill>
                  <a:prstClr val="black"/>
                </a:solidFill>
                <a:effectLst/>
                <a:uLnTx/>
                <a:uFillTx/>
                <a:latin typeface="+mn-lt"/>
                <a:ea typeface="+mn-ea"/>
                <a:cs typeface="+mn-cs"/>
              </a:rPr>
              <a:t>資料タイトルを入力して下さい</a:t>
            </a:r>
            <a:br>
              <a:rPr kumimoji="1" lang="ja-JP" altLang="en-US" sz="3200" b="1" i="0" u="none" strike="noStrike" kern="1200" cap="none" spc="0" normalizeH="0" baseline="0" noProof="0" dirty="0">
                <a:ln>
                  <a:noFill/>
                </a:ln>
                <a:solidFill>
                  <a:prstClr val="black"/>
                </a:solidFill>
                <a:effectLst/>
                <a:uLnTx/>
                <a:uFillTx/>
                <a:latin typeface="+mn-lt"/>
                <a:ea typeface="+mn-ea"/>
                <a:cs typeface="+mn-cs"/>
              </a:rPr>
            </a:br>
            <a:r>
              <a:rPr kumimoji="1" lang="ja-JP" altLang="en-US" sz="3200" b="1" i="0" u="none" strike="noStrike" kern="1200" cap="none" spc="0" normalizeH="0" baseline="0" noProof="0" dirty="0">
                <a:ln>
                  <a:noFill/>
                </a:ln>
                <a:solidFill>
                  <a:prstClr val="black"/>
                </a:solidFill>
                <a:effectLst/>
                <a:uLnTx/>
                <a:uFillTx/>
                <a:latin typeface="+mn-lt"/>
                <a:ea typeface="+mn-ea"/>
                <a:cs typeface="+mn-cs"/>
              </a:rPr>
              <a:t>（長文の場合、</a:t>
            </a:r>
            <a:r>
              <a:rPr kumimoji="1" lang="en-US" altLang="ja-JP" sz="3200" b="1" i="0" u="none" strike="noStrike" kern="1200" cap="none" spc="0" normalizeH="0" baseline="0" noProof="0" dirty="0">
                <a:ln>
                  <a:noFill/>
                </a:ln>
                <a:solidFill>
                  <a:prstClr val="black"/>
                </a:solidFill>
                <a:effectLst/>
                <a:uLnTx/>
                <a:uFillTx/>
                <a:latin typeface="+mn-lt"/>
                <a:ea typeface="+mn-ea"/>
                <a:cs typeface="+mn-cs"/>
              </a:rPr>
              <a:t>3</a:t>
            </a:r>
            <a:r>
              <a:rPr kumimoji="1" lang="ja-JP" altLang="en-US" sz="3200" b="1" i="0" u="none" strike="noStrike" kern="1200" cap="none" spc="0" normalizeH="0" baseline="0" noProof="0" dirty="0">
                <a:ln>
                  <a:noFill/>
                </a:ln>
                <a:solidFill>
                  <a:prstClr val="black"/>
                </a:solidFill>
                <a:effectLst/>
                <a:uLnTx/>
                <a:uFillTx/>
                <a:latin typeface="+mn-lt"/>
                <a:ea typeface="+mn-ea"/>
                <a:cs typeface="+mn-cs"/>
              </a:rPr>
              <a:t>行で入力）</a:t>
            </a:r>
          </a:p>
        </p:txBody>
      </p:sp>
      <p:pic>
        <p:nvPicPr>
          <p:cNvPr id="16" name="図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126" y="2119240"/>
            <a:ext cx="1597758" cy="3010276"/>
          </a:xfrm>
          <a:prstGeom prst="rect">
            <a:avLst/>
          </a:prstGeom>
        </p:spPr>
      </p:pic>
      <p:sp>
        <p:nvSpPr>
          <p:cNvPr id="22" name="テキスト プレースホルダー 21"/>
          <p:cNvSpPr>
            <a:spLocks noGrp="1"/>
          </p:cNvSpPr>
          <p:nvPr>
            <p:ph type="body" sz="quarter" idx="11" hasCustomPrompt="1"/>
          </p:nvPr>
        </p:nvSpPr>
        <p:spPr>
          <a:xfrm>
            <a:off x="3906739" y="4576033"/>
            <a:ext cx="4032250" cy="287337"/>
          </a:xfrm>
        </p:spPr>
        <p:txBody>
          <a:bodyPr>
            <a:noAutofit/>
          </a:bodyPr>
          <a:lstStyle>
            <a:lvl1pPr marL="0" indent="0">
              <a:buNone/>
              <a:defRPr sz="1400">
                <a:latin typeface="Meiryo UI" panose="020B0604030504040204" pitchFamily="50" charset="-128"/>
                <a:ea typeface="Meiryo UI" panose="020B0604030504040204" pitchFamily="50" charset="-128"/>
                <a:cs typeface="Meiryo UI" panose="020B0604030504040204" pitchFamily="50" charset="-128"/>
              </a:defRPr>
            </a:lvl1pPr>
            <a:lvl2pPr>
              <a:defRPr sz="1400">
                <a:latin typeface="Meiryo UI" panose="020B0604030504040204" pitchFamily="50" charset="-128"/>
                <a:ea typeface="Meiryo UI" panose="020B0604030504040204" pitchFamily="50" charset="-128"/>
                <a:cs typeface="Meiryo UI" panose="020B0604030504040204" pitchFamily="50" charset="-128"/>
              </a:defRPr>
            </a:lvl2pPr>
            <a:lvl3pPr>
              <a:defRPr sz="1400">
                <a:latin typeface="Meiryo UI" panose="020B0604030504040204" pitchFamily="50" charset="-128"/>
                <a:ea typeface="Meiryo UI" panose="020B0604030504040204" pitchFamily="50" charset="-128"/>
                <a:cs typeface="Meiryo UI" panose="020B0604030504040204" pitchFamily="50" charset="-128"/>
              </a:defRPr>
            </a:lvl3pPr>
            <a:lvl4pPr>
              <a:defRPr sz="1400">
                <a:latin typeface="Meiryo UI" panose="020B0604030504040204" pitchFamily="50" charset="-128"/>
                <a:ea typeface="Meiryo UI" panose="020B0604030504040204" pitchFamily="50" charset="-128"/>
                <a:cs typeface="Meiryo UI" panose="020B0604030504040204" pitchFamily="50" charset="-128"/>
              </a:defRPr>
            </a:lvl4pPr>
            <a:lvl5pPr>
              <a:defRPr sz="1400">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会社名・部署名を入力してください</a:t>
            </a:r>
          </a:p>
        </p:txBody>
      </p:sp>
      <p:sp>
        <p:nvSpPr>
          <p:cNvPr id="23" name="テキスト プレースホルダー 21"/>
          <p:cNvSpPr>
            <a:spLocks noGrp="1"/>
          </p:cNvSpPr>
          <p:nvPr>
            <p:ph type="body" sz="quarter" idx="12" hasCustomPrompt="1"/>
          </p:nvPr>
        </p:nvSpPr>
        <p:spPr>
          <a:xfrm>
            <a:off x="3906739" y="4849576"/>
            <a:ext cx="4032250" cy="287337"/>
          </a:xfrm>
        </p:spPr>
        <p:txBody>
          <a:bodyPr>
            <a:noAutofit/>
          </a:bodyPr>
          <a:lstStyle>
            <a:lvl1pPr marL="0" indent="0">
              <a:buNone/>
              <a:defRPr sz="1200">
                <a:latin typeface="Meiryo UI" panose="020B0604030504040204" pitchFamily="50" charset="-128"/>
                <a:ea typeface="Meiryo UI" panose="020B0604030504040204" pitchFamily="50" charset="-128"/>
                <a:cs typeface="Meiryo UI" panose="020B0604030504040204" pitchFamily="50" charset="-128"/>
              </a:defRPr>
            </a:lvl1pPr>
            <a:lvl2pPr>
              <a:defRPr sz="1400">
                <a:latin typeface="Meiryo UI" panose="020B0604030504040204" pitchFamily="50" charset="-128"/>
                <a:ea typeface="Meiryo UI" panose="020B0604030504040204" pitchFamily="50" charset="-128"/>
                <a:cs typeface="Meiryo UI" panose="020B0604030504040204" pitchFamily="50" charset="-128"/>
              </a:defRPr>
            </a:lvl2pPr>
            <a:lvl3pPr>
              <a:defRPr sz="1400">
                <a:latin typeface="Meiryo UI" panose="020B0604030504040204" pitchFamily="50" charset="-128"/>
                <a:ea typeface="Meiryo UI" panose="020B0604030504040204" pitchFamily="50" charset="-128"/>
                <a:cs typeface="Meiryo UI" panose="020B0604030504040204" pitchFamily="50" charset="-128"/>
              </a:defRPr>
            </a:lvl3pPr>
            <a:lvl4pPr>
              <a:defRPr sz="1400">
                <a:latin typeface="Meiryo UI" panose="020B0604030504040204" pitchFamily="50" charset="-128"/>
                <a:ea typeface="Meiryo UI" panose="020B0604030504040204" pitchFamily="50" charset="-128"/>
                <a:cs typeface="Meiryo UI" panose="020B0604030504040204" pitchFamily="50" charset="-128"/>
              </a:defRPr>
            </a:lvl4pPr>
            <a:lvl5pPr>
              <a:defRPr sz="1400">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○○○○年○○月○○日［第○○版］</a:t>
            </a:r>
          </a:p>
        </p:txBody>
      </p:sp>
    </p:spTree>
    <p:extLst>
      <p:ext uri="{BB962C8B-B14F-4D97-AF65-F5344CB8AC3E}">
        <p14:creationId xmlns:p14="http://schemas.microsoft.com/office/powerpoint/2010/main" val="348168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9" name="正方形/長方形 8"/>
          <p:cNvSpPr/>
          <p:nvPr userDrawn="1"/>
        </p:nvSpPr>
        <p:spPr>
          <a:xfrm>
            <a:off x="9974158" y="7309211"/>
            <a:ext cx="719244" cy="2520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4" tIns="45723" rIns="91444" bIns="45723" numCol="1" spcCol="0" rtlCol="0" fromWordArt="0" anchor="ctr" anchorCtr="0" forceAA="0" compatLnSpc="1">
            <a:prstTxWarp prst="textNoShape">
              <a:avLst/>
            </a:prstTxWarp>
            <a:noAutofit/>
          </a:bodyPr>
          <a:lstStyle/>
          <a:p>
            <a:pPr algn="ctr"/>
            <a:endParaRPr lang="ja-JP" altLang="en-US"/>
          </a:p>
        </p:txBody>
      </p:sp>
      <p:sp>
        <p:nvSpPr>
          <p:cNvPr id="10" name="正方形/長方形 9"/>
          <p:cNvSpPr/>
          <p:nvPr userDrawn="1"/>
        </p:nvSpPr>
        <p:spPr>
          <a:xfrm>
            <a:off x="1" y="7309211"/>
            <a:ext cx="9974156" cy="25205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4" tIns="45723" rIns="91444" bIns="45723" rtlCol="0" anchor="ctr"/>
          <a:lstStyle/>
          <a:p>
            <a:pPr algn="ctr"/>
            <a:endParaRPr lang="ja-JP" altLang="en-US"/>
          </a:p>
        </p:txBody>
      </p:sp>
      <p:sp>
        <p:nvSpPr>
          <p:cNvPr id="11" name="テキスト ボックス 10"/>
          <p:cNvSpPr txBox="1"/>
          <p:nvPr userDrawn="1"/>
        </p:nvSpPr>
        <p:spPr>
          <a:xfrm>
            <a:off x="180029" y="7368615"/>
            <a:ext cx="1840247" cy="123111"/>
          </a:xfrm>
          <a:prstGeom prst="rect">
            <a:avLst/>
          </a:prstGeom>
          <a:noFill/>
        </p:spPr>
        <p:txBody>
          <a:bodyPr wrap="none" lIns="0" tIns="0" rIns="0" bIns="0" rtlCol="0">
            <a:spAutoFit/>
          </a:bodyPr>
          <a:lstStyle/>
          <a:p>
            <a:r>
              <a:rPr lang="en-US" altLang="ja-JP" sz="800" dirty="0">
                <a:solidFill>
                  <a:schemeClr val="bg1"/>
                </a:solidFill>
              </a:rPr>
              <a:t>© 2020 Japan Exchange Group, Inc.</a:t>
            </a:r>
          </a:p>
        </p:txBody>
      </p:sp>
      <p:sp>
        <p:nvSpPr>
          <p:cNvPr id="14" name="テキスト ボックス 13"/>
          <p:cNvSpPr txBox="1"/>
          <p:nvPr userDrawn="1"/>
        </p:nvSpPr>
        <p:spPr>
          <a:xfrm>
            <a:off x="427366" y="1057829"/>
            <a:ext cx="820738" cy="446276"/>
          </a:xfrm>
          <a:prstGeom prst="rect">
            <a:avLst/>
          </a:prstGeom>
          <a:noFill/>
        </p:spPr>
        <p:txBody>
          <a:bodyPr wrap="none" lIns="0" tIns="0" rIns="0" bIns="0" rtlCol="0">
            <a:spAutoFit/>
          </a:bodyPr>
          <a:lstStyle/>
          <a:p>
            <a:r>
              <a:rPr lang="ja-JP" altLang="en-US" sz="2900" b="1" spc="300" dirty="0"/>
              <a:t>目次</a:t>
            </a:r>
          </a:p>
        </p:txBody>
      </p:sp>
      <p:sp>
        <p:nvSpPr>
          <p:cNvPr id="15" name="正方形/長方形 14"/>
          <p:cNvSpPr/>
          <p:nvPr userDrawn="1"/>
        </p:nvSpPr>
        <p:spPr>
          <a:xfrm>
            <a:off x="180028" y="1057829"/>
            <a:ext cx="108016" cy="432091"/>
          </a:xfrm>
          <a:prstGeom prst="rect">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4" tIns="45723" rIns="91444" bIns="45723" numCol="1" spcCol="0" rtlCol="0" fromWordArt="0" anchor="ctr" anchorCtr="0" forceAA="0" compatLnSpc="1">
            <a:prstTxWarp prst="textNoShape">
              <a:avLst/>
            </a:prstTxWarp>
            <a:noAutofit/>
          </a:bodyPr>
          <a:lstStyle/>
          <a:p>
            <a:pPr algn="ctr"/>
            <a:endParaRPr lang="ja-JP" altLang="en-US"/>
          </a:p>
        </p:txBody>
      </p:sp>
      <p:cxnSp>
        <p:nvCxnSpPr>
          <p:cNvPr id="16" name="直線コネクタ 15"/>
          <p:cNvCxnSpPr/>
          <p:nvPr userDrawn="1"/>
        </p:nvCxnSpPr>
        <p:spPr>
          <a:xfrm>
            <a:off x="180704" y="1570831"/>
            <a:ext cx="97934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6161" y="6046964"/>
            <a:ext cx="3548706" cy="1262246"/>
          </a:xfrm>
          <a:prstGeom prst="rect">
            <a:avLst/>
          </a:prstGeom>
        </p:spPr>
      </p:pic>
      <p:sp>
        <p:nvSpPr>
          <p:cNvPr id="13" name="スライド番号プレースホルダー 4"/>
          <p:cNvSpPr>
            <a:spLocks noGrp="1"/>
          </p:cNvSpPr>
          <p:nvPr>
            <p:ph type="sldNum" sz="quarter" idx="12"/>
          </p:nvPr>
        </p:nvSpPr>
        <p:spPr>
          <a:xfrm>
            <a:off x="10211147" y="7352456"/>
            <a:ext cx="245260" cy="153888"/>
          </a:xfrm>
          <a:noFill/>
        </p:spPr>
        <p:txBody>
          <a:bodyPr wrap="none" lIns="0" tIns="0" rIns="0" bIns="0" rtlCol="0">
            <a:spAutoFit/>
          </a:bodyPr>
          <a:lstStyle>
            <a:lvl1pPr algn="ctr">
              <a:defRPr lang="ja-JP" altLang="en-US" sz="1000" b="1" smtClean="0">
                <a:solidFill>
                  <a:schemeClr val="bg1"/>
                </a:solidFill>
              </a:defRPr>
            </a:lvl1pPr>
          </a:lstStyle>
          <a:p>
            <a:fld id="{67D2C3EB-C1C1-494F-A98D-9CFA26C6C563}" type="slidenum">
              <a:rPr lang="en-US" altLang="ja-JP" smtClean="0"/>
              <a:pPr/>
              <a:t>‹#›</a:t>
            </a:fld>
            <a:endParaRPr lang="en-US" altLang="ja-JP" dirty="0"/>
          </a:p>
        </p:txBody>
      </p:sp>
      <p:pic>
        <p:nvPicPr>
          <p:cNvPr id="12" name="図 11">
            <a:extLst>
              <a:ext uri="{FF2B5EF4-FFF2-40B4-BE49-F238E27FC236}">
                <a16:creationId xmlns:a16="http://schemas.microsoft.com/office/drawing/2014/main" id="{CCF195E4-8065-47AC-8EAA-CF491B7AC01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0"/>
            <a:ext cx="10693400" cy="785965"/>
          </a:xfrm>
          <a:prstGeom prst="rect">
            <a:avLst/>
          </a:prstGeom>
        </p:spPr>
      </p:pic>
    </p:spTree>
    <p:extLst>
      <p:ext uri="{BB962C8B-B14F-4D97-AF65-F5344CB8AC3E}">
        <p14:creationId xmlns:p14="http://schemas.microsoft.com/office/powerpoint/2010/main" val="232467001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扉">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5" y="1"/>
            <a:ext cx="10683735" cy="7561263"/>
          </a:xfrm>
          <a:prstGeom prst="rect">
            <a:avLst/>
          </a:prstGeom>
          <a:blipFill>
            <a:blip r:embed="rId3">
              <a:alphaModFix amt="0"/>
            </a:blip>
            <a:tile tx="0" ty="0" sx="100000" sy="100000" flip="none" algn="tl"/>
          </a:blipFill>
        </p:spPr>
      </p:pic>
      <p:sp>
        <p:nvSpPr>
          <p:cNvPr id="6" name="テキスト ボックス 5"/>
          <p:cNvSpPr txBox="1"/>
          <p:nvPr userDrawn="1"/>
        </p:nvSpPr>
        <p:spPr>
          <a:xfrm>
            <a:off x="180029" y="7358314"/>
            <a:ext cx="1878719" cy="123111"/>
          </a:xfrm>
          <a:prstGeom prst="rect">
            <a:avLst/>
          </a:prstGeom>
          <a:noFill/>
        </p:spPr>
        <p:txBody>
          <a:bodyPr wrap="none" lIns="0" tIns="0" rIns="0" bIns="0" rtlCol="0">
            <a:spAutoFit/>
          </a:bodyPr>
          <a:lstStyle/>
          <a:p>
            <a:r>
              <a:rPr lang="en-US" altLang="ja-JP" sz="800" dirty="0">
                <a:solidFill>
                  <a:schemeClr val="bg1"/>
                </a:solidFill>
              </a:rPr>
              <a:t>© 2021 Japan Exchange Group, Inc.</a:t>
            </a:r>
          </a:p>
        </p:txBody>
      </p:sp>
      <p:cxnSp>
        <p:nvCxnSpPr>
          <p:cNvPr id="7" name="直線コネクタ 6"/>
          <p:cNvCxnSpPr/>
          <p:nvPr userDrawn="1"/>
        </p:nvCxnSpPr>
        <p:spPr>
          <a:xfrm>
            <a:off x="732708" y="2727877"/>
            <a:ext cx="0" cy="21604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1051188" y="4076601"/>
            <a:ext cx="70081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title" hasCustomPrompt="1"/>
          </p:nvPr>
        </p:nvSpPr>
        <p:spPr>
          <a:xfrm>
            <a:off x="1077995" y="3513318"/>
            <a:ext cx="4773743" cy="492443"/>
          </a:xfrm>
          <a:noFill/>
        </p:spPr>
        <p:txBody>
          <a:bodyPr wrap="none" lIns="0" tIns="0" rIns="0" bIns="0" rtlCol="0">
            <a:spAutoFit/>
          </a:bodyPr>
          <a:lstStyle>
            <a:lvl1pPr algn="l">
              <a:spcBef>
                <a:spcPts val="1369"/>
              </a:spcBef>
              <a:defRPr lang="ja-JP" altLang="en-US" sz="3200" b="1">
                <a:latin typeface="+mn-lt"/>
                <a:ea typeface="+mn-ea"/>
                <a:cs typeface="+mn-cs"/>
              </a:defRPr>
            </a:lvl1pPr>
          </a:lstStyle>
          <a:p>
            <a:pPr>
              <a:spcBef>
                <a:spcPts val="1200"/>
              </a:spcBef>
            </a:pPr>
            <a:r>
              <a:rPr lang="ja-JP" altLang="en-US" sz="3200" b="1"/>
              <a:t>章タイトルを入力してください</a:t>
            </a:r>
            <a:endParaRPr lang="ja-JP" altLang="en-US" sz="2100" b="1"/>
          </a:p>
        </p:txBody>
      </p:sp>
      <p:pic>
        <p:nvPicPr>
          <p:cNvPr id="10" name="図 9">
            <a:extLst>
              <a:ext uri="{FF2B5EF4-FFF2-40B4-BE49-F238E27FC236}">
                <a16:creationId xmlns:a16="http://schemas.microsoft.com/office/drawing/2014/main" id="{E5BB48EE-3234-443F-9941-C5F423EE90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57340" y="140919"/>
            <a:ext cx="356647" cy="568209"/>
          </a:xfrm>
          <a:prstGeom prst="rect">
            <a:avLst/>
          </a:prstGeom>
        </p:spPr>
      </p:pic>
    </p:spTree>
    <p:extLst>
      <p:ext uri="{BB962C8B-B14F-4D97-AF65-F5344CB8AC3E}">
        <p14:creationId xmlns:p14="http://schemas.microsoft.com/office/powerpoint/2010/main" val="309207392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10" name="正方形/長方形 9"/>
          <p:cNvSpPr/>
          <p:nvPr userDrawn="1"/>
        </p:nvSpPr>
        <p:spPr>
          <a:xfrm>
            <a:off x="9974158" y="7309211"/>
            <a:ext cx="719244" cy="2520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4" tIns="45723" rIns="91444" bIns="45723" numCol="1" spcCol="0" rtlCol="0" fromWordArt="0" anchor="ctr" anchorCtr="0" forceAA="0" compatLnSpc="1">
            <a:prstTxWarp prst="textNoShape">
              <a:avLst/>
            </a:prstTxWarp>
            <a:noAutofit/>
          </a:bodyPr>
          <a:lstStyle/>
          <a:p>
            <a:pPr lvl="0" algn="ctr"/>
            <a:endParaRPr lang="ja-JP" altLang="en-US"/>
          </a:p>
        </p:txBody>
      </p:sp>
      <p:sp>
        <p:nvSpPr>
          <p:cNvPr id="11" name="正方形/長方形 10"/>
          <p:cNvSpPr/>
          <p:nvPr userDrawn="1"/>
        </p:nvSpPr>
        <p:spPr>
          <a:xfrm>
            <a:off x="1" y="7309211"/>
            <a:ext cx="9974156" cy="25205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4" tIns="45723" rIns="91444" bIns="45723" rtlCol="0" anchor="ctr"/>
          <a:lstStyle/>
          <a:p>
            <a:pPr lvl="0" algn="ctr"/>
            <a:endParaRPr lang="ja-JP" altLang="en-US"/>
          </a:p>
        </p:txBody>
      </p:sp>
      <p:sp>
        <p:nvSpPr>
          <p:cNvPr id="12" name="テキスト ボックス 11"/>
          <p:cNvSpPr txBox="1"/>
          <p:nvPr userDrawn="1"/>
        </p:nvSpPr>
        <p:spPr>
          <a:xfrm>
            <a:off x="191381" y="7368615"/>
            <a:ext cx="1840247" cy="123111"/>
          </a:xfrm>
          <a:prstGeom prst="rect">
            <a:avLst/>
          </a:prstGeom>
          <a:noFill/>
        </p:spPr>
        <p:txBody>
          <a:bodyPr wrap="none" lIns="0" tIns="0" rIns="0" bIns="0" rtlCol="0">
            <a:spAutoFit/>
          </a:bodyPr>
          <a:lstStyle/>
          <a:p>
            <a:r>
              <a:rPr lang="en-US" altLang="ja-JP" sz="800" dirty="0">
                <a:solidFill>
                  <a:schemeClr val="bg1"/>
                </a:solidFill>
              </a:rPr>
              <a:t>© 2023 Japan Exchange Group, Inc.</a:t>
            </a:r>
          </a:p>
        </p:txBody>
      </p:sp>
      <p:sp>
        <p:nvSpPr>
          <p:cNvPr id="2" name="タイトル 1"/>
          <p:cNvSpPr>
            <a:spLocks noGrp="1"/>
          </p:cNvSpPr>
          <p:nvPr>
            <p:ph type="title" hasCustomPrompt="1"/>
          </p:nvPr>
        </p:nvSpPr>
        <p:spPr>
          <a:xfrm>
            <a:off x="414443" y="205843"/>
            <a:ext cx="2946319" cy="446276"/>
          </a:xfrm>
          <a:noFill/>
        </p:spPr>
        <p:txBody>
          <a:bodyPr wrap="none" lIns="0" tIns="0" rIns="0" bIns="0" rtlCol="0">
            <a:spAutoFit/>
          </a:bodyPr>
          <a:lstStyle>
            <a:lvl1pPr>
              <a:defRPr lang="ja-JP" altLang="en-US" sz="2900" b="1">
                <a:latin typeface="+mn-lt"/>
                <a:ea typeface="+mn-ea"/>
                <a:cs typeface="+mn-cs"/>
              </a:defRPr>
            </a:lvl1pPr>
          </a:lstStyle>
          <a:p>
            <a:pPr marL="0" lvl="0" defTabSz="914447"/>
            <a:r>
              <a:rPr kumimoji="1" lang="ja-JP" altLang="en-US" dirty="0"/>
              <a:t>本文見出しテキスト</a:t>
            </a:r>
          </a:p>
        </p:txBody>
      </p:sp>
      <p:sp>
        <p:nvSpPr>
          <p:cNvPr id="5" name="スライド番号プレースホルダー 4"/>
          <p:cNvSpPr>
            <a:spLocks noGrp="1"/>
          </p:cNvSpPr>
          <p:nvPr>
            <p:ph type="sldNum" sz="quarter" idx="12"/>
          </p:nvPr>
        </p:nvSpPr>
        <p:spPr>
          <a:xfrm>
            <a:off x="10211147" y="7352456"/>
            <a:ext cx="245260" cy="153888"/>
          </a:xfrm>
          <a:noFill/>
        </p:spPr>
        <p:txBody>
          <a:bodyPr wrap="none" lIns="0" tIns="0" rIns="0" bIns="0" rtlCol="0">
            <a:spAutoFit/>
          </a:bodyPr>
          <a:lstStyle>
            <a:lvl1pPr algn="ctr">
              <a:defRPr lang="ja-JP" altLang="en-US" sz="1000" b="1" smtClean="0">
                <a:solidFill>
                  <a:schemeClr val="bg1"/>
                </a:solidFill>
              </a:defRPr>
            </a:lvl1pPr>
          </a:lstStyle>
          <a:p>
            <a:fld id="{67D2C3EB-C1C1-494F-A98D-9CFA26C6C563}" type="slidenum">
              <a:rPr lang="en-US" altLang="ja-JP" smtClean="0"/>
              <a:pPr/>
              <a:t>‹#›</a:t>
            </a:fld>
            <a:endParaRPr lang="en-US" altLang="ja-JP"/>
          </a:p>
        </p:txBody>
      </p:sp>
      <p:cxnSp>
        <p:nvCxnSpPr>
          <p:cNvPr id="15" name="直線コネクタ 14"/>
          <p:cNvCxnSpPr/>
          <p:nvPr userDrawn="1"/>
        </p:nvCxnSpPr>
        <p:spPr>
          <a:xfrm>
            <a:off x="201447" y="713005"/>
            <a:ext cx="97934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340" y="140919"/>
            <a:ext cx="356647" cy="568209"/>
          </a:xfrm>
          <a:prstGeom prst="rect">
            <a:avLst/>
          </a:prstGeom>
        </p:spPr>
      </p:pic>
      <p:sp>
        <p:nvSpPr>
          <p:cNvPr id="17" name="正方形/長方形 16">
            <a:extLst>
              <a:ext uri="{FF2B5EF4-FFF2-40B4-BE49-F238E27FC236}">
                <a16:creationId xmlns:a16="http://schemas.microsoft.com/office/drawing/2014/main" id="{0F482B89-88DF-48D0-9FA3-857662253BE7}"/>
              </a:ext>
            </a:extLst>
          </p:cNvPr>
          <p:cNvSpPr/>
          <p:nvPr userDrawn="1"/>
        </p:nvSpPr>
        <p:spPr>
          <a:xfrm>
            <a:off x="200770" y="199231"/>
            <a:ext cx="108016" cy="432091"/>
          </a:xfrm>
          <a:prstGeom prst="rect">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4" tIns="45723" rIns="91444" bIns="45723"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196493343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_テキストボックス">
    <p:spTree>
      <p:nvGrpSpPr>
        <p:cNvPr id="1" name=""/>
        <p:cNvGrpSpPr/>
        <p:nvPr/>
      </p:nvGrpSpPr>
      <p:grpSpPr>
        <a:xfrm>
          <a:off x="0" y="0"/>
          <a:ext cx="0" cy="0"/>
          <a:chOff x="0" y="0"/>
          <a:chExt cx="0" cy="0"/>
        </a:xfrm>
      </p:grpSpPr>
      <p:sp>
        <p:nvSpPr>
          <p:cNvPr id="10" name="正方形/長方形 9"/>
          <p:cNvSpPr/>
          <p:nvPr userDrawn="1"/>
        </p:nvSpPr>
        <p:spPr>
          <a:xfrm>
            <a:off x="9974158" y="7309211"/>
            <a:ext cx="719244" cy="2520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4" tIns="45723" rIns="91444" bIns="45723" numCol="1" spcCol="0" rtlCol="0" fromWordArt="0" anchor="ctr" anchorCtr="0" forceAA="0" compatLnSpc="1">
            <a:prstTxWarp prst="textNoShape">
              <a:avLst/>
            </a:prstTxWarp>
            <a:noAutofit/>
          </a:bodyPr>
          <a:lstStyle/>
          <a:p>
            <a:pPr lvl="0" algn="ctr"/>
            <a:endParaRPr lang="ja-JP" altLang="en-US"/>
          </a:p>
        </p:txBody>
      </p:sp>
      <p:sp>
        <p:nvSpPr>
          <p:cNvPr id="11" name="正方形/長方形 10"/>
          <p:cNvSpPr/>
          <p:nvPr userDrawn="1"/>
        </p:nvSpPr>
        <p:spPr>
          <a:xfrm>
            <a:off x="1" y="7309211"/>
            <a:ext cx="9974156" cy="25205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4" tIns="45723" rIns="91444" bIns="45723" rtlCol="0" anchor="ctr"/>
          <a:lstStyle/>
          <a:p>
            <a:pPr lvl="0" algn="ctr"/>
            <a:endParaRPr lang="ja-JP" altLang="en-US"/>
          </a:p>
        </p:txBody>
      </p:sp>
      <p:sp>
        <p:nvSpPr>
          <p:cNvPr id="12" name="テキスト ボックス 11"/>
          <p:cNvSpPr txBox="1"/>
          <p:nvPr userDrawn="1"/>
        </p:nvSpPr>
        <p:spPr>
          <a:xfrm>
            <a:off x="180029" y="7368615"/>
            <a:ext cx="1878719" cy="123111"/>
          </a:xfrm>
          <a:prstGeom prst="rect">
            <a:avLst/>
          </a:prstGeom>
          <a:noFill/>
        </p:spPr>
        <p:txBody>
          <a:bodyPr wrap="none" lIns="0" tIns="0" rIns="0" bIns="0" rtlCol="0">
            <a:spAutoFit/>
          </a:bodyPr>
          <a:lstStyle/>
          <a:p>
            <a:r>
              <a:rPr lang="en-US" altLang="ja-JP" sz="800" dirty="0">
                <a:solidFill>
                  <a:schemeClr val="bg1"/>
                </a:solidFill>
              </a:rPr>
              <a:t>© 2021 Japan Exchange Group, Inc.</a:t>
            </a:r>
          </a:p>
        </p:txBody>
      </p:sp>
      <p:sp>
        <p:nvSpPr>
          <p:cNvPr id="5" name="スライド番号プレースホルダー 4"/>
          <p:cNvSpPr>
            <a:spLocks noGrp="1"/>
          </p:cNvSpPr>
          <p:nvPr>
            <p:ph type="sldNum" sz="quarter" idx="12"/>
          </p:nvPr>
        </p:nvSpPr>
        <p:spPr>
          <a:xfrm>
            <a:off x="10211147" y="7352456"/>
            <a:ext cx="245260" cy="153888"/>
          </a:xfrm>
          <a:noFill/>
        </p:spPr>
        <p:txBody>
          <a:bodyPr wrap="none" lIns="0" tIns="0" rIns="0" bIns="0" rtlCol="0">
            <a:spAutoFit/>
          </a:bodyPr>
          <a:lstStyle>
            <a:lvl1pPr algn="ctr">
              <a:defRPr lang="ja-JP" altLang="en-US" sz="1000" b="1" smtClean="0">
                <a:solidFill>
                  <a:schemeClr val="bg1"/>
                </a:solidFill>
              </a:defRPr>
            </a:lvl1pPr>
          </a:lstStyle>
          <a:p>
            <a:fld id="{67D2C3EB-C1C1-494F-A98D-9CFA26C6C563}" type="slidenum">
              <a:rPr lang="en-US" altLang="ja-JP" smtClean="0"/>
              <a:pPr/>
              <a:t>‹#›</a:t>
            </a:fld>
            <a:endParaRPr lang="en-US" altLang="ja-JP"/>
          </a:p>
        </p:txBody>
      </p:sp>
      <p:sp>
        <p:nvSpPr>
          <p:cNvPr id="14" name="正方形/長方形 13"/>
          <p:cNvSpPr/>
          <p:nvPr userDrawn="1"/>
        </p:nvSpPr>
        <p:spPr>
          <a:xfrm>
            <a:off x="180027" y="1057057"/>
            <a:ext cx="108016" cy="432091"/>
          </a:xfrm>
          <a:prstGeom prst="rect">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4" tIns="45723" rIns="91444" bIns="45723" numCol="1" spcCol="0" rtlCol="0" fromWordArt="0" anchor="ctr" anchorCtr="0" forceAA="0" compatLnSpc="1">
            <a:prstTxWarp prst="textNoShape">
              <a:avLst/>
            </a:prstTxWarp>
            <a:noAutofit/>
          </a:bodyPr>
          <a:lstStyle/>
          <a:p>
            <a:pPr algn="ctr"/>
            <a:endParaRPr lang="ja-JP" altLang="en-US"/>
          </a:p>
        </p:txBody>
      </p:sp>
      <p:cxnSp>
        <p:nvCxnSpPr>
          <p:cNvPr id="15" name="直線コネクタ 14"/>
          <p:cNvCxnSpPr/>
          <p:nvPr userDrawn="1"/>
        </p:nvCxnSpPr>
        <p:spPr>
          <a:xfrm>
            <a:off x="180027" y="1570831"/>
            <a:ext cx="97934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7340" y="140919"/>
            <a:ext cx="356647" cy="568209"/>
          </a:xfrm>
          <a:prstGeom prst="rect">
            <a:avLst/>
          </a:prstGeom>
        </p:spPr>
      </p:pic>
      <p:sp>
        <p:nvSpPr>
          <p:cNvPr id="13" name="テキスト プレースホルダー 3"/>
          <p:cNvSpPr>
            <a:spLocks noGrp="1"/>
          </p:cNvSpPr>
          <p:nvPr>
            <p:ph type="body" sz="quarter" idx="13" hasCustomPrompt="1"/>
          </p:nvPr>
        </p:nvSpPr>
        <p:spPr>
          <a:xfrm>
            <a:off x="234035" y="1729827"/>
            <a:ext cx="10190087" cy="5497699"/>
          </a:xfrm>
        </p:spPr>
        <p:txBody>
          <a:bodyPr lIns="0" tIns="0" rIns="0" bIns="0"/>
          <a:lstStyle>
            <a:lvl1pPr marL="252013" indent="-252013">
              <a:lnSpc>
                <a:spcPct val="100000"/>
              </a:lnSpc>
              <a:spcBef>
                <a:spcPts val="600"/>
              </a:spcBef>
              <a:buClr>
                <a:schemeClr val="accent1">
                  <a:lumMod val="75000"/>
                </a:schemeClr>
              </a:buClr>
              <a:buSzPct val="80000"/>
              <a:buFont typeface="Wingdings" panose="05000000000000000000" pitchFamily="2" charset="2"/>
              <a:buChar char="l"/>
              <a:defRPr sz="2900" b="1"/>
            </a:lvl1pPr>
            <a:lvl2pPr marL="755910" indent="-252013">
              <a:lnSpc>
                <a:spcPct val="100000"/>
              </a:lnSpc>
              <a:spcBef>
                <a:spcPts val="600"/>
              </a:spcBef>
              <a:buClr>
                <a:schemeClr val="accent1">
                  <a:lumMod val="75000"/>
                </a:schemeClr>
              </a:buClr>
              <a:buSzPct val="80000"/>
              <a:buFont typeface="Wingdings" panose="05000000000000000000" pitchFamily="2" charset="2"/>
              <a:buChar char="l"/>
              <a:defRPr sz="2400"/>
            </a:lvl2pPr>
            <a:lvl3pPr marL="1259852" indent="-216011">
              <a:lnSpc>
                <a:spcPct val="100000"/>
              </a:lnSpc>
              <a:spcBef>
                <a:spcPts val="600"/>
              </a:spcBef>
              <a:buClr>
                <a:schemeClr val="accent1">
                  <a:lumMod val="75000"/>
                </a:schemeClr>
              </a:buClr>
              <a:buSzPct val="80000"/>
              <a:buFont typeface="Wingdings" panose="05000000000000000000" pitchFamily="2" charset="2"/>
              <a:buChar char="l"/>
              <a:defRPr sz="1800"/>
            </a:lvl3pPr>
            <a:lvl4pPr marL="1620084" indent="-180009">
              <a:lnSpc>
                <a:spcPct val="100000"/>
              </a:lnSpc>
              <a:spcBef>
                <a:spcPts val="600"/>
              </a:spcBef>
              <a:buClr>
                <a:schemeClr val="tx1">
                  <a:lumMod val="50000"/>
                  <a:lumOff val="50000"/>
                </a:schemeClr>
              </a:buClr>
              <a:buSzPct val="80000"/>
              <a:buFont typeface="Wingdings" panose="05000000000000000000" pitchFamily="2" charset="2"/>
              <a:buChar char="l"/>
              <a:defRPr sz="1400"/>
            </a:lvl4pPr>
          </a:lstStyle>
          <a:p>
            <a:pPr lvl="0"/>
            <a:r>
              <a:rPr kumimoji="1" lang="ja-JP" altLang="en-US"/>
              <a:t>タイトルテキスト</a:t>
            </a:r>
          </a:p>
          <a:p>
            <a:pPr lvl="1"/>
            <a:r>
              <a:rPr kumimoji="1" lang="ja-JP" altLang="en-US"/>
              <a:t>サブタイトルテキスト</a:t>
            </a:r>
          </a:p>
          <a:p>
            <a:pPr lvl="2"/>
            <a:r>
              <a:rPr kumimoji="1" lang="ja-JP" altLang="en-US"/>
              <a:t>本文テキスト</a:t>
            </a:r>
            <a:endParaRPr kumimoji="1" lang="en-US" altLang="ja-JP"/>
          </a:p>
          <a:p>
            <a:pPr lvl="3"/>
            <a:r>
              <a:rPr kumimoji="1" lang="ja-JP" altLang="en-US"/>
              <a:t>補足テキスト</a:t>
            </a:r>
          </a:p>
        </p:txBody>
      </p:sp>
      <p:sp>
        <p:nvSpPr>
          <p:cNvPr id="17" name="タイトル 1"/>
          <p:cNvSpPr>
            <a:spLocks noGrp="1"/>
          </p:cNvSpPr>
          <p:nvPr>
            <p:ph type="title" hasCustomPrompt="1"/>
          </p:nvPr>
        </p:nvSpPr>
        <p:spPr>
          <a:xfrm>
            <a:off x="393700" y="1057057"/>
            <a:ext cx="2946319" cy="446276"/>
          </a:xfrm>
          <a:noFill/>
        </p:spPr>
        <p:txBody>
          <a:bodyPr wrap="none" lIns="0" tIns="0" rIns="0" bIns="0" rtlCol="0">
            <a:spAutoFit/>
          </a:bodyPr>
          <a:lstStyle>
            <a:lvl1pPr>
              <a:defRPr lang="ja-JP" altLang="en-US" sz="2900" b="1">
                <a:latin typeface="+mn-lt"/>
                <a:ea typeface="+mn-ea"/>
                <a:cs typeface="+mn-cs"/>
              </a:defRPr>
            </a:lvl1pPr>
          </a:lstStyle>
          <a:p>
            <a:pPr marL="0" lvl="0" defTabSz="914447"/>
            <a:r>
              <a:rPr kumimoji="1" lang="ja-JP" altLang="en-US" dirty="0"/>
              <a:t>本文見出しテキスト</a:t>
            </a:r>
          </a:p>
        </p:txBody>
      </p:sp>
      <p:pic>
        <p:nvPicPr>
          <p:cNvPr id="18" name="図 17">
            <a:extLst>
              <a:ext uri="{FF2B5EF4-FFF2-40B4-BE49-F238E27FC236}">
                <a16:creationId xmlns:a16="http://schemas.microsoft.com/office/drawing/2014/main" id="{499F7806-A61C-4B4C-A2D1-04F88773E6E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0693400" cy="785965"/>
          </a:xfrm>
          <a:prstGeom prst="rect">
            <a:avLst/>
          </a:prstGeom>
        </p:spPr>
      </p:pic>
    </p:spTree>
    <p:extLst>
      <p:ext uri="{BB962C8B-B14F-4D97-AF65-F5344CB8AC3E}">
        <p14:creationId xmlns:p14="http://schemas.microsoft.com/office/powerpoint/2010/main" val="218246965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side page">
    <p:bg>
      <p:bgPr>
        <a:solidFill>
          <a:srgbClr val="FAFAFA"/>
        </a:solidFill>
        <a:effectLst/>
      </p:bgPr>
    </p:bg>
    <p:spTree>
      <p:nvGrpSpPr>
        <p:cNvPr id="1" name=""/>
        <p:cNvGrpSpPr/>
        <p:nvPr/>
      </p:nvGrpSpPr>
      <p:grpSpPr>
        <a:xfrm>
          <a:off x="0" y="0"/>
          <a:ext cx="0" cy="0"/>
          <a:chOff x="0" y="0"/>
          <a:chExt cx="0" cy="0"/>
        </a:xfrm>
      </p:grpSpPr>
      <p:sp>
        <p:nvSpPr>
          <p:cNvPr id="4" name="text"/>
          <p:cNvSpPr>
            <a:spLocks noGrp="1"/>
          </p:cNvSpPr>
          <p:nvPr>
            <p:ph type="body" sz="quarter" idx="12" hasCustomPrompt="1"/>
          </p:nvPr>
        </p:nvSpPr>
        <p:spPr>
          <a:xfrm>
            <a:off x="673908" y="1002918"/>
            <a:ext cx="9345586" cy="713747"/>
          </a:xfrm>
        </p:spPr>
        <p:txBody>
          <a:bodyPr>
            <a:noAutofit/>
          </a:bodyPr>
          <a:lstStyle>
            <a:lvl1pPr>
              <a:defRPr sz="1943">
                <a:latin typeface="+mn-ea"/>
                <a:ea typeface="+mn-ea"/>
              </a:defRPr>
            </a:lvl1pPr>
          </a:lstStyle>
          <a:p>
            <a:pPr lvl="0"/>
            <a:r>
              <a:rPr lang="ja-JP" altLang="en-US" dirty="0"/>
              <a:t>テキスト</a:t>
            </a:r>
            <a:endParaRPr lang="en-US" dirty="0"/>
          </a:p>
        </p:txBody>
      </p:sp>
      <p:pic>
        <p:nvPicPr>
          <p:cNvPr id="5" name="foo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0800" y="7378681"/>
            <a:ext cx="1542600" cy="182582"/>
          </a:xfrm>
          <a:prstGeom prst="rect">
            <a:avLst/>
          </a:prstGeom>
        </p:spPr>
      </p:pic>
      <p:pic>
        <p:nvPicPr>
          <p:cNvPr id="3" name="desig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8554"/>
            <a:ext cx="10548000" cy="146778"/>
          </a:xfrm>
          <a:prstGeom prst="rect">
            <a:avLst/>
          </a:prstGeom>
        </p:spPr>
      </p:pic>
      <p:sp>
        <p:nvSpPr>
          <p:cNvPr id="23" name="title"/>
          <p:cNvSpPr>
            <a:spLocks noGrp="1"/>
          </p:cNvSpPr>
          <p:nvPr>
            <p:ph type="body" sz="quarter" idx="11" hasCustomPrompt="1"/>
          </p:nvPr>
        </p:nvSpPr>
        <p:spPr>
          <a:xfrm>
            <a:off x="230539" y="149161"/>
            <a:ext cx="8656624" cy="440670"/>
          </a:xfrm>
        </p:spPr>
        <p:txBody>
          <a:bodyPr>
            <a:noAutofit/>
          </a:bodyPr>
          <a:lstStyle>
            <a:lvl1pPr marL="0" indent="0">
              <a:buNone/>
              <a:defRPr sz="2591" b="1">
                <a:solidFill>
                  <a:srgbClr val="262626"/>
                </a:solidFill>
                <a:latin typeface="+mj-ea"/>
                <a:ea typeface="+mj-ea"/>
              </a:defRPr>
            </a:lvl1pPr>
          </a:lstStyle>
          <a:p>
            <a:pPr lvl="0"/>
            <a:r>
              <a:rPr lang="ja-JP" altLang="en-US" dirty="0"/>
              <a:t>タイトル</a:t>
            </a:r>
            <a:endParaRPr lang="en-US" dirty="0"/>
          </a:p>
        </p:txBody>
      </p:sp>
      <p:sp>
        <p:nvSpPr>
          <p:cNvPr id="8" name="page"/>
          <p:cNvSpPr txBox="1">
            <a:spLocks/>
          </p:cNvSpPr>
          <p:nvPr userDrawn="1"/>
        </p:nvSpPr>
        <p:spPr>
          <a:xfrm>
            <a:off x="9183703" y="7398846"/>
            <a:ext cx="1443665" cy="178744"/>
          </a:xfrm>
          <a:prstGeom prst="rect">
            <a:avLst/>
          </a:prstGeom>
        </p:spPr>
        <p:txBody>
          <a:bodyPr vert="horz" lIns="98708" tIns="49354" rIns="98708" bIns="4935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95" dirty="0">
              <a:solidFill>
                <a:schemeClr val="bg1"/>
              </a:solidFill>
            </a:endParaRPr>
          </a:p>
        </p:txBody>
      </p:sp>
      <p:sp>
        <p:nvSpPr>
          <p:cNvPr id="2" name="copyright">
            <a:extLst>
              <a:ext uri="{FF2B5EF4-FFF2-40B4-BE49-F238E27FC236}">
                <a16:creationId xmlns:a16="http://schemas.microsoft.com/office/drawing/2014/main" id="{2649242A-C5F5-F237-6FCA-44BD2720A405}"/>
              </a:ext>
            </a:extLst>
          </p:cNvPr>
          <p:cNvSpPr txBox="1"/>
          <p:nvPr userDrawn="1"/>
        </p:nvSpPr>
        <p:spPr>
          <a:xfrm>
            <a:off x="99904" y="7256371"/>
            <a:ext cx="2669320" cy="200055"/>
          </a:xfrm>
          <a:prstGeom prst="rect">
            <a:avLst/>
          </a:prstGeom>
          <a:noFill/>
        </p:spPr>
        <p:txBody>
          <a:bodyPr wrap="none" rtlCol="0">
            <a:spAutoFit/>
          </a:bodyPr>
          <a:lstStyle/>
          <a:p>
            <a:r>
              <a:rPr lang="en-US" altLang="ja-JP" sz="700" dirty="0"/>
              <a:t>© 2025 Japan Exchange Group, Inc., and/or its affiliates</a:t>
            </a:r>
            <a:endParaRPr lang="en-US" sz="700" dirty="0"/>
          </a:p>
        </p:txBody>
      </p:sp>
    </p:spTree>
    <p:extLst>
      <p:ext uri="{BB962C8B-B14F-4D97-AF65-F5344CB8AC3E}">
        <p14:creationId xmlns:p14="http://schemas.microsoft.com/office/powerpoint/2010/main" val="2456085482"/>
      </p:ext>
    </p:extLst>
  </p:cSld>
  <p:clrMapOvr>
    <a:masterClrMapping/>
  </p:clrMapOvr>
  <p:extLst>
    <p:ext uri="{DCECCB84-F9BA-43D5-87BE-67443E8EF086}">
      <p15:sldGuideLst xmlns:p15="http://schemas.microsoft.com/office/powerpoint/2012/main">
        <p15:guide id="1" orient="horz" pos="4156">
          <p15:clr>
            <a:srgbClr val="5ACBF0"/>
          </p15:clr>
        </p15:guide>
        <p15:guide id="2" pos="5847">
          <p15:clr>
            <a:srgbClr val="5ACBF0"/>
          </p15:clr>
        </p15:guide>
        <p15:guide id="3" orient="horz" pos="573">
          <p15:clr>
            <a:srgbClr val="5ACBF0"/>
          </p15:clr>
        </p15:guide>
        <p15:guide id="4" pos="172">
          <p15:clr>
            <a:srgbClr val="5ACBF0"/>
          </p15:clr>
        </p15:guide>
        <p15:guide id="5" pos="393">
          <p15:clr>
            <a:srgbClr val="5ACBF0"/>
          </p15:clr>
        </p15:guide>
        <p15:guide id="6" pos="6068">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1" y="302801"/>
            <a:ext cx="9624060" cy="1260211"/>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1" y="1764295"/>
            <a:ext cx="9624060" cy="4990084"/>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671" y="7008172"/>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F19C6256-422A-420C-BD53-A1872DE8DE1F}" type="datetime1">
              <a:rPr kumimoji="1" lang="ja-JP" altLang="en-US" smtClean="0"/>
              <a:t>2025/12/22</a:t>
            </a:fld>
            <a:endParaRPr kumimoji="1" lang="ja-JP" altLang="en-US"/>
          </a:p>
        </p:txBody>
      </p:sp>
      <p:sp>
        <p:nvSpPr>
          <p:cNvPr id="5" name="フッター プレースホルダー 4"/>
          <p:cNvSpPr>
            <a:spLocks noGrp="1"/>
          </p:cNvSpPr>
          <p:nvPr>
            <p:ph type="ftr" sz="quarter" idx="3"/>
          </p:nvPr>
        </p:nvSpPr>
        <p:spPr>
          <a:xfrm>
            <a:off x="3653579" y="7008172"/>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3604" y="7008172"/>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996B999C-EC1E-487F-98E7-9AD60E33D6CC}" type="slidenum">
              <a:rPr kumimoji="1" lang="ja-JP" altLang="en-US" smtClean="0"/>
              <a:t>‹#›</a:t>
            </a:fld>
            <a:endParaRPr kumimoji="1" lang="ja-JP" altLang="en-US"/>
          </a:p>
        </p:txBody>
      </p:sp>
    </p:spTree>
    <p:extLst>
      <p:ext uri="{BB962C8B-B14F-4D97-AF65-F5344CB8AC3E}">
        <p14:creationId xmlns:p14="http://schemas.microsoft.com/office/powerpoint/2010/main" val="161910105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Lst>
  <p:hf hdr="0" ftr="0" dt="0"/>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5447402-B6FE-B8BE-AFBC-A8533CD285CA}"/>
              </a:ext>
            </a:extLst>
          </p:cNvPr>
          <p:cNvSpPr>
            <a:spLocks noGrp="1"/>
          </p:cNvSpPr>
          <p:nvPr>
            <p:ph type="body" sz="quarter" idx="11"/>
          </p:nvPr>
        </p:nvSpPr>
        <p:spPr>
          <a:xfrm>
            <a:off x="165100" y="149161"/>
            <a:ext cx="10820400" cy="440670"/>
          </a:xfrm>
        </p:spPr>
        <p:txBody>
          <a:bodyPr/>
          <a:lstStyle/>
          <a:p>
            <a:r>
              <a:rPr lang="ja-JP" altLang="en-US" sz="2100" dirty="0"/>
              <a:t>大阪拠点を活用した日本取引所グループ（</a:t>
            </a:r>
            <a:r>
              <a:rPr lang="en-US" altLang="ja-JP" sz="2100" dirty="0"/>
              <a:t>JPX</a:t>
            </a:r>
            <a:r>
              <a:rPr lang="ja-JP" altLang="en-US" sz="2100" dirty="0"/>
              <a:t>）の業務継続態勢（東西相互バックアップ）</a:t>
            </a:r>
            <a:endParaRPr kumimoji="1" lang="ja-JP" altLang="en-US" sz="2100" dirty="0"/>
          </a:p>
        </p:txBody>
      </p:sp>
      <p:grpSp>
        <p:nvGrpSpPr>
          <p:cNvPr id="78" name="Group 103">
            <a:extLst>
              <a:ext uri="{FF2B5EF4-FFF2-40B4-BE49-F238E27FC236}">
                <a16:creationId xmlns:a16="http://schemas.microsoft.com/office/drawing/2014/main" id="{F8FABB03-46A4-1D14-9965-74933736B7D1}"/>
              </a:ext>
            </a:extLst>
          </p:cNvPr>
          <p:cNvGrpSpPr>
            <a:grpSpLocks/>
          </p:cNvGrpSpPr>
          <p:nvPr/>
        </p:nvGrpSpPr>
        <p:grpSpPr bwMode="auto">
          <a:xfrm>
            <a:off x="7341842" y="2820162"/>
            <a:ext cx="1938864" cy="1980355"/>
            <a:chOff x="3292" y="2842"/>
            <a:chExt cx="632" cy="711"/>
          </a:xfrm>
          <a:solidFill>
            <a:schemeClr val="bg1"/>
          </a:solidFill>
        </p:grpSpPr>
        <p:sp>
          <p:nvSpPr>
            <p:cNvPr id="79" name="Freeform 3">
              <a:extLst>
                <a:ext uri="{FF2B5EF4-FFF2-40B4-BE49-F238E27FC236}">
                  <a16:creationId xmlns:a16="http://schemas.microsoft.com/office/drawing/2014/main" id="{EEA71FE7-EBE8-0D57-4CBD-54C8BA65E1C9}"/>
                </a:ext>
              </a:extLst>
            </p:cNvPr>
            <p:cNvSpPr>
              <a:spLocks/>
            </p:cNvSpPr>
            <p:nvPr/>
          </p:nvSpPr>
          <p:spPr bwMode="auto">
            <a:xfrm>
              <a:off x="3529" y="2842"/>
              <a:ext cx="284" cy="285"/>
            </a:xfrm>
            <a:custGeom>
              <a:avLst/>
              <a:gdLst>
                <a:gd name="T0" fmla="*/ 68 w 408"/>
                <a:gd name="T1" fmla="*/ 91 h 409"/>
                <a:gd name="T2" fmla="*/ 136 w 408"/>
                <a:gd name="T3" fmla="*/ 46 h 409"/>
                <a:gd name="T4" fmla="*/ 159 w 408"/>
                <a:gd name="T5" fmla="*/ 68 h 409"/>
                <a:gd name="T6" fmla="*/ 204 w 408"/>
                <a:gd name="T7" fmla="*/ 68 h 409"/>
                <a:gd name="T8" fmla="*/ 250 w 408"/>
                <a:gd name="T9" fmla="*/ 0 h 409"/>
                <a:gd name="T10" fmla="*/ 318 w 408"/>
                <a:gd name="T11" fmla="*/ 23 h 409"/>
                <a:gd name="T12" fmla="*/ 408 w 408"/>
                <a:gd name="T13" fmla="*/ 136 h 409"/>
                <a:gd name="T14" fmla="*/ 363 w 408"/>
                <a:gd name="T15" fmla="*/ 182 h 409"/>
                <a:gd name="T16" fmla="*/ 386 w 408"/>
                <a:gd name="T17" fmla="*/ 227 h 409"/>
                <a:gd name="T18" fmla="*/ 340 w 408"/>
                <a:gd name="T19" fmla="*/ 250 h 409"/>
                <a:gd name="T20" fmla="*/ 340 w 408"/>
                <a:gd name="T21" fmla="*/ 340 h 409"/>
                <a:gd name="T22" fmla="*/ 295 w 408"/>
                <a:gd name="T23" fmla="*/ 363 h 409"/>
                <a:gd name="T24" fmla="*/ 204 w 408"/>
                <a:gd name="T25" fmla="*/ 363 h 409"/>
                <a:gd name="T26" fmla="*/ 136 w 408"/>
                <a:gd name="T27" fmla="*/ 409 h 409"/>
                <a:gd name="T28" fmla="*/ 91 w 408"/>
                <a:gd name="T29" fmla="*/ 409 h 409"/>
                <a:gd name="T30" fmla="*/ 68 w 408"/>
                <a:gd name="T31" fmla="*/ 363 h 409"/>
                <a:gd name="T32" fmla="*/ 0 w 408"/>
                <a:gd name="T33" fmla="*/ 340 h 409"/>
                <a:gd name="T34" fmla="*/ 0 w 408"/>
                <a:gd name="T35" fmla="*/ 318 h 409"/>
                <a:gd name="T36" fmla="*/ 68 w 408"/>
                <a:gd name="T37" fmla="*/ 227 h 409"/>
                <a:gd name="T38" fmla="*/ 23 w 408"/>
                <a:gd name="T39" fmla="*/ 182 h 409"/>
                <a:gd name="T40" fmla="*/ 23 w 408"/>
                <a:gd name="T41" fmla="*/ 159 h 409"/>
                <a:gd name="T42" fmla="*/ 68 w 408"/>
                <a:gd name="T43" fmla="*/ 136 h 409"/>
                <a:gd name="T44" fmla="*/ 68 w 408"/>
                <a:gd name="T45" fmla="*/ 9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09">
                  <a:moveTo>
                    <a:pt x="68" y="91"/>
                  </a:moveTo>
                  <a:lnTo>
                    <a:pt x="136" y="46"/>
                  </a:lnTo>
                  <a:lnTo>
                    <a:pt x="159" y="68"/>
                  </a:lnTo>
                  <a:lnTo>
                    <a:pt x="204" y="68"/>
                  </a:lnTo>
                  <a:lnTo>
                    <a:pt x="250" y="0"/>
                  </a:lnTo>
                  <a:lnTo>
                    <a:pt x="318" y="23"/>
                  </a:lnTo>
                  <a:lnTo>
                    <a:pt x="408" y="136"/>
                  </a:lnTo>
                  <a:lnTo>
                    <a:pt x="363" y="182"/>
                  </a:lnTo>
                  <a:lnTo>
                    <a:pt x="386" y="227"/>
                  </a:lnTo>
                  <a:lnTo>
                    <a:pt x="340" y="250"/>
                  </a:lnTo>
                  <a:lnTo>
                    <a:pt x="340" y="340"/>
                  </a:lnTo>
                  <a:lnTo>
                    <a:pt x="295" y="363"/>
                  </a:lnTo>
                  <a:lnTo>
                    <a:pt x="204" y="363"/>
                  </a:lnTo>
                  <a:lnTo>
                    <a:pt x="136" y="409"/>
                  </a:lnTo>
                  <a:lnTo>
                    <a:pt x="91" y="409"/>
                  </a:lnTo>
                  <a:lnTo>
                    <a:pt x="68" y="363"/>
                  </a:lnTo>
                  <a:lnTo>
                    <a:pt x="0" y="340"/>
                  </a:lnTo>
                  <a:lnTo>
                    <a:pt x="0" y="318"/>
                  </a:lnTo>
                  <a:lnTo>
                    <a:pt x="68" y="227"/>
                  </a:lnTo>
                  <a:lnTo>
                    <a:pt x="23" y="182"/>
                  </a:lnTo>
                  <a:lnTo>
                    <a:pt x="23" y="159"/>
                  </a:lnTo>
                  <a:lnTo>
                    <a:pt x="68" y="136"/>
                  </a:lnTo>
                  <a:lnTo>
                    <a:pt x="68" y="91"/>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Freeform 4">
              <a:extLst>
                <a:ext uri="{FF2B5EF4-FFF2-40B4-BE49-F238E27FC236}">
                  <a16:creationId xmlns:a16="http://schemas.microsoft.com/office/drawing/2014/main" id="{9F43DA30-13DF-A4AE-8C98-D1E60A0B8485}"/>
                </a:ext>
              </a:extLst>
            </p:cNvPr>
            <p:cNvSpPr>
              <a:spLocks/>
            </p:cNvSpPr>
            <p:nvPr/>
          </p:nvSpPr>
          <p:spPr bwMode="auto">
            <a:xfrm>
              <a:off x="3592" y="2937"/>
              <a:ext cx="332" cy="427"/>
            </a:xfrm>
            <a:custGeom>
              <a:avLst/>
              <a:gdLst>
                <a:gd name="T0" fmla="*/ 317 w 476"/>
                <a:gd name="T1" fmla="*/ 0 h 613"/>
                <a:gd name="T2" fmla="*/ 317 w 476"/>
                <a:gd name="T3" fmla="*/ 46 h 613"/>
                <a:gd name="T4" fmla="*/ 385 w 476"/>
                <a:gd name="T5" fmla="*/ 91 h 613"/>
                <a:gd name="T6" fmla="*/ 385 w 476"/>
                <a:gd name="T7" fmla="*/ 46 h 613"/>
                <a:gd name="T8" fmla="*/ 408 w 476"/>
                <a:gd name="T9" fmla="*/ 23 h 613"/>
                <a:gd name="T10" fmla="*/ 431 w 476"/>
                <a:gd name="T11" fmla="*/ 68 h 613"/>
                <a:gd name="T12" fmla="*/ 453 w 476"/>
                <a:gd name="T13" fmla="*/ 91 h 613"/>
                <a:gd name="T14" fmla="*/ 476 w 476"/>
                <a:gd name="T15" fmla="*/ 91 h 613"/>
                <a:gd name="T16" fmla="*/ 385 w 476"/>
                <a:gd name="T17" fmla="*/ 227 h 613"/>
                <a:gd name="T18" fmla="*/ 363 w 476"/>
                <a:gd name="T19" fmla="*/ 295 h 613"/>
                <a:gd name="T20" fmla="*/ 340 w 476"/>
                <a:gd name="T21" fmla="*/ 318 h 613"/>
                <a:gd name="T22" fmla="*/ 317 w 476"/>
                <a:gd name="T23" fmla="*/ 386 h 613"/>
                <a:gd name="T24" fmla="*/ 340 w 476"/>
                <a:gd name="T25" fmla="*/ 499 h 613"/>
                <a:gd name="T26" fmla="*/ 385 w 476"/>
                <a:gd name="T27" fmla="*/ 613 h 613"/>
                <a:gd name="T28" fmla="*/ 340 w 476"/>
                <a:gd name="T29" fmla="*/ 567 h 613"/>
                <a:gd name="T30" fmla="*/ 295 w 476"/>
                <a:gd name="T31" fmla="*/ 477 h 613"/>
                <a:gd name="T32" fmla="*/ 181 w 476"/>
                <a:gd name="T33" fmla="*/ 477 h 613"/>
                <a:gd name="T34" fmla="*/ 136 w 476"/>
                <a:gd name="T35" fmla="*/ 477 h 613"/>
                <a:gd name="T36" fmla="*/ 91 w 476"/>
                <a:gd name="T37" fmla="*/ 431 h 613"/>
                <a:gd name="T38" fmla="*/ 0 w 476"/>
                <a:gd name="T39" fmla="*/ 318 h 613"/>
                <a:gd name="T40" fmla="*/ 0 w 476"/>
                <a:gd name="T41" fmla="*/ 273 h 613"/>
                <a:gd name="T42" fmla="*/ 45 w 476"/>
                <a:gd name="T43" fmla="*/ 273 h 613"/>
                <a:gd name="T44" fmla="*/ 113 w 476"/>
                <a:gd name="T45" fmla="*/ 227 h 613"/>
                <a:gd name="T46" fmla="*/ 204 w 476"/>
                <a:gd name="T47" fmla="*/ 227 h 613"/>
                <a:gd name="T48" fmla="*/ 249 w 476"/>
                <a:gd name="T49" fmla="*/ 204 h 613"/>
                <a:gd name="T50" fmla="*/ 249 w 476"/>
                <a:gd name="T51" fmla="*/ 114 h 613"/>
                <a:gd name="T52" fmla="*/ 295 w 476"/>
                <a:gd name="T53" fmla="*/ 91 h 613"/>
                <a:gd name="T54" fmla="*/ 272 w 476"/>
                <a:gd name="T55" fmla="*/ 46 h 613"/>
                <a:gd name="T56" fmla="*/ 317 w 476"/>
                <a:gd name="T5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6" h="613">
                  <a:moveTo>
                    <a:pt x="317" y="0"/>
                  </a:moveTo>
                  <a:lnTo>
                    <a:pt x="317" y="46"/>
                  </a:lnTo>
                  <a:lnTo>
                    <a:pt x="385" y="91"/>
                  </a:lnTo>
                  <a:lnTo>
                    <a:pt x="385" y="46"/>
                  </a:lnTo>
                  <a:lnTo>
                    <a:pt x="408" y="23"/>
                  </a:lnTo>
                  <a:lnTo>
                    <a:pt x="431" y="68"/>
                  </a:lnTo>
                  <a:lnTo>
                    <a:pt x="453" y="91"/>
                  </a:lnTo>
                  <a:lnTo>
                    <a:pt x="476" y="91"/>
                  </a:lnTo>
                  <a:lnTo>
                    <a:pt x="385" y="227"/>
                  </a:lnTo>
                  <a:lnTo>
                    <a:pt x="363" y="295"/>
                  </a:lnTo>
                  <a:lnTo>
                    <a:pt x="340" y="318"/>
                  </a:lnTo>
                  <a:lnTo>
                    <a:pt x="317" y="386"/>
                  </a:lnTo>
                  <a:lnTo>
                    <a:pt x="340" y="499"/>
                  </a:lnTo>
                  <a:lnTo>
                    <a:pt x="385" y="613"/>
                  </a:lnTo>
                  <a:lnTo>
                    <a:pt x="340" y="567"/>
                  </a:lnTo>
                  <a:lnTo>
                    <a:pt x="295" y="477"/>
                  </a:lnTo>
                  <a:lnTo>
                    <a:pt x="181" y="477"/>
                  </a:lnTo>
                  <a:lnTo>
                    <a:pt x="136" y="477"/>
                  </a:lnTo>
                  <a:lnTo>
                    <a:pt x="91" y="431"/>
                  </a:lnTo>
                  <a:lnTo>
                    <a:pt x="0" y="318"/>
                  </a:lnTo>
                  <a:lnTo>
                    <a:pt x="0" y="273"/>
                  </a:lnTo>
                  <a:lnTo>
                    <a:pt x="45" y="273"/>
                  </a:lnTo>
                  <a:lnTo>
                    <a:pt x="113" y="227"/>
                  </a:lnTo>
                  <a:lnTo>
                    <a:pt x="204" y="227"/>
                  </a:lnTo>
                  <a:lnTo>
                    <a:pt x="249" y="204"/>
                  </a:lnTo>
                  <a:lnTo>
                    <a:pt x="249" y="114"/>
                  </a:lnTo>
                  <a:lnTo>
                    <a:pt x="295" y="91"/>
                  </a:lnTo>
                  <a:lnTo>
                    <a:pt x="272" y="46"/>
                  </a:lnTo>
                  <a:lnTo>
                    <a:pt x="317"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Freeform 27">
              <a:extLst>
                <a:ext uri="{FF2B5EF4-FFF2-40B4-BE49-F238E27FC236}">
                  <a16:creationId xmlns:a16="http://schemas.microsoft.com/office/drawing/2014/main" id="{9296E9A3-5DD1-0F72-9948-9073029C39C1}"/>
                </a:ext>
              </a:extLst>
            </p:cNvPr>
            <p:cNvSpPr>
              <a:spLocks/>
            </p:cNvSpPr>
            <p:nvPr/>
          </p:nvSpPr>
          <p:spPr bwMode="auto">
            <a:xfrm>
              <a:off x="3292" y="2842"/>
              <a:ext cx="300" cy="300"/>
            </a:xfrm>
            <a:custGeom>
              <a:avLst/>
              <a:gdLst>
                <a:gd name="T0" fmla="*/ 431 w 431"/>
                <a:gd name="T1" fmla="*/ 409 h 431"/>
                <a:gd name="T2" fmla="*/ 408 w 431"/>
                <a:gd name="T3" fmla="*/ 363 h 431"/>
                <a:gd name="T4" fmla="*/ 340 w 431"/>
                <a:gd name="T5" fmla="*/ 340 h 431"/>
                <a:gd name="T6" fmla="*/ 340 w 431"/>
                <a:gd name="T7" fmla="*/ 318 h 431"/>
                <a:gd name="T8" fmla="*/ 408 w 431"/>
                <a:gd name="T9" fmla="*/ 227 h 431"/>
                <a:gd name="T10" fmla="*/ 363 w 431"/>
                <a:gd name="T11" fmla="*/ 182 h 431"/>
                <a:gd name="T12" fmla="*/ 363 w 431"/>
                <a:gd name="T13" fmla="*/ 159 h 431"/>
                <a:gd name="T14" fmla="*/ 408 w 431"/>
                <a:gd name="T15" fmla="*/ 136 h 431"/>
                <a:gd name="T16" fmla="*/ 408 w 431"/>
                <a:gd name="T17" fmla="*/ 91 h 431"/>
                <a:gd name="T18" fmla="*/ 385 w 431"/>
                <a:gd name="T19" fmla="*/ 68 h 431"/>
                <a:gd name="T20" fmla="*/ 340 w 431"/>
                <a:gd name="T21" fmla="*/ 68 h 431"/>
                <a:gd name="T22" fmla="*/ 317 w 431"/>
                <a:gd name="T23" fmla="*/ 0 h 431"/>
                <a:gd name="T24" fmla="*/ 272 w 431"/>
                <a:gd name="T25" fmla="*/ 0 h 431"/>
                <a:gd name="T26" fmla="*/ 272 w 431"/>
                <a:gd name="T27" fmla="*/ 46 h 431"/>
                <a:gd name="T28" fmla="*/ 159 w 431"/>
                <a:gd name="T29" fmla="*/ 91 h 431"/>
                <a:gd name="T30" fmla="*/ 68 w 431"/>
                <a:gd name="T31" fmla="*/ 91 h 431"/>
                <a:gd name="T32" fmla="*/ 0 w 431"/>
                <a:gd name="T33" fmla="*/ 159 h 431"/>
                <a:gd name="T34" fmla="*/ 0 w 431"/>
                <a:gd name="T35" fmla="*/ 182 h 431"/>
                <a:gd name="T36" fmla="*/ 45 w 431"/>
                <a:gd name="T37" fmla="*/ 227 h 431"/>
                <a:gd name="T38" fmla="*/ 91 w 431"/>
                <a:gd name="T39" fmla="*/ 227 h 431"/>
                <a:gd name="T40" fmla="*/ 91 w 431"/>
                <a:gd name="T41" fmla="*/ 272 h 431"/>
                <a:gd name="T42" fmla="*/ 45 w 431"/>
                <a:gd name="T43" fmla="*/ 295 h 431"/>
                <a:gd name="T44" fmla="*/ 68 w 431"/>
                <a:gd name="T45" fmla="*/ 318 h 431"/>
                <a:gd name="T46" fmla="*/ 45 w 431"/>
                <a:gd name="T47" fmla="*/ 363 h 431"/>
                <a:gd name="T48" fmla="*/ 68 w 431"/>
                <a:gd name="T49" fmla="*/ 409 h 431"/>
                <a:gd name="T50" fmla="*/ 68 w 431"/>
                <a:gd name="T51" fmla="*/ 431 h 431"/>
                <a:gd name="T52" fmla="*/ 113 w 431"/>
                <a:gd name="T53" fmla="*/ 409 h 431"/>
                <a:gd name="T54" fmla="*/ 204 w 431"/>
                <a:gd name="T55" fmla="*/ 386 h 431"/>
                <a:gd name="T56" fmla="*/ 249 w 431"/>
                <a:gd name="T57" fmla="*/ 340 h 431"/>
                <a:gd name="T58" fmla="*/ 363 w 431"/>
                <a:gd name="T59" fmla="*/ 409 h 431"/>
                <a:gd name="T60" fmla="*/ 431 w 431"/>
                <a:gd name="T61" fmla="*/ 40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1" h="431">
                  <a:moveTo>
                    <a:pt x="431" y="409"/>
                  </a:moveTo>
                  <a:lnTo>
                    <a:pt x="408" y="363"/>
                  </a:lnTo>
                  <a:lnTo>
                    <a:pt x="340" y="340"/>
                  </a:lnTo>
                  <a:lnTo>
                    <a:pt x="340" y="318"/>
                  </a:lnTo>
                  <a:lnTo>
                    <a:pt x="408" y="227"/>
                  </a:lnTo>
                  <a:lnTo>
                    <a:pt x="363" y="182"/>
                  </a:lnTo>
                  <a:lnTo>
                    <a:pt x="363" y="159"/>
                  </a:lnTo>
                  <a:lnTo>
                    <a:pt x="408" y="136"/>
                  </a:lnTo>
                  <a:lnTo>
                    <a:pt x="408" y="91"/>
                  </a:lnTo>
                  <a:lnTo>
                    <a:pt x="385" y="68"/>
                  </a:lnTo>
                  <a:lnTo>
                    <a:pt x="340" y="68"/>
                  </a:lnTo>
                  <a:lnTo>
                    <a:pt x="317" y="0"/>
                  </a:lnTo>
                  <a:lnTo>
                    <a:pt x="272" y="0"/>
                  </a:lnTo>
                  <a:lnTo>
                    <a:pt x="272" y="46"/>
                  </a:lnTo>
                  <a:lnTo>
                    <a:pt x="159" y="91"/>
                  </a:lnTo>
                  <a:lnTo>
                    <a:pt x="68" y="91"/>
                  </a:lnTo>
                  <a:lnTo>
                    <a:pt x="0" y="159"/>
                  </a:lnTo>
                  <a:lnTo>
                    <a:pt x="0" y="182"/>
                  </a:lnTo>
                  <a:lnTo>
                    <a:pt x="45" y="227"/>
                  </a:lnTo>
                  <a:lnTo>
                    <a:pt x="91" y="227"/>
                  </a:lnTo>
                  <a:lnTo>
                    <a:pt x="91" y="272"/>
                  </a:lnTo>
                  <a:lnTo>
                    <a:pt x="45" y="295"/>
                  </a:lnTo>
                  <a:lnTo>
                    <a:pt x="68" y="318"/>
                  </a:lnTo>
                  <a:lnTo>
                    <a:pt x="45" y="363"/>
                  </a:lnTo>
                  <a:lnTo>
                    <a:pt x="68" y="409"/>
                  </a:lnTo>
                  <a:lnTo>
                    <a:pt x="68" y="431"/>
                  </a:lnTo>
                  <a:lnTo>
                    <a:pt x="113" y="409"/>
                  </a:lnTo>
                  <a:lnTo>
                    <a:pt x="204" y="386"/>
                  </a:lnTo>
                  <a:lnTo>
                    <a:pt x="249" y="340"/>
                  </a:lnTo>
                  <a:lnTo>
                    <a:pt x="363" y="409"/>
                  </a:lnTo>
                  <a:lnTo>
                    <a:pt x="431" y="409"/>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Freeform 28">
              <a:extLst>
                <a:ext uri="{FF2B5EF4-FFF2-40B4-BE49-F238E27FC236}">
                  <a16:creationId xmlns:a16="http://schemas.microsoft.com/office/drawing/2014/main" id="{45379AE4-FADE-1849-4E3E-C0FF1DC94D7C}"/>
                </a:ext>
              </a:extLst>
            </p:cNvPr>
            <p:cNvSpPr>
              <a:spLocks/>
            </p:cNvSpPr>
            <p:nvPr/>
          </p:nvSpPr>
          <p:spPr bwMode="auto">
            <a:xfrm>
              <a:off x="3529" y="3158"/>
              <a:ext cx="332" cy="395"/>
            </a:xfrm>
            <a:custGeom>
              <a:avLst/>
              <a:gdLst>
                <a:gd name="T0" fmla="*/ 91 w 476"/>
                <a:gd name="T1" fmla="*/ 0 h 567"/>
                <a:gd name="T2" fmla="*/ 227 w 476"/>
                <a:gd name="T3" fmla="*/ 159 h 567"/>
                <a:gd name="T4" fmla="*/ 386 w 476"/>
                <a:gd name="T5" fmla="*/ 159 h 567"/>
                <a:gd name="T6" fmla="*/ 431 w 476"/>
                <a:gd name="T7" fmla="*/ 249 h 567"/>
                <a:gd name="T8" fmla="*/ 476 w 476"/>
                <a:gd name="T9" fmla="*/ 295 h 567"/>
                <a:gd name="T10" fmla="*/ 408 w 476"/>
                <a:gd name="T11" fmla="*/ 295 h 567"/>
                <a:gd name="T12" fmla="*/ 386 w 476"/>
                <a:gd name="T13" fmla="*/ 272 h 567"/>
                <a:gd name="T14" fmla="*/ 295 w 476"/>
                <a:gd name="T15" fmla="*/ 317 h 567"/>
                <a:gd name="T16" fmla="*/ 250 w 476"/>
                <a:gd name="T17" fmla="*/ 385 h 567"/>
                <a:gd name="T18" fmla="*/ 250 w 476"/>
                <a:gd name="T19" fmla="*/ 431 h 567"/>
                <a:gd name="T20" fmla="*/ 227 w 476"/>
                <a:gd name="T21" fmla="*/ 476 h 567"/>
                <a:gd name="T22" fmla="*/ 159 w 476"/>
                <a:gd name="T23" fmla="*/ 499 h 567"/>
                <a:gd name="T24" fmla="*/ 136 w 476"/>
                <a:gd name="T25" fmla="*/ 476 h 567"/>
                <a:gd name="T26" fmla="*/ 91 w 476"/>
                <a:gd name="T27" fmla="*/ 499 h 567"/>
                <a:gd name="T28" fmla="*/ 68 w 476"/>
                <a:gd name="T29" fmla="*/ 521 h 567"/>
                <a:gd name="T30" fmla="*/ 23 w 476"/>
                <a:gd name="T31" fmla="*/ 567 h 567"/>
                <a:gd name="T32" fmla="*/ 0 w 476"/>
                <a:gd name="T33" fmla="*/ 521 h 567"/>
                <a:gd name="T34" fmla="*/ 23 w 476"/>
                <a:gd name="T35" fmla="*/ 521 h 567"/>
                <a:gd name="T36" fmla="*/ 23 w 476"/>
                <a:gd name="T37" fmla="*/ 499 h 567"/>
                <a:gd name="T38" fmla="*/ 45 w 476"/>
                <a:gd name="T39" fmla="*/ 453 h 567"/>
                <a:gd name="T40" fmla="*/ 45 w 476"/>
                <a:gd name="T41" fmla="*/ 431 h 567"/>
                <a:gd name="T42" fmla="*/ 68 w 476"/>
                <a:gd name="T43" fmla="*/ 408 h 567"/>
                <a:gd name="T44" fmla="*/ 68 w 476"/>
                <a:gd name="T45" fmla="*/ 385 h 567"/>
                <a:gd name="T46" fmla="*/ 45 w 476"/>
                <a:gd name="T47" fmla="*/ 385 h 567"/>
                <a:gd name="T48" fmla="*/ 68 w 476"/>
                <a:gd name="T49" fmla="*/ 363 h 567"/>
                <a:gd name="T50" fmla="*/ 91 w 476"/>
                <a:gd name="T51" fmla="*/ 363 h 567"/>
                <a:gd name="T52" fmla="*/ 91 w 476"/>
                <a:gd name="T53" fmla="*/ 340 h 567"/>
                <a:gd name="T54" fmla="*/ 136 w 476"/>
                <a:gd name="T55" fmla="*/ 317 h 567"/>
                <a:gd name="T56" fmla="*/ 182 w 476"/>
                <a:gd name="T57" fmla="*/ 295 h 567"/>
                <a:gd name="T58" fmla="*/ 182 w 476"/>
                <a:gd name="T59" fmla="*/ 272 h 567"/>
                <a:gd name="T60" fmla="*/ 182 w 476"/>
                <a:gd name="T61" fmla="*/ 249 h 567"/>
                <a:gd name="T62" fmla="*/ 136 w 476"/>
                <a:gd name="T63" fmla="*/ 204 h 567"/>
                <a:gd name="T64" fmla="*/ 114 w 476"/>
                <a:gd name="T65" fmla="*/ 227 h 567"/>
                <a:gd name="T66" fmla="*/ 91 w 476"/>
                <a:gd name="T67" fmla="*/ 227 h 567"/>
                <a:gd name="T68" fmla="*/ 136 w 476"/>
                <a:gd name="T69" fmla="*/ 181 h 567"/>
                <a:gd name="T70" fmla="*/ 136 w 476"/>
                <a:gd name="T71" fmla="*/ 136 h 567"/>
                <a:gd name="T72" fmla="*/ 114 w 476"/>
                <a:gd name="T73" fmla="*/ 68 h 567"/>
                <a:gd name="T74" fmla="*/ 91 w 476"/>
                <a:gd name="T7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567">
                  <a:moveTo>
                    <a:pt x="91" y="0"/>
                  </a:moveTo>
                  <a:lnTo>
                    <a:pt x="227" y="159"/>
                  </a:lnTo>
                  <a:lnTo>
                    <a:pt x="386" y="159"/>
                  </a:lnTo>
                  <a:lnTo>
                    <a:pt x="431" y="249"/>
                  </a:lnTo>
                  <a:lnTo>
                    <a:pt x="476" y="295"/>
                  </a:lnTo>
                  <a:lnTo>
                    <a:pt x="408" y="295"/>
                  </a:lnTo>
                  <a:lnTo>
                    <a:pt x="386" y="272"/>
                  </a:lnTo>
                  <a:lnTo>
                    <a:pt x="295" y="317"/>
                  </a:lnTo>
                  <a:lnTo>
                    <a:pt x="250" y="385"/>
                  </a:lnTo>
                  <a:lnTo>
                    <a:pt x="250" y="431"/>
                  </a:lnTo>
                  <a:lnTo>
                    <a:pt x="227" y="476"/>
                  </a:lnTo>
                  <a:lnTo>
                    <a:pt x="159" y="499"/>
                  </a:lnTo>
                  <a:lnTo>
                    <a:pt x="136" y="476"/>
                  </a:lnTo>
                  <a:lnTo>
                    <a:pt x="91" y="499"/>
                  </a:lnTo>
                  <a:lnTo>
                    <a:pt x="68" y="521"/>
                  </a:lnTo>
                  <a:lnTo>
                    <a:pt x="23" y="567"/>
                  </a:lnTo>
                  <a:lnTo>
                    <a:pt x="0" y="521"/>
                  </a:lnTo>
                  <a:lnTo>
                    <a:pt x="23" y="521"/>
                  </a:lnTo>
                  <a:lnTo>
                    <a:pt x="23" y="499"/>
                  </a:lnTo>
                  <a:lnTo>
                    <a:pt x="45" y="453"/>
                  </a:lnTo>
                  <a:lnTo>
                    <a:pt x="45" y="431"/>
                  </a:lnTo>
                  <a:lnTo>
                    <a:pt x="68" y="408"/>
                  </a:lnTo>
                  <a:lnTo>
                    <a:pt x="68" y="385"/>
                  </a:lnTo>
                  <a:lnTo>
                    <a:pt x="45" y="385"/>
                  </a:lnTo>
                  <a:lnTo>
                    <a:pt x="68" y="363"/>
                  </a:lnTo>
                  <a:lnTo>
                    <a:pt x="91" y="363"/>
                  </a:lnTo>
                  <a:lnTo>
                    <a:pt x="91" y="340"/>
                  </a:lnTo>
                  <a:lnTo>
                    <a:pt x="136" y="317"/>
                  </a:lnTo>
                  <a:lnTo>
                    <a:pt x="182" y="295"/>
                  </a:lnTo>
                  <a:lnTo>
                    <a:pt x="182" y="272"/>
                  </a:lnTo>
                  <a:lnTo>
                    <a:pt x="182" y="249"/>
                  </a:lnTo>
                  <a:lnTo>
                    <a:pt x="136" y="204"/>
                  </a:lnTo>
                  <a:lnTo>
                    <a:pt x="114" y="227"/>
                  </a:lnTo>
                  <a:lnTo>
                    <a:pt x="91" y="227"/>
                  </a:lnTo>
                  <a:lnTo>
                    <a:pt x="136" y="181"/>
                  </a:lnTo>
                  <a:lnTo>
                    <a:pt x="136" y="136"/>
                  </a:lnTo>
                  <a:lnTo>
                    <a:pt x="114" y="68"/>
                  </a:lnTo>
                  <a:lnTo>
                    <a:pt x="91"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Freeform 29">
              <a:extLst>
                <a:ext uri="{FF2B5EF4-FFF2-40B4-BE49-F238E27FC236}">
                  <a16:creationId xmlns:a16="http://schemas.microsoft.com/office/drawing/2014/main" id="{D1E8856F-5DCF-EB42-15DF-146BA1ECA715}"/>
                </a:ext>
              </a:extLst>
            </p:cNvPr>
            <p:cNvSpPr>
              <a:spLocks/>
            </p:cNvSpPr>
            <p:nvPr/>
          </p:nvSpPr>
          <p:spPr bwMode="auto">
            <a:xfrm>
              <a:off x="3339" y="3079"/>
              <a:ext cx="285" cy="205"/>
            </a:xfrm>
            <a:custGeom>
              <a:avLst/>
              <a:gdLst>
                <a:gd name="T0" fmla="*/ 0 w 408"/>
                <a:gd name="T1" fmla="*/ 91 h 295"/>
                <a:gd name="T2" fmla="*/ 0 w 408"/>
                <a:gd name="T3" fmla="*/ 137 h 295"/>
                <a:gd name="T4" fmla="*/ 68 w 408"/>
                <a:gd name="T5" fmla="*/ 182 h 295"/>
                <a:gd name="T6" fmla="*/ 91 w 408"/>
                <a:gd name="T7" fmla="*/ 159 h 295"/>
                <a:gd name="T8" fmla="*/ 159 w 408"/>
                <a:gd name="T9" fmla="*/ 205 h 295"/>
                <a:gd name="T10" fmla="*/ 227 w 408"/>
                <a:gd name="T11" fmla="*/ 205 h 295"/>
                <a:gd name="T12" fmla="*/ 295 w 408"/>
                <a:gd name="T13" fmla="*/ 250 h 295"/>
                <a:gd name="T14" fmla="*/ 363 w 408"/>
                <a:gd name="T15" fmla="*/ 250 h 295"/>
                <a:gd name="T16" fmla="*/ 386 w 408"/>
                <a:gd name="T17" fmla="*/ 273 h 295"/>
                <a:gd name="T18" fmla="*/ 408 w 408"/>
                <a:gd name="T19" fmla="*/ 295 h 295"/>
                <a:gd name="T20" fmla="*/ 408 w 408"/>
                <a:gd name="T21" fmla="*/ 250 h 295"/>
                <a:gd name="T22" fmla="*/ 363 w 408"/>
                <a:gd name="T23" fmla="*/ 114 h 295"/>
                <a:gd name="T24" fmla="*/ 363 w 408"/>
                <a:gd name="T25" fmla="*/ 69 h 295"/>
                <a:gd name="T26" fmla="*/ 295 w 408"/>
                <a:gd name="T27" fmla="*/ 69 h 295"/>
                <a:gd name="T28" fmla="*/ 181 w 408"/>
                <a:gd name="T29" fmla="*/ 0 h 295"/>
                <a:gd name="T30" fmla="*/ 136 w 408"/>
                <a:gd name="T31" fmla="*/ 46 h 295"/>
                <a:gd name="T32" fmla="*/ 45 w 408"/>
                <a:gd name="T33" fmla="*/ 69 h 295"/>
                <a:gd name="T34" fmla="*/ 0 w 408"/>
                <a:gd name="T35" fmla="*/ 9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295">
                  <a:moveTo>
                    <a:pt x="0" y="91"/>
                  </a:moveTo>
                  <a:lnTo>
                    <a:pt x="0" y="137"/>
                  </a:lnTo>
                  <a:lnTo>
                    <a:pt x="68" y="182"/>
                  </a:lnTo>
                  <a:lnTo>
                    <a:pt x="91" y="159"/>
                  </a:lnTo>
                  <a:lnTo>
                    <a:pt x="159" y="205"/>
                  </a:lnTo>
                  <a:lnTo>
                    <a:pt x="227" y="205"/>
                  </a:lnTo>
                  <a:lnTo>
                    <a:pt x="295" y="250"/>
                  </a:lnTo>
                  <a:lnTo>
                    <a:pt x="363" y="250"/>
                  </a:lnTo>
                  <a:lnTo>
                    <a:pt x="386" y="273"/>
                  </a:lnTo>
                  <a:lnTo>
                    <a:pt x="408" y="295"/>
                  </a:lnTo>
                  <a:lnTo>
                    <a:pt x="408" y="250"/>
                  </a:lnTo>
                  <a:lnTo>
                    <a:pt x="363" y="114"/>
                  </a:lnTo>
                  <a:lnTo>
                    <a:pt x="363" y="69"/>
                  </a:lnTo>
                  <a:lnTo>
                    <a:pt x="295" y="69"/>
                  </a:lnTo>
                  <a:lnTo>
                    <a:pt x="181" y="0"/>
                  </a:lnTo>
                  <a:lnTo>
                    <a:pt x="136" y="46"/>
                  </a:lnTo>
                  <a:lnTo>
                    <a:pt x="45" y="69"/>
                  </a:lnTo>
                  <a:lnTo>
                    <a:pt x="0" y="91"/>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Freeform 30">
              <a:extLst>
                <a:ext uri="{FF2B5EF4-FFF2-40B4-BE49-F238E27FC236}">
                  <a16:creationId xmlns:a16="http://schemas.microsoft.com/office/drawing/2014/main" id="{FD4B34CC-07A3-E581-E4E0-71A63FEA2B36}"/>
                </a:ext>
              </a:extLst>
            </p:cNvPr>
            <p:cNvSpPr>
              <a:spLocks/>
            </p:cNvSpPr>
            <p:nvPr/>
          </p:nvSpPr>
          <p:spPr bwMode="auto">
            <a:xfrm>
              <a:off x="3387" y="3190"/>
              <a:ext cx="237" cy="158"/>
            </a:xfrm>
            <a:custGeom>
              <a:avLst/>
              <a:gdLst>
                <a:gd name="T0" fmla="*/ 295 w 340"/>
                <a:gd name="T1" fmla="*/ 182 h 227"/>
                <a:gd name="T2" fmla="*/ 340 w 340"/>
                <a:gd name="T3" fmla="*/ 136 h 227"/>
                <a:gd name="T4" fmla="*/ 295 w 340"/>
                <a:gd name="T5" fmla="*/ 91 h 227"/>
                <a:gd name="T6" fmla="*/ 227 w 340"/>
                <a:gd name="T7" fmla="*/ 91 h 227"/>
                <a:gd name="T8" fmla="*/ 159 w 340"/>
                <a:gd name="T9" fmla="*/ 46 h 227"/>
                <a:gd name="T10" fmla="*/ 91 w 340"/>
                <a:gd name="T11" fmla="*/ 46 h 227"/>
                <a:gd name="T12" fmla="*/ 23 w 340"/>
                <a:gd name="T13" fmla="*/ 0 h 227"/>
                <a:gd name="T14" fmla="*/ 0 w 340"/>
                <a:gd name="T15" fmla="*/ 23 h 227"/>
                <a:gd name="T16" fmla="*/ 23 w 340"/>
                <a:gd name="T17" fmla="*/ 46 h 227"/>
                <a:gd name="T18" fmla="*/ 23 w 340"/>
                <a:gd name="T19" fmla="*/ 91 h 227"/>
                <a:gd name="T20" fmla="*/ 45 w 340"/>
                <a:gd name="T21" fmla="*/ 114 h 227"/>
                <a:gd name="T22" fmla="*/ 113 w 340"/>
                <a:gd name="T23" fmla="*/ 159 h 227"/>
                <a:gd name="T24" fmla="*/ 136 w 340"/>
                <a:gd name="T25" fmla="*/ 204 h 227"/>
                <a:gd name="T26" fmla="*/ 159 w 340"/>
                <a:gd name="T27" fmla="*/ 159 h 227"/>
                <a:gd name="T28" fmla="*/ 204 w 340"/>
                <a:gd name="T29" fmla="*/ 159 h 227"/>
                <a:gd name="T30" fmla="*/ 227 w 340"/>
                <a:gd name="T31" fmla="*/ 204 h 227"/>
                <a:gd name="T32" fmla="*/ 272 w 340"/>
                <a:gd name="T33" fmla="*/ 227 h 227"/>
                <a:gd name="T34" fmla="*/ 249 w 340"/>
                <a:gd name="T35" fmla="*/ 204 h 227"/>
                <a:gd name="T36" fmla="*/ 272 w 340"/>
                <a:gd name="T37" fmla="*/ 159 h 227"/>
                <a:gd name="T38" fmla="*/ 295 w 340"/>
                <a:gd name="T39" fmla="*/ 18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 h="227">
                  <a:moveTo>
                    <a:pt x="295" y="182"/>
                  </a:moveTo>
                  <a:lnTo>
                    <a:pt x="340" y="136"/>
                  </a:lnTo>
                  <a:lnTo>
                    <a:pt x="295" y="91"/>
                  </a:lnTo>
                  <a:lnTo>
                    <a:pt x="227" y="91"/>
                  </a:lnTo>
                  <a:lnTo>
                    <a:pt x="159" y="46"/>
                  </a:lnTo>
                  <a:lnTo>
                    <a:pt x="91" y="46"/>
                  </a:lnTo>
                  <a:lnTo>
                    <a:pt x="23" y="0"/>
                  </a:lnTo>
                  <a:lnTo>
                    <a:pt x="0" y="23"/>
                  </a:lnTo>
                  <a:lnTo>
                    <a:pt x="23" y="46"/>
                  </a:lnTo>
                  <a:lnTo>
                    <a:pt x="23" y="91"/>
                  </a:lnTo>
                  <a:lnTo>
                    <a:pt x="45" y="114"/>
                  </a:lnTo>
                  <a:lnTo>
                    <a:pt x="113" y="159"/>
                  </a:lnTo>
                  <a:lnTo>
                    <a:pt x="136" y="204"/>
                  </a:lnTo>
                  <a:lnTo>
                    <a:pt x="159" y="159"/>
                  </a:lnTo>
                  <a:lnTo>
                    <a:pt x="204" y="159"/>
                  </a:lnTo>
                  <a:lnTo>
                    <a:pt x="227" y="204"/>
                  </a:lnTo>
                  <a:lnTo>
                    <a:pt x="272" y="227"/>
                  </a:lnTo>
                  <a:lnTo>
                    <a:pt x="249" y="204"/>
                  </a:lnTo>
                  <a:lnTo>
                    <a:pt x="272" y="159"/>
                  </a:lnTo>
                  <a:lnTo>
                    <a:pt x="295" y="182"/>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Freeform 31">
              <a:extLst>
                <a:ext uri="{FF2B5EF4-FFF2-40B4-BE49-F238E27FC236}">
                  <a16:creationId xmlns:a16="http://schemas.microsoft.com/office/drawing/2014/main" id="{2D656BF5-9CD3-8619-EFE2-F6A4D1D6958C}"/>
                </a:ext>
              </a:extLst>
            </p:cNvPr>
            <p:cNvSpPr>
              <a:spLocks/>
            </p:cNvSpPr>
            <p:nvPr/>
          </p:nvSpPr>
          <p:spPr bwMode="auto">
            <a:xfrm>
              <a:off x="3339" y="3269"/>
              <a:ext cx="237" cy="190"/>
            </a:xfrm>
            <a:custGeom>
              <a:avLst/>
              <a:gdLst>
                <a:gd name="T0" fmla="*/ 340 w 340"/>
                <a:gd name="T1" fmla="*/ 113 h 272"/>
                <a:gd name="T2" fmla="*/ 295 w 340"/>
                <a:gd name="T3" fmla="*/ 90 h 272"/>
                <a:gd name="T4" fmla="*/ 272 w 340"/>
                <a:gd name="T5" fmla="*/ 45 h 272"/>
                <a:gd name="T6" fmla="*/ 227 w 340"/>
                <a:gd name="T7" fmla="*/ 45 h 272"/>
                <a:gd name="T8" fmla="*/ 204 w 340"/>
                <a:gd name="T9" fmla="*/ 90 h 272"/>
                <a:gd name="T10" fmla="*/ 181 w 340"/>
                <a:gd name="T11" fmla="*/ 45 h 272"/>
                <a:gd name="T12" fmla="*/ 113 w 340"/>
                <a:gd name="T13" fmla="*/ 0 h 272"/>
                <a:gd name="T14" fmla="*/ 113 w 340"/>
                <a:gd name="T15" fmla="*/ 68 h 272"/>
                <a:gd name="T16" fmla="*/ 0 w 340"/>
                <a:gd name="T17" fmla="*/ 68 h 272"/>
                <a:gd name="T18" fmla="*/ 0 w 340"/>
                <a:gd name="T19" fmla="*/ 90 h 272"/>
                <a:gd name="T20" fmla="*/ 23 w 340"/>
                <a:gd name="T21" fmla="*/ 113 h 272"/>
                <a:gd name="T22" fmla="*/ 0 w 340"/>
                <a:gd name="T23" fmla="*/ 181 h 272"/>
                <a:gd name="T24" fmla="*/ 45 w 340"/>
                <a:gd name="T25" fmla="*/ 226 h 272"/>
                <a:gd name="T26" fmla="*/ 68 w 340"/>
                <a:gd name="T27" fmla="*/ 181 h 272"/>
                <a:gd name="T28" fmla="*/ 136 w 340"/>
                <a:gd name="T29" fmla="*/ 158 h 272"/>
                <a:gd name="T30" fmla="*/ 204 w 340"/>
                <a:gd name="T31" fmla="*/ 181 h 272"/>
                <a:gd name="T32" fmla="*/ 227 w 340"/>
                <a:gd name="T33" fmla="*/ 204 h 272"/>
                <a:gd name="T34" fmla="*/ 227 w 340"/>
                <a:gd name="T35" fmla="*/ 249 h 272"/>
                <a:gd name="T36" fmla="*/ 249 w 340"/>
                <a:gd name="T37" fmla="*/ 272 h 272"/>
                <a:gd name="T38" fmla="*/ 249 w 340"/>
                <a:gd name="T39" fmla="*/ 249 h 272"/>
                <a:gd name="T40" fmla="*/ 272 w 340"/>
                <a:gd name="T41" fmla="*/ 249 h 272"/>
                <a:gd name="T42" fmla="*/ 295 w 340"/>
                <a:gd name="T43" fmla="*/ 249 h 272"/>
                <a:gd name="T44" fmla="*/ 249 w 340"/>
                <a:gd name="T45" fmla="*/ 204 h 272"/>
                <a:gd name="T46" fmla="*/ 249 w 340"/>
                <a:gd name="T47" fmla="*/ 136 h 272"/>
                <a:gd name="T48" fmla="*/ 272 w 340"/>
                <a:gd name="T49" fmla="*/ 136 h 272"/>
                <a:gd name="T50" fmla="*/ 340 w 340"/>
                <a:gd name="T51" fmla="*/ 1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72">
                  <a:moveTo>
                    <a:pt x="340" y="113"/>
                  </a:moveTo>
                  <a:lnTo>
                    <a:pt x="295" y="90"/>
                  </a:lnTo>
                  <a:lnTo>
                    <a:pt x="272" y="45"/>
                  </a:lnTo>
                  <a:lnTo>
                    <a:pt x="227" y="45"/>
                  </a:lnTo>
                  <a:lnTo>
                    <a:pt x="204" y="90"/>
                  </a:lnTo>
                  <a:lnTo>
                    <a:pt x="181" y="45"/>
                  </a:lnTo>
                  <a:lnTo>
                    <a:pt x="113" y="0"/>
                  </a:lnTo>
                  <a:lnTo>
                    <a:pt x="113" y="68"/>
                  </a:lnTo>
                  <a:lnTo>
                    <a:pt x="0" y="68"/>
                  </a:lnTo>
                  <a:lnTo>
                    <a:pt x="0" y="90"/>
                  </a:lnTo>
                  <a:lnTo>
                    <a:pt x="23" y="113"/>
                  </a:lnTo>
                  <a:lnTo>
                    <a:pt x="0" y="181"/>
                  </a:lnTo>
                  <a:lnTo>
                    <a:pt x="45" y="226"/>
                  </a:lnTo>
                  <a:lnTo>
                    <a:pt x="68" y="181"/>
                  </a:lnTo>
                  <a:lnTo>
                    <a:pt x="136" y="158"/>
                  </a:lnTo>
                  <a:lnTo>
                    <a:pt x="204" y="181"/>
                  </a:lnTo>
                  <a:lnTo>
                    <a:pt x="227" y="204"/>
                  </a:lnTo>
                  <a:lnTo>
                    <a:pt x="227" y="249"/>
                  </a:lnTo>
                  <a:lnTo>
                    <a:pt x="249" y="272"/>
                  </a:lnTo>
                  <a:lnTo>
                    <a:pt x="249" y="249"/>
                  </a:lnTo>
                  <a:lnTo>
                    <a:pt x="272" y="249"/>
                  </a:lnTo>
                  <a:lnTo>
                    <a:pt x="295" y="249"/>
                  </a:lnTo>
                  <a:lnTo>
                    <a:pt x="249" y="204"/>
                  </a:lnTo>
                  <a:lnTo>
                    <a:pt x="249" y="136"/>
                  </a:lnTo>
                  <a:lnTo>
                    <a:pt x="272" y="136"/>
                  </a:lnTo>
                  <a:lnTo>
                    <a:pt x="340" y="113"/>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6" name="正方形/長方形 85">
            <a:extLst>
              <a:ext uri="{FF2B5EF4-FFF2-40B4-BE49-F238E27FC236}">
                <a16:creationId xmlns:a16="http://schemas.microsoft.com/office/drawing/2014/main" id="{B819CE80-B15A-0209-AD56-69222C77B6EB}"/>
              </a:ext>
            </a:extLst>
          </p:cNvPr>
          <p:cNvSpPr/>
          <p:nvPr/>
        </p:nvSpPr>
        <p:spPr bwMode="auto">
          <a:xfrm>
            <a:off x="8350236" y="4243466"/>
            <a:ext cx="1442722" cy="372979"/>
          </a:xfrm>
          <a:prstGeom prst="rect">
            <a:avLst/>
          </a:prstGeom>
          <a:solidFill>
            <a:schemeClr val="accent1">
              <a:lumMod val="20000"/>
              <a:lumOff val="80000"/>
            </a:schemeClr>
          </a:solidFill>
          <a:ln>
            <a:solidFill>
              <a:srgbClr val="000000"/>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バックアップオフィス（駆けつけ）</a:t>
            </a:r>
          </a:p>
        </p:txBody>
      </p:sp>
      <p:sp>
        <p:nvSpPr>
          <p:cNvPr id="87" name="正方形/長方形 86">
            <a:extLst>
              <a:ext uri="{FF2B5EF4-FFF2-40B4-BE49-F238E27FC236}">
                <a16:creationId xmlns:a16="http://schemas.microsoft.com/office/drawing/2014/main" id="{097405B4-4A22-28CD-444A-901FBC50CB5D}"/>
              </a:ext>
            </a:extLst>
          </p:cNvPr>
          <p:cNvSpPr/>
          <p:nvPr/>
        </p:nvSpPr>
        <p:spPr bwMode="auto">
          <a:xfrm>
            <a:off x="8350235" y="3918881"/>
            <a:ext cx="1442723" cy="319762"/>
          </a:xfrm>
          <a:prstGeom prst="rect">
            <a:avLst/>
          </a:prstGeom>
          <a:solidFill>
            <a:schemeClr val="bg1"/>
          </a:solidFill>
          <a:ln>
            <a:solidFill>
              <a:srgbClr val="000000"/>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首都近郊</a:t>
            </a:r>
            <a:endPar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D48A8DA6-8926-BF80-4816-2CBACDE6BB55}"/>
              </a:ext>
            </a:extLst>
          </p:cNvPr>
          <p:cNvSpPr/>
          <p:nvPr/>
        </p:nvSpPr>
        <p:spPr bwMode="auto">
          <a:xfrm>
            <a:off x="8086678" y="3032529"/>
            <a:ext cx="1327026" cy="319762"/>
          </a:xfrm>
          <a:prstGeom prst="rect">
            <a:avLst/>
          </a:prstGeom>
          <a:solidFill>
            <a:schemeClr val="bg1"/>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兜町</a:t>
            </a:r>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a:extLst>
              <a:ext uri="{FF2B5EF4-FFF2-40B4-BE49-F238E27FC236}">
                <a16:creationId xmlns:a16="http://schemas.microsoft.com/office/drawing/2014/main" id="{E1A01315-D5AF-6777-2DBB-FA841371C61C}"/>
              </a:ext>
            </a:extLst>
          </p:cNvPr>
          <p:cNvSpPr/>
          <p:nvPr/>
        </p:nvSpPr>
        <p:spPr bwMode="auto">
          <a:xfrm>
            <a:off x="8086678" y="3358550"/>
            <a:ext cx="1327026" cy="368031"/>
          </a:xfrm>
          <a:prstGeom prst="rect">
            <a:avLst/>
          </a:prstGeom>
          <a:solidFill>
            <a:schemeClr val="accent1">
              <a:lumMod val="20000"/>
              <a:lumOff val="80000"/>
            </a:schemeClr>
          </a:solidFill>
          <a:ln>
            <a:solidFill>
              <a:srgbClr val="000000"/>
            </a:solidFill>
            <a:prstDash val="solid"/>
          </a:ln>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lnSpc>
                <a:spcPts val="12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現物業務</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オフィス</a:t>
            </a:r>
          </a:p>
        </p:txBody>
      </p:sp>
      <p:cxnSp>
        <p:nvCxnSpPr>
          <p:cNvPr id="90" name="直線矢印コネクタ 89">
            <a:extLst>
              <a:ext uri="{FF2B5EF4-FFF2-40B4-BE49-F238E27FC236}">
                <a16:creationId xmlns:a16="http://schemas.microsoft.com/office/drawing/2014/main" id="{9400965C-529B-E2D9-84CD-012B6503A68F}"/>
              </a:ext>
            </a:extLst>
          </p:cNvPr>
          <p:cNvCxnSpPr>
            <a:endCxn id="101" idx="1"/>
          </p:cNvCxnSpPr>
          <p:nvPr/>
        </p:nvCxnSpPr>
        <p:spPr>
          <a:xfrm>
            <a:off x="8048123" y="3739273"/>
            <a:ext cx="126367" cy="1555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1319E71B-F39F-D7C2-34BB-E1D582162566}"/>
              </a:ext>
            </a:extLst>
          </p:cNvPr>
          <p:cNvCxnSpPr>
            <a:cxnSpLocks/>
          </p:cNvCxnSpPr>
          <p:nvPr/>
        </p:nvCxnSpPr>
        <p:spPr>
          <a:xfrm>
            <a:off x="241300" y="4813565"/>
            <a:ext cx="9756000" cy="0"/>
          </a:xfrm>
          <a:prstGeom prst="line">
            <a:avLst/>
          </a:prstGeom>
          <a:ln w="1905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1E959B7-0DA5-4901-4AA8-CC7456BED5BE}"/>
              </a:ext>
            </a:extLst>
          </p:cNvPr>
          <p:cNvCxnSpPr/>
          <p:nvPr/>
        </p:nvCxnSpPr>
        <p:spPr>
          <a:xfrm flipH="1">
            <a:off x="7923194" y="3852720"/>
            <a:ext cx="289911" cy="326291"/>
          </a:xfrm>
          <a:prstGeom prst="line">
            <a:avLst/>
          </a:prstGeom>
          <a:ln>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pic>
        <p:nvPicPr>
          <p:cNvPr id="93" name="Picture 5">
            <a:extLst>
              <a:ext uri="{FF2B5EF4-FFF2-40B4-BE49-F238E27FC236}">
                <a16:creationId xmlns:a16="http://schemas.microsoft.com/office/drawing/2014/main" id="{1251371B-DC36-508D-1CBD-DB773FD9E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930" y="3042990"/>
            <a:ext cx="869238" cy="166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正方形/長方形 93">
            <a:extLst>
              <a:ext uri="{FF2B5EF4-FFF2-40B4-BE49-F238E27FC236}">
                <a16:creationId xmlns:a16="http://schemas.microsoft.com/office/drawing/2014/main" id="{9DFA5B0C-EFA7-413D-FE55-C3AD0395896C}"/>
              </a:ext>
            </a:extLst>
          </p:cNvPr>
          <p:cNvSpPr/>
          <p:nvPr/>
        </p:nvSpPr>
        <p:spPr bwMode="auto">
          <a:xfrm>
            <a:off x="3525766" y="3346767"/>
            <a:ext cx="1332889" cy="372979"/>
          </a:xfrm>
          <a:prstGeom prst="rect">
            <a:avLst/>
          </a:prstGeom>
          <a:solidFill>
            <a:schemeClr val="accent1">
              <a:lumMod val="20000"/>
              <a:lumOff val="80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デリバティブ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業務</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オフィス</a:t>
            </a:r>
          </a:p>
        </p:txBody>
      </p:sp>
      <p:sp>
        <p:nvSpPr>
          <p:cNvPr id="95" name="正方形/長方形 94">
            <a:extLst>
              <a:ext uri="{FF2B5EF4-FFF2-40B4-BE49-F238E27FC236}">
                <a16:creationId xmlns:a16="http://schemas.microsoft.com/office/drawing/2014/main" id="{ED72F57F-969C-3E4E-CF9A-C330DC365306}"/>
              </a:ext>
            </a:extLst>
          </p:cNvPr>
          <p:cNvSpPr/>
          <p:nvPr/>
        </p:nvSpPr>
        <p:spPr bwMode="auto">
          <a:xfrm>
            <a:off x="3790618" y="3956450"/>
            <a:ext cx="1332890" cy="319762"/>
          </a:xfrm>
          <a:prstGeom prst="rect">
            <a:avLst/>
          </a:prstGeom>
          <a:solidFill>
            <a:schemeClr val="bg1"/>
          </a:solidFill>
          <a:ln>
            <a:solidFill>
              <a:srgbClr val="000000"/>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大阪市内</a:t>
            </a:r>
            <a:endPar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a:extLst>
              <a:ext uri="{FF2B5EF4-FFF2-40B4-BE49-F238E27FC236}">
                <a16:creationId xmlns:a16="http://schemas.microsoft.com/office/drawing/2014/main" id="{5CFA2077-CC51-6417-F283-BA25E442681D}"/>
              </a:ext>
            </a:extLst>
          </p:cNvPr>
          <p:cNvSpPr/>
          <p:nvPr/>
        </p:nvSpPr>
        <p:spPr bwMode="auto">
          <a:xfrm>
            <a:off x="3525101" y="3018767"/>
            <a:ext cx="1333553" cy="319762"/>
          </a:xfrm>
          <a:prstGeom prst="rect">
            <a:avLst/>
          </a:prstGeom>
          <a:solidFill>
            <a:schemeClr val="bg1"/>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北浜</a:t>
            </a:r>
            <a:endPar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a:extLst>
              <a:ext uri="{FF2B5EF4-FFF2-40B4-BE49-F238E27FC236}">
                <a16:creationId xmlns:a16="http://schemas.microsoft.com/office/drawing/2014/main" id="{87B0086B-F3CE-F178-E154-98E204BB4CE8}"/>
              </a:ext>
            </a:extLst>
          </p:cNvPr>
          <p:cNvSpPr/>
          <p:nvPr/>
        </p:nvSpPr>
        <p:spPr bwMode="auto">
          <a:xfrm>
            <a:off x="3790618" y="4282322"/>
            <a:ext cx="1327026" cy="368031"/>
          </a:xfrm>
          <a:prstGeom prst="rect">
            <a:avLst/>
          </a:prstGeom>
          <a:solidFill>
            <a:schemeClr val="accent1">
              <a:lumMod val="20000"/>
              <a:lumOff val="80000"/>
            </a:schemeClr>
          </a:solidFill>
          <a:ln>
            <a:solidFill>
              <a:srgbClr val="000000"/>
            </a:solidFill>
            <a:prstDash val="dash"/>
          </a:ln>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lnSpc>
                <a:spcPts val="12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バックアップオフィス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駆けつけ</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8" name="直線コネクタ 97">
            <a:extLst>
              <a:ext uri="{FF2B5EF4-FFF2-40B4-BE49-F238E27FC236}">
                <a16:creationId xmlns:a16="http://schemas.microsoft.com/office/drawing/2014/main" id="{8AF1E15A-2DB9-863C-1F82-06CE8BCC9A29}"/>
              </a:ext>
            </a:extLst>
          </p:cNvPr>
          <p:cNvCxnSpPr/>
          <p:nvPr/>
        </p:nvCxnSpPr>
        <p:spPr>
          <a:xfrm>
            <a:off x="5264187" y="2870559"/>
            <a:ext cx="0" cy="19430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四角形吹き出し 87">
            <a:extLst>
              <a:ext uri="{FF2B5EF4-FFF2-40B4-BE49-F238E27FC236}">
                <a16:creationId xmlns:a16="http://schemas.microsoft.com/office/drawing/2014/main" id="{103758B2-77DB-31E1-55BA-A2D854A2CD1C}"/>
              </a:ext>
            </a:extLst>
          </p:cNvPr>
          <p:cNvSpPr/>
          <p:nvPr/>
        </p:nvSpPr>
        <p:spPr>
          <a:xfrm>
            <a:off x="1131905" y="3572547"/>
            <a:ext cx="1792025" cy="394247"/>
          </a:xfrm>
          <a:prstGeom prst="wedgeRectCallout">
            <a:avLst>
              <a:gd name="adj1" fmla="val 36636"/>
              <a:gd name="adj2" fmla="val 28470"/>
            </a:avLst>
          </a:prstGeom>
          <a:ln w="158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大阪拠点の局所被害時</a:t>
            </a:r>
          </a:p>
        </p:txBody>
      </p:sp>
      <p:sp>
        <p:nvSpPr>
          <p:cNvPr id="100" name="正方形/長方形 99">
            <a:extLst>
              <a:ext uri="{FF2B5EF4-FFF2-40B4-BE49-F238E27FC236}">
                <a16:creationId xmlns:a16="http://schemas.microsoft.com/office/drawing/2014/main" id="{2B4AEB2B-ADFD-1B23-133D-A28A9F0A606F}"/>
              </a:ext>
            </a:extLst>
          </p:cNvPr>
          <p:cNvSpPr/>
          <p:nvPr/>
        </p:nvSpPr>
        <p:spPr>
          <a:xfrm>
            <a:off x="7935587" y="3654879"/>
            <a:ext cx="122469" cy="109119"/>
          </a:xfrm>
          <a:prstGeom prst="rect">
            <a:avLst/>
          </a:prstGeom>
          <a:solidFill>
            <a:srgbClr val="FF0000"/>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a:extLst>
              <a:ext uri="{FF2B5EF4-FFF2-40B4-BE49-F238E27FC236}">
                <a16:creationId xmlns:a16="http://schemas.microsoft.com/office/drawing/2014/main" id="{4A8A156A-21B2-D031-B04A-83C3C4D87D52}"/>
              </a:ext>
            </a:extLst>
          </p:cNvPr>
          <p:cNvSpPr/>
          <p:nvPr/>
        </p:nvSpPr>
        <p:spPr>
          <a:xfrm>
            <a:off x="8174490" y="3840263"/>
            <a:ext cx="122469" cy="109119"/>
          </a:xfrm>
          <a:prstGeom prst="rect">
            <a:avLst/>
          </a:prstGeom>
          <a:solidFill>
            <a:srgbClr val="FF0000"/>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2" name="Group 103">
            <a:extLst>
              <a:ext uri="{FF2B5EF4-FFF2-40B4-BE49-F238E27FC236}">
                <a16:creationId xmlns:a16="http://schemas.microsoft.com/office/drawing/2014/main" id="{77578770-7FC9-8C5F-AA96-1F43F09D8884}"/>
              </a:ext>
            </a:extLst>
          </p:cNvPr>
          <p:cNvGrpSpPr>
            <a:grpSpLocks/>
          </p:cNvGrpSpPr>
          <p:nvPr/>
        </p:nvGrpSpPr>
        <p:grpSpPr bwMode="auto">
          <a:xfrm>
            <a:off x="3478207" y="4885776"/>
            <a:ext cx="3637865" cy="2295911"/>
            <a:chOff x="2138" y="2384"/>
            <a:chExt cx="1913" cy="1328"/>
          </a:xfrm>
          <a:solidFill>
            <a:schemeClr val="bg1"/>
          </a:solidFill>
        </p:grpSpPr>
        <p:sp>
          <p:nvSpPr>
            <p:cNvPr id="103" name="Freeform 3">
              <a:extLst>
                <a:ext uri="{FF2B5EF4-FFF2-40B4-BE49-F238E27FC236}">
                  <a16:creationId xmlns:a16="http://schemas.microsoft.com/office/drawing/2014/main" id="{873D010F-9BEE-B615-7B21-DBEC7DD1B560}"/>
                </a:ext>
              </a:extLst>
            </p:cNvPr>
            <p:cNvSpPr>
              <a:spLocks/>
            </p:cNvSpPr>
            <p:nvPr/>
          </p:nvSpPr>
          <p:spPr bwMode="auto">
            <a:xfrm>
              <a:off x="3529" y="2842"/>
              <a:ext cx="284" cy="285"/>
            </a:xfrm>
            <a:custGeom>
              <a:avLst/>
              <a:gdLst>
                <a:gd name="T0" fmla="*/ 68 w 408"/>
                <a:gd name="T1" fmla="*/ 91 h 409"/>
                <a:gd name="T2" fmla="*/ 136 w 408"/>
                <a:gd name="T3" fmla="*/ 46 h 409"/>
                <a:gd name="T4" fmla="*/ 159 w 408"/>
                <a:gd name="T5" fmla="*/ 68 h 409"/>
                <a:gd name="T6" fmla="*/ 204 w 408"/>
                <a:gd name="T7" fmla="*/ 68 h 409"/>
                <a:gd name="T8" fmla="*/ 250 w 408"/>
                <a:gd name="T9" fmla="*/ 0 h 409"/>
                <a:gd name="T10" fmla="*/ 318 w 408"/>
                <a:gd name="T11" fmla="*/ 23 h 409"/>
                <a:gd name="T12" fmla="*/ 408 w 408"/>
                <a:gd name="T13" fmla="*/ 136 h 409"/>
                <a:gd name="T14" fmla="*/ 363 w 408"/>
                <a:gd name="T15" fmla="*/ 182 h 409"/>
                <a:gd name="T16" fmla="*/ 386 w 408"/>
                <a:gd name="T17" fmla="*/ 227 h 409"/>
                <a:gd name="T18" fmla="*/ 340 w 408"/>
                <a:gd name="T19" fmla="*/ 250 h 409"/>
                <a:gd name="T20" fmla="*/ 340 w 408"/>
                <a:gd name="T21" fmla="*/ 340 h 409"/>
                <a:gd name="T22" fmla="*/ 295 w 408"/>
                <a:gd name="T23" fmla="*/ 363 h 409"/>
                <a:gd name="T24" fmla="*/ 204 w 408"/>
                <a:gd name="T25" fmla="*/ 363 h 409"/>
                <a:gd name="T26" fmla="*/ 136 w 408"/>
                <a:gd name="T27" fmla="*/ 409 h 409"/>
                <a:gd name="T28" fmla="*/ 91 w 408"/>
                <a:gd name="T29" fmla="*/ 409 h 409"/>
                <a:gd name="T30" fmla="*/ 68 w 408"/>
                <a:gd name="T31" fmla="*/ 363 h 409"/>
                <a:gd name="T32" fmla="*/ 0 w 408"/>
                <a:gd name="T33" fmla="*/ 340 h 409"/>
                <a:gd name="T34" fmla="*/ 0 w 408"/>
                <a:gd name="T35" fmla="*/ 318 h 409"/>
                <a:gd name="T36" fmla="*/ 68 w 408"/>
                <a:gd name="T37" fmla="*/ 227 h 409"/>
                <a:gd name="T38" fmla="*/ 23 w 408"/>
                <a:gd name="T39" fmla="*/ 182 h 409"/>
                <a:gd name="T40" fmla="*/ 23 w 408"/>
                <a:gd name="T41" fmla="*/ 159 h 409"/>
                <a:gd name="T42" fmla="*/ 68 w 408"/>
                <a:gd name="T43" fmla="*/ 136 h 409"/>
                <a:gd name="T44" fmla="*/ 68 w 408"/>
                <a:gd name="T45" fmla="*/ 9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09">
                  <a:moveTo>
                    <a:pt x="68" y="91"/>
                  </a:moveTo>
                  <a:lnTo>
                    <a:pt x="136" y="46"/>
                  </a:lnTo>
                  <a:lnTo>
                    <a:pt x="159" y="68"/>
                  </a:lnTo>
                  <a:lnTo>
                    <a:pt x="204" y="68"/>
                  </a:lnTo>
                  <a:lnTo>
                    <a:pt x="250" y="0"/>
                  </a:lnTo>
                  <a:lnTo>
                    <a:pt x="318" y="23"/>
                  </a:lnTo>
                  <a:lnTo>
                    <a:pt x="408" y="136"/>
                  </a:lnTo>
                  <a:lnTo>
                    <a:pt x="363" y="182"/>
                  </a:lnTo>
                  <a:lnTo>
                    <a:pt x="386" y="227"/>
                  </a:lnTo>
                  <a:lnTo>
                    <a:pt x="340" y="250"/>
                  </a:lnTo>
                  <a:lnTo>
                    <a:pt x="340" y="340"/>
                  </a:lnTo>
                  <a:lnTo>
                    <a:pt x="295" y="363"/>
                  </a:lnTo>
                  <a:lnTo>
                    <a:pt x="204" y="363"/>
                  </a:lnTo>
                  <a:lnTo>
                    <a:pt x="136" y="409"/>
                  </a:lnTo>
                  <a:lnTo>
                    <a:pt x="91" y="409"/>
                  </a:lnTo>
                  <a:lnTo>
                    <a:pt x="68" y="363"/>
                  </a:lnTo>
                  <a:lnTo>
                    <a:pt x="0" y="340"/>
                  </a:lnTo>
                  <a:lnTo>
                    <a:pt x="0" y="318"/>
                  </a:lnTo>
                  <a:lnTo>
                    <a:pt x="68" y="227"/>
                  </a:lnTo>
                  <a:lnTo>
                    <a:pt x="23" y="182"/>
                  </a:lnTo>
                  <a:lnTo>
                    <a:pt x="23" y="159"/>
                  </a:lnTo>
                  <a:lnTo>
                    <a:pt x="68" y="136"/>
                  </a:lnTo>
                  <a:lnTo>
                    <a:pt x="68" y="91"/>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Freeform 4">
              <a:extLst>
                <a:ext uri="{FF2B5EF4-FFF2-40B4-BE49-F238E27FC236}">
                  <a16:creationId xmlns:a16="http://schemas.microsoft.com/office/drawing/2014/main" id="{6ED998C6-CF46-D9AE-0CCD-D2DFED8F2BF9}"/>
                </a:ext>
              </a:extLst>
            </p:cNvPr>
            <p:cNvSpPr>
              <a:spLocks/>
            </p:cNvSpPr>
            <p:nvPr/>
          </p:nvSpPr>
          <p:spPr bwMode="auto">
            <a:xfrm>
              <a:off x="3592" y="2937"/>
              <a:ext cx="332" cy="427"/>
            </a:xfrm>
            <a:custGeom>
              <a:avLst/>
              <a:gdLst>
                <a:gd name="T0" fmla="*/ 317 w 476"/>
                <a:gd name="T1" fmla="*/ 0 h 613"/>
                <a:gd name="T2" fmla="*/ 317 w 476"/>
                <a:gd name="T3" fmla="*/ 46 h 613"/>
                <a:gd name="T4" fmla="*/ 385 w 476"/>
                <a:gd name="T5" fmla="*/ 91 h 613"/>
                <a:gd name="T6" fmla="*/ 385 w 476"/>
                <a:gd name="T7" fmla="*/ 46 h 613"/>
                <a:gd name="T8" fmla="*/ 408 w 476"/>
                <a:gd name="T9" fmla="*/ 23 h 613"/>
                <a:gd name="T10" fmla="*/ 431 w 476"/>
                <a:gd name="T11" fmla="*/ 68 h 613"/>
                <a:gd name="T12" fmla="*/ 453 w 476"/>
                <a:gd name="T13" fmla="*/ 91 h 613"/>
                <a:gd name="T14" fmla="*/ 476 w 476"/>
                <a:gd name="T15" fmla="*/ 91 h 613"/>
                <a:gd name="T16" fmla="*/ 385 w 476"/>
                <a:gd name="T17" fmla="*/ 227 h 613"/>
                <a:gd name="T18" fmla="*/ 363 w 476"/>
                <a:gd name="T19" fmla="*/ 295 h 613"/>
                <a:gd name="T20" fmla="*/ 340 w 476"/>
                <a:gd name="T21" fmla="*/ 318 h 613"/>
                <a:gd name="T22" fmla="*/ 317 w 476"/>
                <a:gd name="T23" fmla="*/ 386 h 613"/>
                <a:gd name="T24" fmla="*/ 340 w 476"/>
                <a:gd name="T25" fmla="*/ 499 h 613"/>
                <a:gd name="T26" fmla="*/ 385 w 476"/>
                <a:gd name="T27" fmla="*/ 613 h 613"/>
                <a:gd name="T28" fmla="*/ 340 w 476"/>
                <a:gd name="T29" fmla="*/ 567 h 613"/>
                <a:gd name="T30" fmla="*/ 295 w 476"/>
                <a:gd name="T31" fmla="*/ 477 h 613"/>
                <a:gd name="T32" fmla="*/ 181 w 476"/>
                <a:gd name="T33" fmla="*/ 477 h 613"/>
                <a:gd name="T34" fmla="*/ 136 w 476"/>
                <a:gd name="T35" fmla="*/ 477 h 613"/>
                <a:gd name="T36" fmla="*/ 91 w 476"/>
                <a:gd name="T37" fmla="*/ 431 h 613"/>
                <a:gd name="T38" fmla="*/ 0 w 476"/>
                <a:gd name="T39" fmla="*/ 318 h 613"/>
                <a:gd name="T40" fmla="*/ 0 w 476"/>
                <a:gd name="T41" fmla="*/ 273 h 613"/>
                <a:gd name="T42" fmla="*/ 45 w 476"/>
                <a:gd name="T43" fmla="*/ 273 h 613"/>
                <a:gd name="T44" fmla="*/ 113 w 476"/>
                <a:gd name="T45" fmla="*/ 227 h 613"/>
                <a:gd name="T46" fmla="*/ 204 w 476"/>
                <a:gd name="T47" fmla="*/ 227 h 613"/>
                <a:gd name="T48" fmla="*/ 249 w 476"/>
                <a:gd name="T49" fmla="*/ 204 h 613"/>
                <a:gd name="T50" fmla="*/ 249 w 476"/>
                <a:gd name="T51" fmla="*/ 114 h 613"/>
                <a:gd name="T52" fmla="*/ 295 w 476"/>
                <a:gd name="T53" fmla="*/ 91 h 613"/>
                <a:gd name="T54" fmla="*/ 272 w 476"/>
                <a:gd name="T55" fmla="*/ 46 h 613"/>
                <a:gd name="T56" fmla="*/ 317 w 476"/>
                <a:gd name="T5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6" h="613">
                  <a:moveTo>
                    <a:pt x="317" y="0"/>
                  </a:moveTo>
                  <a:lnTo>
                    <a:pt x="317" y="46"/>
                  </a:lnTo>
                  <a:lnTo>
                    <a:pt x="385" y="91"/>
                  </a:lnTo>
                  <a:lnTo>
                    <a:pt x="385" y="46"/>
                  </a:lnTo>
                  <a:lnTo>
                    <a:pt x="408" y="23"/>
                  </a:lnTo>
                  <a:lnTo>
                    <a:pt x="431" y="68"/>
                  </a:lnTo>
                  <a:lnTo>
                    <a:pt x="453" y="91"/>
                  </a:lnTo>
                  <a:lnTo>
                    <a:pt x="476" y="91"/>
                  </a:lnTo>
                  <a:lnTo>
                    <a:pt x="385" y="227"/>
                  </a:lnTo>
                  <a:lnTo>
                    <a:pt x="363" y="295"/>
                  </a:lnTo>
                  <a:lnTo>
                    <a:pt x="340" y="318"/>
                  </a:lnTo>
                  <a:lnTo>
                    <a:pt x="317" y="386"/>
                  </a:lnTo>
                  <a:lnTo>
                    <a:pt x="340" y="499"/>
                  </a:lnTo>
                  <a:lnTo>
                    <a:pt x="385" y="613"/>
                  </a:lnTo>
                  <a:lnTo>
                    <a:pt x="340" y="567"/>
                  </a:lnTo>
                  <a:lnTo>
                    <a:pt x="295" y="477"/>
                  </a:lnTo>
                  <a:lnTo>
                    <a:pt x="181" y="477"/>
                  </a:lnTo>
                  <a:lnTo>
                    <a:pt x="136" y="477"/>
                  </a:lnTo>
                  <a:lnTo>
                    <a:pt x="91" y="431"/>
                  </a:lnTo>
                  <a:lnTo>
                    <a:pt x="0" y="318"/>
                  </a:lnTo>
                  <a:lnTo>
                    <a:pt x="0" y="273"/>
                  </a:lnTo>
                  <a:lnTo>
                    <a:pt x="45" y="273"/>
                  </a:lnTo>
                  <a:lnTo>
                    <a:pt x="113" y="227"/>
                  </a:lnTo>
                  <a:lnTo>
                    <a:pt x="204" y="227"/>
                  </a:lnTo>
                  <a:lnTo>
                    <a:pt x="249" y="204"/>
                  </a:lnTo>
                  <a:lnTo>
                    <a:pt x="249" y="114"/>
                  </a:lnTo>
                  <a:lnTo>
                    <a:pt x="295" y="91"/>
                  </a:lnTo>
                  <a:lnTo>
                    <a:pt x="272" y="46"/>
                  </a:lnTo>
                  <a:lnTo>
                    <a:pt x="317"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Freeform 6">
              <a:extLst>
                <a:ext uri="{FF2B5EF4-FFF2-40B4-BE49-F238E27FC236}">
                  <a16:creationId xmlns:a16="http://schemas.microsoft.com/office/drawing/2014/main" id="{E7FD6C5A-248E-FEF5-E456-5287148649D6}"/>
                </a:ext>
              </a:extLst>
            </p:cNvPr>
            <p:cNvSpPr>
              <a:spLocks/>
            </p:cNvSpPr>
            <p:nvPr/>
          </p:nvSpPr>
          <p:spPr bwMode="auto">
            <a:xfrm>
              <a:off x="3371" y="2399"/>
              <a:ext cx="111" cy="143"/>
            </a:xfrm>
            <a:custGeom>
              <a:avLst/>
              <a:gdLst>
                <a:gd name="T0" fmla="*/ 159 w 159"/>
                <a:gd name="T1" fmla="*/ 0 h 204"/>
                <a:gd name="T2" fmla="*/ 68 w 159"/>
                <a:gd name="T3" fmla="*/ 23 h 204"/>
                <a:gd name="T4" fmla="*/ 0 w 159"/>
                <a:gd name="T5" fmla="*/ 91 h 204"/>
                <a:gd name="T6" fmla="*/ 0 w 159"/>
                <a:gd name="T7" fmla="*/ 136 h 204"/>
                <a:gd name="T8" fmla="*/ 46 w 159"/>
                <a:gd name="T9" fmla="*/ 114 h 204"/>
                <a:gd name="T10" fmla="*/ 46 w 159"/>
                <a:gd name="T11" fmla="*/ 136 h 204"/>
                <a:gd name="T12" fmla="*/ 23 w 159"/>
                <a:gd name="T13" fmla="*/ 159 h 204"/>
                <a:gd name="T14" fmla="*/ 0 w 159"/>
                <a:gd name="T15" fmla="*/ 204 h 204"/>
                <a:gd name="T16" fmla="*/ 91 w 159"/>
                <a:gd name="T17" fmla="*/ 182 h 204"/>
                <a:gd name="T18" fmla="*/ 136 w 159"/>
                <a:gd name="T19" fmla="*/ 136 h 204"/>
                <a:gd name="T20" fmla="*/ 136 w 159"/>
                <a:gd name="T21" fmla="*/ 114 h 204"/>
                <a:gd name="T22" fmla="*/ 91 w 159"/>
                <a:gd name="T23" fmla="*/ 114 h 204"/>
                <a:gd name="T24" fmla="*/ 91 w 159"/>
                <a:gd name="T25" fmla="*/ 91 h 204"/>
                <a:gd name="T26" fmla="*/ 136 w 159"/>
                <a:gd name="T27" fmla="*/ 46 h 204"/>
                <a:gd name="T28" fmla="*/ 159 w 159"/>
                <a:gd name="T2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04">
                  <a:moveTo>
                    <a:pt x="159" y="0"/>
                  </a:moveTo>
                  <a:lnTo>
                    <a:pt x="68" y="23"/>
                  </a:lnTo>
                  <a:lnTo>
                    <a:pt x="0" y="91"/>
                  </a:lnTo>
                  <a:lnTo>
                    <a:pt x="0" y="136"/>
                  </a:lnTo>
                  <a:lnTo>
                    <a:pt x="46" y="114"/>
                  </a:lnTo>
                  <a:lnTo>
                    <a:pt x="46" y="136"/>
                  </a:lnTo>
                  <a:lnTo>
                    <a:pt x="23" y="159"/>
                  </a:lnTo>
                  <a:lnTo>
                    <a:pt x="0" y="204"/>
                  </a:lnTo>
                  <a:lnTo>
                    <a:pt x="91" y="182"/>
                  </a:lnTo>
                  <a:lnTo>
                    <a:pt x="136" y="136"/>
                  </a:lnTo>
                  <a:lnTo>
                    <a:pt x="136" y="114"/>
                  </a:lnTo>
                  <a:lnTo>
                    <a:pt x="91" y="114"/>
                  </a:lnTo>
                  <a:lnTo>
                    <a:pt x="91" y="91"/>
                  </a:lnTo>
                  <a:lnTo>
                    <a:pt x="136" y="46"/>
                  </a:lnTo>
                  <a:lnTo>
                    <a:pt x="159"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Freeform 7">
              <a:extLst>
                <a:ext uri="{FF2B5EF4-FFF2-40B4-BE49-F238E27FC236}">
                  <a16:creationId xmlns:a16="http://schemas.microsoft.com/office/drawing/2014/main" id="{9367BED0-2EE2-DC69-E295-D0CA47181263}"/>
                </a:ext>
              </a:extLst>
            </p:cNvPr>
            <p:cNvSpPr>
              <a:spLocks/>
            </p:cNvSpPr>
            <p:nvPr/>
          </p:nvSpPr>
          <p:spPr bwMode="auto">
            <a:xfrm>
              <a:off x="2897" y="2716"/>
              <a:ext cx="268" cy="221"/>
            </a:xfrm>
            <a:custGeom>
              <a:avLst/>
              <a:gdLst>
                <a:gd name="T0" fmla="*/ 159 w 385"/>
                <a:gd name="T1" fmla="*/ 0 h 317"/>
                <a:gd name="T2" fmla="*/ 113 w 385"/>
                <a:gd name="T3" fmla="*/ 45 h 317"/>
                <a:gd name="T4" fmla="*/ 136 w 385"/>
                <a:gd name="T5" fmla="*/ 113 h 317"/>
                <a:gd name="T6" fmla="*/ 249 w 385"/>
                <a:gd name="T7" fmla="*/ 136 h 317"/>
                <a:gd name="T8" fmla="*/ 272 w 385"/>
                <a:gd name="T9" fmla="*/ 68 h 317"/>
                <a:gd name="T10" fmla="*/ 385 w 385"/>
                <a:gd name="T11" fmla="*/ 68 h 317"/>
                <a:gd name="T12" fmla="*/ 385 w 385"/>
                <a:gd name="T13" fmla="*/ 181 h 317"/>
                <a:gd name="T14" fmla="*/ 363 w 385"/>
                <a:gd name="T15" fmla="*/ 249 h 317"/>
                <a:gd name="T16" fmla="*/ 272 w 385"/>
                <a:gd name="T17" fmla="*/ 317 h 317"/>
                <a:gd name="T18" fmla="*/ 204 w 385"/>
                <a:gd name="T19" fmla="*/ 272 h 317"/>
                <a:gd name="T20" fmla="*/ 136 w 385"/>
                <a:gd name="T21" fmla="*/ 272 h 317"/>
                <a:gd name="T22" fmla="*/ 68 w 385"/>
                <a:gd name="T23" fmla="*/ 295 h 317"/>
                <a:gd name="T24" fmla="*/ 0 w 385"/>
                <a:gd name="T25" fmla="*/ 249 h 317"/>
                <a:gd name="T26" fmla="*/ 23 w 385"/>
                <a:gd name="T27" fmla="*/ 136 h 317"/>
                <a:gd name="T28" fmla="*/ 68 w 385"/>
                <a:gd name="T29" fmla="*/ 45 h 317"/>
                <a:gd name="T30" fmla="*/ 113 w 385"/>
                <a:gd name="T31" fmla="*/ 0 h 317"/>
                <a:gd name="T32" fmla="*/ 159 w 385"/>
                <a:gd name="T3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17">
                  <a:moveTo>
                    <a:pt x="159" y="0"/>
                  </a:moveTo>
                  <a:lnTo>
                    <a:pt x="113" y="45"/>
                  </a:lnTo>
                  <a:lnTo>
                    <a:pt x="136" y="113"/>
                  </a:lnTo>
                  <a:lnTo>
                    <a:pt x="249" y="136"/>
                  </a:lnTo>
                  <a:lnTo>
                    <a:pt x="272" y="68"/>
                  </a:lnTo>
                  <a:lnTo>
                    <a:pt x="385" y="68"/>
                  </a:lnTo>
                  <a:lnTo>
                    <a:pt x="385" y="181"/>
                  </a:lnTo>
                  <a:lnTo>
                    <a:pt x="363" y="249"/>
                  </a:lnTo>
                  <a:lnTo>
                    <a:pt x="272" y="317"/>
                  </a:lnTo>
                  <a:lnTo>
                    <a:pt x="204" y="272"/>
                  </a:lnTo>
                  <a:lnTo>
                    <a:pt x="136" y="272"/>
                  </a:lnTo>
                  <a:lnTo>
                    <a:pt x="68" y="295"/>
                  </a:lnTo>
                  <a:lnTo>
                    <a:pt x="0" y="249"/>
                  </a:lnTo>
                  <a:lnTo>
                    <a:pt x="23" y="136"/>
                  </a:lnTo>
                  <a:lnTo>
                    <a:pt x="68" y="45"/>
                  </a:lnTo>
                  <a:lnTo>
                    <a:pt x="113" y="0"/>
                  </a:lnTo>
                  <a:lnTo>
                    <a:pt x="159"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Freeform 14">
              <a:extLst>
                <a:ext uri="{FF2B5EF4-FFF2-40B4-BE49-F238E27FC236}">
                  <a16:creationId xmlns:a16="http://schemas.microsoft.com/office/drawing/2014/main" id="{24B2AB85-7AC1-47B6-FCA3-2C7B8F9C01F0}"/>
                </a:ext>
              </a:extLst>
            </p:cNvPr>
            <p:cNvSpPr>
              <a:spLocks/>
            </p:cNvSpPr>
            <p:nvPr/>
          </p:nvSpPr>
          <p:spPr bwMode="auto">
            <a:xfrm>
              <a:off x="2739" y="2558"/>
              <a:ext cx="379" cy="426"/>
            </a:xfrm>
            <a:custGeom>
              <a:avLst/>
              <a:gdLst>
                <a:gd name="T0" fmla="*/ 386 w 544"/>
                <a:gd name="T1" fmla="*/ 227 h 612"/>
                <a:gd name="T2" fmla="*/ 340 w 544"/>
                <a:gd name="T3" fmla="*/ 227 h 612"/>
                <a:gd name="T4" fmla="*/ 295 w 544"/>
                <a:gd name="T5" fmla="*/ 272 h 612"/>
                <a:gd name="T6" fmla="*/ 250 w 544"/>
                <a:gd name="T7" fmla="*/ 363 h 612"/>
                <a:gd name="T8" fmla="*/ 227 w 544"/>
                <a:gd name="T9" fmla="*/ 476 h 612"/>
                <a:gd name="T10" fmla="*/ 204 w 544"/>
                <a:gd name="T11" fmla="*/ 522 h 612"/>
                <a:gd name="T12" fmla="*/ 227 w 544"/>
                <a:gd name="T13" fmla="*/ 544 h 612"/>
                <a:gd name="T14" fmla="*/ 159 w 544"/>
                <a:gd name="T15" fmla="*/ 612 h 612"/>
                <a:gd name="T16" fmla="*/ 114 w 544"/>
                <a:gd name="T17" fmla="*/ 612 h 612"/>
                <a:gd name="T18" fmla="*/ 114 w 544"/>
                <a:gd name="T19" fmla="*/ 567 h 612"/>
                <a:gd name="T20" fmla="*/ 45 w 544"/>
                <a:gd name="T21" fmla="*/ 544 h 612"/>
                <a:gd name="T22" fmla="*/ 0 w 544"/>
                <a:gd name="T23" fmla="*/ 476 h 612"/>
                <a:gd name="T24" fmla="*/ 23 w 544"/>
                <a:gd name="T25" fmla="*/ 454 h 612"/>
                <a:gd name="T26" fmla="*/ 68 w 544"/>
                <a:gd name="T27" fmla="*/ 454 h 612"/>
                <a:gd name="T28" fmla="*/ 159 w 544"/>
                <a:gd name="T29" fmla="*/ 386 h 612"/>
                <a:gd name="T30" fmla="*/ 250 w 544"/>
                <a:gd name="T31" fmla="*/ 295 h 612"/>
                <a:gd name="T32" fmla="*/ 272 w 544"/>
                <a:gd name="T33" fmla="*/ 227 h 612"/>
                <a:gd name="T34" fmla="*/ 295 w 544"/>
                <a:gd name="T35" fmla="*/ 204 h 612"/>
                <a:gd name="T36" fmla="*/ 272 w 544"/>
                <a:gd name="T37" fmla="*/ 181 h 612"/>
                <a:gd name="T38" fmla="*/ 295 w 544"/>
                <a:gd name="T39" fmla="*/ 136 h 612"/>
                <a:gd name="T40" fmla="*/ 272 w 544"/>
                <a:gd name="T41" fmla="*/ 113 h 612"/>
                <a:gd name="T42" fmla="*/ 295 w 544"/>
                <a:gd name="T43" fmla="*/ 68 h 612"/>
                <a:gd name="T44" fmla="*/ 318 w 544"/>
                <a:gd name="T45" fmla="*/ 45 h 612"/>
                <a:gd name="T46" fmla="*/ 363 w 544"/>
                <a:gd name="T47" fmla="*/ 23 h 612"/>
                <a:gd name="T48" fmla="*/ 386 w 544"/>
                <a:gd name="T49" fmla="*/ 45 h 612"/>
                <a:gd name="T50" fmla="*/ 454 w 544"/>
                <a:gd name="T51" fmla="*/ 23 h 612"/>
                <a:gd name="T52" fmla="*/ 544 w 544"/>
                <a:gd name="T53" fmla="*/ 0 h 612"/>
                <a:gd name="T54" fmla="*/ 544 w 544"/>
                <a:gd name="T55" fmla="*/ 45 h 612"/>
                <a:gd name="T56" fmla="*/ 499 w 544"/>
                <a:gd name="T57" fmla="*/ 45 h 612"/>
                <a:gd name="T58" fmla="*/ 476 w 544"/>
                <a:gd name="T59" fmla="*/ 68 h 612"/>
                <a:gd name="T60" fmla="*/ 476 w 544"/>
                <a:gd name="T61" fmla="*/ 113 h 612"/>
                <a:gd name="T62" fmla="*/ 431 w 544"/>
                <a:gd name="T63" fmla="*/ 91 h 612"/>
                <a:gd name="T64" fmla="*/ 386 w 544"/>
                <a:gd name="T65" fmla="*/ 136 h 612"/>
                <a:gd name="T66" fmla="*/ 363 w 544"/>
                <a:gd name="T67" fmla="*/ 113 h 612"/>
                <a:gd name="T68" fmla="*/ 318 w 544"/>
                <a:gd name="T69" fmla="*/ 136 h 612"/>
                <a:gd name="T70" fmla="*/ 340 w 544"/>
                <a:gd name="T71" fmla="*/ 159 h 612"/>
                <a:gd name="T72" fmla="*/ 318 w 544"/>
                <a:gd name="T73" fmla="*/ 181 h 612"/>
                <a:gd name="T74" fmla="*/ 340 w 544"/>
                <a:gd name="T75" fmla="*/ 181 h 612"/>
                <a:gd name="T76" fmla="*/ 363 w 544"/>
                <a:gd name="T77" fmla="*/ 204 h 612"/>
                <a:gd name="T78" fmla="*/ 386 w 544"/>
                <a:gd name="T79" fmla="*/ 204 h 612"/>
                <a:gd name="T80" fmla="*/ 386 w 544"/>
                <a:gd name="T81" fmla="*/ 22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4" h="612">
                  <a:moveTo>
                    <a:pt x="386" y="227"/>
                  </a:moveTo>
                  <a:lnTo>
                    <a:pt x="340" y="227"/>
                  </a:lnTo>
                  <a:lnTo>
                    <a:pt x="295" y="272"/>
                  </a:lnTo>
                  <a:lnTo>
                    <a:pt x="250" y="363"/>
                  </a:lnTo>
                  <a:lnTo>
                    <a:pt x="227" y="476"/>
                  </a:lnTo>
                  <a:lnTo>
                    <a:pt x="204" y="522"/>
                  </a:lnTo>
                  <a:lnTo>
                    <a:pt x="227" y="544"/>
                  </a:lnTo>
                  <a:lnTo>
                    <a:pt x="159" y="612"/>
                  </a:lnTo>
                  <a:lnTo>
                    <a:pt x="114" y="612"/>
                  </a:lnTo>
                  <a:lnTo>
                    <a:pt x="114" y="567"/>
                  </a:lnTo>
                  <a:lnTo>
                    <a:pt x="45" y="544"/>
                  </a:lnTo>
                  <a:lnTo>
                    <a:pt x="0" y="476"/>
                  </a:lnTo>
                  <a:lnTo>
                    <a:pt x="23" y="454"/>
                  </a:lnTo>
                  <a:lnTo>
                    <a:pt x="68" y="454"/>
                  </a:lnTo>
                  <a:lnTo>
                    <a:pt x="159" y="386"/>
                  </a:lnTo>
                  <a:lnTo>
                    <a:pt x="250" y="295"/>
                  </a:lnTo>
                  <a:lnTo>
                    <a:pt x="272" y="227"/>
                  </a:lnTo>
                  <a:lnTo>
                    <a:pt x="295" y="204"/>
                  </a:lnTo>
                  <a:lnTo>
                    <a:pt x="272" y="181"/>
                  </a:lnTo>
                  <a:lnTo>
                    <a:pt x="295" y="136"/>
                  </a:lnTo>
                  <a:lnTo>
                    <a:pt x="272" y="113"/>
                  </a:lnTo>
                  <a:lnTo>
                    <a:pt x="295" y="68"/>
                  </a:lnTo>
                  <a:lnTo>
                    <a:pt x="318" y="45"/>
                  </a:lnTo>
                  <a:lnTo>
                    <a:pt x="363" y="23"/>
                  </a:lnTo>
                  <a:lnTo>
                    <a:pt x="386" y="45"/>
                  </a:lnTo>
                  <a:lnTo>
                    <a:pt x="454" y="23"/>
                  </a:lnTo>
                  <a:lnTo>
                    <a:pt x="544" y="0"/>
                  </a:lnTo>
                  <a:lnTo>
                    <a:pt x="544" y="45"/>
                  </a:lnTo>
                  <a:lnTo>
                    <a:pt x="499" y="45"/>
                  </a:lnTo>
                  <a:lnTo>
                    <a:pt x="476" y="68"/>
                  </a:lnTo>
                  <a:lnTo>
                    <a:pt x="476" y="113"/>
                  </a:lnTo>
                  <a:lnTo>
                    <a:pt x="431" y="91"/>
                  </a:lnTo>
                  <a:lnTo>
                    <a:pt x="386" y="136"/>
                  </a:lnTo>
                  <a:lnTo>
                    <a:pt x="363" y="113"/>
                  </a:lnTo>
                  <a:lnTo>
                    <a:pt x="318" y="136"/>
                  </a:lnTo>
                  <a:lnTo>
                    <a:pt x="340" y="159"/>
                  </a:lnTo>
                  <a:lnTo>
                    <a:pt x="318" y="181"/>
                  </a:lnTo>
                  <a:lnTo>
                    <a:pt x="340" y="181"/>
                  </a:lnTo>
                  <a:lnTo>
                    <a:pt x="363" y="204"/>
                  </a:lnTo>
                  <a:lnTo>
                    <a:pt x="386" y="204"/>
                  </a:lnTo>
                  <a:lnTo>
                    <a:pt x="386" y="227"/>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Freeform 21">
              <a:extLst>
                <a:ext uri="{FF2B5EF4-FFF2-40B4-BE49-F238E27FC236}">
                  <a16:creationId xmlns:a16="http://schemas.microsoft.com/office/drawing/2014/main" id="{4EDCE354-FE4F-62D1-643E-AFD9FE4D4193}"/>
                </a:ext>
              </a:extLst>
            </p:cNvPr>
            <p:cNvSpPr>
              <a:spLocks/>
            </p:cNvSpPr>
            <p:nvPr/>
          </p:nvSpPr>
          <p:spPr bwMode="auto">
            <a:xfrm>
              <a:off x="2186" y="3332"/>
              <a:ext cx="110" cy="111"/>
            </a:xfrm>
            <a:custGeom>
              <a:avLst/>
              <a:gdLst>
                <a:gd name="T0" fmla="*/ 159 w 159"/>
                <a:gd name="T1" fmla="*/ 0 h 159"/>
                <a:gd name="T2" fmla="*/ 91 w 159"/>
                <a:gd name="T3" fmla="*/ 23 h 159"/>
                <a:gd name="T4" fmla="*/ 23 w 159"/>
                <a:gd name="T5" fmla="*/ 91 h 159"/>
                <a:gd name="T6" fmla="*/ 0 w 159"/>
                <a:gd name="T7" fmla="*/ 91 h 159"/>
                <a:gd name="T8" fmla="*/ 23 w 159"/>
                <a:gd name="T9" fmla="*/ 136 h 159"/>
                <a:gd name="T10" fmla="*/ 46 w 159"/>
                <a:gd name="T11" fmla="*/ 159 h 159"/>
                <a:gd name="T12" fmla="*/ 68 w 159"/>
                <a:gd name="T13" fmla="*/ 136 h 159"/>
                <a:gd name="T14" fmla="*/ 91 w 159"/>
                <a:gd name="T15" fmla="*/ 136 h 159"/>
                <a:gd name="T16" fmla="*/ 114 w 159"/>
                <a:gd name="T17" fmla="*/ 114 h 159"/>
                <a:gd name="T18" fmla="*/ 91 w 159"/>
                <a:gd name="T19" fmla="*/ 91 h 159"/>
                <a:gd name="T20" fmla="*/ 114 w 159"/>
                <a:gd name="T21" fmla="*/ 46 h 159"/>
                <a:gd name="T22" fmla="*/ 159 w 159"/>
                <a:gd name="T23" fmla="*/ 23 h 159"/>
                <a:gd name="T24" fmla="*/ 159 w 159"/>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59" y="0"/>
                  </a:moveTo>
                  <a:lnTo>
                    <a:pt x="91" y="23"/>
                  </a:lnTo>
                  <a:lnTo>
                    <a:pt x="23" y="91"/>
                  </a:lnTo>
                  <a:lnTo>
                    <a:pt x="0" y="91"/>
                  </a:lnTo>
                  <a:lnTo>
                    <a:pt x="23" y="136"/>
                  </a:lnTo>
                  <a:lnTo>
                    <a:pt x="46" y="159"/>
                  </a:lnTo>
                  <a:lnTo>
                    <a:pt x="68" y="136"/>
                  </a:lnTo>
                  <a:lnTo>
                    <a:pt x="91" y="136"/>
                  </a:lnTo>
                  <a:lnTo>
                    <a:pt x="114" y="114"/>
                  </a:lnTo>
                  <a:lnTo>
                    <a:pt x="91" y="91"/>
                  </a:lnTo>
                  <a:lnTo>
                    <a:pt x="114" y="46"/>
                  </a:lnTo>
                  <a:lnTo>
                    <a:pt x="159" y="23"/>
                  </a:lnTo>
                  <a:lnTo>
                    <a:pt x="159"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Freeform 27">
              <a:extLst>
                <a:ext uri="{FF2B5EF4-FFF2-40B4-BE49-F238E27FC236}">
                  <a16:creationId xmlns:a16="http://schemas.microsoft.com/office/drawing/2014/main" id="{C9294EFA-5079-EDDD-9EA4-C84771ECAD7B}"/>
                </a:ext>
              </a:extLst>
            </p:cNvPr>
            <p:cNvSpPr>
              <a:spLocks/>
            </p:cNvSpPr>
            <p:nvPr/>
          </p:nvSpPr>
          <p:spPr bwMode="auto">
            <a:xfrm>
              <a:off x="3292" y="2842"/>
              <a:ext cx="300" cy="300"/>
            </a:xfrm>
            <a:custGeom>
              <a:avLst/>
              <a:gdLst>
                <a:gd name="T0" fmla="*/ 431 w 431"/>
                <a:gd name="T1" fmla="*/ 409 h 431"/>
                <a:gd name="T2" fmla="*/ 408 w 431"/>
                <a:gd name="T3" fmla="*/ 363 h 431"/>
                <a:gd name="T4" fmla="*/ 340 w 431"/>
                <a:gd name="T5" fmla="*/ 340 h 431"/>
                <a:gd name="T6" fmla="*/ 340 w 431"/>
                <a:gd name="T7" fmla="*/ 318 h 431"/>
                <a:gd name="T8" fmla="*/ 408 w 431"/>
                <a:gd name="T9" fmla="*/ 227 h 431"/>
                <a:gd name="T10" fmla="*/ 363 w 431"/>
                <a:gd name="T11" fmla="*/ 182 h 431"/>
                <a:gd name="T12" fmla="*/ 363 w 431"/>
                <a:gd name="T13" fmla="*/ 159 h 431"/>
                <a:gd name="T14" fmla="*/ 408 w 431"/>
                <a:gd name="T15" fmla="*/ 136 h 431"/>
                <a:gd name="T16" fmla="*/ 408 w 431"/>
                <a:gd name="T17" fmla="*/ 91 h 431"/>
                <a:gd name="T18" fmla="*/ 385 w 431"/>
                <a:gd name="T19" fmla="*/ 68 h 431"/>
                <a:gd name="T20" fmla="*/ 340 w 431"/>
                <a:gd name="T21" fmla="*/ 68 h 431"/>
                <a:gd name="T22" fmla="*/ 317 w 431"/>
                <a:gd name="T23" fmla="*/ 0 h 431"/>
                <a:gd name="T24" fmla="*/ 272 w 431"/>
                <a:gd name="T25" fmla="*/ 0 h 431"/>
                <a:gd name="T26" fmla="*/ 272 w 431"/>
                <a:gd name="T27" fmla="*/ 46 h 431"/>
                <a:gd name="T28" fmla="*/ 159 w 431"/>
                <a:gd name="T29" fmla="*/ 91 h 431"/>
                <a:gd name="T30" fmla="*/ 68 w 431"/>
                <a:gd name="T31" fmla="*/ 91 h 431"/>
                <a:gd name="T32" fmla="*/ 0 w 431"/>
                <a:gd name="T33" fmla="*/ 159 h 431"/>
                <a:gd name="T34" fmla="*/ 0 w 431"/>
                <a:gd name="T35" fmla="*/ 182 h 431"/>
                <a:gd name="T36" fmla="*/ 45 w 431"/>
                <a:gd name="T37" fmla="*/ 227 h 431"/>
                <a:gd name="T38" fmla="*/ 91 w 431"/>
                <a:gd name="T39" fmla="*/ 227 h 431"/>
                <a:gd name="T40" fmla="*/ 91 w 431"/>
                <a:gd name="T41" fmla="*/ 272 h 431"/>
                <a:gd name="T42" fmla="*/ 45 w 431"/>
                <a:gd name="T43" fmla="*/ 295 h 431"/>
                <a:gd name="T44" fmla="*/ 68 w 431"/>
                <a:gd name="T45" fmla="*/ 318 h 431"/>
                <a:gd name="T46" fmla="*/ 45 w 431"/>
                <a:gd name="T47" fmla="*/ 363 h 431"/>
                <a:gd name="T48" fmla="*/ 68 w 431"/>
                <a:gd name="T49" fmla="*/ 409 h 431"/>
                <a:gd name="T50" fmla="*/ 68 w 431"/>
                <a:gd name="T51" fmla="*/ 431 h 431"/>
                <a:gd name="T52" fmla="*/ 113 w 431"/>
                <a:gd name="T53" fmla="*/ 409 h 431"/>
                <a:gd name="T54" fmla="*/ 204 w 431"/>
                <a:gd name="T55" fmla="*/ 386 h 431"/>
                <a:gd name="T56" fmla="*/ 249 w 431"/>
                <a:gd name="T57" fmla="*/ 340 h 431"/>
                <a:gd name="T58" fmla="*/ 363 w 431"/>
                <a:gd name="T59" fmla="*/ 409 h 431"/>
                <a:gd name="T60" fmla="*/ 431 w 431"/>
                <a:gd name="T61" fmla="*/ 40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1" h="431">
                  <a:moveTo>
                    <a:pt x="431" y="409"/>
                  </a:moveTo>
                  <a:lnTo>
                    <a:pt x="408" y="363"/>
                  </a:lnTo>
                  <a:lnTo>
                    <a:pt x="340" y="340"/>
                  </a:lnTo>
                  <a:lnTo>
                    <a:pt x="340" y="318"/>
                  </a:lnTo>
                  <a:lnTo>
                    <a:pt x="408" y="227"/>
                  </a:lnTo>
                  <a:lnTo>
                    <a:pt x="363" y="182"/>
                  </a:lnTo>
                  <a:lnTo>
                    <a:pt x="363" y="159"/>
                  </a:lnTo>
                  <a:lnTo>
                    <a:pt x="408" y="136"/>
                  </a:lnTo>
                  <a:lnTo>
                    <a:pt x="408" y="91"/>
                  </a:lnTo>
                  <a:lnTo>
                    <a:pt x="385" y="68"/>
                  </a:lnTo>
                  <a:lnTo>
                    <a:pt x="340" y="68"/>
                  </a:lnTo>
                  <a:lnTo>
                    <a:pt x="317" y="0"/>
                  </a:lnTo>
                  <a:lnTo>
                    <a:pt x="272" y="0"/>
                  </a:lnTo>
                  <a:lnTo>
                    <a:pt x="272" y="46"/>
                  </a:lnTo>
                  <a:lnTo>
                    <a:pt x="159" y="91"/>
                  </a:lnTo>
                  <a:lnTo>
                    <a:pt x="68" y="91"/>
                  </a:lnTo>
                  <a:lnTo>
                    <a:pt x="0" y="159"/>
                  </a:lnTo>
                  <a:lnTo>
                    <a:pt x="0" y="182"/>
                  </a:lnTo>
                  <a:lnTo>
                    <a:pt x="45" y="227"/>
                  </a:lnTo>
                  <a:lnTo>
                    <a:pt x="91" y="227"/>
                  </a:lnTo>
                  <a:lnTo>
                    <a:pt x="91" y="272"/>
                  </a:lnTo>
                  <a:lnTo>
                    <a:pt x="45" y="295"/>
                  </a:lnTo>
                  <a:lnTo>
                    <a:pt x="68" y="318"/>
                  </a:lnTo>
                  <a:lnTo>
                    <a:pt x="45" y="363"/>
                  </a:lnTo>
                  <a:lnTo>
                    <a:pt x="68" y="409"/>
                  </a:lnTo>
                  <a:lnTo>
                    <a:pt x="68" y="431"/>
                  </a:lnTo>
                  <a:lnTo>
                    <a:pt x="113" y="409"/>
                  </a:lnTo>
                  <a:lnTo>
                    <a:pt x="204" y="386"/>
                  </a:lnTo>
                  <a:lnTo>
                    <a:pt x="249" y="340"/>
                  </a:lnTo>
                  <a:lnTo>
                    <a:pt x="363" y="409"/>
                  </a:lnTo>
                  <a:lnTo>
                    <a:pt x="431" y="409"/>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Freeform 28">
              <a:extLst>
                <a:ext uri="{FF2B5EF4-FFF2-40B4-BE49-F238E27FC236}">
                  <a16:creationId xmlns:a16="http://schemas.microsoft.com/office/drawing/2014/main" id="{4C3FA986-AB25-5B2B-E544-1639513AAF54}"/>
                </a:ext>
              </a:extLst>
            </p:cNvPr>
            <p:cNvSpPr>
              <a:spLocks/>
            </p:cNvSpPr>
            <p:nvPr/>
          </p:nvSpPr>
          <p:spPr bwMode="auto">
            <a:xfrm>
              <a:off x="3529" y="3158"/>
              <a:ext cx="332" cy="395"/>
            </a:xfrm>
            <a:custGeom>
              <a:avLst/>
              <a:gdLst>
                <a:gd name="T0" fmla="*/ 91 w 476"/>
                <a:gd name="T1" fmla="*/ 0 h 567"/>
                <a:gd name="T2" fmla="*/ 227 w 476"/>
                <a:gd name="T3" fmla="*/ 159 h 567"/>
                <a:gd name="T4" fmla="*/ 386 w 476"/>
                <a:gd name="T5" fmla="*/ 159 h 567"/>
                <a:gd name="T6" fmla="*/ 431 w 476"/>
                <a:gd name="T7" fmla="*/ 249 h 567"/>
                <a:gd name="T8" fmla="*/ 476 w 476"/>
                <a:gd name="T9" fmla="*/ 295 h 567"/>
                <a:gd name="T10" fmla="*/ 408 w 476"/>
                <a:gd name="T11" fmla="*/ 295 h 567"/>
                <a:gd name="T12" fmla="*/ 386 w 476"/>
                <a:gd name="T13" fmla="*/ 272 h 567"/>
                <a:gd name="T14" fmla="*/ 295 w 476"/>
                <a:gd name="T15" fmla="*/ 317 h 567"/>
                <a:gd name="T16" fmla="*/ 250 w 476"/>
                <a:gd name="T17" fmla="*/ 385 h 567"/>
                <a:gd name="T18" fmla="*/ 250 w 476"/>
                <a:gd name="T19" fmla="*/ 431 h 567"/>
                <a:gd name="T20" fmla="*/ 227 w 476"/>
                <a:gd name="T21" fmla="*/ 476 h 567"/>
                <a:gd name="T22" fmla="*/ 159 w 476"/>
                <a:gd name="T23" fmla="*/ 499 h 567"/>
                <a:gd name="T24" fmla="*/ 136 w 476"/>
                <a:gd name="T25" fmla="*/ 476 h 567"/>
                <a:gd name="T26" fmla="*/ 91 w 476"/>
                <a:gd name="T27" fmla="*/ 499 h 567"/>
                <a:gd name="T28" fmla="*/ 68 w 476"/>
                <a:gd name="T29" fmla="*/ 521 h 567"/>
                <a:gd name="T30" fmla="*/ 23 w 476"/>
                <a:gd name="T31" fmla="*/ 567 h 567"/>
                <a:gd name="T32" fmla="*/ 0 w 476"/>
                <a:gd name="T33" fmla="*/ 521 h 567"/>
                <a:gd name="T34" fmla="*/ 23 w 476"/>
                <a:gd name="T35" fmla="*/ 521 h 567"/>
                <a:gd name="T36" fmla="*/ 23 w 476"/>
                <a:gd name="T37" fmla="*/ 499 h 567"/>
                <a:gd name="T38" fmla="*/ 45 w 476"/>
                <a:gd name="T39" fmla="*/ 453 h 567"/>
                <a:gd name="T40" fmla="*/ 45 w 476"/>
                <a:gd name="T41" fmla="*/ 431 h 567"/>
                <a:gd name="T42" fmla="*/ 68 w 476"/>
                <a:gd name="T43" fmla="*/ 408 h 567"/>
                <a:gd name="T44" fmla="*/ 68 w 476"/>
                <a:gd name="T45" fmla="*/ 385 h 567"/>
                <a:gd name="T46" fmla="*/ 45 w 476"/>
                <a:gd name="T47" fmla="*/ 385 h 567"/>
                <a:gd name="T48" fmla="*/ 68 w 476"/>
                <a:gd name="T49" fmla="*/ 363 h 567"/>
                <a:gd name="T50" fmla="*/ 91 w 476"/>
                <a:gd name="T51" fmla="*/ 363 h 567"/>
                <a:gd name="T52" fmla="*/ 91 w 476"/>
                <a:gd name="T53" fmla="*/ 340 h 567"/>
                <a:gd name="T54" fmla="*/ 136 w 476"/>
                <a:gd name="T55" fmla="*/ 317 h 567"/>
                <a:gd name="T56" fmla="*/ 182 w 476"/>
                <a:gd name="T57" fmla="*/ 295 h 567"/>
                <a:gd name="T58" fmla="*/ 182 w 476"/>
                <a:gd name="T59" fmla="*/ 272 h 567"/>
                <a:gd name="T60" fmla="*/ 182 w 476"/>
                <a:gd name="T61" fmla="*/ 249 h 567"/>
                <a:gd name="T62" fmla="*/ 136 w 476"/>
                <a:gd name="T63" fmla="*/ 204 h 567"/>
                <a:gd name="T64" fmla="*/ 114 w 476"/>
                <a:gd name="T65" fmla="*/ 227 h 567"/>
                <a:gd name="T66" fmla="*/ 91 w 476"/>
                <a:gd name="T67" fmla="*/ 227 h 567"/>
                <a:gd name="T68" fmla="*/ 136 w 476"/>
                <a:gd name="T69" fmla="*/ 181 h 567"/>
                <a:gd name="T70" fmla="*/ 136 w 476"/>
                <a:gd name="T71" fmla="*/ 136 h 567"/>
                <a:gd name="T72" fmla="*/ 114 w 476"/>
                <a:gd name="T73" fmla="*/ 68 h 567"/>
                <a:gd name="T74" fmla="*/ 91 w 476"/>
                <a:gd name="T7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567">
                  <a:moveTo>
                    <a:pt x="91" y="0"/>
                  </a:moveTo>
                  <a:lnTo>
                    <a:pt x="227" y="159"/>
                  </a:lnTo>
                  <a:lnTo>
                    <a:pt x="386" y="159"/>
                  </a:lnTo>
                  <a:lnTo>
                    <a:pt x="431" y="249"/>
                  </a:lnTo>
                  <a:lnTo>
                    <a:pt x="476" y="295"/>
                  </a:lnTo>
                  <a:lnTo>
                    <a:pt x="408" y="295"/>
                  </a:lnTo>
                  <a:lnTo>
                    <a:pt x="386" y="272"/>
                  </a:lnTo>
                  <a:lnTo>
                    <a:pt x="295" y="317"/>
                  </a:lnTo>
                  <a:lnTo>
                    <a:pt x="250" y="385"/>
                  </a:lnTo>
                  <a:lnTo>
                    <a:pt x="250" y="431"/>
                  </a:lnTo>
                  <a:lnTo>
                    <a:pt x="227" y="476"/>
                  </a:lnTo>
                  <a:lnTo>
                    <a:pt x="159" y="499"/>
                  </a:lnTo>
                  <a:lnTo>
                    <a:pt x="136" y="476"/>
                  </a:lnTo>
                  <a:lnTo>
                    <a:pt x="91" y="499"/>
                  </a:lnTo>
                  <a:lnTo>
                    <a:pt x="68" y="521"/>
                  </a:lnTo>
                  <a:lnTo>
                    <a:pt x="23" y="567"/>
                  </a:lnTo>
                  <a:lnTo>
                    <a:pt x="0" y="521"/>
                  </a:lnTo>
                  <a:lnTo>
                    <a:pt x="23" y="521"/>
                  </a:lnTo>
                  <a:lnTo>
                    <a:pt x="23" y="499"/>
                  </a:lnTo>
                  <a:lnTo>
                    <a:pt x="45" y="453"/>
                  </a:lnTo>
                  <a:lnTo>
                    <a:pt x="45" y="431"/>
                  </a:lnTo>
                  <a:lnTo>
                    <a:pt x="68" y="408"/>
                  </a:lnTo>
                  <a:lnTo>
                    <a:pt x="68" y="385"/>
                  </a:lnTo>
                  <a:lnTo>
                    <a:pt x="45" y="385"/>
                  </a:lnTo>
                  <a:lnTo>
                    <a:pt x="68" y="363"/>
                  </a:lnTo>
                  <a:lnTo>
                    <a:pt x="91" y="363"/>
                  </a:lnTo>
                  <a:lnTo>
                    <a:pt x="91" y="340"/>
                  </a:lnTo>
                  <a:lnTo>
                    <a:pt x="136" y="317"/>
                  </a:lnTo>
                  <a:lnTo>
                    <a:pt x="182" y="295"/>
                  </a:lnTo>
                  <a:lnTo>
                    <a:pt x="182" y="272"/>
                  </a:lnTo>
                  <a:lnTo>
                    <a:pt x="182" y="249"/>
                  </a:lnTo>
                  <a:lnTo>
                    <a:pt x="136" y="204"/>
                  </a:lnTo>
                  <a:lnTo>
                    <a:pt x="114" y="227"/>
                  </a:lnTo>
                  <a:lnTo>
                    <a:pt x="91" y="227"/>
                  </a:lnTo>
                  <a:lnTo>
                    <a:pt x="136" y="181"/>
                  </a:lnTo>
                  <a:lnTo>
                    <a:pt x="136" y="136"/>
                  </a:lnTo>
                  <a:lnTo>
                    <a:pt x="114" y="68"/>
                  </a:lnTo>
                  <a:lnTo>
                    <a:pt x="91"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Freeform 29">
              <a:extLst>
                <a:ext uri="{FF2B5EF4-FFF2-40B4-BE49-F238E27FC236}">
                  <a16:creationId xmlns:a16="http://schemas.microsoft.com/office/drawing/2014/main" id="{551ACB02-29C5-A3A8-501A-14F5C7713ADD}"/>
                </a:ext>
              </a:extLst>
            </p:cNvPr>
            <p:cNvSpPr>
              <a:spLocks/>
            </p:cNvSpPr>
            <p:nvPr/>
          </p:nvSpPr>
          <p:spPr bwMode="auto">
            <a:xfrm>
              <a:off x="3339" y="3079"/>
              <a:ext cx="285" cy="205"/>
            </a:xfrm>
            <a:custGeom>
              <a:avLst/>
              <a:gdLst>
                <a:gd name="T0" fmla="*/ 0 w 408"/>
                <a:gd name="T1" fmla="*/ 91 h 295"/>
                <a:gd name="T2" fmla="*/ 0 w 408"/>
                <a:gd name="T3" fmla="*/ 137 h 295"/>
                <a:gd name="T4" fmla="*/ 68 w 408"/>
                <a:gd name="T5" fmla="*/ 182 h 295"/>
                <a:gd name="T6" fmla="*/ 91 w 408"/>
                <a:gd name="T7" fmla="*/ 159 h 295"/>
                <a:gd name="T8" fmla="*/ 159 w 408"/>
                <a:gd name="T9" fmla="*/ 205 h 295"/>
                <a:gd name="T10" fmla="*/ 227 w 408"/>
                <a:gd name="T11" fmla="*/ 205 h 295"/>
                <a:gd name="T12" fmla="*/ 295 w 408"/>
                <a:gd name="T13" fmla="*/ 250 h 295"/>
                <a:gd name="T14" fmla="*/ 363 w 408"/>
                <a:gd name="T15" fmla="*/ 250 h 295"/>
                <a:gd name="T16" fmla="*/ 386 w 408"/>
                <a:gd name="T17" fmla="*/ 273 h 295"/>
                <a:gd name="T18" fmla="*/ 408 w 408"/>
                <a:gd name="T19" fmla="*/ 295 h 295"/>
                <a:gd name="T20" fmla="*/ 408 w 408"/>
                <a:gd name="T21" fmla="*/ 250 h 295"/>
                <a:gd name="T22" fmla="*/ 363 w 408"/>
                <a:gd name="T23" fmla="*/ 114 h 295"/>
                <a:gd name="T24" fmla="*/ 363 w 408"/>
                <a:gd name="T25" fmla="*/ 69 h 295"/>
                <a:gd name="T26" fmla="*/ 295 w 408"/>
                <a:gd name="T27" fmla="*/ 69 h 295"/>
                <a:gd name="T28" fmla="*/ 181 w 408"/>
                <a:gd name="T29" fmla="*/ 0 h 295"/>
                <a:gd name="T30" fmla="*/ 136 w 408"/>
                <a:gd name="T31" fmla="*/ 46 h 295"/>
                <a:gd name="T32" fmla="*/ 45 w 408"/>
                <a:gd name="T33" fmla="*/ 69 h 295"/>
                <a:gd name="T34" fmla="*/ 0 w 408"/>
                <a:gd name="T35" fmla="*/ 9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295">
                  <a:moveTo>
                    <a:pt x="0" y="91"/>
                  </a:moveTo>
                  <a:lnTo>
                    <a:pt x="0" y="137"/>
                  </a:lnTo>
                  <a:lnTo>
                    <a:pt x="68" y="182"/>
                  </a:lnTo>
                  <a:lnTo>
                    <a:pt x="91" y="159"/>
                  </a:lnTo>
                  <a:lnTo>
                    <a:pt x="159" y="205"/>
                  </a:lnTo>
                  <a:lnTo>
                    <a:pt x="227" y="205"/>
                  </a:lnTo>
                  <a:lnTo>
                    <a:pt x="295" y="250"/>
                  </a:lnTo>
                  <a:lnTo>
                    <a:pt x="363" y="250"/>
                  </a:lnTo>
                  <a:lnTo>
                    <a:pt x="386" y="273"/>
                  </a:lnTo>
                  <a:lnTo>
                    <a:pt x="408" y="295"/>
                  </a:lnTo>
                  <a:lnTo>
                    <a:pt x="408" y="250"/>
                  </a:lnTo>
                  <a:lnTo>
                    <a:pt x="363" y="114"/>
                  </a:lnTo>
                  <a:lnTo>
                    <a:pt x="363" y="69"/>
                  </a:lnTo>
                  <a:lnTo>
                    <a:pt x="295" y="69"/>
                  </a:lnTo>
                  <a:lnTo>
                    <a:pt x="181" y="0"/>
                  </a:lnTo>
                  <a:lnTo>
                    <a:pt x="136" y="46"/>
                  </a:lnTo>
                  <a:lnTo>
                    <a:pt x="45" y="69"/>
                  </a:lnTo>
                  <a:lnTo>
                    <a:pt x="0" y="91"/>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Freeform 30">
              <a:extLst>
                <a:ext uri="{FF2B5EF4-FFF2-40B4-BE49-F238E27FC236}">
                  <a16:creationId xmlns:a16="http://schemas.microsoft.com/office/drawing/2014/main" id="{50385416-7DD1-8914-402E-EDAAB70032F0}"/>
                </a:ext>
              </a:extLst>
            </p:cNvPr>
            <p:cNvSpPr>
              <a:spLocks/>
            </p:cNvSpPr>
            <p:nvPr/>
          </p:nvSpPr>
          <p:spPr bwMode="auto">
            <a:xfrm>
              <a:off x="3387" y="3190"/>
              <a:ext cx="237" cy="158"/>
            </a:xfrm>
            <a:custGeom>
              <a:avLst/>
              <a:gdLst>
                <a:gd name="T0" fmla="*/ 295 w 340"/>
                <a:gd name="T1" fmla="*/ 182 h 227"/>
                <a:gd name="T2" fmla="*/ 340 w 340"/>
                <a:gd name="T3" fmla="*/ 136 h 227"/>
                <a:gd name="T4" fmla="*/ 295 w 340"/>
                <a:gd name="T5" fmla="*/ 91 h 227"/>
                <a:gd name="T6" fmla="*/ 227 w 340"/>
                <a:gd name="T7" fmla="*/ 91 h 227"/>
                <a:gd name="T8" fmla="*/ 159 w 340"/>
                <a:gd name="T9" fmla="*/ 46 h 227"/>
                <a:gd name="T10" fmla="*/ 91 w 340"/>
                <a:gd name="T11" fmla="*/ 46 h 227"/>
                <a:gd name="T12" fmla="*/ 23 w 340"/>
                <a:gd name="T13" fmla="*/ 0 h 227"/>
                <a:gd name="T14" fmla="*/ 0 w 340"/>
                <a:gd name="T15" fmla="*/ 23 h 227"/>
                <a:gd name="T16" fmla="*/ 23 w 340"/>
                <a:gd name="T17" fmla="*/ 46 h 227"/>
                <a:gd name="T18" fmla="*/ 23 w 340"/>
                <a:gd name="T19" fmla="*/ 91 h 227"/>
                <a:gd name="T20" fmla="*/ 45 w 340"/>
                <a:gd name="T21" fmla="*/ 114 h 227"/>
                <a:gd name="T22" fmla="*/ 113 w 340"/>
                <a:gd name="T23" fmla="*/ 159 h 227"/>
                <a:gd name="T24" fmla="*/ 136 w 340"/>
                <a:gd name="T25" fmla="*/ 204 h 227"/>
                <a:gd name="T26" fmla="*/ 159 w 340"/>
                <a:gd name="T27" fmla="*/ 159 h 227"/>
                <a:gd name="T28" fmla="*/ 204 w 340"/>
                <a:gd name="T29" fmla="*/ 159 h 227"/>
                <a:gd name="T30" fmla="*/ 227 w 340"/>
                <a:gd name="T31" fmla="*/ 204 h 227"/>
                <a:gd name="T32" fmla="*/ 272 w 340"/>
                <a:gd name="T33" fmla="*/ 227 h 227"/>
                <a:gd name="T34" fmla="*/ 249 w 340"/>
                <a:gd name="T35" fmla="*/ 204 h 227"/>
                <a:gd name="T36" fmla="*/ 272 w 340"/>
                <a:gd name="T37" fmla="*/ 159 h 227"/>
                <a:gd name="T38" fmla="*/ 295 w 340"/>
                <a:gd name="T39" fmla="*/ 18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 h="227">
                  <a:moveTo>
                    <a:pt x="295" y="182"/>
                  </a:moveTo>
                  <a:lnTo>
                    <a:pt x="340" y="136"/>
                  </a:lnTo>
                  <a:lnTo>
                    <a:pt x="295" y="91"/>
                  </a:lnTo>
                  <a:lnTo>
                    <a:pt x="227" y="91"/>
                  </a:lnTo>
                  <a:lnTo>
                    <a:pt x="159" y="46"/>
                  </a:lnTo>
                  <a:lnTo>
                    <a:pt x="91" y="46"/>
                  </a:lnTo>
                  <a:lnTo>
                    <a:pt x="23" y="0"/>
                  </a:lnTo>
                  <a:lnTo>
                    <a:pt x="0" y="23"/>
                  </a:lnTo>
                  <a:lnTo>
                    <a:pt x="23" y="46"/>
                  </a:lnTo>
                  <a:lnTo>
                    <a:pt x="23" y="91"/>
                  </a:lnTo>
                  <a:lnTo>
                    <a:pt x="45" y="114"/>
                  </a:lnTo>
                  <a:lnTo>
                    <a:pt x="113" y="159"/>
                  </a:lnTo>
                  <a:lnTo>
                    <a:pt x="136" y="204"/>
                  </a:lnTo>
                  <a:lnTo>
                    <a:pt x="159" y="159"/>
                  </a:lnTo>
                  <a:lnTo>
                    <a:pt x="204" y="159"/>
                  </a:lnTo>
                  <a:lnTo>
                    <a:pt x="227" y="204"/>
                  </a:lnTo>
                  <a:lnTo>
                    <a:pt x="272" y="227"/>
                  </a:lnTo>
                  <a:lnTo>
                    <a:pt x="249" y="204"/>
                  </a:lnTo>
                  <a:lnTo>
                    <a:pt x="272" y="159"/>
                  </a:lnTo>
                  <a:lnTo>
                    <a:pt x="295" y="182"/>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Freeform 31">
              <a:extLst>
                <a:ext uri="{FF2B5EF4-FFF2-40B4-BE49-F238E27FC236}">
                  <a16:creationId xmlns:a16="http://schemas.microsoft.com/office/drawing/2014/main" id="{D25DBBD4-1294-525A-42B8-F188C20A718B}"/>
                </a:ext>
              </a:extLst>
            </p:cNvPr>
            <p:cNvSpPr>
              <a:spLocks/>
            </p:cNvSpPr>
            <p:nvPr/>
          </p:nvSpPr>
          <p:spPr bwMode="auto">
            <a:xfrm>
              <a:off x="3339" y="3269"/>
              <a:ext cx="237" cy="190"/>
            </a:xfrm>
            <a:custGeom>
              <a:avLst/>
              <a:gdLst>
                <a:gd name="T0" fmla="*/ 340 w 340"/>
                <a:gd name="T1" fmla="*/ 113 h 272"/>
                <a:gd name="T2" fmla="*/ 295 w 340"/>
                <a:gd name="T3" fmla="*/ 90 h 272"/>
                <a:gd name="T4" fmla="*/ 272 w 340"/>
                <a:gd name="T5" fmla="*/ 45 h 272"/>
                <a:gd name="T6" fmla="*/ 227 w 340"/>
                <a:gd name="T7" fmla="*/ 45 h 272"/>
                <a:gd name="T8" fmla="*/ 204 w 340"/>
                <a:gd name="T9" fmla="*/ 90 h 272"/>
                <a:gd name="T10" fmla="*/ 181 w 340"/>
                <a:gd name="T11" fmla="*/ 45 h 272"/>
                <a:gd name="T12" fmla="*/ 113 w 340"/>
                <a:gd name="T13" fmla="*/ 0 h 272"/>
                <a:gd name="T14" fmla="*/ 113 w 340"/>
                <a:gd name="T15" fmla="*/ 68 h 272"/>
                <a:gd name="T16" fmla="*/ 0 w 340"/>
                <a:gd name="T17" fmla="*/ 68 h 272"/>
                <a:gd name="T18" fmla="*/ 0 w 340"/>
                <a:gd name="T19" fmla="*/ 90 h 272"/>
                <a:gd name="T20" fmla="*/ 23 w 340"/>
                <a:gd name="T21" fmla="*/ 113 h 272"/>
                <a:gd name="T22" fmla="*/ 0 w 340"/>
                <a:gd name="T23" fmla="*/ 181 h 272"/>
                <a:gd name="T24" fmla="*/ 45 w 340"/>
                <a:gd name="T25" fmla="*/ 226 h 272"/>
                <a:gd name="T26" fmla="*/ 68 w 340"/>
                <a:gd name="T27" fmla="*/ 181 h 272"/>
                <a:gd name="T28" fmla="*/ 136 w 340"/>
                <a:gd name="T29" fmla="*/ 158 h 272"/>
                <a:gd name="T30" fmla="*/ 204 w 340"/>
                <a:gd name="T31" fmla="*/ 181 h 272"/>
                <a:gd name="T32" fmla="*/ 227 w 340"/>
                <a:gd name="T33" fmla="*/ 204 h 272"/>
                <a:gd name="T34" fmla="*/ 227 w 340"/>
                <a:gd name="T35" fmla="*/ 249 h 272"/>
                <a:gd name="T36" fmla="*/ 249 w 340"/>
                <a:gd name="T37" fmla="*/ 272 h 272"/>
                <a:gd name="T38" fmla="*/ 249 w 340"/>
                <a:gd name="T39" fmla="*/ 249 h 272"/>
                <a:gd name="T40" fmla="*/ 272 w 340"/>
                <a:gd name="T41" fmla="*/ 249 h 272"/>
                <a:gd name="T42" fmla="*/ 295 w 340"/>
                <a:gd name="T43" fmla="*/ 249 h 272"/>
                <a:gd name="T44" fmla="*/ 249 w 340"/>
                <a:gd name="T45" fmla="*/ 204 h 272"/>
                <a:gd name="T46" fmla="*/ 249 w 340"/>
                <a:gd name="T47" fmla="*/ 136 h 272"/>
                <a:gd name="T48" fmla="*/ 272 w 340"/>
                <a:gd name="T49" fmla="*/ 136 h 272"/>
                <a:gd name="T50" fmla="*/ 340 w 340"/>
                <a:gd name="T51" fmla="*/ 1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72">
                  <a:moveTo>
                    <a:pt x="340" y="113"/>
                  </a:moveTo>
                  <a:lnTo>
                    <a:pt x="295" y="90"/>
                  </a:lnTo>
                  <a:lnTo>
                    <a:pt x="272" y="45"/>
                  </a:lnTo>
                  <a:lnTo>
                    <a:pt x="227" y="45"/>
                  </a:lnTo>
                  <a:lnTo>
                    <a:pt x="204" y="90"/>
                  </a:lnTo>
                  <a:lnTo>
                    <a:pt x="181" y="45"/>
                  </a:lnTo>
                  <a:lnTo>
                    <a:pt x="113" y="0"/>
                  </a:lnTo>
                  <a:lnTo>
                    <a:pt x="113" y="68"/>
                  </a:lnTo>
                  <a:lnTo>
                    <a:pt x="0" y="68"/>
                  </a:lnTo>
                  <a:lnTo>
                    <a:pt x="0" y="90"/>
                  </a:lnTo>
                  <a:lnTo>
                    <a:pt x="23" y="113"/>
                  </a:lnTo>
                  <a:lnTo>
                    <a:pt x="0" y="181"/>
                  </a:lnTo>
                  <a:lnTo>
                    <a:pt x="45" y="226"/>
                  </a:lnTo>
                  <a:lnTo>
                    <a:pt x="68" y="181"/>
                  </a:lnTo>
                  <a:lnTo>
                    <a:pt x="136" y="158"/>
                  </a:lnTo>
                  <a:lnTo>
                    <a:pt x="204" y="181"/>
                  </a:lnTo>
                  <a:lnTo>
                    <a:pt x="227" y="204"/>
                  </a:lnTo>
                  <a:lnTo>
                    <a:pt x="227" y="249"/>
                  </a:lnTo>
                  <a:lnTo>
                    <a:pt x="249" y="272"/>
                  </a:lnTo>
                  <a:lnTo>
                    <a:pt x="249" y="249"/>
                  </a:lnTo>
                  <a:lnTo>
                    <a:pt x="272" y="249"/>
                  </a:lnTo>
                  <a:lnTo>
                    <a:pt x="295" y="249"/>
                  </a:lnTo>
                  <a:lnTo>
                    <a:pt x="249" y="204"/>
                  </a:lnTo>
                  <a:lnTo>
                    <a:pt x="249" y="136"/>
                  </a:lnTo>
                  <a:lnTo>
                    <a:pt x="272" y="136"/>
                  </a:lnTo>
                  <a:lnTo>
                    <a:pt x="340" y="113"/>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Freeform 32">
              <a:extLst>
                <a:ext uri="{FF2B5EF4-FFF2-40B4-BE49-F238E27FC236}">
                  <a16:creationId xmlns:a16="http://schemas.microsoft.com/office/drawing/2014/main" id="{4C50E9CF-382B-93E1-819E-F014CF5C4611}"/>
                </a:ext>
              </a:extLst>
            </p:cNvPr>
            <p:cNvSpPr>
              <a:spLocks/>
            </p:cNvSpPr>
            <p:nvPr/>
          </p:nvSpPr>
          <p:spPr bwMode="auto">
            <a:xfrm>
              <a:off x="2928" y="3222"/>
              <a:ext cx="443" cy="347"/>
            </a:xfrm>
            <a:custGeom>
              <a:avLst/>
              <a:gdLst>
                <a:gd name="T0" fmla="*/ 635 w 635"/>
                <a:gd name="T1" fmla="*/ 294 h 499"/>
                <a:gd name="T2" fmla="*/ 590 w 635"/>
                <a:gd name="T3" fmla="*/ 249 h 499"/>
                <a:gd name="T4" fmla="*/ 613 w 635"/>
                <a:gd name="T5" fmla="*/ 181 h 499"/>
                <a:gd name="T6" fmla="*/ 590 w 635"/>
                <a:gd name="T7" fmla="*/ 158 h 499"/>
                <a:gd name="T8" fmla="*/ 545 w 635"/>
                <a:gd name="T9" fmla="*/ 181 h 499"/>
                <a:gd name="T10" fmla="*/ 522 w 635"/>
                <a:gd name="T11" fmla="*/ 181 h 499"/>
                <a:gd name="T12" fmla="*/ 477 w 635"/>
                <a:gd name="T13" fmla="*/ 113 h 499"/>
                <a:gd name="T14" fmla="*/ 431 w 635"/>
                <a:gd name="T15" fmla="*/ 136 h 499"/>
                <a:gd name="T16" fmla="*/ 431 w 635"/>
                <a:gd name="T17" fmla="*/ 204 h 499"/>
                <a:gd name="T18" fmla="*/ 409 w 635"/>
                <a:gd name="T19" fmla="*/ 226 h 499"/>
                <a:gd name="T20" fmla="*/ 386 w 635"/>
                <a:gd name="T21" fmla="*/ 204 h 499"/>
                <a:gd name="T22" fmla="*/ 386 w 635"/>
                <a:gd name="T23" fmla="*/ 158 h 499"/>
                <a:gd name="T24" fmla="*/ 340 w 635"/>
                <a:gd name="T25" fmla="*/ 136 h 499"/>
                <a:gd name="T26" fmla="*/ 386 w 635"/>
                <a:gd name="T27" fmla="*/ 68 h 499"/>
                <a:gd name="T28" fmla="*/ 363 w 635"/>
                <a:gd name="T29" fmla="*/ 0 h 499"/>
                <a:gd name="T30" fmla="*/ 318 w 635"/>
                <a:gd name="T31" fmla="*/ 22 h 499"/>
                <a:gd name="T32" fmla="*/ 318 w 635"/>
                <a:gd name="T33" fmla="*/ 90 h 499"/>
                <a:gd name="T34" fmla="*/ 159 w 635"/>
                <a:gd name="T35" fmla="*/ 136 h 499"/>
                <a:gd name="T36" fmla="*/ 159 w 635"/>
                <a:gd name="T37" fmla="*/ 181 h 499"/>
                <a:gd name="T38" fmla="*/ 91 w 635"/>
                <a:gd name="T39" fmla="*/ 226 h 499"/>
                <a:gd name="T40" fmla="*/ 68 w 635"/>
                <a:gd name="T41" fmla="*/ 272 h 499"/>
                <a:gd name="T42" fmla="*/ 23 w 635"/>
                <a:gd name="T43" fmla="*/ 272 h 499"/>
                <a:gd name="T44" fmla="*/ 0 w 635"/>
                <a:gd name="T45" fmla="*/ 340 h 499"/>
                <a:gd name="T46" fmla="*/ 114 w 635"/>
                <a:gd name="T47" fmla="*/ 385 h 499"/>
                <a:gd name="T48" fmla="*/ 159 w 635"/>
                <a:gd name="T49" fmla="*/ 385 h 499"/>
                <a:gd name="T50" fmla="*/ 250 w 635"/>
                <a:gd name="T51" fmla="*/ 430 h 499"/>
                <a:gd name="T52" fmla="*/ 295 w 635"/>
                <a:gd name="T53" fmla="*/ 362 h 499"/>
                <a:gd name="T54" fmla="*/ 340 w 635"/>
                <a:gd name="T55" fmla="*/ 317 h 499"/>
                <a:gd name="T56" fmla="*/ 409 w 635"/>
                <a:gd name="T57" fmla="*/ 294 h 499"/>
                <a:gd name="T58" fmla="*/ 454 w 635"/>
                <a:gd name="T59" fmla="*/ 249 h 499"/>
                <a:gd name="T60" fmla="*/ 545 w 635"/>
                <a:gd name="T61" fmla="*/ 272 h 499"/>
                <a:gd name="T62" fmla="*/ 567 w 635"/>
                <a:gd name="T63" fmla="*/ 294 h 499"/>
                <a:gd name="T64" fmla="*/ 545 w 635"/>
                <a:gd name="T65" fmla="*/ 317 h 499"/>
                <a:gd name="T66" fmla="*/ 499 w 635"/>
                <a:gd name="T67" fmla="*/ 317 h 499"/>
                <a:gd name="T68" fmla="*/ 499 w 635"/>
                <a:gd name="T69" fmla="*/ 340 h 499"/>
                <a:gd name="T70" fmla="*/ 477 w 635"/>
                <a:gd name="T71" fmla="*/ 385 h 499"/>
                <a:gd name="T72" fmla="*/ 454 w 635"/>
                <a:gd name="T73" fmla="*/ 453 h 499"/>
                <a:gd name="T74" fmla="*/ 477 w 635"/>
                <a:gd name="T75" fmla="*/ 499 h 499"/>
                <a:gd name="T76" fmla="*/ 545 w 635"/>
                <a:gd name="T77" fmla="*/ 476 h 499"/>
                <a:gd name="T78" fmla="*/ 590 w 635"/>
                <a:gd name="T79" fmla="*/ 408 h 499"/>
                <a:gd name="T80" fmla="*/ 635 w 635"/>
                <a:gd name="T81" fmla="*/ 385 h 499"/>
                <a:gd name="T82" fmla="*/ 613 w 635"/>
                <a:gd name="T83" fmla="*/ 340 h 499"/>
                <a:gd name="T84" fmla="*/ 613 w 635"/>
                <a:gd name="T85" fmla="*/ 317 h 499"/>
                <a:gd name="T86" fmla="*/ 635 w 635"/>
                <a:gd name="T87" fmla="*/ 2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5" h="499">
                  <a:moveTo>
                    <a:pt x="635" y="294"/>
                  </a:moveTo>
                  <a:lnTo>
                    <a:pt x="590" y="249"/>
                  </a:lnTo>
                  <a:lnTo>
                    <a:pt x="613" y="181"/>
                  </a:lnTo>
                  <a:lnTo>
                    <a:pt x="590" y="158"/>
                  </a:lnTo>
                  <a:lnTo>
                    <a:pt x="545" y="181"/>
                  </a:lnTo>
                  <a:lnTo>
                    <a:pt x="522" y="181"/>
                  </a:lnTo>
                  <a:lnTo>
                    <a:pt x="477" y="113"/>
                  </a:lnTo>
                  <a:lnTo>
                    <a:pt x="431" y="136"/>
                  </a:lnTo>
                  <a:lnTo>
                    <a:pt x="431" y="204"/>
                  </a:lnTo>
                  <a:lnTo>
                    <a:pt x="409" y="226"/>
                  </a:lnTo>
                  <a:lnTo>
                    <a:pt x="386" y="204"/>
                  </a:lnTo>
                  <a:lnTo>
                    <a:pt x="386" y="158"/>
                  </a:lnTo>
                  <a:lnTo>
                    <a:pt x="340" y="136"/>
                  </a:lnTo>
                  <a:lnTo>
                    <a:pt x="386" y="68"/>
                  </a:lnTo>
                  <a:lnTo>
                    <a:pt x="363" y="0"/>
                  </a:lnTo>
                  <a:lnTo>
                    <a:pt x="318" y="22"/>
                  </a:lnTo>
                  <a:lnTo>
                    <a:pt x="318" y="90"/>
                  </a:lnTo>
                  <a:lnTo>
                    <a:pt x="159" y="136"/>
                  </a:lnTo>
                  <a:lnTo>
                    <a:pt x="159" y="181"/>
                  </a:lnTo>
                  <a:lnTo>
                    <a:pt x="91" y="226"/>
                  </a:lnTo>
                  <a:lnTo>
                    <a:pt x="68" y="272"/>
                  </a:lnTo>
                  <a:lnTo>
                    <a:pt x="23" y="272"/>
                  </a:lnTo>
                  <a:lnTo>
                    <a:pt x="0" y="340"/>
                  </a:lnTo>
                  <a:lnTo>
                    <a:pt x="114" y="385"/>
                  </a:lnTo>
                  <a:lnTo>
                    <a:pt x="159" y="385"/>
                  </a:lnTo>
                  <a:lnTo>
                    <a:pt x="250" y="430"/>
                  </a:lnTo>
                  <a:lnTo>
                    <a:pt x="295" y="362"/>
                  </a:lnTo>
                  <a:lnTo>
                    <a:pt x="340" y="317"/>
                  </a:lnTo>
                  <a:lnTo>
                    <a:pt x="409" y="294"/>
                  </a:lnTo>
                  <a:lnTo>
                    <a:pt x="454" y="249"/>
                  </a:lnTo>
                  <a:lnTo>
                    <a:pt x="545" y="272"/>
                  </a:lnTo>
                  <a:lnTo>
                    <a:pt x="567" y="294"/>
                  </a:lnTo>
                  <a:lnTo>
                    <a:pt x="545" y="317"/>
                  </a:lnTo>
                  <a:lnTo>
                    <a:pt x="499" y="317"/>
                  </a:lnTo>
                  <a:lnTo>
                    <a:pt x="499" y="340"/>
                  </a:lnTo>
                  <a:lnTo>
                    <a:pt x="477" y="385"/>
                  </a:lnTo>
                  <a:lnTo>
                    <a:pt x="454" y="453"/>
                  </a:lnTo>
                  <a:lnTo>
                    <a:pt x="477" y="499"/>
                  </a:lnTo>
                  <a:lnTo>
                    <a:pt x="545" y="476"/>
                  </a:lnTo>
                  <a:lnTo>
                    <a:pt x="590" y="408"/>
                  </a:lnTo>
                  <a:lnTo>
                    <a:pt x="635" y="385"/>
                  </a:lnTo>
                  <a:lnTo>
                    <a:pt x="613" y="340"/>
                  </a:lnTo>
                  <a:lnTo>
                    <a:pt x="613" y="317"/>
                  </a:lnTo>
                  <a:lnTo>
                    <a:pt x="635" y="294"/>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Freeform 33">
              <a:extLst>
                <a:ext uri="{FF2B5EF4-FFF2-40B4-BE49-F238E27FC236}">
                  <a16:creationId xmlns:a16="http://schemas.microsoft.com/office/drawing/2014/main" id="{529BD802-A589-EEB2-DD2A-170D64010E24}"/>
                </a:ext>
              </a:extLst>
            </p:cNvPr>
            <p:cNvSpPr>
              <a:spLocks/>
            </p:cNvSpPr>
            <p:nvPr/>
          </p:nvSpPr>
          <p:spPr bwMode="auto">
            <a:xfrm>
              <a:off x="3165" y="3127"/>
              <a:ext cx="253" cy="252"/>
            </a:xfrm>
            <a:custGeom>
              <a:avLst/>
              <a:gdLst>
                <a:gd name="T0" fmla="*/ 23 w 363"/>
                <a:gd name="T1" fmla="*/ 136 h 362"/>
                <a:gd name="T2" fmla="*/ 46 w 363"/>
                <a:gd name="T3" fmla="*/ 204 h 362"/>
                <a:gd name="T4" fmla="*/ 0 w 363"/>
                <a:gd name="T5" fmla="*/ 272 h 362"/>
                <a:gd name="T6" fmla="*/ 46 w 363"/>
                <a:gd name="T7" fmla="*/ 294 h 362"/>
                <a:gd name="T8" fmla="*/ 46 w 363"/>
                <a:gd name="T9" fmla="*/ 340 h 362"/>
                <a:gd name="T10" fmla="*/ 69 w 363"/>
                <a:gd name="T11" fmla="*/ 362 h 362"/>
                <a:gd name="T12" fmla="*/ 91 w 363"/>
                <a:gd name="T13" fmla="*/ 340 h 362"/>
                <a:gd name="T14" fmla="*/ 91 w 363"/>
                <a:gd name="T15" fmla="*/ 272 h 362"/>
                <a:gd name="T16" fmla="*/ 137 w 363"/>
                <a:gd name="T17" fmla="*/ 249 h 362"/>
                <a:gd name="T18" fmla="*/ 182 w 363"/>
                <a:gd name="T19" fmla="*/ 317 h 362"/>
                <a:gd name="T20" fmla="*/ 205 w 363"/>
                <a:gd name="T21" fmla="*/ 317 h 362"/>
                <a:gd name="T22" fmla="*/ 250 w 363"/>
                <a:gd name="T23" fmla="*/ 294 h 362"/>
                <a:gd name="T24" fmla="*/ 250 w 363"/>
                <a:gd name="T25" fmla="*/ 272 h 362"/>
                <a:gd name="T26" fmla="*/ 363 w 363"/>
                <a:gd name="T27" fmla="*/ 272 h 362"/>
                <a:gd name="T28" fmla="*/ 363 w 363"/>
                <a:gd name="T29" fmla="*/ 204 h 362"/>
                <a:gd name="T30" fmla="*/ 341 w 363"/>
                <a:gd name="T31" fmla="*/ 181 h 362"/>
                <a:gd name="T32" fmla="*/ 341 w 363"/>
                <a:gd name="T33" fmla="*/ 136 h 362"/>
                <a:gd name="T34" fmla="*/ 318 w 363"/>
                <a:gd name="T35" fmla="*/ 113 h 362"/>
                <a:gd name="T36" fmla="*/ 250 w 363"/>
                <a:gd name="T37" fmla="*/ 68 h 362"/>
                <a:gd name="T38" fmla="*/ 114 w 363"/>
                <a:gd name="T39" fmla="*/ 0 h 362"/>
                <a:gd name="T40" fmla="*/ 91 w 363"/>
                <a:gd name="T41" fmla="*/ 45 h 362"/>
                <a:gd name="T42" fmla="*/ 69 w 363"/>
                <a:gd name="T43" fmla="*/ 22 h 362"/>
                <a:gd name="T44" fmla="*/ 23 w 363"/>
                <a:gd name="T45" fmla="*/ 68 h 362"/>
                <a:gd name="T46" fmla="*/ 23 w 363"/>
                <a:gd name="T47" fmla="*/ 13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3" h="362">
                  <a:moveTo>
                    <a:pt x="23" y="136"/>
                  </a:moveTo>
                  <a:lnTo>
                    <a:pt x="46" y="204"/>
                  </a:lnTo>
                  <a:lnTo>
                    <a:pt x="0" y="272"/>
                  </a:lnTo>
                  <a:lnTo>
                    <a:pt x="46" y="294"/>
                  </a:lnTo>
                  <a:lnTo>
                    <a:pt x="46" y="340"/>
                  </a:lnTo>
                  <a:lnTo>
                    <a:pt x="69" y="362"/>
                  </a:lnTo>
                  <a:lnTo>
                    <a:pt x="91" y="340"/>
                  </a:lnTo>
                  <a:lnTo>
                    <a:pt x="91" y="272"/>
                  </a:lnTo>
                  <a:lnTo>
                    <a:pt x="137" y="249"/>
                  </a:lnTo>
                  <a:lnTo>
                    <a:pt x="182" y="317"/>
                  </a:lnTo>
                  <a:lnTo>
                    <a:pt x="205" y="317"/>
                  </a:lnTo>
                  <a:lnTo>
                    <a:pt x="250" y="294"/>
                  </a:lnTo>
                  <a:lnTo>
                    <a:pt x="250" y="272"/>
                  </a:lnTo>
                  <a:lnTo>
                    <a:pt x="363" y="272"/>
                  </a:lnTo>
                  <a:lnTo>
                    <a:pt x="363" y="204"/>
                  </a:lnTo>
                  <a:lnTo>
                    <a:pt x="341" y="181"/>
                  </a:lnTo>
                  <a:lnTo>
                    <a:pt x="341" y="136"/>
                  </a:lnTo>
                  <a:lnTo>
                    <a:pt x="318" y="113"/>
                  </a:lnTo>
                  <a:lnTo>
                    <a:pt x="250" y="68"/>
                  </a:lnTo>
                  <a:lnTo>
                    <a:pt x="114" y="0"/>
                  </a:lnTo>
                  <a:lnTo>
                    <a:pt x="91" y="45"/>
                  </a:lnTo>
                  <a:lnTo>
                    <a:pt x="69" y="22"/>
                  </a:lnTo>
                  <a:lnTo>
                    <a:pt x="23" y="68"/>
                  </a:lnTo>
                  <a:lnTo>
                    <a:pt x="23" y="136"/>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Freeform 34">
              <a:extLst>
                <a:ext uri="{FF2B5EF4-FFF2-40B4-BE49-F238E27FC236}">
                  <a16:creationId xmlns:a16="http://schemas.microsoft.com/office/drawing/2014/main" id="{99BC186F-0FBD-0E2B-B52D-0AE1A2AD8F6E}"/>
                </a:ext>
              </a:extLst>
            </p:cNvPr>
            <p:cNvSpPr>
              <a:spLocks/>
            </p:cNvSpPr>
            <p:nvPr/>
          </p:nvSpPr>
          <p:spPr bwMode="auto">
            <a:xfrm>
              <a:off x="2976" y="2795"/>
              <a:ext cx="427" cy="521"/>
            </a:xfrm>
            <a:custGeom>
              <a:avLst/>
              <a:gdLst>
                <a:gd name="T0" fmla="*/ 91 w 613"/>
                <a:gd name="T1" fmla="*/ 749 h 749"/>
                <a:gd name="T2" fmla="*/ 250 w 613"/>
                <a:gd name="T3" fmla="*/ 703 h 749"/>
                <a:gd name="T4" fmla="*/ 250 w 613"/>
                <a:gd name="T5" fmla="*/ 635 h 749"/>
                <a:gd name="T6" fmla="*/ 295 w 613"/>
                <a:gd name="T7" fmla="*/ 613 h 749"/>
                <a:gd name="T8" fmla="*/ 295 w 613"/>
                <a:gd name="T9" fmla="*/ 545 h 749"/>
                <a:gd name="T10" fmla="*/ 341 w 613"/>
                <a:gd name="T11" fmla="*/ 499 h 749"/>
                <a:gd name="T12" fmla="*/ 363 w 613"/>
                <a:gd name="T13" fmla="*/ 522 h 749"/>
                <a:gd name="T14" fmla="*/ 386 w 613"/>
                <a:gd name="T15" fmla="*/ 477 h 749"/>
                <a:gd name="T16" fmla="*/ 522 w 613"/>
                <a:gd name="T17" fmla="*/ 545 h 749"/>
                <a:gd name="T18" fmla="*/ 522 w 613"/>
                <a:gd name="T19" fmla="*/ 499 h 749"/>
                <a:gd name="T20" fmla="*/ 522 w 613"/>
                <a:gd name="T21" fmla="*/ 477 h 749"/>
                <a:gd name="T22" fmla="*/ 499 w 613"/>
                <a:gd name="T23" fmla="*/ 431 h 749"/>
                <a:gd name="T24" fmla="*/ 522 w 613"/>
                <a:gd name="T25" fmla="*/ 386 h 749"/>
                <a:gd name="T26" fmla="*/ 499 w 613"/>
                <a:gd name="T27" fmla="*/ 363 h 749"/>
                <a:gd name="T28" fmla="*/ 545 w 613"/>
                <a:gd name="T29" fmla="*/ 340 h 749"/>
                <a:gd name="T30" fmla="*/ 545 w 613"/>
                <a:gd name="T31" fmla="*/ 295 h 749"/>
                <a:gd name="T32" fmla="*/ 499 w 613"/>
                <a:gd name="T33" fmla="*/ 295 h 749"/>
                <a:gd name="T34" fmla="*/ 454 w 613"/>
                <a:gd name="T35" fmla="*/ 250 h 749"/>
                <a:gd name="T36" fmla="*/ 454 w 613"/>
                <a:gd name="T37" fmla="*/ 227 h 749"/>
                <a:gd name="T38" fmla="*/ 522 w 613"/>
                <a:gd name="T39" fmla="*/ 159 h 749"/>
                <a:gd name="T40" fmla="*/ 613 w 613"/>
                <a:gd name="T41" fmla="*/ 159 h 749"/>
                <a:gd name="T42" fmla="*/ 613 w 613"/>
                <a:gd name="T43" fmla="*/ 114 h 749"/>
                <a:gd name="T44" fmla="*/ 567 w 613"/>
                <a:gd name="T45" fmla="*/ 91 h 749"/>
                <a:gd name="T46" fmla="*/ 590 w 613"/>
                <a:gd name="T47" fmla="*/ 23 h 749"/>
                <a:gd name="T48" fmla="*/ 545 w 613"/>
                <a:gd name="T49" fmla="*/ 0 h 749"/>
                <a:gd name="T50" fmla="*/ 477 w 613"/>
                <a:gd name="T51" fmla="*/ 46 h 749"/>
                <a:gd name="T52" fmla="*/ 386 w 613"/>
                <a:gd name="T53" fmla="*/ 68 h 749"/>
                <a:gd name="T54" fmla="*/ 386 w 613"/>
                <a:gd name="T55" fmla="*/ 23 h 749"/>
                <a:gd name="T56" fmla="*/ 341 w 613"/>
                <a:gd name="T57" fmla="*/ 23 h 749"/>
                <a:gd name="T58" fmla="*/ 272 w 613"/>
                <a:gd name="T59" fmla="*/ 68 h 749"/>
                <a:gd name="T60" fmla="*/ 250 w 613"/>
                <a:gd name="T61" fmla="*/ 136 h 749"/>
                <a:gd name="T62" fmla="*/ 159 w 613"/>
                <a:gd name="T63" fmla="*/ 204 h 749"/>
                <a:gd name="T64" fmla="*/ 182 w 613"/>
                <a:gd name="T65" fmla="*/ 250 h 749"/>
                <a:gd name="T66" fmla="*/ 136 w 613"/>
                <a:gd name="T67" fmla="*/ 295 h 749"/>
                <a:gd name="T68" fmla="*/ 136 w 613"/>
                <a:gd name="T69" fmla="*/ 363 h 749"/>
                <a:gd name="T70" fmla="*/ 91 w 613"/>
                <a:gd name="T71" fmla="*/ 408 h 749"/>
                <a:gd name="T72" fmla="*/ 23 w 613"/>
                <a:gd name="T73" fmla="*/ 408 h 749"/>
                <a:gd name="T74" fmla="*/ 0 w 613"/>
                <a:gd name="T75" fmla="*/ 454 h 749"/>
                <a:gd name="T76" fmla="*/ 46 w 613"/>
                <a:gd name="T77" fmla="*/ 477 h 749"/>
                <a:gd name="T78" fmla="*/ 46 w 613"/>
                <a:gd name="T79" fmla="*/ 545 h 749"/>
                <a:gd name="T80" fmla="*/ 91 w 613"/>
                <a:gd name="T81" fmla="*/ 613 h 749"/>
                <a:gd name="T82" fmla="*/ 46 w 613"/>
                <a:gd name="T83" fmla="*/ 658 h 749"/>
                <a:gd name="T84" fmla="*/ 23 w 613"/>
                <a:gd name="T85" fmla="*/ 726 h 749"/>
                <a:gd name="T86" fmla="*/ 91 w 613"/>
                <a:gd name="T87"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3" h="749">
                  <a:moveTo>
                    <a:pt x="91" y="749"/>
                  </a:moveTo>
                  <a:lnTo>
                    <a:pt x="250" y="703"/>
                  </a:lnTo>
                  <a:lnTo>
                    <a:pt x="250" y="635"/>
                  </a:lnTo>
                  <a:lnTo>
                    <a:pt x="295" y="613"/>
                  </a:lnTo>
                  <a:lnTo>
                    <a:pt x="295" y="545"/>
                  </a:lnTo>
                  <a:lnTo>
                    <a:pt x="341" y="499"/>
                  </a:lnTo>
                  <a:lnTo>
                    <a:pt x="363" y="522"/>
                  </a:lnTo>
                  <a:lnTo>
                    <a:pt x="386" y="477"/>
                  </a:lnTo>
                  <a:lnTo>
                    <a:pt x="522" y="545"/>
                  </a:lnTo>
                  <a:lnTo>
                    <a:pt x="522" y="499"/>
                  </a:lnTo>
                  <a:lnTo>
                    <a:pt x="522" y="477"/>
                  </a:lnTo>
                  <a:lnTo>
                    <a:pt x="499" y="431"/>
                  </a:lnTo>
                  <a:lnTo>
                    <a:pt x="522" y="386"/>
                  </a:lnTo>
                  <a:lnTo>
                    <a:pt x="499" y="363"/>
                  </a:lnTo>
                  <a:lnTo>
                    <a:pt x="545" y="340"/>
                  </a:lnTo>
                  <a:lnTo>
                    <a:pt x="545" y="295"/>
                  </a:lnTo>
                  <a:lnTo>
                    <a:pt x="499" y="295"/>
                  </a:lnTo>
                  <a:lnTo>
                    <a:pt x="454" y="250"/>
                  </a:lnTo>
                  <a:lnTo>
                    <a:pt x="454" y="227"/>
                  </a:lnTo>
                  <a:lnTo>
                    <a:pt x="522" y="159"/>
                  </a:lnTo>
                  <a:lnTo>
                    <a:pt x="613" y="159"/>
                  </a:lnTo>
                  <a:lnTo>
                    <a:pt x="613" y="114"/>
                  </a:lnTo>
                  <a:lnTo>
                    <a:pt x="567" y="91"/>
                  </a:lnTo>
                  <a:lnTo>
                    <a:pt x="590" y="23"/>
                  </a:lnTo>
                  <a:lnTo>
                    <a:pt x="545" y="0"/>
                  </a:lnTo>
                  <a:lnTo>
                    <a:pt x="477" y="46"/>
                  </a:lnTo>
                  <a:lnTo>
                    <a:pt x="386" y="68"/>
                  </a:lnTo>
                  <a:lnTo>
                    <a:pt x="386" y="23"/>
                  </a:lnTo>
                  <a:lnTo>
                    <a:pt x="341" y="23"/>
                  </a:lnTo>
                  <a:lnTo>
                    <a:pt x="272" y="68"/>
                  </a:lnTo>
                  <a:lnTo>
                    <a:pt x="250" y="136"/>
                  </a:lnTo>
                  <a:lnTo>
                    <a:pt x="159" y="204"/>
                  </a:lnTo>
                  <a:lnTo>
                    <a:pt x="182" y="250"/>
                  </a:lnTo>
                  <a:lnTo>
                    <a:pt x="136" y="295"/>
                  </a:lnTo>
                  <a:lnTo>
                    <a:pt x="136" y="363"/>
                  </a:lnTo>
                  <a:lnTo>
                    <a:pt x="91" y="408"/>
                  </a:lnTo>
                  <a:lnTo>
                    <a:pt x="23" y="408"/>
                  </a:lnTo>
                  <a:lnTo>
                    <a:pt x="0" y="454"/>
                  </a:lnTo>
                  <a:lnTo>
                    <a:pt x="46" y="477"/>
                  </a:lnTo>
                  <a:lnTo>
                    <a:pt x="46" y="545"/>
                  </a:lnTo>
                  <a:lnTo>
                    <a:pt x="91" y="613"/>
                  </a:lnTo>
                  <a:lnTo>
                    <a:pt x="46" y="658"/>
                  </a:lnTo>
                  <a:lnTo>
                    <a:pt x="23" y="726"/>
                  </a:lnTo>
                  <a:lnTo>
                    <a:pt x="91" y="749"/>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Freeform 35">
              <a:extLst>
                <a:ext uri="{FF2B5EF4-FFF2-40B4-BE49-F238E27FC236}">
                  <a16:creationId xmlns:a16="http://schemas.microsoft.com/office/drawing/2014/main" id="{AC6EDD4E-9918-5A87-56F0-E1E946DAB707}"/>
                </a:ext>
              </a:extLst>
            </p:cNvPr>
            <p:cNvSpPr>
              <a:spLocks/>
            </p:cNvSpPr>
            <p:nvPr/>
          </p:nvSpPr>
          <p:spPr bwMode="auto">
            <a:xfrm>
              <a:off x="2691" y="2889"/>
              <a:ext cx="412" cy="411"/>
            </a:xfrm>
            <a:custGeom>
              <a:avLst/>
              <a:gdLst>
                <a:gd name="T0" fmla="*/ 431 w 590"/>
                <a:gd name="T1" fmla="*/ 590 h 590"/>
                <a:gd name="T2" fmla="*/ 454 w 590"/>
                <a:gd name="T3" fmla="*/ 522 h 590"/>
                <a:gd name="T4" fmla="*/ 499 w 590"/>
                <a:gd name="T5" fmla="*/ 477 h 590"/>
                <a:gd name="T6" fmla="*/ 454 w 590"/>
                <a:gd name="T7" fmla="*/ 409 h 590"/>
                <a:gd name="T8" fmla="*/ 454 w 590"/>
                <a:gd name="T9" fmla="*/ 341 h 590"/>
                <a:gd name="T10" fmla="*/ 408 w 590"/>
                <a:gd name="T11" fmla="*/ 318 h 590"/>
                <a:gd name="T12" fmla="*/ 431 w 590"/>
                <a:gd name="T13" fmla="*/ 272 h 590"/>
                <a:gd name="T14" fmla="*/ 499 w 590"/>
                <a:gd name="T15" fmla="*/ 272 h 590"/>
                <a:gd name="T16" fmla="*/ 544 w 590"/>
                <a:gd name="T17" fmla="*/ 227 h 590"/>
                <a:gd name="T18" fmla="*/ 544 w 590"/>
                <a:gd name="T19" fmla="*/ 159 h 590"/>
                <a:gd name="T20" fmla="*/ 590 w 590"/>
                <a:gd name="T21" fmla="*/ 114 h 590"/>
                <a:gd name="T22" fmla="*/ 567 w 590"/>
                <a:gd name="T23" fmla="*/ 68 h 590"/>
                <a:gd name="T24" fmla="*/ 499 w 590"/>
                <a:gd name="T25" fmla="*/ 23 h 590"/>
                <a:gd name="T26" fmla="*/ 431 w 590"/>
                <a:gd name="T27" fmla="*/ 23 h 590"/>
                <a:gd name="T28" fmla="*/ 363 w 590"/>
                <a:gd name="T29" fmla="*/ 46 h 590"/>
                <a:gd name="T30" fmla="*/ 295 w 590"/>
                <a:gd name="T31" fmla="*/ 0 h 590"/>
                <a:gd name="T32" fmla="*/ 272 w 590"/>
                <a:gd name="T33" fmla="*/ 46 h 590"/>
                <a:gd name="T34" fmla="*/ 295 w 590"/>
                <a:gd name="T35" fmla="*/ 68 h 590"/>
                <a:gd name="T36" fmla="*/ 227 w 590"/>
                <a:gd name="T37" fmla="*/ 136 h 590"/>
                <a:gd name="T38" fmla="*/ 204 w 590"/>
                <a:gd name="T39" fmla="*/ 182 h 590"/>
                <a:gd name="T40" fmla="*/ 250 w 590"/>
                <a:gd name="T41" fmla="*/ 250 h 590"/>
                <a:gd name="T42" fmla="*/ 204 w 590"/>
                <a:gd name="T43" fmla="*/ 272 h 590"/>
                <a:gd name="T44" fmla="*/ 136 w 590"/>
                <a:gd name="T45" fmla="*/ 250 h 590"/>
                <a:gd name="T46" fmla="*/ 91 w 590"/>
                <a:gd name="T47" fmla="*/ 250 h 590"/>
                <a:gd name="T48" fmla="*/ 45 w 590"/>
                <a:gd name="T49" fmla="*/ 227 h 590"/>
                <a:gd name="T50" fmla="*/ 23 w 590"/>
                <a:gd name="T51" fmla="*/ 272 h 590"/>
                <a:gd name="T52" fmla="*/ 23 w 590"/>
                <a:gd name="T53" fmla="*/ 341 h 590"/>
                <a:gd name="T54" fmla="*/ 45 w 590"/>
                <a:gd name="T55" fmla="*/ 409 h 590"/>
                <a:gd name="T56" fmla="*/ 0 w 590"/>
                <a:gd name="T57" fmla="*/ 454 h 590"/>
                <a:gd name="T58" fmla="*/ 0 w 590"/>
                <a:gd name="T59" fmla="*/ 499 h 590"/>
                <a:gd name="T60" fmla="*/ 68 w 590"/>
                <a:gd name="T61" fmla="*/ 477 h 590"/>
                <a:gd name="T62" fmla="*/ 91 w 590"/>
                <a:gd name="T63" fmla="*/ 545 h 590"/>
                <a:gd name="T64" fmla="*/ 136 w 590"/>
                <a:gd name="T65" fmla="*/ 477 h 590"/>
                <a:gd name="T66" fmla="*/ 250 w 590"/>
                <a:gd name="T67" fmla="*/ 454 h 590"/>
                <a:gd name="T68" fmla="*/ 272 w 590"/>
                <a:gd name="T69" fmla="*/ 522 h 590"/>
                <a:gd name="T70" fmla="*/ 318 w 590"/>
                <a:gd name="T71" fmla="*/ 545 h 590"/>
                <a:gd name="T72" fmla="*/ 340 w 590"/>
                <a:gd name="T73" fmla="*/ 522 h 590"/>
                <a:gd name="T74" fmla="*/ 386 w 590"/>
                <a:gd name="T75" fmla="*/ 590 h 590"/>
                <a:gd name="T76" fmla="*/ 408 w 590"/>
                <a:gd name="T77" fmla="*/ 567 h 590"/>
                <a:gd name="T78" fmla="*/ 431 w 590"/>
                <a:gd name="T79"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590">
                  <a:moveTo>
                    <a:pt x="431" y="590"/>
                  </a:moveTo>
                  <a:lnTo>
                    <a:pt x="454" y="522"/>
                  </a:lnTo>
                  <a:lnTo>
                    <a:pt x="499" y="477"/>
                  </a:lnTo>
                  <a:lnTo>
                    <a:pt x="454" y="409"/>
                  </a:lnTo>
                  <a:lnTo>
                    <a:pt x="454" y="341"/>
                  </a:lnTo>
                  <a:lnTo>
                    <a:pt x="408" y="318"/>
                  </a:lnTo>
                  <a:lnTo>
                    <a:pt x="431" y="272"/>
                  </a:lnTo>
                  <a:lnTo>
                    <a:pt x="499" y="272"/>
                  </a:lnTo>
                  <a:lnTo>
                    <a:pt x="544" y="227"/>
                  </a:lnTo>
                  <a:lnTo>
                    <a:pt x="544" y="159"/>
                  </a:lnTo>
                  <a:lnTo>
                    <a:pt x="590" y="114"/>
                  </a:lnTo>
                  <a:lnTo>
                    <a:pt x="567" y="68"/>
                  </a:lnTo>
                  <a:lnTo>
                    <a:pt x="499" y="23"/>
                  </a:lnTo>
                  <a:lnTo>
                    <a:pt x="431" y="23"/>
                  </a:lnTo>
                  <a:lnTo>
                    <a:pt x="363" y="46"/>
                  </a:lnTo>
                  <a:lnTo>
                    <a:pt x="295" y="0"/>
                  </a:lnTo>
                  <a:lnTo>
                    <a:pt x="272" y="46"/>
                  </a:lnTo>
                  <a:lnTo>
                    <a:pt x="295" y="68"/>
                  </a:lnTo>
                  <a:lnTo>
                    <a:pt x="227" y="136"/>
                  </a:lnTo>
                  <a:lnTo>
                    <a:pt x="204" y="182"/>
                  </a:lnTo>
                  <a:lnTo>
                    <a:pt x="250" y="250"/>
                  </a:lnTo>
                  <a:lnTo>
                    <a:pt x="204" y="272"/>
                  </a:lnTo>
                  <a:lnTo>
                    <a:pt x="136" y="250"/>
                  </a:lnTo>
                  <a:lnTo>
                    <a:pt x="91" y="250"/>
                  </a:lnTo>
                  <a:lnTo>
                    <a:pt x="45" y="227"/>
                  </a:lnTo>
                  <a:lnTo>
                    <a:pt x="23" y="272"/>
                  </a:lnTo>
                  <a:lnTo>
                    <a:pt x="23" y="341"/>
                  </a:lnTo>
                  <a:lnTo>
                    <a:pt x="45" y="409"/>
                  </a:lnTo>
                  <a:lnTo>
                    <a:pt x="0" y="454"/>
                  </a:lnTo>
                  <a:lnTo>
                    <a:pt x="0" y="499"/>
                  </a:lnTo>
                  <a:lnTo>
                    <a:pt x="68" y="477"/>
                  </a:lnTo>
                  <a:lnTo>
                    <a:pt x="91" y="545"/>
                  </a:lnTo>
                  <a:lnTo>
                    <a:pt x="136" y="477"/>
                  </a:lnTo>
                  <a:lnTo>
                    <a:pt x="250" y="454"/>
                  </a:lnTo>
                  <a:lnTo>
                    <a:pt x="272" y="522"/>
                  </a:lnTo>
                  <a:lnTo>
                    <a:pt x="318" y="545"/>
                  </a:lnTo>
                  <a:lnTo>
                    <a:pt x="340" y="522"/>
                  </a:lnTo>
                  <a:lnTo>
                    <a:pt x="386" y="590"/>
                  </a:lnTo>
                  <a:lnTo>
                    <a:pt x="408" y="567"/>
                  </a:lnTo>
                  <a:lnTo>
                    <a:pt x="431" y="59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Freeform 36">
              <a:extLst>
                <a:ext uri="{FF2B5EF4-FFF2-40B4-BE49-F238E27FC236}">
                  <a16:creationId xmlns:a16="http://schemas.microsoft.com/office/drawing/2014/main" id="{1378D24A-73C9-F47B-80C3-8C34869BE4D8}"/>
                </a:ext>
              </a:extLst>
            </p:cNvPr>
            <p:cNvSpPr>
              <a:spLocks/>
            </p:cNvSpPr>
            <p:nvPr/>
          </p:nvSpPr>
          <p:spPr bwMode="auto">
            <a:xfrm>
              <a:off x="2755" y="3206"/>
              <a:ext cx="284" cy="253"/>
            </a:xfrm>
            <a:custGeom>
              <a:avLst/>
              <a:gdLst>
                <a:gd name="T0" fmla="*/ 68 w 408"/>
                <a:gd name="T1" fmla="*/ 363 h 363"/>
                <a:gd name="T2" fmla="*/ 249 w 408"/>
                <a:gd name="T3" fmla="*/ 363 h 363"/>
                <a:gd name="T4" fmla="*/ 272 w 408"/>
                <a:gd name="T5" fmla="*/ 295 h 363"/>
                <a:gd name="T6" fmla="*/ 317 w 408"/>
                <a:gd name="T7" fmla="*/ 295 h 363"/>
                <a:gd name="T8" fmla="*/ 340 w 408"/>
                <a:gd name="T9" fmla="*/ 249 h 363"/>
                <a:gd name="T10" fmla="*/ 408 w 408"/>
                <a:gd name="T11" fmla="*/ 204 h 363"/>
                <a:gd name="T12" fmla="*/ 408 w 408"/>
                <a:gd name="T13" fmla="*/ 159 h 363"/>
                <a:gd name="T14" fmla="*/ 340 w 408"/>
                <a:gd name="T15" fmla="*/ 136 h 363"/>
                <a:gd name="T16" fmla="*/ 317 w 408"/>
                <a:gd name="T17" fmla="*/ 113 h 363"/>
                <a:gd name="T18" fmla="*/ 295 w 408"/>
                <a:gd name="T19" fmla="*/ 136 h 363"/>
                <a:gd name="T20" fmla="*/ 249 w 408"/>
                <a:gd name="T21" fmla="*/ 68 h 363"/>
                <a:gd name="T22" fmla="*/ 227 w 408"/>
                <a:gd name="T23" fmla="*/ 91 h 363"/>
                <a:gd name="T24" fmla="*/ 181 w 408"/>
                <a:gd name="T25" fmla="*/ 68 h 363"/>
                <a:gd name="T26" fmla="*/ 159 w 408"/>
                <a:gd name="T27" fmla="*/ 0 h 363"/>
                <a:gd name="T28" fmla="*/ 45 w 408"/>
                <a:gd name="T29" fmla="*/ 23 h 363"/>
                <a:gd name="T30" fmla="*/ 0 w 408"/>
                <a:gd name="T31" fmla="*/ 91 h 363"/>
                <a:gd name="T32" fmla="*/ 22 w 408"/>
                <a:gd name="T33" fmla="*/ 91 h 363"/>
                <a:gd name="T34" fmla="*/ 45 w 408"/>
                <a:gd name="T35" fmla="*/ 136 h 363"/>
                <a:gd name="T36" fmla="*/ 91 w 408"/>
                <a:gd name="T37" fmla="*/ 136 h 363"/>
                <a:gd name="T38" fmla="*/ 45 w 408"/>
                <a:gd name="T39" fmla="*/ 181 h 363"/>
                <a:gd name="T40" fmla="*/ 45 w 408"/>
                <a:gd name="T41" fmla="*/ 249 h 363"/>
                <a:gd name="T42" fmla="*/ 22 w 408"/>
                <a:gd name="T43" fmla="*/ 272 h 363"/>
                <a:gd name="T44" fmla="*/ 68 w 408"/>
                <a:gd name="T45" fmla="*/ 317 h 363"/>
                <a:gd name="T46" fmla="*/ 68 w 408"/>
                <a:gd name="T47" fmla="*/ 295 h 363"/>
                <a:gd name="T48" fmla="*/ 45 w 408"/>
                <a:gd name="T49" fmla="*/ 272 h 363"/>
                <a:gd name="T50" fmla="*/ 68 w 408"/>
                <a:gd name="T51" fmla="*/ 227 h 363"/>
                <a:gd name="T52" fmla="*/ 91 w 408"/>
                <a:gd name="T53" fmla="*/ 227 h 363"/>
                <a:gd name="T54" fmla="*/ 91 w 408"/>
                <a:gd name="T55" fmla="*/ 272 h 363"/>
                <a:gd name="T56" fmla="*/ 113 w 408"/>
                <a:gd name="T57" fmla="*/ 272 h 363"/>
                <a:gd name="T58" fmla="*/ 159 w 408"/>
                <a:gd name="T59" fmla="*/ 295 h 363"/>
                <a:gd name="T60" fmla="*/ 181 w 408"/>
                <a:gd name="T61" fmla="*/ 272 h 363"/>
                <a:gd name="T62" fmla="*/ 204 w 408"/>
                <a:gd name="T63" fmla="*/ 295 h 363"/>
                <a:gd name="T64" fmla="*/ 204 w 408"/>
                <a:gd name="T65" fmla="*/ 340 h 363"/>
                <a:gd name="T66" fmla="*/ 159 w 408"/>
                <a:gd name="T67" fmla="*/ 340 h 363"/>
                <a:gd name="T68" fmla="*/ 103 w 408"/>
                <a:gd name="T69" fmla="*/ 337 h 363"/>
                <a:gd name="T70" fmla="*/ 68 w 408"/>
                <a:gd name="T71"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363">
                  <a:moveTo>
                    <a:pt x="68" y="363"/>
                  </a:moveTo>
                  <a:lnTo>
                    <a:pt x="249" y="363"/>
                  </a:lnTo>
                  <a:lnTo>
                    <a:pt x="272" y="295"/>
                  </a:lnTo>
                  <a:lnTo>
                    <a:pt x="317" y="295"/>
                  </a:lnTo>
                  <a:lnTo>
                    <a:pt x="340" y="249"/>
                  </a:lnTo>
                  <a:lnTo>
                    <a:pt x="408" y="204"/>
                  </a:lnTo>
                  <a:lnTo>
                    <a:pt x="408" y="159"/>
                  </a:lnTo>
                  <a:lnTo>
                    <a:pt x="340" y="136"/>
                  </a:lnTo>
                  <a:lnTo>
                    <a:pt x="317" y="113"/>
                  </a:lnTo>
                  <a:lnTo>
                    <a:pt x="295" y="136"/>
                  </a:lnTo>
                  <a:lnTo>
                    <a:pt x="249" y="68"/>
                  </a:lnTo>
                  <a:lnTo>
                    <a:pt x="227" y="91"/>
                  </a:lnTo>
                  <a:lnTo>
                    <a:pt x="181" y="68"/>
                  </a:lnTo>
                  <a:lnTo>
                    <a:pt x="159" y="0"/>
                  </a:lnTo>
                  <a:lnTo>
                    <a:pt x="45" y="23"/>
                  </a:lnTo>
                  <a:lnTo>
                    <a:pt x="0" y="91"/>
                  </a:lnTo>
                  <a:lnTo>
                    <a:pt x="22" y="91"/>
                  </a:lnTo>
                  <a:lnTo>
                    <a:pt x="45" y="136"/>
                  </a:lnTo>
                  <a:lnTo>
                    <a:pt x="91" y="136"/>
                  </a:lnTo>
                  <a:lnTo>
                    <a:pt x="45" y="181"/>
                  </a:lnTo>
                  <a:lnTo>
                    <a:pt x="45" y="249"/>
                  </a:lnTo>
                  <a:lnTo>
                    <a:pt x="22" y="272"/>
                  </a:lnTo>
                  <a:lnTo>
                    <a:pt x="68" y="317"/>
                  </a:lnTo>
                  <a:lnTo>
                    <a:pt x="68" y="295"/>
                  </a:lnTo>
                  <a:lnTo>
                    <a:pt x="45" y="272"/>
                  </a:lnTo>
                  <a:lnTo>
                    <a:pt x="68" y="227"/>
                  </a:lnTo>
                  <a:lnTo>
                    <a:pt x="91" y="227"/>
                  </a:lnTo>
                  <a:lnTo>
                    <a:pt x="91" y="272"/>
                  </a:lnTo>
                  <a:lnTo>
                    <a:pt x="113" y="272"/>
                  </a:lnTo>
                  <a:lnTo>
                    <a:pt x="159" y="295"/>
                  </a:lnTo>
                  <a:lnTo>
                    <a:pt x="181" y="272"/>
                  </a:lnTo>
                  <a:lnTo>
                    <a:pt x="204" y="295"/>
                  </a:lnTo>
                  <a:lnTo>
                    <a:pt x="204" y="340"/>
                  </a:lnTo>
                  <a:lnTo>
                    <a:pt x="159" y="340"/>
                  </a:lnTo>
                  <a:lnTo>
                    <a:pt x="103" y="337"/>
                  </a:lnTo>
                  <a:lnTo>
                    <a:pt x="68" y="363"/>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Freeform 37">
              <a:extLst>
                <a:ext uri="{FF2B5EF4-FFF2-40B4-BE49-F238E27FC236}">
                  <a16:creationId xmlns:a16="http://schemas.microsoft.com/office/drawing/2014/main" id="{CD9A4666-7473-EA31-A60D-DAF3A3B85E0B}"/>
                </a:ext>
              </a:extLst>
            </p:cNvPr>
            <p:cNvSpPr>
              <a:spLocks/>
            </p:cNvSpPr>
            <p:nvPr/>
          </p:nvSpPr>
          <p:spPr bwMode="auto">
            <a:xfrm>
              <a:off x="2455" y="3222"/>
              <a:ext cx="331" cy="442"/>
            </a:xfrm>
            <a:custGeom>
              <a:avLst/>
              <a:gdLst>
                <a:gd name="T0" fmla="*/ 340 w 476"/>
                <a:gd name="T1" fmla="*/ 22 h 635"/>
                <a:gd name="T2" fmla="*/ 408 w 476"/>
                <a:gd name="T3" fmla="*/ 0 h 635"/>
                <a:gd name="T4" fmla="*/ 431 w 476"/>
                <a:gd name="T5" fmla="*/ 68 h 635"/>
                <a:gd name="T6" fmla="*/ 453 w 476"/>
                <a:gd name="T7" fmla="*/ 68 h 635"/>
                <a:gd name="T8" fmla="*/ 476 w 476"/>
                <a:gd name="T9" fmla="*/ 113 h 635"/>
                <a:gd name="T10" fmla="*/ 408 w 476"/>
                <a:gd name="T11" fmla="*/ 136 h 635"/>
                <a:gd name="T12" fmla="*/ 385 w 476"/>
                <a:gd name="T13" fmla="*/ 181 h 635"/>
                <a:gd name="T14" fmla="*/ 317 w 476"/>
                <a:gd name="T15" fmla="*/ 226 h 635"/>
                <a:gd name="T16" fmla="*/ 340 w 476"/>
                <a:gd name="T17" fmla="*/ 272 h 635"/>
                <a:gd name="T18" fmla="*/ 317 w 476"/>
                <a:gd name="T19" fmla="*/ 294 h 635"/>
                <a:gd name="T20" fmla="*/ 363 w 476"/>
                <a:gd name="T21" fmla="*/ 317 h 635"/>
                <a:gd name="T22" fmla="*/ 408 w 476"/>
                <a:gd name="T23" fmla="*/ 362 h 635"/>
                <a:gd name="T24" fmla="*/ 453 w 476"/>
                <a:gd name="T25" fmla="*/ 408 h 635"/>
                <a:gd name="T26" fmla="*/ 408 w 476"/>
                <a:gd name="T27" fmla="*/ 430 h 635"/>
                <a:gd name="T28" fmla="*/ 408 w 476"/>
                <a:gd name="T29" fmla="*/ 453 h 635"/>
                <a:gd name="T30" fmla="*/ 385 w 476"/>
                <a:gd name="T31" fmla="*/ 430 h 635"/>
                <a:gd name="T32" fmla="*/ 340 w 476"/>
                <a:gd name="T33" fmla="*/ 430 h 635"/>
                <a:gd name="T34" fmla="*/ 317 w 476"/>
                <a:gd name="T35" fmla="*/ 430 h 635"/>
                <a:gd name="T36" fmla="*/ 204 w 476"/>
                <a:gd name="T37" fmla="*/ 430 h 635"/>
                <a:gd name="T38" fmla="*/ 181 w 476"/>
                <a:gd name="T39" fmla="*/ 476 h 635"/>
                <a:gd name="T40" fmla="*/ 159 w 476"/>
                <a:gd name="T41" fmla="*/ 476 h 635"/>
                <a:gd name="T42" fmla="*/ 136 w 476"/>
                <a:gd name="T43" fmla="*/ 499 h 635"/>
                <a:gd name="T44" fmla="*/ 159 w 476"/>
                <a:gd name="T45" fmla="*/ 521 h 635"/>
                <a:gd name="T46" fmla="*/ 136 w 476"/>
                <a:gd name="T47" fmla="*/ 544 h 635"/>
                <a:gd name="T48" fmla="*/ 68 w 476"/>
                <a:gd name="T49" fmla="*/ 567 h 635"/>
                <a:gd name="T50" fmla="*/ 45 w 476"/>
                <a:gd name="T51" fmla="*/ 635 h 635"/>
                <a:gd name="T52" fmla="*/ 0 w 476"/>
                <a:gd name="T53" fmla="*/ 567 h 635"/>
                <a:gd name="T54" fmla="*/ 23 w 476"/>
                <a:gd name="T55" fmla="*/ 521 h 635"/>
                <a:gd name="T56" fmla="*/ 68 w 476"/>
                <a:gd name="T57" fmla="*/ 521 h 635"/>
                <a:gd name="T58" fmla="*/ 113 w 476"/>
                <a:gd name="T59" fmla="*/ 499 h 635"/>
                <a:gd name="T60" fmla="*/ 159 w 476"/>
                <a:gd name="T61" fmla="*/ 317 h 635"/>
                <a:gd name="T62" fmla="*/ 204 w 476"/>
                <a:gd name="T63" fmla="*/ 294 h 635"/>
                <a:gd name="T64" fmla="*/ 159 w 476"/>
                <a:gd name="T65" fmla="*/ 272 h 635"/>
                <a:gd name="T66" fmla="*/ 181 w 476"/>
                <a:gd name="T67" fmla="*/ 226 h 635"/>
                <a:gd name="T68" fmla="*/ 159 w 476"/>
                <a:gd name="T69" fmla="*/ 181 h 635"/>
                <a:gd name="T70" fmla="*/ 181 w 476"/>
                <a:gd name="T71" fmla="*/ 136 h 635"/>
                <a:gd name="T72" fmla="*/ 204 w 476"/>
                <a:gd name="T73" fmla="*/ 113 h 635"/>
                <a:gd name="T74" fmla="*/ 272 w 476"/>
                <a:gd name="T75" fmla="*/ 158 h 635"/>
                <a:gd name="T76" fmla="*/ 340 w 476"/>
                <a:gd name="T77" fmla="*/ 113 h 635"/>
                <a:gd name="T78" fmla="*/ 340 w 476"/>
                <a:gd name="T79" fmla="*/ 68 h 635"/>
                <a:gd name="T80" fmla="*/ 363 w 476"/>
                <a:gd name="T81" fmla="*/ 45 h 635"/>
                <a:gd name="T82" fmla="*/ 340 w 476"/>
                <a:gd name="T83" fmla="*/ 2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6" h="635">
                  <a:moveTo>
                    <a:pt x="340" y="22"/>
                  </a:moveTo>
                  <a:lnTo>
                    <a:pt x="408" y="0"/>
                  </a:lnTo>
                  <a:lnTo>
                    <a:pt x="431" y="68"/>
                  </a:lnTo>
                  <a:lnTo>
                    <a:pt x="453" y="68"/>
                  </a:lnTo>
                  <a:lnTo>
                    <a:pt x="476" y="113"/>
                  </a:lnTo>
                  <a:lnTo>
                    <a:pt x="408" y="136"/>
                  </a:lnTo>
                  <a:lnTo>
                    <a:pt x="385" y="181"/>
                  </a:lnTo>
                  <a:lnTo>
                    <a:pt x="317" y="226"/>
                  </a:lnTo>
                  <a:lnTo>
                    <a:pt x="340" y="272"/>
                  </a:lnTo>
                  <a:lnTo>
                    <a:pt x="317" y="294"/>
                  </a:lnTo>
                  <a:lnTo>
                    <a:pt x="363" y="317"/>
                  </a:lnTo>
                  <a:lnTo>
                    <a:pt x="408" y="362"/>
                  </a:lnTo>
                  <a:lnTo>
                    <a:pt x="453" y="408"/>
                  </a:lnTo>
                  <a:lnTo>
                    <a:pt x="408" y="430"/>
                  </a:lnTo>
                  <a:lnTo>
                    <a:pt x="408" y="453"/>
                  </a:lnTo>
                  <a:lnTo>
                    <a:pt x="385" y="430"/>
                  </a:lnTo>
                  <a:lnTo>
                    <a:pt x="340" y="430"/>
                  </a:lnTo>
                  <a:lnTo>
                    <a:pt x="317" y="430"/>
                  </a:lnTo>
                  <a:lnTo>
                    <a:pt x="204" y="430"/>
                  </a:lnTo>
                  <a:lnTo>
                    <a:pt x="181" y="476"/>
                  </a:lnTo>
                  <a:lnTo>
                    <a:pt x="159" y="476"/>
                  </a:lnTo>
                  <a:lnTo>
                    <a:pt x="136" y="499"/>
                  </a:lnTo>
                  <a:lnTo>
                    <a:pt x="159" y="521"/>
                  </a:lnTo>
                  <a:lnTo>
                    <a:pt x="136" y="544"/>
                  </a:lnTo>
                  <a:lnTo>
                    <a:pt x="68" y="567"/>
                  </a:lnTo>
                  <a:lnTo>
                    <a:pt x="45" y="635"/>
                  </a:lnTo>
                  <a:lnTo>
                    <a:pt x="0" y="567"/>
                  </a:lnTo>
                  <a:lnTo>
                    <a:pt x="23" y="521"/>
                  </a:lnTo>
                  <a:lnTo>
                    <a:pt x="68" y="521"/>
                  </a:lnTo>
                  <a:lnTo>
                    <a:pt x="113" y="499"/>
                  </a:lnTo>
                  <a:lnTo>
                    <a:pt x="159" y="317"/>
                  </a:lnTo>
                  <a:lnTo>
                    <a:pt x="204" y="294"/>
                  </a:lnTo>
                  <a:lnTo>
                    <a:pt x="159" y="272"/>
                  </a:lnTo>
                  <a:lnTo>
                    <a:pt x="181" y="226"/>
                  </a:lnTo>
                  <a:lnTo>
                    <a:pt x="159" y="181"/>
                  </a:lnTo>
                  <a:lnTo>
                    <a:pt x="181" y="136"/>
                  </a:lnTo>
                  <a:lnTo>
                    <a:pt x="204" y="113"/>
                  </a:lnTo>
                  <a:lnTo>
                    <a:pt x="272" y="158"/>
                  </a:lnTo>
                  <a:lnTo>
                    <a:pt x="340" y="113"/>
                  </a:lnTo>
                  <a:lnTo>
                    <a:pt x="340" y="68"/>
                  </a:lnTo>
                  <a:lnTo>
                    <a:pt x="363" y="45"/>
                  </a:lnTo>
                  <a:lnTo>
                    <a:pt x="340" y="22"/>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Freeform 38">
              <a:extLst>
                <a:ext uri="{FF2B5EF4-FFF2-40B4-BE49-F238E27FC236}">
                  <a16:creationId xmlns:a16="http://schemas.microsoft.com/office/drawing/2014/main" id="{F6A924A1-73FD-6461-E65A-9952342B996B}"/>
                </a:ext>
              </a:extLst>
            </p:cNvPr>
            <p:cNvSpPr>
              <a:spLocks/>
            </p:cNvSpPr>
            <p:nvPr/>
          </p:nvSpPr>
          <p:spPr bwMode="auto">
            <a:xfrm>
              <a:off x="2391" y="3316"/>
              <a:ext cx="206" cy="301"/>
            </a:xfrm>
            <a:custGeom>
              <a:avLst/>
              <a:gdLst>
                <a:gd name="T0" fmla="*/ 250 w 295"/>
                <a:gd name="T1" fmla="*/ 45 h 431"/>
                <a:gd name="T2" fmla="*/ 272 w 295"/>
                <a:gd name="T3" fmla="*/ 90 h 431"/>
                <a:gd name="T4" fmla="*/ 250 w 295"/>
                <a:gd name="T5" fmla="*/ 136 h 431"/>
                <a:gd name="T6" fmla="*/ 295 w 295"/>
                <a:gd name="T7" fmla="*/ 158 h 431"/>
                <a:gd name="T8" fmla="*/ 250 w 295"/>
                <a:gd name="T9" fmla="*/ 181 h 431"/>
                <a:gd name="T10" fmla="*/ 204 w 295"/>
                <a:gd name="T11" fmla="*/ 363 h 431"/>
                <a:gd name="T12" fmla="*/ 159 w 295"/>
                <a:gd name="T13" fmla="*/ 385 h 431"/>
                <a:gd name="T14" fmla="*/ 114 w 295"/>
                <a:gd name="T15" fmla="*/ 385 h 431"/>
                <a:gd name="T16" fmla="*/ 91 w 295"/>
                <a:gd name="T17" fmla="*/ 431 h 431"/>
                <a:gd name="T18" fmla="*/ 0 w 295"/>
                <a:gd name="T19" fmla="*/ 363 h 431"/>
                <a:gd name="T20" fmla="*/ 0 w 295"/>
                <a:gd name="T21" fmla="*/ 294 h 431"/>
                <a:gd name="T22" fmla="*/ 46 w 295"/>
                <a:gd name="T23" fmla="*/ 249 h 431"/>
                <a:gd name="T24" fmla="*/ 91 w 295"/>
                <a:gd name="T25" fmla="*/ 249 h 431"/>
                <a:gd name="T26" fmla="*/ 68 w 295"/>
                <a:gd name="T27" fmla="*/ 158 h 431"/>
                <a:gd name="T28" fmla="*/ 114 w 295"/>
                <a:gd name="T29" fmla="*/ 90 h 431"/>
                <a:gd name="T30" fmla="*/ 114 w 295"/>
                <a:gd name="T31" fmla="*/ 45 h 431"/>
                <a:gd name="T32" fmla="*/ 159 w 295"/>
                <a:gd name="T33" fmla="*/ 0 h 431"/>
                <a:gd name="T34" fmla="*/ 159 w 295"/>
                <a:gd name="T35" fmla="*/ 45 h 431"/>
                <a:gd name="T36" fmla="*/ 250 w 295"/>
                <a:gd name="T37" fmla="*/ 4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431">
                  <a:moveTo>
                    <a:pt x="250" y="45"/>
                  </a:moveTo>
                  <a:lnTo>
                    <a:pt x="272" y="90"/>
                  </a:lnTo>
                  <a:lnTo>
                    <a:pt x="250" y="136"/>
                  </a:lnTo>
                  <a:lnTo>
                    <a:pt x="295" y="158"/>
                  </a:lnTo>
                  <a:lnTo>
                    <a:pt x="250" y="181"/>
                  </a:lnTo>
                  <a:lnTo>
                    <a:pt x="204" y="363"/>
                  </a:lnTo>
                  <a:lnTo>
                    <a:pt x="159" y="385"/>
                  </a:lnTo>
                  <a:lnTo>
                    <a:pt x="114" y="385"/>
                  </a:lnTo>
                  <a:lnTo>
                    <a:pt x="91" y="431"/>
                  </a:lnTo>
                  <a:lnTo>
                    <a:pt x="0" y="363"/>
                  </a:lnTo>
                  <a:lnTo>
                    <a:pt x="0" y="294"/>
                  </a:lnTo>
                  <a:lnTo>
                    <a:pt x="46" y="249"/>
                  </a:lnTo>
                  <a:lnTo>
                    <a:pt x="91" y="249"/>
                  </a:lnTo>
                  <a:lnTo>
                    <a:pt x="68" y="158"/>
                  </a:lnTo>
                  <a:lnTo>
                    <a:pt x="114" y="90"/>
                  </a:lnTo>
                  <a:lnTo>
                    <a:pt x="114" y="45"/>
                  </a:lnTo>
                  <a:lnTo>
                    <a:pt x="159" y="0"/>
                  </a:lnTo>
                  <a:lnTo>
                    <a:pt x="159" y="45"/>
                  </a:lnTo>
                  <a:lnTo>
                    <a:pt x="250" y="45"/>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Freeform 39">
              <a:extLst>
                <a:ext uri="{FF2B5EF4-FFF2-40B4-BE49-F238E27FC236}">
                  <a16:creationId xmlns:a16="http://schemas.microsoft.com/office/drawing/2014/main" id="{5AC80F57-04D6-5A6D-8994-18D98C41A5AB}"/>
                </a:ext>
              </a:extLst>
            </p:cNvPr>
            <p:cNvSpPr>
              <a:spLocks/>
            </p:cNvSpPr>
            <p:nvPr/>
          </p:nvSpPr>
          <p:spPr bwMode="auto">
            <a:xfrm>
              <a:off x="2486" y="2889"/>
              <a:ext cx="380" cy="253"/>
            </a:xfrm>
            <a:custGeom>
              <a:avLst/>
              <a:gdLst>
                <a:gd name="T0" fmla="*/ 318 w 545"/>
                <a:gd name="T1" fmla="*/ 272 h 363"/>
                <a:gd name="T2" fmla="*/ 340 w 545"/>
                <a:gd name="T3" fmla="*/ 227 h 363"/>
                <a:gd name="T4" fmla="*/ 386 w 545"/>
                <a:gd name="T5" fmla="*/ 250 h 363"/>
                <a:gd name="T6" fmla="*/ 431 w 545"/>
                <a:gd name="T7" fmla="*/ 250 h 363"/>
                <a:gd name="T8" fmla="*/ 499 w 545"/>
                <a:gd name="T9" fmla="*/ 272 h 363"/>
                <a:gd name="T10" fmla="*/ 545 w 545"/>
                <a:gd name="T11" fmla="*/ 250 h 363"/>
                <a:gd name="T12" fmla="*/ 499 w 545"/>
                <a:gd name="T13" fmla="*/ 182 h 363"/>
                <a:gd name="T14" fmla="*/ 522 w 545"/>
                <a:gd name="T15" fmla="*/ 136 h 363"/>
                <a:gd name="T16" fmla="*/ 477 w 545"/>
                <a:gd name="T17" fmla="*/ 136 h 363"/>
                <a:gd name="T18" fmla="*/ 477 w 545"/>
                <a:gd name="T19" fmla="*/ 91 h 363"/>
                <a:gd name="T20" fmla="*/ 408 w 545"/>
                <a:gd name="T21" fmla="*/ 68 h 363"/>
                <a:gd name="T22" fmla="*/ 363 w 545"/>
                <a:gd name="T23" fmla="*/ 0 h 363"/>
                <a:gd name="T24" fmla="*/ 340 w 545"/>
                <a:gd name="T25" fmla="*/ 0 h 363"/>
                <a:gd name="T26" fmla="*/ 318 w 545"/>
                <a:gd name="T27" fmla="*/ 46 h 363"/>
                <a:gd name="T28" fmla="*/ 272 w 545"/>
                <a:gd name="T29" fmla="*/ 68 h 363"/>
                <a:gd name="T30" fmla="*/ 227 w 545"/>
                <a:gd name="T31" fmla="*/ 114 h 363"/>
                <a:gd name="T32" fmla="*/ 250 w 545"/>
                <a:gd name="T33" fmla="*/ 136 h 363"/>
                <a:gd name="T34" fmla="*/ 272 w 545"/>
                <a:gd name="T35" fmla="*/ 204 h 363"/>
                <a:gd name="T36" fmla="*/ 250 w 545"/>
                <a:gd name="T37" fmla="*/ 250 h 363"/>
                <a:gd name="T38" fmla="*/ 227 w 545"/>
                <a:gd name="T39" fmla="*/ 272 h 363"/>
                <a:gd name="T40" fmla="*/ 227 w 545"/>
                <a:gd name="T41" fmla="*/ 227 h 363"/>
                <a:gd name="T42" fmla="*/ 204 w 545"/>
                <a:gd name="T43" fmla="*/ 272 h 363"/>
                <a:gd name="T44" fmla="*/ 159 w 545"/>
                <a:gd name="T45" fmla="*/ 272 h 363"/>
                <a:gd name="T46" fmla="*/ 136 w 545"/>
                <a:gd name="T47" fmla="*/ 295 h 363"/>
                <a:gd name="T48" fmla="*/ 114 w 545"/>
                <a:gd name="T49" fmla="*/ 295 h 363"/>
                <a:gd name="T50" fmla="*/ 91 w 545"/>
                <a:gd name="T51" fmla="*/ 318 h 363"/>
                <a:gd name="T52" fmla="*/ 46 w 545"/>
                <a:gd name="T53" fmla="*/ 295 h 363"/>
                <a:gd name="T54" fmla="*/ 0 w 545"/>
                <a:gd name="T55" fmla="*/ 250 h 363"/>
                <a:gd name="T56" fmla="*/ 0 w 545"/>
                <a:gd name="T57" fmla="*/ 341 h 363"/>
                <a:gd name="T58" fmla="*/ 91 w 545"/>
                <a:gd name="T59" fmla="*/ 363 h 363"/>
                <a:gd name="T60" fmla="*/ 136 w 545"/>
                <a:gd name="T61" fmla="*/ 363 h 363"/>
                <a:gd name="T62" fmla="*/ 182 w 545"/>
                <a:gd name="T63" fmla="*/ 318 h 363"/>
                <a:gd name="T64" fmla="*/ 250 w 545"/>
                <a:gd name="T65" fmla="*/ 318 h 363"/>
                <a:gd name="T66" fmla="*/ 295 w 545"/>
                <a:gd name="T67" fmla="*/ 272 h 363"/>
                <a:gd name="T68" fmla="*/ 318 w 545"/>
                <a:gd name="T69" fmla="*/ 27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363">
                  <a:moveTo>
                    <a:pt x="318" y="272"/>
                  </a:moveTo>
                  <a:lnTo>
                    <a:pt x="340" y="227"/>
                  </a:lnTo>
                  <a:lnTo>
                    <a:pt x="386" y="250"/>
                  </a:lnTo>
                  <a:lnTo>
                    <a:pt x="431" y="250"/>
                  </a:lnTo>
                  <a:lnTo>
                    <a:pt x="499" y="272"/>
                  </a:lnTo>
                  <a:lnTo>
                    <a:pt x="545" y="250"/>
                  </a:lnTo>
                  <a:lnTo>
                    <a:pt x="499" y="182"/>
                  </a:lnTo>
                  <a:lnTo>
                    <a:pt x="522" y="136"/>
                  </a:lnTo>
                  <a:lnTo>
                    <a:pt x="477" y="136"/>
                  </a:lnTo>
                  <a:lnTo>
                    <a:pt x="477" y="91"/>
                  </a:lnTo>
                  <a:lnTo>
                    <a:pt x="408" y="68"/>
                  </a:lnTo>
                  <a:lnTo>
                    <a:pt x="363" y="0"/>
                  </a:lnTo>
                  <a:lnTo>
                    <a:pt x="340" y="0"/>
                  </a:lnTo>
                  <a:lnTo>
                    <a:pt x="318" y="46"/>
                  </a:lnTo>
                  <a:lnTo>
                    <a:pt x="272" y="68"/>
                  </a:lnTo>
                  <a:lnTo>
                    <a:pt x="227" y="114"/>
                  </a:lnTo>
                  <a:lnTo>
                    <a:pt x="250" y="136"/>
                  </a:lnTo>
                  <a:lnTo>
                    <a:pt x="272" y="204"/>
                  </a:lnTo>
                  <a:lnTo>
                    <a:pt x="250" y="250"/>
                  </a:lnTo>
                  <a:lnTo>
                    <a:pt x="227" y="272"/>
                  </a:lnTo>
                  <a:lnTo>
                    <a:pt x="227" y="227"/>
                  </a:lnTo>
                  <a:lnTo>
                    <a:pt x="204" y="272"/>
                  </a:lnTo>
                  <a:lnTo>
                    <a:pt x="159" y="272"/>
                  </a:lnTo>
                  <a:lnTo>
                    <a:pt x="136" y="295"/>
                  </a:lnTo>
                  <a:lnTo>
                    <a:pt x="114" y="295"/>
                  </a:lnTo>
                  <a:lnTo>
                    <a:pt x="91" y="318"/>
                  </a:lnTo>
                  <a:lnTo>
                    <a:pt x="46" y="295"/>
                  </a:lnTo>
                  <a:lnTo>
                    <a:pt x="0" y="250"/>
                  </a:lnTo>
                  <a:lnTo>
                    <a:pt x="0" y="341"/>
                  </a:lnTo>
                  <a:lnTo>
                    <a:pt x="91" y="363"/>
                  </a:lnTo>
                  <a:lnTo>
                    <a:pt x="136" y="363"/>
                  </a:lnTo>
                  <a:lnTo>
                    <a:pt x="182" y="318"/>
                  </a:lnTo>
                  <a:lnTo>
                    <a:pt x="250" y="318"/>
                  </a:lnTo>
                  <a:lnTo>
                    <a:pt x="295" y="272"/>
                  </a:lnTo>
                  <a:lnTo>
                    <a:pt x="318" y="272"/>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Freeform 40">
              <a:extLst>
                <a:ext uri="{FF2B5EF4-FFF2-40B4-BE49-F238E27FC236}">
                  <a16:creationId xmlns:a16="http://schemas.microsoft.com/office/drawing/2014/main" id="{4DA8C76A-6E20-06E6-0187-FB298195316D}"/>
                </a:ext>
              </a:extLst>
            </p:cNvPr>
            <p:cNvSpPr>
              <a:spLocks/>
            </p:cNvSpPr>
            <p:nvPr/>
          </p:nvSpPr>
          <p:spPr bwMode="auto">
            <a:xfrm>
              <a:off x="2533" y="3079"/>
              <a:ext cx="190" cy="253"/>
            </a:xfrm>
            <a:custGeom>
              <a:avLst/>
              <a:gdLst>
                <a:gd name="T0" fmla="*/ 23 w 272"/>
                <a:gd name="T1" fmla="*/ 91 h 363"/>
                <a:gd name="T2" fmla="*/ 68 w 272"/>
                <a:gd name="T3" fmla="*/ 91 h 363"/>
                <a:gd name="T4" fmla="*/ 114 w 272"/>
                <a:gd name="T5" fmla="*/ 46 h 363"/>
                <a:gd name="T6" fmla="*/ 182 w 272"/>
                <a:gd name="T7" fmla="*/ 46 h 363"/>
                <a:gd name="T8" fmla="*/ 227 w 272"/>
                <a:gd name="T9" fmla="*/ 0 h 363"/>
                <a:gd name="T10" fmla="*/ 250 w 272"/>
                <a:gd name="T11" fmla="*/ 0 h 363"/>
                <a:gd name="T12" fmla="*/ 250 w 272"/>
                <a:gd name="T13" fmla="*/ 69 h 363"/>
                <a:gd name="T14" fmla="*/ 272 w 272"/>
                <a:gd name="T15" fmla="*/ 137 h 363"/>
                <a:gd name="T16" fmla="*/ 227 w 272"/>
                <a:gd name="T17" fmla="*/ 182 h 363"/>
                <a:gd name="T18" fmla="*/ 227 w 272"/>
                <a:gd name="T19" fmla="*/ 227 h 363"/>
                <a:gd name="T20" fmla="*/ 250 w 272"/>
                <a:gd name="T21" fmla="*/ 250 h 363"/>
                <a:gd name="T22" fmla="*/ 227 w 272"/>
                <a:gd name="T23" fmla="*/ 273 h 363"/>
                <a:gd name="T24" fmla="*/ 227 w 272"/>
                <a:gd name="T25" fmla="*/ 318 h 363"/>
                <a:gd name="T26" fmla="*/ 159 w 272"/>
                <a:gd name="T27" fmla="*/ 363 h 363"/>
                <a:gd name="T28" fmla="*/ 91 w 272"/>
                <a:gd name="T29" fmla="*/ 318 h 363"/>
                <a:gd name="T30" fmla="*/ 68 w 272"/>
                <a:gd name="T31" fmla="*/ 341 h 363"/>
                <a:gd name="T32" fmla="*/ 23 w 272"/>
                <a:gd name="T33" fmla="*/ 318 h 363"/>
                <a:gd name="T34" fmla="*/ 0 w 272"/>
                <a:gd name="T35" fmla="*/ 227 h 363"/>
                <a:gd name="T36" fmla="*/ 46 w 272"/>
                <a:gd name="T37" fmla="*/ 182 h 363"/>
                <a:gd name="T38" fmla="*/ 46 w 272"/>
                <a:gd name="T39" fmla="*/ 137 h 363"/>
                <a:gd name="T40" fmla="*/ 23 w 272"/>
                <a:gd name="T41" fmla="*/ 9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2" h="363">
                  <a:moveTo>
                    <a:pt x="23" y="91"/>
                  </a:moveTo>
                  <a:lnTo>
                    <a:pt x="68" y="91"/>
                  </a:lnTo>
                  <a:lnTo>
                    <a:pt x="114" y="46"/>
                  </a:lnTo>
                  <a:lnTo>
                    <a:pt x="182" y="46"/>
                  </a:lnTo>
                  <a:lnTo>
                    <a:pt x="227" y="0"/>
                  </a:lnTo>
                  <a:lnTo>
                    <a:pt x="250" y="0"/>
                  </a:lnTo>
                  <a:lnTo>
                    <a:pt x="250" y="69"/>
                  </a:lnTo>
                  <a:lnTo>
                    <a:pt x="272" y="137"/>
                  </a:lnTo>
                  <a:lnTo>
                    <a:pt x="227" y="182"/>
                  </a:lnTo>
                  <a:lnTo>
                    <a:pt x="227" y="227"/>
                  </a:lnTo>
                  <a:lnTo>
                    <a:pt x="250" y="250"/>
                  </a:lnTo>
                  <a:lnTo>
                    <a:pt x="227" y="273"/>
                  </a:lnTo>
                  <a:lnTo>
                    <a:pt x="227" y="318"/>
                  </a:lnTo>
                  <a:lnTo>
                    <a:pt x="159" y="363"/>
                  </a:lnTo>
                  <a:lnTo>
                    <a:pt x="91" y="318"/>
                  </a:lnTo>
                  <a:lnTo>
                    <a:pt x="68" y="341"/>
                  </a:lnTo>
                  <a:lnTo>
                    <a:pt x="23" y="318"/>
                  </a:lnTo>
                  <a:lnTo>
                    <a:pt x="0" y="227"/>
                  </a:lnTo>
                  <a:lnTo>
                    <a:pt x="46" y="182"/>
                  </a:lnTo>
                  <a:lnTo>
                    <a:pt x="46" y="137"/>
                  </a:lnTo>
                  <a:lnTo>
                    <a:pt x="23" y="91"/>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Freeform 41">
              <a:extLst>
                <a:ext uri="{FF2B5EF4-FFF2-40B4-BE49-F238E27FC236}">
                  <a16:creationId xmlns:a16="http://schemas.microsoft.com/office/drawing/2014/main" id="{B2F3E579-800C-E345-5E65-7D43ECA645C9}"/>
                </a:ext>
              </a:extLst>
            </p:cNvPr>
            <p:cNvSpPr>
              <a:spLocks/>
            </p:cNvSpPr>
            <p:nvPr/>
          </p:nvSpPr>
          <p:spPr bwMode="auto">
            <a:xfrm>
              <a:off x="2265" y="3427"/>
              <a:ext cx="221" cy="285"/>
            </a:xfrm>
            <a:custGeom>
              <a:avLst/>
              <a:gdLst>
                <a:gd name="T0" fmla="*/ 249 w 317"/>
                <a:gd name="T1" fmla="*/ 0 h 409"/>
                <a:gd name="T2" fmla="*/ 272 w 317"/>
                <a:gd name="T3" fmla="*/ 91 h 409"/>
                <a:gd name="T4" fmla="*/ 227 w 317"/>
                <a:gd name="T5" fmla="*/ 91 h 409"/>
                <a:gd name="T6" fmla="*/ 181 w 317"/>
                <a:gd name="T7" fmla="*/ 136 h 409"/>
                <a:gd name="T8" fmla="*/ 181 w 317"/>
                <a:gd name="T9" fmla="*/ 205 h 409"/>
                <a:gd name="T10" fmla="*/ 272 w 317"/>
                <a:gd name="T11" fmla="*/ 273 h 409"/>
                <a:gd name="T12" fmla="*/ 317 w 317"/>
                <a:gd name="T13" fmla="*/ 341 h 409"/>
                <a:gd name="T14" fmla="*/ 272 w 317"/>
                <a:gd name="T15" fmla="*/ 363 h 409"/>
                <a:gd name="T16" fmla="*/ 249 w 317"/>
                <a:gd name="T17" fmla="*/ 386 h 409"/>
                <a:gd name="T18" fmla="*/ 204 w 317"/>
                <a:gd name="T19" fmla="*/ 409 h 409"/>
                <a:gd name="T20" fmla="*/ 136 w 317"/>
                <a:gd name="T21" fmla="*/ 386 h 409"/>
                <a:gd name="T22" fmla="*/ 90 w 317"/>
                <a:gd name="T23" fmla="*/ 318 h 409"/>
                <a:gd name="T24" fmla="*/ 90 w 317"/>
                <a:gd name="T25" fmla="*/ 273 h 409"/>
                <a:gd name="T26" fmla="*/ 45 w 317"/>
                <a:gd name="T27" fmla="*/ 227 h 409"/>
                <a:gd name="T28" fmla="*/ 45 w 317"/>
                <a:gd name="T29" fmla="*/ 182 h 409"/>
                <a:gd name="T30" fmla="*/ 0 w 317"/>
                <a:gd name="T31" fmla="*/ 159 h 409"/>
                <a:gd name="T32" fmla="*/ 22 w 317"/>
                <a:gd name="T33" fmla="*/ 136 h 409"/>
                <a:gd name="T34" fmla="*/ 45 w 317"/>
                <a:gd name="T35" fmla="*/ 114 h 409"/>
                <a:gd name="T36" fmla="*/ 45 w 317"/>
                <a:gd name="T37" fmla="*/ 91 h 409"/>
                <a:gd name="T38" fmla="*/ 90 w 317"/>
                <a:gd name="T39" fmla="*/ 68 h 409"/>
                <a:gd name="T40" fmla="*/ 68 w 317"/>
                <a:gd name="T41" fmla="*/ 46 h 409"/>
                <a:gd name="T42" fmla="*/ 45 w 317"/>
                <a:gd name="T43" fmla="*/ 0 h 409"/>
                <a:gd name="T44" fmla="*/ 113 w 317"/>
                <a:gd name="T45" fmla="*/ 0 h 409"/>
                <a:gd name="T46" fmla="*/ 249 w 317"/>
                <a:gd name="T4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409">
                  <a:moveTo>
                    <a:pt x="249" y="0"/>
                  </a:moveTo>
                  <a:lnTo>
                    <a:pt x="272" y="91"/>
                  </a:lnTo>
                  <a:lnTo>
                    <a:pt x="227" y="91"/>
                  </a:lnTo>
                  <a:lnTo>
                    <a:pt x="181" y="136"/>
                  </a:lnTo>
                  <a:lnTo>
                    <a:pt x="181" y="205"/>
                  </a:lnTo>
                  <a:lnTo>
                    <a:pt x="272" y="273"/>
                  </a:lnTo>
                  <a:lnTo>
                    <a:pt x="317" y="341"/>
                  </a:lnTo>
                  <a:lnTo>
                    <a:pt x="272" y="363"/>
                  </a:lnTo>
                  <a:lnTo>
                    <a:pt x="249" y="386"/>
                  </a:lnTo>
                  <a:lnTo>
                    <a:pt x="204" y="409"/>
                  </a:lnTo>
                  <a:lnTo>
                    <a:pt x="136" y="386"/>
                  </a:lnTo>
                  <a:lnTo>
                    <a:pt x="90" y="318"/>
                  </a:lnTo>
                  <a:lnTo>
                    <a:pt x="90" y="273"/>
                  </a:lnTo>
                  <a:lnTo>
                    <a:pt x="45" y="227"/>
                  </a:lnTo>
                  <a:lnTo>
                    <a:pt x="45" y="182"/>
                  </a:lnTo>
                  <a:lnTo>
                    <a:pt x="0" y="159"/>
                  </a:lnTo>
                  <a:lnTo>
                    <a:pt x="22" y="136"/>
                  </a:lnTo>
                  <a:lnTo>
                    <a:pt x="45" y="114"/>
                  </a:lnTo>
                  <a:lnTo>
                    <a:pt x="45" y="91"/>
                  </a:lnTo>
                  <a:lnTo>
                    <a:pt x="90" y="68"/>
                  </a:lnTo>
                  <a:lnTo>
                    <a:pt x="68" y="46"/>
                  </a:lnTo>
                  <a:lnTo>
                    <a:pt x="45" y="0"/>
                  </a:lnTo>
                  <a:lnTo>
                    <a:pt x="113" y="0"/>
                  </a:lnTo>
                  <a:lnTo>
                    <a:pt x="249"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Freeform 42">
              <a:extLst>
                <a:ext uri="{FF2B5EF4-FFF2-40B4-BE49-F238E27FC236}">
                  <a16:creationId xmlns:a16="http://schemas.microsoft.com/office/drawing/2014/main" id="{AEBF7AF3-FED9-0BCA-1C9A-93C43D12E9BB}"/>
                </a:ext>
              </a:extLst>
            </p:cNvPr>
            <p:cNvSpPr>
              <a:spLocks/>
            </p:cNvSpPr>
            <p:nvPr/>
          </p:nvSpPr>
          <p:spPr bwMode="auto">
            <a:xfrm>
              <a:off x="2296" y="3237"/>
              <a:ext cx="206" cy="190"/>
            </a:xfrm>
            <a:custGeom>
              <a:avLst/>
              <a:gdLst>
                <a:gd name="T0" fmla="*/ 0 w 295"/>
                <a:gd name="T1" fmla="*/ 272 h 272"/>
                <a:gd name="T2" fmla="*/ 204 w 295"/>
                <a:gd name="T3" fmla="*/ 272 h 272"/>
                <a:gd name="T4" fmla="*/ 250 w 295"/>
                <a:gd name="T5" fmla="*/ 204 h 272"/>
                <a:gd name="T6" fmla="*/ 250 w 295"/>
                <a:gd name="T7" fmla="*/ 159 h 272"/>
                <a:gd name="T8" fmla="*/ 295 w 295"/>
                <a:gd name="T9" fmla="*/ 114 h 272"/>
                <a:gd name="T10" fmla="*/ 272 w 295"/>
                <a:gd name="T11" fmla="*/ 46 h 272"/>
                <a:gd name="T12" fmla="*/ 227 w 295"/>
                <a:gd name="T13" fmla="*/ 0 h 272"/>
                <a:gd name="T14" fmla="*/ 182 w 295"/>
                <a:gd name="T15" fmla="*/ 46 h 272"/>
                <a:gd name="T16" fmla="*/ 159 w 295"/>
                <a:gd name="T17" fmla="*/ 136 h 272"/>
                <a:gd name="T18" fmla="*/ 159 w 295"/>
                <a:gd name="T19" fmla="*/ 182 h 272"/>
                <a:gd name="T20" fmla="*/ 114 w 295"/>
                <a:gd name="T21" fmla="*/ 227 h 272"/>
                <a:gd name="T22" fmla="*/ 0 w 295"/>
                <a:gd name="T23"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272">
                  <a:moveTo>
                    <a:pt x="0" y="272"/>
                  </a:moveTo>
                  <a:lnTo>
                    <a:pt x="204" y="272"/>
                  </a:lnTo>
                  <a:lnTo>
                    <a:pt x="250" y="204"/>
                  </a:lnTo>
                  <a:lnTo>
                    <a:pt x="250" y="159"/>
                  </a:lnTo>
                  <a:lnTo>
                    <a:pt x="295" y="114"/>
                  </a:lnTo>
                  <a:lnTo>
                    <a:pt x="272" y="46"/>
                  </a:lnTo>
                  <a:lnTo>
                    <a:pt x="227" y="0"/>
                  </a:lnTo>
                  <a:lnTo>
                    <a:pt x="182" y="46"/>
                  </a:lnTo>
                  <a:lnTo>
                    <a:pt x="159" y="136"/>
                  </a:lnTo>
                  <a:lnTo>
                    <a:pt x="159" y="182"/>
                  </a:lnTo>
                  <a:lnTo>
                    <a:pt x="114" y="227"/>
                  </a:lnTo>
                  <a:lnTo>
                    <a:pt x="0" y="272"/>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Freeform 43">
              <a:extLst>
                <a:ext uri="{FF2B5EF4-FFF2-40B4-BE49-F238E27FC236}">
                  <a16:creationId xmlns:a16="http://schemas.microsoft.com/office/drawing/2014/main" id="{A3835F1D-A258-E1F0-A30F-8D2EA1AE0874}"/>
                </a:ext>
              </a:extLst>
            </p:cNvPr>
            <p:cNvSpPr>
              <a:spLocks/>
            </p:cNvSpPr>
            <p:nvPr/>
          </p:nvSpPr>
          <p:spPr bwMode="auto">
            <a:xfrm>
              <a:off x="2328" y="2984"/>
              <a:ext cx="253" cy="364"/>
            </a:xfrm>
            <a:custGeom>
              <a:avLst/>
              <a:gdLst>
                <a:gd name="T0" fmla="*/ 227 w 363"/>
                <a:gd name="T1" fmla="*/ 114 h 522"/>
                <a:gd name="T2" fmla="*/ 205 w 363"/>
                <a:gd name="T3" fmla="*/ 114 h 522"/>
                <a:gd name="T4" fmla="*/ 205 w 363"/>
                <a:gd name="T5" fmla="*/ 136 h 522"/>
                <a:gd name="T6" fmla="*/ 159 w 363"/>
                <a:gd name="T7" fmla="*/ 136 h 522"/>
                <a:gd name="T8" fmla="*/ 159 w 363"/>
                <a:gd name="T9" fmla="*/ 114 h 522"/>
                <a:gd name="T10" fmla="*/ 137 w 363"/>
                <a:gd name="T11" fmla="*/ 91 h 522"/>
                <a:gd name="T12" fmla="*/ 159 w 363"/>
                <a:gd name="T13" fmla="*/ 68 h 522"/>
                <a:gd name="T14" fmla="*/ 182 w 363"/>
                <a:gd name="T15" fmla="*/ 46 h 522"/>
                <a:gd name="T16" fmla="*/ 159 w 363"/>
                <a:gd name="T17" fmla="*/ 0 h 522"/>
                <a:gd name="T18" fmla="*/ 69 w 363"/>
                <a:gd name="T19" fmla="*/ 23 h 522"/>
                <a:gd name="T20" fmla="*/ 46 w 363"/>
                <a:gd name="T21" fmla="*/ 23 h 522"/>
                <a:gd name="T22" fmla="*/ 46 w 363"/>
                <a:gd name="T23" fmla="*/ 91 h 522"/>
                <a:gd name="T24" fmla="*/ 91 w 363"/>
                <a:gd name="T25" fmla="*/ 91 h 522"/>
                <a:gd name="T26" fmla="*/ 69 w 363"/>
                <a:gd name="T27" fmla="*/ 136 h 522"/>
                <a:gd name="T28" fmla="*/ 0 w 363"/>
                <a:gd name="T29" fmla="*/ 136 h 522"/>
                <a:gd name="T30" fmla="*/ 0 w 363"/>
                <a:gd name="T31" fmla="*/ 182 h 522"/>
                <a:gd name="T32" fmla="*/ 69 w 363"/>
                <a:gd name="T33" fmla="*/ 205 h 522"/>
                <a:gd name="T34" fmla="*/ 91 w 363"/>
                <a:gd name="T35" fmla="*/ 250 h 522"/>
                <a:gd name="T36" fmla="*/ 91 w 363"/>
                <a:gd name="T37" fmla="*/ 318 h 522"/>
                <a:gd name="T38" fmla="*/ 182 w 363"/>
                <a:gd name="T39" fmla="*/ 363 h 522"/>
                <a:gd name="T40" fmla="*/ 227 w 363"/>
                <a:gd name="T41" fmla="*/ 409 h 522"/>
                <a:gd name="T42" fmla="*/ 250 w 363"/>
                <a:gd name="T43" fmla="*/ 477 h 522"/>
                <a:gd name="T44" fmla="*/ 250 w 363"/>
                <a:gd name="T45" fmla="*/ 522 h 522"/>
                <a:gd name="T46" fmla="*/ 341 w 363"/>
                <a:gd name="T47" fmla="*/ 522 h 522"/>
                <a:gd name="T48" fmla="*/ 363 w 363"/>
                <a:gd name="T49" fmla="*/ 477 h 522"/>
                <a:gd name="T50" fmla="*/ 318 w 363"/>
                <a:gd name="T51" fmla="*/ 454 h 522"/>
                <a:gd name="T52" fmla="*/ 295 w 363"/>
                <a:gd name="T53" fmla="*/ 363 h 522"/>
                <a:gd name="T54" fmla="*/ 341 w 363"/>
                <a:gd name="T55" fmla="*/ 318 h 522"/>
                <a:gd name="T56" fmla="*/ 341 w 363"/>
                <a:gd name="T57" fmla="*/ 273 h 522"/>
                <a:gd name="T58" fmla="*/ 318 w 363"/>
                <a:gd name="T59" fmla="*/ 227 h 522"/>
                <a:gd name="T60" fmla="*/ 227 w 363"/>
                <a:gd name="T61" fmla="*/ 205 h 522"/>
                <a:gd name="T62" fmla="*/ 227 w 363"/>
                <a:gd name="T63" fmla="*/ 1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522">
                  <a:moveTo>
                    <a:pt x="227" y="114"/>
                  </a:moveTo>
                  <a:lnTo>
                    <a:pt x="205" y="114"/>
                  </a:lnTo>
                  <a:lnTo>
                    <a:pt x="205" y="136"/>
                  </a:lnTo>
                  <a:lnTo>
                    <a:pt x="159" y="136"/>
                  </a:lnTo>
                  <a:lnTo>
                    <a:pt x="159" y="114"/>
                  </a:lnTo>
                  <a:lnTo>
                    <a:pt x="137" y="91"/>
                  </a:lnTo>
                  <a:lnTo>
                    <a:pt x="159" y="68"/>
                  </a:lnTo>
                  <a:lnTo>
                    <a:pt x="182" y="46"/>
                  </a:lnTo>
                  <a:lnTo>
                    <a:pt x="159" y="0"/>
                  </a:lnTo>
                  <a:lnTo>
                    <a:pt x="69" y="23"/>
                  </a:lnTo>
                  <a:lnTo>
                    <a:pt x="46" y="23"/>
                  </a:lnTo>
                  <a:lnTo>
                    <a:pt x="46" y="91"/>
                  </a:lnTo>
                  <a:lnTo>
                    <a:pt x="91" y="91"/>
                  </a:lnTo>
                  <a:lnTo>
                    <a:pt x="69" y="136"/>
                  </a:lnTo>
                  <a:lnTo>
                    <a:pt x="0" y="136"/>
                  </a:lnTo>
                  <a:lnTo>
                    <a:pt x="0" y="182"/>
                  </a:lnTo>
                  <a:lnTo>
                    <a:pt x="69" y="205"/>
                  </a:lnTo>
                  <a:lnTo>
                    <a:pt x="91" y="250"/>
                  </a:lnTo>
                  <a:lnTo>
                    <a:pt x="91" y="318"/>
                  </a:lnTo>
                  <a:lnTo>
                    <a:pt x="182" y="363"/>
                  </a:lnTo>
                  <a:lnTo>
                    <a:pt x="227" y="409"/>
                  </a:lnTo>
                  <a:lnTo>
                    <a:pt x="250" y="477"/>
                  </a:lnTo>
                  <a:lnTo>
                    <a:pt x="250" y="522"/>
                  </a:lnTo>
                  <a:lnTo>
                    <a:pt x="341" y="522"/>
                  </a:lnTo>
                  <a:lnTo>
                    <a:pt x="363" y="477"/>
                  </a:lnTo>
                  <a:lnTo>
                    <a:pt x="318" y="454"/>
                  </a:lnTo>
                  <a:lnTo>
                    <a:pt x="295" y="363"/>
                  </a:lnTo>
                  <a:lnTo>
                    <a:pt x="341" y="318"/>
                  </a:lnTo>
                  <a:lnTo>
                    <a:pt x="341" y="273"/>
                  </a:lnTo>
                  <a:lnTo>
                    <a:pt x="318" y="227"/>
                  </a:lnTo>
                  <a:lnTo>
                    <a:pt x="227" y="205"/>
                  </a:lnTo>
                  <a:lnTo>
                    <a:pt x="227" y="114"/>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Freeform 44">
              <a:extLst>
                <a:ext uri="{FF2B5EF4-FFF2-40B4-BE49-F238E27FC236}">
                  <a16:creationId xmlns:a16="http://schemas.microsoft.com/office/drawing/2014/main" id="{8350AABD-37B3-B0EB-A05E-8C5417D53E30}"/>
                </a:ext>
              </a:extLst>
            </p:cNvPr>
            <p:cNvSpPr>
              <a:spLocks/>
            </p:cNvSpPr>
            <p:nvPr/>
          </p:nvSpPr>
          <p:spPr bwMode="auto">
            <a:xfrm>
              <a:off x="2138" y="2969"/>
              <a:ext cx="317" cy="363"/>
            </a:xfrm>
            <a:custGeom>
              <a:avLst/>
              <a:gdLst>
                <a:gd name="T0" fmla="*/ 386 w 454"/>
                <a:gd name="T1" fmla="*/ 521 h 521"/>
                <a:gd name="T2" fmla="*/ 409 w 454"/>
                <a:gd name="T3" fmla="*/ 431 h 521"/>
                <a:gd name="T4" fmla="*/ 454 w 454"/>
                <a:gd name="T5" fmla="*/ 385 h 521"/>
                <a:gd name="T6" fmla="*/ 363 w 454"/>
                <a:gd name="T7" fmla="*/ 340 h 521"/>
                <a:gd name="T8" fmla="*/ 363 w 454"/>
                <a:gd name="T9" fmla="*/ 272 h 521"/>
                <a:gd name="T10" fmla="*/ 341 w 454"/>
                <a:gd name="T11" fmla="*/ 227 h 521"/>
                <a:gd name="T12" fmla="*/ 272 w 454"/>
                <a:gd name="T13" fmla="*/ 204 h 521"/>
                <a:gd name="T14" fmla="*/ 272 w 454"/>
                <a:gd name="T15" fmla="*/ 158 h 521"/>
                <a:gd name="T16" fmla="*/ 341 w 454"/>
                <a:gd name="T17" fmla="*/ 158 h 521"/>
                <a:gd name="T18" fmla="*/ 363 w 454"/>
                <a:gd name="T19" fmla="*/ 113 h 521"/>
                <a:gd name="T20" fmla="*/ 318 w 454"/>
                <a:gd name="T21" fmla="*/ 113 h 521"/>
                <a:gd name="T22" fmla="*/ 318 w 454"/>
                <a:gd name="T23" fmla="*/ 45 h 521"/>
                <a:gd name="T24" fmla="*/ 272 w 454"/>
                <a:gd name="T25" fmla="*/ 22 h 521"/>
                <a:gd name="T26" fmla="*/ 227 w 454"/>
                <a:gd name="T27" fmla="*/ 22 h 521"/>
                <a:gd name="T28" fmla="*/ 182 w 454"/>
                <a:gd name="T29" fmla="*/ 0 h 521"/>
                <a:gd name="T30" fmla="*/ 136 w 454"/>
                <a:gd name="T31" fmla="*/ 22 h 521"/>
                <a:gd name="T32" fmla="*/ 136 w 454"/>
                <a:gd name="T33" fmla="*/ 68 h 521"/>
                <a:gd name="T34" fmla="*/ 136 w 454"/>
                <a:gd name="T35" fmla="*/ 158 h 521"/>
                <a:gd name="T36" fmla="*/ 91 w 454"/>
                <a:gd name="T37" fmla="*/ 181 h 521"/>
                <a:gd name="T38" fmla="*/ 0 w 454"/>
                <a:gd name="T39" fmla="*/ 295 h 521"/>
                <a:gd name="T40" fmla="*/ 0 w 454"/>
                <a:gd name="T41" fmla="*/ 340 h 521"/>
                <a:gd name="T42" fmla="*/ 23 w 454"/>
                <a:gd name="T43" fmla="*/ 363 h 521"/>
                <a:gd name="T44" fmla="*/ 23 w 454"/>
                <a:gd name="T45" fmla="*/ 408 h 521"/>
                <a:gd name="T46" fmla="*/ 46 w 454"/>
                <a:gd name="T47" fmla="*/ 385 h 521"/>
                <a:gd name="T48" fmla="*/ 91 w 454"/>
                <a:gd name="T49" fmla="*/ 385 h 521"/>
                <a:gd name="T50" fmla="*/ 114 w 454"/>
                <a:gd name="T51" fmla="*/ 408 h 521"/>
                <a:gd name="T52" fmla="*/ 114 w 454"/>
                <a:gd name="T53" fmla="*/ 385 h 521"/>
                <a:gd name="T54" fmla="*/ 182 w 454"/>
                <a:gd name="T55" fmla="*/ 408 h 521"/>
                <a:gd name="T56" fmla="*/ 182 w 454"/>
                <a:gd name="T57" fmla="*/ 453 h 521"/>
                <a:gd name="T58" fmla="*/ 250 w 454"/>
                <a:gd name="T59" fmla="*/ 499 h 521"/>
                <a:gd name="T60" fmla="*/ 295 w 454"/>
                <a:gd name="T61" fmla="*/ 499 h 521"/>
                <a:gd name="T62" fmla="*/ 318 w 454"/>
                <a:gd name="T63" fmla="*/ 476 h 521"/>
                <a:gd name="T64" fmla="*/ 341 w 454"/>
                <a:gd name="T65" fmla="*/ 476 h 521"/>
                <a:gd name="T66" fmla="*/ 363 w 454"/>
                <a:gd name="T67" fmla="*/ 499 h 521"/>
                <a:gd name="T68" fmla="*/ 386 w 454"/>
                <a:gd name="T6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521">
                  <a:moveTo>
                    <a:pt x="386" y="521"/>
                  </a:moveTo>
                  <a:lnTo>
                    <a:pt x="409" y="431"/>
                  </a:lnTo>
                  <a:lnTo>
                    <a:pt x="454" y="385"/>
                  </a:lnTo>
                  <a:lnTo>
                    <a:pt x="363" y="340"/>
                  </a:lnTo>
                  <a:lnTo>
                    <a:pt x="363" y="272"/>
                  </a:lnTo>
                  <a:lnTo>
                    <a:pt x="341" y="227"/>
                  </a:lnTo>
                  <a:lnTo>
                    <a:pt x="272" y="204"/>
                  </a:lnTo>
                  <a:lnTo>
                    <a:pt x="272" y="158"/>
                  </a:lnTo>
                  <a:lnTo>
                    <a:pt x="341" y="158"/>
                  </a:lnTo>
                  <a:lnTo>
                    <a:pt x="363" y="113"/>
                  </a:lnTo>
                  <a:lnTo>
                    <a:pt x="318" y="113"/>
                  </a:lnTo>
                  <a:lnTo>
                    <a:pt x="318" y="45"/>
                  </a:lnTo>
                  <a:lnTo>
                    <a:pt x="272" y="22"/>
                  </a:lnTo>
                  <a:lnTo>
                    <a:pt x="227" y="22"/>
                  </a:lnTo>
                  <a:lnTo>
                    <a:pt x="182" y="0"/>
                  </a:lnTo>
                  <a:lnTo>
                    <a:pt x="136" y="22"/>
                  </a:lnTo>
                  <a:lnTo>
                    <a:pt x="136" y="68"/>
                  </a:lnTo>
                  <a:lnTo>
                    <a:pt x="136" y="158"/>
                  </a:lnTo>
                  <a:lnTo>
                    <a:pt x="91" y="181"/>
                  </a:lnTo>
                  <a:lnTo>
                    <a:pt x="0" y="295"/>
                  </a:lnTo>
                  <a:lnTo>
                    <a:pt x="0" y="340"/>
                  </a:lnTo>
                  <a:lnTo>
                    <a:pt x="23" y="363"/>
                  </a:lnTo>
                  <a:lnTo>
                    <a:pt x="23" y="408"/>
                  </a:lnTo>
                  <a:lnTo>
                    <a:pt x="46" y="385"/>
                  </a:lnTo>
                  <a:lnTo>
                    <a:pt x="91" y="385"/>
                  </a:lnTo>
                  <a:lnTo>
                    <a:pt x="114" y="408"/>
                  </a:lnTo>
                  <a:lnTo>
                    <a:pt x="114" y="385"/>
                  </a:lnTo>
                  <a:lnTo>
                    <a:pt x="182" y="408"/>
                  </a:lnTo>
                  <a:lnTo>
                    <a:pt x="182" y="453"/>
                  </a:lnTo>
                  <a:lnTo>
                    <a:pt x="250" y="499"/>
                  </a:lnTo>
                  <a:lnTo>
                    <a:pt x="295" y="499"/>
                  </a:lnTo>
                  <a:lnTo>
                    <a:pt x="318" y="476"/>
                  </a:lnTo>
                  <a:lnTo>
                    <a:pt x="341" y="476"/>
                  </a:lnTo>
                  <a:lnTo>
                    <a:pt x="363" y="499"/>
                  </a:lnTo>
                  <a:lnTo>
                    <a:pt x="386" y="521"/>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Freeform 48">
              <a:extLst>
                <a:ext uri="{FF2B5EF4-FFF2-40B4-BE49-F238E27FC236}">
                  <a16:creationId xmlns:a16="http://schemas.microsoft.com/office/drawing/2014/main" id="{C71B9049-3BC8-51C7-D33F-C3A18E8EC578}"/>
                </a:ext>
              </a:extLst>
            </p:cNvPr>
            <p:cNvSpPr>
              <a:spLocks/>
            </p:cNvSpPr>
            <p:nvPr/>
          </p:nvSpPr>
          <p:spPr bwMode="auto">
            <a:xfrm>
              <a:off x="3560" y="2574"/>
              <a:ext cx="491" cy="426"/>
            </a:xfrm>
            <a:custGeom>
              <a:avLst/>
              <a:gdLst>
                <a:gd name="T0" fmla="*/ 0 w 704"/>
                <a:gd name="T1" fmla="*/ 453 h 612"/>
                <a:gd name="T2" fmla="*/ 0 w 704"/>
                <a:gd name="T3" fmla="*/ 340 h 612"/>
                <a:gd name="T4" fmla="*/ 23 w 704"/>
                <a:gd name="T5" fmla="*/ 317 h 612"/>
                <a:gd name="T6" fmla="*/ 0 w 704"/>
                <a:gd name="T7" fmla="*/ 249 h 612"/>
                <a:gd name="T8" fmla="*/ 46 w 704"/>
                <a:gd name="T9" fmla="*/ 204 h 612"/>
                <a:gd name="T10" fmla="*/ 159 w 704"/>
                <a:gd name="T11" fmla="*/ 204 h 612"/>
                <a:gd name="T12" fmla="*/ 227 w 704"/>
                <a:gd name="T13" fmla="*/ 90 h 612"/>
                <a:gd name="T14" fmla="*/ 273 w 704"/>
                <a:gd name="T15" fmla="*/ 90 h 612"/>
                <a:gd name="T16" fmla="*/ 363 w 704"/>
                <a:gd name="T17" fmla="*/ 158 h 612"/>
                <a:gd name="T18" fmla="*/ 409 w 704"/>
                <a:gd name="T19" fmla="*/ 158 h 612"/>
                <a:gd name="T20" fmla="*/ 431 w 704"/>
                <a:gd name="T21" fmla="*/ 113 h 612"/>
                <a:gd name="T22" fmla="*/ 454 w 704"/>
                <a:gd name="T23" fmla="*/ 90 h 612"/>
                <a:gd name="T24" fmla="*/ 477 w 704"/>
                <a:gd name="T25" fmla="*/ 0 h 612"/>
                <a:gd name="T26" fmla="*/ 499 w 704"/>
                <a:gd name="T27" fmla="*/ 0 h 612"/>
                <a:gd name="T28" fmla="*/ 522 w 704"/>
                <a:gd name="T29" fmla="*/ 45 h 612"/>
                <a:gd name="T30" fmla="*/ 522 w 704"/>
                <a:gd name="T31" fmla="*/ 90 h 612"/>
                <a:gd name="T32" fmla="*/ 567 w 704"/>
                <a:gd name="T33" fmla="*/ 113 h 612"/>
                <a:gd name="T34" fmla="*/ 590 w 704"/>
                <a:gd name="T35" fmla="*/ 181 h 612"/>
                <a:gd name="T36" fmla="*/ 658 w 704"/>
                <a:gd name="T37" fmla="*/ 204 h 612"/>
                <a:gd name="T38" fmla="*/ 704 w 704"/>
                <a:gd name="T39" fmla="*/ 204 h 612"/>
                <a:gd name="T40" fmla="*/ 704 w 704"/>
                <a:gd name="T41" fmla="*/ 272 h 612"/>
                <a:gd name="T42" fmla="*/ 658 w 704"/>
                <a:gd name="T43" fmla="*/ 453 h 612"/>
                <a:gd name="T44" fmla="*/ 590 w 704"/>
                <a:gd name="T45" fmla="*/ 567 h 612"/>
                <a:gd name="T46" fmla="*/ 567 w 704"/>
                <a:gd name="T47" fmla="*/ 589 h 612"/>
                <a:gd name="T48" fmla="*/ 522 w 704"/>
                <a:gd name="T49" fmla="*/ 589 h 612"/>
                <a:gd name="T50" fmla="*/ 499 w 704"/>
                <a:gd name="T51" fmla="*/ 612 h 612"/>
                <a:gd name="T52" fmla="*/ 477 w 704"/>
                <a:gd name="T53" fmla="*/ 589 h 612"/>
                <a:gd name="T54" fmla="*/ 454 w 704"/>
                <a:gd name="T55" fmla="*/ 544 h 612"/>
                <a:gd name="T56" fmla="*/ 431 w 704"/>
                <a:gd name="T57" fmla="*/ 567 h 612"/>
                <a:gd name="T58" fmla="*/ 431 w 704"/>
                <a:gd name="T59" fmla="*/ 612 h 612"/>
                <a:gd name="T60" fmla="*/ 363 w 704"/>
                <a:gd name="T61" fmla="*/ 567 h 612"/>
                <a:gd name="T62" fmla="*/ 363 w 704"/>
                <a:gd name="T63" fmla="*/ 521 h 612"/>
                <a:gd name="T64" fmla="*/ 273 w 704"/>
                <a:gd name="T65" fmla="*/ 408 h 612"/>
                <a:gd name="T66" fmla="*/ 205 w 704"/>
                <a:gd name="T67" fmla="*/ 385 h 612"/>
                <a:gd name="T68" fmla="*/ 159 w 704"/>
                <a:gd name="T69" fmla="*/ 453 h 612"/>
                <a:gd name="T70" fmla="*/ 114 w 704"/>
                <a:gd name="T71" fmla="*/ 453 h 612"/>
                <a:gd name="T72" fmla="*/ 91 w 704"/>
                <a:gd name="T73" fmla="*/ 431 h 612"/>
                <a:gd name="T74" fmla="*/ 23 w 704"/>
                <a:gd name="T75" fmla="*/ 476 h 612"/>
                <a:gd name="T76" fmla="*/ 0 w 704"/>
                <a:gd name="T77" fmla="*/ 45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4" h="612">
                  <a:moveTo>
                    <a:pt x="0" y="453"/>
                  </a:moveTo>
                  <a:lnTo>
                    <a:pt x="0" y="340"/>
                  </a:lnTo>
                  <a:lnTo>
                    <a:pt x="23" y="317"/>
                  </a:lnTo>
                  <a:lnTo>
                    <a:pt x="0" y="249"/>
                  </a:lnTo>
                  <a:lnTo>
                    <a:pt x="46" y="204"/>
                  </a:lnTo>
                  <a:lnTo>
                    <a:pt x="159" y="204"/>
                  </a:lnTo>
                  <a:lnTo>
                    <a:pt x="227" y="90"/>
                  </a:lnTo>
                  <a:lnTo>
                    <a:pt x="273" y="90"/>
                  </a:lnTo>
                  <a:lnTo>
                    <a:pt x="363" y="158"/>
                  </a:lnTo>
                  <a:lnTo>
                    <a:pt x="409" y="158"/>
                  </a:lnTo>
                  <a:lnTo>
                    <a:pt x="431" y="113"/>
                  </a:lnTo>
                  <a:lnTo>
                    <a:pt x="454" y="90"/>
                  </a:lnTo>
                  <a:lnTo>
                    <a:pt x="477" y="0"/>
                  </a:lnTo>
                  <a:lnTo>
                    <a:pt x="499" y="0"/>
                  </a:lnTo>
                  <a:lnTo>
                    <a:pt x="522" y="45"/>
                  </a:lnTo>
                  <a:lnTo>
                    <a:pt x="522" y="90"/>
                  </a:lnTo>
                  <a:lnTo>
                    <a:pt x="567" y="113"/>
                  </a:lnTo>
                  <a:lnTo>
                    <a:pt x="590" y="181"/>
                  </a:lnTo>
                  <a:lnTo>
                    <a:pt x="658" y="204"/>
                  </a:lnTo>
                  <a:lnTo>
                    <a:pt x="704" y="204"/>
                  </a:lnTo>
                  <a:lnTo>
                    <a:pt x="704" y="272"/>
                  </a:lnTo>
                  <a:lnTo>
                    <a:pt x="658" y="453"/>
                  </a:lnTo>
                  <a:lnTo>
                    <a:pt x="590" y="567"/>
                  </a:lnTo>
                  <a:lnTo>
                    <a:pt x="567" y="589"/>
                  </a:lnTo>
                  <a:lnTo>
                    <a:pt x="522" y="589"/>
                  </a:lnTo>
                  <a:lnTo>
                    <a:pt x="499" y="612"/>
                  </a:lnTo>
                  <a:lnTo>
                    <a:pt x="477" y="589"/>
                  </a:lnTo>
                  <a:lnTo>
                    <a:pt x="454" y="544"/>
                  </a:lnTo>
                  <a:lnTo>
                    <a:pt x="431" y="567"/>
                  </a:lnTo>
                  <a:lnTo>
                    <a:pt x="431" y="612"/>
                  </a:lnTo>
                  <a:lnTo>
                    <a:pt x="363" y="567"/>
                  </a:lnTo>
                  <a:lnTo>
                    <a:pt x="363" y="521"/>
                  </a:lnTo>
                  <a:lnTo>
                    <a:pt x="273" y="408"/>
                  </a:lnTo>
                  <a:lnTo>
                    <a:pt x="205" y="385"/>
                  </a:lnTo>
                  <a:lnTo>
                    <a:pt x="159" y="453"/>
                  </a:lnTo>
                  <a:lnTo>
                    <a:pt x="114" y="453"/>
                  </a:lnTo>
                  <a:lnTo>
                    <a:pt x="91" y="431"/>
                  </a:lnTo>
                  <a:lnTo>
                    <a:pt x="23" y="476"/>
                  </a:lnTo>
                  <a:lnTo>
                    <a:pt x="0" y="453"/>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Freeform 52">
              <a:extLst>
                <a:ext uri="{FF2B5EF4-FFF2-40B4-BE49-F238E27FC236}">
                  <a16:creationId xmlns:a16="http://schemas.microsoft.com/office/drawing/2014/main" id="{BCEA9BD0-7514-A2E2-5936-623FD8458182}"/>
                </a:ext>
              </a:extLst>
            </p:cNvPr>
            <p:cNvSpPr>
              <a:spLocks/>
            </p:cNvSpPr>
            <p:nvPr/>
          </p:nvSpPr>
          <p:spPr bwMode="auto">
            <a:xfrm>
              <a:off x="3165" y="2384"/>
              <a:ext cx="648" cy="521"/>
            </a:xfrm>
            <a:custGeom>
              <a:avLst/>
              <a:gdLst>
                <a:gd name="T0" fmla="*/ 840 w 930"/>
                <a:gd name="T1" fmla="*/ 0 h 748"/>
                <a:gd name="T2" fmla="*/ 794 w 930"/>
                <a:gd name="T3" fmla="*/ 113 h 748"/>
                <a:gd name="T4" fmla="*/ 726 w 930"/>
                <a:gd name="T5" fmla="*/ 204 h 748"/>
                <a:gd name="T6" fmla="*/ 499 w 930"/>
                <a:gd name="T7" fmla="*/ 249 h 748"/>
                <a:gd name="T8" fmla="*/ 454 w 930"/>
                <a:gd name="T9" fmla="*/ 362 h 748"/>
                <a:gd name="T10" fmla="*/ 205 w 930"/>
                <a:gd name="T11" fmla="*/ 521 h 748"/>
                <a:gd name="T12" fmla="*/ 114 w 930"/>
                <a:gd name="T13" fmla="*/ 521 h 748"/>
                <a:gd name="T14" fmla="*/ 0 w 930"/>
                <a:gd name="T15" fmla="*/ 544 h 748"/>
                <a:gd name="T16" fmla="*/ 0 w 930"/>
                <a:gd name="T17" fmla="*/ 657 h 748"/>
                <a:gd name="T18" fmla="*/ 69 w 930"/>
                <a:gd name="T19" fmla="*/ 612 h 748"/>
                <a:gd name="T20" fmla="*/ 114 w 930"/>
                <a:gd name="T21" fmla="*/ 612 h 748"/>
                <a:gd name="T22" fmla="*/ 114 w 930"/>
                <a:gd name="T23" fmla="*/ 657 h 748"/>
                <a:gd name="T24" fmla="*/ 205 w 930"/>
                <a:gd name="T25" fmla="*/ 635 h 748"/>
                <a:gd name="T26" fmla="*/ 273 w 930"/>
                <a:gd name="T27" fmla="*/ 589 h 748"/>
                <a:gd name="T28" fmla="*/ 318 w 930"/>
                <a:gd name="T29" fmla="*/ 612 h 748"/>
                <a:gd name="T30" fmla="*/ 295 w 930"/>
                <a:gd name="T31" fmla="*/ 680 h 748"/>
                <a:gd name="T32" fmla="*/ 341 w 930"/>
                <a:gd name="T33" fmla="*/ 703 h 748"/>
                <a:gd name="T34" fmla="*/ 341 w 930"/>
                <a:gd name="T35" fmla="*/ 748 h 748"/>
                <a:gd name="T36" fmla="*/ 454 w 930"/>
                <a:gd name="T37" fmla="*/ 703 h 748"/>
                <a:gd name="T38" fmla="*/ 454 w 930"/>
                <a:gd name="T39" fmla="*/ 657 h 748"/>
                <a:gd name="T40" fmla="*/ 499 w 930"/>
                <a:gd name="T41" fmla="*/ 657 h 748"/>
                <a:gd name="T42" fmla="*/ 522 w 930"/>
                <a:gd name="T43" fmla="*/ 725 h 748"/>
                <a:gd name="T44" fmla="*/ 567 w 930"/>
                <a:gd name="T45" fmla="*/ 725 h 748"/>
                <a:gd name="T46" fmla="*/ 567 w 930"/>
                <a:gd name="T47" fmla="*/ 612 h 748"/>
                <a:gd name="T48" fmla="*/ 590 w 930"/>
                <a:gd name="T49" fmla="*/ 589 h 748"/>
                <a:gd name="T50" fmla="*/ 567 w 930"/>
                <a:gd name="T51" fmla="*/ 521 h 748"/>
                <a:gd name="T52" fmla="*/ 613 w 930"/>
                <a:gd name="T53" fmla="*/ 476 h 748"/>
                <a:gd name="T54" fmla="*/ 681 w 930"/>
                <a:gd name="T55" fmla="*/ 476 h 748"/>
                <a:gd name="T56" fmla="*/ 726 w 930"/>
                <a:gd name="T57" fmla="*/ 476 h 748"/>
                <a:gd name="T58" fmla="*/ 749 w 930"/>
                <a:gd name="T59" fmla="*/ 430 h 748"/>
                <a:gd name="T60" fmla="*/ 794 w 930"/>
                <a:gd name="T61" fmla="*/ 362 h 748"/>
                <a:gd name="T62" fmla="*/ 772 w 930"/>
                <a:gd name="T63" fmla="*/ 294 h 748"/>
                <a:gd name="T64" fmla="*/ 817 w 930"/>
                <a:gd name="T65" fmla="*/ 226 h 748"/>
                <a:gd name="T66" fmla="*/ 862 w 930"/>
                <a:gd name="T67" fmla="*/ 181 h 748"/>
                <a:gd name="T68" fmla="*/ 908 w 930"/>
                <a:gd name="T69" fmla="*/ 181 h 748"/>
                <a:gd name="T70" fmla="*/ 930 w 930"/>
                <a:gd name="T71" fmla="*/ 113 h 748"/>
                <a:gd name="T72" fmla="*/ 885 w 930"/>
                <a:gd name="T73" fmla="*/ 90 h 748"/>
                <a:gd name="T74" fmla="*/ 885 w 930"/>
                <a:gd name="T75" fmla="*/ 45 h 748"/>
                <a:gd name="T76" fmla="*/ 840 w 930"/>
                <a:gd name="T77"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748">
                  <a:moveTo>
                    <a:pt x="840" y="0"/>
                  </a:moveTo>
                  <a:lnTo>
                    <a:pt x="794" y="113"/>
                  </a:lnTo>
                  <a:lnTo>
                    <a:pt x="726" y="204"/>
                  </a:lnTo>
                  <a:lnTo>
                    <a:pt x="499" y="249"/>
                  </a:lnTo>
                  <a:lnTo>
                    <a:pt x="454" y="362"/>
                  </a:lnTo>
                  <a:lnTo>
                    <a:pt x="205" y="521"/>
                  </a:lnTo>
                  <a:lnTo>
                    <a:pt x="114" y="521"/>
                  </a:lnTo>
                  <a:lnTo>
                    <a:pt x="0" y="544"/>
                  </a:lnTo>
                  <a:lnTo>
                    <a:pt x="0" y="657"/>
                  </a:lnTo>
                  <a:lnTo>
                    <a:pt x="69" y="612"/>
                  </a:lnTo>
                  <a:lnTo>
                    <a:pt x="114" y="612"/>
                  </a:lnTo>
                  <a:lnTo>
                    <a:pt x="114" y="657"/>
                  </a:lnTo>
                  <a:lnTo>
                    <a:pt x="205" y="635"/>
                  </a:lnTo>
                  <a:lnTo>
                    <a:pt x="273" y="589"/>
                  </a:lnTo>
                  <a:lnTo>
                    <a:pt x="318" y="612"/>
                  </a:lnTo>
                  <a:lnTo>
                    <a:pt x="295" y="680"/>
                  </a:lnTo>
                  <a:lnTo>
                    <a:pt x="341" y="703"/>
                  </a:lnTo>
                  <a:lnTo>
                    <a:pt x="341" y="748"/>
                  </a:lnTo>
                  <a:lnTo>
                    <a:pt x="454" y="703"/>
                  </a:lnTo>
                  <a:lnTo>
                    <a:pt x="454" y="657"/>
                  </a:lnTo>
                  <a:lnTo>
                    <a:pt x="499" y="657"/>
                  </a:lnTo>
                  <a:lnTo>
                    <a:pt x="522" y="725"/>
                  </a:lnTo>
                  <a:lnTo>
                    <a:pt x="567" y="725"/>
                  </a:lnTo>
                  <a:lnTo>
                    <a:pt x="567" y="612"/>
                  </a:lnTo>
                  <a:lnTo>
                    <a:pt x="590" y="589"/>
                  </a:lnTo>
                  <a:lnTo>
                    <a:pt x="567" y="521"/>
                  </a:lnTo>
                  <a:lnTo>
                    <a:pt x="613" y="476"/>
                  </a:lnTo>
                  <a:lnTo>
                    <a:pt x="681" y="476"/>
                  </a:lnTo>
                  <a:lnTo>
                    <a:pt x="726" y="476"/>
                  </a:lnTo>
                  <a:lnTo>
                    <a:pt x="749" y="430"/>
                  </a:lnTo>
                  <a:lnTo>
                    <a:pt x="794" y="362"/>
                  </a:lnTo>
                  <a:lnTo>
                    <a:pt x="772" y="294"/>
                  </a:lnTo>
                  <a:lnTo>
                    <a:pt x="817" y="226"/>
                  </a:lnTo>
                  <a:lnTo>
                    <a:pt x="862" y="181"/>
                  </a:lnTo>
                  <a:lnTo>
                    <a:pt x="908" y="181"/>
                  </a:lnTo>
                  <a:lnTo>
                    <a:pt x="930" y="113"/>
                  </a:lnTo>
                  <a:lnTo>
                    <a:pt x="885" y="90"/>
                  </a:lnTo>
                  <a:lnTo>
                    <a:pt x="885" y="45"/>
                  </a:lnTo>
                  <a:lnTo>
                    <a:pt x="840" y="0"/>
                  </a:lnTo>
                  <a:close/>
                </a:path>
              </a:pathLst>
            </a:custGeom>
            <a:grpFill/>
            <a:ln w="6350" cap="flat">
              <a:solidFill>
                <a:srgbClr val="0033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3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29" name="図 13">
            <a:extLst>
              <a:ext uri="{FF2B5EF4-FFF2-40B4-BE49-F238E27FC236}">
                <a16:creationId xmlns:a16="http://schemas.microsoft.com/office/drawing/2014/main" id="{ACFA7302-BA3D-81C1-02E9-5E60D3112A3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p:blipFill>
        <p:spPr bwMode="auto">
          <a:xfrm>
            <a:off x="3716476" y="6228495"/>
            <a:ext cx="314358" cy="3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 Box 43">
            <a:extLst>
              <a:ext uri="{FF2B5EF4-FFF2-40B4-BE49-F238E27FC236}">
                <a16:creationId xmlns:a16="http://schemas.microsoft.com/office/drawing/2014/main" id="{1935FF6F-9901-119F-B6D2-757FD1F5654F}"/>
              </a:ext>
            </a:extLst>
          </p:cNvPr>
          <p:cNvSpPr txBox="1">
            <a:spLocks noChangeArrowheads="1"/>
          </p:cNvSpPr>
          <p:nvPr/>
        </p:nvSpPr>
        <p:spPr bwMode="auto">
          <a:xfrm>
            <a:off x="3328867" y="6009041"/>
            <a:ext cx="1079142" cy="246221"/>
          </a:xfrm>
          <a:prstGeom prst="rect">
            <a:avLst/>
          </a:prstGeom>
          <a:solidFill>
            <a:schemeClr val="bg1"/>
          </a:solidFill>
          <a:ln>
            <a:noFill/>
          </a:ln>
          <a:effec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base">
              <a:spcBef>
                <a:spcPct val="0"/>
              </a:spcBef>
              <a:spcAft>
                <a:spcPct val="0"/>
              </a:spcAft>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業務拠点</a:t>
            </a:r>
            <a:r>
              <a:rPr lang="en-US"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北浜</a:t>
            </a:r>
            <a:r>
              <a:rPr lang="en-US"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Text Box 43">
            <a:extLst>
              <a:ext uri="{FF2B5EF4-FFF2-40B4-BE49-F238E27FC236}">
                <a16:creationId xmlns:a16="http://schemas.microsoft.com/office/drawing/2014/main" id="{4CFD65CF-A1DD-DB27-7001-717CE829FF97}"/>
              </a:ext>
            </a:extLst>
          </p:cNvPr>
          <p:cNvSpPr txBox="1">
            <a:spLocks noChangeArrowheads="1"/>
          </p:cNvSpPr>
          <p:nvPr/>
        </p:nvSpPr>
        <p:spPr bwMode="auto">
          <a:xfrm>
            <a:off x="5817421" y="6009041"/>
            <a:ext cx="1210588" cy="246221"/>
          </a:xfrm>
          <a:prstGeom prst="rect">
            <a:avLst/>
          </a:prstGeom>
          <a:solidFill>
            <a:schemeClr val="bg1"/>
          </a:solidFill>
          <a:ln>
            <a:noFill/>
          </a:ln>
          <a:effec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base">
              <a:spcBef>
                <a:spcPct val="0"/>
              </a:spcBef>
              <a:spcAft>
                <a:spcPct val="0"/>
              </a:spcAft>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業務拠点（兜町）</a:t>
            </a:r>
          </a:p>
        </p:txBody>
      </p:sp>
      <p:sp>
        <p:nvSpPr>
          <p:cNvPr id="132" name="左右矢印 175">
            <a:extLst>
              <a:ext uri="{FF2B5EF4-FFF2-40B4-BE49-F238E27FC236}">
                <a16:creationId xmlns:a16="http://schemas.microsoft.com/office/drawing/2014/main" id="{33D0FC83-F96C-3982-6DFD-B40F0946C225}"/>
              </a:ext>
            </a:extLst>
          </p:cNvPr>
          <p:cNvSpPr/>
          <p:nvPr/>
        </p:nvSpPr>
        <p:spPr>
          <a:xfrm>
            <a:off x="4297778" y="5975562"/>
            <a:ext cx="1395899" cy="571911"/>
          </a:xfrm>
          <a:prstGeom prst="leftRightArrow">
            <a:avLst/>
          </a:prstGeom>
          <a:solidFill>
            <a:srgbClr val="C000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b="1" dirty="0">
                <a:solidFill>
                  <a:schemeClr val="bg1"/>
                </a:solidFill>
                <a:latin typeface="+mn-ea"/>
              </a:rPr>
              <a:t>相互</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pic>
        <p:nvPicPr>
          <p:cNvPr id="133" name="図 13">
            <a:extLst>
              <a:ext uri="{FF2B5EF4-FFF2-40B4-BE49-F238E27FC236}">
                <a16:creationId xmlns:a16="http://schemas.microsoft.com/office/drawing/2014/main" id="{35E0151C-76E2-60EB-D6A2-4246C9A4B95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p:blipFill>
        <p:spPr bwMode="auto">
          <a:xfrm>
            <a:off x="5883799" y="6264533"/>
            <a:ext cx="314358" cy="3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正方形/長方形 133">
            <a:extLst>
              <a:ext uri="{FF2B5EF4-FFF2-40B4-BE49-F238E27FC236}">
                <a16:creationId xmlns:a16="http://schemas.microsoft.com/office/drawing/2014/main" id="{DD94358D-9263-11FB-B7C3-848E1EE2E713}"/>
              </a:ext>
            </a:extLst>
          </p:cNvPr>
          <p:cNvSpPr/>
          <p:nvPr/>
        </p:nvSpPr>
        <p:spPr>
          <a:xfrm>
            <a:off x="317503" y="922038"/>
            <a:ext cx="9905996" cy="1477328"/>
          </a:xfrm>
          <a:prstGeom prst="rect">
            <a:avLst/>
          </a:prstGeom>
          <a:ln w="19050">
            <a:solidFill>
              <a:schemeClr val="tx1">
                <a:lumMod val="65000"/>
                <a:lumOff val="35000"/>
              </a:schemeClr>
            </a:solidFill>
            <a:prstDash val="solid"/>
          </a:ln>
        </p:spPr>
        <p:txBody>
          <a:bodyPr wrap="square">
            <a:spAutoFit/>
          </a:bodyPr>
          <a:lstStyle/>
          <a:p>
            <a:pPr marL="285750" indent="-285750">
              <a:spcBef>
                <a:spcPts val="600"/>
              </a:spcBef>
              <a:buFont typeface="Wingdings" panose="05000000000000000000" pitchFamily="2" charset="2"/>
              <a:buChar char="Ø"/>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JPX</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では、東京拠点で現物市場管理に関連する業務、大阪拠点でデリバティブ市場</a:t>
            </a:r>
            <a:r>
              <a:rPr lang="zh-TW" altLang="en-US" sz="1500"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に関連する</a:t>
            </a:r>
            <a:r>
              <a:rPr lang="zh-TW" altLang="en-US" sz="1500" dirty="0">
                <a:latin typeface="Meiryo UI" panose="020B0604030504040204" pitchFamily="50" charset="-128"/>
                <a:ea typeface="Meiryo UI" panose="020B0604030504040204" pitchFamily="50" charset="-128"/>
                <a:cs typeface="Meiryo UI" panose="020B0604030504040204" pitchFamily="50" charset="-128"/>
              </a:rPr>
              <a:t>業務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各拠点での停電、テロ等の</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局所被害時には、近郊のバックアップオフィスへ駆けつけ</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、業務継続する体制を確保。</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大規模地震等の広域災害時、</a:t>
            </a:r>
            <a:r>
              <a:rPr lang="ja-JP" altLang="en-US" sz="1500" u="sng" dirty="0">
                <a:latin typeface="Meiryo UI" panose="020B0604030504040204" pitchFamily="50" charset="-128"/>
                <a:ea typeface="Meiryo UI" panose="020B0604030504040204" pitchFamily="50" charset="-128"/>
                <a:cs typeface="Meiryo UI" panose="020B0604030504040204" pitchFamily="50" charset="-128"/>
              </a:rPr>
              <a:t>東京又は大阪が被災していずれかの拠点での業務継続が困難となった場合には、非被災拠点の社員が、市場管理・システム運用業務等の重要業務（継続対象業務）を引継ぐ</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相互バックアップ体制を整備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プライマリセンター</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首都圏</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のシステムが、利用不能となった際はセカンダリセンター</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関西）のシステムに切替え。</a:t>
            </a:r>
          </a:p>
        </p:txBody>
      </p:sp>
      <p:cxnSp>
        <p:nvCxnSpPr>
          <p:cNvPr id="135" name="直線矢印コネクタ 134">
            <a:extLst>
              <a:ext uri="{FF2B5EF4-FFF2-40B4-BE49-F238E27FC236}">
                <a16:creationId xmlns:a16="http://schemas.microsoft.com/office/drawing/2014/main" id="{6718AE60-F6CB-0F01-B060-82CED6FF91B3}"/>
              </a:ext>
            </a:extLst>
          </p:cNvPr>
          <p:cNvCxnSpPr/>
          <p:nvPr/>
        </p:nvCxnSpPr>
        <p:spPr>
          <a:xfrm>
            <a:off x="3413396" y="3769671"/>
            <a:ext cx="126367" cy="1555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正方形/長方形 135">
            <a:extLst>
              <a:ext uri="{FF2B5EF4-FFF2-40B4-BE49-F238E27FC236}">
                <a16:creationId xmlns:a16="http://schemas.microsoft.com/office/drawing/2014/main" id="{4DA3DE1D-2FE4-3B90-490F-CE880644E0B6}"/>
              </a:ext>
            </a:extLst>
          </p:cNvPr>
          <p:cNvSpPr/>
          <p:nvPr/>
        </p:nvSpPr>
        <p:spPr>
          <a:xfrm>
            <a:off x="3352161" y="3656308"/>
            <a:ext cx="122469" cy="109119"/>
          </a:xfrm>
          <a:prstGeom prst="rect">
            <a:avLst/>
          </a:prstGeom>
          <a:solidFill>
            <a:srgbClr val="0070C0"/>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a:extLst>
              <a:ext uri="{FF2B5EF4-FFF2-40B4-BE49-F238E27FC236}">
                <a16:creationId xmlns:a16="http://schemas.microsoft.com/office/drawing/2014/main" id="{6F5680D2-884C-55DC-A107-A2E4B9297A2F}"/>
              </a:ext>
            </a:extLst>
          </p:cNvPr>
          <p:cNvSpPr/>
          <p:nvPr/>
        </p:nvSpPr>
        <p:spPr>
          <a:xfrm>
            <a:off x="3524545" y="3925221"/>
            <a:ext cx="122469" cy="109119"/>
          </a:xfrm>
          <a:prstGeom prst="rect">
            <a:avLst/>
          </a:prstGeom>
          <a:solidFill>
            <a:srgbClr val="0070C0"/>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四角形吹き出し 181">
            <a:extLst>
              <a:ext uri="{FF2B5EF4-FFF2-40B4-BE49-F238E27FC236}">
                <a16:creationId xmlns:a16="http://schemas.microsoft.com/office/drawing/2014/main" id="{1737661F-9B40-B820-6D57-E5017F0CF57D}"/>
              </a:ext>
            </a:extLst>
          </p:cNvPr>
          <p:cNvSpPr/>
          <p:nvPr/>
        </p:nvSpPr>
        <p:spPr>
          <a:xfrm>
            <a:off x="5445683" y="3602009"/>
            <a:ext cx="1792025" cy="394247"/>
          </a:xfrm>
          <a:prstGeom prst="wedgeRectCallout">
            <a:avLst>
              <a:gd name="adj1" fmla="val 36636"/>
              <a:gd name="adj2" fmla="val 28470"/>
            </a:avLst>
          </a:prstGeom>
          <a:ln w="158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東京</a:t>
            </a:r>
            <a:r>
              <a:rPr kumimoji="1"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拠点の局所被害時</a:t>
            </a:r>
          </a:p>
        </p:txBody>
      </p:sp>
      <p:sp>
        <p:nvSpPr>
          <p:cNvPr id="140" name="正方形/長方形 41">
            <a:extLst>
              <a:ext uri="{FF2B5EF4-FFF2-40B4-BE49-F238E27FC236}">
                <a16:creationId xmlns:a16="http://schemas.microsoft.com/office/drawing/2014/main" id="{73B4930C-9DA6-F070-D7D7-21FA411860B1}"/>
              </a:ext>
            </a:extLst>
          </p:cNvPr>
          <p:cNvSpPr>
            <a:spLocks noChangeArrowheads="1"/>
          </p:cNvSpPr>
          <p:nvPr/>
        </p:nvSpPr>
        <p:spPr bwMode="auto">
          <a:xfrm>
            <a:off x="1131905" y="3018767"/>
            <a:ext cx="771596" cy="262577"/>
          </a:xfrm>
          <a:prstGeom prst="rect">
            <a:avLst/>
          </a:prstGeom>
          <a:solidFill>
            <a:srgbClr val="0000FF"/>
          </a:solidFill>
          <a:ln w="38100" cmpd="dbl" algn="ctr">
            <a:solidFill>
              <a:srgbClr val="000000"/>
            </a:solidFill>
            <a:round/>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p>
        </p:txBody>
      </p:sp>
      <p:sp>
        <p:nvSpPr>
          <p:cNvPr id="141" name="Text Box 17">
            <a:extLst>
              <a:ext uri="{FF2B5EF4-FFF2-40B4-BE49-F238E27FC236}">
                <a16:creationId xmlns:a16="http://schemas.microsoft.com/office/drawing/2014/main" id="{FE9368B7-621E-29A0-0DD5-0A813A9DD4BD}"/>
              </a:ext>
            </a:extLst>
          </p:cNvPr>
          <p:cNvSpPr txBox="1">
            <a:spLocks noChangeArrowheads="1"/>
          </p:cNvSpPr>
          <p:nvPr/>
        </p:nvSpPr>
        <p:spPr bwMode="auto">
          <a:xfrm>
            <a:off x="3225743" y="4078762"/>
            <a:ext cx="568754" cy="2637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nSpc>
                <a:spcPct val="110000"/>
              </a:lnSpc>
              <a:spcBef>
                <a:spcPct val="20000"/>
              </a:spcBef>
              <a:buSzPct val="75000"/>
              <a:buFont typeface="Wingdings" pitchFamily="2" charset="2"/>
              <a:buNone/>
            </a:pPr>
            <a:r>
              <a:rPr lang="ja-JP" altLang="en-US" sz="1000" b="1" dirty="0">
                <a:solidFill>
                  <a:schemeClr val="bg1">
                    <a:lumMod val="50000"/>
                  </a:schemeClr>
                </a:solidFill>
                <a:latin typeface="+mn-ea"/>
                <a:ea typeface="+mn-ea"/>
              </a:rPr>
              <a:t>大阪府</a:t>
            </a:r>
          </a:p>
        </p:txBody>
      </p:sp>
      <p:sp>
        <p:nvSpPr>
          <p:cNvPr id="142" name="正方形/長方形 41">
            <a:extLst>
              <a:ext uri="{FF2B5EF4-FFF2-40B4-BE49-F238E27FC236}">
                <a16:creationId xmlns:a16="http://schemas.microsoft.com/office/drawing/2014/main" id="{AAD21C70-8854-0270-3E39-DA230314A054}"/>
              </a:ext>
            </a:extLst>
          </p:cNvPr>
          <p:cNvSpPr>
            <a:spLocks noChangeArrowheads="1"/>
          </p:cNvSpPr>
          <p:nvPr/>
        </p:nvSpPr>
        <p:spPr bwMode="auto">
          <a:xfrm>
            <a:off x="5439088" y="3028804"/>
            <a:ext cx="608254" cy="262578"/>
          </a:xfrm>
          <a:prstGeom prst="rect">
            <a:avLst/>
          </a:prstGeom>
          <a:solidFill>
            <a:srgbClr val="FF0000"/>
          </a:solidFill>
          <a:ln w="38100" cmpd="dbl" algn="ctr">
            <a:solidFill>
              <a:srgbClr val="000000"/>
            </a:solidFill>
            <a:round/>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東京</a:t>
            </a:r>
          </a:p>
        </p:txBody>
      </p:sp>
      <p:sp>
        <p:nvSpPr>
          <p:cNvPr id="144" name="正方形/長方形 143">
            <a:extLst>
              <a:ext uri="{FF2B5EF4-FFF2-40B4-BE49-F238E27FC236}">
                <a16:creationId xmlns:a16="http://schemas.microsoft.com/office/drawing/2014/main" id="{26C9C899-B9C5-6999-2098-7F833EB5797D}"/>
              </a:ext>
            </a:extLst>
          </p:cNvPr>
          <p:cNvSpPr/>
          <p:nvPr/>
        </p:nvSpPr>
        <p:spPr>
          <a:xfrm>
            <a:off x="230539" y="2870559"/>
            <a:ext cx="574064" cy="183452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局所被害</a:t>
            </a:r>
            <a:endParaRPr kumimoji="1" lang="ja-JP" altLang="en-US" dirty="0">
              <a:solidFill>
                <a:schemeClr val="tx1"/>
              </a:solidFill>
            </a:endParaRPr>
          </a:p>
        </p:txBody>
      </p:sp>
      <p:sp>
        <p:nvSpPr>
          <p:cNvPr id="145" name="正方形/長方形 144">
            <a:extLst>
              <a:ext uri="{FF2B5EF4-FFF2-40B4-BE49-F238E27FC236}">
                <a16:creationId xmlns:a16="http://schemas.microsoft.com/office/drawing/2014/main" id="{63B5CDF3-0F8E-A05D-EE97-15B3E956F24A}"/>
              </a:ext>
            </a:extLst>
          </p:cNvPr>
          <p:cNvSpPr/>
          <p:nvPr/>
        </p:nvSpPr>
        <p:spPr>
          <a:xfrm>
            <a:off x="233384" y="5115257"/>
            <a:ext cx="574064" cy="19299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広域災害</a:t>
            </a:r>
            <a:endParaRPr kumimoji="1" lang="ja-JP" altLang="en-US" dirty="0">
              <a:solidFill>
                <a:schemeClr val="tx1"/>
              </a:solidFill>
            </a:endParaRPr>
          </a:p>
        </p:txBody>
      </p:sp>
      <p:pic>
        <p:nvPicPr>
          <p:cNvPr id="2" name="図 13">
            <a:extLst>
              <a:ext uri="{FF2B5EF4-FFF2-40B4-BE49-F238E27FC236}">
                <a16:creationId xmlns:a16="http://schemas.microsoft.com/office/drawing/2014/main" id="{38EAE015-3370-8806-CA2E-04991CFAD5D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p:blipFill>
        <p:spPr bwMode="auto">
          <a:xfrm>
            <a:off x="3762937" y="6678465"/>
            <a:ext cx="209182" cy="23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13">
            <a:extLst>
              <a:ext uri="{FF2B5EF4-FFF2-40B4-BE49-F238E27FC236}">
                <a16:creationId xmlns:a16="http://schemas.microsoft.com/office/drawing/2014/main" id="{90C9E691-04D3-79E3-2476-DF788981D82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p:blipFill>
        <p:spPr bwMode="auto">
          <a:xfrm>
            <a:off x="5957964" y="6653206"/>
            <a:ext cx="209182" cy="23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3">
            <a:extLst>
              <a:ext uri="{FF2B5EF4-FFF2-40B4-BE49-F238E27FC236}">
                <a16:creationId xmlns:a16="http://schemas.microsoft.com/office/drawing/2014/main" id="{DC5700B2-DABB-F882-DF8B-30E3D7989E0D}"/>
              </a:ext>
            </a:extLst>
          </p:cNvPr>
          <p:cNvSpPr txBox="1">
            <a:spLocks noChangeArrowheads="1"/>
          </p:cNvSpPr>
          <p:nvPr/>
        </p:nvSpPr>
        <p:spPr bwMode="auto">
          <a:xfrm>
            <a:off x="5572161" y="6920268"/>
            <a:ext cx="1455848" cy="246221"/>
          </a:xfrm>
          <a:prstGeom prst="rect">
            <a:avLst/>
          </a:prstGeom>
          <a:solidFill>
            <a:schemeClr val="bg1"/>
          </a:solidFill>
          <a:ln>
            <a:noFill/>
          </a:ln>
          <a:effec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base">
              <a:spcBef>
                <a:spcPct val="0"/>
              </a:spcBef>
              <a:spcAft>
                <a:spcPct val="0"/>
              </a:spcAft>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プライマリデータセンター</a:t>
            </a:r>
          </a:p>
        </p:txBody>
      </p:sp>
      <p:sp>
        <p:nvSpPr>
          <p:cNvPr id="7" name="Text Box 43">
            <a:extLst>
              <a:ext uri="{FF2B5EF4-FFF2-40B4-BE49-F238E27FC236}">
                <a16:creationId xmlns:a16="http://schemas.microsoft.com/office/drawing/2014/main" id="{F6F8B093-6393-687B-0A8E-A5B87C70ED2A}"/>
              </a:ext>
            </a:extLst>
          </p:cNvPr>
          <p:cNvSpPr txBox="1">
            <a:spLocks noChangeArrowheads="1"/>
          </p:cNvSpPr>
          <p:nvPr/>
        </p:nvSpPr>
        <p:spPr bwMode="auto">
          <a:xfrm>
            <a:off x="3412818" y="6907804"/>
            <a:ext cx="1428596" cy="246221"/>
          </a:xfrm>
          <a:prstGeom prst="rect">
            <a:avLst/>
          </a:prstGeom>
          <a:solidFill>
            <a:schemeClr val="bg1"/>
          </a:solidFill>
          <a:ln>
            <a:noFill/>
          </a:ln>
          <a:effec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base">
              <a:spcBef>
                <a:spcPct val="0"/>
              </a:spcBef>
              <a:spcAft>
                <a:spcPct val="0"/>
              </a:spcAft>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セカンダリデータセンター</a:t>
            </a:r>
          </a:p>
        </p:txBody>
      </p:sp>
      <p:sp>
        <p:nvSpPr>
          <p:cNvPr id="8" name="右矢印 172">
            <a:extLst>
              <a:ext uri="{FF2B5EF4-FFF2-40B4-BE49-F238E27FC236}">
                <a16:creationId xmlns:a16="http://schemas.microsoft.com/office/drawing/2014/main" id="{890E968D-0212-B4C4-FD3E-7C0C5000A443}"/>
              </a:ext>
            </a:extLst>
          </p:cNvPr>
          <p:cNvSpPr/>
          <p:nvPr/>
        </p:nvSpPr>
        <p:spPr bwMode="auto">
          <a:xfrm flipH="1">
            <a:off x="4302492" y="6643515"/>
            <a:ext cx="1370224" cy="285332"/>
          </a:xfrm>
          <a:prstGeom prst="rightArrow">
            <a:avLst>
              <a:gd name="adj1" fmla="val 61792"/>
              <a:gd name="adj2" fmla="val 50000"/>
            </a:avLst>
          </a:prstGeom>
          <a:solidFill>
            <a:srgbClr val="C0504D">
              <a:lumMod val="60000"/>
              <a:lumOff val="40000"/>
            </a:srgbClr>
          </a:solidFill>
          <a:ln w="9525" cap="flat" cmpd="sng" algn="ctr">
            <a:noFill/>
            <a:prstDash val="solid"/>
            <a:round/>
            <a:headEnd type="none" w="med" len="med"/>
            <a:tailEnd type="none" w="med" len="med"/>
          </a:ln>
          <a:effectLst/>
        </p:spPr>
        <p:txBody>
          <a:bodyPr vert="horz" wrap="none" lIns="72000" tIns="36000" rIns="72000" bIns="3600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
                <a:srgbClr val="074B88"/>
              </a:buClr>
              <a:buSzPct val="80000"/>
              <a:buFont typeface="Wingdings" pitchFamily="2" charset="2"/>
              <a:buNone/>
              <a:tabLst/>
              <a:defRPr/>
            </a:pPr>
            <a:r>
              <a:rPr kumimoji="0" lang="ja-JP" altLang="en-US" sz="1000" b="1" i="0" u="none" strike="noStrike" kern="0" cap="none" spc="0" normalizeH="0" baseline="0" noProof="0" dirty="0">
                <a:ln>
                  <a:noFill/>
                </a:ln>
                <a:solidFill>
                  <a:prstClr val="white"/>
                </a:solidFill>
                <a:effectLst/>
                <a:uLnTx/>
                <a:uFillTx/>
                <a:latin typeface="+mn-ea"/>
                <a:cs typeface="Meiryo UI" panose="020B0604030504040204" pitchFamily="50" charset="-128"/>
              </a:rPr>
              <a:t>切替</a:t>
            </a:r>
          </a:p>
        </p:txBody>
      </p:sp>
    </p:spTree>
    <p:extLst>
      <p:ext uri="{BB962C8B-B14F-4D97-AF65-F5344CB8AC3E}">
        <p14:creationId xmlns:p14="http://schemas.microsoft.com/office/powerpoint/2010/main" val="259947936"/>
      </p:ext>
    </p:extLst>
  </p:cSld>
  <p:clrMapOvr>
    <a:masterClrMapping/>
  </p:clrMapOvr>
</p:sld>
</file>

<file path=ppt/theme/theme1.xml><?xml version="1.0" encoding="utf-8"?>
<a:theme xmlns:a="http://schemas.openxmlformats.org/drawingml/2006/main" name="（作成中）20180322_ベアブリックの製作について">
  <a:themeElements>
    <a:clrScheme name="テンプレート配色">
      <a:dk1>
        <a:sysClr val="windowText" lastClr="000000"/>
      </a:dk1>
      <a:lt1>
        <a:sysClr val="window" lastClr="FFFFFF"/>
      </a:lt1>
      <a:dk2>
        <a:srgbClr val="960000"/>
      </a:dk2>
      <a:lt2>
        <a:srgbClr val="D3D7D7"/>
      </a:lt2>
      <a:accent1>
        <a:srgbClr val="E50012"/>
      </a:accent1>
      <a:accent2>
        <a:srgbClr val="0A586C"/>
      </a:accent2>
      <a:accent3>
        <a:srgbClr val="F2B469"/>
      </a:accent3>
      <a:accent4>
        <a:srgbClr val="17A198"/>
      </a:accent4>
      <a:accent5>
        <a:srgbClr val="D1B897"/>
      </a:accent5>
      <a:accent6>
        <a:srgbClr val="8DBEB2"/>
      </a:accent6>
      <a:hlink>
        <a:srgbClr val="0563C1"/>
      </a:hlink>
      <a:folHlink>
        <a:srgbClr val="954F72"/>
      </a:folHlink>
    </a:clrScheme>
    <a:fontScheme name="テンプレートフォント">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94db3f9-2286-46b9-ba58-9c0f26e25b2c}" enabled="1" method="Privileged" siteId="{fe7a9aa7-6097-47a2-9163-81d624f8cbfd}" contentBits="0" removed="0"/>
</clbl:labelList>
</file>

<file path=docProps/app.xml><?xml version="1.0" encoding="utf-8"?>
<Properties xmlns="http://schemas.openxmlformats.org/officeDocument/2006/extended-properties" xmlns:vt="http://schemas.openxmlformats.org/officeDocument/2006/docPropsVTypes">
  <TotalTime>0</TotalTime>
  <Words>212</Words>
  <Application>Microsoft Office PowerPoint</Application>
  <PresentationFormat>ユーザー設定</PresentationFormat>
  <Paragraphs>27</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Arial</vt:lpstr>
      <vt:lpstr>Calibri</vt:lpstr>
      <vt:lpstr>Wingdings</vt:lpstr>
      <vt:lpstr>（作成中）20180322_ベアブリックの製作について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2025-12-22T08:47:11Z</dcterms:modified>
</cp:coreProperties>
</file>