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C7C"/>
    <a:srgbClr val="2828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4" autoAdjust="0"/>
    <p:restoredTop sz="81717" autoAdjust="0"/>
  </p:normalViewPr>
  <p:slideViewPr>
    <p:cSldViewPr snapToGrid="0">
      <p:cViewPr varScale="1">
        <p:scale>
          <a:sx n="73" d="100"/>
          <a:sy n="73" d="100"/>
        </p:scale>
        <p:origin x="1242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viewProps.xml" Type="http://schemas.openxmlformats.org/officeDocument/2006/relationships/viewProps" Id="rId8"></Relationship><Relationship Target="../customXml/item3.xml" Type="http://schemas.openxmlformats.org/officeDocument/2006/relationships/customXml" Id="rId3"></Relationship><Relationship Target="presProps.xml" Type="http://schemas.openxmlformats.org/officeDocument/2006/relationships/presProps" Id="rId7"></Relationship><Relationship Target="../customXml/item2.xml" Type="http://schemas.openxmlformats.org/officeDocument/2006/relationships/customXml" Id="rId2"></Relationship><Relationship Target="../customXml/item1.xml" Type="http://schemas.openxmlformats.org/officeDocument/2006/relationships/customXml" Id="rId1"></Relationship><Relationship Target="notesMasters/notesMaster1.xml" Type="http://schemas.openxmlformats.org/officeDocument/2006/relationships/notesMaster" Id="rId6"></Relationship><Relationship Target="slides/slide1.xml" Type="http://schemas.openxmlformats.org/officeDocument/2006/relationships/slide" Id="rId5"></Relationship><Relationship Target="tableStyles.xml" Type="http://schemas.openxmlformats.org/officeDocument/2006/relationships/tableStyles" Id="rId10"></Relationship><Relationship Target="slideMasters/slideMaster1.xml" Type="http://schemas.openxmlformats.org/officeDocument/2006/relationships/slideMaster" Id="rId4"></Relationship><Relationship Target="theme/theme1.xml" Type="http://schemas.openxmlformats.org/officeDocument/2006/relationships/theme" Id="rId9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081E5F6E-9FF6-4AD1-BE66-BF7859205346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0C5CED16-BFF2-49EE-9D8E-5A9E71F7F9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48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1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33306" y="-30169"/>
            <a:ext cx="9906004" cy="807071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エクシオグループ株式会社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21817" y="920581"/>
            <a:ext cx="9349200" cy="908219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・東京で甚大な被害をもたらす地震（震度６弱以上）が発生した場合、直ちに、関西支店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大阪市中央区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が初動本部として自動的に立ち上がる体制を構築。初動本部において、初動行動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情報収集、安否確認等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を開始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・関西支店は災害対策本部（東京）立ち上げまでの本部機能を代替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321817" y="1861643"/>
            <a:ext cx="9349200" cy="280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2296" tIns="41148" rIns="82296" bIns="41148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災害発生時は、従業員とその家族の安否を最優先として、安全の確認をおこない、本社社屋の安全を確保したうえで、社長を本部長とした災害対策本部を設置。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東京で甚大な被害をもたらす地震（震度６弱以上）の発生に備えた体制を構築。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ts val="600"/>
              </a:lnSpc>
              <a:spcAft>
                <a:spcPts val="12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・発災後直ちに、関西支店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大阪市中央区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において、初動本部を自動的に立ち上げ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>
              <a:lnSpc>
                <a:spcPts val="600"/>
              </a:lnSpc>
              <a:spcAft>
                <a:spcPts val="12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・初動本部において、初動行動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情報収集、安否確認等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を開始し、災害対策本部が設置されるまでの間、本部機能を代替</a:t>
            </a: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対策本部の運営や情報連携に、リモートワークオペレーションを実施できるよう通信手段を整備。災害用として設置している衛星携帯電話、電話会議システム等を活用し、各支店及びグループ会社と連携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関西支店による初動本部の設置や、本社災害対策本部における各班の初動行動等の確認を目的とし、災害対策本部初動訓練を実施。訓練を通じて防災意識を高めるとともに、洗い出された問題点や課題を見直し、対応手順書の修正等を図ることで、災害時における実践力を高めることに繋げてい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7C293EF-FC2B-C328-0B81-32A6C51ED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377" y="4562598"/>
            <a:ext cx="6468194" cy="229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78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6A89406DEC0DA49B53117BC94026B42" ma:contentTypeVersion="10" ma:contentTypeDescription="新しいドキュメントを作成します。" ma:contentTypeScope="" ma:versionID="961d410efdb6bd9eef233c1659059617">
  <xsd:schema xmlns:xsd="http://www.w3.org/2001/XMLSchema" xmlns:xs="http://www.w3.org/2001/XMLSchema" xmlns:p="http://schemas.microsoft.com/office/2006/metadata/properties" xmlns:ns3="af9d1793-4b90-42ef-88e4-cd9682a9c7c1" targetNamespace="http://schemas.microsoft.com/office/2006/metadata/properties" ma:root="true" ma:fieldsID="477165204748ccb4f8e286152a4880e3" ns3:_="">
    <xsd:import namespace="af9d1793-4b90-42ef-88e4-cd9682a9c7c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d1793-4b90-42ef-88e4-cd9682a9c7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F72FA5-321E-4F61-8F36-FA05E06C496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af9d1793-4b90-42ef-88e4-cd9682a9c7c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805460-B488-4441-9E0E-B0D5BA3D53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9d1793-4b90-42ef-88e4-cd9682a9c7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54D5B8-A4FA-4D35-B087-A6D2AE45FF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322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野口 浩臣</dc:creator>
  <cp:lastModifiedBy>内海　正浩</cp:lastModifiedBy>
  <cp:revision>31</cp:revision>
  <cp:lastPrinted>2021-03-25T00:18:04Z</cp:lastPrinted>
  <dcterms:modified xsi:type="dcterms:W3CDTF">2024-10-17T10:07:45Z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0x010100E6A89406DEC0DA49B53117BC94026B42</vt:lpwstr>
  </property>
</Properties>
</file>