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ED8"/>
    <a:srgbClr val="F8E5AE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DC2C7-F99B-4FCF-9AE7-1E7D974520B0}" v="7" dt="2019-03-09T03:54:26.8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876" y="-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祐司 川口" userId="ea471a3543d37307" providerId="LiveId" clId="{037DC2C7-F99B-4FCF-9AE7-1E7D974520B0}"/>
    <pc:docChg chg="undo custSel modSld">
      <pc:chgData name="祐司 川口" userId="ea471a3543d37307" providerId="LiveId" clId="{037DC2C7-F99B-4FCF-9AE7-1E7D974520B0}" dt="2019-03-09T03:54:26.832" v="30"/>
      <pc:docMkLst>
        <pc:docMk/>
      </pc:docMkLst>
      <pc:sldChg chg="delSp modSp">
        <pc:chgData name="祐司 川口" userId="ea471a3543d37307" providerId="LiveId" clId="{037DC2C7-F99B-4FCF-9AE7-1E7D974520B0}" dt="2019-03-09T03:54:26.832" v="30"/>
        <pc:sldMkLst>
          <pc:docMk/>
          <pc:sldMk cId="2422602523" sldId="259"/>
        </pc:sldMkLst>
        <pc:spChg chg="mod">
          <ac:chgData name="祐司 川口" userId="ea471a3543d37307" providerId="LiveId" clId="{037DC2C7-F99B-4FCF-9AE7-1E7D974520B0}" dt="2019-03-09T03:54:26.832" v="30"/>
          <ac:spMkLst>
            <pc:docMk/>
            <pc:sldMk cId="2422602523" sldId="259"/>
            <ac:spMk id="6" creationId="{00000000-0000-0000-0000-000000000000}"/>
          </ac:spMkLst>
        </pc:spChg>
        <pc:spChg chg="del mod">
          <ac:chgData name="祐司 川口" userId="ea471a3543d37307" providerId="LiveId" clId="{037DC2C7-F99B-4FCF-9AE7-1E7D974520B0}" dt="2019-03-09T03:52:53.482" v="26" actId="478"/>
          <ac:spMkLst>
            <pc:docMk/>
            <pc:sldMk cId="2422602523" sldId="259"/>
            <ac:spMk id="15" creationId="{00000000-0000-0000-0000-000000000000}"/>
          </ac:spMkLst>
        </pc:spChg>
        <pc:spChg chg="del mod">
          <ac:chgData name="祐司 川口" userId="ea471a3543d37307" providerId="LiveId" clId="{037DC2C7-F99B-4FCF-9AE7-1E7D974520B0}" dt="2019-03-09T03:52:53.482" v="26" actId="478"/>
          <ac:spMkLst>
            <pc:docMk/>
            <pc:sldMk cId="2422602523" sldId="259"/>
            <ac:spMk id="16" creationId="{00000000-0000-0000-0000-000000000000}"/>
          </ac:spMkLst>
        </pc:spChg>
        <pc:grpChg chg="del">
          <ac:chgData name="祐司 川口" userId="ea471a3543d37307" providerId="LiveId" clId="{037DC2C7-F99B-4FCF-9AE7-1E7D974520B0}" dt="2019-03-09T03:53:08.906" v="27" actId="478"/>
          <ac:grpSpMkLst>
            <pc:docMk/>
            <pc:sldMk cId="2422602523" sldId="259"/>
            <ac:grpSpMk id="43" creationId="{00000000-0000-0000-0000-000000000000}"/>
          </ac:grpSpMkLst>
        </pc:grpChg>
      </pc:sldChg>
      <pc:sldChg chg="delSp modSp">
        <pc:chgData name="祐司 川口" userId="ea471a3543d37307" providerId="LiveId" clId="{037DC2C7-F99B-4FCF-9AE7-1E7D974520B0}" dt="2019-03-09T03:47:29.998" v="7" actId="115"/>
        <pc:sldMkLst>
          <pc:docMk/>
          <pc:sldMk cId="3024757059" sldId="260"/>
        </pc:sldMkLst>
        <pc:spChg chg="del">
          <ac:chgData name="祐司 川口" userId="ea471a3543d37307" providerId="LiveId" clId="{037DC2C7-F99B-4FCF-9AE7-1E7D974520B0}" dt="2019-03-09T03:46:15.941" v="0" actId="478"/>
          <ac:spMkLst>
            <pc:docMk/>
            <pc:sldMk cId="3024757059" sldId="260"/>
            <ac:spMk id="3" creationId="{00000000-0000-0000-0000-000000000000}"/>
          </ac:spMkLst>
        </pc:spChg>
        <pc:spChg chg="del">
          <ac:chgData name="祐司 川口" userId="ea471a3543d37307" providerId="LiveId" clId="{037DC2C7-F99B-4FCF-9AE7-1E7D974520B0}" dt="2019-03-09T03:46:15.941" v="0" actId="478"/>
          <ac:spMkLst>
            <pc:docMk/>
            <pc:sldMk cId="3024757059" sldId="260"/>
            <ac:spMk id="4" creationId="{00000000-0000-0000-0000-000000000000}"/>
          </ac:spMkLst>
        </pc:spChg>
        <pc:spChg chg="del">
          <ac:chgData name="祐司 川口" userId="ea471a3543d37307" providerId="LiveId" clId="{037DC2C7-F99B-4FCF-9AE7-1E7D974520B0}" dt="2019-03-09T03:46:15.941" v="0" actId="478"/>
          <ac:spMkLst>
            <pc:docMk/>
            <pc:sldMk cId="3024757059" sldId="260"/>
            <ac:spMk id="5" creationId="{00000000-0000-0000-0000-000000000000}"/>
          </ac:spMkLst>
        </pc:spChg>
        <pc:spChg chg="mod">
          <ac:chgData name="祐司 川口" userId="ea471a3543d37307" providerId="LiveId" clId="{037DC2C7-F99B-4FCF-9AE7-1E7D974520B0}" dt="2019-03-09T03:47:04.776" v="2" actId="207"/>
          <ac:spMkLst>
            <pc:docMk/>
            <pc:sldMk cId="3024757059" sldId="260"/>
            <ac:spMk id="6" creationId="{00000000-0000-0000-0000-000000000000}"/>
          </ac:spMkLst>
        </pc:spChg>
        <pc:spChg chg="mod">
          <ac:chgData name="祐司 川口" userId="ea471a3543d37307" providerId="LiveId" clId="{037DC2C7-F99B-4FCF-9AE7-1E7D974520B0}" dt="2019-03-09T03:47:29.998" v="7" actId="115"/>
          <ac:spMkLst>
            <pc:docMk/>
            <pc:sldMk cId="3024757059" sldId="260"/>
            <ac:spMk id="8" creationId="{00000000-0000-0000-0000-000000000000}"/>
          </ac:spMkLst>
        </pc:spChg>
        <pc:spChg chg="del">
          <ac:chgData name="祐司 川口" userId="ea471a3543d37307" providerId="LiveId" clId="{037DC2C7-F99B-4FCF-9AE7-1E7D974520B0}" dt="2019-03-09T03:46:15.941" v="0" actId="478"/>
          <ac:spMkLst>
            <pc:docMk/>
            <pc:sldMk cId="3024757059" sldId="260"/>
            <ac:spMk id="15" creationId="{00000000-0000-0000-0000-000000000000}"/>
          </ac:spMkLst>
        </pc:spChg>
        <pc:spChg chg="del">
          <ac:chgData name="祐司 川口" userId="ea471a3543d37307" providerId="LiveId" clId="{037DC2C7-F99B-4FCF-9AE7-1E7D974520B0}" dt="2019-03-09T03:46:22.533" v="1" actId="478"/>
          <ac:spMkLst>
            <pc:docMk/>
            <pc:sldMk cId="3024757059" sldId="260"/>
            <ac:spMk id="44" creationId="{00000000-0000-0000-0000-000000000000}"/>
          </ac:spMkLst>
        </pc:spChg>
        <pc:grpChg chg="del">
          <ac:chgData name="祐司 川口" userId="ea471a3543d37307" providerId="LiveId" clId="{037DC2C7-F99B-4FCF-9AE7-1E7D974520B0}" dt="2019-03-09T03:46:15.941" v="0" actId="478"/>
          <ac:grpSpMkLst>
            <pc:docMk/>
            <pc:sldMk cId="3024757059" sldId="260"/>
            <ac:grpSpMk id="42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0304" y="2262120"/>
            <a:ext cx="96114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当社と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して災害発生時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に重視することは、①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従業員・お客様の安全確認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②経済活動の維持（店舗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営業継続および早期再開）、③地域社会への貢献（義援金募金や被災地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の緊急支援物資の提供）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では、首都直下型地震の発生によって業務の要である受発注などの情報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システムが停止した場合に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どのように対応するかという視点で重要業務が設定されている。</a:t>
            </a: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首都（東京）で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被災して機能が不全になった場合には、名古屋か大阪でバックアップし、本社機能を立ち上げる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。代替拠点は、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被災時の状況で決めることとしている。</a:t>
            </a: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災害対策本部は震度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弱以上で自動的に立ち上がるよう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にして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。札幌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・仙台・東京・名古屋・大阪・岡山・福岡に、それらの地域の支店を統括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するエリアオフィス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があり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、本社と関連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する地域のエリアオフィスと被災地にある支店の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か所で立ち上がる。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5" y="1"/>
            <a:ext cx="9906004" cy="7239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大手小売関連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80304" y="1045525"/>
            <a:ext cx="9606509" cy="720000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東京本社が機能不全になった場合、大阪か名古屋で本社機能を立ち上げ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首都直下型地震の発生によって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業務の要で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ある総合情報システムが停止した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場合の対応を想定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00050" y="4880966"/>
            <a:ext cx="4860000" cy="13696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spcAft>
                <a:spcPts val="1200"/>
              </a:spcAft>
            </a:pPr>
            <a:r>
              <a:rPr lang="ja-JP" altLang="en-US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具体的取組事例：</a:t>
            </a:r>
            <a:r>
              <a:rPr lang="en-US" altLang="ja-JP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05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ガイドラインの策定</a:t>
            </a:r>
          </a:p>
          <a:p>
            <a:pPr lvl="0" defTabSz="914400"/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に基づき緊急事態発生時にどのような行動をとるべきか、具体的な行動手順書とし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て「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ガイドライン」を策定。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・現在、首都直下型地震、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新型感染症の発生、海溝型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地震、原子力発電所事故、火</a:t>
            </a:r>
            <a:r>
              <a:rPr lang="en-US" altLang="ja-JP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 </a:t>
            </a:r>
            <a:endParaRPr lang="en-US" altLang="ja-JP" sz="105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defTabSz="914400">
              <a:spcAft>
                <a:spcPts val="1200"/>
              </a:spcAft>
            </a:pP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災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噴火、大規模水害といった緊急事態を想定</a:t>
            </a:r>
            <a:endParaRPr lang="en-US" altLang="ja-JP" sz="105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defTabSz="914400">
              <a:spcAft>
                <a:spcPts val="1200"/>
              </a:spcAft>
            </a:pPr>
            <a:r>
              <a:rPr lang="ja-JP" altLang="en-US" sz="105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出典：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大手小売関連会社ホームページ 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564778" y="6250572"/>
            <a:ext cx="418325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小売関連会社へ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ヒアリングを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もとに作成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9671" y="4601129"/>
            <a:ext cx="890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（参考）</a:t>
            </a:r>
          </a:p>
        </p:txBody>
      </p:sp>
    </p:spTree>
    <p:extLst>
      <p:ext uri="{BB962C8B-B14F-4D97-AF65-F5344CB8AC3E}">
        <p14:creationId xmlns:p14="http://schemas.microsoft.com/office/powerpoint/2010/main" val="302475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255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大吾</dc:creator>
  <cp:lastModifiedBy>山本　大吾</cp:lastModifiedBy>
  <cp:revision>5</cp:revision>
  <cp:lastPrinted>2019-03-15T04:06:57Z</cp:lastPrinted>
  <dcterms:modified xsi:type="dcterms:W3CDTF">2019-03-28T02:41:06Z</dcterms:modified>
</cp:coreProperties>
</file>