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182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76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4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1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7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86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7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49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7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51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2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B97A4-4E07-4B35-83C0-CEC27BEE8884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312B-8E04-4905-B2A5-755CA8DFEA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72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9743" y="1929399"/>
            <a:ext cx="9606508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当社では、災害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が発生し、又は発生するおそれがある場合において、通信の疎通又は応急復旧に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必要な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社員の動員を円滑に行うため、社員の非常招集、非常配置等について、あらかじめその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措置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方法を定めている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時には、本社および現地において、社長を本部長とする対策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本部を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設置し、被災規模に応じたネットワーク復旧体制を発動して情報把握を行う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東京が被災した場合の第一番目の代替拠点は大阪。監視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機能の分散化を図っており、東京が被災した場合、設備監視体制を大阪に移し、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全国の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携帯電話やインターネット回線を監視・運用することになる。</a:t>
            </a:r>
            <a:endPara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71450" lvl="0" indent="-171450" defTabSz="9144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通信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ケーブルのルートについては、多ルート化を行い、通信網の高信頼性を確保している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。また、万一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トラブルが発生した際には、迂回措置を実施して通信の救済を図っている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0050" y="45720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</a:t>
            </a: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ホームベース 11"/>
          <p:cNvSpPr/>
          <p:nvPr/>
        </p:nvSpPr>
        <p:spPr>
          <a:xfrm>
            <a:off x="-5" y="1"/>
            <a:ext cx="9906004" cy="723900"/>
          </a:xfrm>
          <a:prstGeom prst="homePlat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zh-CN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大手</a:t>
            </a:r>
            <a:r>
              <a:rPr kumimoji="1" lang="zh-CN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通信</a:t>
            </a:r>
            <a:r>
              <a:rPr kumimoji="1" lang="zh-CN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会社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zh-TW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電気</a:t>
            </a:r>
            <a:r>
              <a:rPr kumimoji="1" lang="zh-TW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通信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80303" y="966650"/>
            <a:ext cx="9606509" cy="720000"/>
          </a:xfrm>
          <a:prstGeom prst="roundRect">
            <a:avLst/>
          </a:prstGeom>
          <a:noFill/>
          <a:ln w="381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東京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が被災した場合、設備監視体制を大阪に移し、全国の携帯電話やインターネット回線を監視・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4872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197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山本　大吾</cp:lastModifiedBy>
  <cp:revision>1</cp:revision>
  <dcterms:created xsi:type="dcterms:W3CDTF">2019-02-21T06:29:54Z</dcterms:created>
  <dcterms:modified xsi:type="dcterms:W3CDTF">2019-03-28T01:59:22Z</dcterms:modified>
</cp:coreProperties>
</file>