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chart2.xml" ContentType="application/vnd.openxmlformats-officedocument.drawingml.chart+xml"/>
  <Override PartName="/ppt/drawings/drawing1.xml" ContentType="application/vnd.openxmlformats-officedocument.drawingml.chartshapes+xml"/>
  <Override PartName="/ppt/charts/chart3.xml" ContentType="application/vnd.openxmlformats-officedocument.drawingml.chart+xml"/>
  <Override PartName="/ppt/drawings/drawing2.xml" ContentType="application/vnd.openxmlformats-officedocument.drawingml.chartshapes+xml"/>
  <Override PartName="/ppt/charts/chart4.xml" ContentType="application/vnd.openxmlformats-officedocument.drawingml.chart+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rts/chart5.xml" ContentType="application/vnd.openxmlformats-officedocument.drawingml.chart+xml"/>
  <Override PartName="/ppt/drawings/drawing3.xml" ContentType="application/vnd.openxmlformats-officedocument.drawingml.chartshapes+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charts/colors1.xml" ContentType="application/vnd.ms-office.chartcolorstyle+xml"/>
  <Override PartName="/ppt/charts/style1.xml" ContentType="application/vnd.ms-office.chartstyle+xml"/>
  <Override PartName="/ppt/charts/colors2.xml" ContentType="application/vnd.ms-office.chartcolorstyle+xml"/>
  <Override PartName="/ppt/charts/style2.xml" ContentType="application/vnd.ms-office.chartstyle+xml"/>
  <Override PartName="/ppt/charts/colors3.xml" ContentType="application/vnd.ms-office.chartcolorstyle+xml"/>
  <Override PartName="/ppt/charts/style3.xml" ContentType="application/vnd.ms-office.chartstyl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1" r:id="rId1"/>
  </p:sldMasterIdLst>
  <p:notesMasterIdLst>
    <p:notesMasterId r:id="rId60"/>
  </p:notesMasterIdLst>
  <p:sldIdLst>
    <p:sldId id="310" r:id="rId2"/>
    <p:sldId id="349" r:id="rId3"/>
    <p:sldId id="360" r:id="rId4"/>
    <p:sldId id="361" r:id="rId5"/>
    <p:sldId id="343" r:id="rId6"/>
    <p:sldId id="337" r:id="rId7"/>
    <p:sldId id="365" r:id="rId8"/>
    <p:sldId id="366" r:id="rId9"/>
    <p:sldId id="352" r:id="rId10"/>
    <p:sldId id="353" r:id="rId11"/>
    <p:sldId id="333" r:id="rId12"/>
    <p:sldId id="334" r:id="rId13"/>
    <p:sldId id="335" r:id="rId14"/>
    <p:sldId id="336" r:id="rId15"/>
    <p:sldId id="311" r:id="rId16"/>
    <p:sldId id="364" r:id="rId17"/>
    <p:sldId id="363" r:id="rId18"/>
    <p:sldId id="312" r:id="rId19"/>
    <p:sldId id="313" r:id="rId20"/>
    <p:sldId id="370" r:id="rId21"/>
    <p:sldId id="371" r:id="rId22"/>
    <p:sldId id="372" r:id="rId23"/>
    <p:sldId id="356" r:id="rId24"/>
    <p:sldId id="357" r:id="rId25"/>
    <p:sldId id="358" r:id="rId26"/>
    <p:sldId id="318" r:id="rId27"/>
    <p:sldId id="359" r:id="rId28"/>
    <p:sldId id="344" r:id="rId29"/>
    <p:sldId id="369" r:id="rId30"/>
    <p:sldId id="345" r:id="rId31"/>
    <p:sldId id="260" r:id="rId32"/>
    <p:sldId id="258" r:id="rId33"/>
    <p:sldId id="329" r:id="rId34"/>
    <p:sldId id="328" r:id="rId35"/>
    <p:sldId id="327" r:id="rId36"/>
    <p:sldId id="326" r:id="rId37"/>
    <p:sldId id="325" r:id="rId38"/>
    <p:sldId id="324" r:id="rId39"/>
    <p:sldId id="323" r:id="rId40"/>
    <p:sldId id="322" r:id="rId41"/>
    <p:sldId id="321" r:id="rId42"/>
    <p:sldId id="320" r:id="rId43"/>
    <p:sldId id="269" r:id="rId44"/>
    <p:sldId id="332" r:id="rId45"/>
    <p:sldId id="331" r:id="rId46"/>
    <p:sldId id="330" r:id="rId47"/>
    <p:sldId id="302" r:id="rId48"/>
    <p:sldId id="306" r:id="rId49"/>
    <p:sldId id="278" r:id="rId50"/>
    <p:sldId id="309" r:id="rId51"/>
    <p:sldId id="305" r:id="rId52"/>
    <p:sldId id="280" r:id="rId53"/>
    <p:sldId id="367" r:id="rId54"/>
    <p:sldId id="291" r:id="rId55"/>
    <p:sldId id="300" r:id="rId56"/>
    <p:sldId id="347" r:id="rId57"/>
    <p:sldId id="348" r:id="rId58"/>
    <p:sldId id="346" r:id="rId59"/>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9E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0" autoAdjust="0"/>
    <p:restoredTop sz="0" autoAdjust="0"/>
  </p:normalViewPr>
  <p:slideViewPr>
    <p:cSldViewPr snapToGrid="0">
      <p:cViewPr>
        <p:scale>
          <a:sx n="80" d="100"/>
          <a:sy n="80" d="100"/>
        </p:scale>
        <p:origin x="-930" y="-2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3" Type="http://schemas.microsoft.com/office/2011/relationships/chartColorStyle" Target="colors2.xml"/><Relationship Id="rId2" Type="http://schemas.openxmlformats.org/officeDocument/2006/relationships/chartUserShapes" Target="../drawings/drawing2.xml"/><Relationship Id="rId1" Type="http://schemas.openxmlformats.org/officeDocument/2006/relationships/package" Target="../embeddings/Microsoft_Excel_Worksheet3.xlsx"/><Relationship Id="rId4" Type="http://schemas.microsoft.com/office/2011/relationships/chartStyle" Target="style2.xml"/></Relationships>
</file>

<file path=ppt/charts/_rels/chart4.xml.rels><?xml version="1.0" encoding="UTF-8" standalone="yes"?>
<Relationships xmlns="http://schemas.openxmlformats.org/package/2006/relationships"><Relationship Id="rId3" Type="http://schemas.microsoft.com/office/2011/relationships/chartStyle" Target="style3.xml"/><Relationship Id="rId2" Type="http://schemas.microsoft.com/office/2011/relationships/chartColorStyle" Target="colors3.xml"/><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系列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Sheet1!$A$2:$A$11</c:f>
              <c:numCache>
                <c:formatCode>General</c:formatCode>
                <c:ptCount val="10"/>
                <c:pt idx="0">
                  <c:v>2009</c:v>
                </c:pt>
                <c:pt idx="1">
                  <c:v>2010</c:v>
                </c:pt>
                <c:pt idx="2">
                  <c:v>2011</c:v>
                </c:pt>
                <c:pt idx="3">
                  <c:v>2012</c:v>
                </c:pt>
                <c:pt idx="4">
                  <c:v>2013</c:v>
                </c:pt>
                <c:pt idx="5">
                  <c:v>2014</c:v>
                </c:pt>
                <c:pt idx="6">
                  <c:v>2015</c:v>
                </c:pt>
                <c:pt idx="7">
                  <c:v>2016</c:v>
                </c:pt>
                <c:pt idx="8">
                  <c:v>2017</c:v>
                </c:pt>
                <c:pt idx="9">
                  <c:v>2018</c:v>
                </c:pt>
              </c:numCache>
            </c:numRef>
          </c:cat>
          <c:val>
            <c:numRef>
              <c:f>Sheet1!$B$2:$B$11</c:f>
              <c:numCache>
                <c:formatCode>General</c:formatCode>
                <c:ptCount val="10"/>
                <c:pt idx="0">
                  <c:v>170</c:v>
                </c:pt>
                <c:pt idx="1">
                  <c:v>235</c:v>
                </c:pt>
                <c:pt idx="2">
                  <c:v>158</c:v>
                </c:pt>
                <c:pt idx="3">
                  <c:v>203</c:v>
                </c:pt>
                <c:pt idx="4">
                  <c:v>263</c:v>
                </c:pt>
                <c:pt idx="5">
                  <c:v>376</c:v>
                </c:pt>
                <c:pt idx="6">
                  <c:v>716</c:v>
                </c:pt>
                <c:pt idx="7">
                  <c:v>940</c:v>
                </c:pt>
                <c:pt idx="8">
                  <c:v>1111</c:v>
                </c:pt>
                <c:pt idx="9">
                  <c:v>1141</c:v>
                </c:pt>
              </c:numCache>
            </c:numRef>
          </c:val>
          <c:extLst xmlns:c16r2="http://schemas.microsoft.com/office/drawing/2015/06/chart">
            <c:ext xmlns:c16="http://schemas.microsoft.com/office/drawing/2014/chart" uri="{C3380CC4-5D6E-409C-BE32-E72D297353CC}">
              <c16:uniqueId val="{00000001-B5A3-46B6-93D8-DD64BDF2568C}"/>
            </c:ext>
          </c:extLst>
        </c:ser>
        <c:dLbls>
          <c:dLblPos val="outEnd"/>
          <c:showLegendKey val="0"/>
          <c:showVal val="1"/>
          <c:showCatName val="0"/>
          <c:showSerName val="0"/>
          <c:showPercent val="0"/>
          <c:showBubbleSize val="0"/>
        </c:dLbls>
        <c:gapWidth val="219"/>
        <c:overlap val="-27"/>
        <c:axId val="128739840"/>
        <c:axId val="60108160"/>
      </c:barChart>
      <c:catAx>
        <c:axId val="128739840"/>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ja-JP" dirty="0"/>
                  <a:t>万人</a:t>
                </a:r>
              </a:p>
            </c:rich>
          </c:tx>
          <c:layout>
            <c:manualLayout>
              <c:xMode val="edge"/>
              <c:yMode val="edge"/>
              <c:x val="2.4505820003524609E-2"/>
              <c:y val="0.87063159612818186"/>
            </c:manualLayout>
          </c:layout>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60108160"/>
        <c:crosses val="autoZero"/>
        <c:auto val="1"/>
        <c:lblAlgn val="ctr"/>
        <c:lblOffset val="100"/>
        <c:noMultiLvlLbl val="0"/>
      </c:catAx>
      <c:valAx>
        <c:axId val="601081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1287398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ja-JP"/>
        </a:p>
      </c:txPr>
    </c:title>
    <c:autoTitleDeleted val="0"/>
    <c:plotArea>
      <c:layout/>
      <c:pieChart>
        <c:varyColors val="1"/>
        <c:ser>
          <c:idx val="0"/>
          <c:order val="0"/>
          <c:tx>
            <c:strRef>
              <c:f>Sheet1!$B$1</c:f>
              <c:strCache>
                <c:ptCount val="1"/>
                <c:pt idx="0">
                  <c:v>友人と賭け事をしたことがある</c:v>
                </c:pt>
              </c:strCache>
            </c:strRef>
          </c:tx>
          <c:spPr>
            <a:noFill/>
            <a:ln>
              <a:solidFill>
                <a:schemeClr val="accent1"/>
              </a:solidFill>
            </a:ln>
          </c:spPr>
          <c:dPt>
            <c:idx val="0"/>
            <c:bubble3D val="0"/>
            <c:spPr>
              <a:solidFill>
                <a:schemeClr val="accent1"/>
              </a:solidFill>
              <a:ln>
                <a:solidFill>
                  <a:schemeClr val="accent1"/>
                </a:solid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c:spPr>
            <c:extLst xmlns:c16r2="http://schemas.microsoft.com/office/drawing/2015/06/chart">
              <c:ext xmlns:c16="http://schemas.microsoft.com/office/drawing/2014/chart" uri="{C3380CC4-5D6E-409C-BE32-E72D297353CC}">
                <c16:uniqueId val="{00000001-DBCB-4CAE-AB74-01CDFDA4F72D}"/>
              </c:ext>
            </c:extLst>
          </c:dPt>
          <c:dPt>
            <c:idx val="1"/>
            <c:bubble3D val="0"/>
            <c:spPr>
              <a:solidFill>
                <a:schemeClr val="accent6"/>
              </a:solidFill>
              <a:ln>
                <a:solidFill>
                  <a:schemeClr val="accent1"/>
                </a:solid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c:spPr>
            <c:extLst xmlns:c16r2="http://schemas.microsoft.com/office/drawing/2015/06/chart">
              <c:ext xmlns:c16="http://schemas.microsoft.com/office/drawing/2014/chart" uri="{C3380CC4-5D6E-409C-BE32-E72D297353CC}">
                <c16:uniqueId val="{00000003-DBCB-4CAE-AB74-01CDFDA4F72D}"/>
              </c:ext>
            </c:extLst>
          </c:dPt>
          <c:dPt>
            <c:idx val="2"/>
            <c:bubble3D val="0"/>
            <c:spPr>
              <a:noFill/>
              <a:ln>
                <a:solidFill>
                  <a:schemeClr val="accent1"/>
                </a:solidFill>
              </a:ln>
              <a:effectLst>
                <a:outerShdw blurRad="44450" dist="25400" dir="2700000" algn="br" rotWithShape="0">
                  <a:srgbClr val="000000">
                    <a:alpha val="60000"/>
                  </a:srgbClr>
                </a:outerShdw>
              </a:effectLst>
            </c:spPr>
            <c:extLst xmlns:c16r2="http://schemas.microsoft.com/office/drawing/2015/06/chart">
              <c:ext xmlns:c16="http://schemas.microsoft.com/office/drawing/2014/chart" uri="{C3380CC4-5D6E-409C-BE32-E72D297353CC}">
                <c16:uniqueId val="{00000005-DBCB-4CAE-AB74-01CDFDA4F72D}"/>
              </c:ext>
            </c:extLst>
          </c:dPt>
          <c:dPt>
            <c:idx val="3"/>
            <c:bubble3D val="0"/>
            <c:spPr>
              <a:noFill/>
              <a:ln>
                <a:solidFill>
                  <a:schemeClr val="accent1"/>
                </a:solidFill>
              </a:ln>
              <a:effectLst>
                <a:outerShdw blurRad="44450" dist="25400" dir="2700000" algn="br" rotWithShape="0">
                  <a:srgbClr val="000000">
                    <a:alpha val="60000"/>
                  </a:srgbClr>
                </a:outerShdw>
              </a:effectLst>
            </c:spPr>
            <c:extLst xmlns:c16r2="http://schemas.microsoft.com/office/drawing/2015/06/chart">
              <c:ext xmlns:c16="http://schemas.microsoft.com/office/drawing/2014/chart" uri="{C3380CC4-5D6E-409C-BE32-E72D297353CC}">
                <c16:uniqueId val="{00000007-DBCB-4CAE-AB74-01CDFDA4F72D}"/>
              </c:ext>
            </c:extLst>
          </c:dPt>
          <c:dLbls>
            <c:dLbl>
              <c:idx val="0"/>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DBCB-4CAE-AB74-01CDFDA4F72D}"/>
                </c:ext>
              </c:extLst>
            </c:dLbl>
            <c:dLbl>
              <c:idx val="1"/>
              <c:layout>
                <c:manualLayout>
                  <c:x val="9.0880747200504985E-2"/>
                  <c:y val="0.18377360339277313"/>
                </c:manualLayout>
              </c:layout>
              <c:spPr>
                <a:solidFill>
                  <a:schemeClr val="accent6"/>
                </a:solidFill>
                <a:ln>
                  <a:solidFill>
                    <a:schemeClr val="accent6"/>
                  </a:solid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0"/>
              <c:showCatName val="1"/>
              <c:showSerName val="0"/>
              <c:showPercent val="1"/>
              <c:showBubbleSize val="0"/>
              <c:extLst xmlns:c16r2="http://schemas.microsoft.com/office/drawing/2015/06/chart">
                <c:ext xmlns:c15="http://schemas.microsoft.com/office/drawing/2012/chart" uri="{CE6537A1-D6FC-4f65-9D91-7224C49458BB}">
                  <c15:layout>
                    <c:manualLayout>
                      <c:w val="0.10014486939556025"/>
                      <c:h val="0.1319551282051282"/>
                    </c:manualLayout>
                  </c15:layout>
                </c:ext>
                <c:ext xmlns:c16="http://schemas.microsoft.com/office/drawing/2014/chart" uri="{C3380CC4-5D6E-409C-BE32-E72D297353CC}">
                  <c16:uniqueId val="{00000003-DBCB-4CAE-AB74-01CDFDA4F72D}"/>
                </c:ext>
              </c:extLst>
            </c:dLbl>
            <c:spPr>
              <a:solidFill>
                <a:schemeClr val="accent6"/>
              </a:solidFill>
              <a:ln>
                <a:solidFill>
                  <a:schemeClr val="accent6"/>
                </a:solid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dLblPos val="in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Sheet1!$A$2:$A$5</c:f>
              <c:strCache>
                <c:ptCount val="2"/>
                <c:pt idx="0">
                  <c:v>はい</c:v>
                </c:pt>
                <c:pt idx="1">
                  <c:v>いいえ</c:v>
                </c:pt>
              </c:strCache>
            </c:strRef>
          </c:cat>
          <c:val>
            <c:numRef>
              <c:f>Sheet1!$B$2:$B$5</c:f>
              <c:numCache>
                <c:formatCode>General</c:formatCode>
                <c:ptCount val="4"/>
                <c:pt idx="0">
                  <c:v>87.6</c:v>
                </c:pt>
                <c:pt idx="1">
                  <c:v>12.4</c:v>
                </c:pt>
              </c:numCache>
            </c:numRef>
          </c:val>
          <c:extLst xmlns:c16r2="http://schemas.microsoft.com/office/drawing/2015/06/chart">
            <c:ext xmlns:c16="http://schemas.microsoft.com/office/drawing/2014/chart" uri="{C3380CC4-5D6E-409C-BE32-E72D297353CC}">
              <c16:uniqueId val="{00000008-DBCB-4CAE-AB74-01CDFDA4F72D}"/>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2128" b="1" i="0" u="none" strike="noStrike" kern="1200" cap="all"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33707388849121128"/>
          <c:y val="0.13472782752984608"/>
          <c:w val="0.32585222301757732"/>
          <c:h val="0.81475914958144047"/>
        </c:manualLayout>
      </c:layout>
      <c:pieChart>
        <c:varyColors val="1"/>
        <c:ser>
          <c:idx val="0"/>
          <c:order val="0"/>
          <c:tx>
            <c:strRef>
              <c:f>Sheet1!$B$1</c:f>
              <c:strCache>
                <c:ptCount val="1"/>
                <c:pt idx="0">
                  <c:v>スポーツベティングを知っていますか？</c:v>
                </c:pt>
              </c:strCache>
            </c:strRef>
          </c:tx>
          <c:dPt>
            <c:idx val="0"/>
            <c:bubble3D val="0"/>
            <c:spPr>
              <a:solidFill>
                <a:schemeClr val="accent6"/>
              </a:solidFill>
              <a:ln>
                <a:solidFill>
                  <a:schemeClr val="accent6"/>
                </a:solid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1-B29D-4804-91F7-E5855D0FC41B}"/>
              </c:ext>
            </c:extLst>
          </c:dPt>
          <c:dPt>
            <c:idx val="1"/>
            <c:bubble3D val="0"/>
            <c:spPr>
              <a:solidFill>
                <a:schemeClr val="accent1"/>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3-B29D-4804-91F7-E5855D0FC41B}"/>
              </c:ext>
            </c:extLst>
          </c:dPt>
          <c:dPt>
            <c:idx val="2"/>
            <c:bubble3D val="0"/>
            <c:spPr>
              <a:solidFill>
                <a:schemeClr val="accent3"/>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5-B29D-4804-91F7-E5855D0FC41B}"/>
              </c:ext>
            </c:extLst>
          </c:dPt>
          <c:dPt>
            <c:idx val="3"/>
            <c:bubble3D val="0"/>
            <c:spPr>
              <a:solidFill>
                <a:schemeClr val="accent4"/>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7-B29D-4804-91F7-E5855D0FC41B}"/>
              </c:ext>
            </c:extLst>
          </c:dPt>
          <c:cat>
            <c:strRef>
              <c:f>Sheet1!$A$2:$A$5</c:f>
              <c:strCache>
                <c:ptCount val="2"/>
                <c:pt idx="0">
                  <c:v>はい</c:v>
                </c:pt>
                <c:pt idx="1">
                  <c:v>いいえ</c:v>
                </c:pt>
              </c:strCache>
            </c:strRef>
          </c:cat>
          <c:val>
            <c:numRef>
              <c:f>Sheet1!$B$2:$B$5</c:f>
              <c:numCache>
                <c:formatCode>General</c:formatCode>
                <c:ptCount val="4"/>
                <c:pt idx="0">
                  <c:v>13.3</c:v>
                </c:pt>
                <c:pt idx="1">
                  <c:v>86.7</c:v>
                </c:pt>
              </c:numCache>
            </c:numRef>
          </c:val>
          <c:extLst xmlns:c16r2="http://schemas.microsoft.com/office/drawing/2015/06/chart">
            <c:ext xmlns:c16="http://schemas.microsoft.com/office/drawing/2014/chart" uri="{C3380CC4-5D6E-409C-BE32-E72D297353CC}">
              <c16:uniqueId val="{00000008-B29D-4804-91F7-E5855D0FC41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ja-JP"/>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pieChart>
        <c:varyColors val="1"/>
        <c:ser>
          <c:idx val="0"/>
          <c:order val="0"/>
          <c:tx>
            <c:strRef>
              <c:f>Sheet1!$B$1</c:f>
              <c:strCache>
                <c:ptCount val="1"/>
                <c:pt idx="0">
                  <c:v>スポーツ産業</c:v>
                </c:pt>
              </c:strCache>
            </c:strRef>
          </c:tx>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2A5F-4548-ADDA-CC26253A4646}"/>
              </c:ext>
            </c:extLst>
          </c:dPt>
          <c:dPt>
            <c:idx val="1"/>
            <c:bubble3D val="0"/>
            <c:spPr>
              <a:solidFill>
                <a:srgbClr val="0070C0"/>
              </a:solidFill>
              <a:ln w="19050">
                <a:solidFill>
                  <a:schemeClr val="lt1"/>
                </a:solidFill>
              </a:ln>
              <a:effectLst/>
            </c:spPr>
            <c:extLst xmlns:c16r2="http://schemas.microsoft.com/office/drawing/2015/06/chart">
              <c:ext xmlns:c16="http://schemas.microsoft.com/office/drawing/2014/chart" uri="{C3380CC4-5D6E-409C-BE32-E72D297353CC}">
                <c16:uniqueId val="{00000003-2A5F-4548-ADDA-CC26253A4646}"/>
              </c:ext>
            </c:extLst>
          </c:dPt>
          <c:dPt>
            <c:idx val="2"/>
            <c:bubble3D val="0"/>
            <c:spPr>
              <a:solidFill>
                <a:srgbClr val="00B0F0"/>
              </a:solidFill>
              <a:ln w="19050">
                <a:solidFill>
                  <a:schemeClr val="lt1"/>
                </a:solidFill>
              </a:ln>
              <a:effectLst/>
            </c:spPr>
            <c:extLst xmlns:c16r2="http://schemas.microsoft.com/office/drawing/2015/06/chart">
              <c:ext xmlns:c16="http://schemas.microsoft.com/office/drawing/2014/chart" uri="{C3380CC4-5D6E-409C-BE32-E72D297353CC}">
                <c16:uniqueId val="{00000005-2A5F-4548-ADDA-CC26253A4646}"/>
              </c:ext>
            </c:extLst>
          </c:dPt>
          <c:dPt>
            <c:idx val="3"/>
            <c:bubble3D val="0"/>
            <c:spPr>
              <a:solidFill>
                <a:srgbClr val="12A824"/>
              </a:solidFill>
              <a:ln w="19050">
                <a:solidFill>
                  <a:schemeClr val="lt1"/>
                </a:solidFill>
              </a:ln>
              <a:effectLst/>
            </c:spPr>
            <c:extLst xmlns:c16r2="http://schemas.microsoft.com/office/drawing/2015/06/chart">
              <c:ext xmlns:c16="http://schemas.microsoft.com/office/drawing/2014/chart" uri="{C3380CC4-5D6E-409C-BE32-E72D297353CC}">
                <c16:uniqueId val="{00000007-2A5F-4548-ADDA-CC26253A4646}"/>
              </c:ext>
            </c:extLst>
          </c:dPt>
          <c:dPt>
            <c:idx val="4"/>
            <c:bubble3D val="0"/>
            <c:spPr>
              <a:solidFill>
                <a:schemeClr val="accent5"/>
              </a:solidFill>
              <a:ln w="19050">
                <a:solidFill>
                  <a:schemeClr val="lt1"/>
                </a:solidFill>
              </a:ln>
              <a:effectLst/>
            </c:spPr>
            <c:extLst xmlns:c16r2="http://schemas.microsoft.com/office/drawing/2015/06/chart">
              <c:ext xmlns:c16="http://schemas.microsoft.com/office/drawing/2014/chart" uri="{C3380CC4-5D6E-409C-BE32-E72D297353CC}">
                <c16:uniqueId val="{00000009-2A5F-4548-ADDA-CC26253A4646}"/>
              </c:ext>
            </c:extLst>
          </c:dPt>
          <c:dPt>
            <c:idx val="5"/>
            <c:bubble3D val="0"/>
            <c:spPr>
              <a:solidFill>
                <a:schemeClr val="accent6"/>
              </a:solidFill>
              <a:ln w="19050">
                <a:solidFill>
                  <a:schemeClr val="lt1"/>
                </a:solidFill>
              </a:ln>
              <a:effectLst/>
            </c:spPr>
            <c:extLst xmlns:c16r2="http://schemas.microsoft.com/office/drawing/2015/06/chart">
              <c:ext xmlns:c16="http://schemas.microsoft.com/office/drawing/2014/chart" uri="{C3380CC4-5D6E-409C-BE32-E72D297353CC}">
                <c16:uniqueId val="{0000000B-2A5F-4548-ADDA-CC26253A4646}"/>
              </c:ext>
            </c:extLst>
          </c:dPt>
          <c:cat>
            <c:strRef>
              <c:f>Sheet1!$A$2:$A$7</c:f>
              <c:strCache>
                <c:ptCount val="6"/>
                <c:pt idx="0">
                  <c:v>スポーツ賭博</c:v>
                </c:pt>
                <c:pt idx="1">
                  <c:v>アミューズメントレクリエーション</c:v>
                </c:pt>
                <c:pt idx="2">
                  <c:v>スポーツ関連小売業</c:v>
                </c:pt>
                <c:pt idx="3">
                  <c:v>アパレル品販売</c:v>
                </c:pt>
                <c:pt idx="4">
                  <c:v>広告費</c:v>
                </c:pt>
                <c:pt idx="5">
                  <c:v>その他</c:v>
                </c:pt>
              </c:strCache>
            </c:strRef>
          </c:cat>
          <c:val>
            <c:numRef>
              <c:f>Sheet1!$B$2:$B$7</c:f>
              <c:numCache>
                <c:formatCode>General</c:formatCode>
                <c:ptCount val="6"/>
                <c:pt idx="0">
                  <c:v>3.1</c:v>
                </c:pt>
                <c:pt idx="1">
                  <c:v>1.5</c:v>
                </c:pt>
                <c:pt idx="2">
                  <c:v>1.2</c:v>
                </c:pt>
                <c:pt idx="3">
                  <c:v>0.8</c:v>
                </c:pt>
                <c:pt idx="4">
                  <c:v>0.7</c:v>
                </c:pt>
                <c:pt idx="5">
                  <c:v>2.2000000000000002</c:v>
                </c:pt>
              </c:numCache>
            </c:numRef>
          </c:val>
          <c:extLst xmlns:c16r2="http://schemas.microsoft.com/office/drawing/2015/06/chart">
            <c:ext xmlns:c16="http://schemas.microsoft.com/office/drawing/2014/chart" uri="{C3380CC4-5D6E-409C-BE32-E72D297353CC}">
              <c16:uniqueId val="{00000000-5BD1-47E4-9047-9CDCC10CB011}"/>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0"/>
    <c:plotArea>
      <c:layout>
        <c:manualLayout>
          <c:layoutTarget val="inner"/>
          <c:xMode val="edge"/>
          <c:yMode val="edge"/>
          <c:x val="0.22582152504232131"/>
          <c:y val="0"/>
          <c:w val="0.68412121311488849"/>
          <c:h val="0.88236839473145257"/>
        </c:manualLayout>
      </c:layout>
      <c:barChart>
        <c:barDir val="bar"/>
        <c:grouping val="stacked"/>
        <c:varyColors val="0"/>
        <c:ser>
          <c:idx val="0"/>
          <c:order val="0"/>
          <c:tx>
            <c:strRef>
              <c:f>Sheet1!$B$1</c:f>
              <c:strCache>
                <c:ptCount val="1"/>
                <c:pt idx="0">
                  <c:v>ギャンブル依存症</c:v>
                </c:pt>
              </c:strCache>
            </c:strRef>
          </c:tx>
          <c:invertIfNegative val="0"/>
          <c:cat>
            <c:strRef>
              <c:f>Sheet1!$A$2:$A$4</c:f>
              <c:strCache>
                <c:ptCount val="3"/>
                <c:pt idx="0">
                  <c:v>平成26年度</c:v>
                </c:pt>
                <c:pt idx="2">
                  <c:v>平成27年度</c:v>
                </c:pt>
              </c:strCache>
            </c:strRef>
          </c:cat>
          <c:val>
            <c:numRef>
              <c:f>Sheet1!$B$2:$B$7</c:f>
              <c:numCache>
                <c:formatCode>General</c:formatCode>
                <c:ptCount val="6"/>
                <c:pt idx="0">
                  <c:v>2019</c:v>
                </c:pt>
                <c:pt idx="2">
                  <c:v>2652</c:v>
                </c:pt>
                <c:pt idx="4">
                  <c:v>2929</c:v>
                </c:pt>
              </c:numCache>
            </c:numRef>
          </c:val>
          <c:extLst xmlns:c16r2="http://schemas.microsoft.com/office/drawing/2015/06/chart">
            <c:ext xmlns:c16="http://schemas.microsoft.com/office/drawing/2014/chart" uri="{C3380CC4-5D6E-409C-BE32-E72D297353CC}">
              <c16:uniqueId val="{00000000-A4F5-436F-B768-0C7191E5B7F4}"/>
            </c:ext>
          </c:extLst>
        </c:ser>
        <c:ser>
          <c:idx val="1"/>
          <c:order val="1"/>
          <c:tx>
            <c:strRef>
              <c:f>Sheet1!$C$1</c:f>
              <c:strCache>
                <c:ptCount val="1"/>
              </c:strCache>
            </c:strRef>
          </c:tx>
          <c:invertIfNegative val="0"/>
          <c:cat>
            <c:strRef>
              <c:f>Sheet1!$A$2:$A$4</c:f>
              <c:strCache>
                <c:ptCount val="3"/>
                <c:pt idx="0">
                  <c:v>平成26年度</c:v>
                </c:pt>
                <c:pt idx="2">
                  <c:v>平成27年度</c:v>
                </c:pt>
              </c:strCache>
            </c:strRef>
          </c:cat>
          <c:val>
            <c:numRef>
              <c:f>Sheet1!$C$2:$C$7</c:f>
              <c:numCache>
                <c:formatCode>General</c:formatCode>
                <c:ptCount val="6"/>
              </c:numCache>
            </c:numRef>
          </c:val>
          <c:extLst xmlns:c16r2="http://schemas.microsoft.com/office/drawing/2015/06/chart">
            <c:ext xmlns:c16="http://schemas.microsoft.com/office/drawing/2014/chart" uri="{C3380CC4-5D6E-409C-BE32-E72D297353CC}">
              <c16:uniqueId val="{00000001-A4F5-436F-B768-0C7191E5B7F4}"/>
            </c:ext>
          </c:extLst>
        </c:ser>
        <c:ser>
          <c:idx val="2"/>
          <c:order val="2"/>
          <c:tx>
            <c:strRef>
              <c:f>Sheet1!$D$1</c:f>
              <c:strCache>
                <c:ptCount val="1"/>
              </c:strCache>
            </c:strRef>
          </c:tx>
          <c:invertIfNegative val="0"/>
          <c:cat>
            <c:strRef>
              <c:f>Sheet1!$A$2:$A$4</c:f>
              <c:strCache>
                <c:ptCount val="3"/>
                <c:pt idx="0">
                  <c:v>平成26年度</c:v>
                </c:pt>
                <c:pt idx="2">
                  <c:v>平成27年度</c:v>
                </c:pt>
              </c:strCache>
            </c:strRef>
          </c:cat>
          <c:val>
            <c:numRef>
              <c:f>Sheet1!$D$2:$D$7</c:f>
              <c:numCache>
                <c:formatCode>General</c:formatCode>
                <c:ptCount val="6"/>
              </c:numCache>
            </c:numRef>
          </c:val>
          <c:extLst xmlns:c16r2="http://schemas.microsoft.com/office/drawing/2015/06/chart">
            <c:ext xmlns:c16="http://schemas.microsoft.com/office/drawing/2014/chart" uri="{C3380CC4-5D6E-409C-BE32-E72D297353CC}">
              <c16:uniqueId val="{00000002-A4F5-436F-B768-0C7191E5B7F4}"/>
            </c:ext>
          </c:extLst>
        </c:ser>
        <c:dLbls>
          <c:showLegendKey val="0"/>
          <c:showVal val="0"/>
          <c:showCatName val="0"/>
          <c:showSerName val="0"/>
          <c:showPercent val="0"/>
          <c:showBubbleSize val="0"/>
        </c:dLbls>
        <c:gapWidth val="150"/>
        <c:overlap val="100"/>
        <c:axId val="132212224"/>
        <c:axId val="129915648"/>
      </c:barChart>
      <c:catAx>
        <c:axId val="132212224"/>
        <c:scaling>
          <c:orientation val="minMax"/>
        </c:scaling>
        <c:delete val="1"/>
        <c:axPos val="l"/>
        <c:numFmt formatCode="General" sourceLinked="1"/>
        <c:majorTickMark val="out"/>
        <c:minorTickMark val="none"/>
        <c:tickLblPos val="nextTo"/>
        <c:crossAx val="129915648"/>
        <c:crosses val="autoZero"/>
        <c:auto val="1"/>
        <c:lblAlgn val="ctr"/>
        <c:lblOffset val="100"/>
        <c:noMultiLvlLbl val="0"/>
      </c:catAx>
      <c:valAx>
        <c:axId val="129915648"/>
        <c:scaling>
          <c:orientation val="minMax"/>
        </c:scaling>
        <c:delete val="0"/>
        <c:axPos val="b"/>
        <c:majorGridlines/>
        <c:numFmt formatCode="General" sourceLinked="1"/>
        <c:majorTickMark val="out"/>
        <c:minorTickMark val="none"/>
        <c:tickLblPos val="nextTo"/>
        <c:crossAx val="132212224"/>
        <c:crosses val="autoZero"/>
        <c:crossBetween val="between"/>
      </c:valAx>
    </c:plotArea>
    <c:plotVisOnly val="1"/>
    <c:dispBlanksAs val="gap"/>
    <c:showDLblsOverMax val="0"/>
  </c:chart>
  <c:txPr>
    <a:bodyPr/>
    <a:lstStyle/>
    <a:p>
      <a:pPr>
        <a:defRPr sz="1800"/>
      </a:pPr>
      <a:endParaRPr lang="ja-JP"/>
    </a:p>
  </c:txPr>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1.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image" Target="../media/image41.svg"/><Relationship Id="rId1" Type="http://schemas.openxmlformats.org/officeDocument/2006/relationships/image" Target="../media/image34.png"/><Relationship Id="rId6" Type="http://schemas.openxmlformats.org/officeDocument/2006/relationships/image" Target="../media/image45.svg"/><Relationship Id="rId5" Type="http://schemas.openxmlformats.org/officeDocument/2006/relationships/image" Target="../media/image36.png"/><Relationship Id="rId4" Type="http://schemas.openxmlformats.org/officeDocument/2006/relationships/image" Target="../media/image43.svg"/></Relationships>
</file>

<file path=ppt/diagrams/_rels/data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4.svg"/><Relationship Id="rId1" Type="http://schemas.openxmlformats.org/officeDocument/2006/relationships/image" Target="../media/image29.png"/><Relationship Id="rId4" Type="http://schemas.openxmlformats.org/officeDocument/2006/relationships/image" Target="../media/image36.svg"/></Relationships>
</file>

<file path=ppt/diagrams/_rels/data8.xml.rels><?xml version="1.0" encoding="UTF-8" standalone="yes"?>
<Relationships xmlns="http://schemas.openxmlformats.org/package/2006/relationships"><Relationship Id="rId2" Type="http://schemas.microsoft.com/office/2007/relationships/hdphoto" Target="../media/hdphoto1.wdp"/><Relationship Id="rId1" Type="http://schemas.openxmlformats.org/officeDocument/2006/relationships/image" Target="../media/image32.pn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BF33EE1-B7F2-4FAE-AD82-3EB68287AD49}" type="doc">
      <dgm:prSet loTypeId="urn:microsoft.com/office/officeart/2005/8/layout/chevron1" loCatId="process" qsTypeId="urn:microsoft.com/office/officeart/2005/8/quickstyle/simple1" qsCatId="simple" csTypeId="urn:microsoft.com/office/officeart/2005/8/colors/accent1_1" csCatId="accent1" phldr="1"/>
      <dgm:spPr/>
    </dgm:pt>
    <dgm:pt modelId="{47DEAEB1-FB7C-4D89-BF00-EEFE9FBA11CE}">
      <dgm:prSet phldrT="[テキスト]"/>
      <dgm:spPr>
        <a:solidFill>
          <a:schemeClr val="accent1"/>
        </a:solidFill>
        <a:ln>
          <a:solidFill>
            <a:schemeClr val="tx1"/>
          </a:solidFill>
        </a:ln>
      </dgm:spPr>
      <dgm:t>
        <a:bodyPr/>
        <a:lstStyle/>
        <a:p>
          <a:r>
            <a:rPr kumimoji="1" lang="ja-JP" altLang="en-US" dirty="0">
              <a:solidFill>
                <a:schemeClr val="bg1"/>
              </a:solidFill>
            </a:rPr>
            <a:t>緒言</a:t>
          </a:r>
        </a:p>
      </dgm:t>
    </dgm:pt>
    <dgm:pt modelId="{B47DAA51-E49B-4249-A471-9597C64138A3}" type="parTrans" cxnId="{4A06A921-8950-42B9-932C-8D92B2A33099}">
      <dgm:prSet/>
      <dgm:spPr/>
      <dgm:t>
        <a:bodyPr/>
        <a:lstStyle/>
        <a:p>
          <a:endParaRPr kumimoji="1" lang="ja-JP" altLang="en-US"/>
        </a:p>
      </dgm:t>
    </dgm:pt>
    <dgm:pt modelId="{89BBDBED-7F9D-41C1-9831-EAC123544C0C}" type="sibTrans" cxnId="{4A06A921-8950-42B9-932C-8D92B2A33099}">
      <dgm:prSet/>
      <dgm:spPr/>
      <dgm:t>
        <a:bodyPr/>
        <a:lstStyle/>
        <a:p>
          <a:endParaRPr kumimoji="1" lang="ja-JP" altLang="en-US"/>
        </a:p>
      </dgm:t>
    </dgm:pt>
    <dgm:pt modelId="{0BDE3635-4AD0-484A-A390-1BE8A4780B7D}">
      <dgm:prSet phldrT="[テキスト]" custT="1"/>
      <dgm:spPr>
        <a:solidFill>
          <a:schemeClr val="accent1"/>
        </a:solidFill>
        <a:ln>
          <a:solidFill>
            <a:schemeClr val="tx1"/>
          </a:solidFill>
        </a:ln>
      </dgm:spPr>
      <dgm:t>
        <a:bodyPr/>
        <a:lstStyle/>
        <a:p>
          <a:r>
            <a:rPr kumimoji="1" lang="ja-JP" altLang="en-US" sz="2800" dirty="0">
              <a:solidFill>
                <a:schemeClr val="bg1"/>
              </a:solidFill>
            </a:rPr>
            <a:t>現状</a:t>
          </a:r>
          <a:endParaRPr kumimoji="1" lang="en-US" altLang="ja-JP" sz="2800" dirty="0">
            <a:solidFill>
              <a:schemeClr val="bg1"/>
            </a:solidFill>
          </a:endParaRPr>
        </a:p>
        <a:p>
          <a:r>
            <a:rPr kumimoji="1" lang="ja-JP" altLang="en-US" sz="2800" dirty="0">
              <a:solidFill>
                <a:schemeClr val="bg1"/>
              </a:solidFill>
            </a:rPr>
            <a:t>課題</a:t>
          </a:r>
          <a:endParaRPr kumimoji="1" lang="en-US" altLang="ja-JP" sz="2800" dirty="0">
            <a:solidFill>
              <a:schemeClr val="bg1"/>
            </a:solidFill>
          </a:endParaRPr>
        </a:p>
      </dgm:t>
    </dgm:pt>
    <dgm:pt modelId="{3BD38134-7001-4D57-B1C7-2CAFCDA4E866}" type="parTrans" cxnId="{042A6A4D-04B6-4BF4-9AD0-38B93C4DCA3D}">
      <dgm:prSet/>
      <dgm:spPr/>
      <dgm:t>
        <a:bodyPr/>
        <a:lstStyle/>
        <a:p>
          <a:endParaRPr kumimoji="1" lang="ja-JP" altLang="en-US"/>
        </a:p>
      </dgm:t>
    </dgm:pt>
    <dgm:pt modelId="{56A6FE07-5CB6-4D42-846B-1207BE2EF9F1}" type="sibTrans" cxnId="{042A6A4D-04B6-4BF4-9AD0-38B93C4DCA3D}">
      <dgm:prSet/>
      <dgm:spPr/>
      <dgm:t>
        <a:bodyPr/>
        <a:lstStyle/>
        <a:p>
          <a:endParaRPr kumimoji="1" lang="ja-JP" altLang="en-US"/>
        </a:p>
      </dgm:t>
    </dgm:pt>
    <dgm:pt modelId="{10C1F294-04BE-42E1-B512-5F64C381F6B0}">
      <dgm:prSet phldrT="[テキスト]"/>
      <dgm:spPr>
        <a:solidFill>
          <a:schemeClr val="accent1"/>
        </a:solidFill>
        <a:ln>
          <a:solidFill>
            <a:schemeClr val="tx1"/>
          </a:solidFill>
        </a:ln>
      </dgm:spPr>
      <dgm:t>
        <a:bodyPr/>
        <a:lstStyle/>
        <a:p>
          <a:r>
            <a:rPr kumimoji="1" lang="ja-JP" altLang="en-US" dirty="0">
              <a:solidFill>
                <a:schemeClr val="bg1"/>
              </a:solidFill>
            </a:rPr>
            <a:t>まとめ</a:t>
          </a:r>
        </a:p>
      </dgm:t>
    </dgm:pt>
    <dgm:pt modelId="{B1C47126-57C2-43C4-91A5-0EC5D39C8464}" type="parTrans" cxnId="{4748018A-A0AE-4D15-80CB-41809D5C2C4D}">
      <dgm:prSet/>
      <dgm:spPr/>
      <dgm:t>
        <a:bodyPr/>
        <a:lstStyle/>
        <a:p>
          <a:endParaRPr kumimoji="1" lang="ja-JP" altLang="en-US"/>
        </a:p>
      </dgm:t>
    </dgm:pt>
    <dgm:pt modelId="{715DC905-A54E-4CD3-A111-1C4AA9105A61}" type="sibTrans" cxnId="{4748018A-A0AE-4D15-80CB-41809D5C2C4D}">
      <dgm:prSet/>
      <dgm:spPr/>
      <dgm:t>
        <a:bodyPr/>
        <a:lstStyle/>
        <a:p>
          <a:endParaRPr kumimoji="1" lang="ja-JP" altLang="en-US"/>
        </a:p>
      </dgm:t>
    </dgm:pt>
    <dgm:pt modelId="{81B1D318-B6EC-489D-B400-FF1DA766C686}">
      <dgm:prSet phldrT="[テキスト]"/>
      <dgm:spPr>
        <a:solidFill>
          <a:schemeClr val="accent1"/>
        </a:solidFill>
        <a:ln>
          <a:solidFill>
            <a:schemeClr val="tx1"/>
          </a:solidFill>
        </a:ln>
      </dgm:spPr>
      <dgm:t>
        <a:bodyPr/>
        <a:lstStyle/>
        <a:p>
          <a:r>
            <a:rPr kumimoji="1" lang="ja-JP" altLang="en-US" dirty="0">
              <a:solidFill>
                <a:schemeClr val="bg1"/>
              </a:solidFill>
            </a:rPr>
            <a:t>提言</a:t>
          </a:r>
        </a:p>
      </dgm:t>
    </dgm:pt>
    <dgm:pt modelId="{770B2179-ECDD-48FC-B54B-DED955820D86}" type="parTrans" cxnId="{7C4C8118-0BFD-4133-A2F3-2F2ED18957CC}">
      <dgm:prSet/>
      <dgm:spPr/>
      <dgm:t>
        <a:bodyPr/>
        <a:lstStyle/>
        <a:p>
          <a:endParaRPr kumimoji="1" lang="ja-JP" altLang="en-US"/>
        </a:p>
      </dgm:t>
    </dgm:pt>
    <dgm:pt modelId="{91AE2A25-98B6-4C00-A5BF-E1374AB82DF0}" type="sibTrans" cxnId="{7C4C8118-0BFD-4133-A2F3-2F2ED18957CC}">
      <dgm:prSet/>
      <dgm:spPr/>
      <dgm:t>
        <a:bodyPr/>
        <a:lstStyle/>
        <a:p>
          <a:endParaRPr kumimoji="1" lang="ja-JP" altLang="en-US"/>
        </a:p>
      </dgm:t>
    </dgm:pt>
    <dgm:pt modelId="{40ACFECC-80FD-4176-BB05-46390F391C50}" type="pres">
      <dgm:prSet presAssocID="{7BF33EE1-B7F2-4FAE-AD82-3EB68287AD49}" presName="Name0" presStyleCnt="0">
        <dgm:presLayoutVars>
          <dgm:dir/>
          <dgm:animLvl val="lvl"/>
          <dgm:resizeHandles val="exact"/>
        </dgm:presLayoutVars>
      </dgm:prSet>
      <dgm:spPr/>
    </dgm:pt>
    <dgm:pt modelId="{F60D9A6A-B030-4B87-8108-A4C751885D63}" type="pres">
      <dgm:prSet presAssocID="{47DEAEB1-FB7C-4D89-BF00-EEFE9FBA11CE}" presName="parTxOnly" presStyleLbl="node1" presStyleIdx="0" presStyleCnt="4">
        <dgm:presLayoutVars>
          <dgm:chMax val="0"/>
          <dgm:chPref val="0"/>
          <dgm:bulletEnabled val="1"/>
        </dgm:presLayoutVars>
      </dgm:prSet>
      <dgm:spPr/>
      <dgm:t>
        <a:bodyPr/>
        <a:lstStyle/>
        <a:p>
          <a:endParaRPr kumimoji="1" lang="ja-JP" altLang="en-US"/>
        </a:p>
      </dgm:t>
    </dgm:pt>
    <dgm:pt modelId="{9D2B421D-8F93-4B2F-A0D1-10FA794B9027}" type="pres">
      <dgm:prSet presAssocID="{89BBDBED-7F9D-41C1-9831-EAC123544C0C}" presName="parTxOnlySpace" presStyleCnt="0"/>
      <dgm:spPr/>
    </dgm:pt>
    <dgm:pt modelId="{A11F446D-0C58-4BF6-8448-E7A0BFF8A300}" type="pres">
      <dgm:prSet presAssocID="{0BDE3635-4AD0-484A-A390-1BE8A4780B7D}" presName="parTxOnly" presStyleLbl="node1" presStyleIdx="1" presStyleCnt="4">
        <dgm:presLayoutVars>
          <dgm:chMax val="0"/>
          <dgm:chPref val="0"/>
          <dgm:bulletEnabled val="1"/>
        </dgm:presLayoutVars>
      </dgm:prSet>
      <dgm:spPr/>
      <dgm:t>
        <a:bodyPr/>
        <a:lstStyle/>
        <a:p>
          <a:endParaRPr kumimoji="1" lang="ja-JP" altLang="en-US"/>
        </a:p>
      </dgm:t>
    </dgm:pt>
    <dgm:pt modelId="{00BB38A1-46EA-4A64-98B4-547468D80D9B}" type="pres">
      <dgm:prSet presAssocID="{56A6FE07-5CB6-4D42-846B-1207BE2EF9F1}" presName="parTxOnlySpace" presStyleCnt="0"/>
      <dgm:spPr/>
    </dgm:pt>
    <dgm:pt modelId="{50F314E8-34F1-4AFD-927F-E5242958391B}" type="pres">
      <dgm:prSet presAssocID="{81B1D318-B6EC-489D-B400-FF1DA766C686}" presName="parTxOnly" presStyleLbl="node1" presStyleIdx="2" presStyleCnt="4">
        <dgm:presLayoutVars>
          <dgm:chMax val="0"/>
          <dgm:chPref val="0"/>
          <dgm:bulletEnabled val="1"/>
        </dgm:presLayoutVars>
      </dgm:prSet>
      <dgm:spPr/>
      <dgm:t>
        <a:bodyPr/>
        <a:lstStyle/>
        <a:p>
          <a:endParaRPr kumimoji="1" lang="ja-JP" altLang="en-US"/>
        </a:p>
      </dgm:t>
    </dgm:pt>
    <dgm:pt modelId="{2BBB1CEA-427A-43A8-8650-B1B01159B27F}" type="pres">
      <dgm:prSet presAssocID="{91AE2A25-98B6-4C00-A5BF-E1374AB82DF0}" presName="parTxOnlySpace" presStyleCnt="0"/>
      <dgm:spPr/>
    </dgm:pt>
    <dgm:pt modelId="{15067CF2-E240-47BB-A046-F21E7E8ED666}" type="pres">
      <dgm:prSet presAssocID="{10C1F294-04BE-42E1-B512-5F64C381F6B0}" presName="parTxOnly" presStyleLbl="node1" presStyleIdx="3" presStyleCnt="4">
        <dgm:presLayoutVars>
          <dgm:chMax val="0"/>
          <dgm:chPref val="0"/>
          <dgm:bulletEnabled val="1"/>
        </dgm:presLayoutVars>
      </dgm:prSet>
      <dgm:spPr/>
      <dgm:t>
        <a:bodyPr/>
        <a:lstStyle/>
        <a:p>
          <a:endParaRPr kumimoji="1" lang="ja-JP" altLang="en-US"/>
        </a:p>
      </dgm:t>
    </dgm:pt>
  </dgm:ptLst>
  <dgm:cxnLst>
    <dgm:cxn modelId="{04E244F0-F072-49BB-B05B-9E388FBA3CEA}" type="presOf" srcId="{0BDE3635-4AD0-484A-A390-1BE8A4780B7D}" destId="{A11F446D-0C58-4BF6-8448-E7A0BFF8A300}" srcOrd="0" destOrd="0" presId="urn:microsoft.com/office/officeart/2005/8/layout/chevron1"/>
    <dgm:cxn modelId="{4A06A921-8950-42B9-932C-8D92B2A33099}" srcId="{7BF33EE1-B7F2-4FAE-AD82-3EB68287AD49}" destId="{47DEAEB1-FB7C-4D89-BF00-EEFE9FBA11CE}" srcOrd="0" destOrd="0" parTransId="{B47DAA51-E49B-4249-A471-9597C64138A3}" sibTransId="{89BBDBED-7F9D-41C1-9831-EAC123544C0C}"/>
    <dgm:cxn modelId="{B4905A83-091A-4D43-A941-696FE86A3DCA}" type="presOf" srcId="{47DEAEB1-FB7C-4D89-BF00-EEFE9FBA11CE}" destId="{F60D9A6A-B030-4B87-8108-A4C751885D63}" srcOrd="0" destOrd="0" presId="urn:microsoft.com/office/officeart/2005/8/layout/chevron1"/>
    <dgm:cxn modelId="{47CBC1C0-909B-4DDA-8860-46D95FCE60F8}" type="presOf" srcId="{7BF33EE1-B7F2-4FAE-AD82-3EB68287AD49}" destId="{40ACFECC-80FD-4176-BB05-46390F391C50}" srcOrd="0" destOrd="0" presId="urn:microsoft.com/office/officeart/2005/8/layout/chevron1"/>
    <dgm:cxn modelId="{042A6A4D-04B6-4BF4-9AD0-38B93C4DCA3D}" srcId="{7BF33EE1-B7F2-4FAE-AD82-3EB68287AD49}" destId="{0BDE3635-4AD0-484A-A390-1BE8A4780B7D}" srcOrd="1" destOrd="0" parTransId="{3BD38134-7001-4D57-B1C7-2CAFCDA4E866}" sibTransId="{56A6FE07-5CB6-4D42-846B-1207BE2EF9F1}"/>
    <dgm:cxn modelId="{E17BBFF2-88AA-49A1-B1A4-85F4568D1B0F}" type="presOf" srcId="{10C1F294-04BE-42E1-B512-5F64C381F6B0}" destId="{15067CF2-E240-47BB-A046-F21E7E8ED666}" srcOrd="0" destOrd="0" presId="urn:microsoft.com/office/officeart/2005/8/layout/chevron1"/>
    <dgm:cxn modelId="{7C4C8118-0BFD-4133-A2F3-2F2ED18957CC}" srcId="{7BF33EE1-B7F2-4FAE-AD82-3EB68287AD49}" destId="{81B1D318-B6EC-489D-B400-FF1DA766C686}" srcOrd="2" destOrd="0" parTransId="{770B2179-ECDD-48FC-B54B-DED955820D86}" sibTransId="{91AE2A25-98B6-4C00-A5BF-E1374AB82DF0}"/>
    <dgm:cxn modelId="{4748018A-A0AE-4D15-80CB-41809D5C2C4D}" srcId="{7BF33EE1-B7F2-4FAE-AD82-3EB68287AD49}" destId="{10C1F294-04BE-42E1-B512-5F64C381F6B0}" srcOrd="3" destOrd="0" parTransId="{B1C47126-57C2-43C4-91A5-0EC5D39C8464}" sibTransId="{715DC905-A54E-4CD3-A111-1C4AA9105A61}"/>
    <dgm:cxn modelId="{896FCDAB-6985-44DD-AFE1-F0859086335E}" type="presOf" srcId="{81B1D318-B6EC-489D-B400-FF1DA766C686}" destId="{50F314E8-34F1-4AFD-927F-E5242958391B}" srcOrd="0" destOrd="0" presId="urn:microsoft.com/office/officeart/2005/8/layout/chevron1"/>
    <dgm:cxn modelId="{CA31197F-D6D1-46D1-ABFF-7A460F166E6B}" type="presParOf" srcId="{40ACFECC-80FD-4176-BB05-46390F391C50}" destId="{F60D9A6A-B030-4B87-8108-A4C751885D63}" srcOrd="0" destOrd="0" presId="urn:microsoft.com/office/officeart/2005/8/layout/chevron1"/>
    <dgm:cxn modelId="{C5B04328-9319-4E65-8545-673FD88CFDE2}" type="presParOf" srcId="{40ACFECC-80FD-4176-BB05-46390F391C50}" destId="{9D2B421D-8F93-4B2F-A0D1-10FA794B9027}" srcOrd="1" destOrd="0" presId="urn:microsoft.com/office/officeart/2005/8/layout/chevron1"/>
    <dgm:cxn modelId="{D04882A7-4656-454E-AE60-04BBA9D98F60}" type="presParOf" srcId="{40ACFECC-80FD-4176-BB05-46390F391C50}" destId="{A11F446D-0C58-4BF6-8448-E7A0BFF8A300}" srcOrd="2" destOrd="0" presId="urn:microsoft.com/office/officeart/2005/8/layout/chevron1"/>
    <dgm:cxn modelId="{F221F912-AA07-4895-B64B-DE93CB2302D5}" type="presParOf" srcId="{40ACFECC-80FD-4176-BB05-46390F391C50}" destId="{00BB38A1-46EA-4A64-98B4-547468D80D9B}" srcOrd="3" destOrd="0" presId="urn:microsoft.com/office/officeart/2005/8/layout/chevron1"/>
    <dgm:cxn modelId="{B7390DD5-3558-4C65-8E43-38A6DB17B557}" type="presParOf" srcId="{40ACFECC-80FD-4176-BB05-46390F391C50}" destId="{50F314E8-34F1-4AFD-927F-E5242958391B}" srcOrd="4" destOrd="0" presId="urn:microsoft.com/office/officeart/2005/8/layout/chevron1"/>
    <dgm:cxn modelId="{AA6CAE56-9864-411B-8746-87C2E74D4CE2}" type="presParOf" srcId="{40ACFECC-80FD-4176-BB05-46390F391C50}" destId="{2BBB1CEA-427A-43A8-8650-B1B01159B27F}" srcOrd="5" destOrd="0" presId="urn:microsoft.com/office/officeart/2005/8/layout/chevron1"/>
    <dgm:cxn modelId="{D4659D8F-D2FA-4BBF-BCB1-E156B7816BA0}" type="presParOf" srcId="{40ACFECC-80FD-4176-BB05-46390F391C50}" destId="{15067CF2-E240-47BB-A046-F21E7E8ED666}" srcOrd="6" destOrd="0" presId="urn:microsoft.com/office/officeart/2005/8/layout/chevron1"/>
  </dgm:cxnLst>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6517E62-D0D7-4BBF-985B-DAB3ABDA337F}" type="doc">
      <dgm:prSet loTypeId="urn:microsoft.com/office/officeart/2005/8/layout/chevron2" loCatId="process" qsTypeId="urn:microsoft.com/office/officeart/2005/8/quickstyle/simple1" qsCatId="simple" csTypeId="urn:microsoft.com/office/officeart/2005/8/colors/accent0_1" csCatId="mainScheme" phldr="1"/>
      <dgm:spPr/>
      <dgm:t>
        <a:bodyPr/>
        <a:lstStyle/>
        <a:p>
          <a:endParaRPr kumimoji="1" lang="ja-JP" altLang="en-US"/>
        </a:p>
      </dgm:t>
    </dgm:pt>
    <dgm:pt modelId="{B7192826-70B6-4462-AB5D-9491D7A99D24}">
      <dgm:prSet phldrT="[テキスト]"/>
      <dgm:spPr/>
      <dgm:t>
        <a:bodyPr/>
        <a:lstStyle/>
        <a:p>
          <a:r>
            <a:rPr kumimoji="1" lang="ja-JP" altLang="en-US" dirty="0"/>
            <a:t>気付く</a:t>
          </a:r>
        </a:p>
      </dgm:t>
    </dgm:pt>
    <dgm:pt modelId="{5BB0EDF0-7E05-4134-B0FA-979F815C98C9}" type="parTrans" cxnId="{59FF7331-797B-4FC4-95D0-31D3966CB193}">
      <dgm:prSet/>
      <dgm:spPr/>
      <dgm:t>
        <a:bodyPr/>
        <a:lstStyle/>
        <a:p>
          <a:endParaRPr kumimoji="1" lang="ja-JP" altLang="en-US"/>
        </a:p>
      </dgm:t>
    </dgm:pt>
    <dgm:pt modelId="{4C91EA35-5BD8-4C82-89C1-FB3E132ECCD7}" type="sibTrans" cxnId="{59FF7331-797B-4FC4-95D0-31D3966CB193}">
      <dgm:prSet/>
      <dgm:spPr/>
      <dgm:t>
        <a:bodyPr/>
        <a:lstStyle/>
        <a:p>
          <a:endParaRPr kumimoji="1" lang="ja-JP" altLang="en-US"/>
        </a:p>
      </dgm:t>
    </dgm:pt>
    <dgm:pt modelId="{063C2FCD-2B0B-4FC5-BB48-0C047F3295A9}">
      <dgm:prSet phldrT="[テキスト]" custT="1"/>
      <dgm:spPr>
        <a:solidFill>
          <a:schemeClr val="accent1">
            <a:lumMod val="60000"/>
            <a:lumOff val="40000"/>
            <a:alpha val="90000"/>
          </a:schemeClr>
        </a:solidFill>
      </dgm:spPr>
      <dgm:t>
        <a:bodyPr/>
        <a:lstStyle/>
        <a:p>
          <a:r>
            <a:rPr kumimoji="1" lang="ja-JP" altLang="en-US" sz="2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ギャンブル依存の兆候</a:t>
          </a:r>
        </a:p>
      </dgm:t>
    </dgm:pt>
    <dgm:pt modelId="{8DF40FF0-9652-4246-ADEF-4E1867BEFB03}" type="parTrans" cxnId="{671373CD-C2C8-4E7D-AF6D-53269AAF879D}">
      <dgm:prSet/>
      <dgm:spPr/>
      <dgm:t>
        <a:bodyPr/>
        <a:lstStyle/>
        <a:p>
          <a:endParaRPr kumimoji="1" lang="ja-JP" altLang="en-US"/>
        </a:p>
      </dgm:t>
    </dgm:pt>
    <dgm:pt modelId="{4AB0A185-F45C-46E6-84F7-D95713000223}" type="sibTrans" cxnId="{671373CD-C2C8-4E7D-AF6D-53269AAF879D}">
      <dgm:prSet/>
      <dgm:spPr/>
      <dgm:t>
        <a:bodyPr/>
        <a:lstStyle/>
        <a:p>
          <a:endParaRPr kumimoji="1" lang="ja-JP" altLang="en-US"/>
        </a:p>
      </dgm:t>
    </dgm:pt>
    <dgm:pt modelId="{CA0724FD-7493-4A04-A29A-409EE054D3B7}">
      <dgm:prSet phldrT="[テキスト]"/>
      <dgm:spPr/>
      <dgm:t>
        <a:bodyPr/>
        <a:lstStyle/>
        <a:p>
          <a:r>
            <a:rPr kumimoji="1" lang="ja-JP" altLang="en-US" dirty="0"/>
            <a:t>相談</a:t>
          </a:r>
        </a:p>
      </dgm:t>
    </dgm:pt>
    <dgm:pt modelId="{7B422877-2A7D-487C-BD8F-6770BDCFE004}" type="parTrans" cxnId="{E7CF98D6-B9D7-481C-B55A-3FA21B430D20}">
      <dgm:prSet/>
      <dgm:spPr/>
      <dgm:t>
        <a:bodyPr/>
        <a:lstStyle/>
        <a:p>
          <a:endParaRPr kumimoji="1" lang="ja-JP" altLang="en-US"/>
        </a:p>
      </dgm:t>
    </dgm:pt>
    <dgm:pt modelId="{536554F1-D4B4-4EEB-BE6F-6EDCFDE88B0A}" type="sibTrans" cxnId="{E7CF98D6-B9D7-481C-B55A-3FA21B430D20}">
      <dgm:prSet/>
      <dgm:spPr/>
      <dgm:t>
        <a:bodyPr/>
        <a:lstStyle/>
        <a:p>
          <a:endParaRPr kumimoji="1" lang="ja-JP" altLang="en-US"/>
        </a:p>
      </dgm:t>
    </dgm:pt>
    <dgm:pt modelId="{65D3E9FB-8888-4B81-AE45-F1EF8D61F35A}">
      <dgm:prSet phldrT="[テキスト]" custT="1"/>
      <dgm:spPr>
        <a:solidFill>
          <a:schemeClr val="accent1">
            <a:lumMod val="75000"/>
            <a:alpha val="90000"/>
          </a:schemeClr>
        </a:solidFill>
      </dgm:spPr>
      <dgm:t>
        <a:bodyPr/>
        <a:lstStyle/>
        <a:p>
          <a:r>
            <a:rPr kumimoji="1" lang="en-US" altLang="ja-JP" sz="2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IR</a:t>
          </a:r>
          <a:r>
            <a:rPr kumimoji="1" lang="ja-JP" altLang="en-US" sz="2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内に相談所を設置</a:t>
          </a:r>
        </a:p>
      </dgm:t>
    </dgm:pt>
    <dgm:pt modelId="{90482A95-D534-4C50-91DD-4BD868CEB739}" type="parTrans" cxnId="{4495986D-0F8B-417B-AE50-0E182B5A0746}">
      <dgm:prSet/>
      <dgm:spPr/>
      <dgm:t>
        <a:bodyPr/>
        <a:lstStyle/>
        <a:p>
          <a:endParaRPr kumimoji="1" lang="ja-JP" altLang="en-US"/>
        </a:p>
      </dgm:t>
    </dgm:pt>
    <dgm:pt modelId="{431502FB-BBA1-42C0-98E3-C5AEDBACF56F}" type="sibTrans" cxnId="{4495986D-0F8B-417B-AE50-0E182B5A0746}">
      <dgm:prSet/>
      <dgm:spPr/>
      <dgm:t>
        <a:bodyPr/>
        <a:lstStyle/>
        <a:p>
          <a:endParaRPr kumimoji="1" lang="ja-JP" altLang="en-US"/>
        </a:p>
      </dgm:t>
    </dgm:pt>
    <dgm:pt modelId="{F75B4FD7-559B-46FD-9A64-05DE85D612EB}">
      <dgm:prSet phldrT="[テキスト]"/>
      <dgm:spPr/>
      <dgm:t>
        <a:bodyPr/>
        <a:lstStyle/>
        <a:p>
          <a:r>
            <a:rPr kumimoji="1" lang="ja-JP" altLang="en-US" dirty="0"/>
            <a:t>改善</a:t>
          </a:r>
        </a:p>
      </dgm:t>
    </dgm:pt>
    <dgm:pt modelId="{B622E418-5570-4B31-A575-E3B1B9A450B5}" type="parTrans" cxnId="{2CFD74E4-4BD8-448B-A2E4-71184F93BAC6}">
      <dgm:prSet/>
      <dgm:spPr/>
      <dgm:t>
        <a:bodyPr/>
        <a:lstStyle/>
        <a:p>
          <a:endParaRPr kumimoji="1" lang="ja-JP" altLang="en-US"/>
        </a:p>
      </dgm:t>
    </dgm:pt>
    <dgm:pt modelId="{253E0D7A-8DB7-446D-A03C-ECA806FE55C7}" type="sibTrans" cxnId="{2CFD74E4-4BD8-448B-A2E4-71184F93BAC6}">
      <dgm:prSet/>
      <dgm:spPr/>
      <dgm:t>
        <a:bodyPr/>
        <a:lstStyle/>
        <a:p>
          <a:endParaRPr kumimoji="1" lang="ja-JP" altLang="en-US"/>
        </a:p>
      </dgm:t>
    </dgm:pt>
    <dgm:pt modelId="{8F84DB0D-37AB-48A1-8231-8EA325D959F6}">
      <dgm:prSet phldrT="[テキスト]" custT="1"/>
      <dgm:spPr>
        <a:solidFill>
          <a:schemeClr val="accent1">
            <a:lumMod val="50000"/>
            <a:alpha val="90000"/>
          </a:schemeClr>
        </a:solidFill>
      </dgm:spPr>
      <dgm:t>
        <a:bodyPr/>
        <a:lstStyle/>
        <a:p>
          <a:r>
            <a:rPr kumimoji="1" lang="ja-JP" altLang="en-US" sz="20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収益の</a:t>
          </a:r>
          <a:r>
            <a:rPr kumimoji="1" lang="en-US" altLang="ja-JP" sz="20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1</a:t>
          </a:r>
          <a:r>
            <a:rPr kumimoji="1" lang="ja-JP" altLang="en-US" sz="20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20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(1000</a:t>
          </a:r>
          <a:r>
            <a:rPr kumimoji="1" lang="ja-JP" altLang="en-US" sz="20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億円</a:t>
          </a:r>
          <a:r>
            <a:rPr kumimoji="1" lang="en-US" altLang="ja-JP" sz="20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20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以上を依存症者にあてる。</a:t>
          </a:r>
        </a:p>
      </dgm:t>
    </dgm:pt>
    <dgm:pt modelId="{69A8E126-81C0-46E6-930D-F55028747D6A}" type="parTrans" cxnId="{826D9D6D-801B-49FE-8250-AEF2ACD04447}">
      <dgm:prSet/>
      <dgm:spPr/>
      <dgm:t>
        <a:bodyPr/>
        <a:lstStyle/>
        <a:p>
          <a:endParaRPr kumimoji="1" lang="ja-JP" altLang="en-US"/>
        </a:p>
      </dgm:t>
    </dgm:pt>
    <dgm:pt modelId="{6494C00E-2E64-4C0D-A035-427050FE579F}" type="sibTrans" cxnId="{826D9D6D-801B-49FE-8250-AEF2ACD04447}">
      <dgm:prSet/>
      <dgm:spPr/>
      <dgm:t>
        <a:bodyPr/>
        <a:lstStyle/>
        <a:p>
          <a:endParaRPr kumimoji="1" lang="ja-JP" altLang="en-US"/>
        </a:p>
      </dgm:t>
    </dgm:pt>
    <dgm:pt modelId="{0E9AE320-8363-4E15-8A0E-29D07420D3FD}" type="pres">
      <dgm:prSet presAssocID="{86517E62-D0D7-4BBF-985B-DAB3ABDA337F}" presName="linearFlow" presStyleCnt="0">
        <dgm:presLayoutVars>
          <dgm:dir/>
          <dgm:animLvl val="lvl"/>
          <dgm:resizeHandles val="exact"/>
        </dgm:presLayoutVars>
      </dgm:prSet>
      <dgm:spPr/>
      <dgm:t>
        <a:bodyPr/>
        <a:lstStyle/>
        <a:p>
          <a:endParaRPr kumimoji="1" lang="ja-JP" altLang="en-US"/>
        </a:p>
      </dgm:t>
    </dgm:pt>
    <dgm:pt modelId="{58AFBD4E-883E-4E6D-B88A-3C59847C62EA}" type="pres">
      <dgm:prSet presAssocID="{B7192826-70B6-4462-AB5D-9491D7A99D24}" presName="composite" presStyleCnt="0"/>
      <dgm:spPr/>
    </dgm:pt>
    <dgm:pt modelId="{E3996E94-047D-4D74-AD52-5C16211EE9CA}" type="pres">
      <dgm:prSet presAssocID="{B7192826-70B6-4462-AB5D-9491D7A99D24}" presName="parentText" presStyleLbl="alignNode1" presStyleIdx="0" presStyleCnt="3">
        <dgm:presLayoutVars>
          <dgm:chMax val="1"/>
          <dgm:bulletEnabled val="1"/>
        </dgm:presLayoutVars>
      </dgm:prSet>
      <dgm:spPr/>
      <dgm:t>
        <a:bodyPr/>
        <a:lstStyle/>
        <a:p>
          <a:endParaRPr kumimoji="1" lang="ja-JP" altLang="en-US"/>
        </a:p>
      </dgm:t>
    </dgm:pt>
    <dgm:pt modelId="{F0B13F41-CAAE-45CC-A861-858274B665B0}" type="pres">
      <dgm:prSet presAssocID="{B7192826-70B6-4462-AB5D-9491D7A99D24}" presName="descendantText" presStyleLbl="alignAcc1" presStyleIdx="0" presStyleCnt="3">
        <dgm:presLayoutVars>
          <dgm:bulletEnabled val="1"/>
        </dgm:presLayoutVars>
      </dgm:prSet>
      <dgm:spPr/>
      <dgm:t>
        <a:bodyPr/>
        <a:lstStyle/>
        <a:p>
          <a:endParaRPr kumimoji="1" lang="ja-JP" altLang="en-US"/>
        </a:p>
      </dgm:t>
    </dgm:pt>
    <dgm:pt modelId="{97F05C5E-EBD6-4B09-A097-C895BCF72E07}" type="pres">
      <dgm:prSet presAssocID="{4C91EA35-5BD8-4C82-89C1-FB3E132ECCD7}" presName="sp" presStyleCnt="0"/>
      <dgm:spPr/>
    </dgm:pt>
    <dgm:pt modelId="{9CCAE503-CF2E-4D8B-BAE5-3AF2EAE8E2C4}" type="pres">
      <dgm:prSet presAssocID="{CA0724FD-7493-4A04-A29A-409EE054D3B7}" presName="composite" presStyleCnt="0"/>
      <dgm:spPr/>
    </dgm:pt>
    <dgm:pt modelId="{221A814C-B50D-46F7-B6EC-B7FA048A71C5}" type="pres">
      <dgm:prSet presAssocID="{CA0724FD-7493-4A04-A29A-409EE054D3B7}" presName="parentText" presStyleLbl="alignNode1" presStyleIdx="1" presStyleCnt="3">
        <dgm:presLayoutVars>
          <dgm:chMax val="1"/>
          <dgm:bulletEnabled val="1"/>
        </dgm:presLayoutVars>
      </dgm:prSet>
      <dgm:spPr/>
      <dgm:t>
        <a:bodyPr/>
        <a:lstStyle/>
        <a:p>
          <a:endParaRPr kumimoji="1" lang="ja-JP" altLang="en-US"/>
        </a:p>
      </dgm:t>
    </dgm:pt>
    <dgm:pt modelId="{F973F4CC-5A17-4270-A0B4-2E69A65C09F9}" type="pres">
      <dgm:prSet presAssocID="{CA0724FD-7493-4A04-A29A-409EE054D3B7}" presName="descendantText" presStyleLbl="alignAcc1" presStyleIdx="1" presStyleCnt="3">
        <dgm:presLayoutVars>
          <dgm:bulletEnabled val="1"/>
        </dgm:presLayoutVars>
      </dgm:prSet>
      <dgm:spPr/>
      <dgm:t>
        <a:bodyPr/>
        <a:lstStyle/>
        <a:p>
          <a:endParaRPr kumimoji="1" lang="ja-JP" altLang="en-US"/>
        </a:p>
      </dgm:t>
    </dgm:pt>
    <dgm:pt modelId="{1856A777-009C-4F5E-99F6-B9994F8783F6}" type="pres">
      <dgm:prSet presAssocID="{536554F1-D4B4-4EEB-BE6F-6EDCFDE88B0A}" presName="sp" presStyleCnt="0"/>
      <dgm:spPr/>
    </dgm:pt>
    <dgm:pt modelId="{94B01730-25D7-454C-85E6-658E659ECFE8}" type="pres">
      <dgm:prSet presAssocID="{F75B4FD7-559B-46FD-9A64-05DE85D612EB}" presName="composite" presStyleCnt="0"/>
      <dgm:spPr/>
    </dgm:pt>
    <dgm:pt modelId="{660E0F31-EAFD-4F5F-9785-954785DCE8FA}" type="pres">
      <dgm:prSet presAssocID="{F75B4FD7-559B-46FD-9A64-05DE85D612EB}" presName="parentText" presStyleLbl="alignNode1" presStyleIdx="2" presStyleCnt="3">
        <dgm:presLayoutVars>
          <dgm:chMax val="1"/>
          <dgm:bulletEnabled val="1"/>
        </dgm:presLayoutVars>
      </dgm:prSet>
      <dgm:spPr/>
      <dgm:t>
        <a:bodyPr/>
        <a:lstStyle/>
        <a:p>
          <a:endParaRPr kumimoji="1" lang="ja-JP" altLang="en-US"/>
        </a:p>
      </dgm:t>
    </dgm:pt>
    <dgm:pt modelId="{B09A5FA6-370E-434A-B6FB-19DE6A1C2CC6}" type="pres">
      <dgm:prSet presAssocID="{F75B4FD7-559B-46FD-9A64-05DE85D612EB}" presName="descendantText" presStyleLbl="alignAcc1" presStyleIdx="2" presStyleCnt="3">
        <dgm:presLayoutVars>
          <dgm:bulletEnabled val="1"/>
        </dgm:presLayoutVars>
      </dgm:prSet>
      <dgm:spPr/>
      <dgm:t>
        <a:bodyPr/>
        <a:lstStyle/>
        <a:p>
          <a:endParaRPr kumimoji="1" lang="ja-JP" altLang="en-US"/>
        </a:p>
      </dgm:t>
    </dgm:pt>
  </dgm:ptLst>
  <dgm:cxnLst>
    <dgm:cxn modelId="{671373CD-C2C8-4E7D-AF6D-53269AAF879D}" srcId="{B7192826-70B6-4462-AB5D-9491D7A99D24}" destId="{063C2FCD-2B0B-4FC5-BB48-0C047F3295A9}" srcOrd="0" destOrd="0" parTransId="{8DF40FF0-9652-4246-ADEF-4E1867BEFB03}" sibTransId="{4AB0A185-F45C-46E6-84F7-D95713000223}"/>
    <dgm:cxn modelId="{417D19F8-EB8E-45DA-A2B5-6DFD0E2C714A}" type="presOf" srcId="{65D3E9FB-8888-4B81-AE45-F1EF8D61F35A}" destId="{F973F4CC-5A17-4270-A0B4-2E69A65C09F9}" srcOrd="0" destOrd="0" presId="urn:microsoft.com/office/officeart/2005/8/layout/chevron2"/>
    <dgm:cxn modelId="{826D9D6D-801B-49FE-8250-AEF2ACD04447}" srcId="{F75B4FD7-559B-46FD-9A64-05DE85D612EB}" destId="{8F84DB0D-37AB-48A1-8231-8EA325D959F6}" srcOrd="0" destOrd="0" parTransId="{69A8E126-81C0-46E6-930D-F55028747D6A}" sibTransId="{6494C00E-2E64-4C0D-A035-427050FE579F}"/>
    <dgm:cxn modelId="{E7CF98D6-B9D7-481C-B55A-3FA21B430D20}" srcId="{86517E62-D0D7-4BBF-985B-DAB3ABDA337F}" destId="{CA0724FD-7493-4A04-A29A-409EE054D3B7}" srcOrd="1" destOrd="0" parTransId="{7B422877-2A7D-487C-BD8F-6770BDCFE004}" sibTransId="{536554F1-D4B4-4EEB-BE6F-6EDCFDE88B0A}"/>
    <dgm:cxn modelId="{2CFD74E4-4BD8-448B-A2E4-71184F93BAC6}" srcId="{86517E62-D0D7-4BBF-985B-DAB3ABDA337F}" destId="{F75B4FD7-559B-46FD-9A64-05DE85D612EB}" srcOrd="2" destOrd="0" parTransId="{B622E418-5570-4B31-A575-E3B1B9A450B5}" sibTransId="{253E0D7A-8DB7-446D-A03C-ECA806FE55C7}"/>
    <dgm:cxn modelId="{77D5F52B-3E4A-4F8D-A937-CCF5A2AE02C9}" type="presOf" srcId="{CA0724FD-7493-4A04-A29A-409EE054D3B7}" destId="{221A814C-B50D-46F7-B6EC-B7FA048A71C5}" srcOrd="0" destOrd="0" presId="urn:microsoft.com/office/officeart/2005/8/layout/chevron2"/>
    <dgm:cxn modelId="{C15B9095-5198-40B6-8E88-EB93D0C923E6}" type="presOf" srcId="{F75B4FD7-559B-46FD-9A64-05DE85D612EB}" destId="{660E0F31-EAFD-4F5F-9785-954785DCE8FA}" srcOrd="0" destOrd="0" presId="urn:microsoft.com/office/officeart/2005/8/layout/chevron2"/>
    <dgm:cxn modelId="{558CCCA3-14A8-4BBE-AB69-2993FC8DEC28}" type="presOf" srcId="{86517E62-D0D7-4BBF-985B-DAB3ABDA337F}" destId="{0E9AE320-8363-4E15-8A0E-29D07420D3FD}" srcOrd="0" destOrd="0" presId="urn:microsoft.com/office/officeart/2005/8/layout/chevron2"/>
    <dgm:cxn modelId="{4495986D-0F8B-417B-AE50-0E182B5A0746}" srcId="{CA0724FD-7493-4A04-A29A-409EE054D3B7}" destId="{65D3E9FB-8888-4B81-AE45-F1EF8D61F35A}" srcOrd="0" destOrd="0" parTransId="{90482A95-D534-4C50-91DD-4BD868CEB739}" sibTransId="{431502FB-BBA1-42C0-98E3-C5AEDBACF56F}"/>
    <dgm:cxn modelId="{0D468C06-C925-4CB3-9706-C6F765D80121}" type="presOf" srcId="{8F84DB0D-37AB-48A1-8231-8EA325D959F6}" destId="{B09A5FA6-370E-434A-B6FB-19DE6A1C2CC6}" srcOrd="0" destOrd="0" presId="urn:microsoft.com/office/officeart/2005/8/layout/chevron2"/>
    <dgm:cxn modelId="{2E53BFF2-9DD9-4199-AD22-A1153ED47D96}" type="presOf" srcId="{B7192826-70B6-4462-AB5D-9491D7A99D24}" destId="{E3996E94-047D-4D74-AD52-5C16211EE9CA}" srcOrd="0" destOrd="0" presId="urn:microsoft.com/office/officeart/2005/8/layout/chevron2"/>
    <dgm:cxn modelId="{59FF7331-797B-4FC4-95D0-31D3966CB193}" srcId="{86517E62-D0D7-4BBF-985B-DAB3ABDA337F}" destId="{B7192826-70B6-4462-AB5D-9491D7A99D24}" srcOrd="0" destOrd="0" parTransId="{5BB0EDF0-7E05-4134-B0FA-979F815C98C9}" sibTransId="{4C91EA35-5BD8-4C82-89C1-FB3E132ECCD7}"/>
    <dgm:cxn modelId="{69EE35CF-D3C5-441C-8743-4D45382AFD94}" type="presOf" srcId="{063C2FCD-2B0B-4FC5-BB48-0C047F3295A9}" destId="{F0B13F41-CAAE-45CC-A861-858274B665B0}" srcOrd="0" destOrd="0" presId="urn:microsoft.com/office/officeart/2005/8/layout/chevron2"/>
    <dgm:cxn modelId="{BBA8AD44-C567-4416-956F-51D5972A4813}" type="presParOf" srcId="{0E9AE320-8363-4E15-8A0E-29D07420D3FD}" destId="{58AFBD4E-883E-4E6D-B88A-3C59847C62EA}" srcOrd="0" destOrd="0" presId="urn:microsoft.com/office/officeart/2005/8/layout/chevron2"/>
    <dgm:cxn modelId="{A39CC316-01AD-4A09-A040-1DDD8277FE92}" type="presParOf" srcId="{58AFBD4E-883E-4E6D-B88A-3C59847C62EA}" destId="{E3996E94-047D-4D74-AD52-5C16211EE9CA}" srcOrd="0" destOrd="0" presId="urn:microsoft.com/office/officeart/2005/8/layout/chevron2"/>
    <dgm:cxn modelId="{0B3EF42D-02C0-4EC8-B790-5D2020597709}" type="presParOf" srcId="{58AFBD4E-883E-4E6D-B88A-3C59847C62EA}" destId="{F0B13F41-CAAE-45CC-A861-858274B665B0}" srcOrd="1" destOrd="0" presId="urn:microsoft.com/office/officeart/2005/8/layout/chevron2"/>
    <dgm:cxn modelId="{2018A1E0-FD1B-4106-BB20-FCC3D9D147FF}" type="presParOf" srcId="{0E9AE320-8363-4E15-8A0E-29D07420D3FD}" destId="{97F05C5E-EBD6-4B09-A097-C895BCF72E07}" srcOrd="1" destOrd="0" presId="urn:microsoft.com/office/officeart/2005/8/layout/chevron2"/>
    <dgm:cxn modelId="{8239E674-DCF7-4D43-BFAC-80ED7DB71D46}" type="presParOf" srcId="{0E9AE320-8363-4E15-8A0E-29D07420D3FD}" destId="{9CCAE503-CF2E-4D8B-BAE5-3AF2EAE8E2C4}" srcOrd="2" destOrd="0" presId="urn:microsoft.com/office/officeart/2005/8/layout/chevron2"/>
    <dgm:cxn modelId="{B70FF888-43E5-4584-B7E4-3181BA2FAB94}" type="presParOf" srcId="{9CCAE503-CF2E-4D8B-BAE5-3AF2EAE8E2C4}" destId="{221A814C-B50D-46F7-B6EC-B7FA048A71C5}" srcOrd="0" destOrd="0" presId="urn:microsoft.com/office/officeart/2005/8/layout/chevron2"/>
    <dgm:cxn modelId="{BBC7D1E9-F535-4352-A316-0FD921426C47}" type="presParOf" srcId="{9CCAE503-CF2E-4D8B-BAE5-3AF2EAE8E2C4}" destId="{F973F4CC-5A17-4270-A0B4-2E69A65C09F9}" srcOrd="1" destOrd="0" presId="urn:microsoft.com/office/officeart/2005/8/layout/chevron2"/>
    <dgm:cxn modelId="{05342985-DC14-4FE1-B93B-5DBF714820F1}" type="presParOf" srcId="{0E9AE320-8363-4E15-8A0E-29D07420D3FD}" destId="{1856A777-009C-4F5E-99F6-B9994F8783F6}" srcOrd="3" destOrd="0" presId="urn:microsoft.com/office/officeart/2005/8/layout/chevron2"/>
    <dgm:cxn modelId="{4F6A1BAD-9EA1-4D92-82FC-841D3C044A70}" type="presParOf" srcId="{0E9AE320-8363-4E15-8A0E-29D07420D3FD}" destId="{94B01730-25D7-454C-85E6-658E659ECFE8}" srcOrd="4" destOrd="0" presId="urn:microsoft.com/office/officeart/2005/8/layout/chevron2"/>
    <dgm:cxn modelId="{E6056173-A766-4225-87D9-0D4C677A5DC7}" type="presParOf" srcId="{94B01730-25D7-454C-85E6-658E659ECFE8}" destId="{660E0F31-EAFD-4F5F-9785-954785DCE8FA}" srcOrd="0" destOrd="0" presId="urn:microsoft.com/office/officeart/2005/8/layout/chevron2"/>
    <dgm:cxn modelId="{ED1CA9DB-3744-4971-BA43-1BE8A5D3C931}" type="presParOf" srcId="{94B01730-25D7-454C-85E6-658E659ECFE8}" destId="{B09A5FA6-370E-434A-B6FB-19DE6A1C2CC6}"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2072092-70AE-4B2C-A0FD-56A33E56E309}" type="doc">
      <dgm:prSet loTypeId="urn:microsoft.com/office/officeart/2018/2/layout/IconLabelDescriptionList" loCatId="icon" qsTypeId="urn:microsoft.com/office/officeart/2005/8/quickstyle/simple1" qsCatId="simple" csTypeId="urn:microsoft.com/office/officeart/2018/5/colors/Iconchunking_neutralbg_colorful2" csCatId="colorful" phldr="1"/>
      <dgm:spPr/>
      <dgm:t>
        <a:bodyPr/>
        <a:lstStyle/>
        <a:p>
          <a:endParaRPr kumimoji="1" lang="ja-JP" altLang="en-US"/>
        </a:p>
      </dgm:t>
    </dgm:pt>
    <dgm:pt modelId="{175C41C2-98C5-4D24-88B1-CB0AA54F85DD}">
      <dgm:prSet/>
      <dgm:spPr/>
      <dgm:t>
        <a:bodyPr/>
        <a:lstStyle/>
        <a:p>
          <a:pPr>
            <a:lnSpc>
              <a:spcPct val="100000"/>
            </a:lnSpc>
            <a:defRPr b="1"/>
          </a:pPr>
          <a:r>
            <a:rPr kumimoji="1" lang="ja-JP"/>
            <a:t>国の財源が増える</a:t>
          </a:r>
          <a:endParaRPr lang="ja-JP"/>
        </a:p>
      </dgm:t>
    </dgm:pt>
    <dgm:pt modelId="{C5B3D8FF-79A8-4F1F-B0C1-BDF57B50856C}" type="parTrans" cxnId="{4550C243-4561-4AEA-8AD4-6F3B7240E831}">
      <dgm:prSet/>
      <dgm:spPr/>
      <dgm:t>
        <a:bodyPr/>
        <a:lstStyle/>
        <a:p>
          <a:endParaRPr kumimoji="1" lang="ja-JP" altLang="en-US"/>
        </a:p>
      </dgm:t>
    </dgm:pt>
    <dgm:pt modelId="{7335F5F3-1FC3-446B-96D7-13D9314440E1}" type="sibTrans" cxnId="{4550C243-4561-4AEA-8AD4-6F3B7240E831}">
      <dgm:prSet/>
      <dgm:spPr/>
      <dgm:t>
        <a:bodyPr/>
        <a:lstStyle/>
        <a:p>
          <a:endParaRPr kumimoji="1" lang="ja-JP" altLang="en-US"/>
        </a:p>
      </dgm:t>
    </dgm:pt>
    <dgm:pt modelId="{C446039C-ECF4-45CC-A044-96E4B3588E50}">
      <dgm:prSet/>
      <dgm:spPr/>
      <dgm:t>
        <a:bodyPr/>
        <a:lstStyle/>
        <a:p>
          <a:pPr>
            <a:lnSpc>
              <a:spcPct val="100000"/>
            </a:lnSpc>
          </a:pPr>
          <a:endParaRPr lang="ja-JP" dirty="0"/>
        </a:p>
      </dgm:t>
    </dgm:pt>
    <dgm:pt modelId="{665C9A61-6634-49D8-A889-0AD4B0E78C48}" type="parTrans" cxnId="{D74ED46A-5D91-45EE-94E9-565565533DD6}">
      <dgm:prSet/>
      <dgm:spPr/>
      <dgm:t>
        <a:bodyPr/>
        <a:lstStyle/>
        <a:p>
          <a:endParaRPr kumimoji="1" lang="ja-JP" altLang="en-US"/>
        </a:p>
      </dgm:t>
    </dgm:pt>
    <dgm:pt modelId="{6F5289DB-B24F-496B-BDAA-DF0C2B05C12E}" type="sibTrans" cxnId="{D74ED46A-5D91-45EE-94E9-565565533DD6}">
      <dgm:prSet/>
      <dgm:spPr/>
      <dgm:t>
        <a:bodyPr/>
        <a:lstStyle/>
        <a:p>
          <a:endParaRPr kumimoji="1" lang="ja-JP" altLang="en-US"/>
        </a:p>
      </dgm:t>
    </dgm:pt>
    <dgm:pt modelId="{19D37075-E9D9-4899-82EB-AF1423FC4843}">
      <dgm:prSet/>
      <dgm:spPr/>
      <dgm:t>
        <a:bodyPr/>
        <a:lstStyle/>
        <a:p>
          <a:pPr>
            <a:lnSpc>
              <a:spcPct val="100000"/>
            </a:lnSpc>
            <a:defRPr b="1"/>
          </a:pPr>
          <a:r>
            <a:rPr kumimoji="1" lang="ja-JP"/>
            <a:t>スポーツ</a:t>
          </a:r>
          <a:r>
            <a:rPr kumimoji="1" lang="ja-JP" altLang="en-US"/>
            <a:t>の新たな</a:t>
          </a:r>
          <a:r>
            <a:rPr kumimoji="1" lang="ja-JP"/>
            <a:t>楽し</a:t>
          </a:r>
          <a:r>
            <a:rPr kumimoji="1" lang="ja-JP" altLang="en-US"/>
            <a:t>み方が増える</a:t>
          </a:r>
          <a:endParaRPr lang="ja-JP"/>
        </a:p>
      </dgm:t>
    </dgm:pt>
    <dgm:pt modelId="{E3355F46-B640-47AD-AFCD-DA561066AEF6}" type="parTrans" cxnId="{3B96F61C-3697-4270-9393-F4B6FA318CB5}">
      <dgm:prSet/>
      <dgm:spPr/>
      <dgm:t>
        <a:bodyPr/>
        <a:lstStyle/>
        <a:p>
          <a:endParaRPr kumimoji="1" lang="ja-JP" altLang="en-US"/>
        </a:p>
      </dgm:t>
    </dgm:pt>
    <dgm:pt modelId="{BBA9A802-D6F0-4F79-9B8A-7129E59E3C40}" type="sibTrans" cxnId="{3B96F61C-3697-4270-9393-F4B6FA318CB5}">
      <dgm:prSet/>
      <dgm:spPr/>
      <dgm:t>
        <a:bodyPr/>
        <a:lstStyle/>
        <a:p>
          <a:endParaRPr kumimoji="1" lang="ja-JP" altLang="en-US"/>
        </a:p>
      </dgm:t>
    </dgm:pt>
    <dgm:pt modelId="{2D8DFE14-F142-4749-BC9E-9AB32BE16A7E}">
      <dgm:prSet/>
      <dgm:spPr/>
      <dgm:t>
        <a:bodyPr/>
        <a:lstStyle/>
        <a:p>
          <a:pPr>
            <a:lnSpc>
              <a:spcPct val="100000"/>
            </a:lnSpc>
            <a:defRPr b="1"/>
          </a:pPr>
          <a:r>
            <a:rPr kumimoji="1" lang="ja-JP" dirty="0"/>
            <a:t>大阪に</a:t>
          </a:r>
          <a:r>
            <a:rPr kumimoji="1" lang="ja-JP" altLang="en-US" dirty="0"/>
            <a:t>観光地</a:t>
          </a:r>
          <a:r>
            <a:rPr kumimoji="1" lang="ja-JP" dirty="0"/>
            <a:t>が増える</a:t>
          </a:r>
          <a:endParaRPr lang="ja-JP" dirty="0"/>
        </a:p>
      </dgm:t>
    </dgm:pt>
    <dgm:pt modelId="{0F29D86F-A820-409D-A927-43F5AC82D8CB}" type="parTrans" cxnId="{1E0FE658-C420-4119-8436-3C789D14C0BE}">
      <dgm:prSet/>
      <dgm:spPr/>
      <dgm:t>
        <a:bodyPr/>
        <a:lstStyle/>
        <a:p>
          <a:endParaRPr kumimoji="1" lang="ja-JP" altLang="en-US"/>
        </a:p>
      </dgm:t>
    </dgm:pt>
    <dgm:pt modelId="{41450C5F-EF30-4B75-A198-197C876C5D87}" type="sibTrans" cxnId="{1E0FE658-C420-4119-8436-3C789D14C0BE}">
      <dgm:prSet/>
      <dgm:spPr/>
      <dgm:t>
        <a:bodyPr/>
        <a:lstStyle/>
        <a:p>
          <a:endParaRPr kumimoji="1" lang="ja-JP" altLang="en-US"/>
        </a:p>
      </dgm:t>
    </dgm:pt>
    <dgm:pt modelId="{A9687FA9-CD07-4F9B-A0E3-24C83F7B1DE5}">
      <dgm:prSet/>
      <dgm:spPr/>
      <dgm:t>
        <a:bodyPr/>
        <a:lstStyle/>
        <a:p>
          <a:pPr>
            <a:lnSpc>
              <a:spcPct val="100000"/>
            </a:lnSpc>
          </a:pPr>
          <a:r>
            <a:rPr kumimoji="1" lang="ja-JP"/>
            <a:t>→近くにＵＳＪなどがある</a:t>
          </a:r>
          <a:endParaRPr lang="ja-JP"/>
        </a:p>
      </dgm:t>
    </dgm:pt>
    <dgm:pt modelId="{1ED1201D-A7BD-498B-8CDF-14739CE8927B}" type="parTrans" cxnId="{1F86B8EC-9629-4368-B793-4CFC54B7781D}">
      <dgm:prSet/>
      <dgm:spPr/>
      <dgm:t>
        <a:bodyPr/>
        <a:lstStyle/>
        <a:p>
          <a:endParaRPr kumimoji="1" lang="ja-JP" altLang="en-US"/>
        </a:p>
      </dgm:t>
    </dgm:pt>
    <dgm:pt modelId="{1D30F956-C6AF-4B0E-974D-88247F1B99F7}" type="sibTrans" cxnId="{1F86B8EC-9629-4368-B793-4CFC54B7781D}">
      <dgm:prSet/>
      <dgm:spPr/>
      <dgm:t>
        <a:bodyPr/>
        <a:lstStyle/>
        <a:p>
          <a:endParaRPr kumimoji="1" lang="ja-JP" altLang="en-US"/>
        </a:p>
      </dgm:t>
    </dgm:pt>
    <dgm:pt modelId="{D9E4015A-D3D7-4B21-912F-A8D53274E378}">
      <dgm:prSet/>
      <dgm:spPr/>
      <dgm:t>
        <a:bodyPr/>
        <a:lstStyle/>
        <a:p>
          <a:pPr>
            <a:lnSpc>
              <a:spcPct val="100000"/>
            </a:lnSpc>
            <a:defRPr b="1"/>
          </a:pPr>
          <a:r>
            <a:rPr lang="ja-JP" altLang="en-US"/>
            <a:t>選手自体も倫理的になる</a:t>
          </a:r>
          <a:endParaRPr lang="ja-JP"/>
        </a:p>
      </dgm:t>
    </dgm:pt>
    <dgm:pt modelId="{92E4C97A-2DD8-4D09-A7AF-F86E2C5614BF}" type="parTrans" cxnId="{8F8E33E7-665F-4EAF-B61E-4FB990FBC159}">
      <dgm:prSet/>
      <dgm:spPr/>
      <dgm:t>
        <a:bodyPr/>
        <a:lstStyle/>
        <a:p>
          <a:endParaRPr kumimoji="1" lang="ja-JP" altLang="en-US"/>
        </a:p>
      </dgm:t>
    </dgm:pt>
    <dgm:pt modelId="{C63EB6E5-7FF6-4F56-9B57-26D16767B634}" type="sibTrans" cxnId="{8F8E33E7-665F-4EAF-B61E-4FB990FBC159}">
      <dgm:prSet/>
      <dgm:spPr/>
      <dgm:t>
        <a:bodyPr/>
        <a:lstStyle/>
        <a:p>
          <a:endParaRPr kumimoji="1" lang="ja-JP" altLang="en-US"/>
        </a:p>
      </dgm:t>
    </dgm:pt>
    <dgm:pt modelId="{5CB2C931-5C32-40FC-9FA8-C902BD89FC33}" type="pres">
      <dgm:prSet presAssocID="{12072092-70AE-4B2C-A0FD-56A33E56E309}" presName="root" presStyleCnt="0">
        <dgm:presLayoutVars>
          <dgm:dir/>
          <dgm:resizeHandles val="exact"/>
        </dgm:presLayoutVars>
      </dgm:prSet>
      <dgm:spPr/>
      <dgm:t>
        <a:bodyPr/>
        <a:lstStyle/>
        <a:p>
          <a:endParaRPr kumimoji="1" lang="ja-JP" altLang="en-US"/>
        </a:p>
      </dgm:t>
    </dgm:pt>
    <dgm:pt modelId="{0518B006-B544-427C-A08D-3F474D348D8A}" type="pres">
      <dgm:prSet presAssocID="{175C41C2-98C5-4D24-88B1-CB0AA54F85DD}" presName="compNode" presStyleCnt="0"/>
      <dgm:spPr/>
    </dgm:pt>
    <dgm:pt modelId="{0470DAAA-379B-463D-84BE-8117A886F21C}" type="pres">
      <dgm:prSet presAssocID="{175C41C2-98C5-4D24-88B1-CB0AA54F85DD}" presName="iconRect" presStyleLbl="node1" presStyleIdx="0" presStyleCnt="4" custLinFactX="500000" custLinFactNeighborX="501163" custLinFactNeighborY="1"/>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extLst>
        <a:ext uri="{E40237B7-FDA0-4F09-8148-C483321AD2D9}">
          <dgm14:cNvPr xmlns:dgm14="http://schemas.microsoft.com/office/drawing/2010/diagram" id="0" name="" descr="Skeleton"/>
        </a:ext>
      </dgm:extLst>
    </dgm:pt>
    <dgm:pt modelId="{B9E4FBC1-C211-484C-B043-5C126FB4CE3A}" type="pres">
      <dgm:prSet presAssocID="{175C41C2-98C5-4D24-88B1-CB0AA54F85DD}" presName="iconSpace" presStyleCnt="0"/>
      <dgm:spPr/>
    </dgm:pt>
    <dgm:pt modelId="{07D90C15-868E-43A6-8E8E-03C60DA4AE2F}" type="pres">
      <dgm:prSet presAssocID="{175C41C2-98C5-4D24-88B1-CB0AA54F85DD}" presName="parTx" presStyleLbl="revTx" presStyleIdx="0" presStyleCnt="8">
        <dgm:presLayoutVars>
          <dgm:chMax val="0"/>
          <dgm:chPref val="0"/>
        </dgm:presLayoutVars>
      </dgm:prSet>
      <dgm:spPr/>
      <dgm:t>
        <a:bodyPr/>
        <a:lstStyle/>
        <a:p>
          <a:endParaRPr kumimoji="1" lang="ja-JP" altLang="en-US"/>
        </a:p>
      </dgm:t>
    </dgm:pt>
    <dgm:pt modelId="{A78BB2E9-F4CC-4DE2-B055-48425917A24B}" type="pres">
      <dgm:prSet presAssocID="{175C41C2-98C5-4D24-88B1-CB0AA54F85DD}" presName="txSpace" presStyleCnt="0"/>
      <dgm:spPr/>
    </dgm:pt>
    <dgm:pt modelId="{68C890D8-F182-4A69-86A9-2BA728DBB64A}" type="pres">
      <dgm:prSet presAssocID="{175C41C2-98C5-4D24-88B1-CB0AA54F85DD}" presName="desTx" presStyleLbl="revTx" presStyleIdx="1" presStyleCnt="8">
        <dgm:presLayoutVars/>
      </dgm:prSet>
      <dgm:spPr/>
      <dgm:t>
        <a:bodyPr/>
        <a:lstStyle/>
        <a:p>
          <a:endParaRPr kumimoji="1" lang="ja-JP" altLang="en-US"/>
        </a:p>
      </dgm:t>
    </dgm:pt>
    <dgm:pt modelId="{CE1EFB9E-1F03-4A90-AB91-857EC1544623}" type="pres">
      <dgm:prSet presAssocID="{7335F5F3-1FC3-446B-96D7-13D9314440E1}" presName="sibTrans" presStyleCnt="0"/>
      <dgm:spPr/>
    </dgm:pt>
    <dgm:pt modelId="{F8A68FC0-4808-4804-8D14-7E55C20AEE4A}" type="pres">
      <dgm:prSet presAssocID="{19D37075-E9D9-4899-82EB-AF1423FC4843}" presName="compNode" presStyleCnt="0"/>
      <dgm:spPr/>
    </dgm:pt>
    <dgm:pt modelId="{493A88DD-98D2-4628-9A77-74159A1AB4FF}" type="pres">
      <dgm:prSet presAssocID="{19D37075-E9D9-4899-82EB-AF1423FC4843}" presName="iconRect" presStyleLbl="node1" presStyleIdx="1" presStyleCnt="4"/>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extLst>
        <a:ext uri="{E40237B7-FDA0-4F09-8148-C483321AD2D9}">
          <dgm14:cNvPr xmlns:dgm14="http://schemas.microsoft.com/office/drawing/2010/diagram" id="0" name="" descr="Gymnast - Rings"/>
        </a:ext>
      </dgm:extLst>
    </dgm:pt>
    <dgm:pt modelId="{E6921F06-345A-432D-9A95-C6D598F71C6D}" type="pres">
      <dgm:prSet presAssocID="{19D37075-E9D9-4899-82EB-AF1423FC4843}" presName="iconSpace" presStyleCnt="0"/>
      <dgm:spPr/>
    </dgm:pt>
    <dgm:pt modelId="{F95D1211-2644-4295-B8B0-071B6093020B}" type="pres">
      <dgm:prSet presAssocID="{19D37075-E9D9-4899-82EB-AF1423FC4843}" presName="parTx" presStyleLbl="revTx" presStyleIdx="2" presStyleCnt="8">
        <dgm:presLayoutVars>
          <dgm:chMax val="0"/>
          <dgm:chPref val="0"/>
        </dgm:presLayoutVars>
      </dgm:prSet>
      <dgm:spPr/>
      <dgm:t>
        <a:bodyPr/>
        <a:lstStyle/>
        <a:p>
          <a:endParaRPr kumimoji="1" lang="ja-JP" altLang="en-US"/>
        </a:p>
      </dgm:t>
    </dgm:pt>
    <dgm:pt modelId="{34BC2A0F-D2B3-4B0E-8CA4-B302EDA63C8D}" type="pres">
      <dgm:prSet presAssocID="{19D37075-E9D9-4899-82EB-AF1423FC4843}" presName="txSpace" presStyleCnt="0"/>
      <dgm:spPr/>
    </dgm:pt>
    <dgm:pt modelId="{242BA255-7554-45E2-826A-E974BD8F9EE7}" type="pres">
      <dgm:prSet presAssocID="{19D37075-E9D9-4899-82EB-AF1423FC4843}" presName="desTx" presStyleLbl="revTx" presStyleIdx="3" presStyleCnt="8">
        <dgm:presLayoutVars/>
      </dgm:prSet>
      <dgm:spPr/>
    </dgm:pt>
    <dgm:pt modelId="{69FB42D5-666E-4CD5-83FD-AE0F17BD5A59}" type="pres">
      <dgm:prSet presAssocID="{BBA9A802-D6F0-4F79-9B8A-7129E59E3C40}" presName="sibTrans" presStyleCnt="0"/>
      <dgm:spPr/>
    </dgm:pt>
    <dgm:pt modelId="{3F97B623-E69E-467B-9498-F61BF55DCAD6}" type="pres">
      <dgm:prSet presAssocID="{2D8DFE14-F142-4749-BC9E-9AB32BE16A7E}" presName="compNode" presStyleCnt="0"/>
      <dgm:spPr/>
    </dgm:pt>
    <dgm:pt modelId="{DE53A172-44C8-4F6A-BC9F-3A3F6E848A88}" type="pres">
      <dgm:prSet presAssocID="{2D8DFE14-F142-4749-BC9E-9AB32BE16A7E}" presName="iconRect" presStyleLbl="node1" presStyleIdx="2" presStyleCnt="4"/>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extLst>
        <a:ext uri="{E40237B7-FDA0-4F09-8148-C483321AD2D9}">
          <dgm14:cNvPr xmlns:dgm14="http://schemas.microsoft.com/office/drawing/2010/diagram" id="0" name="" descr="Wind Chime"/>
        </a:ext>
      </dgm:extLst>
    </dgm:pt>
    <dgm:pt modelId="{8C635A43-D6EE-4DD9-A276-6853C8AF47CD}" type="pres">
      <dgm:prSet presAssocID="{2D8DFE14-F142-4749-BC9E-9AB32BE16A7E}" presName="iconSpace" presStyleCnt="0"/>
      <dgm:spPr/>
    </dgm:pt>
    <dgm:pt modelId="{A8E605FC-3EEF-4E16-954E-565AE449E385}" type="pres">
      <dgm:prSet presAssocID="{2D8DFE14-F142-4749-BC9E-9AB32BE16A7E}" presName="parTx" presStyleLbl="revTx" presStyleIdx="4" presStyleCnt="8">
        <dgm:presLayoutVars>
          <dgm:chMax val="0"/>
          <dgm:chPref val="0"/>
        </dgm:presLayoutVars>
      </dgm:prSet>
      <dgm:spPr/>
      <dgm:t>
        <a:bodyPr/>
        <a:lstStyle/>
        <a:p>
          <a:endParaRPr kumimoji="1" lang="ja-JP" altLang="en-US"/>
        </a:p>
      </dgm:t>
    </dgm:pt>
    <dgm:pt modelId="{3CF89B62-0A5D-468D-9E31-11642860F9A9}" type="pres">
      <dgm:prSet presAssocID="{2D8DFE14-F142-4749-BC9E-9AB32BE16A7E}" presName="txSpace" presStyleCnt="0"/>
      <dgm:spPr/>
    </dgm:pt>
    <dgm:pt modelId="{C4F122ED-CE14-446B-A333-8320B464FA6D}" type="pres">
      <dgm:prSet presAssocID="{2D8DFE14-F142-4749-BC9E-9AB32BE16A7E}" presName="desTx" presStyleLbl="revTx" presStyleIdx="5" presStyleCnt="8">
        <dgm:presLayoutVars/>
      </dgm:prSet>
      <dgm:spPr/>
      <dgm:t>
        <a:bodyPr/>
        <a:lstStyle/>
        <a:p>
          <a:endParaRPr kumimoji="1" lang="ja-JP" altLang="en-US"/>
        </a:p>
      </dgm:t>
    </dgm:pt>
    <dgm:pt modelId="{222B79D5-C097-440D-AC1D-04327B54F3C0}" type="pres">
      <dgm:prSet presAssocID="{41450C5F-EF30-4B75-A198-197C876C5D87}" presName="sibTrans" presStyleCnt="0"/>
      <dgm:spPr/>
    </dgm:pt>
    <dgm:pt modelId="{29441BCD-CB28-4CC5-819C-55FB8C66A1A4}" type="pres">
      <dgm:prSet presAssocID="{D9E4015A-D3D7-4B21-912F-A8D53274E378}" presName="compNode" presStyleCnt="0"/>
      <dgm:spPr/>
    </dgm:pt>
    <dgm:pt modelId="{093FE0B3-94F6-4A45-9C17-9F29985ED0F0}" type="pres">
      <dgm:prSet presAssocID="{D9E4015A-D3D7-4B21-912F-A8D53274E378}" presName="iconRect" presStyleLbl="node1" presStyleIdx="3" presStyleCnt="4" custLinFactX="-500000" custLinFactNeighborX="-508139" custLinFactNeighborY="8445"/>
      <dgm:spPr>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a:noFill/>
        </a:ln>
      </dgm:spPr>
      <dgm:extLst>
        <a:ext uri="{E40237B7-FDA0-4F09-8148-C483321AD2D9}">
          <dgm14:cNvPr xmlns:dgm14="http://schemas.microsoft.com/office/drawing/2010/diagram" id="0" name="" descr="Bitcoin"/>
        </a:ext>
      </dgm:extLst>
    </dgm:pt>
    <dgm:pt modelId="{BD3E0FA7-BC47-4EE0-A380-5D4BC234DEC3}" type="pres">
      <dgm:prSet presAssocID="{D9E4015A-D3D7-4B21-912F-A8D53274E378}" presName="iconSpace" presStyleCnt="0"/>
      <dgm:spPr/>
    </dgm:pt>
    <dgm:pt modelId="{5330BD6D-4D53-4B5D-9DC2-6FCA815DCC7C}" type="pres">
      <dgm:prSet presAssocID="{D9E4015A-D3D7-4B21-912F-A8D53274E378}" presName="parTx" presStyleLbl="revTx" presStyleIdx="6" presStyleCnt="8">
        <dgm:presLayoutVars>
          <dgm:chMax val="0"/>
          <dgm:chPref val="0"/>
        </dgm:presLayoutVars>
      </dgm:prSet>
      <dgm:spPr/>
      <dgm:t>
        <a:bodyPr/>
        <a:lstStyle/>
        <a:p>
          <a:endParaRPr kumimoji="1" lang="ja-JP" altLang="en-US"/>
        </a:p>
      </dgm:t>
    </dgm:pt>
    <dgm:pt modelId="{89397178-4D88-4B54-BB0F-BDE5422DBF43}" type="pres">
      <dgm:prSet presAssocID="{D9E4015A-D3D7-4B21-912F-A8D53274E378}" presName="txSpace" presStyleCnt="0"/>
      <dgm:spPr/>
    </dgm:pt>
    <dgm:pt modelId="{FAB9E0A1-7EA0-4E4B-A912-606E2EF0B657}" type="pres">
      <dgm:prSet presAssocID="{D9E4015A-D3D7-4B21-912F-A8D53274E378}" presName="desTx" presStyleLbl="revTx" presStyleIdx="7" presStyleCnt="8">
        <dgm:presLayoutVars/>
      </dgm:prSet>
      <dgm:spPr/>
    </dgm:pt>
  </dgm:ptLst>
  <dgm:cxnLst>
    <dgm:cxn modelId="{6AD299E6-C327-4F5D-A4DF-BA5EF9DE77D6}" type="presOf" srcId="{A9687FA9-CD07-4F9B-A0E3-24C83F7B1DE5}" destId="{C4F122ED-CE14-446B-A333-8320B464FA6D}" srcOrd="0" destOrd="0" presId="urn:microsoft.com/office/officeart/2018/2/layout/IconLabelDescriptionList"/>
    <dgm:cxn modelId="{68848E22-6BF2-464D-B5BA-FC774ECBD395}" type="presOf" srcId="{19D37075-E9D9-4899-82EB-AF1423FC4843}" destId="{F95D1211-2644-4295-B8B0-071B6093020B}" srcOrd="0" destOrd="0" presId="urn:microsoft.com/office/officeart/2018/2/layout/IconLabelDescriptionList"/>
    <dgm:cxn modelId="{4550C243-4561-4AEA-8AD4-6F3B7240E831}" srcId="{12072092-70AE-4B2C-A0FD-56A33E56E309}" destId="{175C41C2-98C5-4D24-88B1-CB0AA54F85DD}" srcOrd="0" destOrd="0" parTransId="{C5B3D8FF-79A8-4F1F-B0C1-BDF57B50856C}" sibTransId="{7335F5F3-1FC3-446B-96D7-13D9314440E1}"/>
    <dgm:cxn modelId="{F9C12DF1-C6CF-4789-AE0B-2B61B60B29D9}" type="presOf" srcId="{12072092-70AE-4B2C-A0FD-56A33E56E309}" destId="{5CB2C931-5C32-40FC-9FA8-C902BD89FC33}" srcOrd="0" destOrd="0" presId="urn:microsoft.com/office/officeart/2018/2/layout/IconLabelDescriptionList"/>
    <dgm:cxn modelId="{1E0FE658-C420-4119-8436-3C789D14C0BE}" srcId="{12072092-70AE-4B2C-A0FD-56A33E56E309}" destId="{2D8DFE14-F142-4749-BC9E-9AB32BE16A7E}" srcOrd="2" destOrd="0" parTransId="{0F29D86F-A820-409D-A927-43F5AC82D8CB}" sibTransId="{41450C5F-EF30-4B75-A198-197C876C5D87}"/>
    <dgm:cxn modelId="{3B96F61C-3697-4270-9393-F4B6FA318CB5}" srcId="{12072092-70AE-4B2C-A0FD-56A33E56E309}" destId="{19D37075-E9D9-4899-82EB-AF1423FC4843}" srcOrd="1" destOrd="0" parTransId="{E3355F46-B640-47AD-AFCD-DA561066AEF6}" sibTransId="{BBA9A802-D6F0-4F79-9B8A-7129E59E3C40}"/>
    <dgm:cxn modelId="{D30342E8-AE3A-476D-80E6-4A536065CCF4}" type="presOf" srcId="{175C41C2-98C5-4D24-88B1-CB0AA54F85DD}" destId="{07D90C15-868E-43A6-8E8E-03C60DA4AE2F}" srcOrd="0" destOrd="0" presId="urn:microsoft.com/office/officeart/2018/2/layout/IconLabelDescriptionList"/>
    <dgm:cxn modelId="{7B1C45A8-D2BE-4A14-82C7-76198AF78070}" type="presOf" srcId="{C446039C-ECF4-45CC-A044-96E4B3588E50}" destId="{68C890D8-F182-4A69-86A9-2BA728DBB64A}" srcOrd="0" destOrd="0" presId="urn:microsoft.com/office/officeart/2018/2/layout/IconLabelDescriptionList"/>
    <dgm:cxn modelId="{8F8E33E7-665F-4EAF-B61E-4FB990FBC159}" srcId="{12072092-70AE-4B2C-A0FD-56A33E56E309}" destId="{D9E4015A-D3D7-4B21-912F-A8D53274E378}" srcOrd="3" destOrd="0" parTransId="{92E4C97A-2DD8-4D09-A7AF-F86E2C5614BF}" sibTransId="{C63EB6E5-7FF6-4F56-9B57-26D16767B634}"/>
    <dgm:cxn modelId="{1F86B8EC-9629-4368-B793-4CFC54B7781D}" srcId="{2D8DFE14-F142-4749-BC9E-9AB32BE16A7E}" destId="{A9687FA9-CD07-4F9B-A0E3-24C83F7B1DE5}" srcOrd="0" destOrd="0" parTransId="{1ED1201D-A7BD-498B-8CDF-14739CE8927B}" sibTransId="{1D30F956-C6AF-4B0E-974D-88247F1B99F7}"/>
    <dgm:cxn modelId="{D11486AB-7EE4-48EB-81A1-2940FDF02F50}" type="presOf" srcId="{2D8DFE14-F142-4749-BC9E-9AB32BE16A7E}" destId="{A8E605FC-3EEF-4E16-954E-565AE449E385}" srcOrd="0" destOrd="0" presId="urn:microsoft.com/office/officeart/2018/2/layout/IconLabelDescriptionList"/>
    <dgm:cxn modelId="{679EE1CA-2741-4931-8E4C-B81D35961842}" type="presOf" srcId="{D9E4015A-D3D7-4B21-912F-A8D53274E378}" destId="{5330BD6D-4D53-4B5D-9DC2-6FCA815DCC7C}" srcOrd="0" destOrd="0" presId="urn:microsoft.com/office/officeart/2018/2/layout/IconLabelDescriptionList"/>
    <dgm:cxn modelId="{D74ED46A-5D91-45EE-94E9-565565533DD6}" srcId="{175C41C2-98C5-4D24-88B1-CB0AA54F85DD}" destId="{C446039C-ECF4-45CC-A044-96E4B3588E50}" srcOrd="0" destOrd="0" parTransId="{665C9A61-6634-49D8-A889-0AD4B0E78C48}" sibTransId="{6F5289DB-B24F-496B-BDAA-DF0C2B05C12E}"/>
    <dgm:cxn modelId="{85BA9792-FDB4-403F-9638-D0D7BBE0CE51}" type="presParOf" srcId="{5CB2C931-5C32-40FC-9FA8-C902BD89FC33}" destId="{0518B006-B544-427C-A08D-3F474D348D8A}" srcOrd="0" destOrd="0" presId="urn:microsoft.com/office/officeart/2018/2/layout/IconLabelDescriptionList"/>
    <dgm:cxn modelId="{29AB419D-2390-43E8-BE94-86CC963E99A1}" type="presParOf" srcId="{0518B006-B544-427C-A08D-3F474D348D8A}" destId="{0470DAAA-379B-463D-84BE-8117A886F21C}" srcOrd="0" destOrd="0" presId="urn:microsoft.com/office/officeart/2018/2/layout/IconLabelDescriptionList"/>
    <dgm:cxn modelId="{B135F5B4-AFEB-4B1E-BC29-D12CE782B504}" type="presParOf" srcId="{0518B006-B544-427C-A08D-3F474D348D8A}" destId="{B9E4FBC1-C211-484C-B043-5C126FB4CE3A}" srcOrd="1" destOrd="0" presId="urn:microsoft.com/office/officeart/2018/2/layout/IconLabelDescriptionList"/>
    <dgm:cxn modelId="{90925EE4-B3A1-43C9-997E-64751C0C5584}" type="presParOf" srcId="{0518B006-B544-427C-A08D-3F474D348D8A}" destId="{07D90C15-868E-43A6-8E8E-03C60DA4AE2F}" srcOrd="2" destOrd="0" presId="urn:microsoft.com/office/officeart/2018/2/layout/IconLabelDescriptionList"/>
    <dgm:cxn modelId="{7010321E-1EF8-4B63-8D9B-1E1BCCE70191}" type="presParOf" srcId="{0518B006-B544-427C-A08D-3F474D348D8A}" destId="{A78BB2E9-F4CC-4DE2-B055-48425917A24B}" srcOrd="3" destOrd="0" presId="urn:microsoft.com/office/officeart/2018/2/layout/IconLabelDescriptionList"/>
    <dgm:cxn modelId="{8E88D505-10DF-49C2-A09B-0281AE4B276A}" type="presParOf" srcId="{0518B006-B544-427C-A08D-3F474D348D8A}" destId="{68C890D8-F182-4A69-86A9-2BA728DBB64A}" srcOrd="4" destOrd="0" presId="urn:microsoft.com/office/officeart/2018/2/layout/IconLabelDescriptionList"/>
    <dgm:cxn modelId="{75EA729C-1512-4590-88E2-E7CE14026334}" type="presParOf" srcId="{5CB2C931-5C32-40FC-9FA8-C902BD89FC33}" destId="{CE1EFB9E-1F03-4A90-AB91-857EC1544623}" srcOrd="1" destOrd="0" presId="urn:microsoft.com/office/officeart/2018/2/layout/IconLabelDescriptionList"/>
    <dgm:cxn modelId="{5542506B-7596-4886-8DD8-68B7DA1803F2}" type="presParOf" srcId="{5CB2C931-5C32-40FC-9FA8-C902BD89FC33}" destId="{F8A68FC0-4808-4804-8D14-7E55C20AEE4A}" srcOrd="2" destOrd="0" presId="urn:microsoft.com/office/officeart/2018/2/layout/IconLabelDescriptionList"/>
    <dgm:cxn modelId="{EBF3AE57-04FE-4E92-8241-29A26422E203}" type="presParOf" srcId="{F8A68FC0-4808-4804-8D14-7E55C20AEE4A}" destId="{493A88DD-98D2-4628-9A77-74159A1AB4FF}" srcOrd="0" destOrd="0" presId="urn:microsoft.com/office/officeart/2018/2/layout/IconLabelDescriptionList"/>
    <dgm:cxn modelId="{6B41C5E8-117B-43A5-836B-E16A084CC263}" type="presParOf" srcId="{F8A68FC0-4808-4804-8D14-7E55C20AEE4A}" destId="{E6921F06-345A-432D-9A95-C6D598F71C6D}" srcOrd="1" destOrd="0" presId="urn:microsoft.com/office/officeart/2018/2/layout/IconLabelDescriptionList"/>
    <dgm:cxn modelId="{CEA17F2B-6E96-45BD-8D07-C0F31F336982}" type="presParOf" srcId="{F8A68FC0-4808-4804-8D14-7E55C20AEE4A}" destId="{F95D1211-2644-4295-B8B0-071B6093020B}" srcOrd="2" destOrd="0" presId="urn:microsoft.com/office/officeart/2018/2/layout/IconLabelDescriptionList"/>
    <dgm:cxn modelId="{B42B073E-DA02-4990-AF54-640A2FC5E777}" type="presParOf" srcId="{F8A68FC0-4808-4804-8D14-7E55C20AEE4A}" destId="{34BC2A0F-D2B3-4B0E-8CA4-B302EDA63C8D}" srcOrd="3" destOrd="0" presId="urn:microsoft.com/office/officeart/2018/2/layout/IconLabelDescriptionList"/>
    <dgm:cxn modelId="{383D5E4C-AB6B-431F-B81E-22C3CA7F8C71}" type="presParOf" srcId="{F8A68FC0-4808-4804-8D14-7E55C20AEE4A}" destId="{242BA255-7554-45E2-826A-E974BD8F9EE7}" srcOrd="4" destOrd="0" presId="urn:microsoft.com/office/officeart/2018/2/layout/IconLabelDescriptionList"/>
    <dgm:cxn modelId="{D3DE61E9-5F87-404B-81E1-4D7443DADAAD}" type="presParOf" srcId="{5CB2C931-5C32-40FC-9FA8-C902BD89FC33}" destId="{69FB42D5-666E-4CD5-83FD-AE0F17BD5A59}" srcOrd="3" destOrd="0" presId="urn:microsoft.com/office/officeart/2018/2/layout/IconLabelDescriptionList"/>
    <dgm:cxn modelId="{32E38411-8391-43FA-A951-6C7F5003A848}" type="presParOf" srcId="{5CB2C931-5C32-40FC-9FA8-C902BD89FC33}" destId="{3F97B623-E69E-467B-9498-F61BF55DCAD6}" srcOrd="4" destOrd="0" presId="urn:microsoft.com/office/officeart/2018/2/layout/IconLabelDescriptionList"/>
    <dgm:cxn modelId="{F89B0E9E-BE96-4A6C-8A2E-36513FC55FCE}" type="presParOf" srcId="{3F97B623-E69E-467B-9498-F61BF55DCAD6}" destId="{DE53A172-44C8-4F6A-BC9F-3A3F6E848A88}" srcOrd="0" destOrd="0" presId="urn:microsoft.com/office/officeart/2018/2/layout/IconLabelDescriptionList"/>
    <dgm:cxn modelId="{EC6E11BF-F8E4-4D1D-BD87-2AFADB75CCF9}" type="presParOf" srcId="{3F97B623-E69E-467B-9498-F61BF55DCAD6}" destId="{8C635A43-D6EE-4DD9-A276-6853C8AF47CD}" srcOrd="1" destOrd="0" presId="urn:microsoft.com/office/officeart/2018/2/layout/IconLabelDescriptionList"/>
    <dgm:cxn modelId="{6BF4CC04-7A40-4306-BB85-0D0C8D48B0A4}" type="presParOf" srcId="{3F97B623-E69E-467B-9498-F61BF55DCAD6}" destId="{A8E605FC-3EEF-4E16-954E-565AE449E385}" srcOrd="2" destOrd="0" presId="urn:microsoft.com/office/officeart/2018/2/layout/IconLabelDescriptionList"/>
    <dgm:cxn modelId="{63AACD07-CD06-4604-89C9-A887A8A880EE}" type="presParOf" srcId="{3F97B623-E69E-467B-9498-F61BF55DCAD6}" destId="{3CF89B62-0A5D-468D-9E31-11642860F9A9}" srcOrd="3" destOrd="0" presId="urn:microsoft.com/office/officeart/2018/2/layout/IconLabelDescriptionList"/>
    <dgm:cxn modelId="{E9326090-87A3-4A6D-859B-29326153FB47}" type="presParOf" srcId="{3F97B623-E69E-467B-9498-F61BF55DCAD6}" destId="{C4F122ED-CE14-446B-A333-8320B464FA6D}" srcOrd="4" destOrd="0" presId="urn:microsoft.com/office/officeart/2018/2/layout/IconLabelDescriptionList"/>
    <dgm:cxn modelId="{00A67C54-CEA7-43E9-9F0B-11BD4619E256}" type="presParOf" srcId="{5CB2C931-5C32-40FC-9FA8-C902BD89FC33}" destId="{222B79D5-C097-440D-AC1D-04327B54F3C0}" srcOrd="5" destOrd="0" presId="urn:microsoft.com/office/officeart/2018/2/layout/IconLabelDescriptionList"/>
    <dgm:cxn modelId="{06A53A10-50A3-4560-B678-EAF2E229D393}" type="presParOf" srcId="{5CB2C931-5C32-40FC-9FA8-C902BD89FC33}" destId="{29441BCD-CB28-4CC5-819C-55FB8C66A1A4}" srcOrd="6" destOrd="0" presId="urn:microsoft.com/office/officeart/2018/2/layout/IconLabelDescriptionList"/>
    <dgm:cxn modelId="{0B350BEF-D7FE-4C54-863F-E5AFBA70B438}" type="presParOf" srcId="{29441BCD-CB28-4CC5-819C-55FB8C66A1A4}" destId="{093FE0B3-94F6-4A45-9C17-9F29985ED0F0}" srcOrd="0" destOrd="0" presId="urn:microsoft.com/office/officeart/2018/2/layout/IconLabelDescriptionList"/>
    <dgm:cxn modelId="{BB3082E6-5F0C-4962-A238-2AC14CD9566C}" type="presParOf" srcId="{29441BCD-CB28-4CC5-819C-55FB8C66A1A4}" destId="{BD3E0FA7-BC47-4EE0-A380-5D4BC234DEC3}" srcOrd="1" destOrd="0" presId="urn:microsoft.com/office/officeart/2018/2/layout/IconLabelDescriptionList"/>
    <dgm:cxn modelId="{63C060AD-DD3E-456F-9F93-ECA6FF61BD21}" type="presParOf" srcId="{29441BCD-CB28-4CC5-819C-55FB8C66A1A4}" destId="{5330BD6D-4D53-4B5D-9DC2-6FCA815DCC7C}" srcOrd="2" destOrd="0" presId="urn:microsoft.com/office/officeart/2018/2/layout/IconLabelDescriptionList"/>
    <dgm:cxn modelId="{4C321647-F4AE-4380-91C0-E4BD95761811}" type="presParOf" srcId="{29441BCD-CB28-4CC5-819C-55FB8C66A1A4}" destId="{89397178-4D88-4B54-BB0F-BDE5422DBF43}" srcOrd="3" destOrd="0" presId="urn:microsoft.com/office/officeart/2018/2/layout/IconLabelDescriptionList"/>
    <dgm:cxn modelId="{744E9652-30FF-490A-9C6D-D99AEB0D3775}" type="presParOf" srcId="{29441BCD-CB28-4CC5-819C-55FB8C66A1A4}" destId="{FAB9E0A1-7EA0-4E4B-A912-606E2EF0B657}" srcOrd="4" destOrd="0" presId="urn:microsoft.com/office/officeart/2018/2/layout/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AE32E79C-D927-40BA-A6E0-2C1C88952EB8}" type="doc">
      <dgm:prSet loTypeId="urn:microsoft.com/office/officeart/2005/8/layout/cycle3" loCatId="cycle" qsTypeId="urn:microsoft.com/office/officeart/2005/8/quickstyle/simple5" qsCatId="simple" csTypeId="urn:microsoft.com/office/officeart/2005/8/colors/accent1_3" csCatId="accent1" phldr="1"/>
      <dgm:spPr/>
      <dgm:t>
        <a:bodyPr/>
        <a:lstStyle/>
        <a:p>
          <a:endParaRPr kumimoji="1" lang="ja-JP" altLang="en-US"/>
        </a:p>
      </dgm:t>
    </dgm:pt>
    <dgm:pt modelId="{4B1F9AEE-263C-4C6F-9222-6E934ABE3AE5}">
      <dgm:prSet phldrT="[テキスト]"/>
      <dgm:spPr/>
      <dgm:t>
        <a:bodyPr/>
        <a:lstStyle/>
        <a:p>
          <a:r>
            <a:rPr kumimoji="1" lang="ja-JP" altLang="en-US" dirty="0"/>
            <a:t>スポーツ</a:t>
          </a:r>
          <a:endParaRPr kumimoji="1" lang="en-US" altLang="ja-JP" dirty="0"/>
        </a:p>
        <a:p>
          <a:r>
            <a:rPr kumimoji="1" lang="ja-JP" altLang="en-US" dirty="0"/>
            <a:t>ベティングを始める</a:t>
          </a:r>
        </a:p>
      </dgm:t>
    </dgm:pt>
    <dgm:pt modelId="{9971D7B5-9AD6-4EAE-9C78-091E3BC015E2}" type="parTrans" cxnId="{F6CDB53F-F2CC-4738-872C-6CF57412087A}">
      <dgm:prSet/>
      <dgm:spPr/>
      <dgm:t>
        <a:bodyPr/>
        <a:lstStyle/>
        <a:p>
          <a:endParaRPr kumimoji="1" lang="ja-JP" altLang="en-US"/>
        </a:p>
      </dgm:t>
    </dgm:pt>
    <dgm:pt modelId="{96823D14-0593-4DB1-9E40-2A4A2AB8743A}" type="sibTrans" cxnId="{F6CDB53F-F2CC-4738-872C-6CF57412087A}">
      <dgm:prSet/>
      <dgm:spPr/>
      <dgm:t>
        <a:bodyPr/>
        <a:lstStyle/>
        <a:p>
          <a:endParaRPr kumimoji="1" lang="ja-JP" altLang="en-US"/>
        </a:p>
      </dgm:t>
    </dgm:pt>
    <dgm:pt modelId="{5AA290FB-582F-413F-A753-AA1D4D5A1436}">
      <dgm:prSet phldrT="[テキスト]"/>
      <dgm:spPr/>
      <dgm:t>
        <a:bodyPr/>
        <a:lstStyle/>
        <a:p>
          <a:r>
            <a:rPr kumimoji="1" lang="ja-JP" altLang="en-US" dirty="0"/>
            <a:t>国の財源が</a:t>
          </a:r>
          <a:endParaRPr kumimoji="1" lang="en-US" altLang="ja-JP" dirty="0"/>
        </a:p>
        <a:p>
          <a:r>
            <a:rPr kumimoji="1" lang="ja-JP" altLang="en-US" dirty="0"/>
            <a:t>増える</a:t>
          </a:r>
        </a:p>
      </dgm:t>
    </dgm:pt>
    <dgm:pt modelId="{57CBACA7-2EF3-4247-A449-D6EF0E644876}" type="parTrans" cxnId="{4B3E6693-D253-4DDD-A34A-F49102B766F8}">
      <dgm:prSet/>
      <dgm:spPr/>
      <dgm:t>
        <a:bodyPr/>
        <a:lstStyle/>
        <a:p>
          <a:endParaRPr kumimoji="1" lang="ja-JP" altLang="en-US"/>
        </a:p>
      </dgm:t>
    </dgm:pt>
    <dgm:pt modelId="{FCC6AC84-127D-4CE4-94BB-C8198FE8E651}" type="sibTrans" cxnId="{4B3E6693-D253-4DDD-A34A-F49102B766F8}">
      <dgm:prSet/>
      <dgm:spPr/>
      <dgm:t>
        <a:bodyPr/>
        <a:lstStyle/>
        <a:p>
          <a:endParaRPr kumimoji="1" lang="ja-JP" altLang="en-US"/>
        </a:p>
      </dgm:t>
    </dgm:pt>
    <dgm:pt modelId="{D2922294-FE25-4ACC-A42E-432F32E3F361}">
      <dgm:prSet phldrT="[テキスト]"/>
      <dgm:spPr/>
      <dgm:t>
        <a:bodyPr/>
        <a:lstStyle/>
        <a:p>
          <a:r>
            <a:rPr kumimoji="1" lang="ja-JP" altLang="en-US" dirty="0"/>
            <a:t>スポーツの</a:t>
          </a:r>
          <a:endParaRPr kumimoji="1" lang="en-US" altLang="ja-JP" dirty="0"/>
        </a:p>
        <a:p>
          <a:r>
            <a:rPr kumimoji="1" lang="ja-JP" altLang="en-US" dirty="0"/>
            <a:t>設備投資</a:t>
          </a:r>
        </a:p>
      </dgm:t>
    </dgm:pt>
    <dgm:pt modelId="{F3644CFF-DF44-4F92-A699-4831159C3F05}" type="parTrans" cxnId="{455E288A-7211-457D-B9FA-ECB1E4E2844A}">
      <dgm:prSet/>
      <dgm:spPr/>
      <dgm:t>
        <a:bodyPr/>
        <a:lstStyle/>
        <a:p>
          <a:endParaRPr kumimoji="1" lang="ja-JP" altLang="en-US"/>
        </a:p>
      </dgm:t>
    </dgm:pt>
    <dgm:pt modelId="{A7FA5D41-4548-47A8-AC85-A292C8D58D56}" type="sibTrans" cxnId="{455E288A-7211-457D-B9FA-ECB1E4E2844A}">
      <dgm:prSet/>
      <dgm:spPr/>
      <dgm:t>
        <a:bodyPr/>
        <a:lstStyle/>
        <a:p>
          <a:endParaRPr kumimoji="1" lang="ja-JP" altLang="en-US"/>
        </a:p>
      </dgm:t>
    </dgm:pt>
    <dgm:pt modelId="{E695CDF3-CF3F-47D3-9442-E8FB85CB955C}">
      <dgm:prSet phldrT="[テキスト]" custT="1"/>
      <dgm:spPr/>
      <dgm:t>
        <a:bodyPr/>
        <a:lstStyle/>
        <a:p>
          <a:r>
            <a:rPr kumimoji="1" lang="ja-JP" altLang="en-US" sz="2000" dirty="0"/>
            <a:t>日本のスポーツが</a:t>
          </a:r>
          <a:endParaRPr kumimoji="1" lang="en-US" altLang="ja-JP" sz="2000" dirty="0"/>
        </a:p>
        <a:p>
          <a:r>
            <a:rPr kumimoji="1" lang="ja-JP" altLang="en-US" sz="2000" dirty="0"/>
            <a:t>発展する</a:t>
          </a:r>
        </a:p>
      </dgm:t>
    </dgm:pt>
    <dgm:pt modelId="{3028F493-009E-411C-B3F7-A40078E2E9DF}" type="parTrans" cxnId="{CB82015E-934A-4CF0-9FD4-869C6EA11B58}">
      <dgm:prSet/>
      <dgm:spPr/>
      <dgm:t>
        <a:bodyPr/>
        <a:lstStyle/>
        <a:p>
          <a:endParaRPr kumimoji="1" lang="ja-JP" altLang="en-US"/>
        </a:p>
      </dgm:t>
    </dgm:pt>
    <dgm:pt modelId="{C821CA0D-A10C-45C2-8D87-7AD1DE81FD0C}" type="sibTrans" cxnId="{CB82015E-934A-4CF0-9FD4-869C6EA11B58}">
      <dgm:prSet/>
      <dgm:spPr/>
      <dgm:t>
        <a:bodyPr/>
        <a:lstStyle/>
        <a:p>
          <a:endParaRPr kumimoji="1" lang="ja-JP" altLang="en-US"/>
        </a:p>
      </dgm:t>
    </dgm:pt>
    <dgm:pt modelId="{04950C7C-77E9-404D-AB0B-39FBF1BBD794}" type="pres">
      <dgm:prSet presAssocID="{AE32E79C-D927-40BA-A6E0-2C1C88952EB8}" presName="Name0" presStyleCnt="0">
        <dgm:presLayoutVars>
          <dgm:dir/>
          <dgm:resizeHandles val="exact"/>
        </dgm:presLayoutVars>
      </dgm:prSet>
      <dgm:spPr/>
      <dgm:t>
        <a:bodyPr/>
        <a:lstStyle/>
        <a:p>
          <a:endParaRPr kumimoji="1" lang="ja-JP" altLang="en-US"/>
        </a:p>
      </dgm:t>
    </dgm:pt>
    <dgm:pt modelId="{46ACCCE2-8B27-4EF1-A9D2-3E2C87EF8DD0}" type="pres">
      <dgm:prSet presAssocID="{AE32E79C-D927-40BA-A6E0-2C1C88952EB8}" presName="cycle" presStyleCnt="0"/>
      <dgm:spPr/>
    </dgm:pt>
    <dgm:pt modelId="{F1EA40F3-7956-4FC4-AD3F-AD842BCE70D8}" type="pres">
      <dgm:prSet presAssocID="{4B1F9AEE-263C-4C6F-9222-6E934ABE3AE5}" presName="nodeFirstNode" presStyleLbl="node1" presStyleIdx="0" presStyleCnt="4">
        <dgm:presLayoutVars>
          <dgm:bulletEnabled val="1"/>
        </dgm:presLayoutVars>
      </dgm:prSet>
      <dgm:spPr/>
      <dgm:t>
        <a:bodyPr/>
        <a:lstStyle/>
        <a:p>
          <a:endParaRPr kumimoji="1" lang="ja-JP" altLang="en-US"/>
        </a:p>
      </dgm:t>
    </dgm:pt>
    <dgm:pt modelId="{23271372-AD20-4826-9186-C9646B3806F7}" type="pres">
      <dgm:prSet presAssocID="{96823D14-0593-4DB1-9E40-2A4A2AB8743A}" presName="sibTransFirstNode" presStyleLbl="bgShp" presStyleIdx="0" presStyleCnt="1"/>
      <dgm:spPr/>
      <dgm:t>
        <a:bodyPr/>
        <a:lstStyle/>
        <a:p>
          <a:endParaRPr kumimoji="1" lang="ja-JP" altLang="en-US"/>
        </a:p>
      </dgm:t>
    </dgm:pt>
    <dgm:pt modelId="{7F1FC048-BD73-4225-B15E-2545FBBB3C67}" type="pres">
      <dgm:prSet presAssocID="{5AA290FB-582F-413F-A753-AA1D4D5A1436}" presName="nodeFollowingNodes" presStyleLbl="node1" presStyleIdx="1" presStyleCnt="4">
        <dgm:presLayoutVars>
          <dgm:bulletEnabled val="1"/>
        </dgm:presLayoutVars>
      </dgm:prSet>
      <dgm:spPr/>
      <dgm:t>
        <a:bodyPr/>
        <a:lstStyle/>
        <a:p>
          <a:endParaRPr kumimoji="1" lang="ja-JP" altLang="en-US"/>
        </a:p>
      </dgm:t>
    </dgm:pt>
    <dgm:pt modelId="{9E996065-0322-4DFB-A3DF-02DD618823F8}" type="pres">
      <dgm:prSet presAssocID="{D2922294-FE25-4ACC-A42E-432F32E3F361}" presName="nodeFollowingNodes" presStyleLbl="node1" presStyleIdx="2" presStyleCnt="4">
        <dgm:presLayoutVars>
          <dgm:bulletEnabled val="1"/>
        </dgm:presLayoutVars>
      </dgm:prSet>
      <dgm:spPr/>
      <dgm:t>
        <a:bodyPr/>
        <a:lstStyle/>
        <a:p>
          <a:endParaRPr kumimoji="1" lang="ja-JP" altLang="en-US"/>
        </a:p>
      </dgm:t>
    </dgm:pt>
    <dgm:pt modelId="{D808FCAE-5CDC-4F93-81F5-EB276D9642DD}" type="pres">
      <dgm:prSet presAssocID="{E695CDF3-CF3F-47D3-9442-E8FB85CB955C}" presName="nodeFollowingNodes" presStyleLbl="node1" presStyleIdx="3" presStyleCnt="4">
        <dgm:presLayoutVars>
          <dgm:bulletEnabled val="1"/>
        </dgm:presLayoutVars>
      </dgm:prSet>
      <dgm:spPr/>
      <dgm:t>
        <a:bodyPr/>
        <a:lstStyle/>
        <a:p>
          <a:endParaRPr kumimoji="1" lang="ja-JP" altLang="en-US"/>
        </a:p>
      </dgm:t>
    </dgm:pt>
  </dgm:ptLst>
  <dgm:cxnLst>
    <dgm:cxn modelId="{CB82015E-934A-4CF0-9FD4-869C6EA11B58}" srcId="{AE32E79C-D927-40BA-A6E0-2C1C88952EB8}" destId="{E695CDF3-CF3F-47D3-9442-E8FB85CB955C}" srcOrd="3" destOrd="0" parTransId="{3028F493-009E-411C-B3F7-A40078E2E9DF}" sibTransId="{C821CA0D-A10C-45C2-8D87-7AD1DE81FD0C}"/>
    <dgm:cxn modelId="{F6CDB53F-F2CC-4738-872C-6CF57412087A}" srcId="{AE32E79C-D927-40BA-A6E0-2C1C88952EB8}" destId="{4B1F9AEE-263C-4C6F-9222-6E934ABE3AE5}" srcOrd="0" destOrd="0" parTransId="{9971D7B5-9AD6-4EAE-9C78-091E3BC015E2}" sibTransId="{96823D14-0593-4DB1-9E40-2A4A2AB8743A}"/>
    <dgm:cxn modelId="{455E288A-7211-457D-B9FA-ECB1E4E2844A}" srcId="{AE32E79C-D927-40BA-A6E0-2C1C88952EB8}" destId="{D2922294-FE25-4ACC-A42E-432F32E3F361}" srcOrd="2" destOrd="0" parTransId="{F3644CFF-DF44-4F92-A699-4831159C3F05}" sibTransId="{A7FA5D41-4548-47A8-AC85-A292C8D58D56}"/>
    <dgm:cxn modelId="{5A41BB4F-9B48-47F7-8657-27981D7F8214}" type="presOf" srcId="{4B1F9AEE-263C-4C6F-9222-6E934ABE3AE5}" destId="{F1EA40F3-7956-4FC4-AD3F-AD842BCE70D8}" srcOrd="0" destOrd="0" presId="urn:microsoft.com/office/officeart/2005/8/layout/cycle3"/>
    <dgm:cxn modelId="{81F77724-58E0-4761-A773-9E79477F740F}" type="presOf" srcId="{5AA290FB-582F-413F-A753-AA1D4D5A1436}" destId="{7F1FC048-BD73-4225-B15E-2545FBBB3C67}" srcOrd="0" destOrd="0" presId="urn:microsoft.com/office/officeart/2005/8/layout/cycle3"/>
    <dgm:cxn modelId="{4F05D998-85E0-4241-B8CA-EF85C85F948D}" type="presOf" srcId="{AE32E79C-D927-40BA-A6E0-2C1C88952EB8}" destId="{04950C7C-77E9-404D-AB0B-39FBF1BBD794}" srcOrd="0" destOrd="0" presId="urn:microsoft.com/office/officeart/2005/8/layout/cycle3"/>
    <dgm:cxn modelId="{4B3E6693-D253-4DDD-A34A-F49102B766F8}" srcId="{AE32E79C-D927-40BA-A6E0-2C1C88952EB8}" destId="{5AA290FB-582F-413F-A753-AA1D4D5A1436}" srcOrd="1" destOrd="0" parTransId="{57CBACA7-2EF3-4247-A449-D6EF0E644876}" sibTransId="{FCC6AC84-127D-4CE4-94BB-C8198FE8E651}"/>
    <dgm:cxn modelId="{F48134ED-06BD-4093-983A-8AF0AED6137B}" type="presOf" srcId="{96823D14-0593-4DB1-9E40-2A4A2AB8743A}" destId="{23271372-AD20-4826-9186-C9646B3806F7}" srcOrd="0" destOrd="0" presId="urn:microsoft.com/office/officeart/2005/8/layout/cycle3"/>
    <dgm:cxn modelId="{53DF1B1C-11B2-4F85-B9AC-DEB1455BACE9}" type="presOf" srcId="{D2922294-FE25-4ACC-A42E-432F32E3F361}" destId="{9E996065-0322-4DFB-A3DF-02DD618823F8}" srcOrd="0" destOrd="0" presId="urn:microsoft.com/office/officeart/2005/8/layout/cycle3"/>
    <dgm:cxn modelId="{C7C35D2F-47FF-43DB-8E41-DBC84A03BD29}" type="presOf" srcId="{E695CDF3-CF3F-47D3-9442-E8FB85CB955C}" destId="{D808FCAE-5CDC-4F93-81F5-EB276D9642DD}" srcOrd="0" destOrd="0" presId="urn:microsoft.com/office/officeart/2005/8/layout/cycle3"/>
    <dgm:cxn modelId="{0DEFA93A-0D3F-4538-A240-97BCADD456BF}" type="presParOf" srcId="{04950C7C-77E9-404D-AB0B-39FBF1BBD794}" destId="{46ACCCE2-8B27-4EF1-A9D2-3E2C87EF8DD0}" srcOrd="0" destOrd="0" presId="urn:microsoft.com/office/officeart/2005/8/layout/cycle3"/>
    <dgm:cxn modelId="{55D46FDE-9BC5-4463-8CCB-DACD091DE3A1}" type="presParOf" srcId="{46ACCCE2-8B27-4EF1-A9D2-3E2C87EF8DD0}" destId="{F1EA40F3-7956-4FC4-AD3F-AD842BCE70D8}" srcOrd="0" destOrd="0" presId="urn:microsoft.com/office/officeart/2005/8/layout/cycle3"/>
    <dgm:cxn modelId="{811281C3-08B1-41D1-A870-5CB3FD35CD8B}" type="presParOf" srcId="{46ACCCE2-8B27-4EF1-A9D2-3E2C87EF8DD0}" destId="{23271372-AD20-4826-9186-C9646B3806F7}" srcOrd="1" destOrd="0" presId="urn:microsoft.com/office/officeart/2005/8/layout/cycle3"/>
    <dgm:cxn modelId="{BAEE9055-930A-42A8-BBF0-8F992A0C98AD}" type="presParOf" srcId="{46ACCCE2-8B27-4EF1-A9D2-3E2C87EF8DD0}" destId="{7F1FC048-BD73-4225-B15E-2545FBBB3C67}" srcOrd="2" destOrd="0" presId="urn:microsoft.com/office/officeart/2005/8/layout/cycle3"/>
    <dgm:cxn modelId="{1C44D0F6-4208-47B6-A16F-CEEF2C4893CC}" type="presParOf" srcId="{46ACCCE2-8B27-4EF1-A9D2-3E2C87EF8DD0}" destId="{9E996065-0322-4DFB-A3DF-02DD618823F8}" srcOrd="3" destOrd="0" presId="urn:microsoft.com/office/officeart/2005/8/layout/cycle3"/>
    <dgm:cxn modelId="{A4AF6DDB-7A66-4813-AD8E-F4ED9FCE799F}" type="presParOf" srcId="{46ACCCE2-8B27-4EF1-A9D2-3E2C87EF8DD0}" destId="{D808FCAE-5CDC-4F93-81F5-EB276D9642DD}" srcOrd="4"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8EE04765-F85C-4499-942B-4C8A38F5A7B0}" type="doc">
      <dgm:prSet loTypeId="urn:microsoft.com/office/officeart/2005/8/layout/arrow2" loCatId="process" qsTypeId="urn:microsoft.com/office/officeart/2005/8/quickstyle/simple1" qsCatId="simple" csTypeId="urn:microsoft.com/office/officeart/2005/8/colors/colorful1" csCatId="colorful" phldr="1"/>
      <dgm:spPr/>
    </dgm:pt>
    <dgm:pt modelId="{F6CBC1F0-4637-4588-A7FC-A4832C1B4622}">
      <dgm:prSet phldrT="[テキスト]"/>
      <dgm:spPr/>
      <dgm:t>
        <a:bodyPr/>
        <a:lstStyle/>
        <a:p>
          <a:r>
            <a:rPr kumimoji="1" lang="ja-JP" altLang="en-US" dirty="0"/>
            <a:t>スポーツ賭博を始める</a:t>
          </a:r>
        </a:p>
      </dgm:t>
    </dgm:pt>
    <dgm:pt modelId="{189FA9FB-4A3B-4400-B179-86F17625041C}" type="parTrans" cxnId="{7329A4C7-1CA8-4B0E-9A2C-C4B8127EFD7A}">
      <dgm:prSet/>
      <dgm:spPr/>
      <dgm:t>
        <a:bodyPr/>
        <a:lstStyle/>
        <a:p>
          <a:endParaRPr kumimoji="1" lang="ja-JP" altLang="en-US"/>
        </a:p>
      </dgm:t>
    </dgm:pt>
    <dgm:pt modelId="{F99FBE12-96E6-4EB7-B91A-B80DB193D94A}" type="sibTrans" cxnId="{7329A4C7-1CA8-4B0E-9A2C-C4B8127EFD7A}">
      <dgm:prSet/>
      <dgm:spPr/>
      <dgm:t>
        <a:bodyPr/>
        <a:lstStyle/>
        <a:p>
          <a:endParaRPr kumimoji="1" lang="ja-JP" altLang="en-US"/>
        </a:p>
      </dgm:t>
    </dgm:pt>
    <dgm:pt modelId="{1DBD7903-995C-404D-ABFA-0DDF17C2A33E}">
      <dgm:prSet phldrT="[テキスト]"/>
      <dgm:spPr/>
      <dgm:t>
        <a:bodyPr/>
        <a:lstStyle/>
        <a:p>
          <a:r>
            <a:rPr kumimoji="1" lang="ja-JP" altLang="en-US" dirty="0"/>
            <a:t>スポーツ賭博を楽しむ</a:t>
          </a:r>
        </a:p>
      </dgm:t>
    </dgm:pt>
    <dgm:pt modelId="{A055CFA1-5684-4C5D-BAA8-69FF2A31D187}" type="parTrans" cxnId="{5FFFD70A-A966-46E8-9A1F-785A93737DF6}">
      <dgm:prSet/>
      <dgm:spPr/>
      <dgm:t>
        <a:bodyPr/>
        <a:lstStyle/>
        <a:p>
          <a:endParaRPr kumimoji="1" lang="ja-JP" altLang="en-US"/>
        </a:p>
      </dgm:t>
    </dgm:pt>
    <dgm:pt modelId="{0CD3C9AE-F1FF-4939-B671-D15C7D2EB1BB}" type="sibTrans" cxnId="{5FFFD70A-A966-46E8-9A1F-785A93737DF6}">
      <dgm:prSet/>
      <dgm:spPr/>
      <dgm:t>
        <a:bodyPr/>
        <a:lstStyle/>
        <a:p>
          <a:endParaRPr kumimoji="1" lang="ja-JP" altLang="en-US"/>
        </a:p>
      </dgm:t>
    </dgm:pt>
    <dgm:pt modelId="{8BFE7490-375C-4117-8B2B-6ADAE11173E0}">
      <dgm:prSet phldrT="[テキスト]"/>
      <dgm:spPr/>
      <dgm:t>
        <a:bodyPr/>
        <a:lstStyle/>
        <a:p>
          <a:r>
            <a:rPr kumimoji="1" lang="ja-JP" altLang="en-US" dirty="0"/>
            <a:t>スポーツに興味を持つ</a:t>
          </a:r>
        </a:p>
      </dgm:t>
    </dgm:pt>
    <dgm:pt modelId="{4543BB17-A0D5-4A81-8B4E-EE3F86099B7E}" type="parTrans" cxnId="{A7E43F54-FD57-4633-8C59-A6DBA1D14177}">
      <dgm:prSet/>
      <dgm:spPr/>
      <dgm:t>
        <a:bodyPr/>
        <a:lstStyle/>
        <a:p>
          <a:endParaRPr kumimoji="1" lang="ja-JP" altLang="en-US"/>
        </a:p>
      </dgm:t>
    </dgm:pt>
    <dgm:pt modelId="{56475D96-10C4-42DB-BB81-7FB1910A86BD}" type="sibTrans" cxnId="{A7E43F54-FD57-4633-8C59-A6DBA1D14177}">
      <dgm:prSet/>
      <dgm:spPr/>
      <dgm:t>
        <a:bodyPr/>
        <a:lstStyle/>
        <a:p>
          <a:endParaRPr kumimoji="1" lang="ja-JP" altLang="en-US"/>
        </a:p>
      </dgm:t>
    </dgm:pt>
    <dgm:pt modelId="{9EA0B3B4-DA39-4DFC-887A-C3931686072D}" type="pres">
      <dgm:prSet presAssocID="{8EE04765-F85C-4499-942B-4C8A38F5A7B0}" presName="arrowDiagram" presStyleCnt="0">
        <dgm:presLayoutVars>
          <dgm:chMax val="5"/>
          <dgm:dir/>
          <dgm:resizeHandles val="exact"/>
        </dgm:presLayoutVars>
      </dgm:prSet>
      <dgm:spPr/>
    </dgm:pt>
    <dgm:pt modelId="{A9E2914C-1494-4FF1-AF1C-3E66112C5DAF}" type="pres">
      <dgm:prSet presAssocID="{8EE04765-F85C-4499-942B-4C8A38F5A7B0}" presName="arrow" presStyleLbl="bgShp" presStyleIdx="0" presStyleCnt="1" custLinFactNeighborX="378"/>
      <dgm:spPr>
        <a:solidFill>
          <a:schemeClr val="accent1">
            <a:lumMod val="75000"/>
          </a:schemeClr>
        </a:solidFill>
      </dgm:spPr>
    </dgm:pt>
    <dgm:pt modelId="{575EF74E-6777-4531-99C1-3DB892B31310}" type="pres">
      <dgm:prSet presAssocID="{8EE04765-F85C-4499-942B-4C8A38F5A7B0}" presName="arrowDiagram3" presStyleCnt="0"/>
      <dgm:spPr/>
    </dgm:pt>
    <dgm:pt modelId="{3226FC89-92F6-42A8-8A8E-737D798F3F35}" type="pres">
      <dgm:prSet presAssocID="{F6CBC1F0-4637-4588-A7FC-A4832C1B4622}" presName="bullet3a" presStyleLbl="node1" presStyleIdx="0" presStyleCnt="3"/>
      <dgm:spPr/>
    </dgm:pt>
    <dgm:pt modelId="{8BEB6804-A79D-4AE3-AA6A-F82E3105B0BE}" type="pres">
      <dgm:prSet presAssocID="{F6CBC1F0-4637-4588-A7FC-A4832C1B4622}" presName="textBox3a" presStyleLbl="revTx" presStyleIdx="0" presStyleCnt="3">
        <dgm:presLayoutVars>
          <dgm:bulletEnabled val="1"/>
        </dgm:presLayoutVars>
      </dgm:prSet>
      <dgm:spPr/>
      <dgm:t>
        <a:bodyPr/>
        <a:lstStyle/>
        <a:p>
          <a:endParaRPr kumimoji="1" lang="ja-JP" altLang="en-US"/>
        </a:p>
      </dgm:t>
    </dgm:pt>
    <dgm:pt modelId="{37CD9DE5-0032-411A-B84E-8C5623DF7E4D}" type="pres">
      <dgm:prSet presAssocID="{1DBD7903-995C-404D-ABFA-0DDF17C2A33E}" presName="bullet3b" presStyleLbl="node1" presStyleIdx="1" presStyleCnt="3"/>
      <dgm:spPr/>
    </dgm:pt>
    <dgm:pt modelId="{77B8BA36-095E-4A67-A851-6A9C2C075612}" type="pres">
      <dgm:prSet presAssocID="{1DBD7903-995C-404D-ABFA-0DDF17C2A33E}" presName="textBox3b" presStyleLbl="revTx" presStyleIdx="1" presStyleCnt="3">
        <dgm:presLayoutVars>
          <dgm:bulletEnabled val="1"/>
        </dgm:presLayoutVars>
      </dgm:prSet>
      <dgm:spPr/>
      <dgm:t>
        <a:bodyPr/>
        <a:lstStyle/>
        <a:p>
          <a:endParaRPr kumimoji="1" lang="ja-JP" altLang="en-US"/>
        </a:p>
      </dgm:t>
    </dgm:pt>
    <dgm:pt modelId="{D8BDCBE0-F282-45A4-8E04-F65563583AA1}" type="pres">
      <dgm:prSet presAssocID="{8BFE7490-375C-4117-8B2B-6ADAE11173E0}" presName="bullet3c" presStyleLbl="node1" presStyleIdx="2" presStyleCnt="3"/>
      <dgm:spPr>
        <a:solidFill>
          <a:schemeClr val="accent1">
            <a:lumMod val="40000"/>
            <a:lumOff val="60000"/>
          </a:schemeClr>
        </a:solidFill>
      </dgm:spPr>
    </dgm:pt>
    <dgm:pt modelId="{6A0F7DBC-AFB3-4068-A725-73E025D1E4D0}" type="pres">
      <dgm:prSet presAssocID="{8BFE7490-375C-4117-8B2B-6ADAE11173E0}" presName="textBox3c" presStyleLbl="revTx" presStyleIdx="2" presStyleCnt="3">
        <dgm:presLayoutVars>
          <dgm:bulletEnabled val="1"/>
        </dgm:presLayoutVars>
      </dgm:prSet>
      <dgm:spPr/>
      <dgm:t>
        <a:bodyPr/>
        <a:lstStyle/>
        <a:p>
          <a:endParaRPr kumimoji="1" lang="ja-JP" altLang="en-US"/>
        </a:p>
      </dgm:t>
    </dgm:pt>
  </dgm:ptLst>
  <dgm:cxnLst>
    <dgm:cxn modelId="{7329A4C7-1CA8-4B0E-9A2C-C4B8127EFD7A}" srcId="{8EE04765-F85C-4499-942B-4C8A38F5A7B0}" destId="{F6CBC1F0-4637-4588-A7FC-A4832C1B4622}" srcOrd="0" destOrd="0" parTransId="{189FA9FB-4A3B-4400-B179-86F17625041C}" sibTransId="{F99FBE12-96E6-4EB7-B91A-B80DB193D94A}"/>
    <dgm:cxn modelId="{D51ADB8B-E487-4772-8352-B655DB6144A0}" type="presOf" srcId="{8EE04765-F85C-4499-942B-4C8A38F5A7B0}" destId="{9EA0B3B4-DA39-4DFC-887A-C3931686072D}" srcOrd="0" destOrd="0" presId="urn:microsoft.com/office/officeart/2005/8/layout/arrow2"/>
    <dgm:cxn modelId="{5FFFD70A-A966-46E8-9A1F-785A93737DF6}" srcId="{8EE04765-F85C-4499-942B-4C8A38F5A7B0}" destId="{1DBD7903-995C-404D-ABFA-0DDF17C2A33E}" srcOrd="1" destOrd="0" parTransId="{A055CFA1-5684-4C5D-BAA8-69FF2A31D187}" sibTransId="{0CD3C9AE-F1FF-4939-B671-D15C7D2EB1BB}"/>
    <dgm:cxn modelId="{23B348A3-20C3-4671-9C7D-B39F3ED9AE04}" type="presOf" srcId="{F6CBC1F0-4637-4588-A7FC-A4832C1B4622}" destId="{8BEB6804-A79D-4AE3-AA6A-F82E3105B0BE}" srcOrd="0" destOrd="0" presId="urn:microsoft.com/office/officeart/2005/8/layout/arrow2"/>
    <dgm:cxn modelId="{A7E43F54-FD57-4633-8C59-A6DBA1D14177}" srcId="{8EE04765-F85C-4499-942B-4C8A38F5A7B0}" destId="{8BFE7490-375C-4117-8B2B-6ADAE11173E0}" srcOrd="2" destOrd="0" parTransId="{4543BB17-A0D5-4A81-8B4E-EE3F86099B7E}" sibTransId="{56475D96-10C4-42DB-BB81-7FB1910A86BD}"/>
    <dgm:cxn modelId="{8E4C33EE-C2A0-4548-ADE6-4DF237B39DD9}" type="presOf" srcId="{1DBD7903-995C-404D-ABFA-0DDF17C2A33E}" destId="{77B8BA36-095E-4A67-A851-6A9C2C075612}" srcOrd="0" destOrd="0" presId="urn:microsoft.com/office/officeart/2005/8/layout/arrow2"/>
    <dgm:cxn modelId="{6A53EE99-A6BC-49B4-806D-A8E8CDD8B381}" type="presOf" srcId="{8BFE7490-375C-4117-8B2B-6ADAE11173E0}" destId="{6A0F7DBC-AFB3-4068-A725-73E025D1E4D0}" srcOrd="0" destOrd="0" presId="urn:microsoft.com/office/officeart/2005/8/layout/arrow2"/>
    <dgm:cxn modelId="{FADF34DF-72B7-4A39-9420-3C8E18A62F6A}" type="presParOf" srcId="{9EA0B3B4-DA39-4DFC-887A-C3931686072D}" destId="{A9E2914C-1494-4FF1-AF1C-3E66112C5DAF}" srcOrd="0" destOrd="0" presId="urn:microsoft.com/office/officeart/2005/8/layout/arrow2"/>
    <dgm:cxn modelId="{F08C74F6-7B56-4829-9BC9-33650E2B7F91}" type="presParOf" srcId="{9EA0B3B4-DA39-4DFC-887A-C3931686072D}" destId="{575EF74E-6777-4531-99C1-3DB892B31310}" srcOrd="1" destOrd="0" presId="urn:microsoft.com/office/officeart/2005/8/layout/arrow2"/>
    <dgm:cxn modelId="{6BA96C8D-FD5B-4497-AA59-23684A66A360}" type="presParOf" srcId="{575EF74E-6777-4531-99C1-3DB892B31310}" destId="{3226FC89-92F6-42A8-8A8E-737D798F3F35}" srcOrd="0" destOrd="0" presId="urn:microsoft.com/office/officeart/2005/8/layout/arrow2"/>
    <dgm:cxn modelId="{BFF37067-FA5A-419F-A100-D2A9CE440382}" type="presParOf" srcId="{575EF74E-6777-4531-99C1-3DB892B31310}" destId="{8BEB6804-A79D-4AE3-AA6A-F82E3105B0BE}" srcOrd="1" destOrd="0" presId="urn:microsoft.com/office/officeart/2005/8/layout/arrow2"/>
    <dgm:cxn modelId="{F53D43AA-B2D1-41A9-9C73-15488B46075F}" type="presParOf" srcId="{575EF74E-6777-4531-99C1-3DB892B31310}" destId="{37CD9DE5-0032-411A-B84E-8C5623DF7E4D}" srcOrd="2" destOrd="0" presId="urn:microsoft.com/office/officeart/2005/8/layout/arrow2"/>
    <dgm:cxn modelId="{44BBCC60-D1C6-4267-AADB-8E4603DCB353}" type="presParOf" srcId="{575EF74E-6777-4531-99C1-3DB892B31310}" destId="{77B8BA36-095E-4A67-A851-6A9C2C075612}" srcOrd="3" destOrd="0" presId="urn:microsoft.com/office/officeart/2005/8/layout/arrow2"/>
    <dgm:cxn modelId="{F43A93EB-2AA0-4B23-9234-4E85DDAD71B1}" type="presParOf" srcId="{575EF74E-6777-4531-99C1-3DB892B31310}" destId="{D8BDCBE0-F282-45A4-8E04-F65563583AA1}" srcOrd="4" destOrd="0" presId="urn:microsoft.com/office/officeart/2005/8/layout/arrow2"/>
    <dgm:cxn modelId="{DE5C1C7C-C437-491D-9823-4C320A155307}" type="presParOf" srcId="{575EF74E-6777-4531-99C1-3DB892B31310}" destId="{6A0F7DBC-AFB3-4068-A725-73E025D1E4D0}" srcOrd="5" destOrd="0" presId="urn:microsoft.com/office/officeart/2005/8/layout/arrow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969FA39E-D9C1-40CB-9C03-66794E898835}" type="doc">
      <dgm:prSet loTypeId="urn:microsoft.com/office/officeart/2005/8/layout/process1" loCatId="process" qsTypeId="urn:microsoft.com/office/officeart/2005/8/quickstyle/simple1" qsCatId="simple" csTypeId="urn:microsoft.com/office/officeart/2005/8/colors/accent1_2" csCatId="accent1" phldr="1"/>
      <dgm:spPr/>
    </dgm:pt>
    <dgm:pt modelId="{5108588A-6728-47AF-AE2B-A0E703512559}">
      <dgm:prSet phldrT="[テキスト]" custT="1"/>
      <dgm:spPr/>
      <dgm:t>
        <a:bodyPr/>
        <a:lstStyle/>
        <a:p>
          <a:r>
            <a:rPr kumimoji="1" lang="en-US" altLang="ja-JP" sz="2800" dirty="0"/>
            <a:t>IR</a:t>
          </a:r>
          <a:r>
            <a:rPr kumimoji="1" lang="ja-JP" altLang="en-US" sz="2800" dirty="0"/>
            <a:t>の会場を</a:t>
          </a:r>
          <a:endParaRPr kumimoji="1" lang="en-US" altLang="ja-JP" sz="2800" dirty="0"/>
        </a:p>
        <a:p>
          <a:r>
            <a:rPr kumimoji="1" lang="ja-JP" altLang="en-US" sz="2800" dirty="0"/>
            <a:t>置くには広い</a:t>
          </a:r>
          <a:endParaRPr kumimoji="1" lang="en-US" altLang="ja-JP" sz="2800" dirty="0"/>
        </a:p>
        <a:p>
          <a:r>
            <a:rPr kumimoji="1" lang="ja-JP" altLang="en-US" sz="2800" dirty="0"/>
            <a:t>土地がいる</a:t>
          </a:r>
        </a:p>
      </dgm:t>
    </dgm:pt>
    <dgm:pt modelId="{F3775903-C690-45FA-A8A3-851A4837BD29}" type="parTrans" cxnId="{47834FEA-A1F0-4EFE-A96F-5B5554AEED8B}">
      <dgm:prSet/>
      <dgm:spPr/>
      <dgm:t>
        <a:bodyPr/>
        <a:lstStyle/>
        <a:p>
          <a:endParaRPr kumimoji="1" lang="ja-JP" altLang="en-US"/>
        </a:p>
      </dgm:t>
    </dgm:pt>
    <dgm:pt modelId="{B92AAD40-7BAF-4045-B316-5831E6996342}" type="sibTrans" cxnId="{47834FEA-A1F0-4EFE-A96F-5B5554AEED8B}">
      <dgm:prSet/>
      <dgm:spPr/>
      <dgm:t>
        <a:bodyPr/>
        <a:lstStyle/>
        <a:p>
          <a:endParaRPr kumimoji="1" lang="ja-JP" altLang="en-US"/>
        </a:p>
      </dgm:t>
    </dgm:pt>
    <dgm:pt modelId="{C6E819F2-B145-45EE-9571-9038C184762C}">
      <dgm:prSet phldrT="[テキスト]" custT="1"/>
      <dgm:spPr/>
      <dgm:t>
        <a:bodyPr/>
        <a:lstStyle/>
        <a:p>
          <a:r>
            <a:rPr kumimoji="1" lang="ja-JP" altLang="en-US" sz="2800" dirty="0"/>
            <a:t>大阪には夢洲が</a:t>
          </a:r>
          <a:endParaRPr kumimoji="1" lang="en-US" altLang="ja-JP" sz="2800" dirty="0"/>
        </a:p>
        <a:p>
          <a:r>
            <a:rPr kumimoji="1" lang="ja-JP" altLang="en-US" sz="2800" dirty="0"/>
            <a:t>余っている</a:t>
          </a:r>
        </a:p>
      </dgm:t>
    </dgm:pt>
    <dgm:pt modelId="{120D2A1C-649E-4579-B655-17CDBE476AB7}" type="sibTrans" cxnId="{BEFD7AAA-199D-4A94-A39B-DF04CBE89572}">
      <dgm:prSet/>
      <dgm:spPr/>
      <dgm:t>
        <a:bodyPr/>
        <a:lstStyle/>
        <a:p>
          <a:endParaRPr kumimoji="1" lang="ja-JP" altLang="en-US"/>
        </a:p>
      </dgm:t>
    </dgm:pt>
    <dgm:pt modelId="{914FC325-9B50-4329-BCB2-DF545B822A18}" type="parTrans" cxnId="{BEFD7AAA-199D-4A94-A39B-DF04CBE89572}">
      <dgm:prSet/>
      <dgm:spPr/>
      <dgm:t>
        <a:bodyPr/>
        <a:lstStyle/>
        <a:p>
          <a:endParaRPr kumimoji="1" lang="ja-JP" altLang="en-US"/>
        </a:p>
      </dgm:t>
    </dgm:pt>
    <dgm:pt modelId="{13C9C2F7-24DC-456C-8896-FD6A16D11955}">
      <dgm:prSet phldrT="[テキスト]" custT="1"/>
      <dgm:spPr/>
      <dgm:t>
        <a:bodyPr/>
        <a:lstStyle/>
        <a:p>
          <a:r>
            <a:rPr kumimoji="1" lang="ja-JP" altLang="en-US" sz="2400" dirty="0"/>
            <a:t>周辺施設も</a:t>
          </a:r>
          <a:endParaRPr kumimoji="1" lang="en-US" altLang="ja-JP" sz="2400" dirty="0"/>
        </a:p>
        <a:p>
          <a:r>
            <a:rPr kumimoji="1" lang="ja-JP" altLang="en-US" sz="2400" dirty="0"/>
            <a:t>充実していて</a:t>
          </a:r>
          <a:endParaRPr kumimoji="1" lang="en-US" altLang="ja-JP" sz="2400" dirty="0"/>
        </a:p>
        <a:p>
          <a:r>
            <a:rPr kumimoji="1" lang="ja-JP" altLang="en-US" sz="2400" dirty="0"/>
            <a:t>利用しやすい</a:t>
          </a:r>
        </a:p>
      </dgm:t>
    </dgm:pt>
    <dgm:pt modelId="{B89713C8-F0D6-455B-927C-533B945F4868}" type="parTrans" cxnId="{33CFB930-638B-47B1-9F2B-5AB9CBD3E7D2}">
      <dgm:prSet/>
      <dgm:spPr/>
      <dgm:t>
        <a:bodyPr/>
        <a:lstStyle/>
        <a:p>
          <a:endParaRPr kumimoji="1" lang="ja-JP" altLang="en-US"/>
        </a:p>
      </dgm:t>
    </dgm:pt>
    <dgm:pt modelId="{69EEC9A5-CA4D-498C-B7F5-DBBEF56FC5F8}" type="sibTrans" cxnId="{33CFB930-638B-47B1-9F2B-5AB9CBD3E7D2}">
      <dgm:prSet/>
      <dgm:spPr/>
      <dgm:t>
        <a:bodyPr/>
        <a:lstStyle/>
        <a:p>
          <a:endParaRPr kumimoji="1" lang="ja-JP" altLang="en-US"/>
        </a:p>
      </dgm:t>
    </dgm:pt>
    <dgm:pt modelId="{BCEEFC46-73F9-4015-AAE9-C6A2B11DDDAF}" type="pres">
      <dgm:prSet presAssocID="{969FA39E-D9C1-40CB-9C03-66794E898835}" presName="Name0" presStyleCnt="0">
        <dgm:presLayoutVars>
          <dgm:dir/>
          <dgm:resizeHandles val="exact"/>
        </dgm:presLayoutVars>
      </dgm:prSet>
      <dgm:spPr/>
    </dgm:pt>
    <dgm:pt modelId="{3A3FCD0C-01AE-4408-9D10-4F0F487D0561}" type="pres">
      <dgm:prSet presAssocID="{5108588A-6728-47AF-AE2B-A0E703512559}" presName="node" presStyleLbl="node1" presStyleIdx="0" presStyleCnt="3">
        <dgm:presLayoutVars>
          <dgm:bulletEnabled val="1"/>
        </dgm:presLayoutVars>
      </dgm:prSet>
      <dgm:spPr/>
      <dgm:t>
        <a:bodyPr/>
        <a:lstStyle/>
        <a:p>
          <a:endParaRPr kumimoji="1" lang="ja-JP" altLang="en-US"/>
        </a:p>
      </dgm:t>
    </dgm:pt>
    <dgm:pt modelId="{C15A6509-32B9-4E15-AFEE-A6FA750480F2}" type="pres">
      <dgm:prSet presAssocID="{B92AAD40-7BAF-4045-B316-5831E6996342}" presName="sibTrans" presStyleLbl="sibTrans2D1" presStyleIdx="0" presStyleCnt="2"/>
      <dgm:spPr/>
      <dgm:t>
        <a:bodyPr/>
        <a:lstStyle/>
        <a:p>
          <a:endParaRPr kumimoji="1" lang="ja-JP" altLang="en-US"/>
        </a:p>
      </dgm:t>
    </dgm:pt>
    <dgm:pt modelId="{D3D598CB-6027-4A19-A0DA-0D237D949E3D}" type="pres">
      <dgm:prSet presAssocID="{B92AAD40-7BAF-4045-B316-5831E6996342}" presName="connectorText" presStyleLbl="sibTrans2D1" presStyleIdx="0" presStyleCnt="2"/>
      <dgm:spPr/>
      <dgm:t>
        <a:bodyPr/>
        <a:lstStyle/>
        <a:p>
          <a:endParaRPr kumimoji="1" lang="ja-JP" altLang="en-US"/>
        </a:p>
      </dgm:t>
    </dgm:pt>
    <dgm:pt modelId="{D570C1C9-9970-4257-9CCA-D4BBDAA39C18}" type="pres">
      <dgm:prSet presAssocID="{C6E819F2-B145-45EE-9571-9038C184762C}" presName="node" presStyleLbl="node1" presStyleIdx="1" presStyleCnt="3">
        <dgm:presLayoutVars>
          <dgm:bulletEnabled val="1"/>
        </dgm:presLayoutVars>
      </dgm:prSet>
      <dgm:spPr/>
      <dgm:t>
        <a:bodyPr/>
        <a:lstStyle/>
        <a:p>
          <a:endParaRPr kumimoji="1" lang="ja-JP" altLang="en-US"/>
        </a:p>
      </dgm:t>
    </dgm:pt>
    <dgm:pt modelId="{FA9389D0-479C-4376-BB60-44CAC3BB117E}" type="pres">
      <dgm:prSet presAssocID="{120D2A1C-649E-4579-B655-17CDBE476AB7}" presName="sibTrans" presStyleLbl="sibTrans2D1" presStyleIdx="1" presStyleCnt="2"/>
      <dgm:spPr/>
      <dgm:t>
        <a:bodyPr/>
        <a:lstStyle/>
        <a:p>
          <a:endParaRPr kumimoji="1" lang="ja-JP" altLang="en-US"/>
        </a:p>
      </dgm:t>
    </dgm:pt>
    <dgm:pt modelId="{7C41C341-5303-433E-90AD-58D35D30D7DD}" type="pres">
      <dgm:prSet presAssocID="{120D2A1C-649E-4579-B655-17CDBE476AB7}" presName="connectorText" presStyleLbl="sibTrans2D1" presStyleIdx="1" presStyleCnt="2"/>
      <dgm:spPr/>
      <dgm:t>
        <a:bodyPr/>
        <a:lstStyle/>
        <a:p>
          <a:endParaRPr kumimoji="1" lang="ja-JP" altLang="en-US"/>
        </a:p>
      </dgm:t>
    </dgm:pt>
    <dgm:pt modelId="{41F2FCFD-E233-4CEC-A134-0CA4A0AFDCDC}" type="pres">
      <dgm:prSet presAssocID="{13C9C2F7-24DC-456C-8896-FD6A16D11955}" presName="node" presStyleLbl="node1" presStyleIdx="2" presStyleCnt="3">
        <dgm:presLayoutVars>
          <dgm:bulletEnabled val="1"/>
        </dgm:presLayoutVars>
      </dgm:prSet>
      <dgm:spPr/>
      <dgm:t>
        <a:bodyPr/>
        <a:lstStyle/>
        <a:p>
          <a:endParaRPr kumimoji="1" lang="ja-JP" altLang="en-US"/>
        </a:p>
      </dgm:t>
    </dgm:pt>
  </dgm:ptLst>
  <dgm:cxnLst>
    <dgm:cxn modelId="{33CFB930-638B-47B1-9F2B-5AB9CBD3E7D2}" srcId="{969FA39E-D9C1-40CB-9C03-66794E898835}" destId="{13C9C2F7-24DC-456C-8896-FD6A16D11955}" srcOrd="2" destOrd="0" parTransId="{B89713C8-F0D6-455B-927C-533B945F4868}" sibTransId="{69EEC9A5-CA4D-498C-B7F5-DBBEF56FC5F8}"/>
    <dgm:cxn modelId="{5C7CBAEF-55C9-40EA-8218-A8237F81761A}" type="presOf" srcId="{120D2A1C-649E-4579-B655-17CDBE476AB7}" destId="{7C41C341-5303-433E-90AD-58D35D30D7DD}" srcOrd="1" destOrd="0" presId="urn:microsoft.com/office/officeart/2005/8/layout/process1"/>
    <dgm:cxn modelId="{B146C581-D636-4AB4-8FAD-8332EE003931}" type="presOf" srcId="{969FA39E-D9C1-40CB-9C03-66794E898835}" destId="{BCEEFC46-73F9-4015-AAE9-C6A2B11DDDAF}" srcOrd="0" destOrd="0" presId="urn:microsoft.com/office/officeart/2005/8/layout/process1"/>
    <dgm:cxn modelId="{518CD490-CA84-410A-994A-C26B22349FEC}" type="presOf" srcId="{B92AAD40-7BAF-4045-B316-5831E6996342}" destId="{C15A6509-32B9-4E15-AFEE-A6FA750480F2}" srcOrd="0" destOrd="0" presId="urn:microsoft.com/office/officeart/2005/8/layout/process1"/>
    <dgm:cxn modelId="{BEFD7AAA-199D-4A94-A39B-DF04CBE89572}" srcId="{969FA39E-D9C1-40CB-9C03-66794E898835}" destId="{C6E819F2-B145-45EE-9571-9038C184762C}" srcOrd="1" destOrd="0" parTransId="{914FC325-9B50-4329-BCB2-DF545B822A18}" sibTransId="{120D2A1C-649E-4579-B655-17CDBE476AB7}"/>
    <dgm:cxn modelId="{F88D683B-6C0B-425F-B6E8-D774C37914D8}" type="presOf" srcId="{120D2A1C-649E-4579-B655-17CDBE476AB7}" destId="{FA9389D0-479C-4376-BB60-44CAC3BB117E}" srcOrd="0" destOrd="0" presId="urn:microsoft.com/office/officeart/2005/8/layout/process1"/>
    <dgm:cxn modelId="{E23928E0-BBD9-4AFD-B92E-ABB4C9F90788}" type="presOf" srcId="{5108588A-6728-47AF-AE2B-A0E703512559}" destId="{3A3FCD0C-01AE-4408-9D10-4F0F487D0561}" srcOrd="0" destOrd="0" presId="urn:microsoft.com/office/officeart/2005/8/layout/process1"/>
    <dgm:cxn modelId="{99479972-936D-4DC8-8D22-680A3A5A7CBC}" type="presOf" srcId="{C6E819F2-B145-45EE-9571-9038C184762C}" destId="{D570C1C9-9970-4257-9CCA-D4BBDAA39C18}" srcOrd="0" destOrd="0" presId="urn:microsoft.com/office/officeart/2005/8/layout/process1"/>
    <dgm:cxn modelId="{47834FEA-A1F0-4EFE-A96F-5B5554AEED8B}" srcId="{969FA39E-D9C1-40CB-9C03-66794E898835}" destId="{5108588A-6728-47AF-AE2B-A0E703512559}" srcOrd="0" destOrd="0" parTransId="{F3775903-C690-45FA-A8A3-851A4837BD29}" sibTransId="{B92AAD40-7BAF-4045-B316-5831E6996342}"/>
    <dgm:cxn modelId="{856ED156-2A70-4341-8E4D-0881ADF31D7D}" type="presOf" srcId="{13C9C2F7-24DC-456C-8896-FD6A16D11955}" destId="{41F2FCFD-E233-4CEC-A134-0CA4A0AFDCDC}" srcOrd="0" destOrd="0" presId="urn:microsoft.com/office/officeart/2005/8/layout/process1"/>
    <dgm:cxn modelId="{2D3508F8-5073-4179-8F1E-26250ED4A91B}" type="presOf" srcId="{B92AAD40-7BAF-4045-B316-5831E6996342}" destId="{D3D598CB-6027-4A19-A0DA-0D237D949E3D}" srcOrd="1" destOrd="0" presId="urn:microsoft.com/office/officeart/2005/8/layout/process1"/>
    <dgm:cxn modelId="{E025EE41-F0E9-4582-B6F7-44C761DB10FD}" type="presParOf" srcId="{BCEEFC46-73F9-4015-AAE9-C6A2B11DDDAF}" destId="{3A3FCD0C-01AE-4408-9D10-4F0F487D0561}" srcOrd="0" destOrd="0" presId="urn:microsoft.com/office/officeart/2005/8/layout/process1"/>
    <dgm:cxn modelId="{085479CE-6423-4029-B913-B3AE1ECEB224}" type="presParOf" srcId="{BCEEFC46-73F9-4015-AAE9-C6A2B11DDDAF}" destId="{C15A6509-32B9-4E15-AFEE-A6FA750480F2}" srcOrd="1" destOrd="0" presId="urn:microsoft.com/office/officeart/2005/8/layout/process1"/>
    <dgm:cxn modelId="{E69B5E86-D940-4BC9-B9D9-BB4B9CC80849}" type="presParOf" srcId="{C15A6509-32B9-4E15-AFEE-A6FA750480F2}" destId="{D3D598CB-6027-4A19-A0DA-0D237D949E3D}" srcOrd="0" destOrd="0" presId="urn:microsoft.com/office/officeart/2005/8/layout/process1"/>
    <dgm:cxn modelId="{21FBE492-CC96-42B8-8530-540CFC90B907}" type="presParOf" srcId="{BCEEFC46-73F9-4015-AAE9-C6A2B11DDDAF}" destId="{D570C1C9-9970-4257-9CCA-D4BBDAA39C18}" srcOrd="2" destOrd="0" presId="urn:microsoft.com/office/officeart/2005/8/layout/process1"/>
    <dgm:cxn modelId="{02DA8ACD-E632-4D26-8996-B5BEB167B90E}" type="presParOf" srcId="{BCEEFC46-73F9-4015-AAE9-C6A2B11DDDAF}" destId="{FA9389D0-479C-4376-BB60-44CAC3BB117E}" srcOrd="3" destOrd="0" presId="urn:microsoft.com/office/officeart/2005/8/layout/process1"/>
    <dgm:cxn modelId="{324089DA-4144-4233-92C5-7032114B4A4D}" type="presParOf" srcId="{FA9389D0-479C-4376-BB60-44CAC3BB117E}" destId="{7C41C341-5303-433E-90AD-58D35D30D7DD}" srcOrd="0" destOrd="0" presId="urn:microsoft.com/office/officeart/2005/8/layout/process1"/>
    <dgm:cxn modelId="{77F8CEEC-AF27-4207-9631-EF44C4314EE4}" type="presParOf" srcId="{BCEEFC46-73F9-4015-AAE9-C6A2B11DDDAF}" destId="{41F2FCFD-E233-4CEC-A134-0CA4A0AFDCDC}"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969FA39E-D9C1-40CB-9C03-66794E898835}" type="doc">
      <dgm:prSet loTypeId="urn:microsoft.com/office/officeart/2005/8/layout/process1" loCatId="process" qsTypeId="urn:microsoft.com/office/officeart/2005/8/quickstyle/simple1" qsCatId="simple" csTypeId="urn:microsoft.com/office/officeart/2005/8/colors/accent1_2" csCatId="accent1" phldr="1"/>
      <dgm:spPr/>
    </dgm:pt>
    <dgm:pt modelId="{5108588A-6728-47AF-AE2B-A0E703512559}">
      <dgm:prSet phldrT="[テキスト]" custT="1"/>
      <dgm:spPr/>
      <dgm:t>
        <a:bodyPr/>
        <a:lstStyle/>
        <a:p>
          <a:r>
            <a:rPr kumimoji="1" lang="en-US" altLang="ja-JP" sz="2400" dirty="0"/>
            <a:t>IR</a:t>
          </a:r>
          <a:r>
            <a:rPr kumimoji="1" lang="ja-JP" altLang="en-US" sz="2400" dirty="0"/>
            <a:t>の</a:t>
          </a:r>
          <a:r>
            <a:rPr kumimoji="1" lang="ja-JP" altLang="en-US" sz="2400"/>
            <a:t>会場を　置く</a:t>
          </a:r>
          <a:r>
            <a:rPr kumimoji="1" lang="ja-JP" altLang="en-US" sz="2400" dirty="0"/>
            <a:t>には広い土地がいる　</a:t>
          </a:r>
        </a:p>
      </dgm:t>
    </dgm:pt>
    <dgm:pt modelId="{F3775903-C690-45FA-A8A3-851A4837BD29}" type="parTrans" cxnId="{47834FEA-A1F0-4EFE-A96F-5B5554AEED8B}">
      <dgm:prSet/>
      <dgm:spPr/>
      <dgm:t>
        <a:bodyPr/>
        <a:lstStyle/>
        <a:p>
          <a:endParaRPr kumimoji="1" lang="ja-JP" altLang="en-US"/>
        </a:p>
      </dgm:t>
    </dgm:pt>
    <dgm:pt modelId="{B92AAD40-7BAF-4045-B316-5831E6996342}" type="sibTrans" cxnId="{47834FEA-A1F0-4EFE-A96F-5B5554AEED8B}">
      <dgm:prSet/>
      <dgm:spPr/>
      <dgm:t>
        <a:bodyPr/>
        <a:lstStyle/>
        <a:p>
          <a:endParaRPr kumimoji="1" lang="ja-JP" altLang="en-US"/>
        </a:p>
      </dgm:t>
    </dgm:pt>
    <dgm:pt modelId="{C6E819F2-B145-45EE-9571-9038C184762C}">
      <dgm:prSet phldrT="[テキスト]" custT="1"/>
      <dgm:spPr/>
      <dgm:t>
        <a:bodyPr/>
        <a:lstStyle/>
        <a:p>
          <a:r>
            <a:rPr kumimoji="1" lang="ja-JP" altLang="en-US" sz="2400" dirty="0"/>
            <a:t>大阪には夢</a:t>
          </a:r>
          <a:r>
            <a:rPr kumimoji="1" lang="ja-JP" altLang="en-US" sz="2400"/>
            <a:t>洲が余って</a:t>
          </a:r>
          <a:r>
            <a:rPr kumimoji="1" lang="ja-JP" altLang="en-US" sz="2400" dirty="0"/>
            <a:t>いる</a:t>
          </a:r>
        </a:p>
      </dgm:t>
    </dgm:pt>
    <dgm:pt modelId="{120D2A1C-649E-4579-B655-17CDBE476AB7}" type="sibTrans" cxnId="{BEFD7AAA-199D-4A94-A39B-DF04CBE89572}">
      <dgm:prSet/>
      <dgm:spPr/>
      <dgm:t>
        <a:bodyPr/>
        <a:lstStyle/>
        <a:p>
          <a:endParaRPr kumimoji="1" lang="ja-JP" altLang="en-US"/>
        </a:p>
      </dgm:t>
    </dgm:pt>
    <dgm:pt modelId="{914FC325-9B50-4329-BCB2-DF545B822A18}" type="parTrans" cxnId="{BEFD7AAA-199D-4A94-A39B-DF04CBE89572}">
      <dgm:prSet/>
      <dgm:spPr/>
      <dgm:t>
        <a:bodyPr/>
        <a:lstStyle/>
        <a:p>
          <a:endParaRPr kumimoji="1" lang="ja-JP" altLang="en-US"/>
        </a:p>
      </dgm:t>
    </dgm:pt>
    <dgm:pt modelId="{13C9C2F7-24DC-456C-8896-FD6A16D11955}">
      <dgm:prSet phldrT="[テキスト]" custT="1"/>
      <dgm:spPr/>
      <dgm:t>
        <a:bodyPr/>
        <a:lstStyle/>
        <a:p>
          <a:r>
            <a:rPr kumimoji="1" lang="ja-JP" altLang="en-US" sz="2400" dirty="0"/>
            <a:t>周辺</a:t>
          </a:r>
          <a:r>
            <a:rPr kumimoji="1" lang="ja-JP" altLang="en-US" sz="2400"/>
            <a:t>施設も　充実していて　利用</a:t>
          </a:r>
          <a:r>
            <a:rPr kumimoji="1" lang="ja-JP" altLang="en-US" sz="2400" dirty="0"/>
            <a:t>しやすい</a:t>
          </a:r>
        </a:p>
      </dgm:t>
    </dgm:pt>
    <dgm:pt modelId="{B89713C8-F0D6-455B-927C-533B945F4868}" type="parTrans" cxnId="{33CFB930-638B-47B1-9F2B-5AB9CBD3E7D2}">
      <dgm:prSet/>
      <dgm:spPr/>
      <dgm:t>
        <a:bodyPr/>
        <a:lstStyle/>
        <a:p>
          <a:endParaRPr kumimoji="1" lang="ja-JP" altLang="en-US"/>
        </a:p>
      </dgm:t>
    </dgm:pt>
    <dgm:pt modelId="{69EEC9A5-CA4D-498C-B7F5-DBBEF56FC5F8}" type="sibTrans" cxnId="{33CFB930-638B-47B1-9F2B-5AB9CBD3E7D2}">
      <dgm:prSet/>
      <dgm:spPr/>
      <dgm:t>
        <a:bodyPr/>
        <a:lstStyle/>
        <a:p>
          <a:endParaRPr kumimoji="1" lang="ja-JP" altLang="en-US"/>
        </a:p>
      </dgm:t>
    </dgm:pt>
    <dgm:pt modelId="{CC9E6FF6-5470-4568-9307-853BA1CBE149}">
      <dgm:prSet phldrT="[テキスト]" custT="1"/>
      <dgm:spPr/>
      <dgm:t>
        <a:bodyPr/>
        <a:lstStyle/>
        <a:p>
          <a:r>
            <a:rPr kumimoji="1" lang="ja-JP" altLang="en-US" sz="2400" dirty="0"/>
            <a:t>大阪万博で　多くの外国人が訪れる</a:t>
          </a:r>
        </a:p>
      </dgm:t>
    </dgm:pt>
    <dgm:pt modelId="{6352E906-8D19-490B-AD49-D767B7257669}" type="sibTrans" cxnId="{60A1EE86-FDED-4ECA-9F99-C20936335246}">
      <dgm:prSet/>
      <dgm:spPr/>
      <dgm:t>
        <a:bodyPr/>
        <a:lstStyle/>
        <a:p>
          <a:endParaRPr kumimoji="1" lang="ja-JP" altLang="en-US"/>
        </a:p>
      </dgm:t>
    </dgm:pt>
    <dgm:pt modelId="{B1EB9CB3-ACE8-4C13-BEE0-B088E3008E13}" type="parTrans" cxnId="{60A1EE86-FDED-4ECA-9F99-C20936335246}">
      <dgm:prSet/>
      <dgm:spPr/>
      <dgm:t>
        <a:bodyPr/>
        <a:lstStyle/>
        <a:p>
          <a:endParaRPr kumimoji="1" lang="ja-JP" altLang="en-US"/>
        </a:p>
      </dgm:t>
    </dgm:pt>
    <dgm:pt modelId="{BCEEFC46-73F9-4015-AAE9-C6A2B11DDDAF}" type="pres">
      <dgm:prSet presAssocID="{969FA39E-D9C1-40CB-9C03-66794E898835}" presName="Name0" presStyleCnt="0">
        <dgm:presLayoutVars>
          <dgm:dir/>
          <dgm:resizeHandles val="exact"/>
        </dgm:presLayoutVars>
      </dgm:prSet>
      <dgm:spPr/>
    </dgm:pt>
    <dgm:pt modelId="{3A3FCD0C-01AE-4408-9D10-4F0F487D0561}" type="pres">
      <dgm:prSet presAssocID="{5108588A-6728-47AF-AE2B-A0E703512559}" presName="node" presStyleLbl="node1" presStyleIdx="0" presStyleCnt="4">
        <dgm:presLayoutVars>
          <dgm:bulletEnabled val="1"/>
        </dgm:presLayoutVars>
      </dgm:prSet>
      <dgm:spPr/>
      <dgm:t>
        <a:bodyPr/>
        <a:lstStyle/>
        <a:p>
          <a:endParaRPr kumimoji="1" lang="ja-JP" altLang="en-US"/>
        </a:p>
      </dgm:t>
    </dgm:pt>
    <dgm:pt modelId="{C15A6509-32B9-4E15-AFEE-A6FA750480F2}" type="pres">
      <dgm:prSet presAssocID="{B92AAD40-7BAF-4045-B316-5831E6996342}" presName="sibTrans" presStyleLbl="sibTrans2D1" presStyleIdx="0" presStyleCnt="3"/>
      <dgm:spPr/>
      <dgm:t>
        <a:bodyPr/>
        <a:lstStyle/>
        <a:p>
          <a:endParaRPr kumimoji="1" lang="ja-JP" altLang="en-US"/>
        </a:p>
      </dgm:t>
    </dgm:pt>
    <dgm:pt modelId="{D3D598CB-6027-4A19-A0DA-0D237D949E3D}" type="pres">
      <dgm:prSet presAssocID="{B92AAD40-7BAF-4045-B316-5831E6996342}" presName="connectorText" presStyleLbl="sibTrans2D1" presStyleIdx="0" presStyleCnt="3"/>
      <dgm:spPr/>
      <dgm:t>
        <a:bodyPr/>
        <a:lstStyle/>
        <a:p>
          <a:endParaRPr kumimoji="1" lang="ja-JP" altLang="en-US"/>
        </a:p>
      </dgm:t>
    </dgm:pt>
    <dgm:pt modelId="{D570C1C9-9970-4257-9CCA-D4BBDAA39C18}" type="pres">
      <dgm:prSet presAssocID="{C6E819F2-B145-45EE-9571-9038C184762C}" presName="node" presStyleLbl="node1" presStyleIdx="1" presStyleCnt="4" custLinFactNeighborX="-4464">
        <dgm:presLayoutVars>
          <dgm:bulletEnabled val="1"/>
        </dgm:presLayoutVars>
      </dgm:prSet>
      <dgm:spPr/>
      <dgm:t>
        <a:bodyPr/>
        <a:lstStyle/>
        <a:p>
          <a:endParaRPr kumimoji="1" lang="ja-JP" altLang="en-US"/>
        </a:p>
      </dgm:t>
    </dgm:pt>
    <dgm:pt modelId="{FA9389D0-479C-4376-BB60-44CAC3BB117E}" type="pres">
      <dgm:prSet presAssocID="{120D2A1C-649E-4579-B655-17CDBE476AB7}" presName="sibTrans" presStyleLbl="sibTrans2D1" presStyleIdx="1" presStyleCnt="3"/>
      <dgm:spPr/>
      <dgm:t>
        <a:bodyPr/>
        <a:lstStyle/>
        <a:p>
          <a:endParaRPr kumimoji="1" lang="ja-JP" altLang="en-US"/>
        </a:p>
      </dgm:t>
    </dgm:pt>
    <dgm:pt modelId="{7C41C341-5303-433E-90AD-58D35D30D7DD}" type="pres">
      <dgm:prSet presAssocID="{120D2A1C-649E-4579-B655-17CDBE476AB7}" presName="connectorText" presStyleLbl="sibTrans2D1" presStyleIdx="1" presStyleCnt="3"/>
      <dgm:spPr/>
      <dgm:t>
        <a:bodyPr/>
        <a:lstStyle/>
        <a:p>
          <a:endParaRPr kumimoji="1" lang="ja-JP" altLang="en-US"/>
        </a:p>
      </dgm:t>
    </dgm:pt>
    <dgm:pt modelId="{41F2FCFD-E233-4CEC-A134-0CA4A0AFDCDC}" type="pres">
      <dgm:prSet presAssocID="{13C9C2F7-24DC-456C-8896-FD6A16D11955}" presName="node" presStyleLbl="node1" presStyleIdx="2" presStyleCnt="4">
        <dgm:presLayoutVars>
          <dgm:bulletEnabled val="1"/>
        </dgm:presLayoutVars>
      </dgm:prSet>
      <dgm:spPr/>
      <dgm:t>
        <a:bodyPr/>
        <a:lstStyle/>
        <a:p>
          <a:endParaRPr kumimoji="1" lang="ja-JP" altLang="en-US"/>
        </a:p>
      </dgm:t>
    </dgm:pt>
    <dgm:pt modelId="{887C10C0-4EBD-4DC5-92F0-63C3E93DF500}" type="pres">
      <dgm:prSet presAssocID="{69EEC9A5-CA4D-498C-B7F5-DBBEF56FC5F8}" presName="sibTrans" presStyleLbl="sibTrans2D1" presStyleIdx="2" presStyleCnt="3"/>
      <dgm:spPr/>
      <dgm:t>
        <a:bodyPr/>
        <a:lstStyle/>
        <a:p>
          <a:endParaRPr kumimoji="1" lang="ja-JP" altLang="en-US"/>
        </a:p>
      </dgm:t>
    </dgm:pt>
    <dgm:pt modelId="{F8860793-1B44-4BC0-9731-A0627CBBE993}" type="pres">
      <dgm:prSet presAssocID="{69EEC9A5-CA4D-498C-B7F5-DBBEF56FC5F8}" presName="connectorText" presStyleLbl="sibTrans2D1" presStyleIdx="2" presStyleCnt="3"/>
      <dgm:spPr/>
      <dgm:t>
        <a:bodyPr/>
        <a:lstStyle/>
        <a:p>
          <a:endParaRPr kumimoji="1" lang="ja-JP" altLang="en-US"/>
        </a:p>
      </dgm:t>
    </dgm:pt>
    <dgm:pt modelId="{3D40EAB0-3C43-476F-9C63-B665C153BC72}" type="pres">
      <dgm:prSet presAssocID="{CC9E6FF6-5470-4568-9307-853BA1CBE149}" presName="node" presStyleLbl="node1" presStyleIdx="3" presStyleCnt="4">
        <dgm:presLayoutVars>
          <dgm:bulletEnabled val="1"/>
        </dgm:presLayoutVars>
      </dgm:prSet>
      <dgm:spPr/>
      <dgm:t>
        <a:bodyPr/>
        <a:lstStyle/>
        <a:p>
          <a:endParaRPr kumimoji="1" lang="ja-JP" altLang="en-US"/>
        </a:p>
      </dgm:t>
    </dgm:pt>
  </dgm:ptLst>
  <dgm:cxnLst>
    <dgm:cxn modelId="{546E14EB-585F-4177-8B43-3929532B7442}" type="presOf" srcId="{B92AAD40-7BAF-4045-B316-5831E6996342}" destId="{D3D598CB-6027-4A19-A0DA-0D237D949E3D}" srcOrd="1" destOrd="0" presId="urn:microsoft.com/office/officeart/2005/8/layout/process1"/>
    <dgm:cxn modelId="{60A1EE86-FDED-4ECA-9F99-C20936335246}" srcId="{969FA39E-D9C1-40CB-9C03-66794E898835}" destId="{CC9E6FF6-5470-4568-9307-853BA1CBE149}" srcOrd="3" destOrd="0" parTransId="{B1EB9CB3-ACE8-4C13-BEE0-B088E3008E13}" sibTransId="{6352E906-8D19-490B-AD49-D767B7257669}"/>
    <dgm:cxn modelId="{33CFB930-638B-47B1-9F2B-5AB9CBD3E7D2}" srcId="{969FA39E-D9C1-40CB-9C03-66794E898835}" destId="{13C9C2F7-24DC-456C-8896-FD6A16D11955}" srcOrd="2" destOrd="0" parTransId="{B89713C8-F0D6-455B-927C-533B945F4868}" sibTransId="{69EEC9A5-CA4D-498C-B7F5-DBBEF56FC5F8}"/>
    <dgm:cxn modelId="{C795BF16-2AD5-4C91-AC77-E75E3C65BFAD}" type="presOf" srcId="{B92AAD40-7BAF-4045-B316-5831E6996342}" destId="{C15A6509-32B9-4E15-AFEE-A6FA750480F2}" srcOrd="0" destOrd="0" presId="urn:microsoft.com/office/officeart/2005/8/layout/process1"/>
    <dgm:cxn modelId="{BEFD7AAA-199D-4A94-A39B-DF04CBE89572}" srcId="{969FA39E-D9C1-40CB-9C03-66794E898835}" destId="{C6E819F2-B145-45EE-9571-9038C184762C}" srcOrd="1" destOrd="0" parTransId="{914FC325-9B50-4329-BCB2-DF545B822A18}" sibTransId="{120D2A1C-649E-4579-B655-17CDBE476AB7}"/>
    <dgm:cxn modelId="{F9183684-71BD-4276-815D-4A016E751467}" type="presOf" srcId="{120D2A1C-649E-4579-B655-17CDBE476AB7}" destId="{7C41C341-5303-433E-90AD-58D35D30D7DD}" srcOrd="1" destOrd="0" presId="urn:microsoft.com/office/officeart/2005/8/layout/process1"/>
    <dgm:cxn modelId="{D2583F8E-A3C5-447B-8E36-3B4E5EF1E842}" type="presOf" srcId="{C6E819F2-B145-45EE-9571-9038C184762C}" destId="{D570C1C9-9970-4257-9CCA-D4BBDAA39C18}" srcOrd="0" destOrd="0" presId="urn:microsoft.com/office/officeart/2005/8/layout/process1"/>
    <dgm:cxn modelId="{672774EA-AED1-4C31-AF50-600F0BE76E74}" type="presOf" srcId="{969FA39E-D9C1-40CB-9C03-66794E898835}" destId="{BCEEFC46-73F9-4015-AAE9-C6A2B11DDDAF}" srcOrd="0" destOrd="0" presId="urn:microsoft.com/office/officeart/2005/8/layout/process1"/>
    <dgm:cxn modelId="{E26B48D6-32C8-4F2D-98FD-76A1C247CF11}" type="presOf" srcId="{13C9C2F7-24DC-456C-8896-FD6A16D11955}" destId="{41F2FCFD-E233-4CEC-A134-0CA4A0AFDCDC}" srcOrd="0" destOrd="0" presId="urn:microsoft.com/office/officeart/2005/8/layout/process1"/>
    <dgm:cxn modelId="{24BF5A47-0493-4EFA-8474-2739A38B6AD6}" type="presOf" srcId="{5108588A-6728-47AF-AE2B-A0E703512559}" destId="{3A3FCD0C-01AE-4408-9D10-4F0F487D0561}" srcOrd="0" destOrd="0" presId="urn:microsoft.com/office/officeart/2005/8/layout/process1"/>
    <dgm:cxn modelId="{F40BD19F-F823-4CF2-904A-CCC93B143ABA}" type="presOf" srcId="{120D2A1C-649E-4579-B655-17CDBE476AB7}" destId="{FA9389D0-479C-4376-BB60-44CAC3BB117E}" srcOrd="0" destOrd="0" presId="urn:microsoft.com/office/officeart/2005/8/layout/process1"/>
    <dgm:cxn modelId="{F0E7109B-D40E-49B6-A8DA-FA40FD66F53A}" type="presOf" srcId="{69EEC9A5-CA4D-498C-B7F5-DBBEF56FC5F8}" destId="{887C10C0-4EBD-4DC5-92F0-63C3E93DF500}" srcOrd="0" destOrd="0" presId="urn:microsoft.com/office/officeart/2005/8/layout/process1"/>
    <dgm:cxn modelId="{47834FEA-A1F0-4EFE-A96F-5B5554AEED8B}" srcId="{969FA39E-D9C1-40CB-9C03-66794E898835}" destId="{5108588A-6728-47AF-AE2B-A0E703512559}" srcOrd="0" destOrd="0" parTransId="{F3775903-C690-45FA-A8A3-851A4837BD29}" sibTransId="{B92AAD40-7BAF-4045-B316-5831E6996342}"/>
    <dgm:cxn modelId="{F9A87228-3C1C-4271-9C38-9C70EFB9BC58}" type="presOf" srcId="{69EEC9A5-CA4D-498C-B7F5-DBBEF56FC5F8}" destId="{F8860793-1B44-4BC0-9731-A0627CBBE993}" srcOrd="1" destOrd="0" presId="urn:microsoft.com/office/officeart/2005/8/layout/process1"/>
    <dgm:cxn modelId="{7719824E-C8EB-4BF6-B684-12AB13D30FC0}" type="presOf" srcId="{CC9E6FF6-5470-4568-9307-853BA1CBE149}" destId="{3D40EAB0-3C43-476F-9C63-B665C153BC72}" srcOrd="0" destOrd="0" presId="urn:microsoft.com/office/officeart/2005/8/layout/process1"/>
    <dgm:cxn modelId="{75DD7A24-73BA-4235-9F9D-0AD5474473A7}" type="presParOf" srcId="{BCEEFC46-73F9-4015-AAE9-C6A2B11DDDAF}" destId="{3A3FCD0C-01AE-4408-9D10-4F0F487D0561}" srcOrd="0" destOrd="0" presId="urn:microsoft.com/office/officeart/2005/8/layout/process1"/>
    <dgm:cxn modelId="{4A2F0773-92EC-4EDF-91FC-B9A39D237FA2}" type="presParOf" srcId="{BCEEFC46-73F9-4015-AAE9-C6A2B11DDDAF}" destId="{C15A6509-32B9-4E15-AFEE-A6FA750480F2}" srcOrd="1" destOrd="0" presId="urn:microsoft.com/office/officeart/2005/8/layout/process1"/>
    <dgm:cxn modelId="{705DE8E2-B493-4C6E-8EDD-8B8EE0DE26F0}" type="presParOf" srcId="{C15A6509-32B9-4E15-AFEE-A6FA750480F2}" destId="{D3D598CB-6027-4A19-A0DA-0D237D949E3D}" srcOrd="0" destOrd="0" presId="urn:microsoft.com/office/officeart/2005/8/layout/process1"/>
    <dgm:cxn modelId="{0E63F71C-CFF9-4CBC-BCEE-34A603E2D05C}" type="presParOf" srcId="{BCEEFC46-73F9-4015-AAE9-C6A2B11DDDAF}" destId="{D570C1C9-9970-4257-9CCA-D4BBDAA39C18}" srcOrd="2" destOrd="0" presId="urn:microsoft.com/office/officeart/2005/8/layout/process1"/>
    <dgm:cxn modelId="{DFA43C1F-846E-495D-9349-FEE714467AFF}" type="presParOf" srcId="{BCEEFC46-73F9-4015-AAE9-C6A2B11DDDAF}" destId="{FA9389D0-479C-4376-BB60-44CAC3BB117E}" srcOrd="3" destOrd="0" presId="urn:microsoft.com/office/officeart/2005/8/layout/process1"/>
    <dgm:cxn modelId="{022FC06E-432E-4460-8BAD-B6EFC26D6873}" type="presParOf" srcId="{FA9389D0-479C-4376-BB60-44CAC3BB117E}" destId="{7C41C341-5303-433E-90AD-58D35D30D7DD}" srcOrd="0" destOrd="0" presId="urn:microsoft.com/office/officeart/2005/8/layout/process1"/>
    <dgm:cxn modelId="{46C982A3-23C7-4F4A-BBC3-E52B9D8C19DC}" type="presParOf" srcId="{BCEEFC46-73F9-4015-AAE9-C6A2B11DDDAF}" destId="{41F2FCFD-E233-4CEC-A134-0CA4A0AFDCDC}" srcOrd="4" destOrd="0" presId="urn:microsoft.com/office/officeart/2005/8/layout/process1"/>
    <dgm:cxn modelId="{8FC58E03-A1A1-413A-9CFC-77BBD7762B1E}" type="presParOf" srcId="{BCEEFC46-73F9-4015-AAE9-C6A2B11DDDAF}" destId="{887C10C0-4EBD-4DC5-92F0-63C3E93DF500}" srcOrd="5" destOrd="0" presId="urn:microsoft.com/office/officeart/2005/8/layout/process1"/>
    <dgm:cxn modelId="{8C4FCF9D-3E19-42F0-A6C9-E17A6BC1BB1F}" type="presParOf" srcId="{887C10C0-4EBD-4DC5-92F0-63C3E93DF500}" destId="{F8860793-1B44-4BC0-9731-A0627CBBE993}" srcOrd="0" destOrd="0" presId="urn:microsoft.com/office/officeart/2005/8/layout/process1"/>
    <dgm:cxn modelId="{B6504C94-BBF6-4D6C-A5D0-6BC10124F0A7}" type="presParOf" srcId="{BCEEFC46-73F9-4015-AAE9-C6A2B11DDDAF}" destId="{3D40EAB0-3C43-476F-9C63-B665C153BC72}"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12BA5CDA-23BA-4C0E-B80C-21AC281B8DE7}"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kumimoji="1" lang="ja-JP" altLang="en-US"/>
        </a:p>
      </dgm:t>
    </dgm:pt>
    <dgm:pt modelId="{0D92814B-F28D-412C-BE85-FE523DB28AAE}">
      <dgm:prSet phldrT="[テキスト]"/>
      <dgm:spPr>
        <a:solidFill>
          <a:schemeClr val="accent1">
            <a:lumMod val="60000"/>
            <a:lumOff val="40000"/>
          </a:schemeClr>
        </a:solidFill>
      </dgm:spPr>
      <dgm:t>
        <a:bodyPr/>
        <a:lstStyle/>
        <a:p>
          <a:r>
            <a:rPr kumimoji="1" lang="ja-JP" altLang="en-US" dirty="0"/>
            <a:t>スポーツ賭博は八百長などが疑われる</a:t>
          </a:r>
        </a:p>
      </dgm:t>
    </dgm:pt>
    <dgm:pt modelId="{77675650-F5DD-4900-B680-DB96327A481B}" type="parTrans" cxnId="{50B0922B-D7B0-42C5-A6EF-A335A009E8BC}">
      <dgm:prSet/>
      <dgm:spPr/>
      <dgm:t>
        <a:bodyPr/>
        <a:lstStyle/>
        <a:p>
          <a:endParaRPr kumimoji="1" lang="ja-JP" altLang="en-US"/>
        </a:p>
      </dgm:t>
    </dgm:pt>
    <dgm:pt modelId="{46AAC21C-E161-4663-BF6E-313B8C5814A4}" type="sibTrans" cxnId="{50B0922B-D7B0-42C5-A6EF-A335A009E8BC}">
      <dgm:prSet/>
      <dgm:spPr/>
      <dgm:t>
        <a:bodyPr/>
        <a:lstStyle/>
        <a:p>
          <a:endParaRPr kumimoji="1" lang="ja-JP" altLang="en-US"/>
        </a:p>
      </dgm:t>
    </dgm:pt>
    <dgm:pt modelId="{9102B598-AC30-4ACB-B15B-477AF09774A7}">
      <dgm:prSet phldrT="[テキスト]"/>
      <dgm:spPr>
        <a:solidFill>
          <a:schemeClr val="accent1">
            <a:lumMod val="75000"/>
          </a:schemeClr>
        </a:solidFill>
      </dgm:spPr>
      <dgm:t>
        <a:bodyPr/>
        <a:lstStyle/>
        <a:p>
          <a:r>
            <a:rPr kumimoji="1" lang="ja-JP" altLang="en-US"/>
            <a:t>審判やファンの目が厳しくなる</a:t>
          </a:r>
        </a:p>
      </dgm:t>
    </dgm:pt>
    <dgm:pt modelId="{22A40566-6FCC-4608-83E1-13FE75871E78}" type="parTrans" cxnId="{59870036-4CEE-4EAB-B801-9A27754EC95C}">
      <dgm:prSet/>
      <dgm:spPr/>
      <dgm:t>
        <a:bodyPr/>
        <a:lstStyle/>
        <a:p>
          <a:endParaRPr kumimoji="1" lang="ja-JP" altLang="en-US"/>
        </a:p>
      </dgm:t>
    </dgm:pt>
    <dgm:pt modelId="{B3A3278F-8566-4F35-AE31-37DD26A41873}" type="sibTrans" cxnId="{59870036-4CEE-4EAB-B801-9A27754EC95C}">
      <dgm:prSet/>
      <dgm:spPr/>
      <dgm:t>
        <a:bodyPr/>
        <a:lstStyle/>
        <a:p>
          <a:endParaRPr kumimoji="1" lang="ja-JP" altLang="en-US"/>
        </a:p>
      </dgm:t>
    </dgm:pt>
    <dgm:pt modelId="{3B6104A7-655E-42B0-B94A-EA257EF90F67}">
      <dgm:prSet phldrT="[テキスト]"/>
      <dgm:spPr>
        <a:solidFill>
          <a:schemeClr val="accent1">
            <a:lumMod val="50000"/>
          </a:schemeClr>
        </a:solidFill>
      </dgm:spPr>
      <dgm:t>
        <a:bodyPr/>
        <a:lstStyle/>
        <a:p>
          <a:r>
            <a:rPr kumimoji="1" lang="ja-JP" altLang="en-US"/>
            <a:t>選手の道義的責任が強くなる</a:t>
          </a:r>
        </a:p>
      </dgm:t>
    </dgm:pt>
    <dgm:pt modelId="{3AC913CD-82DB-4B4C-9DDA-B08E58AC1FC5}" type="parTrans" cxnId="{F96BCB5F-0E5F-4B0E-A46F-6B6151311BD4}">
      <dgm:prSet/>
      <dgm:spPr/>
      <dgm:t>
        <a:bodyPr/>
        <a:lstStyle/>
        <a:p>
          <a:endParaRPr kumimoji="1" lang="ja-JP" altLang="en-US"/>
        </a:p>
      </dgm:t>
    </dgm:pt>
    <dgm:pt modelId="{1D59BD21-2610-4173-98A5-80E79C44E49D}" type="sibTrans" cxnId="{F96BCB5F-0E5F-4B0E-A46F-6B6151311BD4}">
      <dgm:prSet/>
      <dgm:spPr/>
      <dgm:t>
        <a:bodyPr/>
        <a:lstStyle/>
        <a:p>
          <a:endParaRPr kumimoji="1" lang="ja-JP" altLang="en-US"/>
        </a:p>
      </dgm:t>
    </dgm:pt>
    <dgm:pt modelId="{06EEF8BC-404C-4DA0-A2A2-893FEE21C565}">
      <dgm:prSet phldrT="[テキスト]"/>
      <dgm:spPr/>
      <dgm:t>
        <a:bodyPr/>
        <a:lstStyle/>
        <a:p>
          <a:r>
            <a:rPr kumimoji="1" lang="ja-JP" altLang="en-US"/>
            <a:t>倫理的になり八百長が減る</a:t>
          </a:r>
        </a:p>
      </dgm:t>
    </dgm:pt>
    <dgm:pt modelId="{E27D76DE-55AA-4F6E-A259-3738AEE4399C}" type="parTrans" cxnId="{23B01CE9-8A84-486C-91EC-B12179A67425}">
      <dgm:prSet/>
      <dgm:spPr/>
      <dgm:t>
        <a:bodyPr/>
        <a:lstStyle/>
        <a:p>
          <a:endParaRPr kumimoji="1" lang="ja-JP" altLang="en-US"/>
        </a:p>
      </dgm:t>
    </dgm:pt>
    <dgm:pt modelId="{D44EBDC3-42F6-4751-A06D-5E55FC1B4D30}" type="sibTrans" cxnId="{23B01CE9-8A84-486C-91EC-B12179A67425}">
      <dgm:prSet/>
      <dgm:spPr/>
      <dgm:t>
        <a:bodyPr/>
        <a:lstStyle/>
        <a:p>
          <a:endParaRPr kumimoji="1" lang="ja-JP" altLang="en-US"/>
        </a:p>
      </dgm:t>
    </dgm:pt>
    <dgm:pt modelId="{B630CC8F-8E9C-4BB6-B07D-B8239A542CAD}" type="pres">
      <dgm:prSet presAssocID="{12BA5CDA-23BA-4C0E-B80C-21AC281B8DE7}" presName="outerComposite" presStyleCnt="0">
        <dgm:presLayoutVars>
          <dgm:chMax val="5"/>
          <dgm:dir/>
          <dgm:resizeHandles val="exact"/>
        </dgm:presLayoutVars>
      </dgm:prSet>
      <dgm:spPr/>
      <dgm:t>
        <a:bodyPr/>
        <a:lstStyle/>
        <a:p>
          <a:endParaRPr kumimoji="1" lang="ja-JP" altLang="en-US"/>
        </a:p>
      </dgm:t>
    </dgm:pt>
    <dgm:pt modelId="{98F57C7B-D621-4CC5-86A7-FEABB18BB442}" type="pres">
      <dgm:prSet presAssocID="{12BA5CDA-23BA-4C0E-B80C-21AC281B8DE7}" presName="dummyMaxCanvas" presStyleCnt="0">
        <dgm:presLayoutVars/>
      </dgm:prSet>
      <dgm:spPr/>
    </dgm:pt>
    <dgm:pt modelId="{1CC0B55D-8C00-4446-95D8-2B5AFF2C302A}" type="pres">
      <dgm:prSet presAssocID="{12BA5CDA-23BA-4C0E-B80C-21AC281B8DE7}" presName="FourNodes_1" presStyleLbl="node1" presStyleIdx="0" presStyleCnt="4">
        <dgm:presLayoutVars>
          <dgm:bulletEnabled val="1"/>
        </dgm:presLayoutVars>
      </dgm:prSet>
      <dgm:spPr/>
      <dgm:t>
        <a:bodyPr/>
        <a:lstStyle/>
        <a:p>
          <a:endParaRPr kumimoji="1" lang="ja-JP" altLang="en-US"/>
        </a:p>
      </dgm:t>
    </dgm:pt>
    <dgm:pt modelId="{B7EDB018-9427-4748-BC8D-5467FF80C038}" type="pres">
      <dgm:prSet presAssocID="{12BA5CDA-23BA-4C0E-B80C-21AC281B8DE7}" presName="FourNodes_2" presStyleLbl="node1" presStyleIdx="1" presStyleCnt="4">
        <dgm:presLayoutVars>
          <dgm:bulletEnabled val="1"/>
        </dgm:presLayoutVars>
      </dgm:prSet>
      <dgm:spPr/>
      <dgm:t>
        <a:bodyPr/>
        <a:lstStyle/>
        <a:p>
          <a:endParaRPr kumimoji="1" lang="ja-JP" altLang="en-US"/>
        </a:p>
      </dgm:t>
    </dgm:pt>
    <dgm:pt modelId="{9008626E-991E-4D9A-B308-8987747C7329}" type="pres">
      <dgm:prSet presAssocID="{12BA5CDA-23BA-4C0E-B80C-21AC281B8DE7}" presName="FourNodes_3" presStyleLbl="node1" presStyleIdx="2" presStyleCnt="4">
        <dgm:presLayoutVars>
          <dgm:bulletEnabled val="1"/>
        </dgm:presLayoutVars>
      </dgm:prSet>
      <dgm:spPr/>
      <dgm:t>
        <a:bodyPr/>
        <a:lstStyle/>
        <a:p>
          <a:endParaRPr kumimoji="1" lang="ja-JP" altLang="en-US"/>
        </a:p>
      </dgm:t>
    </dgm:pt>
    <dgm:pt modelId="{6CBFFFEB-3E16-4810-AA2E-9C939B46214E}" type="pres">
      <dgm:prSet presAssocID="{12BA5CDA-23BA-4C0E-B80C-21AC281B8DE7}" presName="FourNodes_4" presStyleLbl="node1" presStyleIdx="3" presStyleCnt="4">
        <dgm:presLayoutVars>
          <dgm:bulletEnabled val="1"/>
        </dgm:presLayoutVars>
      </dgm:prSet>
      <dgm:spPr/>
      <dgm:t>
        <a:bodyPr/>
        <a:lstStyle/>
        <a:p>
          <a:endParaRPr kumimoji="1" lang="ja-JP" altLang="en-US"/>
        </a:p>
      </dgm:t>
    </dgm:pt>
    <dgm:pt modelId="{81FDACE3-A09F-4EA5-9062-0C7AED1B66DD}" type="pres">
      <dgm:prSet presAssocID="{12BA5CDA-23BA-4C0E-B80C-21AC281B8DE7}" presName="FourConn_1-2" presStyleLbl="fgAccFollowNode1" presStyleIdx="0" presStyleCnt="3">
        <dgm:presLayoutVars>
          <dgm:bulletEnabled val="1"/>
        </dgm:presLayoutVars>
      </dgm:prSet>
      <dgm:spPr/>
      <dgm:t>
        <a:bodyPr/>
        <a:lstStyle/>
        <a:p>
          <a:endParaRPr kumimoji="1" lang="ja-JP" altLang="en-US"/>
        </a:p>
      </dgm:t>
    </dgm:pt>
    <dgm:pt modelId="{561E5740-0F08-47DC-BB18-FADC4691DA74}" type="pres">
      <dgm:prSet presAssocID="{12BA5CDA-23BA-4C0E-B80C-21AC281B8DE7}" presName="FourConn_2-3" presStyleLbl="fgAccFollowNode1" presStyleIdx="1" presStyleCnt="3">
        <dgm:presLayoutVars>
          <dgm:bulletEnabled val="1"/>
        </dgm:presLayoutVars>
      </dgm:prSet>
      <dgm:spPr/>
      <dgm:t>
        <a:bodyPr/>
        <a:lstStyle/>
        <a:p>
          <a:endParaRPr kumimoji="1" lang="ja-JP" altLang="en-US"/>
        </a:p>
      </dgm:t>
    </dgm:pt>
    <dgm:pt modelId="{D3996732-5E85-4C4E-AC69-7D0A46B53455}" type="pres">
      <dgm:prSet presAssocID="{12BA5CDA-23BA-4C0E-B80C-21AC281B8DE7}" presName="FourConn_3-4" presStyleLbl="fgAccFollowNode1" presStyleIdx="2" presStyleCnt="3">
        <dgm:presLayoutVars>
          <dgm:bulletEnabled val="1"/>
        </dgm:presLayoutVars>
      </dgm:prSet>
      <dgm:spPr/>
      <dgm:t>
        <a:bodyPr/>
        <a:lstStyle/>
        <a:p>
          <a:endParaRPr kumimoji="1" lang="ja-JP" altLang="en-US"/>
        </a:p>
      </dgm:t>
    </dgm:pt>
    <dgm:pt modelId="{B33A2049-B9A6-4492-AA0B-16EC8A00EAE0}" type="pres">
      <dgm:prSet presAssocID="{12BA5CDA-23BA-4C0E-B80C-21AC281B8DE7}" presName="FourNodes_1_text" presStyleLbl="node1" presStyleIdx="3" presStyleCnt="4">
        <dgm:presLayoutVars>
          <dgm:bulletEnabled val="1"/>
        </dgm:presLayoutVars>
      </dgm:prSet>
      <dgm:spPr/>
      <dgm:t>
        <a:bodyPr/>
        <a:lstStyle/>
        <a:p>
          <a:endParaRPr kumimoji="1" lang="ja-JP" altLang="en-US"/>
        </a:p>
      </dgm:t>
    </dgm:pt>
    <dgm:pt modelId="{3C0E92C2-5D08-4BB0-AD3E-22E71C107697}" type="pres">
      <dgm:prSet presAssocID="{12BA5CDA-23BA-4C0E-B80C-21AC281B8DE7}" presName="FourNodes_2_text" presStyleLbl="node1" presStyleIdx="3" presStyleCnt="4">
        <dgm:presLayoutVars>
          <dgm:bulletEnabled val="1"/>
        </dgm:presLayoutVars>
      </dgm:prSet>
      <dgm:spPr/>
      <dgm:t>
        <a:bodyPr/>
        <a:lstStyle/>
        <a:p>
          <a:endParaRPr kumimoji="1" lang="ja-JP" altLang="en-US"/>
        </a:p>
      </dgm:t>
    </dgm:pt>
    <dgm:pt modelId="{CC2DBE51-CE6A-4511-ABBA-DA7DD9C90F82}" type="pres">
      <dgm:prSet presAssocID="{12BA5CDA-23BA-4C0E-B80C-21AC281B8DE7}" presName="FourNodes_3_text" presStyleLbl="node1" presStyleIdx="3" presStyleCnt="4">
        <dgm:presLayoutVars>
          <dgm:bulletEnabled val="1"/>
        </dgm:presLayoutVars>
      </dgm:prSet>
      <dgm:spPr/>
      <dgm:t>
        <a:bodyPr/>
        <a:lstStyle/>
        <a:p>
          <a:endParaRPr kumimoji="1" lang="ja-JP" altLang="en-US"/>
        </a:p>
      </dgm:t>
    </dgm:pt>
    <dgm:pt modelId="{FBAB5686-6379-40A9-9C76-0B9A8A248177}" type="pres">
      <dgm:prSet presAssocID="{12BA5CDA-23BA-4C0E-B80C-21AC281B8DE7}" presName="FourNodes_4_text" presStyleLbl="node1" presStyleIdx="3" presStyleCnt="4">
        <dgm:presLayoutVars>
          <dgm:bulletEnabled val="1"/>
        </dgm:presLayoutVars>
      </dgm:prSet>
      <dgm:spPr/>
      <dgm:t>
        <a:bodyPr/>
        <a:lstStyle/>
        <a:p>
          <a:endParaRPr kumimoji="1" lang="ja-JP" altLang="en-US"/>
        </a:p>
      </dgm:t>
    </dgm:pt>
  </dgm:ptLst>
  <dgm:cxnLst>
    <dgm:cxn modelId="{E200FEFD-A032-49D6-8DF7-AE94A8BE3CB3}" type="presOf" srcId="{06EEF8BC-404C-4DA0-A2A2-893FEE21C565}" destId="{6CBFFFEB-3E16-4810-AA2E-9C939B46214E}" srcOrd="0" destOrd="0" presId="urn:microsoft.com/office/officeart/2005/8/layout/vProcess5"/>
    <dgm:cxn modelId="{59870036-4CEE-4EAB-B801-9A27754EC95C}" srcId="{12BA5CDA-23BA-4C0E-B80C-21AC281B8DE7}" destId="{9102B598-AC30-4ACB-B15B-477AF09774A7}" srcOrd="1" destOrd="0" parTransId="{22A40566-6FCC-4608-83E1-13FE75871E78}" sibTransId="{B3A3278F-8566-4F35-AE31-37DD26A41873}"/>
    <dgm:cxn modelId="{3FC923AA-CDB0-44A2-8CA6-AAB654229338}" type="presOf" srcId="{9102B598-AC30-4ACB-B15B-477AF09774A7}" destId="{B7EDB018-9427-4748-BC8D-5467FF80C038}" srcOrd="0" destOrd="0" presId="urn:microsoft.com/office/officeart/2005/8/layout/vProcess5"/>
    <dgm:cxn modelId="{C363A6DE-0D54-4187-B8CA-10F02176369F}" type="presOf" srcId="{3B6104A7-655E-42B0-B94A-EA257EF90F67}" destId="{CC2DBE51-CE6A-4511-ABBA-DA7DD9C90F82}" srcOrd="1" destOrd="0" presId="urn:microsoft.com/office/officeart/2005/8/layout/vProcess5"/>
    <dgm:cxn modelId="{F96BCB5F-0E5F-4B0E-A46F-6B6151311BD4}" srcId="{12BA5CDA-23BA-4C0E-B80C-21AC281B8DE7}" destId="{3B6104A7-655E-42B0-B94A-EA257EF90F67}" srcOrd="2" destOrd="0" parTransId="{3AC913CD-82DB-4B4C-9DDA-B08E58AC1FC5}" sibTransId="{1D59BD21-2610-4173-98A5-80E79C44E49D}"/>
    <dgm:cxn modelId="{D58A7EDB-76D6-4701-87C3-27C2681DDCD2}" type="presOf" srcId="{46AAC21C-E161-4663-BF6E-313B8C5814A4}" destId="{81FDACE3-A09F-4EA5-9062-0C7AED1B66DD}" srcOrd="0" destOrd="0" presId="urn:microsoft.com/office/officeart/2005/8/layout/vProcess5"/>
    <dgm:cxn modelId="{5B89594F-3845-45DB-A94B-479FFAB5D5AA}" type="presOf" srcId="{1D59BD21-2610-4173-98A5-80E79C44E49D}" destId="{D3996732-5E85-4C4E-AC69-7D0A46B53455}" srcOrd="0" destOrd="0" presId="urn:microsoft.com/office/officeart/2005/8/layout/vProcess5"/>
    <dgm:cxn modelId="{9FAB6602-5F81-41BD-8A1D-3BDDB4A92F5A}" type="presOf" srcId="{9102B598-AC30-4ACB-B15B-477AF09774A7}" destId="{3C0E92C2-5D08-4BB0-AD3E-22E71C107697}" srcOrd="1" destOrd="0" presId="urn:microsoft.com/office/officeart/2005/8/layout/vProcess5"/>
    <dgm:cxn modelId="{50B0922B-D7B0-42C5-A6EF-A335A009E8BC}" srcId="{12BA5CDA-23BA-4C0E-B80C-21AC281B8DE7}" destId="{0D92814B-F28D-412C-BE85-FE523DB28AAE}" srcOrd="0" destOrd="0" parTransId="{77675650-F5DD-4900-B680-DB96327A481B}" sibTransId="{46AAC21C-E161-4663-BF6E-313B8C5814A4}"/>
    <dgm:cxn modelId="{D75B7142-D5C6-48F3-A630-DAAE35DF90BB}" type="presOf" srcId="{3B6104A7-655E-42B0-B94A-EA257EF90F67}" destId="{9008626E-991E-4D9A-B308-8987747C7329}" srcOrd="0" destOrd="0" presId="urn:microsoft.com/office/officeart/2005/8/layout/vProcess5"/>
    <dgm:cxn modelId="{CB825D4B-06E1-4B02-A508-DE70E3C23F6B}" type="presOf" srcId="{B3A3278F-8566-4F35-AE31-37DD26A41873}" destId="{561E5740-0F08-47DC-BB18-FADC4691DA74}" srcOrd="0" destOrd="0" presId="urn:microsoft.com/office/officeart/2005/8/layout/vProcess5"/>
    <dgm:cxn modelId="{F7439263-983A-454E-B1A5-310F2CF11234}" type="presOf" srcId="{0D92814B-F28D-412C-BE85-FE523DB28AAE}" destId="{B33A2049-B9A6-4492-AA0B-16EC8A00EAE0}" srcOrd="1" destOrd="0" presId="urn:microsoft.com/office/officeart/2005/8/layout/vProcess5"/>
    <dgm:cxn modelId="{100EAE73-DADA-4AFB-87FA-9B5F1C68AE14}" type="presOf" srcId="{06EEF8BC-404C-4DA0-A2A2-893FEE21C565}" destId="{FBAB5686-6379-40A9-9C76-0B9A8A248177}" srcOrd="1" destOrd="0" presId="urn:microsoft.com/office/officeart/2005/8/layout/vProcess5"/>
    <dgm:cxn modelId="{81E980E0-2B09-4355-BECD-A74A3D25241F}" type="presOf" srcId="{12BA5CDA-23BA-4C0E-B80C-21AC281B8DE7}" destId="{B630CC8F-8E9C-4BB6-B07D-B8239A542CAD}" srcOrd="0" destOrd="0" presId="urn:microsoft.com/office/officeart/2005/8/layout/vProcess5"/>
    <dgm:cxn modelId="{92739816-A791-4EB8-8058-C3DFDAFC3642}" type="presOf" srcId="{0D92814B-F28D-412C-BE85-FE523DB28AAE}" destId="{1CC0B55D-8C00-4446-95D8-2B5AFF2C302A}" srcOrd="0" destOrd="0" presId="urn:microsoft.com/office/officeart/2005/8/layout/vProcess5"/>
    <dgm:cxn modelId="{23B01CE9-8A84-486C-91EC-B12179A67425}" srcId="{12BA5CDA-23BA-4C0E-B80C-21AC281B8DE7}" destId="{06EEF8BC-404C-4DA0-A2A2-893FEE21C565}" srcOrd="3" destOrd="0" parTransId="{E27D76DE-55AA-4F6E-A259-3738AEE4399C}" sibTransId="{D44EBDC3-42F6-4751-A06D-5E55FC1B4D30}"/>
    <dgm:cxn modelId="{A12A29D4-3561-4549-B00A-17F422DB4A4D}" type="presParOf" srcId="{B630CC8F-8E9C-4BB6-B07D-B8239A542CAD}" destId="{98F57C7B-D621-4CC5-86A7-FEABB18BB442}" srcOrd="0" destOrd="0" presId="urn:microsoft.com/office/officeart/2005/8/layout/vProcess5"/>
    <dgm:cxn modelId="{5F787C57-ABAE-46F8-8305-7EA1E2FE5807}" type="presParOf" srcId="{B630CC8F-8E9C-4BB6-B07D-B8239A542CAD}" destId="{1CC0B55D-8C00-4446-95D8-2B5AFF2C302A}" srcOrd="1" destOrd="0" presId="urn:microsoft.com/office/officeart/2005/8/layout/vProcess5"/>
    <dgm:cxn modelId="{7C9167EA-A28D-4131-AC82-62BE6A00FBC0}" type="presParOf" srcId="{B630CC8F-8E9C-4BB6-B07D-B8239A542CAD}" destId="{B7EDB018-9427-4748-BC8D-5467FF80C038}" srcOrd="2" destOrd="0" presId="urn:microsoft.com/office/officeart/2005/8/layout/vProcess5"/>
    <dgm:cxn modelId="{8A96B835-0CC9-4642-8B88-87030DD742D7}" type="presParOf" srcId="{B630CC8F-8E9C-4BB6-B07D-B8239A542CAD}" destId="{9008626E-991E-4D9A-B308-8987747C7329}" srcOrd="3" destOrd="0" presId="urn:microsoft.com/office/officeart/2005/8/layout/vProcess5"/>
    <dgm:cxn modelId="{E5485AA2-6425-49A6-9804-7C8B79ABFD8D}" type="presParOf" srcId="{B630CC8F-8E9C-4BB6-B07D-B8239A542CAD}" destId="{6CBFFFEB-3E16-4810-AA2E-9C939B46214E}" srcOrd="4" destOrd="0" presId="urn:microsoft.com/office/officeart/2005/8/layout/vProcess5"/>
    <dgm:cxn modelId="{8AC5020E-C8A2-41C5-96E9-C87C10A5A0A8}" type="presParOf" srcId="{B630CC8F-8E9C-4BB6-B07D-B8239A542CAD}" destId="{81FDACE3-A09F-4EA5-9062-0C7AED1B66DD}" srcOrd="5" destOrd="0" presId="urn:microsoft.com/office/officeart/2005/8/layout/vProcess5"/>
    <dgm:cxn modelId="{B9B7A1BC-CD0D-4031-8E07-6899A3B08BD5}" type="presParOf" srcId="{B630CC8F-8E9C-4BB6-B07D-B8239A542CAD}" destId="{561E5740-0F08-47DC-BB18-FADC4691DA74}" srcOrd="6" destOrd="0" presId="urn:microsoft.com/office/officeart/2005/8/layout/vProcess5"/>
    <dgm:cxn modelId="{C21BD229-5655-4FF3-B565-99114001CFB8}" type="presParOf" srcId="{B630CC8F-8E9C-4BB6-B07D-B8239A542CAD}" destId="{D3996732-5E85-4C4E-AC69-7D0A46B53455}" srcOrd="7" destOrd="0" presId="urn:microsoft.com/office/officeart/2005/8/layout/vProcess5"/>
    <dgm:cxn modelId="{0109206B-9D87-48EF-A3EA-DC25219A3BB6}" type="presParOf" srcId="{B630CC8F-8E9C-4BB6-B07D-B8239A542CAD}" destId="{B33A2049-B9A6-4492-AA0B-16EC8A00EAE0}" srcOrd="8" destOrd="0" presId="urn:microsoft.com/office/officeart/2005/8/layout/vProcess5"/>
    <dgm:cxn modelId="{8CF0A79F-1EEE-47AA-8307-15EE921E8179}" type="presParOf" srcId="{B630CC8F-8E9C-4BB6-B07D-B8239A542CAD}" destId="{3C0E92C2-5D08-4BB0-AD3E-22E71C107697}" srcOrd="9" destOrd="0" presId="urn:microsoft.com/office/officeart/2005/8/layout/vProcess5"/>
    <dgm:cxn modelId="{5568284E-E2AA-4951-989F-2A94AD66C5BB}" type="presParOf" srcId="{B630CC8F-8E9C-4BB6-B07D-B8239A542CAD}" destId="{CC2DBE51-CE6A-4511-ABBA-DA7DD9C90F82}" srcOrd="10" destOrd="0" presId="urn:microsoft.com/office/officeart/2005/8/layout/vProcess5"/>
    <dgm:cxn modelId="{AB2AE942-22AD-4FF3-9880-7AC40313DE5E}" type="presParOf" srcId="{B630CC8F-8E9C-4BB6-B07D-B8239A542CAD}" destId="{FBAB5686-6379-40A9-9C76-0B9A8A248177}"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A83082AF-629C-478F-BDFD-65642B2C72C6}" type="doc">
      <dgm:prSet loTypeId="urn:microsoft.com/office/officeart/2016/7/layout/LinearBlockProcessNumbered" loCatId="process" qsTypeId="urn:microsoft.com/office/officeart/2005/8/quickstyle/simple1" qsCatId="simple" csTypeId="urn:microsoft.com/office/officeart/2005/8/colors/colorful5" csCatId="colorful" phldr="1"/>
      <dgm:spPr/>
      <dgm:t>
        <a:bodyPr/>
        <a:lstStyle/>
        <a:p>
          <a:endParaRPr lang="en-US"/>
        </a:p>
      </dgm:t>
    </dgm:pt>
    <dgm:pt modelId="{09063067-080C-4909-BA8F-B4EBC7396A5A}">
      <dgm:prSet/>
      <dgm:spPr>
        <a:solidFill>
          <a:schemeClr val="accent2">
            <a:lumMod val="60000"/>
            <a:lumOff val="40000"/>
          </a:schemeClr>
        </a:solidFill>
      </dgm:spPr>
      <dgm:t>
        <a:bodyPr/>
        <a:lstStyle/>
        <a:p>
          <a:r>
            <a:rPr kumimoji="1" lang="ja-JP"/>
            <a:t>大阪から各地方への発展にも繋がっていく。</a:t>
          </a:r>
          <a:endParaRPr lang="en-US"/>
        </a:p>
      </dgm:t>
    </dgm:pt>
    <dgm:pt modelId="{32F0EBDB-EA1D-4BA0-A07E-96A27B2A9985}" type="parTrans" cxnId="{D739B9E3-4B8D-4849-9908-BDD30E969891}">
      <dgm:prSet/>
      <dgm:spPr/>
      <dgm:t>
        <a:bodyPr/>
        <a:lstStyle/>
        <a:p>
          <a:endParaRPr lang="en-US"/>
        </a:p>
      </dgm:t>
    </dgm:pt>
    <dgm:pt modelId="{011E3250-1B5F-43CC-B05D-23C5052407BE}" type="sibTrans" cxnId="{D739B9E3-4B8D-4849-9908-BDD30E969891}">
      <dgm:prSet phldrT="02" phldr="0"/>
      <dgm:spPr/>
      <dgm:t>
        <a:bodyPr/>
        <a:lstStyle/>
        <a:p>
          <a:r>
            <a:rPr lang="en-US" dirty="0"/>
            <a:t>0</a:t>
          </a:r>
          <a:r>
            <a:rPr lang="ja-JP" altLang="en-US" dirty="0"/>
            <a:t>１</a:t>
          </a:r>
          <a:endParaRPr lang="en-US" dirty="0"/>
        </a:p>
      </dgm:t>
    </dgm:pt>
    <dgm:pt modelId="{8A7A8546-74FC-4013-90D3-D0C6721EFBBB}">
      <dgm:prSet/>
      <dgm:spPr>
        <a:solidFill>
          <a:schemeClr val="accent1">
            <a:lumMod val="60000"/>
            <a:lumOff val="40000"/>
          </a:schemeClr>
        </a:solidFill>
      </dgm:spPr>
      <dgm:t>
        <a:bodyPr/>
        <a:lstStyle/>
        <a:p>
          <a:r>
            <a:rPr kumimoji="1" lang="ja-JP" dirty="0"/>
            <a:t>スポーツベティングによる経済、スポーツ界発展</a:t>
          </a:r>
          <a:endParaRPr lang="en-US" dirty="0"/>
        </a:p>
      </dgm:t>
    </dgm:pt>
    <dgm:pt modelId="{ED922C6C-738F-4329-AAB0-2A70A0D8DA51}" type="parTrans" cxnId="{015B815C-4B57-4193-9224-7BEF2BBDB4B5}">
      <dgm:prSet/>
      <dgm:spPr/>
      <dgm:t>
        <a:bodyPr/>
        <a:lstStyle/>
        <a:p>
          <a:endParaRPr lang="en-US"/>
        </a:p>
      </dgm:t>
    </dgm:pt>
    <dgm:pt modelId="{342AF002-B606-47D2-813E-83016E2C5B40}" type="sibTrans" cxnId="{015B815C-4B57-4193-9224-7BEF2BBDB4B5}">
      <dgm:prSet phldrT="03" phldr="0"/>
      <dgm:spPr/>
      <dgm:t>
        <a:bodyPr/>
        <a:lstStyle/>
        <a:p>
          <a:r>
            <a:rPr lang="en-US" dirty="0"/>
            <a:t>0</a:t>
          </a:r>
          <a:r>
            <a:rPr lang="ja-JP" altLang="en-US" dirty="0"/>
            <a:t>２</a:t>
          </a:r>
          <a:endParaRPr lang="en-US" dirty="0"/>
        </a:p>
      </dgm:t>
    </dgm:pt>
    <dgm:pt modelId="{8A8D0F3B-5403-4BC8-8781-F0309DB201BF}" type="pres">
      <dgm:prSet presAssocID="{A83082AF-629C-478F-BDFD-65642B2C72C6}" presName="Name0" presStyleCnt="0">
        <dgm:presLayoutVars>
          <dgm:animLvl val="lvl"/>
          <dgm:resizeHandles val="exact"/>
        </dgm:presLayoutVars>
      </dgm:prSet>
      <dgm:spPr/>
      <dgm:t>
        <a:bodyPr/>
        <a:lstStyle/>
        <a:p>
          <a:endParaRPr kumimoji="1" lang="ja-JP" altLang="en-US"/>
        </a:p>
      </dgm:t>
    </dgm:pt>
    <dgm:pt modelId="{D010F57F-1916-43B1-B574-840E192CA097}" type="pres">
      <dgm:prSet presAssocID="{09063067-080C-4909-BA8F-B4EBC7396A5A}" presName="compositeNode" presStyleCnt="0">
        <dgm:presLayoutVars>
          <dgm:bulletEnabled val="1"/>
        </dgm:presLayoutVars>
      </dgm:prSet>
      <dgm:spPr/>
    </dgm:pt>
    <dgm:pt modelId="{7FDD9A2F-49A8-4989-9DF8-686898318F31}" type="pres">
      <dgm:prSet presAssocID="{09063067-080C-4909-BA8F-B4EBC7396A5A}" presName="bgRect" presStyleLbl="alignNode1" presStyleIdx="0" presStyleCnt="2"/>
      <dgm:spPr/>
      <dgm:t>
        <a:bodyPr/>
        <a:lstStyle/>
        <a:p>
          <a:endParaRPr kumimoji="1" lang="ja-JP" altLang="en-US"/>
        </a:p>
      </dgm:t>
    </dgm:pt>
    <dgm:pt modelId="{E3859BB6-B792-49CA-A5D0-2337678AE4B6}" type="pres">
      <dgm:prSet presAssocID="{011E3250-1B5F-43CC-B05D-23C5052407BE}" presName="sibTransNodeRect" presStyleLbl="alignNode1" presStyleIdx="0" presStyleCnt="2">
        <dgm:presLayoutVars>
          <dgm:chMax val="0"/>
          <dgm:bulletEnabled val="1"/>
        </dgm:presLayoutVars>
      </dgm:prSet>
      <dgm:spPr/>
      <dgm:t>
        <a:bodyPr/>
        <a:lstStyle/>
        <a:p>
          <a:endParaRPr kumimoji="1" lang="ja-JP" altLang="en-US"/>
        </a:p>
      </dgm:t>
    </dgm:pt>
    <dgm:pt modelId="{A5E9F513-329B-4603-A43B-0ABA427DF800}" type="pres">
      <dgm:prSet presAssocID="{09063067-080C-4909-BA8F-B4EBC7396A5A}" presName="nodeRect" presStyleLbl="alignNode1" presStyleIdx="0" presStyleCnt="2">
        <dgm:presLayoutVars>
          <dgm:bulletEnabled val="1"/>
        </dgm:presLayoutVars>
      </dgm:prSet>
      <dgm:spPr/>
      <dgm:t>
        <a:bodyPr/>
        <a:lstStyle/>
        <a:p>
          <a:endParaRPr kumimoji="1" lang="ja-JP" altLang="en-US"/>
        </a:p>
      </dgm:t>
    </dgm:pt>
    <dgm:pt modelId="{A5E86D4A-956C-479A-BEAC-6742A0B65EF2}" type="pres">
      <dgm:prSet presAssocID="{011E3250-1B5F-43CC-B05D-23C5052407BE}" presName="sibTrans" presStyleCnt="0"/>
      <dgm:spPr/>
    </dgm:pt>
    <dgm:pt modelId="{3A806319-799E-40E5-ACEF-BB7584094691}" type="pres">
      <dgm:prSet presAssocID="{8A7A8546-74FC-4013-90D3-D0C6721EFBBB}" presName="compositeNode" presStyleCnt="0">
        <dgm:presLayoutVars>
          <dgm:bulletEnabled val="1"/>
        </dgm:presLayoutVars>
      </dgm:prSet>
      <dgm:spPr/>
    </dgm:pt>
    <dgm:pt modelId="{07335B3C-419E-4111-8810-563C1CCE2842}" type="pres">
      <dgm:prSet presAssocID="{8A7A8546-74FC-4013-90D3-D0C6721EFBBB}" presName="bgRect" presStyleLbl="alignNode1" presStyleIdx="1" presStyleCnt="2"/>
      <dgm:spPr/>
      <dgm:t>
        <a:bodyPr/>
        <a:lstStyle/>
        <a:p>
          <a:endParaRPr kumimoji="1" lang="ja-JP" altLang="en-US"/>
        </a:p>
      </dgm:t>
    </dgm:pt>
    <dgm:pt modelId="{FAE613DD-5B81-4DB0-89AF-3F0D73CA23A0}" type="pres">
      <dgm:prSet presAssocID="{342AF002-B606-47D2-813E-83016E2C5B40}" presName="sibTransNodeRect" presStyleLbl="alignNode1" presStyleIdx="1" presStyleCnt="2">
        <dgm:presLayoutVars>
          <dgm:chMax val="0"/>
          <dgm:bulletEnabled val="1"/>
        </dgm:presLayoutVars>
      </dgm:prSet>
      <dgm:spPr/>
      <dgm:t>
        <a:bodyPr/>
        <a:lstStyle/>
        <a:p>
          <a:endParaRPr kumimoji="1" lang="ja-JP" altLang="en-US"/>
        </a:p>
      </dgm:t>
    </dgm:pt>
    <dgm:pt modelId="{99E1E31B-138F-4DE9-93C5-E0C101567892}" type="pres">
      <dgm:prSet presAssocID="{8A7A8546-74FC-4013-90D3-D0C6721EFBBB}" presName="nodeRect" presStyleLbl="alignNode1" presStyleIdx="1" presStyleCnt="2">
        <dgm:presLayoutVars>
          <dgm:bulletEnabled val="1"/>
        </dgm:presLayoutVars>
      </dgm:prSet>
      <dgm:spPr/>
      <dgm:t>
        <a:bodyPr/>
        <a:lstStyle/>
        <a:p>
          <a:endParaRPr kumimoji="1" lang="ja-JP" altLang="en-US"/>
        </a:p>
      </dgm:t>
    </dgm:pt>
  </dgm:ptLst>
  <dgm:cxnLst>
    <dgm:cxn modelId="{D2DB7E5A-2DB4-46FF-90B8-1F55E5BF2BFD}" type="presOf" srcId="{8A7A8546-74FC-4013-90D3-D0C6721EFBBB}" destId="{07335B3C-419E-4111-8810-563C1CCE2842}" srcOrd="0" destOrd="0" presId="urn:microsoft.com/office/officeart/2016/7/layout/LinearBlockProcessNumbered"/>
    <dgm:cxn modelId="{53754CE8-032A-4740-A123-DC73CF1547B8}" type="presOf" srcId="{09063067-080C-4909-BA8F-B4EBC7396A5A}" destId="{A5E9F513-329B-4603-A43B-0ABA427DF800}" srcOrd="1" destOrd="0" presId="urn:microsoft.com/office/officeart/2016/7/layout/LinearBlockProcessNumbered"/>
    <dgm:cxn modelId="{015B815C-4B57-4193-9224-7BEF2BBDB4B5}" srcId="{A83082AF-629C-478F-BDFD-65642B2C72C6}" destId="{8A7A8546-74FC-4013-90D3-D0C6721EFBBB}" srcOrd="1" destOrd="0" parTransId="{ED922C6C-738F-4329-AAB0-2A70A0D8DA51}" sibTransId="{342AF002-B606-47D2-813E-83016E2C5B40}"/>
    <dgm:cxn modelId="{99A6E605-3992-4DC0-B5A5-B7811DFDFFCA}" type="presOf" srcId="{A83082AF-629C-478F-BDFD-65642B2C72C6}" destId="{8A8D0F3B-5403-4BC8-8781-F0309DB201BF}" srcOrd="0" destOrd="0" presId="urn:microsoft.com/office/officeart/2016/7/layout/LinearBlockProcessNumbered"/>
    <dgm:cxn modelId="{1A89C332-6C00-4E45-921B-D54D590AEE87}" type="presOf" srcId="{8A7A8546-74FC-4013-90D3-D0C6721EFBBB}" destId="{99E1E31B-138F-4DE9-93C5-E0C101567892}" srcOrd="1" destOrd="0" presId="urn:microsoft.com/office/officeart/2016/7/layout/LinearBlockProcessNumbered"/>
    <dgm:cxn modelId="{D739B9E3-4B8D-4849-9908-BDD30E969891}" srcId="{A83082AF-629C-478F-BDFD-65642B2C72C6}" destId="{09063067-080C-4909-BA8F-B4EBC7396A5A}" srcOrd="0" destOrd="0" parTransId="{32F0EBDB-EA1D-4BA0-A07E-96A27B2A9985}" sibTransId="{011E3250-1B5F-43CC-B05D-23C5052407BE}"/>
    <dgm:cxn modelId="{A7F224C4-2F7F-4E5D-B2D4-EC11D144D6D0}" type="presOf" srcId="{342AF002-B606-47D2-813E-83016E2C5B40}" destId="{FAE613DD-5B81-4DB0-89AF-3F0D73CA23A0}" srcOrd="0" destOrd="0" presId="urn:microsoft.com/office/officeart/2016/7/layout/LinearBlockProcessNumbered"/>
    <dgm:cxn modelId="{2B6F2F96-1368-4F91-A3DA-F9F06DBFA851}" type="presOf" srcId="{011E3250-1B5F-43CC-B05D-23C5052407BE}" destId="{E3859BB6-B792-49CA-A5D0-2337678AE4B6}" srcOrd="0" destOrd="0" presId="urn:microsoft.com/office/officeart/2016/7/layout/LinearBlockProcessNumbered"/>
    <dgm:cxn modelId="{8BE6442D-B1B2-47D9-B317-BB05E41338EA}" type="presOf" srcId="{09063067-080C-4909-BA8F-B4EBC7396A5A}" destId="{7FDD9A2F-49A8-4989-9DF8-686898318F31}" srcOrd="0" destOrd="0" presId="urn:microsoft.com/office/officeart/2016/7/layout/LinearBlockProcessNumbered"/>
    <dgm:cxn modelId="{080F7218-0258-426B-B7CC-20828EC5A5C3}" type="presParOf" srcId="{8A8D0F3B-5403-4BC8-8781-F0309DB201BF}" destId="{D010F57F-1916-43B1-B574-840E192CA097}" srcOrd="0" destOrd="0" presId="urn:microsoft.com/office/officeart/2016/7/layout/LinearBlockProcessNumbered"/>
    <dgm:cxn modelId="{E0F2F7E6-48E9-46D3-9BE9-A78FE330B03B}" type="presParOf" srcId="{D010F57F-1916-43B1-B574-840E192CA097}" destId="{7FDD9A2F-49A8-4989-9DF8-686898318F31}" srcOrd="0" destOrd="0" presId="urn:microsoft.com/office/officeart/2016/7/layout/LinearBlockProcessNumbered"/>
    <dgm:cxn modelId="{355BFF6F-E5B4-470E-A1CD-6525D3721CE9}" type="presParOf" srcId="{D010F57F-1916-43B1-B574-840E192CA097}" destId="{E3859BB6-B792-49CA-A5D0-2337678AE4B6}" srcOrd="1" destOrd="0" presId="urn:microsoft.com/office/officeart/2016/7/layout/LinearBlockProcessNumbered"/>
    <dgm:cxn modelId="{992609F6-91A2-4090-AC5E-28A2FEF44AFC}" type="presParOf" srcId="{D010F57F-1916-43B1-B574-840E192CA097}" destId="{A5E9F513-329B-4603-A43B-0ABA427DF800}" srcOrd="2" destOrd="0" presId="urn:microsoft.com/office/officeart/2016/7/layout/LinearBlockProcessNumbered"/>
    <dgm:cxn modelId="{7ED4A6B5-908E-46C5-B5FB-31E5CAB44736}" type="presParOf" srcId="{8A8D0F3B-5403-4BC8-8781-F0309DB201BF}" destId="{A5E86D4A-956C-479A-BEAC-6742A0B65EF2}" srcOrd="1" destOrd="0" presId="urn:microsoft.com/office/officeart/2016/7/layout/LinearBlockProcessNumbered"/>
    <dgm:cxn modelId="{BB210745-77E6-43CB-8185-924B473EF387}" type="presParOf" srcId="{8A8D0F3B-5403-4BC8-8781-F0309DB201BF}" destId="{3A806319-799E-40E5-ACEF-BB7584094691}" srcOrd="2" destOrd="0" presId="urn:microsoft.com/office/officeart/2016/7/layout/LinearBlockProcessNumbered"/>
    <dgm:cxn modelId="{CEE676E9-17D1-4827-BE3E-CCD5A971CB33}" type="presParOf" srcId="{3A806319-799E-40E5-ACEF-BB7584094691}" destId="{07335B3C-419E-4111-8810-563C1CCE2842}" srcOrd="0" destOrd="0" presId="urn:microsoft.com/office/officeart/2016/7/layout/LinearBlockProcessNumbered"/>
    <dgm:cxn modelId="{B5C4DFE9-0781-48A1-AB97-B867606D0F35}" type="presParOf" srcId="{3A806319-799E-40E5-ACEF-BB7584094691}" destId="{FAE613DD-5B81-4DB0-89AF-3F0D73CA23A0}" srcOrd="1" destOrd="0" presId="urn:microsoft.com/office/officeart/2016/7/layout/LinearBlockProcessNumbered"/>
    <dgm:cxn modelId="{537319C7-C25E-43AC-9439-B74013C60263}" type="presParOf" srcId="{3A806319-799E-40E5-ACEF-BB7584094691}" destId="{99E1E31B-138F-4DE9-93C5-E0C101567892}" srcOrd="2" destOrd="0" presId="urn:microsoft.com/office/officeart/2016/7/layout/LinearBlock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280C436-039F-4044-A2A0-53F36C465867}" type="doc">
      <dgm:prSet loTypeId="urn:microsoft.com/office/officeart/2005/8/layout/process1" loCatId="process" qsTypeId="urn:microsoft.com/office/officeart/2005/8/quickstyle/simple1" qsCatId="simple" csTypeId="urn:microsoft.com/office/officeart/2005/8/colors/accent1_2" csCatId="accent1" phldr="1"/>
      <dgm:spPr/>
    </dgm:pt>
    <dgm:pt modelId="{A53ACF23-08D6-45A2-B12E-E4E38AD01AA4}">
      <dgm:prSet phldrT="[テキスト]"/>
      <dgm:spPr/>
      <dgm:t>
        <a:bodyPr/>
        <a:lstStyle/>
        <a:p>
          <a:r>
            <a:rPr kumimoji="1" lang="en-US" altLang="ja-JP" dirty="0"/>
            <a:t>2019</a:t>
          </a:r>
          <a:r>
            <a:rPr kumimoji="1" lang="ja-JP" altLang="en-US" dirty="0"/>
            <a:t>年</a:t>
          </a:r>
          <a:endParaRPr kumimoji="1" lang="en-US" altLang="ja-JP" dirty="0"/>
        </a:p>
        <a:p>
          <a:r>
            <a:rPr kumimoji="1" lang="ja-JP" altLang="en-US" dirty="0"/>
            <a:t>ラグビーワールドカップ</a:t>
          </a:r>
        </a:p>
      </dgm:t>
    </dgm:pt>
    <dgm:pt modelId="{AE3A1320-C4D1-410D-8753-0419E2BED683}" type="parTrans" cxnId="{7D92B93C-8820-4387-893E-B6472DB74E6D}">
      <dgm:prSet/>
      <dgm:spPr/>
      <dgm:t>
        <a:bodyPr/>
        <a:lstStyle/>
        <a:p>
          <a:endParaRPr kumimoji="1" lang="ja-JP" altLang="en-US"/>
        </a:p>
      </dgm:t>
    </dgm:pt>
    <dgm:pt modelId="{3BB18D42-6CCE-41E2-9E66-CE68DB99965E}" type="sibTrans" cxnId="{7D92B93C-8820-4387-893E-B6472DB74E6D}">
      <dgm:prSet/>
      <dgm:spPr/>
      <dgm:t>
        <a:bodyPr/>
        <a:lstStyle/>
        <a:p>
          <a:endParaRPr kumimoji="1" lang="ja-JP" altLang="en-US"/>
        </a:p>
      </dgm:t>
    </dgm:pt>
    <dgm:pt modelId="{3B987084-8F8B-45B5-BC52-3DD15F41F13C}">
      <dgm:prSet phldrT="[テキスト]"/>
      <dgm:spPr/>
      <dgm:t>
        <a:bodyPr/>
        <a:lstStyle/>
        <a:p>
          <a:r>
            <a:rPr kumimoji="1" lang="en-US" altLang="ja-JP" dirty="0"/>
            <a:t>2020</a:t>
          </a:r>
          <a:r>
            <a:rPr kumimoji="1" lang="ja-JP" altLang="en-US" dirty="0"/>
            <a:t>年</a:t>
          </a:r>
          <a:endParaRPr kumimoji="1" lang="en-US" altLang="ja-JP" dirty="0"/>
        </a:p>
        <a:p>
          <a:r>
            <a:rPr kumimoji="1" lang="ja-JP" altLang="ja-JP" dirty="0"/>
            <a:t>東京オリンピッ</a:t>
          </a:r>
          <a:r>
            <a:rPr kumimoji="1" lang="ja-JP" altLang="en-US" dirty="0"/>
            <a:t>ク</a:t>
          </a:r>
          <a:endParaRPr kumimoji="1" lang="en-US" altLang="ja-JP" dirty="0"/>
        </a:p>
        <a:p>
          <a:r>
            <a:rPr kumimoji="1" lang="ja-JP" altLang="ja-JP" dirty="0"/>
            <a:t>パラリンピック</a:t>
          </a:r>
          <a:endParaRPr kumimoji="1" lang="ja-JP" altLang="en-US" dirty="0"/>
        </a:p>
      </dgm:t>
    </dgm:pt>
    <dgm:pt modelId="{03D8D7DF-A2C0-4306-9C2B-CB3E8D6B9EC3}" type="parTrans" cxnId="{E7ACCB1F-C896-4662-B16B-A37396D26BFD}">
      <dgm:prSet/>
      <dgm:spPr/>
      <dgm:t>
        <a:bodyPr/>
        <a:lstStyle/>
        <a:p>
          <a:endParaRPr kumimoji="1" lang="ja-JP" altLang="en-US"/>
        </a:p>
      </dgm:t>
    </dgm:pt>
    <dgm:pt modelId="{21EC73EB-1475-4AA9-9336-BF190C58AA76}" type="sibTrans" cxnId="{E7ACCB1F-C896-4662-B16B-A37396D26BFD}">
      <dgm:prSet/>
      <dgm:spPr/>
      <dgm:t>
        <a:bodyPr/>
        <a:lstStyle/>
        <a:p>
          <a:endParaRPr kumimoji="1" lang="ja-JP" altLang="en-US"/>
        </a:p>
      </dgm:t>
    </dgm:pt>
    <dgm:pt modelId="{613BE8BD-19AE-4DE4-B978-B444338E6E5B}">
      <dgm:prSet phldrT="[テキスト]"/>
      <dgm:spPr/>
      <dgm:t>
        <a:bodyPr/>
        <a:lstStyle/>
        <a:p>
          <a:r>
            <a:rPr kumimoji="1" lang="en-US" altLang="ja-JP" dirty="0"/>
            <a:t>2021</a:t>
          </a:r>
          <a:r>
            <a:rPr kumimoji="1" lang="ja-JP" altLang="en-US" dirty="0"/>
            <a:t>年</a:t>
          </a:r>
          <a:endParaRPr kumimoji="1" lang="en-US" altLang="ja-JP" dirty="0"/>
        </a:p>
        <a:p>
          <a:r>
            <a:rPr lang="ja-JP" dirty="0"/>
            <a:t>関西ワールド</a:t>
          </a:r>
          <a:endParaRPr lang="en-US" altLang="ja-JP" dirty="0"/>
        </a:p>
        <a:p>
          <a:r>
            <a:rPr lang="ja-JP" dirty="0"/>
            <a:t>マスターズゲーム</a:t>
          </a:r>
          <a:endParaRPr kumimoji="1" lang="ja-JP" altLang="en-US" dirty="0"/>
        </a:p>
      </dgm:t>
    </dgm:pt>
    <dgm:pt modelId="{929455F2-0D43-47D7-A5A7-8D3D331A0DF5}" type="parTrans" cxnId="{C7A6BC95-A3E9-40F9-B5A4-CD82BD34F52A}">
      <dgm:prSet/>
      <dgm:spPr/>
      <dgm:t>
        <a:bodyPr/>
        <a:lstStyle/>
        <a:p>
          <a:endParaRPr kumimoji="1" lang="ja-JP" altLang="en-US"/>
        </a:p>
      </dgm:t>
    </dgm:pt>
    <dgm:pt modelId="{02A5F2FD-6584-4DAE-ADB5-F62E441D7EF3}" type="sibTrans" cxnId="{C7A6BC95-A3E9-40F9-B5A4-CD82BD34F52A}">
      <dgm:prSet/>
      <dgm:spPr/>
      <dgm:t>
        <a:bodyPr/>
        <a:lstStyle/>
        <a:p>
          <a:endParaRPr kumimoji="1" lang="ja-JP" altLang="en-US"/>
        </a:p>
      </dgm:t>
    </dgm:pt>
    <dgm:pt modelId="{29DAA1FD-91FA-4686-BCC2-7DE6CBD91341}" type="pres">
      <dgm:prSet presAssocID="{3280C436-039F-4044-A2A0-53F36C465867}" presName="Name0" presStyleCnt="0">
        <dgm:presLayoutVars>
          <dgm:dir/>
          <dgm:resizeHandles val="exact"/>
        </dgm:presLayoutVars>
      </dgm:prSet>
      <dgm:spPr/>
    </dgm:pt>
    <dgm:pt modelId="{E7EA761A-EBC5-48A3-B684-E737F0D0BDA3}" type="pres">
      <dgm:prSet presAssocID="{A53ACF23-08D6-45A2-B12E-E4E38AD01AA4}" presName="node" presStyleLbl="node1" presStyleIdx="0" presStyleCnt="3" custLinFactNeighborX="37660" custLinFactNeighborY="-53749">
        <dgm:presLayoutVars>
          <dgm:bulletEnabled val="1"/>
        </dgm:presLayoutVars>
      </dgm:prSet>
      <dgm:spPr/>
      <dgm:t>
        <a:bodyPr/>
        <a:lstStyle/>
        <a:p>
          <a:endParaRPr kumimoji="1" lang="ja-JP" altLang="en-US"/>
        </a:p>
      </dgm:t>
    </dgm:pt>
    <dgm:pt modelId="{F9FF650F-7026-49DA-B63B-5215B03F3BE7}" type="pres">
      <dgm:prSet presAssocID="{3BB18D42-6CCE-41E2-9E66-CE68DB99965E}" presName="sibTrans" presStyleLbl="sibTrans2D1" presStyleIdx="0" presStyleCnt="2" custAng="0" custLinFactNeighborX="3689" custLinFactNeighborY="-3438"/>
      <dgm:spPr/>
      <dgm:t>
        <a:bodyPr/>
        <a:lstStyle/>
        <a:p>
          <a:endParaRPr kumimoji="1" lang="ja-JP" altLang="en-US"/>
        </a:p>
      </dgm:t>
    </dgm:pt>
    <dgm:pt modelId="{FFFC5A21-EF1D-4664-93E7-180CF42AD5AF}" type="pres">
      <dgm:prSet presAssocID="{3BB18D42-6CCE-41E2-9E66-CE68DB99965E}" presName="connectorText" presStyleLbl="sibTrans2D1" presStyleIdx="0" presStyleCnt="2"/>
      <dgm:spPr/>
      <dgm:t>
        <a:bodyPr/>
        <a:lstStyle/>
        <a:p>
          <a:endParaRPr kumimoji="1" lang="ja-JP" altLang="en-US"/>
        </a:p>
      </dgm:t>
    </dgm:pt>
    <dgm:pt modelId="{F25EBF30-4E98-4D99-9FC1-B801F3C5ABD1}" type="pres">
      <dgm:prSet presAssocID="{3B987084-8F8B-45B5-BC52-3DD15F41F13C}" presName="node" presStyleLbl="node1" presStyleIdx="1" presStyleCnt="3" custLinFactNeighborX="17581" custLinFactNeighborY="-53749">
        <dgm:presLayoutVars>
          <dgm:bulletEnabled val="1"/>
        </dgm:presLayoutVars>
      </dgm:prSet>
      <dgm:spPr/>
      <dgm:t>
        <a:bodyPr/>
        <a:lstStyle/>
        <a:p>
          <a:endParaRPr kumimoji="1" lang="ja-JP" altLang="en-US"/>
        </a:p>
      </dgm:t>
    </dgm:pt>
    <dgm:pt modelId="{B583B21C-0696-45BD-A2B6-B75461FC63FF}" type="pres">
      <dgm:prSet presAssocID="{21EC73EB-1475-4AA9-9336-BF190C58AA76}" presName="sibTrans" presStyleLbl="sibTrans2D1" presStyleIdx="1" presStyleCnt="2"/>
      <dgm:spPr/>
      <dgm:t>
        <a:bodyPr/>
        <a:lstStyle/>
        <a:p>
          <a:endParaRPr kumimoji="1" lang="ja-JP" altLang="en-US"/>
        </a:p>
      </dgm:t>
    </dgm:pt>
    <dgm:pt modelId="{5E010B32-F833-4C7C-A18B-9B3D771D979E}" type="pres">
      <dgm:prSet presAssocID="{21EC73EB-1475-4AA9-9336-BF190C58AA76}" presName="connectorText" presStyleLbl="sibTrans2D1" presStyleIdx="1" presStyleCnt="2"/>
      <dgm:spPr/>
      <dgm:t>
        <a:bodyPr/>
        <a:lstStyle/>
        <a:p>
          <a:endParaRPr kumimoji="1" lang="ja-JP" altLang="en-US"/>
        </a:p>
      </dgm:t>
    </dgm:pt>
    <dgm:pt modelId="{28BA38C6-7F45-45CB-93F3-E29C6B791E49}" type="pres">
      <dgm:prSet presAssocID="{613BE8BD-19AE-4DE4-B978-B444338E6E5B}" presName="node" presStyleLbl="node1" presStyleIdx="2" presStyleCnt="3" custLinFactNeighborX="-3427" custLinFactNeighborY="-53749">
        <dgm:presLayoutVars>
          <dgm:bulletEnabled val="1"/>
        </dgm:presLayoutVars>
      </dgm:prSet>
      <dgm:spPr/>
      <dgm:t>
        <a:bodyPr/>
        <a:lstStyle/>
        <a:p>
          <a:endParaRPr kumimoji="1" lang="ja-JP" altLang="en-US"/>
        </a:p>
      </dgm:t>
    </dgm:pt>
  </dgm:ptLst>
  <dgm:cxnLst>
    <dgm:cxn modelId="{7D92B93C-8820-4387-893E-B6472DB74E6D}" srcId="{3280C436-039F-4044-A2A0-53F36C465867}" destId="{A53ACF23-08D6-45A2-B12E-E4E38AD01AA4}" srcOrd="0" destOrd="0" parTransId="{AE3A1320-C4D1-410D-8753-0419E2BED683}" sibTransId="{3BB18D42-6CCE-41E2-9E66-CE68DB99965E}"/>
    <dgm:cxn modelId="{C7A6BC95-A3E9-40F9-B5A4-CD82BD34F52A}" srcId="{3280C436-039F-4044-A2A0-53F36C465867}" destId="{613BE8BD-19AE-4DE4-B978-B444338E6E5B}" srcOrd="2" destOrd="0" parTransId="{929455F2-0D43-47D7-A5A7-8D3D331A0DF5}" sibTransId="{02A5F2FD-6584-4DAE-ADB5-F62E441D7EF3}"/>
    <dgm:cxn modelId="{3EC982DB-2F8A-490E-BF25-817D7E31E009}" type="presOf" srcId="{3B987084-8F8B-45B5-BC52-3DD15F41F13C}" destId="{F25EBF30-4E98-4D99-9FC1-B801F3C5ABD1}" srcOrd="0" destOrd="0" presId="urn:microsoft.com/office/officeart/2005/8/layout/process1"/>
    <dgm:cxn modelId="{4BF7FBFF-5711-4A95-A2F7-1822CD2558E3}" type="presOf" srcId="{21EC73EB-1475-4AA9-9336-BF190C58AA76}" destId="{B583B21C-0696-45BD-A2B6-B75461FC63FF}" srcOrd="0" destOrd="0" presId="urn:microsoft.com/office/officeart/2005/8/layout/process1"/>
    <dgm:cxn modelId="{E7ACCB1F-C896-4662-B16B-A37396D26BFD}" srcId="{3280C436-039F-4044-A2A0-53F36C465867}" destId="{3B987084-8F8B-45B5-BC52-3DD15F41F13C}" srcOrd="1" destOrd="0" parTransId="{03D8D7DF-A2C0-4306-9C2B-CB3E8D6B9EC3}" sibTransId="{21EC73EB-1475-4AA9-9336-BF190C58AA76}"/>
    <dgm:cxn modelId="{43BFBDA3-ED1C-433C-94BB-D5374601DBAB}" type="presOf" srcId="{3BB18D42-6CCE-41E2-9E66-CE68DB99965E}" destId="{FFFC5A21-EF1D-4664-93E7-180CF42AD5AF}" srcOrd="1" destOrd="0" presId="urn:microsoft.com/office/officeart/2005/8/layout/process1"/>
    <dgm:cxn modelId="{382841D9-7327-460E-B8C6-EACC37960310}" type="presOf" srcId="{3BB18D42-6CCE-41E2-9E66-CE68DB99965E}" destId="{F9FF650F-7026-49DA-B63B-5215B03F3BE7}" srcOrd="0" destOrd="0" presId="urn:microsoft.com/office/officeart/2005/8/layout/process1"/>
    <dgm:cxn modelId="{3ACE237E-9CC0-49D5-939B-5F92C228D236}" type="presOf" srcId="{21EC73EB-1475-4AA9-9336-BF190C58AA76}" destId="{5E010B32-F833-4C7C-A18B-9B3D771D979E}" srcOrd="1" destOrd="0" presId="urn:microsoft.com/office/officeart/2005/8/layout/process1"/>
    <dgm:cxn modelId="{ECDCB4ED-A946-44F4-A2FE-CF38AAA29EF4}" type="presOf" srcId="{A53ACF23-08D6-45A2-B12E-E4E38AD01AA4}" destId="{E7EA761A-EBC5-48A3-B684-E737F0D0BDA3}" srcOrd="0" destOrd="0" presId="urn:microsoft.com/office/officeart/2005/8/layout/process1"/>
    <dgm:cxn modelId="{DCBA232A-F8F2-49B1-BFFA-3463C3ABB746}" type="presOf" srcId="{3280C436-039F-4044-A2A0-53F36C465867}" destId="{29DAA1FD-91FA-4686-BCC2-7DE6CBD91341}" srcOrd="0" destOrd="0" presId="urn:microsoft.com/office/officeart/2005/8/layout/process1"/>
    <dgm:cxn modelId="{E475115E-7A49-4495-B2F1-6CDB43F2EB7D}" type="presOf" srcId="{613BE8BD-19AE-4DE4-B978-B444338E6E5B}" destId="{28BA38C6-7F45-45CB-93F3-E29C6B791E49}" srcOrd="0" destOrd="0" presId="urn:microsoft.com/office/officeart/2005/8/layout/process1"/>
    <dgm:cxn modelId="{9E290F29-CB95-493A-B67C-F63E46F58AB0}" type="presParOf" srcId="{29DAA1FD-91FA-4686-BCC2-7DE6CBD91341}" destId="{E7EA761A-EBC5-48A3-B684-E737F0D0BDA3}" srcOrd="0" destOrd="0" presId="urn:microsoft.com/office/officeart/2005/8/layout/process1"/>
    <dgm:cxn modelId="{1152603B-D6B1-4DF1-8EEE-4165D83201FC}" type="presParOf" srcId="{29DAA1FD-91FA-4686-BCC2-7DE6CBD91341}" destId="{F9FF650F-7026-49DA-B63B-5215B03F3BE7}" srcOrd="1" destOrd="0" presId="urn:microsoft.com/office/officeart/2005/8/layout/process1"/>
    <dgm:cxn modelId="{7DB3F6E3-EF0A-499C-9C2E-1B2B73FE6668}" type="presParOf" srcId="{F9FF650F-7026-49DA-B63B-5215B03F3BE7}" destId="{FFFC5A21-EF1D-4664-93E7-180CF42AD5AF}" srcOrd="0" destOrd="0" presId="urn:microsoft.com/office/officeart/2005/8/layout/process1"/>
    <dgm:cxn modelId="{5FC4AC87-E5F3-4E58-9E22-B1DA540A1EC3}" type="presParOf" srcId="{29DAA1FD-91FA-4686-BCC2-7DE6CBD91341}" destId="{F25EBF30-4E98-4D99-9FC1-B801F3C5ABD1}" srcOrd="2" destOrd="0" presId="urn:microsoft.com/office/officeart/2005/8/layout/process1"/>
    <dgm:cxn modelId="{5327CFCB-1A1A-4624-B105-C89B726851DF}" type="presParOf" srcId="{29DAA1FD-91FA-4686-BCC2-7DE6CBD91341}" destId="{B583B21C-0696-45BD-A2B6-B75461FC63FF}" srcOrd="3" destOrd="0" presId="urn:microsoft.com/office/officeart/2005/8/layout/process1"/>
    <dgm:cxn modelId="{B2595EB5-5A71-41E3-B1B2-FFE944B468F3}" type="presParOf" srcId="{B583B21C-0696-45BD-A2B6-B75461FC63FF}" destId="{5E010B32-F833-4C7C-A18B-9B3D771D979E}" srcOrd="0" destOrd="0" presId="urn:microsoft.com/office/officeart/2005/8/layout/process1"/>
    <dgm:cxn modelId="{3EA911AE-8A38-4258-A620-6083993F402D}" type="presParOf" srcId="{29DAA1FD-91FA-4686-BCC2-7DE6CBD91341}" destId="{28BA38C6-7F45-45CB-93F3-E29C6B791E49}"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0BF0577-53E9-484C-B28A-EE16D69F7F64}"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kumimoji="1" lang="ja-JP" altLang="en-US"/>
        </a:p>
      </dgm:t>
    </dgm:pt>
    <dgm:pt modelId="{431B3827-5266-44F0-A5AD-495A9CC8590B}">
      <dgm:prSet/>
      <dgm:spPr/>
      <dgm:t>
        <a:bodyPr/>
        <a:lstStyle/>
        <a:p>
          <a:pPr rtl="0"/>
          <a:r>
            <a:rPr kumimoji="1" lang="ja-JP" dirty="0"/>
            <a:t>スポーツ復興くじとは、サッカーの試合の結果</a:t>
          </a:r>
          <a:endParaRPr kumimoji="1" lang="en-US" altLang="ja-JP" dirty="0"/>
        </a:p>
        <a:p>
          <a:pPr rtl="0"/>
          <a:r>
            <a:rPr kumimoji="1" lang="ja-JP" dirty="0"/>
            <a:t>（勝敗・得点）を予想するくじのこと</a:t>
          </a:r>
          <a:r>
            <a:rPr kumimoji="1" lang="ja-JP" altLang="en-US" dirty="0"/>
            <a:t>。</a:t>
          </a:r>
          <a:endParaRPr lang="ja-JP" dirty="0"/>
        </a:p>
      </dgm:t>
    </dgm:pt>
    <dgm:pt modelId="{DC29AADE-3B36-4A98-A16F-A188ED3D728A}" type="parTrans" cxnId="{39662F5E-C186-4240-AFBD-64BD12F87CEC}">
      <dgm:prSet/>
      <dgm:spPr/>
      <dgm:t>
        <a:bodyPr/>
        <a:lstStyle/>
        <a:p>
          <a:endParaRPr kumimoji="1" lang="ja-JP" altLang="en-US"/>
        </a:p>
      </dgm:t>
    </dgm:pt>
    <dgm:pt modelId="{D5423517-F67C-425B-B740-6BA7AAEBE49C}" type="sibTrans" cxnId="{39662F5E-C186-4240-AFBD-64BD12F87CEC}">
      <dgm:prSet/>
      <dgm:spPr/>
      <dgm:t>
        <a:bodyPr/>
        <a:lstStyle/>
        <a:p>
          <a:endParaRPr kumimoji="1" lang="ja-JP" altLang="en-US"/>
        </a:p>
      </dgm:t>
    </dgm:pt>
    <dgm:pt modelId="{3DD99B5A-133C-4C22-847A-7E6F29AE0575}">
      <dgm:prSet/>
      <dgm:spPr/>
      <dgm:t>
        <a:bodyPr/>
        <a:lstStyle/>
        <a:p>
          <a:pPr rtl="0"/>
          <a:r>
            <a:rPr kumimoji="1" lang="ja-JP" dirty="0"/>
            <a:t>収益は、地域スポーツ復興、競技水準の向上等の財源として、日本のスポーツ発展を支えて</a:t>
          </a:r>
          <a:r>
            <a:rPr kumimoji="1" lang="ja-JP" altLang="en-US" dirty="0"/>
            <a:t>いる</a:t>
          </a:r>
          <a:r>
            <a:rPr kumimoji="1" lang="ja-JP" dirty="0"/>
            <a:t>。</a:t>
          </a:r>
          <a:endParaRPr lang="ja-JP" dirty="0"/>
        </a:p>
      </dgm:t>
    </dgm:pt>
    <dgm:pt modelId="{5A1FCE3C-214B-4B20-BB1F-2C75FD485DA8}" type="parTrans" cxnId="{1E26F828-84E9-4DFB-A2AD-54B5F4A76393}">
      <dgm:prSet/>
      <dgm:spPr/>
      <dgm:t>
        <a:bodyPr/>
        <a:lstStyle/>
        <a:p>
          <a:endParaRPr kumimoji="1" lang="ja-JP" altLang="en-US"/>
        </a:p>
      </dgm:t>
    </dgm:pt>
    <dgm:pt modelId="{2B37EBC9-A79A-4580-A470-32B25C964846}" type="sibTrans" cxnId="{1E26F828-84E9-4DFB-A2AD-54B5F4A76393}">
      <dgm:prSet/>
      <dgm:spPr/>
      <dgm:t>
        <a:bodyPr/>
        <a:lstStyle/>
        <a:p>
          <a:endParaRPr kumimoji="1" lang="ja-JP" altLang="en-US"/>
        </a:p>
      </dgm:t>
    </dgm:pt>
    <dgm:pt modelId="{B61ED7DC-FA72-414E-8928-B83FC094A0C2}" type="pres">
      <dgm:prSet presAssocID="{A0BF0577-53E9-484C-B28A-EE16D69F7F64}" presName="vert0" presStyleCnt="0">
        <dgm:presLayoutVars>
          <dgm:dir/>
          <dgm:animOne val="branch"/>
          <dgm:animLvl val="lvl"/>
        </dgm:presLayoutVars>
      </dgm:prSet>
      <dgm:spPr/>
      <dgm:t>
        <a:bodyPr/>
        <a:lstStyle/>
        <a:p>
          <a:endParaRPr kumimoji="1" lang="ja-JP" altLang="en-US"/>
        </a:p>
      </dgm:t>
    </dgm:pt>
    <dgm:pt modelId="{81267D37-EA8D-4850-93B0-D8A5DD1D0355}" type="pres">
      <dgm:prSet presAssocID="{431B3827-5266-44F0-A5AD-495A9CC8590B}" presName="thickLine" presStyleLbl="alignNode1" presStyleIdx="0" presStyleCnt="2"/>
      <dgm:spPr/>
    </dgm:pt>
    <dgm:pt modelId="{11DE39F2-4943-4E6B-A91A-0E3E268057EC}" type="pres">
      <dgm:prSet presAssocID="{431B3827-5266-44F0-A5AD-495A9CC8590B}" presName="horz1" presStyleCnt="0"/>
      <dgm:spPr/>
    </dgm:pt>
    <dgm:pt modelId="{CD3712E0-55B3-411B-B29F-60019198A029}" type="pres">
      <dgm:prSet presAssocID="{431B3827-5266-44F0-A5AD-495A9CC8590B}" presName="tx1" presStyleLbl="revTx" presStyleIdx="0" presStyleCnt="2"/>
      <dgm:spPr/>
      <dgm:t>
        <a:bodyPr/>
        <a:lstStyle/>
        <a:p>
          <a:endParaRPr kumimoji="1" lang="ja-JP" altLang="en-US"/>
        </a:p>
      </dgm:t>
    </dgm:pt>
    <dgm:pt modelId="{5F205413-7E6B-4396-82AE-26954BF79DEA}" type="pres">
      <dgm:prSet presAssocID="{431B3827-5266-44F0-A5AD-495A9CC8590B}" presName="vert1" presStyleCnt="0"/>
      <dgm:spPr/>
    </dgm:pt>
    <dgm:pt modelId="{C7D3D770-45A7-41F0-856D-8905AF6386EA}" type="pres">
      <dgm:prSet presAssocID="{3DD99B5A-133C-4C22-847A-7E6F29AE0575}" presName="thickLine" presStyleLbl="alignNode1" presStyleIdx="1" presStyleCnt="2"/>
      <dgm:spPr/>
    </dgm:pt>
    <dgm:pt modelId="{5F2AB2AF-89D1-4C80-8F41-2D476052D038}" type="pres">
      <dgm:prSet presAssocID="{3DD99B5A-133C-4C22-847A-7E6F29AE0575}" presName="horz1" presStyleCnt="0"/>
      <dgm:spPr/>
    </dgm:pt>
    <dgm:pt modelId="{A33C93D8-C470-42F6-AC57-E75D9145409A}" type="pres">
      <dgm:prSet presAssocID="{3DD99B5A-133C-4C22-847A-7E6F29AE0575}" presName="tx1" presStyleLbl="revTx" presStyleIdx="1" presStyleCnt="2"/>
      <dgm:spPr/>
      <dgm:t>
        <a:bodyPr/>
        <a:lstStyle/>
        <a:p>
          <a:endParaRPr kumimoji="1" lang="ja-JP" altLang="en-US"/>
        </a:p>
      </dgm:t>
    </dgm:pt>
    <dgm:pt modelId="{A45F1123-AE7F-4517-AC53-AA2522209372}" type="pres">
      <dgm:prSet presAssocID="{3DD99B5A-133C-4C22-847A-7E6F29AE0575}" presName="vert1" presStyleCnt="0"/>
      <dgm:spPr/>
    </dgm:pt>
  </dgm:ptLst>
  <dgm:cxnLst>
    <dgm:cxn modelId="{7A6E14F7-AF51-493D-9A20-47E5AE4B6A1F}" type="presOf" srcId="{431B3827-5266-44F0-A5AD-495A9CC8590B}" destId="{CD3712E0-55B3-411B-B29F-60019198A029}" srcOrd="0" destOrd="0" presId="urn:microsoft.com/office/officeart/2008/layout/LinedList"/>
    <dgm:cxn modelId="{D92CE020-12D5-46EB-95C6-3A95C3820A25}" type="presOf" srcId="{A0BF0577-53E9-484C-B28A-EE16D69F7F64}" destId="{B61ED7DC-FA72-414E-8928-B83FC094A0C2}" srcOrd="0" destOrd="0" presId="urn:microsoft.com/office/officeart/2008/layout/LinedList"/>
    <dgm:cxn modelId="{1E26F828-84E9-4DFB-A2AD-54B5F4A76393}" srcId="{A0BF0577-53E9-484C-B28A-EE16D69F7F64}" destId="{3DD99B5A-133C-4C22-847A-7E6F29AE0575}" srcOrd="1" destOrd="0" parTransId="{5A1FCE3C-214B-4B20-BB1F-2C75FD485DA8}" sibTransId="{2B37EBC9-A79A-4580-A470-32B25C964846}"/>
    <dgm:cxn modelId="{05C2E6B4-EBFB-416E-9F54-33DEFDD20425}" type="presOf" srcId="{3DD99B5A-133C-4C22-847A-7E6F29AE0575}" destId="{A33C93D8-C470-42F6-AC57-E75D9145409A}" srcOrd="0" destOrd="0" presId="urn:microsoft.com/office/officeart/2008/layout/LinedList"/>
    <dgm:cxn modelId="{39662F5E-C186-4240-AFBD-64BD12F87CEC}" srcId="{A0BF0577-53E9-484C-B28A-EE16D69F7F64}" destId="{431B3827-5266-44F0-A5AD-495A9CC8590B}" srcOrd="0" destOrd="0" parTransId="{DC29AADE-3B36-4A98-A16F-A188ED3D728A}" sibTransId="{D5423517-F67C-425B-B740-6BA7AAEBE49C}"/>
    <dgm:cxn modelId="{9E19F299-8EE5-4E76-9382-A8B4A368DA40}" type="presParOf" srcId="{B61ED7DC-FA72-414E-8928-B83FC094A0C2}" destId="{81267D37-EA8D-4850-93B0-D8A5DD1D0355}" srcOrd="0" destOrd="0" presId="urn:microsoft.com/office/officeart/2008/layout/LinedList"/>
    <dgm:cxn modelId="{BA55C1AE-C47E-4796-B9BE-F3E61A24F316}" type="presParOf" srcId="{B61ED7DC-FA72-414E-8928-B83FC094A0C2}" destId="{11DE39F2-4943-4E6B-A91A-0E3E268057EC}" srcOrd="1" destOrd="0" presId="urn:microsoft.com/office/officeart/2008/layout/LinedList"/>
    <dgm:cxn modelId="{C82EB954-D895-4DBB-AEFF-770EBE8AD8AB}" type="presParOf" srcId="{11DE39F2-4943-4E6B-A91A-0E3E268057EC}" destId="{CD3712E0-55B3-411B-B29F-60019198A029}" srcOrd="0" destOrd="0" presId="urn:microsoft.com/office/officeart/2008/layout/LinedList"/>
    <dgm:cxn modelId="{9653C088-1005-49EB-B6BB-591EA9F90F30}" type="presParOf" srcId="{11DE39F2-4943-4E6B-A91A-0E3E268057EC}" destId="{5F205413-7E6B-4396-82AE-26954BF79DEA}" srcOrd="1" destOrd="0" presId="urn:microsoft.com/office/officeart/2008/layout/LinedList"/>
    <dgm:cxn modelId="{1838FDA3-7B0A-456D-9D85-72BCC343C781}" type="presParOf" srcId="{B61ED7DC-FA72-414E-8928-B83FC094A0C2}" destId="{C7D3D770-45A7-41F0-856D-8905AF6386EA}" srcOrd="2" destOrd="0" presId="urn:microsoft.com/office/officeart/2008/layout/LinedList"/>
    <dgm:cxn modelId="{84366CE8-9782-49DE-8A88-87132E746DA7}" type="presParOf" srcId="{B61ED7DC-FA72-414E-8928-B83FC094A0C2}" destId="{5F2AB2AF-89D1-4C80-8F41-2D476052D038}" srcOrd="3" destOrd="0" presId="urn:microsoft.com/office/officeart/2008/layout/LinedList"/>
    <dgm:cxn modelId="{40A20537-DEFA-4743-AB3A-23E9A2C865D1}" type="presParOf" srcId="{5F2AB2AF-89D1-4C80-8F41-2D476052D038}" destId="{A33C93D8-C470-42F6-AC57-E75D9145409A}" srcOrd="0" destOrd="0" presId="urn:microsoft.com/office/officeart/2008/layout/LinedList"/>
    <dgm:cxn modelId="{6D60594D-80A3-407B-942E-FF1DBA2D77C9}" type="presParOf" srcId="{5F2AB2AF-89D1-4C80-8F41-2D476052D038}" destId="{A45F1123-AE7F-4517-AC53-AA2522209372}"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FA58534-1001-4329-A559-BA8BB3DE80FA}" type="doc">
      <dgm:prSet loTypeId="urn:microsoft.com/office/officeart/2008/layout/LinedList" loCatId="list" qsTypeId="urn:microsoft.com/office/officeart/2005/8/quickstyle/simple4" qsCatId="simple" csTypeId="urn:microsoft.com/office/officeart/2005/8/colors/accent3_2" csCatId="accent3"/>
      <dgm:spPr/>
      <dgm:t>
        <a:bodyPr/>
        <a:lstStyle/>
        <a:p>
          <a:endParaRPr kumimoji="1" lang="ja-JP" altLang="en-US"/>
        </a:p>
      </dgm:t>
    </dgm:pt>
    <dgm:pt modelId="{B38047A7-7A95-4252-88AE-09718011E25A}">
      <dgm:prSet/>
      <dgm:spPr/>
      <dgm:t>
        <a:bodyPr/>
        <a:lstStyle/>
        <a:p>
          <a:r>
            <a:rPr kumimoji="1" lang="ja-JP"/>
            <a:t>競馬法により競馬を行う団体。日本政府が資本金の全額を出資する特殊法人。</a:t>
          </a:r>
          <a:endParaRPr lang="ja-JP"/>
        </a:p>
      </dgm:t>
    </dgm:pt>
    <dgm:pt modelId="{1AAC22E6-D33B-4D35-AB3B-B601FC7C37AE}" type="parTrans" cxnId="{184BAFFB-0144-48BF-A94B-46E1201F228B}">
      <dgm:prSet/>
      <dgm:spPr/>
      <dgm:t>
        <a:bodyPr/>
        <a:lstStyle/>
        <a:p>
          <a:endParaRPr kumimoji="1" lang="ja-JP" altLang="en-US"/>
        </a:p>
      </dgm:t>
    </dgm:pt>
    <dgm:pt modelId="{3B68F0BE-A64A-46E4-BFFC-49EB1DB8E413}" type="sibTrans" cxnId="{184BAFFB-0144-48BF-A94B-46E1201F228B}">
      <dgm:prSet/>
      <dgm:spPr/>
      <dgm:t>
        <a:bodyPr/>
        <a:lstStyle/>
        <a:p>
          <a:endParaRPr kumimoji="1" lang="ja-JP" altLang="en-US"/>
        </a:p>
      </dgm:t>
    </dgm:pt>
    <dgm:pt modelId="{CD1CB810-10C7-4693-8EA8-20CE0D31C4B9}">
      <dgm:prSet/>
      <dgm:spPr/>
      <dgm:t>
        <a:bodyPr/>
        <a:lstStyle/>
        <a:p>
          <a:r>
            <a:rPr kumimoji="1" lang="ja-JP"/>
            <a:t>売り上げのうち、払戻金と運営費を除いた</a:t>
          </a:r>
          <a:r>
            <a:rPr kumimoji="1" lang="en-US"/>
            <a:t>10%</a:t>
          </a:r>
          <a:r>
            <a:rPr kumimoji="1" lang="ja-JP"/>
            <a:t>が国庫納付金として国に納められ、そのうちの</a:t>
          </a:r>
          <a:r>
            <a:rPr kumimoji="1" lang="en-US"/>
            <a:t>4</a:t>
          </a:r>
          <a:r>
            <a:rPr kumimoji="1" lang="ja-JP"/>
            <a:t>分の</a:t>
          </a:r>
          <a:r>
            <a:rPr kumimoji="1" lang="en-US"/>
            <a:t>3</a:t>
          </a:r>
          <a:r>
            <a:rPr kumimoji="1" lang="ja-JP"/>
            <a:t>が畜産振興に、</a:t>
          </a:r>
          <a:r>
            <a:rPr kumimoji="1" lang="en-US"/>
            <a:t>4</a:t>
          </a:r>
          <a:r>
            <a:rPr kumimoji="1" lang="ja-JP"/>
            <a:t>分の１が社会福祉に活用される。</a:t>
          </a:r>
          <a:endParaRPr lang="ja-JP"/>
        </a:p>
      </dgm:t>
    </dgm:pt>
    <dgm:pt modelId="{93B131B4-6734-4E97-9012-53A4437D2ECD}" type="parTrans" cxnId="{8AFBDED2-095A-423B-8F80-28C635711DED}">
      <dgm:prSet/>
      <dgm:spPr/>
      <dgm:t>
        <a:bodyPr/>
        <a:lstStyle/>
        <a:p>
          <a:endParaRPr kumimoji="1" lang="ja-JP" altLang="en-US"/>
        </a:p>
      </dgm:t>
    </dgm:pt>
    <dgm:pt modelId="{37018481-4269-4E0F-B315-D23C8F9493B5}" type="sibTrans" cxnId="{8AFBDED2-095A-423B-8F80-28C635711DED}">
      <dgm:prSet/>
      <dgm:spPr/>
      <dgm:t>
        <a:bodyPr/>
        <a:lstStyle/>
        <a:p>
          <a:endParaRPr kumimoji="1" lang="ja-JP" altLang="en-US"/>
        </a:p>
      </dgm:t>
    </dgm:pt>
    <dgm:pt modelId="{FEEE7240-CD81-4CDC-8437-3F50DDB775CF}" type="pres">
      <dgm:prSet presAssocID="{7FA58534-1001-4329-A559-BA8BB3DE80FA}" presName="vert0" presStyleCnt="0">
        <dgm:presLayoutVars>
          <dgm:dir/>
          <dgm:animOne val="branch"/>
          <dgm:animLvl val="lvl"/>
        </dgm:presLayoutVars>
      </dgm:prSet>
      <dgm:spPr/>
      <dgm:t>
        <a:bodyPr/>
        <a:lstStyle/>
        <a:p>
          <a:endParaRPr kumimoji="1" lang="ja-JP" altLang="en-US"/>
        </a:p>
      </dgm:t>
    </dgm:pt>
    <dgm:pt modelId="{9E9DD570-3070-4171-AF51-621F35D65C87}" type="pres">
      <dgm:prSet presAssocID="{B38047A7-7A95-4252-88AE-09718011E25A}" presName="thickLine" presStyleLbl="alignNode1" presStyleIdx="0" presStyleCnt="2"/>
      <dgm:spPr/>
    </dgm:pt>
    <dgm:pt modelId="{4B075A76-E9CC-4F65-8E10-D77063BC7695}" type="pres">
      <dgm:prSet presAssocID="{B38047A7-7A95-4252-88AE-09718011E25A}" presName="horz1" presStyleCnt="0"/>
      <dgm:spPr/>
    </dgm:pt>
    <dgm:pt modelId="{1E439133-9568-4908-A25C-7E0CC25B82EF}" type="pres">
      <dgm:prSet presAssocID="{B38047A7-7A95-4252-88AE-09718011E25A}" presName="tx1" presStyleLbl="revTx" presStyleIdx="0" presStyleCnt="2"/>
      <dgm:spPr/>
      <dgm:t>
        <a:bodyPr/>
        <a:lstStyle/>
        <a:p>
          <a:endParaRPr kumimoji="1" lang="ja-JP" altLang="en-US"/>
        </a:p>
      </dgm:t>
    </dgm:pt>
    <dgm:pt modelId="{6086ACFE-7CF7-45E3-863A-6B4DD1988ACD}" type="pres">
      <dgm:prSet presAssocID="{B38047A7-7A95-4252-88AE-09718011E25A}" presName="vert1" presStyleCnt="0"/>
      <dgm:spPr/>
    </dgm:pt>
    <dgm:pt modelId="{D418E4C6-6347-4B0B-A81C-43A45AF8EB58}" type="pres">
      <dgm:prSet presAssocID="{CD1CB810-10C7-4693-8EA8-20CE0D31C4B9}" presName="thickLine" presStyleLbl="alignNode1" presStyleIdx="1" presStyleCnt="2"/>
      <dgm:spPr/>
    </dgm:pt>
    <dgm:pt modelId="{37560A60-2100-4204-B594-9575AE3CB506}" type="pres">
      <dgm:prSet presAssocID="{CD1CB810-10C7-4693-8EA8-20CE0D31C4B9}" presName="horz1" presStyleCnt="0"/>
      <dgm:spPr/>
    </dgm:pt>
    <dgm:pt modelId="{BD784469-3DCC-4F82-AA21-1955A47205AC}" type="pres">
      <dgm:prSet presAssocID="{CD1CB810-10C7-4693-8EA8-20CE0D31C4B9}" presName="tx1" presStyleLbl="revTx" presStyleIdx="1" presStyleCnt="2"/>
      <dgm:spPr/>
      <dgm:t>
        <a:bodyPr/>
        <a:lstStyle/>
        <a:p>
          <a:endParaRPr kumimoji="1" lang="ja-JP" altLang="en-US"/>
        </a:p>
      </dgm:t>
    </dgm:pt>
    <dgm:pt modelId="{28A00F57-0486-4DBE-AB22-87A2ADBFBBB3}" type="pres">
      <dgm:prSet presAssocID="{CD1CB810-10C7-4693-8EA8-20CE0D31C4B9}" presName="vert1" presStyleCnt="0"/>
      <dgm:spPr/>
    </dgm:pt>
  </dgm:ptLst>
  <dgm:cxnLst>
    <dgm:cxn modelId="{3B4DF111-D3F1-4589-9A0B-F0E97D2EE3AE}" type="presOf" srcId="{B38047A7-7A95-4252-88AE-09718011E25A}" destId="{1E439133-9568-4908-A25C-7E0CC25B82EF}" srcOrd="0" destOrd="0" presId="urn:microsoft.com/office/officeart/2008/layout/LinedList"/>
    <dgm:cxn modelId="{63098452-77C6-49AA-9647-ED36ED115A07}" type="presOf" srcId="{7FA58534-1001-4329-A559-BA8BB3DE80FA}" destId="{FEEE7240-CD81-4CDC-8437-3F50DDB775CF}" srcOrd="0" destOrd="0" presId="urn:microsoft.com/office/officeart/2008/layout/LinedList"/>
    <dgm:cxn modelId="{DFD5D0A4-F86C-4D89-B9CA-25BF4FC3F649}" type="presOf" srcId="{CD1CB810-10C7-4693-8EA8-20CE0D31C4B9}" destId="{BD784469-3DCC-4F82-AA21-1955A47205AC}" srcOrd="0" destOrd="0" presId="urn:microsoft.com/office/officeart/2008/layout/LinedList"/>
    <dgm:cxn modelId="{8AFBDED2-095A-423B-8F80-28C635711DED}" srcId="{7FA58534-1001-4329-A559-BA8BB3DE80FA}" destId="{CD1CB810-10C7-4693-8EA8-20CE0D31C4B9}" srcOrd="1" destOrd="0" parTransId="{93B131B4-6734-4E97-9012-53A4437D2ECD}" sibTransId="{37018481-4269-4E0F-B315-D23C8F9493B5}"/>
    <dgm:cxn modelId="{184BAFFB-0144-48BF-A94B-46E1201F228B}" srcId="{7FA58534-1001-4329-A559-BA8BB3DE80FA}" destId="{B38047A7-7A95-4252-88AE-09718011E25A}" srcOrd="0" destOrd="0" parTransId="{1AAC22E6-D33B-4D35-AB3B-B601FC7C37AE}" sibTransId="{3B68F0BE-A64A-46E4-BFFC-49EB1DB8E413}"/>
    <dgm:cxn modelId="{BE337241-F9A5-4006-92A9-DB7325D03297}" type="presParOf" srcId="{FEEE7240-CD81-4CDC-8437-3F50DDB775CF}" destId="{9E9DD570-3070-4171-AF51-621F35D65C87}" srcOrd="0" destOrd="0" presId="urn:microsoft.com/office/officeart/2008/layout/LinedList"/>
    <dgm:cxn modelId="{C914069D-4BFB-4B3C-BE58-C54A17C64FAB}" type="presParOf" srcId="{FEEE7240-CD81-4CDC-8437-3F50DDB775CF}" destId="{4B075A76-E9CC-4F65-8E10-D77063BC7695}" srcOrd="1" destOrd="0" presId="urn:microsoft.com/office/officeart/2008/layout/LinedList"/>
    <dgm:cxn modelId="{B241A38E-98B8-46E5-BD96-F8CC256DA2E6}" type="presParOf" srcId="{4B075A76-E9CC-4F65-8E10-D77063BC7695}" destId="{1E439133-9568-4908-A25C-7E0CC25B82EF}" srcOrd="0" destOrd="0" presId="urn:microsoft.com/office/officeart/2008/layout/LinedList"/>
    <dgm:cxn modelId="{B56FC589-85B6-4CF5-92C1-95DD0A87C88B}" type="presParOf" srcId="{4B075A76-E9CC-4F65-8E10-D77063BC7695}" destId="{6086ACFE-7CF7-45E3-863A-6B4DD1988ACD}" srcOrd="1" destOrd="0" presId="urn:microsoft.com/office/officeart/2008/layout/LinedList"/>
    <dgm:cxn modelId="{B78CEC66-548B-47DD-8415-B5751BF57BDA}" type="presParOf" srcId="{FEEE7240-CD81-4CDC-8437-3F50DDB775CF}" destId="{D418E4C6-6347-4B0B-A81C-43A45AF8EB58}" srcOrd="2" destOrd="0" presId="urn:microsoft.com/office/officeart/2008/layout/LinedList"/>
    <dgm:cxn modelId="{60703D67-0CBC-40AD-B856-3B5D83E83E59}" type="presParOf" srcId="{FEEE7240-CD81-4CDC-8437-3F50DDB775CF}" destId="{37560A60-2100-4204-B594-9575AE3CB506}" srcOrd="3" destOrd="0" presId="urn:microsoft.com/office/officeart/2008/layout/LinedList"/>
    <dgm:cxn modelId="{908A8B6D-0109-4494-AF16-F3C25B6B4FF5}" type="presParOf" srcId="{37560A60-2100-4204-B594-9575AE3CB506}" destId="{BD784469-3DCC-4F82-AA21-1955A47205AC}" srcOrd="0" destOrd="0" presId="urn:microsoft.com/office/officeart/2008/layout/LinedList"/>
    <dgm:cxn modelId="{D512BFD7-4A8E-44F5-8F91-4816B9146839}" type="presParOf" srcId="{37560A60-2100-4204-B594-9575AE3CB506}" destId="{28A00F57-0486-4DBE-AB22-87A2ADBFBBB3}"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0C318D7-C89B-4CDB-9E64-F06CE05F0EB0}" type="doc">
      <dgm:prSet loTypeId="urn:microsoft.com/office/officeart/2009/3/layout/HorizontalOrganizationChart" loCatId="hierarchy" qsTypeId="urn:microsoft.com/office/officeart/2005/8/quickstyle/simple1" qsCatId="simple" csTypeId="urn:microsoft.com/office/officeart/2005/8/colors/accent1_2" csCatId="accent1" phldr="1"/>
      <dgm:spPr/>
      <dgm:t>
        <a:bodyPr/>
        <a:lstStyle/>
        <a:p>
          <a:endParaRPr kumimoji="1" lang="ja-JP" altLang="en-US"/>
        </a:p>
      </dgm:t>
    </dgm:pt>
    <dgm:pt modelId="{4DDDED41-4990-4B16-A64D-C8B989DC5411}">
      <dgm:prSet phldrT="[テキスト]"/>
      <dgm:spPr/>
      <dgm:t>
        <a:bodyPr/>
        <a:lstStyle/>
        <a:p>
          <a:pPr>
            <a:lnSpc>
              <a:spcPct val="100000"/>
            </a:lnSpc>
          </a:pPr>
          <a:r>
            <a:rPr kumimoji="1" lang="ja-JP" altLang="en-US" dirty="0"/>
            <a:t>香港ジョッキー</a:t>
          </a:r>
          <a:endParaRPr kumimoji="1" lang="en-US" altLang="ja-JP" dirty="0"/>
        </a:p>
        <a:p>
          <a:pPr>
            <a:lnSpc>
              <a:spcPct val="100000"/>
            </a:lnSpc>
          </a:pPr>
          <a:r>
            <a:rPr kumimoji="1" lang="ja-JP" altLang="en-US" dirty="0"/>
            <a:t>クラブ</a:t>
          </a:r>
        </a:p>
      </dgm:t>
    </dgm:pt>
    <dgm:pt modelId="{0D48F6A9-E95B-4E32-BDFE-5274F86273FC}" type="parTrans" cxnId="{0E198F2C-885A-46D4-8631-46030874E86C}">
      <dgm:prSet/>
      <dgm:spPr/>
      <dgm:t>
        <a:bodyPr/>
        <a:lstStyle/>
        <a:p>
          <a:endParaRPr kumimoji="1" lang="ja-JP" altLang="en-US"/>
        </a:p>
      </dgm:t>
    </dgm:pt>
    <dgm:pt modelId="{F99AD149-3674-4EDD-9541-F7E622BDA497}" type="sibTrans" cxnId="{0E198F2C-885A-46D4-8631-46030874E86C}">
      <dgm:prSet/>
      <dgm:spPr/>
      <dgm:t>
        <a:bodyPr/>
        <a:lstStyle/>
        <a:p>
          <a:endParaRPr kumimoji="1" lang="ja-JP" altLang="en-US"/>
        </a:p>
      </dgm:t>
    </dgm:pt>
    <dgm:pt modelId="{323FE2F9-B88A-41CA-9762-2A5E956D6D73}">
      <dgm:prSet phldrT="[テキスト]"/>
      <dgm:spPr/>
      <dgm:t>
        <a:bodyPr/>
        <a:lstStyle/>
        <a:p>
          <a:pPr>
            <a:lnSpc>
              <a:spcPct val="100000"/>
            </a:lnSpc>
          </a:pPr>
          <a:r>
            <a:rPr kumimoji="1" lang="ja-JP" altLang="en-US" dirty="0"/>
            <a:t>競馬</a:t>
          </a:r>
        </a:p>
      </dgm:t>
    </dgm:pt>
    <dgm:pt modelId="{1354DA4E-B591-48F2-B718-E3004100D799}" type="parTrans" cxnId="{8426E4BE-5B4A-4D00-A0C5-D99B9819CC7C}">
      <dgm:prSet/>
      <dgm:spPr/>
      <dgm:t>
        <a:bodyPr/>
        <a:lstStyle/>
        <a:p>
          <a:endParaRPr kumimoji="1" lang="ja-JP" altLang="en-US"/>
        </a:p>
      </dgm:t>
    </dgm:pt>
    <dgm:pt modelId="{E2A3F2D1-2B6D-4DAA-96DC-63913EE255F0}" type="sibTrans" cxnId="{8426E4BE-5B4A-4D00-A0C5-D99B9819CC7C}">
      <dgm:prSet/>
      <dgm:spPr/>
      <dgm:t>
        <a:bodyPr/>
        <a:lstStyle/>
        <a:p>
          <a:endParaRPr kumimoji="1" lang="ja-JP" altLang="en-US"/>
        </a:p>
      </dgm:t>
    </dgm:pt>
    <dgm:pt modelId="{E635C406-E01B-45DC-9C25-A204CE2D48F1}">
      <dgm:prSet phldrT="[テキスト]"/>
      <dgm:spPr/>
      <dgm:t>
        <a:bodyPr/>
        <a:lstStyle/>
        <a:p>
          <a:pPr>
            <a:lnSpc>
              <a:spcPct val="100000"/>
            </a:lnSpc>
          </a:pPr>
          <a:r>
            <a:rPr kumimoji="1" lang="ja-JP" altLang="en-US" dirty="0"/>
            <a:t>スポーツベティング</a:t>
          </a:r>
        </a:p>
      </dgm:t>
    </dgm:pt>
    <dgm:pt modelId="{D1096F45-F7FE-45C6-A67A-04FB6ED7C474}" type="parTrans" cxnId="{F06487A9-1D69-435C-9BF1-BC666F8A0C92}">
      <dgm:prSet/>
      <dgm:spPr/>
      <dgm:t>
        <a:bodyPr/>
        <a:lstStyle/>
        <a:p>
          <a:endParaRPr kumimoji="1" lang="ja-JP" altLang="en-US"/>
        </a:p>
      </dgm:t>
    </dgm:pt>
    <dgm:pt modelId="{A36B819F-C243-4C18-9A86-2645E4A913AB}" type="sibTrans" cxnId="{F06487A9-1D69-435C-9BF1-BC666F8A0C92}">
      <dgm:prSet/>
      <dgm:spPr/>
      <dgm:t>
        <a:bodyPr/>
        <a:lstStyle/>
        <a:p>
          <a:endParaRPr kumimoji="1" lang="ja-JP" altLang="en-US"/>
        </a:p>
      </dgm:t>
    </dgm:pt>
    <dgm:pt modelId="{C7C3FCCE-C44F-4278-8C6A-BA5D14EC4AE0}">
      <dgm:prSet phldrT="[テキスト]"/>
      <dgm:spPr/>
      <dgm:t>
        <a:bodyPr/>
        <a:lstStyle/>
        <a:p>
          <a:pPr>
            <a:lnSpc>
              <a:spcPct val="100000"/>
            </a:lnSpc>
          </a:pPr>
          <a:r>
            <a:rPr kumimoji="1" lang="ja-JP" altLang="en-US" dirty="0"/>
            <a:t>サッカーくじ</a:t>
          </a:r>
          <a:endParaRPr kumimoji="1" lang="en-US" altLang="ja-JP" dirty="0"/>
        </a:p>
      </dgm:t>
    </dgm:pt>
    <dgm:pt modelId="{16FE2C99-4103-454C-BFBE-FC44043A6850}" type="parTrans" cxnId="{20B5E964-2FBF-43DB-9F11-50E87BD696F7}">
      <dgm:prSet/>
      <dgm:spPr/>
      <dgm:t>
        <a:bodyPr/>
        <a:lstStyle/>
        <a:p>
          <a:endParaRPr kumimoji="1" lang="ja-JP" altLang="en-US"/>
        </a:p>
      </dgm:t>
    </dgm:pt>
    <dgm:pt modelId="{DD3B173A-9949-47DF-B3E7-27FD96E3FF00}" type="sibTrans" cxnId="{20B5E964-2FBF-43DB-9F11-50E87BD696F7}">
      <dgm:prSet/>
      <dgm:spPr/>
      <dgm:t>
        <a:bodyPr/>
        <a:lstStyle/>
        <a:p>
          <a:endParaRPr kumimoji="1" lang="ja-JP" altLang="en-US"/>
        </a:p>
      </dgm:t>
    </dgm:pt>
    <dgm:pt modelId="{33DC4070-1ADB-4D57-B68A-1BE9F0195AF7}" type="pres">
      <dgm:prSet presAssocID="{70C318D7-C89B-4CDB-9E64-F06CE05F0EB0}" presName="hierChild1" presStyleCnt="0">
        <dgm:presLayoutVars>
          <dgm:orgChart val="1"/>
          <dgm:chPref val="1"/>
          <dgm:dir/>
          <dgm:animOne val="branch"/>
          <dgm:animLvl val="lvl"/>
          <dgm:resizeHandles/>
        </dgm:presLayoutVars>
      </dgm:prSet>
      <dgm:spPr/>
      <dgm:t>
        <a:bodyPr/>
        <a:lstStyle/>
        <a:p>
          <a:endParaRPr kumimoji="1" lang="ja-JP" altLang="en-US"/>
        </a:p>
      </dgm:t>
    </dgm:pt>
    <dgm:pt modelId="{1EA913B1-1F41-4FE1-B10B-A8E54EDDD868}" type="pres">
      <dgm:prSet presAssocID="{4DDDED41-4990-4B16-A64D-C8B989DC5411}" presName="hierRoot1" presStyleCnt="0">
        <dgm:presLayoutVars>
          <dgm:hierBranch val="init"/>
        </dgm:presLayoutVars>
      </dgm:prSet>
      <dgm:spPr/>
    </dgm:pt>
    <dgm:pt modelId="{2072636A-BB62-40B1-B061-13B0F3F6FA03}" type="pres">
      <dgm:prSet presAssocID="{4DDDED41-4990-4B16-A64D-C8B989DC5411}" presName="rootComposite1" presStyleCnt="0"/>
      <dgm:spPr/>
    </dgm:pt>
    <dgm:pt modelId="{9275ED46-431B-4EDD-8EA6-815E1E368923}" type="pres">
      <dgm:prSet presAssocID="{4DDDED41-4990-4B16-A64D-C8B989DC5411}" presName="rootText1" presStyleLbl="node0" presStyleIdx="0" presStyleCnt="1">
        <dgm:presLayoutVars>
          <dgm:chPref val="3"/>
        </dgm:presLayoutVars>
      </dgm:prSet>
      <dgm:spPr/>
      <dgm:t>
        <a:bodyPr/>
        <a:lstStyle/>
        <a:p>
          <a:endParaRPr kumimoji="1" lang="ja-JP" altLang="en-US"/>
        </a:p>
      </dgm:t>
    </dgm:pt>
    <dgm:pt modelId="{9F2890A2-F3D9-4027-9D48-7EF2E37AC1B9}" type="pres">
      <dgm:prSet presAssocID="{4DDDED41-4990-4B16-A64D-C8B989DC5411}" presName="rootConnector1" presStyleLbl="node1" presStyleIdx="0" presStyleCnt="0"/>
      <dgm:spPr/>
      <dgm:t>
        <a:bodyPr/>
        <a:lstStyle/>
        <a:p>
          <a:endParaRPr kumimoji="1" lang="ja-JP" altLang="en-US"/>
        </a:p>
      </dgm:t>
    </dgm:pt>
    <dgm:pt modelId="{4C872450-D10E-408E-82D1-2F0462B6A509}" type="pres">
      <dgm:prSet presAssocID="{4DDDED41-4990-4B16-A64D-C8B989DC5411}" presName="hierChild2" presStyleCnt="0"/>
      <dgm:spPr/>
    </dgm:pt>
    <dgm:pt modelId="{FB93A021-4F17-45A2-B539-38DA7A4C4176}" type="pres">
      <dgm:prSet presAssocID="{1354DA4E-B591-48F2-B718-E3004100D799}" presName="Name64" presStyleLbl="parChTrans1D2" presStyleIdx="0" presStyleCnt="3"/>
      <dgm:spPr/>
      <dgm:t>
        <a:bodyPr/>
        <a:lstStyle/>
        <a:p>
          <a:endParaRPr kumimoji="1" lang="ja-JP" altLang="en-US"/>
        </a:p>
      </dgm:t>
    </dgm:pt>
    <dgm:pt modelId="{EB8E9929-EA0A-4598-A458-279365A2707A}" type="pres">
      <dgm:prSet presAssocID="{323FE2F9-B88A-41CA-9762-2A5E956D6D73}" presName="hierRoot2" presStyleCnt="0">
        <dgm:presLayoutVars>
          <dgm:hierBranch val="init"/>
        </dgm:presLayoutVars>
      </dgm:prSet>
      <dgm:spPr/>
    </dgm:pt>
    <dgm:pt modelId="{031BD3B4-5357-44D5-9F9A-CD2E14846D6A}" type="pres">
      <dgm:prSet presAssocID="{323FE2F9-B88A-41CA-9762-2A5E956D6D73}" presName="rootComposite" presStyleCnt="0"/>
      <dgm:spPr/>
    </dgm:pt>
    <dgm:pt modelId="{1CA6F084-14C6-4ACD-BAA5-CE90960E06E3}" type="pres">
      <dgm:prSet presAssocID="{323FE2F9-B88A-41CA-9762-2A5E956D6D73}" presName="rootText" presStyleLbl="node2" presStyleIdx="0" presStyleCnt="3">
        <dgm:presLayoutVars>
          <dgm:chPref val="3"/>
        </dgm:presLayoutVars>
      </dgm:prSet>
      <dgm:spPr/>
      <dgm:t>
        <a:bodyPr/>
        <a:lstStyle/>
        <a:p>
          <a:endParaRPr kumimoji="1" lang="ja-JP" altLang="en-US"/>
        </a:p>
      </dgm:t>
    </dgm:pt>
    <dgm:pt modelId="{75475CA4-65CA-47B4-AEF0-93F499C618A9}" type="pres">
      <dgm:prSet presAssocID="{323FE2F9-B88A-41CA-9762-2A5E956D6D73}" presName="rootConnector" presStyleLbl="node2" presStyleIdx="0" presStyleCnt="3"/>
      <dgm:spPr/>
      <dgm:t>
        <a:bodyPr/>
        <a:lstStyle/>
        <a:p>
          <a:endParaRPr kumimoji="1" lang="ja-JP" altLang="en-US"/>
        </a:p>
      </dgm:t>
    </dgm:pt>
    <dgm:pt modelId="{DDD579F6-496D-4F07-BA2F-B02CE92E813A}" type="pres">
      <dgm:prSet presAssocID="{323FE2F9-B88A-41CA-9762-2A5E956D6D73}" presName="hierChild4" presStyleCnt="0"/>
      <dgm:spPr/>
    </dgm:pt>
    <dgm:pt modelId="{8DAA5AE1-DF13-40EA-8AA0-1F30092B3373}" type="pres">
      <dgm:prSet presAssocID="{323FE2F9-B88A-41CA-9762-2A5E956D6D73}" presName="hierChild5" presStyleCnt="0"/>
      <dgm:spPr/>
    </dgm:pt>
    <dgm:pt modelId="{5990F0B3-8293-4226-A3E7-06C246C1D2B0}" type="pres">
      <dgm:prSet presAssocID="{D1096F45-F7FE-45C6-A67A-04FB6ED7C474}" presName="Name64" presStyleLbl="parChTrans1D2" presStyleIdx="1" presStyleCnt="3"/>
      <dgm:spPr/>
      <dgm:t>
        <a:bodyPr/>
        <a:lstStyle/>
        <a:p>
          <a:endParaRPr kumimoji="1" lang="ja-JP" altLang="en-US"/>
        </a:p>
      </dgm:t>
    </dgm:pt>
    <dgm:pt modelId="{E4B3E68B-2E28-4C06-8978-A41BED68B9C0}" type="pres">
      <dgm:prSet presAssocID="{E635C406-E01B-45DC-9C25-A204CE2D48F1}" presName="hierRoot2" presStyleCnt="0">
        <dgm:presLayoutVars>
          <dgm:hierBranch val="init"/>
        </dgm:presLayoutVars>
      </dgm:prSet>
      <dgm:spPr/>
    </dgm:pt>
    <dgm:pt modelId="{E209BF58-075D-441C-ABCF-1C3B61F3516B}" type="pres">
      <dgm:prSet presAssocID="{E635C406-E01B-45DC-9C25-A204CE2D48F1}" presName="rootComposite" presStyleCnt="0"/>
      <dgm:spPr/>
    </dgm:pt>
    <dgm:pt modelId="{1B8C1037-8585-4560-9F4E-1209717317C3}" type="pres">
      <dgm:prSet presAssocID="{E635C406-E01B-45DC-9C25-A204CE2D48F1}" presName="rootText" presStyleLbl="node2" presStyleIdx="1" presStyleCnt="3">
        <dgm:presLayoutVars>
          <dgm:chPref val="3"/>
        </dgm:presLayoutVars>
      </dgm:prSet>
      <dgm:spPr/>
      <dgm:t>
        <a:bodyPr/>
        <a:lstStyle/>
        <a:p>
          <a:endParaRPr kumimoji="1" lang="ja-JP" altLang="en-US"/>
        </a:p>
      </dgm:t>
    </dgm:pt>
    <dgm:pt modelId="{BB4E6104-9B25-44F2-AE86-369EC8D71699}" type="pres">
      <dgm:prSet presAssocID="{E635C406-E01B-45DC-9C25-A204CE2D48F1}" presName="rootConnector" presStyleLbl="node2" presStyleIdx="1" presStyleCnt="3"/>
      <dgm:spPr/>
      <dgm:t>
        <a:bodyPr/>
        <a:lstStyle/>
        <a:p>
          <a:endParaRPr kumimoji="1" lang="ja-JP" altLang="en-US"/>
        </a:p>
      </dgm:t>
    </dgm:pt>
    <dgm:pt modelId="{6AFCBAA2-E4BC-4899-98F4-5F3DEEC84472}" type="pres">
      <dgm:prSet presAssocID="{E635C406-E01B-45DC-9C25-A204CE2D48F1}" presName="hierChild4" presStyleCnt="0"/>
      <dgm:spPr/>
    </dgm:pt>
    <dgm:pt modelId="{152C786F-2C6C-4B48-85D4-0D749576C5D9}" type="pres">
      <dgm:prSet presAssocID="{E635C406-E01B-45DC-9C25-A204CE2D48F1}" presName="hierChild5" presStyleCnt="0"/>
      <dgm:spPr/>
    </dgm:pt>
    <dgm:pt modelId="{107B40DC-B8FD-4B25-8F7D-CD78504AAB05}" type="pres">
      <dgm:prSet presAssocID="{16FE2C99-4103-454C-BFBE-FC44043A6850}" presName="Name64" presStyleLbl="parChTrans1D2" presStyleIdx="2" presStyleCnt="3"/>
      <dgm:spPr/>
      <dgm:t>
        <a:bodyPr/>
        <a:lstStyle/>
        <a:p>
          <a:endParaRPr kumimoji="1" lang="ja-JP" altLang="en-US"/>
        </a:p>
      </dgm:t>
    </dgm:pt>
    <dgm:pt modelId="{F0CD8E13-9E97-4C0A-A329-9E915F9B8CFC}" type="pres">
      <dgm:prSet presAssocID="{C7C3FCCE-C44F-4278-8C6A-BA5D14EC4AE0}" presName="hierRoot2" presStyleCnt="0">
        <dgm:presLayoutVars>
          <dgm:hierBranch val="init"/>
        </dgm:presLayoutVars>
      </dgm:prSet>
      <dgm:spPr/>
    </dgm:pt>
    <dgm:pt modelId="{C773EF12-EA90-474A-BE76-E74322A9D494}" type="pres">
      <dgm:prSet presAssocID="{C7C3FCCE-C44F-4278-8C6A-BA5D14EC4AE0}" presName="rootComposite" presStyleCnt="0"/>
      <dgm:spPr/>
    </dgm:pt>
    <dgm:pt modelId="{2E9F8838-F57B-46B1-817F-122BB527EEC7}" type="pres">
      <dgm:prSet presAssocID="{C7C3FCCE-C44F-4278-8C6A-BA5D14EC4AE0}" presName="rootText" presStyleLbl="node2" presStyleIdx="2" presStyleCnt="3">
        <dgm:presLayoutVars>
          <dgm:chPref val="3"/>
        </dgm:presLayoutVars>
      </dgm:prSet>
      <dgm:spPr/>
      <dgm:t>
        <a:bodyPr/>
        <a:lstStyle/>
        <a:p>
          <a:endParaRPr kumimoji="1" lang="ja-JP" altLang="en-US"/>
        </a:p>
      </dgm:t>
    </dgm:pt>
    <dgm:pt modelId="{852E48C4-364C-4198-9300-1E1EC414D0E5}" type="pres">
      <dgm:prSet presAssocID="{C7C3FCCE-C44F-4278-8C6A-BA5D14EC4AE0}" presName="rootConnector" presStyleLbl="node2" presStyleIdx="2" presStyleCnt="3"/>
      <dgm:spPr/>
      <dgm:t>
        <a:bodyPr/>
        <a:lstStyle/>
        <a:p>
          <a:endParaRPr kumimoji="1" lang="ja-JP" altLang="en-US"/>
        </a:p>
      </dgm:t>
    </dgm:pt>
    <dgm:pt modelId="{45A843B4-8A3E-4B9C-BA12-95C7D67D8B5C}" type="pres">
      <dgm:prSet presAssocID="{C7C3FCCE-C44F-4278-8C6A-BA5D14EC4AE0}" presName="hierChild4" presStyleCnt="0"/>
      <dgm:spPr/>
    </dgm:pt>
    <dgm:pt modelId="{4CADD0B0-6E78-4E29-AD44-BB86DFA1C7D5}" type="pres">
      <dgm:prSet presAssocID="{C7C3FCCE-C44F-4278-8C6A-BA5D14EC4AE0}" presName="hierChild5" presStyleCnt="0"/>
      <dgm:spPr/>
    </dgm:pt>
    <dgm:pt modelId="{0E9BCD4E-EABA-4104-B6F1-91B4BBEC8BB9}" type="pres">
      <dgm:prSet presAssocID="{4DDDED41-4990-4B16-A64D-C8B989DC5411}" presName="hierChild3" presStyleCnt="0"/>
      <dgm:spPr/>
    </dgm:pt>
  </dgm:ptLst>
  <dgm:cxnLst>
    <dgm:cxn modelId="{EDADF88B-A86B-4243-8902-37DCB3ACDA3B}" type="presOf" srcId="{323FE2F9-B88A-41CA-9762-2A5E956D6D73}" destId="{75475CA4-65CA-47B4-AEF0-93F499C618A9}" srcOrd="1" destOrd="0" presId="urn:microsoft.com/office/officeart/2009/3/layout/HorizontalOrganizationChart"/>
    <dgm:cxn modelId="{69D2C0E4-5FD2-45B3-A9D3-FA5102EA3279}" type="presOf" srcId="{C7C3FCCE-C44F-4278-8C6A-BA5D14EC4AE0}" destId="{2E9F8838-F57B-46B1-817F-122BB527EEC7}" srcOrd="0" destOrd="0" presId="urn:microsoft.com/office/officeart/2009/3/layout/HorizontalOrganizationChart"/>
    <dgm:cxn modelId="{39D56DB6-91D0-4315-9799-145B4AA28C04}" type="presOf" srcId="{323FE2F9-B88A-41CA-9762-2A5E956D6D73}" destId="{1CA6F084-14C6-4ACD-BAA5-CE90960E06E3}" srcOrd="0" destOrd="0" presId="urn:microsoft.com/office/officeart/2009/3/layout/HorizontalOrganizationChart"/>
    <dgm:cxn modelId="{F01C82E2-E91D-44D0-8274-E51D21B6AE28}" type="presOf" srcId="{70C318D7-C89B-4CDB-9E64-F06CE05F0EB0}" destId="{33DC4070-1ADB-4D57-B68A-1BE9F0195AF7}" srcOrd="0" destOrd="0" presId="urn:microsoft.com/office/officeart/2009/3/layout/HorizontalOrganizationChart"/>
    <dgm:cxn modelId="{8426E4BE-5B4A-4D00-A0C5-D99B9819CC7C}" srcId="{4DDDED41-4990-4B16-A64D-C8B989DC5411}" destId="{323FE2F9-B88A-41CA-9762-2A5E956D6D73}" srcOrd="0" destOrd="0" parTransId="{1354DA4E-B591-48F2-B718-E3004100D799}" sibTransId="{E2A3F2D1-2B6D-4DAA-96DC-63913EE255F0}"/>
    <dgm:cxn modelId="{2FEC369A-A128-43A5-879F-3CBB1D054534}" type="presOf" srcId="{C7C3FCCE-C44F-4278-8C6A-BA5D14EC4AE0}" destId="{852E48C4-364C-4198-9300-1E1EC414D0E5}" srcOrd="1" destOrd="0" presId="urn:microsoft.com/office/officeart/2009/3/layout/HorizontalOrganizationChart"/>
    <dgm:cxn modelId="{AA56DEEE-5690-4FC7-A188-925F13F14506}" type="presOf" srcId="{4DDDED41-4990-4B16-A64D-C8B989DC5411}" destId="{9F2890A2-F3D9-4027-9D48-7EF2E37AC1B9}" srcOrd="1" destOrd="0" presId="urn:microsoft.com/office/officeart/2009/3/layout/HorizontalOrganizationChart"/>
    <dgm:cxn modelId="{20B5E964-2FBF-43DB-9F11-50E87BD696F7}" srcId="{4DDDED41-4990-4B16-A64D-C8B989DC5411}" destId="{C7C3FCCE-C44F-4278-8C6A-BA5D14EC4AE0}" srcOrd="2" destOrd="0" parTransId="{16FE2C99-4103-454C-BFBE-FC44043A6850}" sibTransId="{DD3B173A-9949-47DF-B3E7-27FD96E3FF00}"/>
    <dgm:cxn modelId="{F06487A9-1D69-435C-9BF1-BC666F8A0C92}" srcId="{4DDDED41-4990-4B16-A64D-C8B989DC5411}" destId="{E635C406-E01B-45DC-9C25-A204CE2D48F1}" srcOrd="1" destOrd="0" parTransId="{D1096F45-F7FE-45C6-A67A-04FB6ED7C474}" sibTransId="{A36B819F-C243-4C18-9A86-2645E4A913AB}"/>
    <dgm:cxn modelId="{9888231A-1213-4450-A1FD-DECF7ED158AF}" type="presOf" srcId="{E635C406-E01B-45DC-9C25-A204CE2D48F1}" destId="{1B8C1037-8585-4560-9F4E-1209717317C3}" srcOrd="0" destOrd="0" presId="urn:microsoft.com/office/officeart/2009/3/layout/HorizontalOrganizationChart"/>
    <dgm:cxn modelId="{C77C86BA-8EBD-4A08-ABBE-C4CE1A16856A}" type="presOf" srcId="{16FE2C99-4103-454C-BFBE-FC44043A6850}" destId="{107B40DC-B8FD-4B25-8F7D-CD78504AAB05}" srcOrd="0" destOrd="0" presId="urn:microsoft.com/office/officeart/2009/3/layout/HorizontalOrganizationChart"/>
    <dgm:cxn modelId="{86821924-3CE4-4EFE-9002-BBFAAC19E564}" type="presOf" srcId="{E635C406-E01B-45DC-9C25-A204CE2D48F1}" destId="{BB4E6104-9B25-44F2-AE86-369EC8D71699}" srcOrd="1" destOrd="0" presId="urn:microsoft.com/office/officeart/2009/3/layout/HorizontalOrganizationChart"/>
    <dgm:cxn modelId="{645BF9EA-DDCD-43A2-A2A0-3D3860C856A8}" type="presOf" srcId="{4DDDED41-4990-4B16-A64D-C8B989DC5411}" destId="{9275ED46-431B-4EDD-8EA6-815E1E368923}" srcOrd="0" destOrd="0" presId="urn:microsoft.com/office/officeart/2009/3/layout/HorizontalOrganizationChart"/>
    <dgm:cxn modelId="{53251FFC-663B-4B35-B3FA-83061A591EF2}" type="presOf" srcId="{D1096F45-F7FE-45C6-A67A-04FB6ED7C474}" destId="{5990F0B3-8293-4226-A3E7-06C246C1D2B0}" srcOrd="0" destOrd="0" presId="urn:microsoft.com/office/officeart/2009/3/layout/HorizontalOrganizationChart"/>
    <dgm:cxn modelId="{0E198F2C-885A-46D4-8631-46030874E86C}" srcId="{70C318D7-C89B-4CDB-9E64-F06CE05F0EB0}" destId="{4DDDED41-4990-4B16-A64D-C8B989DC5411}" srcOrd="0" destOrd="0" parTransId="{0D48F6A9-E95B-4E32-BDFE-5274F86273FC}" sibTransId="{F99AD149-3674-4EDD-9541-F7E622BDA497}"/>
    <dgm:cxn modelId="{47F71651-E023-4C4E-AB4E-FE6B90C6CE04}" type="presOf" srcId="{1354DA4E-B591-48F2-B718-E3004100D799}" destId="{FB93A021-4F17-45A2-B539-38DA7A4C4176}" srcOrd="0" destOrd="0" presId="urn:microsoft.com/office/officeart/2009/3/layout/HorizontalOrganizationChart"/>
    <dgm:cxn modelId="{14EC7CED-2990-4C72-935E-F2C869B6C09E}" type="presParOf" srcId="{33DC4070-1ADB-4D57-B68A-1BE9F0195AF7}" destId="{1EA913B1-1F41-4FE1-B10B-A8E54EDDD868}" srcOrd="0" destOrd="0" presId="urn:microsoft.com/office/officeart/2009/3/layout/HorizontalOrganizationChart"/>
    <dgm:cxn modelId="{15FED715-7BFE-4DB0-9672-34D10E3EF158}" type="presParOf" srcId="{1EA913B1-1F41-4FE1-B10B-A8E54EDDD868}" destId="{2072636A-BB62-40B1-B061-13B0F3F6FA03}" srcOrd="0" destOrd="0" presId="urn:microsoft.com/office/officeart/2009/3/layout/HorizontalOrganizationChart"/>
    <dgm:cxn modelId="{ED006285-3D44-40D7-9A14-C599D8EC479B}" type="presParOf" srcId="{2072636A-BB62-40B1-B061-13B0F3F6FA03}" destId="{9275ED46-431B-4EDD-8EA6-815E1E368923}" srcOrd="0" destOrd="0" presId="urn:microsoft.com/office/officeart/2009/3/layout/HorizontalOrganizationChart"/>
    <dgm:cxn modelId="{12189679-D0C1-4ED0-8633-D5786B6C8908}" type="presParOf" srcId="{2072636A-BB62-40B1-B061-13B0F3F6FA03}" destId="{9F2890A2-F3D9-4027-9D48-7EF2E37AC1B9}" srcOrd="1" destOrd="0" presId="urn:microsoft.com/office/officeart/2009/3/layout/HorizontalOrganizationChart"/>
    <dgm:cxn modelId="{6B7F28ED-0BE4-4447-B5AD-6A78C56A4EA1}" type="presParOf" srcId="{1EA913B1-1F41-4FE1-B10B-A8E54EDDD868}" destId="{4C872450-D10E-408E-82D1-2F0462B6A509}" srcOrd="1" destOrd="0" presId="urn:microsoft.com/office/officeart/2009/3/layout/HorizontalOrganizationChart"/>
    <dgm:cxn modelId="{191E4E04-E992-4AD6-A3DF-44F6AD161FB2}" type="presParOf" srcId="{4C872450-D10E-408E-82D1-2F0462B6A509}" destId="{FB93A021-4F17-45A2-B539-38DA7A4C4176}" srcOrd="0" destOrd="0" presId="urn:microsoft.com/office/officeart/2009/3/layout/HorizontalOrganizationChart"/>
    <dgm:cxn modelId="{1160311E-4F1A-40E1-B15F-826BD07B2413}" type="presParOf" srcId="{4C872450-D10E-408E-82D1-2F0462B6A509}" destId="{EB8E9929-EA0A-4598-A458-279365A2707A}" srcOrd="1" destOrd="0" presId="urn:microsoft.com/office/officeart/2009/3/layout/HorizontalOrganizationChart"/>
    <dgm:cxn modelId="{12144C0A-F181-4B59-9A94-8A60E6506D50}" type="presParOf" srcId="{EB8E9929-EA0A-4598-A458-279365A2707A}" destId="{031BD3B4-5357-44D5-9F9A-CD2E14846D6A}" srcOrd="0" destOrd="0" presId="urn:microsoft.com/office/officeart/2009/3/layout/HorizontalOrganizationChart"/>
    <dgm:cxn modelId="{753A9BEB-66FA-42BA-9A84-41908B92BA62}" type="presParOf" srcId="{031BD3B4-5357-44D5-9F9A-CD2E14846D6A}" destId="{1CA6F084-14C6-4ACD-BAA5-CE90960E06E3}" srcOrd="0" destOrd="0" presId="urn:microsoft.com/office/officeart/2009/3/layout/HorizontalOrganizationChart"/>
    <dgm:cxn modelId="{9A145BF6-ED22-4E5D-8201-3270700CCA73}" type="presParOf" srcId="{031BD3B4-5357-44D5-9F9A-CD2E14846D6A}" destId="{75475CA4-65CA-47B4-AEF0-93F499C618A9}" srcOrd="1" destOrd="0" presId="urn:microsoft.com/office/officeart/2009/3/layout/HorizontalOrganizationChart"/>
    <dgm:cxn modelId="{2DF563D9-61BC-4247-8AE8-841CBED605F3}" type="presParOf" srcId="{EB8E9929-EA0A-4598-A458-279365A2707A}" destId="{DDD579F6-496D-4F07-BA2F-B02CE92E813A}" srcOrd="1" destOrd="0" presId="urn:microsoft.com/office/officeart/2009/3/layout/HorizontalOrganizationChart"/>
    <dgm:cxn modelId="{EDFD0C39-7707-45AA-8E9A-EA216584ED0A}" type="presParOf" srcId="{EB8E9929-EA0A-4598-A458-279365A2707A}" destId="{8DAA5AE1-DF13-40EA-8AA0-1F30092B3373}" srcOrd="2" destOrd="0" presId="urn:microsoft.com/office/officeart/2009/3/layout/HorizontalOrganizationChart"/>
    <dgm:cxn modelId="{57C5C9FB-A10E-425D-8F55-309385382364}" type="presParOf" srcId="{4C872450-D10E-408E-82D1-2F0462B6A509}" destId="{5990F0B3-8293-4226-A3E7-06C246C1D2B0}" srcOrd="2" destOrd="0" presId="urn:microsoft.com/office/officeart/2009/3/layout/HorizontalOrganizationChart"/>
    <dgm:cxn modelId="{28C20C73-B48D-455F-950D-FE40E2D6384D}" type="presParOf" srcId="{4C872450-D10E-408E-82D1-2F0462B6A509}" destId="{E4B3E68B-2E28-4C06-8978-A41BED68B9C0}" srcOrd="3" destOrd="0" presId="urn:microsoft.com/office/officeart/2009/3/layout/HorizontalOrganizationChart"/>
    <dgm:cxn modelId="{685B8AF7-5387-42E1-8DEE-F10F48487451}" type="presParOf" srcId="{E4B3E68B-2E28-4C06-8978-A41BED68B9C0}" destId="{E209BF58-075D-441C-ABCF-1C3B61F3516B}" srcOrd="0" destOrd="0" presId="urn:microsoft.com/office/officeart/2009/3/layout/HorizontalOrganizationChart"/>
    <dgm:cxn modelId="{C7BEBA9F-32E3-4ECB-95D5-26AC017E9D28}" type="presParOf" srcId="{E209BF58-075D-441C-ABCF-1C3B61F3516B}" destId="{1B8C1037-8585-4560-9F4E-1209717317C3}" srcOrd="0" destOrd="0" presId="urn:microsoft.com/office/officeart/2009/3/layout/HorizontalOrganizationChart"/>
    <dgm:cxn modelId="{B9790EBE-2843-47FF-AD59-E8EA7600AE7E}" type="presParOf" srcId="{E209BF58-075D-441C-ABCF-1C3B61F3516B}" destId="{BB4E6104-9B25-44F2-AE86-369EC8D71699}" srcOrd="1" destOrd="0" presId="urn:microsoft.com/office/officeart/2009/3/layout/HorizontalOrganizationChart"/>
    <dgm:cxn modelId="{94CBF29F-C7E4-4D92-B80F-4C6CC5B6577A}" type="presParOf" srcId="{E4B3E68B-2E28-4C06-8978-A41BED68B9C0}" destId="{6AFCBAA2-E4BC-4899-98F4-5F3DEEC84472}" srcOrd="1" destOrd="0" presId="urn:microsoft.com/office/officeart/2009/3/layout/HorizontalOrganizationChart"/>
    <dgm:cxn modelId="{38670EE0-8DD1-4882-8C8B-A4DF3F4796C2}" type="presParOf" srcId="{E4B3E68B-2E28-4C06-8978-A41BED68B9C0}" destId="{152C786F-2C6C-4B48-85D4-0D749576C5D9}" srcOrd="2" destOrd="0" presId="urn:microsoft.com/office/officeart/2009/3/layout/HorizontalOrganizationChart"/>
    <dgm:cxn modelId="{E3EF583D-F4E3-4317-B5C9-A968214F3340}" type="presParOf" srcId="{4C872450-D10E-408E-82D1-2F0462B6A509}" destId="{107B40DC-B8FD-4B25-8F7D-CD78504AAB05}" srcOrd="4" destOrd="0" presId="urn:microsoft.com/office/officeart/2009/3/layout/HorizontalOrganizationChart"/>
    <dgm:cxn modelId="{BB63ECF4-220A-4780-8EA3-E8969E98B5C6}" type="presParOf" srcId="{4C872450-D10E-408E-82D1-2F0462B6A509}" destId="{F0CD8E13-9E97-4C0A-A329-9E915F9B8CFC}" srcOrd="5" destOrd="0" presId="urn:microsoft.com/office/officeart/2009/3/layout/HorizontalOrganizationChart"/>
    <dgm:cxn modelId="{2B5F60F8-5473-4B5E-A28A-84EC50D83B79}" type="presParOf" srcId="{F0CD8E13-9E97-4C0A-A329-9E915F9B8CFC}" destId="{C773EF12-EA90-474A-BE76-E74322A9D494}" srcOrd="0" destOrd="0" presId="urn:microsoft.com/office/officeart/2009/3/layout/HorizontalOrganizationChart"/>
    <dgm:cxn modelId="{9860EB17-B74C-4B84-86F8-C03C2449E65D}" type="presParOf" srcId="{C773EF12-EA90-474A-BE76-E74322A9D494}" destId="{2E9F8838-F57B-46B1-817F-122BB527EEC7}" srcOrd="0" destOrd="0" presId="urn:microsoft.com/office/officeart/2009/3/layout/HorizontalOrganizationChart"/>
    <dgm:cxn modelId="{FB3C8D09-3A35-4BF6-88B8-B2D61D1E213F}" type="presParOf" srcId="{C773EF12-EA90-474A-BE76-E74322A9D494}" destId="{852E48C4-364C-4198-9300-1E1EC414D0E5}" srcOrd="1" destOrd="0" presId="urn:microsoft.com/office/officeart/2009/3/layout/HorizontalOrganizationChart"/>
    <dgm:cxn modelId="{8B2F697C-8B6C-4317-8B06-5627D8CDAC78}" type="presParOf" srcId="{F0CD8E13-9E97-4C0A-A329-9E915F9B8CFC}" destId="{45A843B4-8A3E-4B9C-BA12-95C7D67D8B5C}" srcOrd="1" destOrd="0" presId="urn:microsoft.com/office/officeart/2009/3/layout/HorizontalOrganizationChart"/>
    <dgm:cxn modelId="{CDC46B8A-DF1D-4EFD-B925-B167DE7E62A3}" type="presParOf" srcId="{F0CD8E13-9E97-4C0A-A329-9E915F9B8CFC}" destId="{4CADD0B0-6E78-4E29-AD44-BB86DFA1C7D5}" srcOrd="2" destOrd="0" presId="urn:microsoft.com/office/officeart/2009/3/layout/HorizontalOrganizationChart"/>
    <dgm:cxn modelId="{823A6933-A8C2-4AF8-AC07-6E4CEB6D33C1}" type="presParOf" srcId="{1EA913B1-1F41-4FE1-B10B-A8E54EDDD868}" destId="{0E9BCD4E-EABA-4104-B6F1-91B4BBEC8BB9}" srcOrd="2" destOrd="0" presId="urn:microsoft.com/office/officeart/2009/3/layout/Horizontal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C22A90C-04A1-4153-B7E6-96D6D25FBFB1}"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kumimoji="1" lang="ja-JP" altLang="en-US"/>
        </a:p>
      </dgm:t>
    </dgm:pt>
    <dgm:pt modelId="{D43EA1A2-9F54-4057-8574-E13A1949F0EF}">
      <dgm:prSet phldrT="[テキスト]"/>
      <dgm:spPr/>
      <dgm:t>
        <a:bodyPr/>
        <a:lstStyle/>
        <a:p>
          <a:pPr>
            <a:lnSpc>
              <a:spcPct val="100000"/>
            </a:lnSpc>
            <a:defRPr cap="all"/>
          </a:pPr>
          <a:r>
            <a:rPr kumimoji="1" lang="ja-JP" altLang="en-US"/>
            <a:t>法律</a:t>
          </a:r>
        </a:p>
      </dgm:t>
    </dgm:pt>
    <dgm:pt modelId="{5EF25100-B597-4561-9AAB-78E01083F23D}" type="parTrans" cxnId="{2623A30A-DD76-4234-AB0B-6B5F3670577B}">
      <dgm:prSet/>
      <dgm:spPr/>
      <dgm:t>
        <a:bodyPr/>
        <a:lstStyle/>
        <a:p>
          <a:endParaRPr kumimoji="1" lang="ja-JP" altLang="en-US"/>
        </a:p>
      </dgm:t>
    </dgm:pt>
    <dgm:pt modelId="{A31677E6-A1C1-4E87-BE17-3032BA7B28B4}" type="sibTrans" cxnId="{2623A30A-DD76-4234-AB0B-6B5F3670577B}">
      <dgm:prSet/>
      <dgm:spPr/>
      <dgm:t>
        <a:bodyPr/>
        <a:lstStyle/>
        <a:p>
          <a:endParaRPr kumimoji="1" lang="ja-JP" altLang="en-US"/>
        </a:p>
      </dgm:t>
    </dgm:pt>
    <dgm:pt modelId="{54CC6B20-A753-4548-98C8-A9028F7DA8F5}">
      <dgm:prSet phldrT="[テキスト]"/>
      <dgm:spPr/>
      <dgm:t>
        <a:bodyPr/>
        <a:lstStyle/>
        <a:p>
          <a:pPr>
            <a:lnSpc>
              <a:spcPct val="100000"/>
            </a:lnSpc>
            <a:defRPr cap="all"/>
          </a:pPr>
          <a:r>
            <a:rPr kumimoji="1" lang="ja-JP" altLang="en-US"/>
            <a:t>ギャンブル依存症</a:t>
          </a:r>
        </a:p>
      </dgm:t>
    </dgm:pt>
    <dgm:pt modelId="{1224F049-C96F-49C5-8E6C-298CDAFB0DF4}" type="parTrans" cxnId="{3C4DF762-DC89-4912-A81E-6D66B00FACC8}">
      <dgm:prSet/>
      <dgm:spPr/>
      <dgm:t>
        <a:bodyPr/>
        <a:lstStyle/>
        <a:p>
          <a:endParaRPr kumimoji="1" lang="ja-JP" altLang="en-US"/>
        </a:p>
      </dgm:t>
    </dgm:pt>
    <dgm:pt modelId="{D35947A7-3DB8-4922-AF5A-91611069B955}" type="sibTrans" cxnId="{3C4DF762-DC89-4912-A81E-6D66B00FACC8}">
      <dgm:prSet/>
      <dgm:spPr/>
      <dgm:t>
        <a:bodyPr/>
        <a:lstStyle/>
        <a:p>
          <a:endParaRPr kumimoji="1" lang="ja-JP" altLang="en-US"/>
        </a:p>
      </dgm:t>
    </dgm:pt>
    <dgm:pt modelId="{5B586B50-82D4-4B38-BF8D-2736E352F561}" type="pres">
      <dgm:prSet presAssocID="{0C22A90C-04A1-4153-B7E6-96D6D25FBFB1}" presName="root" presStyleCnt="0">
        <dgm:presLayoutVars>
          <dgm:dir/>
          <dgm:resizeHandles val="exact"/>
        </dgm:presLayoutVars>
      </dgm:prSet>
      <dgm:spPr/>
      <dgm:t>
        <a:bodyPr/>
        <a:lstStyle/>
        <a:p>
          <a:endParaRPr kumimoji="1" lang="ja-JP" altLang="en-US"/>
        </a:p>
      </dgm:t>
    </dgm:pt>
    <dgm:pt modelId="{14FB750F-7C7A-4415-8121-6409A5A6B040}" type="pres">
      <dgm:prSet presAssocID="{D43EA1A2-9F54-4057-8574-E13A1949F0EF}" presName="compNode" presStyleCnt="0"/>
      <dgm:spPr/>
    </dgm:pt>
    <dgm:pt modelId="{3FE38805-C405-4323-AEB6-701F63AE57AE}" type="pres">
      <dgm:prSet presAssocID="{D43EA1A2-9F54-4057-8574-E13A1949F0EF}" presName="iconBgRect" presStyleLbl="bgShp" presStyleIdx="0" presStyleCnt="2"/>
      <dgm:spPr/>
    </dgm:pt>
    <dgm:pt modelId="{4ACACD53-A327-4393-8B1F-70A8E9406044}" type="pres">
      <dgm:prSet presAssocID="{D43EA1A2-9F54-4057-8574-E13A1949F0EF}"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extLst>
        <a:ext uri="{E40237B7-FDA0-4F09-8148-C483321AD2D9}">
          <dgm14:cNvPr xmlns:dgm14="http://schemas.microsoft.com/office/drawing/2010/diagram" id="0" name="" descr="Gavel"/>
        </a:ext>
      </dgm:extLst>
    </dgm:pt>
    <dgm:pt modelId="{C5C396D0-7383-4ECB-9032-5685F4D33398}" type="pres">
      <dgm:prSet presAssocID="{D43EA1A2-9F54-4057-8574-E13A1949F0EF}" presName="spaceRect" presStyleCnt="0"/>
      <dgm:spPr/>
    </dgm:pt>
    <dgm:pt modelId="{124553BE-6F1D-43B8-BE46-721B2B96DB6D}" type="pres">
      <dgm:prSet presAssocID="{D43EA1A2-9F54-4057-8574-E13A1949F0EF}" presName="textRect" presStyleLbl="revTx" presStyleIdx="0" presStyleCnt="2">
        <dgm:presLayoutVars>
          <dgm:chMax val="1"/>
          <dgm:chPref val="1"/>
        </dgm:presLayoutVars>
      </dgm:prSet>
      <dgm:spPr/>
      <dgm:t>
        <a:bodyPr/>
        <a:lstStyle/>
        <a:p>
          <a:endParaRPr kumimoji="1" lang="ja-JP" altLang="en-US"/>
        </a:p>
      </dgm:t>
    </dgm:pt>
    <dgm:pt modelId="{BB199D72-ACE0-44F4-B6AA-98C5010C7ECE}" type="pres">
      <dgm:prSet presAssocID="{A31677E6-A1C1-4E87-BE17-3032BA7B28B4}" presName="sibTrans" presStyleCnt="0"/>
      <dgm:spPr/>
    </dgm:pt>
    <dgm:pt modelId="{2FB66094-A016-4AF2-878B-C1A49E45A349}" type="pres">
      <dgm:prSet presAssocID="{54CC6B20-A753-4548-98C8-A9028F7DA8F5}" presName="compNode" presStyleCnt="0"/>
      <dgm:spPr/>
    </dgm:pt>
    <dgm:pt modelId="{5F694B2C-5135-4557-84A1-AFC4E9D11AA0}" type="pres">
      <dgm:prSet presAssocID="{54CC6B20-A753-4548-98C8-A9028F7DA8F5}" presName="iconBgRect" presStyleLbl="bgShp" presStyleIdx="1" presStyleCnt="2"/>
      <dgm:spPr/>
    </dgm:pt>
    <dgm:pt modelId="{0E5A6D6F-CD6C-410E-95B4-740BD3BA9084}" type="pres">
      <dgm:prSet presAssocID="{54CC6B20-A753-4548-98C8-A9028F7DA8F5}"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extLst>
        <a:ext uri="{E40237B7-FDA0-4F09-8148-C483321AD2D9}">
          <dgm14:cNvPr xmlns:dgm14="http://schemas.microsoft.com/office/drawing/2010/diagram" id="0" name="" descr="Disconnected"/>
        </a:ext>
      </dgm:extLst>
    </dgm:pt>
    <dgm:pt modelId="{72E7C7D6-0939-4021-BBF4-4B6C782950D5}" type="pres">
      <dgm:prSet presAssocID="{54CC6B20-A753-4548-98C8-A9028F7DA8F5}" presName="spaceRect" presStyleCnt="0"/>
      <dgm:spPr/>
    </dgm:pt>
    <dgm:pt modelId="{1E08DA88-9DDA-49EE-8C29-CE39536CFF69}" type="pres">
      <dgm:prSet presAssocID="{54CC6B20-A753-4548-98C8-A9028F7DA8F5}" presName="textRect" presStyleLbl="revTx" presStyleIdx="1" presStyleCnt="2">
        <dgm:presLayoutVars>
          <dgm:chMax val="1"/>
          <dgm:chPref val="1"/>
        </dgm:presLayoutVars>
      </dgm:prSet>
      <dgm:spPr/>
      <dgm:t>
        <a:bodyPr/>
        <a:lstStyle/>
        <a:p>
          <a:endParaRPr kumimoji="1" lang="ja-JP" altLang="en-US"/>
        </a:p>
      </dgm:t>
    </dgm:pt>
  </dgm:ptLst>
  <dgm:cxnLst>
    <dgm:cxn modelId="{E9D884DC-4FB1-4F09-B36D-38631458B835}" type="presOf" srcId="{54CC6B20-A753-4548-98C8-A9028F7DA8F5}" destId="{1E08DA88-9DDA-49EE-8C29-CE39536CFF69}" srcOrd="0" destOrd="0" presId="urn:microsoft.com/office/officeart/2018/5/layout/IconCircleLabelList"/>
    <dgm:cxn modelId="{3C4DF762-DC89-4912-A81E-6D66B00FACC8}" srcId="{0C22A90C-04A1-4153-B7E6-96D6D25FBFB1}" destId="{54CC6B20-A753-4548-98C8-A9028F7DA8F5}" srcOrd="1" destOrd="0" parTransId="{1224F049-C96F-49C5-8E6C-298CDAFB0DF4}" sibTransId="{D35947A7-3DB8-4922-AF5A-91611069B955}"/>
    <dgm:cxn modelId="{2623A30A-DD76-4234-AB0B-6B5F3670577B}" srcId="{0C22A90C-04A1-4153-B7E6-96D6D25FBFB1}" destId="{D43EA1A2-9F54-4057-8574-E13A1949F0EF}" srcOrd="0" destOrd="0" parTransId="{5EF25100-B597-4561-9AAB-78E01083F23D}" sibTransId="{A31677E6-A1C1-4E87-BE17-3032BA7B28B4}"/>
    <dgm:cxn modelId="{5EC6363E-596D-4C30-9416-D128871EF02A}" type="presOf" srcId="{D43EA1A2-9F54-4057-8574-E13A1949F0EF}" destId="{124553BE-6F1D-43B8-BE46-721B2B96DB6D}" srcOrd="0" destOrd="0" presId="urn:microsoft.com/office/officeart/2018/5/layout/IconCircleLabelList"/>
    <dgm:cxn modelId="{44C55C42-CCB7-4431-A78D-73FFE1D0AE0D}" type="presOf" srcId="{0C22A90C-04A1-4153-B7E6-96D6D25FBFB1}" destId="{5B586B50-82D4-4B38-BF8D-2736E352F561}" srcOrd="0" destOrd="0" presId="urn:microsoft.com/office/officeart/2018/5/layout/IconCircleLabelList"/>
    <dgm:cxn modelId="{5C587A0B-3ACD-49C5-BD41-1D038CF83518}" type="presParOf" srcId="{5B586B50-82D4-4B38-BF8D-2736E352F561}" destId="{14FB750F-7C7A-4415-8121-6409A5A6B040}" srcOrd="0" destOrd="0" presId="urn:microsoft.com/office/officeart/2018/5/layout/IconCircleLabelList"/>
    <dgm:cxn modelId="{7AE6BC69-344E-4652-A32E-590B5C23360F}" type="presParOf" srcId="{14FB750F-7C7A-4415-8121-6409A5A6B040}" destId="{3FE38805-C405-4323-AEB6-701F63AE57AE}" srcOrd="0" destOrd="0" presId="urn:microsoft.com/office/officeart/2018/5/layout/IconCircleLabelList"/>
    <dgm:cxn modelId="{B4B25AA5-10DB-4117-87FB-72A0C6670281}" type="presParOf" srcId="{14FB750F-7C7A-4415-8121-6409A5A6B040}" destId="{4ACACD53-A327-4393-8B1F-70A8E9406044}" srcOrd="1" destOrd="0" presId="urn:microsoft.com/office/officeart/2018/5/layout/IconCircleLabelList"/>
    <dgm:cxn modelId="{088F2115-E0D5-42A9-8CF0-F8470694CE5A}" type="presParOf" srcId="{14FB750F-7C7A-4415-8121-6409A5A6B040}" destId="{C5C396D0-7383-4ECB-9032-5685F4D33398}" srcOrd="2" destOrd="0" presId="urn:microsoft.com/office/officeart/2018/5/layout/IconCircleLabelList"/>
    <dgm:cxn modelId="{F68687C7-C428-4BCC-8FF0-D2AFC128DB22}" type="presParOf" srcId="{14FB750F-7C7A-4415-8121-6409A5A6B040}" destId="{124553BE-6F1D-43B8-BE46-721B2B96DB6D}" srcOrd="3" destOrd="0" presId="urn:microsoft.com/office/officeart/2018/5/layout/IconCircleLabelList"/>
    <dgm:cxn modelId="{A9F283BC-F844-48DF-BCAD-C9A73D488A1B}" type="presParOf" srcId="{5B586B50-82D4-4B38-BF8D-2736E352F561}" destId="{BB199D72-ACE0-44F4-B6AA-98C5010C7ECE}" srcOrd="1" destOrd="0" presId="urn:microsoft.com/office/officeart/2018/5/layout/IconCircleLabelList"/>
    <dgm:cxn modelId="{5B179A3B-9BF8-4C4D-AB93-E0B3F922BF1A}" type="presParOf" srcId="{5B586B50-82D4-4B38-BF8D-2736E352F561}" destId="{2FB66094-A016-4AF2-878B-C1A49E45A349}" srcOrd="2" destOrd="0" presId="urn:microsoft.com/office/officeart/2018/5/layout/IconCircleLabelList"/>
    <dgm:cxn modelId="{E42D5D6F-1CED-4F46-945F-74B039B2816A}" type="presParOf" srcId="{2FB66094-A016-4AF2-878B-C1A49E45A349}" destId="{5F694B2C-5135-4557-84A1-AFC4E9D11AA0}" srcOrd="0" destOrd="0" presId="urn:microsoft.com/office/officeart/2018/5/layout/IconCircleLabelList"/>
    <dgm:cxn modelId="{8DED51A6-8832-42CD-9BB5-49EF0FDD8355}" type="presParOf" srcId="{2FB66094-A016-4AF2-878B-C1A49E45A349}" destId="{0E5A6D6F-CD6C-410E-95B4-740BD3BA9084}" srcOrd="1" destOrd="0" presId="urn:microsoft.com/office/officeart/2018/5/layout/IconCircleLabelList"/>
    <dgm:cxn modelId="{A31EAF67-7E04-4602-9319-EB2E6B7BAB1E}" type="presParOf" srcId="{2FB66094-A016-4AF2-878B-C1A49E45A349}" destId="{72E7C7D6-0939-4021-BBF4-4B6C782950D5}" srcOrd="2" destOrd="0" presId="urn:microsoft.com/office/officeart/2018/5/layout/IconCircleLabelList"/>
    <dgm:cxn modelId="{2AAEB972-125A-44C7-A988-3B00708EA951}" type="presParOf" srcId="{2FB66094-A016-4AF2-878B-C1A49E45A349}" destId="{1E08DA88-9DDA-49EE-8C29-CE39536CFF69}"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EDCCFBA-51A4-4D7E-9934-1D0C241E1E08}" type="doc">
      <dgm:prSet loTypeId="urn:microsoft.com/office/officeart/2005/8/layout/cycle6" loCatId="cycle" qsTypeId="urn:microsoft.com/office/officeart/2005/8/quickstyle/simple1" qsCatId="simple" csTypeId="urn:microsoft.com/office/officeart/2005/8/colors/accent0_1" csCatId="mainScheme" phldr="1"/>
      <dgm:spPr/>
      <dgm:t>
        <a:bodyPr/>
        <a:lstStyle/>
        <a:p>
          <a:endParaRPr kumimoji="1" lang="ja-JP" altLang="en-US"/>
        </a:p>
      </dgm:t>
    </dgm:pt>
    <dgm:pt modelId="{421355A0-CD85-4DD0-8E74-9392A8B0AA0F}">
      <dgm:prSet phldrT="[テキスト]" custT="1"/>
      <dgm:spPr/>
      <dgm:t>
        <a:bodyPr/>
        <a:lstStyle/>
        <a:p>
          <a:r>
            <a:rPr kumimoji="1" lang="ja-JP" altLang="en-US" sz="1200" dirty="0">
              <a:latin typeface="メイリオ" panose="020B0604030504040204" pitchFamily="50" charset="-128"/>
              <a:ea typeface="メイリオ" panose="020B0604030504040204" pitchFamily="50" charset="-128"/>
              <a:cs typeface="メイリオ" panose="020B0604030504040204" pitchFamily="50" charset="-128"/>
            </a:rPr>
            <a:t>家族からの規制</a:t>
          </a:r>
        </a:p>
      </dgm:t>
    </dgm:pt>
    <dgm:pt modelId="{12D8DC56-3FEA-4E85-BC95-1E089F687CA3}" type="parTrans" cxnId="{A40BA219-841A-4BE9-B233-77DDA02E57ED}">
      <dgm:prSet/>
      <dgm:spPr/>
      <dgm:t>
        <a:bodyPr/>
        <a:lstStyle/>
        <a:p>
          <a:endParaRPr kumimoji="1" lang="ja-JP" altLang="en-US"/>
        </a:p>
      </dgm:t>
    </dgm:pt>
    <dgm:pt modelId="{8C73F24E-58C3-48F1-AF9B-A78B437E73B1}" type="sibTrans" cxnId="{A40BA219-841A-4BE9-B233-77DDA02E57ED}">
      <dgm:prSet/>
      <dgm:spPr/>
      <dgm:t>
        <a:bodyPr/>
        <a:lstStyle/>
        <a:p>
          <a:endParaRPr kumimoji="1" lang="ja-JP" altLang="en-US"/>
        </a:p>
      </dgm:t>
    </dgm:pt>
    <dgm:pt modelId="{C0D7479C-8E05-4637-B19A-E8F0D00F32E7}">
      <dgm:prSet phldrT="[テキスト]" custT="1"/>
      <dgm:spPr/>
      <dgm:t>
        <a:bodyPr/>
        <a:lstStyle/>
        <a:p>
          <a:r>
            <a:rPr kumimoji="1" lang="ja-JP" altLang="en-US" sz="1200" dirty="0">
              <a:latin typeface="メイリオ" panose="020B0604030504040204" pitchFamily="50" charset="-128"/>
              <a:ea typeface="メイリオ" panose="020B0604030504040204" pitchFamily="50" charset="-128"/>
              <a:cs typeface="メイリオ" panose="020B0604030504040204" pitchFamily="50" charset="-128"/>
            </a:rPr>
            <a:t>滞在時間の規制</a:t>
          </a:r>
        </a:p>
      </dgm:t>
    </dgm:pt>
    <dgm:pt modelId="{6E2A91AD-8F91-451F-93CB-3366310E2E11}" type="parTrans" cxnId="{041D9EB2-99EA-4F07-B6BF-CB2CCA43C082}">
      <dgm:prSet/>
      <dgm:spPr/>
      <dgm:t>
        <a:bodyPr/>
        <a:lstStyle/>
        <a:p>
          <a:endParaRPr kumimoji="1" lang="ja-JP" altLang="en-US"/>
        </a:p>
      </dgm:t>
    </dgm:pt>
    <dgm:pt modelId="{62DD0330-DD04-4619-A3F4-BBA1D0462EA9}" type="sibTrans" cxnId="{041D9EB2-99EA-4F07-B6BF-CB2CCA43C082}">
      <dgm:prSet/>
      <dgm:spPr/>
      <dgm:t>
        <a:bodyPr/>
        <a:lstStyle/>
        <a:p>
          <a:endParaRPr kumimoji="1" lang="ja-JP" altLang="en-US"/>
        </a:p>
      </dgm:t>
    </dgm:pt>
    <dgm:pt modelId="{E8FB5185-1D09-42AE-8AD9-7CD0B5030B8E}">
      <dgm:prSet phldrT="[テキスト]" custT="1"/>
      <dgm:spPr/>
      <dgm:t>
        <a:bodyPr/>
        <a:lstStyle/>
        <a:p>
          <a:r>
            <a:rPr kumimoji="1" lang="ja-JP" altLang="en-US" sz="1200" dirty="0">
              <a:latin typeface="メイリオ" panose="020B0604030504040204" pitchFamily="50" charset="-128"/>
              <a:ea typeface="メイリオ" panose="020B0604030504040204" pitchFamily="50" charset="-128"/>
              <a:cs typeface="メイリオ" panose="020B0604030504040204" pitchFamily="50" charset="-128"/>
            </a:rPr>
            <a:t>上限金額の規制</a:t>
          </a:r>
        </a:p>
      </dgm:t>
    </dgm:pt>
    <dgm:pt modelId="{C80F71A5-9B47-457C-A47B-1CBD3465D761}" type="parTrans" cxnId="{0D6861FB-EBD9-4008-8C29-E0810C38ECE0}">
      <dgm:prSet/>
      <dgm:spPr/>
      <dgm:t>
        <a:bodyPr/>
        <a:lstStyle/>
        <a:p>
          <a:endParaRPr kumimoji="1" lang="ja-JP" altLang="en-US"/>
        </a:p>
      </dgm:t>
    </dgm:pt>
    <dgm:pt modelId="{67A0B1EC-C453-4887-A0CC-6A365E6DE49D}" type="sibTrans" cxnId="{0D6861FB-EBD9-4008-8C29-E0810C38ECE0}">
      <dgm:prSet/>
      <dgm:spPr/>
      <dgm:t>
        <a:bodyPr/>
        <a:lstStyle/>
        <a:p>
          <a:endParaRPr kumimoji="1" lang="ja-JP" altLang="en-US"/>
        </a:p>
      </dgm:t>
    </dgm:pt>
    <dgm:pt modelId="{D1098299-1650-434B-BAE1-B00795D539D5}">
      <dgm:prSet phldrT="[テキスト]" custT="1"/>
      <dgm:spPr>
        <a:ln>
          <a:solidFill>
            <a:srgbClr val="C00000"/>
          </a:solidFill>
        </a:ln>
      </dgm:spPr>
      <dgm:t>
        <a:bodyPr/>
        <a:lstStyle/>
        <a:p>
          <a:r>
            <a:rPr kumimoji="1" lang="ja-JP" altLang="en-US" sz="1200" b="1" dirty="0">
              <a:latin typeface="メイリオ" panose="020B0604030504040204" pitchFamily="50" charset="-128"/>
              <a:ea typeface="メイリオ" panose="020B0604030504040204" pitchFamily="50" charset="-128"/>
              <a:cs typeface="メイリオ" panose="020B0604030504040204" pitchFamily="50" charset="-128"/>
            </a:rPr>
            <a:t>顏認証システム</a:t>
          </a:r>
        </a:p>
      </dgm:t>
    </dgm:pt>
    <dgm:pt modelId="{2B5D6DE7-DB00-4E26-B24F-9B62832090DA}" type="parTrans" cxnId="{D1E0E1B3-F168-416D-A1D4-4F9C15236616}">
      <dgm:prSet/>
      <dgm:spPr/>
      <dgm:t>
        <a:bodyPr/>
        <a:lstStyle/>
        <a:p>
          <a:endParaRPr kumimoji="1" lang="ja-JP" altLang="en-US"/>
        </a:p>
      </dgm:t>
    </dgm:pt>
    <dgm:pt modelId="{653BBD00-E84F-41F1-947E-F4D7559F7A08}" type="sibTrans" cxnId="{D1E0E1B3-F168-416D-A1D4-4F9C15236616}">
      <dgm:prSet/>
      <dgm:spPr/>
      <dgm:t>
        <a:bodyPr/>
        <a:lstStyle/>
        <a:p>
          <a:endParaRPr kumimoji="1" lang="ja-JP" altLang="en-US"/>
        </a:p>
      </dgm:t>
    </dgm:pt>
    <dgm:pt modelId="{D2BCC467-9BEE-4ED2-B8AB-39BD008E13BA}" type="pres">
      <dgm:prSet presAssocID="{BEDCCFBA-51A4-4D7E-9934-1D0C241E1E08}" presName="cycle" presStyleCnt="0">
        <dgm:presLayoutVars>
          <dgm:dir/>
          <dgm:resizeHandles val="exact"/>
        </dgm:presLayoutVars>
      </dgm:prSet>
      <dgm:spPr/>
      <dgm:t>
        <a:bodyPr/>
        <a:lstStyle/>
        <a:p>
          <a:endParaRPr kumimoji="1" lang="ja-JP" altLang="en-US"/>
        </a:p>
      </dgm:t>
    </dgm:pt>
    <dgm:pt modelId="{EC70AA95-AC6F-41B5-82ED-DB8E84E994CC}" type="pres">
      <dgm:prSet presAssocID="{421355A0-CD85-4DD0-8E74-9392A8B0AA0F}" presName="node" presStyleLbl="node1" presStyleIdx="0" presStyleCnt="4">
        <dgm:presLayoutVars>
          <dgm:bulletEnabled val="1"/>
        </dgm:presLayoutVars>
      </dgm:prSet>
      <dgm:spPr/>
      <dgm:t>
        <a:bodyPr/>
        <a:lstStyle/>
        <a:p>
          <a:endParaRPr kumimoji="1" lang="ja-JP" altLang="en-US"/>
        </a:p>
      </dgm:t>
    </dgm:pt>
    <dgm:pt modelId="{0AB1421B-133C-4814-AB67-74CE51B283C9}" type="pres">
      <dgm:prSet presAssocID="{421355A0-CD85-4DD0-8E74-9392A8B0AA0F}" presName="spNode" presStyleCnt="0"/>
      <dgm:spPr/>
    </dgm:pt>
    <dgm:pt modelId="{78111D1E-9A4D-4D2E-8A4D-BF42C2BC7FDB}" type="pres">
      <dgm:prSet presAssocID="{8C73F24E-58C3-48F1-AF9B-A78B437E73B1}" presName="sibTrans" presStyleLbl="sibTrans1D1" presStyleIdx="0" presStyleCnt="4"/>
      <dgm:spPr/>
      <dgm:t>
        <a:bodyPr/>
        <a:lstStyle/>
        <a:p>
          <a:endParaRPr kumimoji="1" lang="ja-JP" altLang="en-US"/>
        </a:p>
      </dgm:t>
    </dgm:pt>
    <dgm:pt modelId="{D836EA30-A9A5-4621-84FC-6A7C6B7302FC}" type="pres">
      <dgm:prSet presAssocID="{C0D7479C-8E05-4637-B19A-E8F0D00F32E7}" presName="node" presStyleLbl="node1" presStyleIdx="1" presStyleCnt="4" custRadScaleRad="102732" custRadScaleInc="3355">
        <dgm:presLayoutVars>
          <dgm:bulletEnabled val="1"/>
        </dgm:presLayoutVars>
      </dgm:prSet>
      <dgm:spPr/>
      <dgm:t>
        <a:bodyPr/>
        <a:lstStyle/>
        <a:p>
          <a:endParaRPr kumimoji="1" lang="ja-JP" altLang="en-US"/>
        </a:p>
      </dgm:t>
    </dgm:pt>
    <dgm:pt modelId="{2B771C0C-FD98-4F19-9121-8F38EAC3FFF7}" type="pres">
      <dgm:prSet presAssocID="{C0D7479C-8E05-4637-B19A-E8F0D00F32E7}" presName="spNode" presStyleCnt="0"/>
      <dgm:spPr/>
    </dgm:pt>
    <dgm:pt modelId="{5844BA01-52E7-4F40-A9DB-14E6DE43A545}" type="pres">
      <dgm:prSet presAssocID="{62DD0330-DD04-4619-A3F4-BBA1D0462EA9}" presName="sibTrans" presStyleLbl="sibTrans1D1" presStyleIdx="1" presStyleCnt="4"/>
      <dgm:spPr/>
      <dgm:t>
        <a:bodyPr/>
        <a:lstStyle/>
        <a:p>
          <a:endParaRPr kumimoji="1" lang="ja-JP" altLang="en-US"/>
        </a:p>
      </dgm:t>
    </dgm:pt>
    <dgm:pt modelId="{E13F2D0C-1AAF-4453-91FC-30C3766F0CCD}" type="pres">
      <dgm:prSet presAssocID="{E8FB5185-1D09-42AE-8AD9-7CD0B5030B8E}" presName="node" presStyleLbl="node1" presStyleIdx="2" presStyleCnt="4">
        <dgm:presLayoutVars>
          <dgm:bulletEnabled val="1"/>
        </dgm:presLayoutVars>
      </dgm:prSet>
      <dgm:spPr/>
      <dgm:t>
        <a:bodyPr/>
        <a:lstStyle/>
        <a:p>
          <a:endParaRPr kumimoji="1" lang="ja-JP" altLang="en-US"/>
        </a:p>
      </dgm:t>
    </dgm:pt>
    <dgm:pt modelId="{A60BEC42-741D-4078-87B1-079B3465B312}" type="pres">
      <dgm:prSet presAssocID="{E8FB5185-1D09-42AE-8AD9-7CD0B5030B8E}" presName="spNode" presStyleCnt="0"/>
      <dgm:spPr/>
    </dgm:pt>
    <dgm:pt modelId="{898CF0B7-2A0D-4737-B814-C22F1B9B7C7A}" type="pres">
      <dgm:prSet presAssocID="{67A0B1EC-C453-4887-A0CC-6A365E6DE49D}" presName="sibTrans" presStyleLbl="sibTrans1D1" presStyleIdx="2" presStyleCnt="4"/>
      <dgm:spPr/>
      <dgm:t>
        <a:bodyPr/>
        <a:lstStyle/>
        <a:p>
          <a:endParaRPr kumimoji="1" lang="ja-JP" altLang="en-US"/>
        </a:p>
      </dgm:t>
    </dgm:pt>
    <dgm:pt modelId="{A4CAB2DD-D50D-4DB2-B77E-9E10A4ACE6DE}" type="pres">
      <dgm:prSet presAssocID="{D1098299-1650-434B-BAE1-B00795D539D5}" presName="node" presStyleLbl="node1" presStyleIdx="3" presStyleCnt="4">
        <dgm:presLayoutVars>
          <dgm:bulletEnabled val="1"/>
        </dgm:presLayoutVars>
      </dgm:prSet>
      <dgm:spPr/>
      <dgm:t>
        <a:bodyPr/>
        <a:lstStyle/>
        <a:p>
          <a:endParaRPr kumimoji="1" lang="ja-JP" altLang="en-US"/>
        </a:p>
      </dgm:t>
    </dgm:pt>
    <dgm:pt modelId="{89502DBC-2635-42B3-9932-6C9D63A7AF60}" type="pres">
      <dgm:prSet presAssocID="{D1098299-1650-434B-BAE1-B00795D539D5}" presName="spNode" presStyleCnt="0"/>
      <dgm:spPr/>
    </dgm:pt>
    <dgm:pt modelId="{44A92EE1-9B1F-478A-A4C5-100261B94E29}" type="pres">
      <dgm:prSet presAssocID="{653BBD00-E84F-41F1-947E-F4D7559F7A08}" presName="sibTrans" presStyleLbl="sibTrans1D1" presStyleIdx="3" presStyleCnt="4"/>
      <dgm:spPr/>
      <dgm:t>
        <a:bodyPr/>
        <a:lstStyle/>
        <a:p>
          <a:endParaRPr kumimoji="1" lang="ja-JP" altLang="en-US"/>
        </a:p>
      </dgm:t>
    </dgm:pt>
  </dgm:ptLst>
  <dgm:cxnLst>
    <dgm:cxn modelId="{8D804DFF-8344-44ED-867B-73627EF68DA7}" type="presOf" srcId="{8C73F24E-58C3-48F1-AF9B-A78B437E73B1}" destId="{78111D1E-9A4D-4D2E-8A4D-BF42C2BC7FDB}" srcOrd="0" destOrd="0" presId="urn:microsoft.com/office/officeart/2005/8/layout/cycle6"/>
    <dgm:cxn modelId="{DBA1B6B9-50D3-4566-8FBA-C3F67190EF0C}" type="presOf" srcId="{E8FB5185-1D09-42AE-8AD9-7CD0B5030B8E}" destId="{E13F2D0C-1AAF-4453-91FC-30C3766F0CCD}" srcOrd="0" destOrd="0" presId="urn:microsoft.com/office/officeart/2005/8/layout/cycle6"/>
    <dgm:cxn modelId="{C53C25A7-07B3-458F-8A23-6AFFE6DFFEC5}" type="presOf" srcId="{C0D7479C-8E05-4637-B19A-E8F0D00F32E7}" destId="{D836EA30-A9A5-4621-84FC-6A7C6B7302FC}" srcOrd="0" destOrd="0" presId="urn:microsoft.com/office/officeart/2005/8/layout/cycle6"/>
    <dgm:cxn modelId="{B6EB5BBF-BF2B-4DAE-817E-384FE837440A}" type="presOf" srcId="{D1098299-1650-434B-BAE1-B00795D539D5}" destId="{A4CAB2DD-D50D-4DB2-B77E-9E10A4ACE6DE}" srcOrd="0" destOrd="0" presId="urn:microsoft.com/office/officeart/2005/8/layout/cycle6"/>
    <dgm:cxn modelId="{245A70FB-3B30-462B-8F4A-3FB66C67B9FC}" type="presOf" srcId="{62DD0330-DD04-4619-A3F4-BBA1D0462EA9}" destId="{5844BA01-52E7-4F40-A9DB-14E6DE43A545}" srcOrd="0" destOrd="0" presId="urn:microsoft.com/office/officeart/2005/8/layout/cycle6"/>
    <dgm:cxn modelId="{A40BA219-841A-4BE9-B233-77DDA02E57ED}" srcId="{BEDCCFBA-51A4-4D7E-9934-1D0C241E1E08}" destId="{421355A0-CD85-4DD0-8E74-9392A8B0AA0F}" srcOrd="0" destOrd="0" parTransId="{12D8DC56-3FEA-4E85-BC95-1E089F687CA3}" sibTransId="{8C73F24E-58C3-48F1-AF9B-A78B437E73B1}"/>
    <dgm:cxn modelId="{0D6861FB-EBD9-4008-8C29-E0810C38ECE0}" srcId="{BEDCCFBA-51A4-4D7E-9934-1D0C241E1E08}" destId="{E8FB5185-1D09-42AE-8AD9-7CD0B5030B8E}" srcOrd="2" destOrd="0" parTransId="{C80F71A5-9B47-457C-A47B-1CBD3465D761}" sibTransId="{67A0B1EC-C453-4887-A0CC-6A365E6DE49D}"/>
    <dgm:cxn modelId="{D1E0E1B3-F168-416D-A1D4-4F9C15236616}" srcId="{BEDCCFBA-51A4-4D7E-9934-1D0C241E1E08}" destId="{D1098299-1650-434B-BAE1-B00795D539D5}" srcOrd="3" destOrd="0" parTransId="{2B5D6DE7-DB00-4E26-B24F-9B62832090DA}" sibTransId="{653BBD00-E84F-41F1-947E-F4D7559F7A08}"/>
    <dgm:cxn modelId="{D542F543-BC84-4C16-A62E-7E77BA69D240}" type="presOf" srcId="{67A0B1EC-C453-4887-A0CC-6A365E6DE49D}" destId="{898CF0B7-2A0D-4737-B814-C22F1B9B7C7A}" srcOrd="0" destOrd="0" presId="urn:microsoft.com/office/officeart/2005/8/layout/cycle6"/>
    <dgm:cxn modelId="{493F5919-90A0-41C8-877B-CC380621CAD2}" type="presOf" srcId="{BEDCCFBA-51A4-4D7E-9934-1D0C241E1E08}" destId="{D2BCC467-9BEE-4ED2-B8AB-39BD008E13BA}" srcOrd="0" destOrd="0" presId="urn:microsoft.com/office/officeart/2005/8/layout/cycle6"/>
    <dgm:cxn modelId="{CFEA8AA7-04AB-432A-B517-8E0CE832935D}" type="presOf" srcId="{421355A0-CD85-4DD0-8E74-9392A8B0AA0F}" destId="{EC70AA95-AC6F-41B5-82ED-DB8E84E994CC}" srcOrd="0" destOrd="0" presId="urn:microsoft.com/office/officeart/2005/8/layout/cycle6"/>
    <dgm:cxn modelId="{041D9EB2-99EA-4F07-B6BF-CB2CCA43C082}" srcId="{BEDCCFBA-51A4-4D7E-9934-1D0C241E1E08}" destId="{C0D7479C-8E05-4637-B19A-E8F0D00F32E7}" srcOrd="1" destOrd="0" parTransId="{6E2A91AD-8F91-451F-93CB-3366310E2E11}" sibTransId="{62DD0330-DD04-4619-A3F4-BBA1D0462EA9}"/>
    <dgm:cxn modelId="{1DC007D0-BCC7-4804-B30C-64FAA0961936}" type="presOf" srcId="{653BBD00-E84F-41F1-947E-F4D7559F7A08}" destId="{44A92EE1-9B1F-478A-A4C5-100261B94E29}" srcOrd="0" destOrd="0" presId="urn:microsoft.com/office/officeart/2005/8/layout/cycle6"/>
    <dgm:cxn modelId="{C10E1026-AAF0-4FC2-A531-A30CD40847CA}" type="presParOf" srcId="{D2BCC467-9BEE-4ED2-B8AB-39BD008E13BA}" destId="{EC70AA95-AC6F-41B5-82ED-DB8E84E994CC}" srcOrd="0" destOrd="0" presId="urn:microsoft.com/office/officeart/2005/8/layout/cycle6"/>
    <dgm:cxn modelId="{77C8BA4E-EB7F-4D5E-B15C-C62075FCDFB7}" type="presParOf" srcId="{D2BCC467-9BEE-4ED2-B8AB-39BD008E13BA}" destId="{0AB1421B-133C-4814-AB67-74CE51B283C9}" srcOrd="1" destOrd="0" presId="urn:microsoft.com/office/officeart/2005/8/layout/cycle6"/>
    <dgm:cxn modelId="{5C6406A1-B2A6-453E-A949-A65CCB5412A7}" type="presParOf" srcId="{D2BCC467-9BEE-4ED2-B8AB-39BD008E13BA}" destId="{78111D1E-9A4D-4D2E-8A4D-BF42C2BC7FDB}" srcOrd="2" destOrd="0" presId="urn:microsoft.com/office/officeart/2005/8/layout/cycle6"/>
    <dgm:cxn modelId="{8A09C487-1C82-439E-B81B-9F001F7F24DC}" type="presParOf" srcId="{D2BCC467-9BEE-4ED2-B8AB-39BD008E13BA}" destId="{D836EA30-A9A5-4621-84FC-6A7C6B7302FC}" srcOrd="3" destOrd="0" presId="urn:microsoft.com/office/officeart/2005/8/layout/cycle6"/>
    <dgm:cxn modelId="{7E7784F7-AAA2-4FD3-99B6-A3BE8D6C7B4B}" type="presParOf" srcId="{D2BCC467-9BEE-4ED2-B8AB-39BD008E13BA}" destId="{2B771C0C-FD98-4F19-9121-8F38EAC3FFF7}" srcOrd="4" destOrd="0" presId="urn:microsoft.com/office/officeart/2005/8/layout/cycle6"/>
    <dgm:cxn modelId="{400709B7-15BD-4CDC-BB72-91AA49F5FD16}" type="presParOf" srcId="{D2BCC467-9BEE-4ED2-B8AB-39BD008E13BA}" destId="{5844BA01-52E7-4F40-A9DB-14E6DE43A545}" srcOrd="5" destOrd="0" presId="urn:microsoft.com/office/officeart/2005/8/layout/cycle6"/>
    <dgm:cxn modelId="{FB50542B-9C5F-4200-83C5-FE9CD0009D3B}" type="presParOf" srcId="{D2BCC467-9BEE-4ED2-B8AB-39BD008E13BA}" destId="{E13F2D0C-1AAF-4453-91FC-30C3766F0CCD}" srcOrd="6" destOrd="0" presId="urn:microsoft.com/office/officeart/2005/8/layout/cycle6"/>
    <dgm:cxn modelId="{A244129F-BBC7-4EB5-9776-C0B2A7CF0BD4}" type="presParOf" srcId="{D2BCC467-9BEE-4ED2-B8AB-39BD008E13BA}" destId="{A60BEC42-741D-4078-87B1-079B3465B312}" srcOrd="7" destOrd="0" presId="urn:microsoft.com/office/officeart/2005/8/layout/cycle6"/>
    <dgm:cxn modelId="{1B998C32-1193-4228-9020-7836689101D9}" type="presParOf" srcId="{D2BCC467-9BEE-4ED2-B8AB-39BD008E13BA}" destId="{898CF0B7-2A0D-4737-B814-C22F1B9B7C7A}" srcOrd="8" destOrd="0" presId="urn:microsoft.com/office/officeart/2005/8/layout/cycle6"/>
    <dgm:cxn modelId="{97A928B2-3777-49BB-A3CB-21A8E5E2A2E8}" type="presParOf" srcId="{D2BCC467-9BEE-4ED2-B8AB-39BD008E13BA}" destId="{A4CAB2DD-D50D-4DB2-B77E-9E10A4ACE6DE}" srcOrd="9" destOrd="0" presId="urn:microsoft.com/office/officeart/2005/8/layout/cycle6"/>
    <dgm:cxn modelId="{79A7973A-0DD8-42DB-9FAC-8E53036A502E}" type="presParOf" srcId="{D2BCC467-9BEE-4ED2-B8AB-39BD008E13BA}" destId="{89502DBC-2635-42B3-9932-6C9D63A7AF60}" srcOrd="10" destOrd="0" presId="urn:microsoft.com/office/officeart/2005/8/layout/cycle6"/>
    <dgm:cxn modelId="{F41721B6-B63B-4EF3-8EAB-CD449F51F091}" type="presParOf" srcId="{D2BCC467-9BEE-4ED2-B8AB-39BD008E13BA}" destId="{44A92EE1-9B1F-478A-A4C5-100261B94E29}" srcOrd="11"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FB83CDA-7FC1-4748-9D26-70876A90E1B9}"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pt>
    <dgm:pt modelId="{4B366589-EF95-4FF9-BC3B-27E128559F54}">
      <dgm:prSet phldrT="[テキスト]" custT="1"/>
      <dgm:spPr/>
      <dgm:t>
        <a:bodyPr/>
        <a:lstStyle/>
        <a:p>
          <a:r>
            <a:rPr kumimoji="1" lang="en-US" altLang="ja-JP" sz="2400" dirty="0">
              <a:latin typeface="メイリオ" panose="020B0604030504040204" pitchFamily="50" charset="-128"/>
              <a:ea typeface="メイリオ" panose="020B0604030504040204" pitchFamily="50" charset="-128"/>
              <a:cs typeface="メイリオ" panose="020B0604030504040204" pitchFamily="50" charset="-128"/>
            </a:rPr>
            <a:t>USJ</a:t>
          </a:r>
          <a:r>
            <a:rPr kumimoji="1" lang="ja-JP" altLang="en-US" sz="2400" dirty="0">
              <a:latin typeface="メイリオ" panose="020B0604030504040204" pitchFamily="50" charset="-128"/>
              <a:ea typeface="メイリオ" panose="020B0604030504040204" pitchFamily="50" charset="-128"/>
              <a:cs typeface="メイリオ" panose="020B0604030504040204" pitchFamily="50" charset="-128"/>
            </a:rPr>
            <a:t>　顏認証システム</a:t>
          </a:r>
        </a:p>
      </dgm:t>
    </dgm:pt>
    <dgm:pt modelId="{2ACEE520-B0D8-472A-9DD2-50C17B73580A}" type="parTrans" cxnId="{C291DAE7-33FB-45B3-9B36-6A3A78A686D4}">
      <dgm:prSet/>
      <dgm:spPr/>
      <dgm:t>
        <a:bodyPr/>
        <a:lstStyle/>
        <a:p>
          <a:endParaRPr kumimoji="1" lang="ja-JP" altLang="en-US"/>
        </a:p>
      </dgm:t>
    </dgm:pt>
    <dgm:pt modelId="{75476494-3CAD-48B0-B179-8B00DFF0F109}" type="sibTrans" cxnId="{C291DAE7-33FB-45B3-9B36-6A3A78A686D4}">
      <dgm:prSet/>
      <dgm:spPr/>
      <dgm:t>
        <a:bodyPr/>
        <a:lstStyle/>
        <a:p>
          <a:endParaRPr kumimoji="1" lang="ja-JP" altLang="en-US"/>
        </a:p>
      </dgm:t>
    </dgm:pt>
    <dgm:pt modelId="{19DD4992-DEA9-40BF-B06D-B2BA9116B67D}" type="pres">
      <dgm:prSet presAssocID="{DFB83CDA-7FC1-4748-9D26-70876A90E1B9}" presName="Name0" presStyleCnt="0">
        <dgm:presLayoutVars>
          <dgm:dir/>
          <dgm:resizeHandles val="exact"/>
        </dgm:presLayoutVars>
      </dgm:prSet>
      <dgm:spPr/>
    </dgm:pt>
    <dgm:pt modelId="{A6BDF6AF-75D2-41CC-A044-BE29BF8C9CF1}" type="pres">
      <dgm:prSet presAssocID="{4B366589-EF95-4FF9-BC3B-27E128559F54}" presName="composite" presStyleCnt="0"/>
      <dgm:spPr/>
    </dgm:pt>
    <dgm:pt modelId="{D2AA3D9C-F78B-4F6E-A340-8B613B402A5A}" type="pres">
      <dgm:prSet presAssocID="{4B366589-EF95-4FF9-BC3B-27E128559F54}" presName="rect1" presStyleLbl="bgShp" presStyleIdx="0" presStyleCnt="1" custScaleX="144871"/>
      <dgm:spPr>
        <a:blipFill>
          <a:blip xmlns:r="http://schemas.openxmlformats.org/officeDocument/2006/relationships" r:embed="rId1">
            <a:extLst>
              <a:ext uri="{BEBA8EAE-BF5A-486C-A8C5-ECC9F3942E4B}">
                <a14:imgProps xmlns:a14="http://schemas.microsoft.com/office/drawing/2010/main">
                  <a14:imgLayer r:embed="rId2">
                    <a14:imgEffect>
                      <a14:brightnessContrast contrast="-40000"/>
                    </a14:imgEffect>
                  </a14:imgLayer>
                </a14:imgProps>
              </a:ext>
              <a:ext uri="{28A0092B-C50C-407E-A947-70E740481C1C}">
                <a14:useLocalDpi xmlns:a14="http://schemas.microsoft.com/office/drawing/2010/main" val="0"/>
              </a:ext>
            </a:extLst>
          </a:blip>
          <a:srcRect/>
          <a:stretch>
            <a:fillRect l="-7000" r="-7000"/>
          </a:stretch>
        </a:blipFill>
        <a:ln>
          <a:solidFill>
            <a:schemeClr val="bg1"/>
          </a:solidFill>
        </a:ln>
      </dgm:spPr>
    </dgm:pt>
    <dgm:pt modelId="{A31074EB-351E-4958-95BA-26C3F5E49BF9}" type="pres">
      <dgm:prSet presAssocID="{4B366589-EF95-4FF9-BC3B-27E128559F54}" presName="rect2" presStyleLbl="trBgShp" presStyleIdx="0" presStyleCnt="1">
        <dgm:presLayoutVars>
          <dgm:bulletEnabled val="1"/>
        </dgm:presLayoutVars>
      </dgm:prSet>
      <dgm:spPr/>
      <dgm:t>
        <a:bodyPr/>
        <a:lstStyle/>
        <a:p>
          <a:endParaRPr kumimoji="1" lang="ja-JP" altLang="en-US"/>
        </a:p>
      </dgm:t>
    </dgm:pt>
  </dgm:ptLst>
  <dgm:cxnLst>
    <dgm:cxn modelId="{8CDBD5A1-9DF3-4646-B4B0-4E42B8303045}" type="presOf" srcId="{DFB83CDA-7FC1-4748-9D26-70876A90E1B9}" destId="{19DD4992-DEA9-40BF-B06D-B2BA9116B67D}" srcOrd="0" destOrd="0" presId="urn:microsoft.com/office/officeart/2008/layout/BendingPictureSemiTransparentText"/>
    <dgm:cxn modelId="{C291DAE7-33FB-45B3-9B36-6A3A78A686D4}" srcId="{DFB83CDA-7FC1-4748-9D26-70876A90E1B9}" destId="{4B366589-EF95-4FF9-BC3B-27E128559F54}" srcOrd="0" destOrd="0" parTransId="{2ACEE520-B0D8-472A-9DD2-50C17B73580A}" sibTransId="{75476494-3CAD-48B0-B179-8B00DFF0F109}"/>
    <dgm:cxn modelId="{C96A5FC1-CD8C-4776-95A6-83A06222080E}" type="presOf" srcId="{4B366589-EF95-4FF9-BC3B-27E128559F54}" destId="{A31074EB-351E-4958-95BA-26C3F5E49BF9}" srcOrd="0" destOrd="0" presId="urn:microsoft.com/office/officeart/2008/layout/BendingPictureSemiTransparentText"/>
    <dgm:cxn modelId="{91921FD7-A405-48C3-8267-B7FDDB58AE6B}" type="presParOf" srcId="{19DD4992-DEA9-40BF-B06D-B2BA9116B67D}" destId="{A6BDF6AF-75D2-41CC-A044-BE29BF8C9CF1}" srcOrd="0" destOrd="0" presId="urn:microsoft.com/office/officeart/2008/layout/BendingPictureSemiTransparentText"/>
    <dgm:cxn modelId="{DA0B5AD5-F76B-4764-BF4C-DD519C6ABB1D}" type="presParOf" srcId="{A6BDF6AF-75D2-41CC-A044-BE29BF8C9CF1}" destId="{D2AA3D9C-F78B-4F6E-A340-8B613B402A5A}" srcOrd="0" destOrd="0" presId="urn:microsoft.com/office/officeart/2008/layout/BendingPictureSemiTransparentText"/>
    <dgm:cxn modelId="{FF726ECA-1142-4208-8AFF-6F5F5DA1C507}" type="presParOf" srcId="{A6BDF6AF-75D2-41CC-A044-BE29BF8C9CF1}" destId="{A31074EB-351E-4958-95BA-26C3F5E49BF9}" srcOrd="1" destOrd="0" presId="urn:microsoft.com/office/officeart/2008/layout/BendingPictureSemiTransparentTex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581D152-8B1E-4001-8A37-4A2A5DE51086}" type="doc">
      <dgm:prSet loTypeId="urn:microsoft.com/office/officeart/2005/8/layout/vList2" loCatId="list" qsTypeId="urn:microsoft.com/office/officeart/2005/8/quickstyle/simple1" qsCatId="simple" csTypeId="urn:microsoft.com/office/officeart/2005/8/colors/accent0_1" csCatId="mainScheme" phldr="1"/>
      <dgm:spPr/>
      <dgm:t>
        <a:bodyPr/>
        <a:lstStyle/>
        <a:p>
          <a:endParaRPr kumimoji="1" lang="ja-JP" altLang="en-US"/>
        </a:p>
      </dgm:t>
    </dgm:pt>
    <dgm:pt modelId="{6B04D677-1777-410D-A837-579D6D18F4E0}">
      <dgm:prSet phldrT="[テキスト]" custT="1">
        <dgm:style>
          <a:lnRef idx="2">
            <a:schemeClr val="accent2"/>
          </a:lnRef>
          <a:fillRef idx="1">
            <a:schemeClr val="lt1"/>
          </a:fillRef>
          <a:effectRef idx="0">
            <a:schemeClr val="accent2"/>
          </a:effectRef>
          <a:fontRef idx="minor">
            <a:schemeClr val="dk1"/>
          </a:fontRef>
        </dgm:style>
      </dgm:prSet>
      <dgm:spPr>
        <a:ln>
          <a:solidFill>
            <a:schemeClr val="accent1"/>
          </a:solidFill>
        </a:ln>
      </dgm:spPr>
      <dgm:t>
        <a:bodyPr/>
        <a:lstStyle/>
        <a:p>
          <a:pPr algn="ctr"/>
          <a:r>
            <a:rPr kumimoji="1" lang="ja-JP" altLang="en-US" sz="3600" b="1" dirty="0">
              <a:latin typeface="メイリオ" panose="020B0604030504040204" pitchFamily="50" charset="-128"/>
              <a:ea typeface="メイリオ" panose="020B0604030504040204" pitchFamily="50" charset="-128"/>
              <a:cs typeface="メイリオ" panose="020B0604030504040204" pitchFamily="50" charset="-128"/>
            </a:rPr>
            <a:t>リベラリズム</a:t>
          </a:r>
        </a:p>
      </dgm:t>
    </dgm:pt>
    <dgm:pt modelId="{77B42EFA-CC9E-4A50-BABF-C4D29270110C}" type="parTrans" cxnId="{A7D48D9E-8459-452C-9DBA-9210EB5CEE92}">
      <dgm:prSet/>
      <dgm:spPr/>
      <dgm:t>
        <a:bodyPr/>
        <a:lstStyle/>
        <a:p>
          <a:endParaRPr kumimoji="1" lang="ja-JP" altLang="en-US"/>
        </a:p>
      </dgm:t>
    </dgm:pt>
    <dgm:pt modelId="{B37F5CDF-B700-4B83-A371-FD5295473CB5}" type="sibTrans" cxnId="{A7D48D9E-8459-452C-9DBA-9210EB5CEE92}">
      <dgm:prSet/>
      <dgm:spPr/>
      <dgm:t>
        <a:bodyPr/>
        <a:lstStyle/>
        <a:p>
          <a:endParaRPr kumimoji="1" lang="ja-JP" altLang="en-US"/>
        </a:p>
      </dgm:t>
    </dgm:pt>
    <dgm:pt modelId="{4144566A-7F69-4F3C-9FCE-27332D50C4DB}">
      <dgm:prSet phldrT="[テキスト]" custT="1"/>
      <dgm:spPr/>
      <dgm:t>
        <a:bodyPr/>
        <a:lstStyle/>
        <a:p>
          <a:r>
            <a:rPr kumimoji="1" lang="ja-JP" altLang="en-US" sz="3200" dirty="0">
              <a:latin typeface="メイリオ" panose="020B0604030504040204" pitchFamily="50" charset="-128"/>
              <a:ea typeface="メイリオ" panose="020B0604030504040204" pitchFamily="50" charset="-128"/>
              <a:cs typeface="メイリオ" panose="020B0604030504040204" pitchFamily="50" charset="-128"/>
            </a:rPr>
            <a:t>本人の自己責任</a:t>
          </a:r>
        </a:p>
      </dgm:t>
    </dgm:pt>
    <dgm:pt modelId="{3BD2F9DF-3272-47D9-AEC9-E2C750B45E4A}" type="parTrans" cxnId="{76A7C304-B4F0-4149-98A7-BDD8A10A1571}">
      <dgm:prSet/>
      <dgm:spPr/>
      <dgm:t>
        <a:bodyPr/>
        <a:lstStyle/>
        <a:p>
          <a:endParaRPr kumimoji="1" lang="ja-JP" altLang="en-US"/>
        </a:p>
      </dgm:t>
    </dgm:pt>
    <dgm:pt modelId="{8D571C47-2D61-4EC2-96F2-0321781BC603}" type="sibTrans" cxnId="{76A7C304-B4F0-4149-98A7-BDD8A10A1571}">
      <dgm:prSet/>
      <dgm:spPr/>
      <dgm:t>
        <a:bodyPr/>
        <a:lstStyle/>
        <a:p>
          <a:endParaRPr kumimoji="1" lang="ja-JP" altLang="en-US"/>
        </a:p>
      </dgm:t>
    </dgm:pt>
    <dgm:pt modelId="{A50BFAAC-63C6-409F-9174-7895FBA87680}">
      <dgm:prSet phldrT="[テキスト]" custT="1"/>
      <dgm:spPr>
        <a:ln>
          <a:solidFill>
            <a:schemeClr val="accent1">
              <a:lumMod val="60000"/>
              <a:lumOff val="40000"/>
            </a:schemeClr>
          </a:solidFill>
        </a:ln>
      </dgm:spPr>
      <dgm:t>
        <a:bodyPr/>
        <a:lstStyle/>
        <a:p>
          <a:pPr algn="ctr"/>
          <a:r>
            <a:rPr kumimoji="1" lang="ja-JP" altLang="en-US" sz="3600" b="1" dirty="0">
              <a:latin typeface="メイリオ" panose="020B0604030504040204" pitchFamily="50" charset="-128"/>
              <a:ea typeface="メイリオ" panose="020B0604030504040204" pitchFamily="50" charset="-128"/>
              <a:cs typeface="メイリオ" panose="020B0604030504040204" pitchFamily="50" charset="-128"/>
            </a:rPr>
            <a:t>パターナリズム</a:t>
          </a:r>
        </a:p>
      </dgm:t>
    </dgm:pt>
    <dgm:pt modelId="{35DC2057-225A-4B26-8027-CE049C85A8F4}" type="parTrans" cxnId="{46556AB7-9140-4FD6-892E-531052ACC1ED}">
      <dgm:prSet/>
      <dgm:spPr/>
      <dgm:t>
        <a:bodyPr/>
        <a:lstStyle/>
        <a:p>
          <a:endParaRPr kumimoji="1" lang="ja-JP" altLang="en-US"/>
        </a:p>
      </dgm:t>
    </dgm:pt>
    <dgm:pt modelId="{77313F47-6D29-43B0-8148-71C5F9CA1EFC}" type="sibTrans" cxnId="{46556AB7-9140-4FD6-892E-531052ACC1ED}">
      <dgm:prSet/>
      <dgm:spPr/>
      <dgm:t>
        <a:bodyPr/>
        <a:lstStyle/>
        <a:p>
          <a:endParaRPr kumimoji="1" lang="ja-JP" altLang="en-US"/>
        </a:p>
      </dgm:t>
    </dgm:pt>
    <dgm:pt modelId="{E7CAF0B9-E48D-450D-87DD-7FEB1F41A3D0}">
      <dgm:prSet phldrT="[テキスト]" custT="1"/>
      <dgm:spPr/>
      <dgm:t>
        <a:bodyPr/>
        <a:lstStyle/>
        <a:p>
          <a:r>
            <a:rPr kumimoji="1" lang="ja-JP" altLang="en-US" sz="3200" dirty="0">
              <a:latin typeface="メイリオ" panose="020B0604030504040204" pitchFamily="50" charset="-128"/>
              <a:ea typeface="メイリオ" panose="020B0604030504040204" pitchFamily="50" charset="-128"/>
              <a:cs typeface="メイリオ" panose="020B0604030504040204" pitchFamily="50" charset="-128"/>
            </a:rPr>
            <a:t>親代わり</a:t>
          </a:r>
        </a:p>
      </dgm:t>
    </dgm:pt>
    <dgm:pt modelId="{AA1DF473-6886-4663-86F3-0667CB203D3D}" type="parTrans" cxnId="{3C8B2547-9760-403C-B9AA-2738912C430D}">
      <dgm:prSet/>
      <dgm:spPr/>
      <dgm:t>
        <a:bodyPr/>
        <a:lstStyle/>
        <a:p>
          <a:endParaRPr kumimoji="1" lang="ja-JP" altLang="en-US"/>
        </a:p>
      </dgm:t>
    </dgm:pt>
    <dgm:pt modelId="{9E68F4F0-6917-409C-89DF-841F0A7C5E6B}" type="sibTrans" cxnId="{3C8B2547-9760-403C-B9AA-2738912C430D}">
      <dgm:prSet/>
      <dgm:spPr/>
      <dgm:t>
        <a:bodyPr/>
        <a:lstStyle/>
        <a:p>
          <a:endParaRPr kumimoji="1" lang="ja-JP" altLang="en-US"/>
        </a:p>
      </dgm:t>
    </dgm:pt>
    <dgm:pt modelId="{254B4AE2-47C0-4BA4-996E-BA98F8E5D6CB}" type="pres">
      <dgm:prSet presAssocID="{E581D152-8B1E-4001-8A37-4A2A5DE51086}" presName="linear" presStyleCnt="0">
        <dgm:presLayoutVars>
          <dgm:animLvl val="lvl"/>
          <dgm:resizeHandles val="exact"/>
        </dgm:presLayoutVars>
      </dgm:prSet>
      <dgm:spPr/>
      <dgm:t>
        <a:bodyPr/>
        <a:lstStyle/>
        <a:p>
          <a:endParaRPr kumimoji="1" lang="ja-JP" altLang="en-US"/>
        </a:p>
      </dgm:t>
    </dgm:pt>
    <dgm:pt modelId="{AFAD044E-28FD-4CDF-BA61-104BA5EB690E}" type="pres">
      <dgm:prSet presAssocID="{6B04D677-1777-410D-A837-579D6D18F4E0}" presName="parentText" presStyleLbl="node1" presStyleIdx="0" presStyleCnt="2" custLinFactNeighborX="-15624" custLinFactNeighborY="-4611">
        <dgm:presLayoutVars>
          <dgm:chMax val="0"/>
          <dgm:bulletEnabled val="1"/>
        </dgm:presLayoutVars>
      </dgm:prSet>
      <dgm:spPr/>
      <dgm:t>
        <a:bodyPr/>
        <a:lstStyle/>
        <a:p>
          <a:endParaRPr kumimoji="1" lang="ja-JP" altLang="en-US"/>
        </a:p>
      </dgm:t>
    </dgm:pt>
    <dgm:pt modelId="{FEB89923-AAF2-4DC3-8A98-96F82148EF23}" type="pres">
      <dgm:prSet presAssocID="{6B04D677-1777-410D-A837-579D6D18F4E0}" presName="childText" presStyleLbl="revTx" presStyleIdx="0" presStyleCnt="2">
        <dgm:presLayoutVars>
          <dgm:bulletEnabled val="1"/>
        </dgm:presLayoutVars>
      </dgm:prSet>
      <dgm:spPr/>
      <dgm:t>
        <a:bodyPr/>
        <a:lstStyle/>
        <a:p>
          <a:endParaRPr kumimoji="1" lang="ja-JP" altLang="en-US"/>
        </a:p>
      </dgm:t>
    </dgm:pt>
    <dgm:pt modelId="{06945700-09C1-47D1-93F5-EC7F15E4204C}" type="pres">
      <dgm:prSet presAssocID="{A50BFAAC-63C6-409F-9174-7895FBA87680}" presName="parentText" presStyleLbl="node1" presStyleIdx="1" presStyleCnt="2" custLinFactNeighborX="469" custLinFactNeighborY="-4523">
        <dgm:presLayoutVars>
          <dgm:chMax val="0"/>
          <dgm:bulletEnabled val="1"/>
        </dgm:presLayoutVars>
      </dgm:prSet>
      <dgm:spPr/>
      <dgm:t>
        <a:bodyPr/>
        <a:lstStyle/>
        <a:p>
          <a:endParaRPr kumimoji="1" lang="ja-JP" altLang="en-US"/>
        </a:p>
      </dgm:t>
    </dgm:pt>
    <dgm:pt modelId="{BE63D7D5-CA78-4370-9D5B-7E9D8066FF6E}" type="pres">
      <dgm:prSet presAssocID="{A50BFAAC-63C6-409F-9174-7895FBA87680}" presName="childText" presStyleLbl="revTx" presStyleIdx="1" presStyleCnt="2">
        <dgm:presLayoutVars>
          <dgm:bulletEnabled val="1"/>
        </dgm:presLayoutVars>
      </dgm:prSet>
      <dgm:spPr/>
      <dgm:t>
        <a:bodyPr/>
        <a:lstStyle/>
        <a:p>
          <a:endParaRPr kumimoji="1" lang="ja-JP" altLang="en-US"/>
        </a:p>
      </dgm:t>
    </dgm:pt>
  </dgm:ptLst>
  <dgm:cxnLst>
    <dgm:cxn modelId="{DAFC886C-173E-4114-92CA-FF7F54EEBCB0}" type="presOf" srcId="{A50BFAAC-63C6-409F-9174-7895FBA87680}" destId="{06945700-09C1-47D1-93F5-EC7F15E4204C}" srcOrd="0" destOrd="0" presId="urn:microsoft.com/office/officeart/2005/8/layout/vList2"/>
    <dgm:cxn modelId="{A1BC9BCD-F709-42B6-B347-BBB6AA8A0E75}" type="presOf" srcId="{4144566A-7F69-4F3C-9FCE-27332D50C4DB}" destId="{FEB89923-AAF2-4DC3-8A98-96F82148EF23}" srcOrd="0" destOrd="0" presId="urn:microsoft.com/office/officeart/2005/8/layout/vList2"/>
    <dgm:cxn modelId="{46556AB7-9140-4FD6-892E-531052ACC1ED}" srcId="{E581D152-8B1E-4001-8A37-4A2A5DE51086}" destId="{A50BFAAC-63C6-409F-9174-7895FBA87680}" srcOrd="1" destOrd="0" parTransId="{35DC2057-225A-4B26-8027-CE049C85A8F4}" sibTransId="{77313F47-6D29-43B0-8148-71C5F9CA1EFC}"/>
    <dgm:cxn modelId="{F240FC34-D8F6-49C9-8472-E22B30B71DDA}" type="presOf" srcId="{E7CAF0B9-E48D-450D-87DD-7FEB1F41A3D0}" destId="{BE63D7D5-CA78-4370-9D5B-7E9D8066FF6E}" srcOrd="0" destOrd="0" presId="urn:microsoft.com/office/officeart/2005/8/layout/vList2"/>
    <dgm:cxn modelId="{76A7C304-B4F0-4149-98A7-BDD8A10A1571}" srcId="{6B04D677-1777-410D-A837-579D6D18F4E0}" destId="{4144566A-7F69-4F3C-9FCE-27332D50C4DB}" srcOrd="0" destOrd="0" parTransId="{3BD2F9DF-3272-47D9-AEC9-E2C750B45E4A}" sibTransId="{8D571C47-2D61-4EC2-96F2-0321781BC603}"/>
    <dgm:cxn modelId="{3C8B2547-9760-403C-B9AA-2738912C430D}" srcId="{A50BFAAC-63C6-409F-9174-7895FBA87680}" destId="{E7CAF0B9-E48D-450D-87DD-7FEB1F41A3D0}" srcOrd="0" destOrd="0" parTransId="{AA1DF473-6886-4663-86F3-0667CB203D3D}" sibTransId="{9E68F4F0-6917-409C-89DF-841F0A7C5E6B}"/>
    <dgm:cxn modelId="{912CFDE7-DA27-46A7-B52E-329E9DAA794D}" type="presOf" srcId="{E581D152-8B1E-4001-8A37-4A2A5DE51086}" destId="{254B4AE2-47C0-4BA4-996E-BA98F8E5D6CB}" srcOrd="0" destOrd="0" presId="urn:microsoft.com/office/officeart/2005/8/layout/vList2"/>
    <dgm:cxn modelId="{A7D48D9E-8459-452C-9DBA-9210EB5CEE92}" srcId="{E581D152-8B1E-4001-8A37-4A2A5DE51086}" destId="{6B04D677-1777-410D-A837-579D6D18F4E0}" srcOrd="0" destOrd="0" parTransId="{77B42EFA-CC9E-4A50-BABF-C4D29270110C}" sibTransId="{B37F5CDF-B700-4B83-A371-FD5295473CB5}"/>
    <dgm:cxn modelId="{25F0E9BA-EDAE-49E3-A31A-5B4B5174B007}" type="presOf" srcId="{6B04D677-1777-410D-A837-579D6D18F4E0}" destId="{AFAD044E-28FD-4CDF-BA61-104BA5EB690E}" srcOrd="0" destOrd="0" presId="urn:microsoft.com/office/officeart/2005/8/layout/vList2"/>
    <dgm:cxn modelId="{2738B730-80A5-48F9-8166-1975260E9C25}" type="presParOf" srcId="{254B4AE2-47C0-4BA4-996E-BA98F8E5D6CB}" destId="{AFAD044E-28FD-4CDF-BA61-104BA5EB690E}" srcOrd="0" destOrd="0" presId="urn:microsoft.com/office/officeart/2005/8/layout/vList2"/>
    <dgm:cxn modelId="{C07D309A-539D-413D-B4CB-AC8227B95697}" type="presParOf" srcId="{254B4AE2-47C0-4BA4-996E-BA98F8E5D6CB}" destId="{FEB89923-AAF2-4DC3-8A98-96F82148EF23}" srcOrd="1" destOrd="0" presId="urn:microsoft.com/office/officeart/2005/8/layout/vList2"/>
    <dgm:cxn modelId="{6E943C96-13E3-45C3-B330-095AEB969F8E}" type="presParOf" srcId="{254B4AE2-47C0-4BA4-996E-BA98F8E5D6CB}" destId="{06945700-09C1-47D1-93F5-EC7F15E4204C}" srcOrd="2" destOrd="0" presId="urn:microsoft.com/office/officeart/2005/8/layout/vList2"/>
    <dgm:cxn modelId="{0DE5F386-5100-4285-B1C1-41AF87282562}" type="presParOf" srcId="{254B4AE2-47C0-4BA4-996E-BA98F8E5D6CB}" destId="{BE63D7D5-CA78-4370-9D5B-7E9D8066FF6E}"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defRPr b="1"/>
        </a:lvl1pPr>
        <a:lvl2pPr>
          <a:lnSpc>
            <a:spcPct val="100000"/>
          </a:lnSpc>
        </a:lvl2pPr>
      </dgm1612:lstStyle>
    </a:ext>
  </dgm:extLst>
</dgm:layoutDef>
</file>

<file path=ppt/diagrams/layout1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13.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1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7.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xmlns="">
        <dgm1611:autoBuNodeInfo lvl="1" ptType="sibTrans">
          <dgm1611:buPr prefix="" leadZeros="1">
            <a:buAutoNum type="arabicParenBoth"/>
          </dgm1611:buPr>
        </dgm1611:autoBuNodeInfo>
      </dgm1611:autoBuNodeInfoLst>
    </a:ext>
  </dgm:extLst>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defRPr cap="all"/>
        </a:lvl1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8.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0.76424</cdr:x>
      <cdr:y>0.34285</cdr:y>
    </cdr:from>
    <cdr:to>
      <cdr:x>0.85119</cdr:x>
      <cdr:y>0.553</cdr:y>
    </cdr:to>
    <cdr:sp macro="" textlink="">
      <cdr:nvSpPr>
        <cdr:cNvPr id="2" name="テキスト ボックス 1"/>
        <cdr:cNvSpPr txBox="1"/>
      </cdr:nvSpPr>
      <cdr:spPr>
        <a:xfrm xmlns:a="http://schemas.openxmlformats.org/drawingml/2006/main">
          <a:off x="8036423" y="1491872"/>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sz="1100" dirty="0"/>
        </a:p>
      </cdr:txBody>
    </cdr:sp>
  </cdr:relSizeAnchor>
  <cdr:relSizeAnchor xmlns:cdr="http://schemas.openxmlformats.org/drawingml/2006/chartDrawing">
    <cdr:from>
      <cdr:x>0.31563</cdr:x>
      <cdr:y>0.52416</cdr:y>
    </cdr:from>
    <cdr:to>
      <cdr:x>0.68437</cdr:x>
      <cdr:y>0.80789</cdr:y>
    </cdr:to>
    <cdr:sp macro="" textlink="">
      <cdr:nvSpPr>
        <cdr:cNvPr id="3" name="テキスト ボックス 2"/>
        <cdr:cNvSpPr txBox="1"/>
      </cdr:nvSpPr>
      <cdr:spPr>
        <a:xfrm xmlns:a="http://schemas.openxmlformats.org/drawingml/2006/main">
          <a:off x="1787828" y="2171918"/>
          <a:ext cx="2088579" cy="117568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ja-JP" altLang="en-US" sz="2800" dirty="0"/>
            <a:t>はい</a:t>
          </a:r>
          <a:endParaRPr lang="en-US" altLang="ja-JP" sz="2800" dirty="0"/>
        </a:p>
        <a:p xmlns:a="http://schemas.openxmlformats.org/drawingml/2006/main">
          <a:pPr algn="ctr"/>
          <a:r>
            <a:rPr lang="en-US" altLang="ja-JP" sz="3600" dirty="0"/>
            <a:t>88%</a:t>
          </a:r>
          <a:endParaRPr lang="ja-JP" altLang="en-US" sz="3600" dirty="0"/>
        </a:p>
      </cdr:txBody>
    </cdr:sp>
  </cdr:relSizeAnchor>
</c:userShapes>
</file>

<file path=ppt/drawings/drawing2.xml><?xml version="1.0" encoding="utf-8"?>
<c:userShapes xmlns:c="http://schemas.openxmlformats.org/drawingml/2006/chart">
  <cdr:relSizeAnchor xmlns:cdr="http://schemas.openxmlformats.org/drawingml/2006/chartDrawing">
    <cdr:from>
      <cdr:x>0.51889</cdr:x>
      <cdr:y>0.22297</cdr:y>
    </cdr:from>
    <cdr:to>
      <cdr:x>0.60222</cdr:x>
      <cdr:y>0.38713</cdr:y>
    </cdr:to>
    <cdr:sp macro="" textlink="">
      <cdr:nvSpPr>
        <cdr:cNvPr id="2" name="テキスト ボックス 1"/>
        <cdr:cNvSpPr txBox="1"/>
      </cdr:nvSpPr>
      <cdr:spPr>
        <a:xfrm xmlns:a="http://schemas.openxmlformats.org/drawingml/2006/main">
          <a:off x="5219170" y="896937"/>
          <a:ext cx="838200" cy="660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ja-JP" altLang="en-US" sz="1800" dirty="0"/>
            <a:t>はい</a:t>
          </a:r>
          <a:endParaRPr lang="en-US" altLang="ja-JP" sz="1800" dirty="0"/>
        </a:p>
        <a:p xmlns:a="http://schemas.openxmlformats.org/drawingml/2006/main">
          <a:r>
            <a:rPr lang="en-US" altLang="ja-JP" sz="1800" dirty="0"/>
            <a:t>13%</a:t>
          </a:r>
        </a:p>
        <a:p xmlns:a="http://schemas.openxmlformats.org/drawingml/2006/main">
          <a:endParaRPr lang="ja-JP" altLang="en-US" sz="1100" dirty="0"/>
        </a:p>
      </cdr:txBody>
    </cdr:sp>
  </cdr:relSizeAnchor>
  <cdr:relSizeAnchor xmlns:cdr="http://schemas.openxmlformats.org/drawingml/2006/chartDrawing">
    <cdr:from>
      <cdr:x>0.41953</cdr:x>
      <cdr:y>0.56996</cdr:y>
    </cdr:from>
    <cdr:to>
      <cdr:x>0.58704</cdr:x>
      <cdr:y>0.9025</cdr:y>
    </cdr:to>
    <cdr:sp macro="" textlink="">
      <cdr:nvSpPr>
        <cdr:cNvPr id="3" name="テキスト ボックス 2"/>
        <cdr:cNvSpPr txBox="1"/>
      </cdr:nvSpPr>
      <cdr:spPr>
        <a:xfrm xmlns:a="http://schemas.openxmlformats.org/drawingml/2006/main">
          <a:off x="4219787" y="2292773"/>
          <a:ext cx="1684866" cy="133773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ja-JP" altLang="en-US" sz="3600" dirty="0"/>
            <a:t>いいえ</a:t>
          </a:r>
          <a:endParaRPr lang="en-US" altLang="ja-JP" sz="3600" dirty="0"/>
        </a:p>
        <a:p xmlns:a="http://schemas.openxmlformats.org/drawingml/2006/main">
          <a:pPr algn="ctr"/>
          <a:r>
            <a:rPr lang="en-US" altLang="ja-JP" sz="3600" dirty="0"/>
            <a:t>87%</a:t>
          </a:r>
          <a:endParaRPr lang="ja-JP" altLang="en-US" sz="3600" dirty="0"/>
        </a:p>
      </cdr:txBody>
    </cdr:sp>
  </cdr:relSizeAnchor>
</c:userShapes>
</file>

<file path=ppt/drawings/drawing3.xml><?xml version="1.0" encoding="utf-8"?>
<c:userShapes xmlns:c="http://schemas.openxmlformats.org/drawingml/2006/chart">
  <cdr:relSizeAnchor xmlns:cdr="http://schemas.openxmlformats.org/drawingml/2006/chartDrawing">
    <cdr:from>
      <cdr:x>0.74379</cdr:x>
      <cdr:y>0.05421</cdr:y>
    </cdr:from>
    <cdr:to>
      <cdr:x>0.92088</cdr:x>
      <cdr:y>0.18071</cdr:y>
    </cdr:to>
    <cdr:sp macro="" textlink="">
      <cdr:nvSpPr>
        <cdr:cNvPr id="4" name="角丸四角形吹き出し 3"/>
        <cdr:cNvSpPr/>
      </cdr:nvSpPr>
      <cdr:spPr>
        <a:xfrm xmlns:a="http://schemas.openxmlformats.org/drawingml/2006/main">
          <a:off x="4536504" y="216024"/>
          <a:ext cx="1080120" cy="504056"/>
        </a:xfrm>
        <a:prstGeom xmlns:a="http://schemas.openxmlformats.org/drawingml/2006/main" prst="wedgeRoundRectCallout">
          <a:avLst>
            <a:gd name="adj1" fmla="val -44793"/>
            <a:gd name="adj2" fmla="val 67634"/>
            <a:gd name="adj3" fmla="val 16667"/>
          </a:avLst>
        </a:prstGeom>
        <a:noFill xmlns:a="http://schemas.openxmlformats.org/drawingml/2006/main"/>
      </cdr:spPr>
      <cdr:style>
        <a:lnRef xmlns:a="http://schemas.openxmlformats.org/drawingml/2006/main" idx="2">
          <a:schemeClr val="dk1">
            <a:shade val="50000"/>
          </a:schemeClr>
        </a:lnRef>
        <a:fillRef xmlns:a="http://schemas.openxmlformats.org/drawingml/2006/main" idx="1">
          <a:schemeClr val="dk1"/>
        </a:fillRef>
        <a:effectRef xmlns:a="http://schemas.openxmlformats.org/drawingml/2006/main" idx="0">
          <a:schemeClr val="dk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ja-JP"/>
        </a:p>
      </cdr:txBody>
    </cdr:sp>
  </cdr:relSizeAnchor>
  <cdr:relSizeAnchor xmlns:cdr="http://schemas.openxmlformats.org/drawingml/2006/chartDrawing">
    <cdr:from>
      <cdr:x>0.70837</cdr:x>
      <cdr:y>0.39757</cdr:y>
    </cdr:from>
    <cdr:to>
      <cdr:x>0.88546</cdr:x>
      <cdr:y>0.506</cdr:y>
    </cdr:to>
    <cdr:sp macro="" textlink="">
      <cdr:nvSpPr>
        <cdr:cNvPr id="5" name="角丸四角形吹き出し 4"/>
        <cdr:cNvSpPr/>
      </cdr:nvSpPr>
      <cdr:spPr>
        <a:xfrm xmlns:a="http://schemas.openxmlformats.org/drawingml/2006/main">
          <a:off x="4320480" y="1584176"/>
          <a:ext cx="1080120" cy="432048"/>
        </a:xfrm>
        <a:prstGeom xmlns:a="http://schemas.openxmlformats.org/drawingml/2006/main" prst="wedgeRoundRectCallout">
          <a:avLst>
            <a:gd name="adj1" fmla="val -40001"/>
            <a:gd name="adj2" fmla="val 70486"/>
            <a:gd name="adj3" fmla="val 16667"/>
          </a:avLst>
        </a:prstGeom>
        <a:noFill xmlns:a="http://schemas.openxmlformats.org/drawingml/2006/main"/>
      </cdr:spPr>
      <cdr:style>
        <a:lnRef xmlns:a="http://schemas.openxmlformats.org/drawingml/2006/main" idx="2">
          <a:schemeClr val="dk1">
            <a:shade val="50000"/>
          </a:schemeClr>
        </a:lnRef>
        <a:fillRef xmlns:a="http://schemas.openxmlformats.org/drawingml/2006/main" idx="1">
          <a:schemeClr val="dk1"/>
        </a:fillRef>
        <a:effectRef xmlns:a="http://schemas.openxmlformats.org/drawingml/2006/main" idx="0">
          <a:schemeClr val="dk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ja-JP"/>
        </a:p>
      </cdr:txBody>
    </cdr:sp>
  </cdr:relSizeAnchor>
  <cdr:relSizeAnchor xmlns:cdr="http://schemas.openxmlformats.org/drawingml/2006/chartDrawing">
    <cdr:from>
      <cdr:x>0.62573</cdr:x>
      <cdr:y>0.70479</cdr:y>
    </cdr:from>
    <cdr:to>
      <cdr:x>0.77921</cdr:x>
      <cdr:y>0.79514</cdr:y>
    </cdr:to>
    <cdr:sp macro="" textlink="">
      <cdr:nvSpPr>
        <cdr:cNvPr id="6" name="角丸四角形吹き出し 5"/>
        <cdr:cNvSpPr/>
      </cdr:nvSpPr>
      <cdr:spPr>
        <a:xfrm xmlns:a="http://schemas.openxmlformats.org/drawingml/2006/main">
          <a:off x="3816424" y="2808312"/>
          <a:ext cx="936104" cy="360040"/>
        </a:xfrm>
        <a:prstGeom xmlns:a="http://schemas.openxmlformats.org/drawingml/2006/main" prst="wedgeRoundRectCallout">
          <a:avLst>
            <a:gd name="adj1" fmla="val -46636"/>
            <a:gd name="adj2" fmla="val 79272"/>
            <a:gd name="adj3" fmla="val 16667"/>
          </a:avLst>
        </a:prstGeom>
        <a:noFill xmlns:a="http://schemas.openxmlformats.org/drawingml/2006/main"/>
      </cdr:spPr>
      <cdr:style>
        <a:lnRef xmlns:a="http://schemas.openxmlformats.org/drawingml/2006/main" idx="2">
          <a:schemeClr val="dk1">
            <a:shade val="50000"/>
          </a:schemeClr>
        </a:lnRef>
        <a:fillRef xmlns:a="http://schemas.openxmlformats.org/drawingml/2006/main" idx="1">
          <a:schemeClr val="dk1"/>
        </a:fillRef>
        <a:effectRef xmlns:a="http://schemas.openxmlformats.org/drawingml/2006/main" idx="0">
          <a:schemeClr val="dk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ja-JP"/>
        </a:p>
      </cdr:txBody>
    </cdr:sp>
  </cdr:relSizeAnchor>
  <cdr:relSizeAnchor xmlns:cdr="http://schemas.openxmlformats.org/drawingml/2006/chartDrawing">
    <cdr:from>
      <cdr:x>0.7556</cdr:x>
      <cdr:y>0.09036</cdr:y>
    </cdr:from>
    <cdr:to>
      <cdr:x>0.90908</cdr:x>
      <cdr:y>0.16264</cdr:y>
    </cdr:to>
    <cdr:sp macro="" textlink="">
      <cdr:nvSpPr>
        <cdr:cNvPr id="7" name="テキスト ボックス 6"/>
        <cdr:cNvSpPr txBox="1"/>
      </cdr:nvSpPr>
      <cdr:spPr>
        <a:xfrm xmlns:a="http://schemas.openxmlformats.org/drawingml/2006/main">
          <a:off x="4608512" y="360040"/>
          <a:ext cx="936104" cy="28803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ja-JP" altLang="en-US" sz="1100" dirty="0"/>
        </a:p>
      </cdr:txBody>
    </cdr:sp>
  </cdr:relSizeAnchor>
  <cdr:relSizeAnchor xmlns:cdr="http://schemas.openxmlformats.org/drawingml/2006/chartDrawing">
    <cdr:from>
      <cdr:x>0.7674</cdr:x>
      <cdr:y>0.09036</cdr:y>
    </cdr:from>
    <cdr:to>
      <cdr:x>0.89727</cdr:x>
      <cdr:y>0.16264</cdr:y>
    </cdr:to>
    <cdr:sp macro="" textlink="">
      <cdr:nvSpPr>
        <cdr:cNvPr id="8" name="テキスト ボックス 7"/>
        <cdr:cNvSpPr txBox="1"/>
      </cdr:nvSpPr>
      <cdr:spPr>
        <a:xfrm xmlns:a="http://schemas.openxmlformats.org/drawingml/2006/main">
          <a:off x="4680520" y="360040"/>
          <a:ext cx="792088" cy="28803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2,929</a:t>
          </a:r>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cdr:txBody>
    </cdr:sp>
  </cdr:relSizeAnchor>
  <cdr:relSizeAnchor xmlns:cdr="http://schemas.openxmlformats.org/drawingml/2006/chartDrawing">
    <cdr:from>
      <cdr:x>0.73198</cdr:x>
      <cdr:y>0.39757</cdr:y>
    </cdr:from>
    <cdr:to>
      <cdr:x>0.86185</cdr:x>
      <cdr:y>0.48793</cdr:y>
    </cdr:to>
    <cdr:sp macro="" textlink="">
      <cdr:nvSpPr>
        <cdr:cNvPr id="9" name="テキスト ボックス 8"/>
        <cdr:cNvSpPr txBox="1"/>
      </cdr:nvSpPr>
      <cdr:spPr>
        <a:xfrm xmlns:a="http://schemas.openxmlformats.org/drawingml/2006/main">
          <a:off x="4464496" y="1584176"/>
          <a:ext cx="792088" cy="36004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altLang="ja-JP" sz="2000" dirty="0"/>
            <a:t>2,652</a:t>
          </a:r>
          <a:endParaRPr lang="ja-JP" altLang="en-US" sz="2000" dirty="0"/>
        </a:p>
      </cdr:txBody>
    </cdr:sp>
  </cdr:relSizeAnchor>
  <cdr:relSizeAnchor xmlns:cdr="http://schemas.openxmlformats.org/drawingml/2006/chartDrawing">
    <cdr:from>
      <cdr:x>0.64934</cdr:x>
      <cdr:y>0.72286</cdr:y>
    </cdr:from>
    <cdr:to>
      <cdr:x>0.7556</cdr:x>
      <cdr:y>0.77707</cdr:y>
    </cdr:to>
    <cdr:sp macro="" textlink="">
      <cdr:nvSpPr>
        <cdr:cNvPr id="10" name="テキスト ボックス 9"/>
        <cdr:cNvSpPr txBox="1"/>
      </cdr:nvSpPr>
      <cdr:spPr>
        <a:xfrm xmlns:a="http://schemas.openxmlformats.org/drawingml/2006/main">
          <a:off x="3960440" y="2880320"/>
          <a:ext cx="648072" cy="21602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ja-JP" altLang="en-US" sz="1100" dirty="0"/>
        </a:p>
      </cdr:txBody>
    </cdr:sp>
  </cdr:relSizeAnchor>
  <cdr:relSizeAnchor xmlns:cdr="http://schemas.openxmlformats.org/drawingml/2006/chartDrawing">
    <cdr:from>
      <cdr:x>0.64934</cdr:x>
      <cdr:y>0.70479</cdr:y>
    </cdr:from>
    <cdr:to>
      <cdr:x>0.7556</cdr:x>
      <cdr:y>0.79514</cdr:y>
    </cdr:to>
    <cdr:sp macro="" textlink="">
      <cdr:nvSpPr>
        <cdr:cNvPr id="11" name="テキスト ボックス 10"/>
        <cdr:cNvSpPr txBox="1"/>
      </cdr:nvSpPr>
      <cdr:spPr>
        <a:xfrm xmlns:a="http://schemas.openxmlformats.org/drawingml/2006/main">
          <a:off x="3960440" y="2808312"/>
          <a:ext cx="648072" cy="36004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altLang="ja-JP" sz="1600" dirty="0"/>
            <a:t>2,019</a:t>
          </a:r>
          <a:endParaRPr lang="ja-JP" altLang="en-US" sz="1600" dirty="0"/>
        </a:p>
      </cdr:txBody>
    </cdr:sp>
  </cdr:relSizeAnchor>
  <cdr:relSizeAnchor xmlns:cdr="http://schemas.openxmlformats.org/drawingml/2006/chartDrawing">
    <cdr:from>
      <cdr:x>0</cdr:x>
      <cdr:y>0.18071</cdr:y>
    </cdr:from>
    <cdr:to>
      <cdr:x>0.21251</cdr:x>
      <cdr:y>0.253</cdr:y>
    </cdr:to>
    <cdr:sp macro="" textlink="">
      <cdr:nvSpPr>
        <cdr:cNvPr id="12" name="テキスト ボックス 11"/>
        <cdr:cNvSpPr txBox="1"/>
      </cdr:nvSpPr>
      <cdr:spPr>
        <a:xfrm xmlns:a="http://schemas.openxmlformats.org/drawingml/2006/main">
          <a:off x="0" y="720080"/>
          <a:ext cx="1296144" cy="28803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平成</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28</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年度</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xmlns:a="http://schemas.openxmlformats.org/drawingml/2006/main">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cdr:txBody>
    </cdr:sp>
  </cdr:relSizeAnchor>
  <cdr:relSizeAnchor xmlns:cdr="http://schemas.openxmlformats.org/drawingml/2006/chartDrawing">
    <cdr:from>
      <cdr:x>0.01181</cdr:x>
      <cdr:y>0.48793</cdr:y>
    </cdr:from>
    <cdr:to>
      <cdr:x>0.21251</cdr:x>
      <cdr:y>0.56022</cdr:y>
    </cdr:to>
    <cdr:sp macro="" textlink="">
      <cdr:nvSpPr>
        <cdr:cNvPr id="13" name="テキスト ボックス 12"/>
        <cdr:cNvSpPr txBox="1"/>
      </cdr:nvSpPr>
      <cdr:spPr>
        <a:xfrm xmlns:a="http://schemas.openxmlformats.org/drawingml/2006/main">
          <a:off x="72008" y="1944216"/>
          <a:ext cx="1224136" cy="28803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ja-JP" altLang="en-US" sz="1100" dirty="0"/>
        </a:p>
      </cdr:txBody>
    </cdr:sp>
  </cdr:relSizeAnchor>
  <cdr:relSizeAnchor xmlns:cdr="http://schemas.openxmlformats.org/drawingml/2006/chartDrawing">
    <cdr:from>
      <cdr:x>0</cdr:x>
      <cdr:y>0.48793</cdr:y>
    </cdr:from>
    <cdr:to>
      <cdr:x>0.22432</cdr:x>
      <cdr:y>0.56022</cdr:y>
    </cdr:to>
    <cdr:sp macro="" textlink="">
      <cdr:nvSpPr>
        <cdr:cNvPr id="14" name="テキスト ボックス 13"/>
        <cdr:cNvSpPr txBox="1"/>
      </cdr:nvSpPr>
      <cdr:spPr>
        <a:xfrm xmlns:a="http://schemas.openxmlformats.org/drawingml/2006/main">
          <a:off x="0" y="1944216"/>
          <a:ext cx="1368152" cy="28803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平成</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27</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年度</a:t>
          </a:r>
        </a:p>
      </cdr:txBody>
    </cdr:sp>
  </cdr:relSizeAnchor>
  <cdr:relSizeAnchor xmlns:cdr="http://schemas.openxmlformats.org/drawingml/2006/chartDrawing">
    <cdr:from>
      <cdr:x>0</cdr:x>
      <cdr:y>0.77707</cdr:y>
    </cdr:from>
    <cdr:to>
      <cdr:x>0.21251</cdr:x>
      <cdr:y>0.84936</cdr:y>
    </cdr:to>
    <cdr:sp macro="" textlink="">
      <cdr:nvSpPr>
        <cdr:cNvPr id="15" name="テキスト ボックス 14"/>
        <cdr:cNvSpPr txBox="1"/>
      </cdr:nvSpPr>
      <cdr:spPr>
        <a:xfrm xmlns:a="http://schemas.openxmlformats.org/drawingml/2006/main">
          <a:off x="0" y="3096344"/>
          <a:ext cx="1296144" cy="28803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平成</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26</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年度</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DBC73A-2E16-435C-9E03-B63BF468186B}" type="datetimeFigureOut">
              <a:rPr kumimoji="1" lang="ja-JP" altLang="en-US" smtClean="0"/>
              <a:t>2020/1/28</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583774-F015-4CD9-A8F9-0C855022C783}" type="slidenum">
              <a:rPr kumimoji="1" lang="ja-JP" altLang="en-US" smtClean="0"/>
              <a:t>‹#›</a:t>
            </a:fld>
            <a:endParaRPr kumimoji="1" lang="ja-JP" altLang="en-US"/>
          </a:p>
        </p:txBody>
      </p:sp>
    </p:spTree>
    <p:extLst>
      <p:ext uri="{BB962C8B-B14F-4D97-AF65-F5344CB8AC3E}">
        <p14:creationId xmlns:p14="http://schemas.microsoft.com/office/powerpoint/2010/main" val="296992295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19583774-F015-4CD9-A8F9-0C855022C783}" type="slidenum">
              <a:rPr kumimoji="1" lang="ja-JP" altLang="en-US" smtClean="0"/>
              <a:t>9</a:t>
            </a:fld>
            <a:endParaRPr kumimoji="1" lang="ja-JP" altLang="en-US"/>
          </a:p>
        </p:txBody>
      </p:sp>
    </p:spTree>
    <p:extLst>
      <p:ext uri="{BB962C8B-B14F-4D97-AF65-F5344CB8AC3E}">
        <p14:creationId xmlns:p14="http://schemas.microsoft.com/office/powerpoint/2010/main" val="33770570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タイトル スライド">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F8BEEDE1-26E3-46FF-82DE-3C43CC289B0C}" type="datetimeFigureOut">
              <a:rPr kumimoji="1" lang="ja-JP" altLang="en-US" smtClean="0"/>
              <a:t>2020/1/28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DAE3198-5DB0-4E22-A651-D0B851661DAA}" type="slidenum">
              <a:rPr kumimoji="1" lang="ja-JP" altLang="en-US" smtClean="0"/>
              <a:t>‹#›</a:t>
            </a:fld>
            <a:endParaRPr kumimoji="1" lang="ja-JP" alt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06097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8BEEDE1-26E3-46FF-82DE-3C43CC289B0C}" type="datetimeFigureOut">
              <a:rPr kumimoji="1" lang="ja-JP" altLang="en-US" smtClean="0"/>
              <a:t>2020/1/28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DAE3198-5DB0-4E22-A651-D0B851661DAA}" type="slidenum">
              <a:rPr kumimoji="1" lang="ja-JP" altLang="en-US" smtClean="0"/>
              <a:t>‹#›</a:t>
            </a:fld>
            <a:endParaRPr kumimoji="1" lang="ja-JP" altLang="en-US"/>
          </a:p>
        </p:txBody>
      </p:sp>
    </p:spTree>
    <p:extLst>
      <p:ext uri="{BB962C8B-B14F-4D97-AF65-F5344CB8AC3E}">
        <p14:creationId xmlns:p14="http://schemas.microsoft.com/office/powerpoint/2010/main" val="401175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8BEEDE1-26E3-46FF-82DE-3C43CC289B0C}" type="datetimeFigureOut">
              <a:rPr kumimoji="1" lang="ja-JP" altLang="en-US" smtClean="0"/>
              <a:t>2020/1/28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DAE3198-5DB0-4E22-A651-D0B851661DAA}" type="slidenum">
              <a:rPr kumimoji="1" lang="ja-JP" altLang="en-US" smtClean="0"/>
              <a:t>‹#›</a:t>
            </a:fld>
            <a:endParaRPr kumimoji="1" lang="ja-JP" altLang="en-US"/>
          </a:p>
        </p:txBody>
      </p:sp>
    </p:spTree>
    <p:extLst>
      <p:ext uri="{BB962C8B-B14F-4D97-AF65-F5344CB8AC3E}">
        <p14:creationId xmlns:p14="http://schemas.microsoft.com/office/powerpoint/2010/main" val="26406117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8BEEDE1-26E3-46FF-82DE-3C43CC289B0C}" type="datetimeFigureOut">
              <a:rPr kumimoji="1" lang="ja-JP" altLang="en-US" smtClean="0"/>
              <a:t>2020/1/28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DAE3198-5DB0-4E22-A651-D0B851661DAA}" type="slidenum">
              <a:rPr kumimoji="1" lang="ja-JP" altLang="en-US" smtClean="0"/>
              <a:t>‹#›</a:t>
            </a:fld>
            <a:endParaRPr kumimoji="1" lang="ja-JP" altLang="en-US"/>
          </a:p>
        </p:txBody>
      </p:sp>
      <p:pic>
        <p:nvPicPr>
          <p:cNvPr id="10" name="図 9"/>
          <p:cNvPicPr>
            <a:picLocks noChangeAspect="1"/>
          </p:cNvPicPr>
          <p:nvPr userDrawn="1"/>
        </p:nvPicPr>
        <p:blipFill>
          <a:blip r:embed="rId2"/>
          <a:stretch>
            <a:fillRect/>
          </a:stretch>
        </p:blipFill>
        <p:spPr>
          <a:xfrm>
            <a:off x="9936647" y="0"/>
            <a:ext cx="2255353" cy="1737360"/>
          </a:xfrm>
          <a:prstGeom prst="rect">
            <a:avLst/>
          </a:prstGeom>
        </p:spPr>
      </p:pic>
    </p:spTree>
    <p:extLst>
      <p:ext uri="{BB962C8B-B14F-4D97-AF65-F5344CB8AC3E}">
        <p14:creationId xmlns:p14="http://schemas.microsoft.com/office/powerpoint/2010/main" val="3304702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F8BEEDE1-26E3-46FF-82DE-3C43CC289B0C}" type="datetimeFigureOut">
              <a:rPr kumimoji="1" lang="ja-JP" altLang="en-US" smtClean="0"/>
              <a:t>2020/1/28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DAE3198-5DB0-4E22-A651-D0B851661DAA}" type="slidenum">
              <a:rPr kumimoji="1" lang="ja-JP" altLang="en-US" smtClean="0"/>
              <a:t>‹#›</a:t>
            </a:fld>
            <a:endParaRPr kumimoji="1" lang="ja-JP" alt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8431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F8BEEDE1-26E3-46FF-82DE-3C43CC289B0C}" type="datetimeFigureOut">
              <a:rPr kumimoji="1" lang="ja-JP" altLang="en-US" smtClean="0"/>
              <a:t>2020/1/28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DAE3198-5DB0-4E22-A651-D0B851661DAA}" type="slidenum">
              <a:rPr kumimoji="1" lang="ja-JP" altLang="en-US" smtClean="0"/>
              <a:t>‹#›</a:t>
            </a:fld>
            <a:endParaRPr kumimoji="1" lang="ja-JP" altLang="en-US"/>
          </a:p>
        </p:txBody>
      </p:sp>
    </p:spTree>
    <p:extLst>
      <p:ext uri="{BB962C8B-B14F-4D97-AF65-F5344CB8AC3E}">
        <p14:creationId xmlns:p14="http://schemas.microsoft.com/office/powerpoint/2010/main" val="8347020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1097280" y="2582334"/>
            <a:ext cx="493776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217920" y="2582334"/>
            <a:ext cx="493776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F8BEEDE1-26E3-46FF-82DE-3C43CC289B0C}" type="datetimeFigureOut">
              <a:rPr kumimoji="1" lang="ja-JP" altLang="en-US" smtClean="0"/>
              <a:t>2020/1/28</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7DAE3198-5DB0-4E22-A651-D0B851661DAA}" type="slidenum">
              <a:rPr kumimoji="1" lang="ja-JP" altLang="en-US" smtClean="0"/>
              <a:t>‹#›</a:t>
            </a:fld>
            <a:endParaRPr kumimoji="1" lang="ja-JP" altLang="en-US"/>
          </a:p>
        </p:txBody>
      </p:sp>
    </p:spTree>
    <p:extLst>
      <p:ext uri="{BB962C8B-B14F-4D97-AF65-F5344CB8AC3E}">
        <p14:creationId xmlns:p14="http://schemas.microsoft.com/office/powerpoint/2010/main" val="16168410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F8BEEDE1-26E3-46FF-82DE-3C43CC289B0C}" type="datetimeFigureOut">
              <a:rPr kumimoji="1" lang="ja-JP" altLang="en-US" smtClean="0"/>
              <a:t>2020/1/28</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7DAE3198-5DB0-4E22-A651-D0B851661DAA}" type="slidenum">
              <a:rPr kumimoji="1" lang="ja-JP" altLang="en-US" smtClean="0"/>
              <a:t>‹#›</a:t>
            </a:fld>
            <a:endParaRPr kumimoji="1" lang="ja-JP" altLang="en-US"/>
          </a:p>
        </p:txBody>
      </p:sp>
    </p:spTree>
    <p:extLst>
      <p:ext uri="{BB962C8B-B14F-4D97-AF65-F5344CB8AC3E}">
        <p14:creationId xmlns:p14="http://schemas.microsoft.com/office/powerpoint/2010/main" val="37596247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F8BEEDE1-26E3-46FF-82DE-3C43CC289B0C}" type="datetimeFigureOut">
              <a:rPr kumimoji="1" lang="ja-JP" altLang="en-US" smtClean="0"/>
              <a:t>2020/1/28</a:t>
            </a:fld>
            <a:endParaRPr kumimoji="1" lang="ja-JP" alt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kumimoji="1" lang="ja-JP" altLang="en-US"/>
          </a:p>
        </p:txBody>
      </p:sp>
      <p:sp>
        <p:nvSpPr>
          <p:cNvPr id="9" name="Slide Number Placeholder 8"/>
          <p:cNvSpPr>
            <a:spLocks noGrp="1"/>
          </p:cNvSpPr>
          <p:nvPr>
            <p:ph type="sldNum" sz="quarter" idx="12"/>
          </p:nvPr>
        </p:nvSpPr>
        <p:spPr/>
        <p:txBody>
          <a:bodyPr/>
          <a:lstStyle/>
          <a:p>
            <a:fld id="{7DAE3198-5DB0-4E22-A651-D0B851661DAA}" type="slidenum">
              <a:rPr kumimoji="1" lang="ja-JP" altLang="en-US" smtClean="0"/>
              <a:t>‹#›</a:t>
            </a:fld>
            <a:endParaRPr kumimoji="1" lang="ja-JP" altLang="en-US"/>
          </a:p>
        </p:txBody>
      </p:sp>
    </p:spTree>
    <p:extLst>
      <p:ext uri="{BB962C8B-B14F-4D97-AF65-F5344CB8AC3E}">
        <p14:creationId xmlns:p14="http://schemas.microsoft.com/office/powerpoint/2010/main" val="20291461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10;コンテンツ">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F8BEEDE1-26E3-46FF-82DE-3C43CC289B0C}" type="datetimeFigureOut">
              <a:rPr kumimoji="1" lang="ja-JP" altLang="en-US" smtClean="0"/>
              <a:t>2020/1/28</a:t>
            </a:fld>
            <a:endParaRPr kumimoji="1" lang="ja-JP" alt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kumimoji="1" lang="ja-JP" alt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7DAE3198-5DB0-4E22-A651-D0B851661DAA}" type="slidenum">
              <a:rPr kumimoji="1" lang="ja-JP" altLang="en-US" smtClean="0"/>
              <a:t>‹#›</a:t>
            </a:fld>
            <a:endParaRPr kumimoji="1" lang="ja-JP" altLang="en-US"/>
          </a:p>
        </p:txBody>
      </p:sp>
    </p:spTree>
    <p:extLst>
      <p:ext uri="{BB962C8B-B14F-4D97-AF65-F5344CB8AC3E}">
        <p14:creationId xmlns:p14="http://schemas.microsoft.com/office/powerpoint/2010/main" val="35412036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8BEEDE1-26E3-46FF-82DE-3C43CC289B0C}" type="datetimeFigureOut">
              <a:rPr kumimoji="1" lang="ja-JP" altLang="en-US" smtClean="0"/>
              <a:t>2020/1/28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DAE3198-5DB0-4E22-A651-D0B851661DAA}" type="slidenum">
              <a:rPr kumimoji="1" lang="ja-JP" altLang="en-US" smtClean="0"/>
              <a:t>‹#›</a:t>
            </a:fld>
            <a:endParaRPr kumimoji="1" lang="ja-JP" altLang="en-US"/>
          </a:p>
        </p:txBody>
      </p:sp>
    </p:spTree>
    <p:extLst>
      <p:ext uri="{BB962C8B-B14F-4D97-AF65-F5344CB8AC3E}">
        <p14:creationId xmlns:p14="http://schemas.microsoft.com/office/powerpoint/2010/main" val="30470017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F8BEEDE1-26E3-46FF-82DE-3C43CC289B0C}" type="datetimeFigureOut">
              <a:rPr kumimoji="1" lang="ja-JP" altLang="en-US" smtClean="0"/>
              <a:t>2020/1/28</a:t>
            </a:fld>
            <a:endParaRPr kumimoji="1" lang="ja-JP" alt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kumimoji="1" lang="ja-JP" alt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7DAE3198-5DB0-4E22-A651-D0B851661DAA}" type="slidenum">
              <a:rPr kumimoji="1" lang="ja-JP" altLang="en-US" smtClean="0"/>
              <a:t>‹#›</a:t>
            </a:fld>
            <a:endParaRPr kumimoji="1" lang="ja-JP" alt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498839"/>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6.png"/><Relationship Id="rId1" Type="http://schemas.openxmlformats.org/officeDocument/2006/relationships/slideLayout" Target="../slideLayouts/slideLayout4.xml"/><Relationship Id="rId6" Type="http://schemas.openxmlformats.org/officeDocument/2006/relationships/image" Target="../media/image1.emf"/><Relationship Id="rId5" Type="http://schemas.openxmlformats.org/officeDocument/2006/relationships/image" Target="../media/image21.sv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8.jp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4.png"/><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8.jpg"/><Relationship Id="rId1" Type="http://schemas.openxmlformats.org/officeDocument/2006/relationships/slideLayout" Target="../slideLayouts/slideLayout2.xml"/><Relationship Id="rId5" Type="http://schemas.openxmlformats.org/officeDocument/2006/relationships/image" Target="../media/image1.emf"/><Relationship Id="rId4" Type="http://schemas.openxmlformats.org/officeDocument/2006/relationships/image" Target="../media/image21.jpeg"/></Relationships>
</file>

<file path=ppt/slides/_rels/slide2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23.jp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24.png"/><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3.xml.rels><?xml version="1.0" encoding="UTF-8" standalone="yes"?>
<Relationships xmlns="http://schemas.openxmlformats.org/package/2006/relationships"><Relationship Id="rId3" Type="http://schemas.openxmlformats.org/officeDocument/2006/relationships/hyperlink" Target="https://publicdomainq.net/business-persons-meeting-0003879/" TargetMode="External"/><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www.orangeribbon.jp/about/child/data.php" TargetMode="External"/><Relationship Id="rId2" Type="http://schemas.openxmlformats.org/officeDocument/2006/relationships/image" Target="../media/image31.png"/><Relationship Id="rId1" Type="http://schemas.openxmlformats.org/officeDocument/2006/relationships/slideLayout" Target="../slideLayouts/slideLayout4.xml"/><Relationship Id="rId4" Type="http://schemas.openxmlformats.org/officeDocument/2006/relationships/image" Target="../media/image1.emf"/></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hyperlink" Target="https://ameblo.jp/usj826--l-c-a-studios/entry-12245055313.html" TargetMode="Externa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4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44.xml.rels><?xml version="1.0" encoding="UTF-8" standalone="yes"?>
<Relationships xmlns="http://schemas.openxmlformats.org/package/2006/relationships"><Relationship Id="rId8" Type="http://schemas.openxmlformats.org/officeDocument/2006/relationships/hyperlink" Target="https://publicdomainq.net/dollar-bag-0009595/" TargetMode="External"/><Relationship Id="rId3" Type="http://schemas.openxmlformats.org/officeDocument/2006/relationships/diagramLayout" Target="../diagrams/layout12.xml"/><Relationship Id="rId7" Type="http://schemas.openxmlformats.org/officeDocument/2006/relationships/image" Target="../media/image38.png"/><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4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4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image" Target="../media/image41.jpg"/><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image" Target="../media/image41.jpg"/><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5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00051" y="1307592"/>
            <a:ext cx="10058400" cy="3566160"/>
          </a:xfrm>
        </p:spPr>
        <p:txBody>
          <a:bodyPr>
            <a:normAutofit/>
          </a:bodyPr>
          <a:lstStyle/>
          <a:p>
            <a:pPr algn="ctr"/>
            <a:r>
              <a:rPr lang="ja-JP" altLang="en-US" sz="6000" dirty="0"/>
              <a:t>スポーツベティングによる</a:t>
            </a:r>
            <a:br>
              <a:rPr lang="ja-JP" altLang="en-US" sz="6000" dirty="0"/>
            </a:br>
            <a:r>
              <a:rPr lang="ja-JP" altLang="en-US" sz="6000" dirty="0"/>
              <a:t>ＩＲ・大阪副首都構想の</a:t>
            </a:r>
            <a:r>
              <a:rPr lang="en-US" altLang="ja-JP" sz="6000" dirty="0"/>
              <a:t/>
            </a:r>
            <a:br>
              <a:rPr lang="en-US" altLang="ja-JP" sz="6000" dirty="0"/>
            </a:br>
            <a:r>
              <a:rPr lang="ja-JP" altLang="en-US" sz="6000" dirty="0"/>
              <a:t>発展</a:t>
            </a:r>
            <a:br>
              <a:rPr lang="ja-JP" altLang="en-US" sz="6000" dirty="0"/>
            </a:br>
            <a:endParaRPr kumimoji="1" lang="ja-JP" altLang="en-US" sz="6000" dirty="0"/>
          </a:p>
        </p:txBody>
      </p:sp>
      <p:sp>
        <p:nvSpPr>
          <p:cNvPr id="3" name="サブタイトル 2"/>
          <p:cNvSpPr>
            <a:spLocks noGrp="1"/>
          </p:cNvSpPr>
          <p:nvPr>
            <p:ph type="subTitle" idx="1"/>
          </p:nvPr>
        </p:nvSpPr>
        <p:spPr/>
        <p:txBody>
          <a:bodyPr/>
          <a:lstStyle/>
          <a:p>
            <a:r>
              <a:rPr lang="ja-JP" altLang="en-US" dirty="0"/>
              <a:t>大阪経済大学　相原ゼミ</a:t>
            </a:r>
            <a:r>
              <a:rPr lang="en-US" altLang="ja-JP" dirty="0"/>
              <a:t>B</a:t>
            </a:r>
          </a:p>
          <a:p>
            <a:r>
              <a:rPr lang="ja-JP" altLang="en-US" dirty="0"/>
              <a:t>中田知希　村井響　吉田克洋　栄楽正太郎　山北菜穂</a:t>
            </a:r>
          </a:p>
          <a:p>
            <a:endParaRPr kumimoji="1" lang="ja-JP" altLang="en-US" dirty="0"/>
          </a:p>
        </p:txBody>
      </p:sp>
      <p:pic>
        <p:nvPicPr>
          <p:cNvPr id="4" name="図 3">
            <a:extLst>
              <a:ext uri="{FF2B5EF4-FFF2-40B4-BE49-F238E27FC236}">
                <a16:creationId xmlns:a16="http://schemas.microsoft.com/office/drawing/2014/main" xmlns="" id="{0A9F7AEB-F24A-4A4B-8A2F-A31F28A875FD}"/>
              </a:ext>
            </a:extLst>
          </p:cNvPr>
          <p:cNvPicPr>
            <a:picLocks noChangeAspect="1"/>
          </p:cNvPicPr>
          <p:nvPr/>
        </p:nvPicPr>
        <p:blipFill>
          <a:blip r:embed="rId2"/>
          <a:stretch>
            <a:fillRect/>
          </a:stretch>
        </p:blipFill>
        <p:spPr>
          <a:xfrm>
            <a:off x="10251583" y="19288"/>
            <a:ext cx="1870679" cy="1732314"/>
          </a:xfrm>
          <a:prstGeom prst="rect">
            <a:avLst/>
          </a:prstGeom>
        </p:spPr>
      </p:pic>
    </p:spTree>
    <p:extLst>
      <p:ext uri="{BB962C8B-B14F-4D97-AF65-F5344CB8AC3E}">
        <p14:creationId xmlns:p14="http://schemas.microsoft.com/office/powerpoint/2010/main" val="33331869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3600" dirty="0"/>
              <a:t>なぜ大阪の</a:t>
            </a:r>
            <a:r>
              <a:rPr lang="en-US" altLang="ja-JP" sz="3600" dirty="0">
                <a:latin typeface="+mj-ea"/>
              </a:rPr>
              <a:t>IR</a:t>
            </a:r>
            <a:r>
              <a:rPr lang="ja-JP" altLang="en-US" sz="3600" dirty="0"/>
              <a:t>で</a:t>
            </a:r>
            <a:r>
              <a:rPr lang="ja-JP" altLang="en-US" sz="3600" dirty="0">
                <a:latin typeface="+mj-ea"/>
              </a:rPr>
              <a:t>スポーツベティングなのか</a:t>
            </a:r>
            <a:r>
              <a:rPr lang="en-US" altLang="ja-JP" sz="3600" dirty="0">
                <a:latin typeface="+mj-ea"/>
              </a:rPr>
              <a:t>?</a:t>
            </a:r>
            <a:endParaRPr kumimoji="1" lang="ja-JP" altLang="en-US" sz="3600" dirty="0"/>
          </a:p>
        </p:txBody>
      </p:sp>
      <p:sp>
        <p:nvSpPr>
          <p:cNvPr id="3" name="コンテンツ プレースホルダー 2"/>
          <p:cNvSpPr>
            <a:spLocks noGrp="1"/>
          </p:cNvSpPr>
          <p:nvPr>
            <p:ph idx="1"/>
          </p:nvPr>
        </p:nvSpPr>
        <p:spPr/>
        <p:txBody>
          <a:bodyPr>
            <a:normAutofit/>
          </a:bodyPr>
          <a:lstStyle/>
          <a:p>
            <a:pPr marL="0" indent="0">
              <a:buNone/>
            </a:pPr>
            <a:r>
              <a:rPr lang="ja-JP" altLang="en-US" dirty="0">
                <a:solidFill>
                  <a:schemeClr val="tx1"/>
                </a:solidFill>
              </a:rPr>
              <a:t>スポーツベッティングの対象であるプロスポーツチームは</a:t>
            </a:r>
            <a:r>
              <a:rPr lang="en-US" altLang="ja-JP" dirty="0">
                <a:solidFill>
                  <a:schemeClr val="tx1"/>
                </a:solidFill>
              </a:rPr>
              <a:t>4</a:t>
            </a:r>
            <a:r>
              <a:rPr lang="ja-JP" altLang="en-US" dirty="0">
                <a:solidFill>
                  <a:schemeClr val="tx1"/>
                </a:solidFill>
              </a:rPr>
              <a:t>つだが、大阪は実業団チームなどが</a:t>
            </a:r>
            <a:endParaRPr lang="en-US" altLang="ja-JP" dirty="0">
              <a:solidFill>
                <a:schemeClr val="tx1"/>
              </a:solidFill>
            </a:endParaRPr>
          </a:p>
          <a:p>
            <a:pPr marL="0" indent="0">
              <a:buNone/>
            </a:pPr>
            <a:r>
              <a:rPr lang="ja-JP" altLang="en-US" dirty="0">
                <a:solidFill>
                  <a:schemeClr val="tx1"/>
                </a:solidFill>
              </a:rPr>
              <a:t>多く、そのスポーツがプロリーグ化されれば対象が増える。</a:t>
            </a:r>
            <a:endParaRPr lang="en-US" altLang="ja-JP" dirty="0">
              <a:solidFill>
                <a:schemeClr val="tx1"/>
              </a:solidFill>
            </a:endParaRPr>
          </a:p>
          <a:p>
            <a:pPr marL="0" indent="0">
              <a:buNone/>
            </a:pPr>
            <a:r>
              <a:rPr lang="ja-JP" altLang="en-US" dirty="0">
                <a:solidFill>
                  <a:schemeClr val="tx1"/>
                </a:solidFill>
              </a:rPr>
              <a:t>スポーツチームが多いことからスポーツが盛んでありスポーツが身近である。</a:t>
            </a:r>
            <a:endParaRPr lang="en-US" altLang="ja-JP" dirty="0">
              <a:solidFill>
                <a:schemeClr val="tx1"/>
              </a:solidFill>
            </a:endParaRPr>
          </a:p>
          <a:p>
            <a:pPr marL="0" indent="0">
              <a:buNone/>
            </a:pPr>
            <a:r>
              <a:rPr lang="ja-JP" altLang="en-US" dirty="0">
                <a:solidFill>
                  <a:schemeClr val="tx1"/>
                </a:solidFill>
              </a:rPr>
              <a:t>多数のスポーツチームがあり大阪（ホームゲームでは）で賭けながら現地観戦が可能。</a:t>
            </a:r>
            <a:endParaRPr lang="en-US" altLang="ja-JP" dirty="0">
              <a:solidFill>
                <a:schemeClr val="tx1"/>
              </a:solidFill>
            </a:endParaRPr>
          </a:p>
          <a:p>
            <a:pPr marL="0" indent="0">
              <a:buNone/>
            </a:pPr>
            <a:endParaRPr lang="en-US" altLang="ja-JP" dirty="0">
              <a:solidFill>
                <a:schemeClr val="tx1"/>
              </a:solidFill>
            </a:endParaRPr>
          </a:p>
          <a:p>
            <a:r>
              <a:rPr lang="ja-JP" altLang="en-US" dirty="0"/>
              <a:t/>
            </a:r>
            <a:br>
              <a:rPr lang="ja-JP" altLang="en-US" dirty="0"/>
            </a:br>
            <a:r>
              <a:rPr lang="ja-JP" altLang="en-US" dirty="0"/>
              <a:t/>
            </a:r>
            <a:br>
              <a:rPr lang="ja-JP" altLang="en-US" dirty="0"/>
            </a:br>
            <a:r>
              <a:rPr lang="ja-JP" altLang="en-US" dirty="0"/>
              <a:t/>
            </a:r>
            <a:br>
              <a:rPr lang="ja-JP" altLang="en-US" dirty="0"/>
            </a:br>
            <a:r>
              <a:rPr lang="ja-JP" altLang="en-US" dirty="0"/>
              <a:t/>
            </a:r>
            <a:br>
              <a:rPr lang="ja-JP" altLang="en-US" dirty="0"/>
            </a:br>
            <a:r>
              <a:rPr lang="ja-JP" altLang="en-US" dirty="0"/>
              <a:t/>
            </a:r>
            <a:br>
              <a:rPr lang="ja-JP" altLang="en-US" dirty="0"/>
            </a:br>
            <a:endParaRPr lang="en-US" altLang="ja-JP" b="1" dirty="0"/>
          </a:p>
          <a:p>
            <a:endParaRPr kumimoji="1" lang="ja-JP" altLang="en-US" dirty="0"/>
          </a:p>
        </p:txBody>
      </p:sp>
      <p:pic>
        <p:nvPicPr>
          <p:cNvPr id="4" name="図 3"/>
          <p:cNvPicPr>
            <a:picLocks noChangeAspect="1"/>
          </p:cNvPicPr>
          <p:nvPr/>
        </p:nvPicPr>
        <p:blipFill>
          <a:blip r:embed="rId2"/>
          <a:stretch>
            <a:fillRect/>
          </a:stretch>
        </p:blipFill>
        <p:spPr>
          <a:xfrm>
            <a:off x="9936647" y="0"/>
            <a:ext cx="2255353" cy="1737360"/>
          </a:xfrm>
          <a:prstGeom prst="rect">
            <a:avLst/>
          </a:prstGeom>
        </p:spPr>
      </p:pic>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7280" y="4067643"/>
            <a:ext cx="1587302" cy="1587302"/>
          </a:xfrm>
          <a:prstGeom prst="rect">
            <a:avLst/>
          </a:prstGeom>
        </p:spPr>
      </p:pic>
      <p:pic>
        <p:nvPicPr>
          <p:cNvPr id="6" name="図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7350" y="4193495"/>
            <a:ext cx="1596202" cy="1448019"/>
          </a:xfrm>
          <a:prstGeom prst="rect">
            <a:avLst/>
          </a:prstGeom>
        </p:spPr>
      </p:pic>
      <p:pic>
        <p:nvPicPr>
          <p:cNvPr id="7" name="図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21338" y="4193495"/>
            <a:ext cx="1497263" cy="1458210"/>
          </a:xfrm>
          <a:prstGeom prst="rect">
            <a:avLst/>
          </a:prstGeom>
        </p:spPr>
      </p:pic>
      <p:pic>
        <p:nvPicPr>
          <p:cNvPr id="8" name="図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66035" y="4157543"/>
            <a:ext cx="1366410" cy="1407501"/>
          </a:xfrm>
          <a:prstGeom prst="rect">
            <a:avLst/>
          </a:prstGeom>
        </p:spPr>
      </p:pic>
    </p:spTree>
    <p:extLst>
      <p:ext uri="{BB962C8B-B14F-4D97-AF65-F5344CB8AC3E}">
        <p14:creationId xmlns:p14="http://schemas.microsoft.com/office/powerpoint/2010/main" val="243614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9936647" y="0"/>
            <a:ext cx="2255353" cy="1737360"/>
          </a:xfrm>
          <a:prstGeom prst="rect">
            <a:avLst/>
          </a:prstGeom>
        </p:spPr>
      </p:pic>
      <p:sp>
        <p:nvSpPr>
          <p:cNvPr id="2" name="タイトル 1"/>
          <p:cNvSpPr>
            <a:spLocks noGrp="1"/>
          </p:cNvSpPr>
          <p:nvPr>
            <p:ph type="title"/>
          </p:nvPr>
        </p:nvSpPr>
        <p:spPr>
          <a:xfrm>
            <a:off x="1097280" y="469557"/>
            <a:ext cx="10058400" cy="1267803"/>
          </a:xfrm>
        </p:spPr>
        <p:txBody>
          <a:bodyPr>
            <a:normAutofit fontScale="90000"/>
          </a:bodyPr>
          <a:lstStyle/>
          <a:p>
            <a:r>
              <a:rPr kumimoji="1" lang="en-US" altLang="ja-JP" dirty="0">
                <a:solidFill>
                  <a:schemeClr val="tx1">
                    <a:lumMod val="50000"/>
                    <a:lumOff val="50000"/>
                  </a:schemeClr>
                </a:solidFill>
              </a:rPr>
              <a:t/>
            </a:r>
            <a:br>
              <a:rPr kumimoji="1" lang="en-US" altLang="ja-JP" dirty="0">
                <a:solidFill>
                  <a:schemeClr val="tx1">
                    <a:lumMod val="50000"/>
                    <a:lumOff val="50000"/>
                  </a:schemeClr>
                </a:solidFill>
              </a:rPr>
            </a:br>
            <a:r>
              <a:rPr kumimoji="1" lang="ja-JP" altLang="en-US" dirty="0">
                <a:solidFill>
                  <a:schemeClr val="accent4"/>
                </a:solidFill>
              </a:rPr>
              <a:t>ゴールデンスポーツイヤーズ</a:t>
            </a:r>
          </a:p>
        </p:txBody>
      </p:sp>
      <p:graphicFrame>
        <p:nvGraphicFramePr>
          <p:cNvPr id="5" name="コンテンツ プレースホルダー 4"/>
          <p:cNvGraphicFramePr>
            <a:graphicFrameLocks noGrp="1"/>
          </p:cNvGraphicFramePr>
          <p:nvPr>
            <p:ph idx="1"/>
            <p:extLst>
              <p:ext uri="{D42A27DB-BD31-4B8C-83A1-F6EECF244321}">
                <p14:modId xmlns:p14="http://schemas.microsoft.com/office/powerpoint/2010/main" val="3771434292"/>
              </p:ext>
            </p:extLst>
          </p:nvPr>
        </p:nvGraphicFramePr>
        <p:xfrm>
          <a:off x="320675" y="1845275"/>
          <a:ext cx="11033125" cy="43316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テキスト ボックス 5"/>
          <p:cNvSpPr txBox="1"/>
          <p:nvPr/>
        </p:nvSpPr>
        <p:spPr>
          <a:xfrm>
            <a:off x="1057164" y="4341340"/>
            <a:ext cx="9967784" cy="1569660"/>
          </a:xfrm>
          <a:prstGeom prst="rect">
            <a:avLst/>
          </a:prstGeom>
          <a:noFill/>
        </p:spPr>
        <p:txBody>
          <a:bodyPr wrap="square" rtlCol="0">
            <a:spAutoFit/>
          </a:bodyPr>
          <a:lstStyle/>
          <a:p>
            <a:r>
              <a:rPr lang="en-US" altLang="ja-JP" sz="3200" dirty="0">
                <a:solidFill>
                  <a:srgbClr val="FF0000"/>
                </a:solidFill>
              </a:rPr>
              <a:t>3</a:t>
            </a:r>
            <a:r>
              <a:rPr lang="ja-JP" altLang="en-US" sz="3200" dirty="0">
                <a:solidFill>
                  <a:srgbClr val="FF0000"/>
                </a:solidFill>
              </a:rPr>
              <a:t>大スポーツイベントの経済効果は</a:t>
            </a:r>
            <a:r>
              <a:rPr lang="ja-JP" altLang="ja-JP" sz="3200" dirty="0">
                <a:solidFill>
                  <a:srgbClr val="FF0000"/>
                </a:solidFill>
              </a:rPr>
              <a:t>約</a:t>
            </a:r>
            <a:r>
              <a:rPr lang="en-US" altLang="ja-JP" sz="3200" dirty="0">
                <a:solidFill>
                  <a:srgbClr val="FF0000"/>
                </a:solidFill>
              </a:rPr>
              <a:t>20</a:t>
            </a:r>
            <a:r>
              <a:rPr lang="ja-JP" altLang="ja-JP" sz="3200" dirty="0">
                <a:solidFill>
                  <a:srgbClr val="FF0000"/>
                </a:solidFill>
              </a:rPr>
              <a:t>兆</a:t>
            </a:r>
            <a:r>
              <a:rPr lang="en-US" altLang="ja-JP" sz="3200" dirty="0">
                <a:solidFill>
                  <a:srgbClr val="FF0000"/>
                </a:solidFill>
              </a:rPr>
              <a:t>4340</a:t>
            </a:r>
            <a:r>
              <a:rPr lang="ja-JP" altLang="ja-JP" sz="3200" dirty="0">
                <a:solidFill>
                  <a:srgbClr val="FF0000"/>
                </a:solidFill>
              </a:rPr>
              <a:t>億円</a:t>
            </a:r>
            <a:endParaRPr lang="en-US" altLang="ja-JP" sz="3200" dirty="0">
              <a:solidFill>
                <a:srgbClr val="FF0000"/>
              </a:solidFill>
            </a:endParaRPr>
          </a:p>
          <a:p>
            <a:r>
              <a:rPr kumimoji="1" lang="ja-JP" altLang="en-US" sz="3200" dirty="0"/>
              <a:t>また</a:t>
            </a:r>
            <a:r>
              <a:rPr kumimoji="1" lang="en-US" altLang="ja-JP" sz="3200" dirty="0"/>
              <a:t>2025</a:t>
            </a:r>
            <a:r>
              <a:rPr kumimoji="1" lang="ja-JP" altLang="en-US" sz="3200" dirty="0"/>
              <a:t>年には</a:t>
            </a:r>
            <a:r>
              <a:rPr lang="ja-JP" altLang="ja-JP" sz="3200" dirty="0"/>
              <a:t>日本国際博覧会（大阪万博）</a:t>
            </a:r>
            <a:r>
              <a:rPr lang="ja-JP" altLang="en-US" sz="3200" dirty="0"/>
              <a:t>が開催</a:t>
            </a:r>
            <a:endParaRPr lang="en-US" altLang="ja-JP" sz="3200" dirty="0"/>
          </a:p>
          <a:p>
            <a:r>
              <a:rPr kumimoji="1" lang="ja-JP" altLang="en-US" sz="3200" dirty="0"/>
              <a:t>経済効果は約</a:t>
            </a:r>
            <a:r>
              <a:rPr kumimoji="1" lang="en-US" altLang="ja-JP" sz="3200" dirty="0"/>
              <a:t>1.9</a:t>
            </a:r>
            <a:r>
              <a:rPr kumimoji="1" lang="ja-JP" altLang="en-US" sz="3200" dirty="0"/>
              <a:t>兆円と推測</a:t>
            </a:r>
          </a:p>
        </p:txBody>
      </p:sp>
    </p:spTree>
    <p:extLst>
      <p:ext uri="{BB962C8B-B14F-4D97-AF65-F5344CB8AC3E}">
        <p14:creationId xmlns:p14="http://schemas.microsoft.com/office/powerpoint/2010/main" val="2974094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heel(1)">
                                      <p:cBhvr>
                                        <p:cTn id="7"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
            </a:r>
            <a:br>
              <a:rPr lang="en-US" altLang="ja-JP" dirty="0"/>
            </a:br>
            <a:r>
              <a:rPr lang="ja-JP" altLang="ja-JP" sz="4400" dirty="0">
                <a:solidFill>
                  <a:schemeClr val="accent4"/>
                </a:solidFill>
              </a:rPr>
              <a:t>「スポーツツーリズム推進基本方針」</a:t>
            </a:r>
            <a:endParaRPr kumimoji="1" lang="ja-JP" altLang="en-US" sz="4400" dirty="0">
              <a:solidFill>
                <a:schemeClr val="accent4"/>
              </a:solidFill>
            </a:endParaRPr>
          </a:p>
        </p:txBody>
      </p:sp>
      <p:sp>
        <p:nvSpPr>
          <p:cNvPr id="3" name="コンテンツ プレースホルダー 2"/>
          <p:cNvSpPr>
            <a:spLocks noGrp="1"/>
          </p:cNvSpPr>
          <p:nvPr>
            <p:ph idx="1"/>
          </p:nvPr>
        </p:nvSpPr>
        <p:spPr>
          <a:xfrm>
            <a:off x="988541" y="1737360"/>
            <a:ext cx="10167139" cy="4581062"/>
          </a:xfrm>
        </p:spPr>
        <p:txBody>
          <a:bodyPr>
            <a:normAutofit/>
          </a:bodyPr>
          <a:lstStyle/>
          <a:p>
            <a:pPr marL="0" indent="0">
              <a:buNone/>
            </a:pPr>
            <a:r>
              <a:rPr kumimoji="1" lang="ja-JP" altLang="en-US" sz="3600" dirty="0"/>
              <a:t>国内におけるスポーツを観光資源とする考え。</a:t>
            </a:r>
            <a:endParaRPr kumimoji="1" lang="en-US" altLang="ja-JP" sz="3600" dirty="0"/>
          </a:p>
          <a:p>
            <a:pPr marL="0" indent="0">
              <a:buNone/>
            </a:pPr>
            <a:r>
              <a:rPr kumimoji="1" lang="ja-JP" altLang="en-US" sz="3600" dirty="0"/>
              <a:t>また</a:t>
            </a:r>
            <a:r>
              <a:rPr lang="ja-JP" altLang="en-US" sz="3600" dirty="0"/>
              <a:t>スポーツを見に行くための旅行や周辺観光。</a:t>
            </a:r>
            <a:endParaRPr kumimoji="1" lang="en-US" altLang="ja-JP" sz="3600" dirty="0"/>
          </a:p>
          <a:p>
            <a:pPr marL="0" indent="0">
              <a:buNone/>
            </a:pPr>
            <a:endParaRPr kumimoji="1" lang="ja-JP" altLang="en-US" sz="3600" dirty="0"/>
          </a:p>
        </p:txBody>
      </p:sp>
      <p:pic>
        <p:nvPicPr>
          <p:cNvPr id="4" name="図 3"/>
          <p:cNvPicPr>
            <a:picLocks noChangeAspect="1"/>
          </p:cNvPicPr>
          <p:nvPr/>
        </p:nvPicPr>
        <p:blipFill>
          <a:blip r:embed="rId2"/>
          <a:stretch>
            <a:fillRect/>
          </a:stretch>
        </p:blipFill>
        <p:spPr>
          <a:xfrm>
            <a:off x="9936647" y="0"/>
            <a:ext cx="2255353" cy="1737360"/>
          </a:xfrm>
          <a:prstGeom prst="rect">
            <a:avLst/>
          </a:prstGeom>
        </p:spPr>
      </p:pic>
      <p:sp>
        <p:nvSpPr>
          <p:cNvPr id="5" name="下矢印 4"/>
          <p:cNvSpPr/>
          <p:nvPr/>
        </p:nvSpPr>
        <p:spPr>
          <a:xfrm>
            <a:off x="5041557" y="3188117"/>
            <a:ext cx="1314346" cy="106019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1097280" y="4274116"/>
            <a:ext cx="10279172" cy="2062103"/>
          </a:xfrm>
          <a:prstGeom prst="rect">
            <a:avLst/>
          </a:prstGeom>
          <a:noFill/>
        </p:spPr>
        <p:txBody>
          <a:bodyPr wrap="square" rtlCol="0">
            <a:spAutoFit/>
          </a:bodyPr>
          <a:lstStyle/>
          <a:p>
            <a:pPr marL="285750" indent="-285750">
              <a:buFont typeface="Arial" panose="020B0604020202020204" pitchFamily="34" charset="0"/>
              <a:buChar char="•"/>
            </a:pPr>
            <a:r>
              <a:rPr lang="ja-JP" altLang="en-US" sz="3200" dirty="0"/>
              <a:t>訪日外国人旅行者の増加　</a:t>
            </a:r>
          </a:p>
          <a:p>
            <a:pPr marL="285750" indent="-285750">
              <a:buFont typeface="Arial" panose="020B0604020202020204" pitchFamily="34" charset="0"/>
              <a:buChar char="•"/>
            </a:pPr>
            <a:r>
              <a:rPr lang="ja-JP" altLang="en-US" sz="3200" dirty="0"/>
              <a:t>国際イベントの開催件数増加　　　　　</a:t>
            </a:r>
          </a:p>
          <a:p>
            <a:pPr marL="285750" indent="-285750">
              <a:buFont typeface="Arial" panose="020B0604020202020204" pitchFamily="34" charset="0"/>
              <a:buChar char="•"/>
            </a:pPr>
            <a:r>
              <a:rPr lang="ja-JP" altLang="en-US" sz="3200" dirty="0"/>
              <a:t>国内観光旅行の宿泊数の増加　　　　　</a:t>
            </a:r>
            <a:endParaRPr lang="en-US" altLang="ja-JP" sz="3200" dirty="0"/>
          </a:p>
          <a:p>
            <a:pPr marL="285750" indent="-285750">
              <a:buFont typeface="Arial" panose="020B0604020202020204" pitchFamily="34" charset="0"/>
              <a:buChar char="•"/>
            </a:pPr>
            <a:r>
              <a:rPr lang="zh-CN" altLang="en-US" sz="3200" dirty="0">
                <a:latin typeface="ＭＳ ゴシック" panose="020B0609070205080204" pitchFamily="49" charset="-128"/>
                <a:ea typeface="ＭＳ ゴシック" panose="020B0609070205080204" pitchFamily="49" charset="-128"/>
              </a:rPr>
              <a:t>国内観光旅行</a:t>
            </a:r>
            <a:r>
              <a:rPr lang="ja-JP" altLang="en-US" sz="3200" dirty="0"/>
              <a:t>消費額の増加などが目的　　　　　　　　　　　　</a:t>
            </a:r>
            <a:endParaRPr kumimoji="1" lang="ja-JP" altLang="en-US" sz="3200" dirty="0"/>
          </a:p>
        </p:txBody>
      </p:sp>
      <p:sp>
        <p:nvSpPr>
          <p:cNvPr id="7" name="テキスト ボックス 6"/>
          <p:cNvSpPr txBox="1"/>
          <p:nvPr/>
        </p:nvSpPr>
        <p:spPr>
          <a:xfrm>
            <a:off x="6532605" y="3443116"/>
            <a:ext cx="3492843" cy="584775"/>
          </a:xfrm>
          <a:prstGeom prst="rect">
            <a:avLst/>
          </a:prstGeom>
          <a:noFill/>
        </p:spPr>
        <p:txBody>
          <a:bodyPr wrap="square" rtlCol="0">
            <a:spAutoFit/>
          </a:bodyPr>
          <a:lstStyle/>
          <a:p>
            <a:r>
              <a:rPr kumimoji="1" lang="ja-JP" altLang="en-US" sz="3200" dirty="0">
                <a:solidFill>
                  <a:srgbClr val="FF0000"/>
                </a:solidFill>
              </a:rPr>
              <a:t>これによって</a:t>
            </a:r>
          </a:p>
        </p:txBody>
      </p:sp>
    </p:spTree>
    <p:extLst>
      <p:ext uri="{BB962C8B-B14F-4D97-AF65-F5344CB8AC3E}">
        <p14:creationId xmlns:p14="http://schemas.microsoft.com/office/powerpoint/2010/main" val="978650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wipe(down)">
                                      <p:cBhvr>
                                        <p:cTn id="10" dur="500"/>
                                        <p:tgtEl>
                                          <p:spTgt spid="6">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wipe(down)">
                                      <p:cBhvr>
                                        <p:cTn id="13" dur="500"/>
                                        <p:tgtEl>
                                          <p:spTgt spid="6">
                                            <p:txEl>
                                              <p:pRg st="2" end="2"/>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wipe(down)">
                                      <p:cBhvr>
                                        <p:cTn id="16"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97280" y="584886"/>
            <a:ext cx="10058400" cy="1152474"/>
          </a:xfrm>
        </p:spPr>
        <p:txBody>
          <a:bodyPr>
            <a:normAutofit/>
          </a:bodyPr>
          <a:lstStyle/>
          <a:p>
            <a:r>
              <a:rPr lang="en-US" altLang="ja-JP" sz="3200" dirty="0"/>
              <a:t/>
            </a:r>
            <a:br>
              <a:rPr lang="en-US" altLang="ja-JP" sz="3200" dirty="0"/>
            </a:br>
            <a:r>
              <a:rPr lang="ja-JP" altLang="ja-JP" dirty="0">
                <a:solidFill>
                  <a:schemeClr val="accent4"/>
                </a:solidFill>
              </a:rPr>
              <a:t>来阪</a:t>
            </a:r>
            <a:r>
              <a:rPr lang="ja-JP" altLang="en-US" dirty="0">
                <a:solidFill>
                  <a:schemeClr val="accent4"/>
                </a:solidFill>
              </a:rPr>
              <a:t>訪日</a:t>
            </a:r>
            <a:r>
              <a:rPr lang="ja-JP" altLang="ja-JP" dirty="0">
                <a:solidFill>
                  <a:schemeClr val="accent4"/>
                </a:solidFill>
              </a:rPr>
              <a:t>外国人客数</a:t>
            </a:r>
            <a:endParaRPr kumimoji="1" lang="ja-JP" altLang="en-US" dirty="0">
              <a:solidFill>
                <a:schemeClr val="accent4"/>
              </a:solidFill>
            </a:endParaRPr>
          </a:p>
        </p:txBody>
      </p:sp>
      <p:graphicFrame>
        <p:nvGraphicFramePr>
          <p:cNvPr id="7" name="コンテンツ プレースホルダー 6"/>
          <p:cNvGraphicFramePr>
            <a:graphicFrameLocks noGrp="1"/>
          </p:cNvGraphicFramePr>
          <p:nvPr>
            <p:ph idx="1"/>
          </p:nvPr>
        </p:nvGraphicFramePr>
        <p:xfrm>
          <a:off x="1096963" y="1846263"/>
          <a:ext cx="6020529" cy="4175595"/>
        </p:xfrm>
        <a:graphic>
          <a:graphicData uri="http://schemas.openxmlformats.org/drawingml/2006/chart">
            <c:chart xmlns:c="http://schemas.openxmlformats.org/drawingml/2006/chart" xmlns:r="http://schemas.openxmlformats.org/officeDocument/2006/relationships" r:id="rId2"/>
          </a:graphicData>
        </a:graphic>
      </p:graphicFrame>
      <p:pic>
        <p:nvPicPr>
          <p:cNvPr id="4" name="図 3"/>
          <p:cNvPicPr>
            <a:picLocks noChangeAspect="1"/>
          </p:cNvPicPr>
          <p:nvPr/>
        </p:nvPicPr>
        <p:blipFill>
          <a:blip r:embed="rId3"/>
          <a:stretch>
            <a:fillRect/>
          </a:stretch>
        </p:blipFill>
        <p:spPr>
          <a:xfrm>
            <a:off x="9936647" y="0"/>
            <a:ext cx="2255353" cy="1737360"/>
          </a:xfrm>
          <a:prstGeom prst="rect">
            <a:avLst/>
          </a:prstGeom>
        </p:spPr>
      </p:pic>
      <p:sp>
        <p:nvSpPr>
          <p:cNvPr id="8" name="テキスト ボックス 7"/>
          <p:cNvSpPr txBox="1"/>
          <p:nvPr/>
        </p:nvSpPr>
        <p:spPr>
          <a:xfrm>
            <a:off x="7471719" y="2561145"/>
            <a:ext cx="4258962" cy="1815882"/>
          </a:xfrm>
          <a:prstGeom prst="rect">
            <a:avLst/>
          </a:prstGeom>
          <a:noFill/>
        </p:spPr>
        <p:txBody>
          <a:bodyPr wrap="square" rtlCol="0">
            <a:spAutoFit/>
          </a:bodyPr>
          <a:lstStyle/>
          <a:p>
            <a:r>
              <a:rPr kumimoji="1" lang="en-US" altLang="ja-JP" sz="2800" dirty="0">
                <a:solidFill>
                  <a:srgbClr val="FF0000"/>
                </a:solidFill>
              </a:rPr>
              <a:t>7</a:t>
            </a:r>
            <a:r>
              <a:rPr kumimoji="1" lang="ja-JP" altLang="en-US" sz="2800" dirty="0">
                <a:solidFill>
                  <a:srgbClr val="FF0000"/>
                </a:solidFill>
              </a:rPr>
              <a:t>年連続の増加！！！</a:t>
            </a:r>
            <a:endParaRPr kumimoji="1" lang="en-US" altLang="ja-JP" sz="2800" dirty="0">
              <a:solidFill>
                <a:srgbClr val="FF0000"/>
              </a:solidFill>
            </a:endParaRPr>
          </a:p>
          <a:p>
            <a:r>
              <a:rPr kumimoji="1" lang="ja-JP" altLang="en-US" sz="2800" dirty="0">
                <a:solidFill>
                  <a:srgbClr val="FF0000"/>
                </a:solidFill>
              </a:rPr>
              <a:t>（</a:t>
            </a:r>
            <a:r>
              <a:rPr kumimoji="1" lang="en-US" altLang="ja-JP" sz="2800" dirty="0">
                <a:solidFill>
                  <a:srgbClr val="FF0000"/>
                </a:solidFill>
              </a:rPr>
              <a:t>2019</a:t>
            </a:r>
            <a:r>
              <a:rPr kumimoji="1" lang="ja-JP" altLang="en-US" sz="2800" dirty="0">
                <a:solidFill>
                  <a:srgbClr val="FF0000"/>
                </a:solidFill>
              </a:rPr>
              <a:t>年</a:t>
            </a:r>
            <a:r>
              <a:rPr kumimoji="1" lang="en-US" altLang="ja-JP" sz="2800" dirty="0">
                <a:solidFill>
                  <a:srgbClr val="FF0000"/>
                </a:solidFill>
              </a:rPr>
              <a:t>6</a:t>
            </a:r>
            <a:r>
              <a:rPr kumimoji="1" lang="ja-JP" altLang="en-US" sz="2800" dirty="0">
                <a:solidFill>
                  <a:srgbClr val="FF0000"/>
                </a:solidFill>
              </a:rPr>
              <a:t>月時点）</a:t>
            </a:r>
            <a:endParaRPr kumimoji="1" lang="en-US" altLang="ja-JP" sz="2800" dirty="0">
              <a:solidFill>
                <a:srgbClr val="FF0000"/>
              </a:solidFill>
            </a:endParaRPr>
          </a:p>
          <a:p>
            <a:r>
              <a:rPr lang="ja-JP" altLang="ja-JP" sz="2800" dirty="0">
                <a:solidFill>
                  <a:srgbClr val="FF0000"/>
                </a:solidFill>
              </a:rPr>
              <a:t>前年比の</a:t>
            </a:r>
            <a:r>
              <a:rPr lang="en-US" altLang="ja-JP" sz="2800" dirty="0">
                <a:solidFill>
                  <a:srgbClr val="FF0000"/>
                </a:solidFill>
              </a:rPr>
              <a:t>3</a:t>
            </a:r>
            <a:r>
              <a:rPr lang="ja-JP" altLang="ja-JP" sz="2800" dirty="0">
                <a:solidFill>
                  <a:srgbClr val="FF0000"/>
                </a:solidFill>
              </a:rPr>
              <a:t>％増</a:t>
            </a:r>
            <a:endParaRPr lang="en-US" altLang="ja-JP" sz="2800" dirty="0">
              <a:solidFill>
                <a:srgbClr val="FF0000"/>
              </a:solidFill>
            </a:endParaRPr>
          </a:p>
          <a:p>
            <a:r>
              <a:rPr kumimoji="1" lang="ja-JP" altLang="en-US" sz="2800" dirty="0">
                <a:solidFill>
                  <a:srgbClr val="FF0000"/>
                </a:solidFill>
              </a:rPr>
              <a:t>今後も増加の期待大</a:t>
            </a:r>
          </a:p>
        </p:txBody>
      </p:sp>
      <p:sp>
        <p:nvSpPr>
          <p:cNvPr id="11" name="テキスト ボックス 10"/>
          <p:cNvSpPr txBox="1"/>
          <p:nvPr/>
        </p:nvSpPr>
        <p:spPr>
          <a:xfrm>
            <a:off x="3561710" y="5837192"/>
            <a:ext cx="3555782" cy="276999"/>
          </a:xfrm>
          <a:prstGeom prst="rect">
            <a:avLst/>
          </a:prstGeom>
          <a:noFill/>
        </p:spPr>
        <p:txBody>
          <a:bodyPr wrap="none" rtlCol="0">
            <a:spAutoFit/>
          </a:bodyPr>
          <a:lstStyle/>
          <a:p>
            <a:r>
              <a:rPr lang="ja-JP" altLang="en-US" sz="1200" dirty="0">
                <a:latin typeface="+mj-ea"/>
                <a:ea typeface="+mj-ea"/>
              </a:rPr>
              <a:t>出典：大阪観光局関西国際空港（</a:t>
            </a:r>
            <a:r>
              <a:rPr lang="en-US" altLang="ja-JP" sz="1200" dirty="0">
                <a:latin typeface="+mj-ea"/>
                <a:ea typeface="+mj-ea"/>
              </a:rPr>
              <a:t>2017</a:t>
            </a:r>
            <a:r>
              <a:rPr lang="ja-JP" altLang="en-US" sz="1200" dirty="0">
                <a:latin typeface="+mj-ea"/>
                <a:ea typeface="+mj-ea"/>
              </a:rPr>
              <a:t>）をもとに作成</a:t>
            </a:r>
            <a:endParaRPr kumimoji="1" lang="ja-JP" altLang="en-US" sz="1200" dirty="0">
              <a:latin typeface="+mj-ea"/>
              <a:ea typeface="+mj-ea"/>
            </a:endParaRPr>
          </a:p>
        </p:txBody>
      </p:sp>
    </p:spTree>
    <p:extLst>
      <p:ext uri="{BB962C8B-B14F-4D97-AF65-F5344CB8AC3E}">
        <p14:creationId xmlns:p14="http://schemas.microsoft.com/office/powerpoint/2010/main" val="2590997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10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8">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8">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8">
                                            <p:txEl>
                                              <p:pRg st="0" end="0"/>
                                            </p:txEl>
                                          </p:spTgt>
                                        </p:tgtEl>
                                      </p:cBhvr>
                                    </p:animEffect>
                                  </p:childTnLst>
                                </p:cTn>
                              </p:par>
                              <p:par>
                                <p:cTn id="11" presetID="31" presetClass="entr" presetSubtype="0" fill="hold" nodeType="with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p:cTn id="13" dur="1000" fill="hold"/>
                                        <p:tgtEl>
                                          <p:spTgt spid="8">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8">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8">
                                            <p:txEl>
                                              <p:pRg st="1" end="1"/>
                                            </p:txEl>
                                          </p:spTgt>
                                        </p:tgtEl>
                                        <p:attrNameLst>
                                          <p:attrName>style.rotation</p:attrName>
                                        </p:attrNameLst>
                                      </p:cBhvr>
                                      <p:tavLst>
                                        <p:tav tm="0">
                                          <p:val>
                                            <p:fltVal val="90"/>
                                          </p:val>
                                        </p:tav>
                                        <p:tav tm="100000">
                                          <p:val>
                                            <p:fltVal val="0"/>
                                          </p:val>
                                        </p:tav>
                                      </p:tavLst>
                                    </p:anim>
                                    <p:animEffect transition="in" filter="fade">
                                      <p:cBhvr>
                                        <p:cTn id="16" dur="1000"/>
                                        <p:tgtEl>
                                          <p:spTgt spid="8">
                                            <p:txEl>
                                              <p:pRg st="1" end="1"/>
                                            </p:txEl>
                                          </p:spTgt>
                                        </p:tgtEl>
                                      </p:cBhvr>
                                    </p:animEffect>
                                  </p:childTnLst>
                                </p:cTn>
                              </p:par>
                              <p:par>
                                <p:cTn id="17" presetID="31" presetClass="entr" presetSubtype="0" fill="hold" nodeType="with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p:cTn id="19" dur="1000" fill="hold"/>
                                        <p:tgtEl>
                                          <p:spTgt spid="8">
                                            <p:txEl>
                                              <p:pRg st="2" end="2"/>
                                            </p:txEl>
                                          </p:spTgt>
                                        </p:tgtEl>
                                        <p:attrNameLst>
                                          <p:attrName>ppt_w</p:attrName>
                                        </p:attrNameLst>
                                      </p:cBhvr>
                                      <p:tavLst>
                                        <p:tav tm="0">
                                          <p:val>
                                            <p:fltVal val="0"/>
                                          </p:val>
                                        </p:tav>
                                        <p:tav tm="100000">
                                          <p:val>
                                            <p:strVal val="#ppt_w"/>
                                          </p:val>
                                        </p:tav>
                                      </p:tavLst>
                                    </p:anim>
                                    <p:anim calcmode="lin" valueType="num">
                                      <p:cBhvr>
                                        <p:cTn id="20" dur="1000" fill="hold"/>
                                        <p:tgtEl>
                                          <p:spTgt spid="8">
                                            <p:txEl>
                                              <p:pRg st="2" end="2"/>
                                            </p:txEl>
                                          </p:spTgt>
                                        </p:tgtEl>
                                        <p:attrNameLst>
                                          <p:attrName>ppt_h</p:attrName>
                                        </p:attrNameLst>
                                      </p:cBhvr>
                                      <p:tavLst>
                                        <p:tav tm="0">
                                          <p:val>
                                            <p:fltVal val="0"/>
                                          </p:val>
                                        </p:tav>
                                        <p:tav tm="100000">
                                          <p:val>
                                            <p:strVal val="#ppt_h"/>
                                          </p:val>
                                        </p:tav>
                                      </p:tavLst>
                                    </p:anim>
                                    <p:anim calcmode="lin" valueType="num">
                                      <p:cBhvr>
                                        <p:cTn id="21" dur="1000" fill="hold"/>
                                        <p:tgtEl>
                                          <p:spTgt spid="8">
                                            <p:txEl>
                                              <p:pRg st="2" end="2"/>
                                            </p:txEl>
                                          </p:spTgt>
                                        </p:tgtEl>
                                        <p:attrNameLst>
                                          <p:attrName>style.rotation</p:attrName>
                                        </p:attrNameLst>
                                      </p:cBhvr>
                                      <p:tavLst>
                                        <p:tav tm="0">
                                          <p:val>
                                            <p:fltVal val="90"/>
                                          </p:val>
                                        </p:tav>
                                        <p:tav tm="100000">
                                          <p:val>
                                            <p:fltVal val="0"/>
                                          </p:val>
                                        </p:tav>
                                      </p:tavLst>
                                    </p:anim>
                                    <p:animEffect transition="in" filter="fade">
                                      <p:cBhvr>
                                        <p:cTn id="22" dur="1000"/>
                                        <p:tgtEl>
                                          <p:spTgt spid="8">
                                            <p:txEl>
                                              <p:pRg st="2" end="2"/>
                                            </p:txEl>
                                          </p:spTgt>
                                        </p:tgtEl>
                                      </p:cBhvr>
                                    </p:animEffect>
                                  </p:childTnLst>
                                </p:cTn>
                              </p:par>
                              <p:par>
                                <p:cTn id="23" presetID="31" presetClass="entr" presetSubtype="0" fill="hold" nodeType="with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 calcmode="lin" valueType="num">
                                      <p:cBhvr>
                                        <p:cTn id="25" dur="1000" fill="hold"/>
                                        <p:tgtEl>
                                          <p:spTgt spid="8">
                                            <p:txEl>
                                              <p:pRg st="3" end="3"/>
                                            </p:txEl>
                                          </p:spTgt>
                                        </p:tgtEl>
                                        <p:attrNameLst>
                                          <p:attrName>ppt_w</p:attrName>
                                        </p:attrNameLst>
                                      </p:cBhvr>
                                      <p:tavLst>
                                        <p:tav tm="0">
                                          <p:val>
                                            <p:fltVal val="0"/>
                                          </p:val>
                                        </p:tav>
                                        <p:tav tm="100000">
                                          <p:val>
                                            <p:strVal val="#ppt_w"/>
                                          </p:val>
                                        </p:tav>
                                      </p:tavLst>
                                    </p:anim>
                                    <p:anim calcmode="lin" valueType="num">
                                      <p:cBhvr>
                                        <p:cTn id="26" dur="1000" fill="hold"/>
                                        <p:tgtEl>
                                          <p:spTgt spid="8">
                                            <p:txEl>
                                              <p:pRg st="3" end="3"/>
                                            </p:txEl>
                                          </p:spTgt>
                                        </p:tgtEl>
                                        <p:attrNameLst>
                                          <p:attrName>ppt_h</p:attrName>
                                        </p:attrNameLst>
                                      </p:cBhvr>
                                      <p:tavLst>
                                        <p:tav tm="0">
                                          <p:val>
                                            <p:fltVal val="0"/>
                                          </p:val>
                                        </p:tav>
                                        <p:tav tm="100000">
                                          <p:val>
                                            <p:strVal val="#ppt_h"/>
                                          </p:val>
                                        </p:tav>
                                      </p:tavLst>
                                    </p:anim>
                                    <p:anim calcmode="lin" valueType="num">
                                      <p:cBhvr>
                                        <p:cTn id="27" dur="1000" fill="hold"/>
                                        <p:tgtEl>
                                          <p:spTgt spid="8">
                                            <p:txEl>
                                              <p:pRg st="3" end="3"/>
                                            </p:txEl>
                                          </p:spTgt>
                                        </p:tgtEl>
                                        <p:attrNameLst>
                                          <p:attrName>style.rotation</p:attrName>
                                        </p:attrNameLst>
                                      </p:cBhvr>
                                      <p:tavLst>
                                        <p:tav tm="0">
                                          <p:val>
                                            <p:fltVal val="90"/>
                                          </p:val>
                                        </p:tav>
                                        <p:tav tm="100000">
                                          <p:val>
                                            <p:fltVal val="0"/>
                                          </p:val>
                                        </p:tav>
                                      </p:tavLst>
                                    </p:anim>
                                    <p:animEffect transition="in" filter="fade">
                                      <p:cBhvr>
                                        <p:cTn id="28" dur="10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
            </a:r>
            <a:br>
              <a:rPr lang="en-US" altLang="ja-JP" dirty="0"/>
            </a:br>
            <a:r>
              <a:rPr lang="ja-JP" altLang="en-US" dirty="0">
                <a:solidFill>
                  <a:schemeClr val="accent4"/>
                </a:solidFill>
              </a:rPr>
              <a:t>大阪副首都構想</a:t>
            </a:r>
            <a:endParaRPr kumimoji="1" lang="ja-JP" altLang="en-US" dirty="0">
              <a:solidFill>
                <a:schemeClr val="accent4"/>
              </a:solidFill>
            </a:endParaRPr>
          </a:p>
        </p:txBody>
      </p:sp>
      <p:sp>
        <p:nvSpPr>
          <p:cNvPr id="3" name="コンテンツ プレースホルダー 2"/>
          <p:cNvSpPr>
            <a:spLocks noGrp="1"/>
          </p:cNvSpPr>
          <p:nvPr>
            <p:ph idx="1"/>
          </p:nvPr>
        </p:nvSpPr>
        <p:spPr>
          <a:xfrm>
            <a:off x="1097280" y="1845733"/>
            <a:ext cx="10058400" cy="4209077"/>
          </a:xfrm>
        </p:spPr>
        <p:txBody>
          <a:bodyPr>
            <a:normAutofit fontScale="85000" lnSpcReduction="20000"/>
          </a:bodyPr>
          <a:lstStyle/>
          <a:p>
            <a:pPr marL="0" indent="0">
              <a:buNone/>
            </a:pPr>
            <a:r>
              <a:rPr lang="ja-JP" altLang="en-US" dirty="0"/>
              <a:t>目指す役割</a:t>
            </a:r>
            <a:endParaRPr lang="en-US" altLang="ja-JP" dirty="0"/>
          </a:p>
          <a:p>
            <a:pPr>
              <a:buFont typeface="Wingdings" panose="05000000000000000000" pitchFamily="2" charset="2"/>
              <a:buChar char="l"/>
            </a:pPr>
            <a:r>
              <a:rPr lang="ja-JP" altLang="ja-JP" sz="2800" dirty="0"/>
              <a:t>西日本の首都</a:t>
            </a:r>
            <a:endParaRPr lang="en-US" altLang="ja-JP" sz="2800" dirty="0"/>
          </a:p>
          <a:p>
            <a:pPr>
              <a:buFont typeface="Wingdings" panose="05000000000000000000" pitchFamily="2" charset="2"/>
              <a:buChar char="l"/>
            </a:pPr>
            <a:r>
              <a:rPr lang="ja-JP" altLang="ja-JP" sz="2800" dirty="0"/>
              <a:t>首都機能のバックアップ</a:t>
            </a:r>
            <a:endParaRPr lang="en-US" altLang="ja-JP" sz="2800" dirty="0"/>
          </a:p>
          <a:p>
            <a:pPr>
              <a:buFont typeface="Wingdings" panose="05000000000000000000" pitchFamily="2" charset="2"/>
              <a:buChar char="l"/>
            </a:pPr>
            <a:r>
              <a:rPr lang="ja-JP" altLang="ja-JP" sz="2800" dirty="0"/>
              <a:t>アジアの主要都市</a:t>
            </a:r>
            <a:endParaRPr lang="en-US" altLang="ja-JP" sz="2800" dirty="0"/>
          </a:p>
          <a:p>
            <a:pPr>
              <a:buFont typeface="Wingdings" panose="05000000000000000000" pitchFamily="2" charset="2"/>
              <a:buChar char="l"/>
            </a:pPr>
            <a:r>
              <a:rPr lang="ja-JP" altLang="ja-JP" sz="2800" dirty="0"/>
              <a:t>民都</a:t>
            </a:r>
            <a:endParaRPr lang="en-US" altLang="ja-JP" sz="2800" dirty="0"/>
          </a:p>
          <a:p>
            <a:pPr marL="0" indent="0">
              <a:buNone/>
            </a:pPr>
            <a:endParaRPr lang="en-US" altLang="ja-JP" sz="2800" dirty="0"/>
          </a:p>
          <a:p>
            <a:pPr marL="0" indent="0">
              <a:buNone/>
            </a:pPr>
            <a:r>
              <a:rPr lang="ja-JP" altLang="en-US" sz="2800" dirty="0"/>
              <a:t>そのために</a:t>
            </a:r>
            <a:endParaRPr lang="en-US" altLang="ja-JP" sz="2800" dirty="0"/>
          </a:p>
          <a:p>
            <a:pPr marL="0" indent="0">
              <a:buNone/>
            </a:pPr>
            <a:r>
              <a:rPr lang="ja-JP" altLang="en-US" sz="5400" b="1" i="1" dirty="0">
                <a:solidFill>
                  <a:srgbClr val="FF0000"/>
                </a:solidFill>
              </a:rPr>
              <a:t>大阪は</a:t>
            </a:r>
            <a:r>
              <a:rPr lang="ja-JP" altLang="ja-JP" sz="5400" b="1" i="1" dirty="0">
                <a:solidFill>
                  <a:srgbClr val="FF0000"/>
                </a:solidFill>
              </a:rPr>
              <a:t>統合型リゾート施設（</a:t>
            </a:r>
            <a:r>
              <a:rPr lang="en-US" altLang="ja-JP" sz="5400" b="1" i="1" dirty="0">
                <a:solidFill>
                  <a:srgbClr val="FF0000"/>
                </a:solidFill>
              </a:rPr>
              <a:t>IR</a:t>
            </a:r>
            <a:r>
              <a:rPr lang="ja-JP" altLang="ja-JP" sz="5400" b="1" i="1" dirty="0">
                <a:solidFill>
                  <a:srgbClr val="FF0000"/>
                </a:solidFill>
              </a:rPr>
              <a:t>）を夢洲に誘致を目指して</a:t>
            </a:r>
            <a:r>
              <a:rPr lang="ja-JP" altLang="en-US" sz="5400" b="1" i="1" dirty="0">
                <a:solidFill>
                  <a:srgbClr val="FF0000"/>
                </a:solidFill>
              </a:rPr>
              <a:t>いる！</a:t>
            </a:r>
            <a:endParaRPr kumimoji="1" lang="ja-JP" altLang="en-US" sz="5400" b="1" i="1" dirty="0">
              <a:solidFill>
                <a:srgbClr val="FF0000"/>
              </a:solidFill>
            </a:endParaRPr>
          </a:p>
        </p:txBody>
      </p:sp>
      <p:sp>
        <p:nvSpPr>
          <p:cNvPr id="4" name="右矢印 3"/>
          <p:cNvSpPr/>
          <p:nvPr/>
        </p:nvSpPr>
        <p:spPr>
          <a:xfrm>
            <a:off x="5395207" y="2887022"/>
            <a:ext cx="978408" cy="6329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6787566" y="2702012"/>
            <a:ext cx="1615029" cy="1200329"/>
          </a:xfrm>
          <a:prstGeom prst="rect">
            <a:avLst/>
          </a:prstGeom>
          <a:noFill/>
        </p:spPr>
        <p:txBody>
          <a:bodyPr wrap="square" rtlCol="0">
            <a:spAutoFit/>
          </a:bodyPr>
          <a:lstStyle/>
          <a:p>
            <a:r>
              <a:rPr kumimoji="1" lang="ja-JP" altLang="en-US" sz="2400" dirty="0">
                <a:solidFill>
                  <a:srgbClr val="FF0000"/>
                </a:solidFill>
              </a:rPr>
              <a:t>日本の</a:t>
            </a:r>
            <a:endParaRPr kumimoji="1" lang="en-US" altLang="ja-JP" sz="2400" dirty="0">
              <a:solidFill>
                <a:srgbClr val="FF0000"/>
              </a:solidFill>
            </a:endParaRPr>
          </a:p>
          <a:p>
            <a:r>
              <a:rPr kumimoji="1" lang="ja-JP" altLang="en-US" sz="2400" dirty="0">
                <a:solidFill>
                  <a:srgbClr val="FF0000"/>
                </a:solidFill>
              </a:rPr>
              <a:t>経済</a:t>
            </a:r>
            <a:endParaRPr kumimoji="1" lang="en-US" altLang="ja-JP" sz="2400" dirty="0">
              <a:solidFill>
                <a:srgbClr val="FF0000"/>
              </a:solidFill>
            </a:endParaRPr>
          </a:p>
          <a:p>
            <a:r>
              <a:rPr kumimoji="1" lang="ja-JP" altLang="en-US" sz="2400" dirty="0">
                <a:solidFill>
                  <a:srgbClr val="FF0000"/>
                </a:solidFill>
              </a:rPr>
              <a:t>発展・成長</a:t>
            </a:r>
            <a:endParaRPr kumimoji="1" lang="en-US" altLang="ja-JP" sz="2400" dirty="0">
              <a:solidFill>
                <a:srgbClr val="FF0000"/>
              </a:solidFill>
            </a:endParaRPr>
          </a:p>
        </p:txBody>
      </p:sp>
      <p:sp>
        <p:nvSpPr>
          <p:cNvPr id="6" name="テキスト ボックス 5"/>
          <p:cNvSpPr txBox="1"/>
          <p:nvPr/>
        </p:nvSpPr>
        <p:spPr>
          <a:xfrm>
            <a:off x="8971006" y="2886677"/>
            <a:ext cx="2010033" cy="830997"/>
          </a:xfrm>
          <a:prstGeom prst="rect">
            <a:avLst/>
          </a:prstGeom>
          <a:noFill/>
        </p:spPr>
        <p:txBody>
          <a:bodyPr wrap="square" rtlCol="0">
            <a:spAutoFit/>
          </a:bodyPr>
          <a:lstStyle/>
          <a:p>
            <a:r>
              <a:rPr lang="ja-JP" altLang="en-US" sz="2400" dirty="0">
                <a:solidFill>
                  <a:srgbClr val="FF0000"/>
                </a:solidFill>
              </a:rPr>
              <a:t>グ</a:t>
            </a:r>
            <a:r>
              <a:rPr kumimoji="1" lang="ja-JP" altLang="en-US" sz="2400" dirty="0">
                <a:solidFill>
                  <a:srgbClr val="FF0000"/>
                </a:solidFill>
              </a:rPr>
              <a:t>ローバルな競争力向上</a:t>
            </a:r>
          </a:p>
        </p:txBody>
      </p:sp>
      <p:pic>
        <p:nvPicPr>
          <p:cNvPr id="7" name="図 6"/>
          <p:cNvPicPr>
            <a:picLocks noChangeAspect="1"/>
          </p:cNvPicPr>
          <p:nvPr/>
        </p:nvPicPr>
        <p:blipFill>
          <a:blip r:embed="rId2"/>
          <a:stretch>
            <a:fillRect/>
          </a:stretch>
        </p:blipFill>
        <p:spPr>
          <a:xfrm>
            <a:off x="9936647" y="0"/>
            <a:ext cx="2255353" cy="1737360"/>
          </a:xfrm>
          <a:prstGeom prst="rect">
            <a:avLst/>
          </a:prstGeom>
        </p:spPr>
      </p:pic>
    </p:spTree>
    <p:extLst>
      <p:ext uri="{BB962C8B-B14F-4D97-AF65-F5344CB8AC3E}">
        <p14:creationId xmlns:p14="http://schemas.microsoft.com/office/powerpoint/2010/main" val="362766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wipe(down)">
                                      <p:cBhvr>
                                        <p:cTn id="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sz="3600" dirty="0"/>
              <a:t/>
            </a:r>
            <a:br>
              <a:rPr lang="en-US" altLang="ja-JP" sz="3600" dirty="0"/>
            </a:br>
            <a:r>
              <a:rPr lang="ja-JP" altLang="en-US" sz="3600" dirty="0">
                <a:solidFill>
                  <a:schemeClr val="accent4"/>
                </a:solidFill>
              </a:rPr>
              <a:t>副首都構想の発展のために・・・</a:t>
            </a:r>
            <a:endParaRPr kumimoji="1" lang="ja-JP" altLang="en-US" sz="3600" dirty="0">
              <a:solidFill>
                <a:schemeClr val="accent4"/>
              </a:solidFill>
            </a:endParaRPr>
          </a:p>
        </p:txBody>
      </p:sp>
      <p:sp>
        <p:nvSpPr>
          <p:cNvPr id="3" name="コンテンツ プレースホルダー 2"/>
          <p:cNvSpPr>
            <a:spLocks noGrp="1"/>
          </p:cNvSpPr>
          <p:nvPr>
            <p:ph idx="1"/>
          </p:nvPr>
        </p:nvSpPr>
        <p:spPr>
          <a:xfrm>
            <a:off x="5181600" y="1806315"/>
            <a:ext cx="6027420" cy="4287187"/>
          </a:xfrm>
        </p:spPr>
        <p:txBody>
          <a:bodyPr>
            <a:normAutofit fontScale="47500" lnSpcReduction="20000"/>
          </a:bodyPr>
          <a:lstStyle/>
          <a:p>
            <a:pPr marL="0" indent="0" algn="ctr">
              <a:buNone/>
            </a:pPr>
            <a:endParaRPr lang="en-US" altLang="ja-JP" sz="5100" dirty="0"/>
          </a:p>
          <a:p>
            <a:pPr marL="0" indent="0" algn="ctr">
              <a:buNone/>
            </a:pPr>
            <a:r>
              <a:rPr lang="ja-JP" altLang="ja-JP" sz="5100" dirty="0"/>
              <a:t>「スポーツツーリズム推進基本方針」の</a:t>
            </a:r>
            <a:endParaRPr lang="en-US" altLang="ja-JP" sz="5100" dirty="0"/>
          </a:p>
          <a:p>
            <a:pPr marL="0" indent="0" algn="ctr">
              <a:buNone/>
            </a:pPr>
            <a:r>
              <a:rPr lang="ja-JP" altLang="ja-JP" sz="5100" dirty="0"/>
              <a:t>スポーツを資源とする考えと</a:t>
            </a:r>
            <a:endParaRPr lang="en-US" altLang="ja-JP" sz="5100" dirty="0"/>
          </a:p>
          <a:p>
            <a:pPr marL="0" indent="0" algn="ctr">
              <a:buNone/>
            </a:pPr>
            <a:r>
              <a:rPr lang="ja-JP" altLang="ja-JP" sz="5100" dirty="0"/>
              <a:t>大阪府が誘致している</a:t>
            </a:r>
            <a:endParaRPr lang="en-US" altLang="ja-JP" sz="5100" dirty="0"/>
          </a:p>
          <a:p>
            <a:pPr marL="0" indent="0" algn="ctr">
              <a:buNone/>
            </a:pPr>
            <a:r>
              <a:rPr lang="en-US" altLang="ja-JP" sz="5100" dirty="0"/>
              <a:t>IR</a:t>
            </a:r>
            <a:r>
              <a:rPr lang="ja-JP" altLang="ja-JP" sz="5100" dirty="0"/>
              <a:t>のカジノに着目し</a:t>
            </a:r>
            <a:endParaRPr lang="en-US" altLang="ja-JP" sz="5100" dirty="0"/>
          </a:p>
          <a:p>
            <a:pPr marL="0" indent="0" algn="ctr">
              <a:buNone/>
            </a:pPr>
            <a:endParaRPr lang="ja-JP" altLang="ja-JP" sz="5100" dirty="0"/>
          </a:p>
          <a:p>
            <a:pPr marL="0" indent="0" algn="ctr">
              <a:buNone/>
            </a:pPr>
            <a:r>
              <a:rPr lang="en-US" altLang="ja-JP" sz="6900" dirty="0">
                <a:solidFill>
                  <a:srgbClr val="FF0000"/>
                </a:solidFill>
              </a:rPr>
              <a:t>IR</a:t>
            </a:r>
            <a:r>
              <a:rPr lang="ja-JP" altLang="en-US" sz="6900" dirty="0">
                <a:solidFill>
                  <a:srgbClr val="FF0000"/>
                </a:solidFill>
              </a:rPr>
              <a:t>にスポーツベティングを</a:t>
            </a:r>
            <a:endParaRPr lang="en-US" altLang="ja-JP" sz="6900" dirty="0">
              <a:solidFill>
                <a:srgbClr val="FF0000"/>
              </a:solidFill>
            </a:endParaRPr>
          </a:p>
          <a:p>
            <a:pPr marL="0" indent="0" algn="ctr">
              <a:buNone/>
            </a:pPr>
            <a:r>
              <a:rPr lang="ja-JP" altLang="en-US" sz="6900" dirty="0">
                <a:solidFill>
                  <a:srgbClr val="FF0000"/>
                </a:solidFill>
              </a:rPr>
              <a:t>運営する組織を</a:t>
            </a:r>
            <a:endParaRPr lang="en-US" altLang="ja-JP" sz="6900" dirty="0">
              <a:solidFill>
                <a:srgbClr val="FF0000"/>
              </a:solidFill>
            </a:endParaRPr>
          </a:p>
          <a:p>
            <a:pPr marL="0" indent="0" algn="ctr">
              <a:buNone/>
            </a:pPr>
            <a:r>
              <a:rPr lang="ja-JP" altLang="en-US" sz="6900" dirty="0">
                <a:solidFill>
                  <a:srgbClr val="FF0000"/>
                </a:solidFill>
              </a:rPr>
              <a:t>設立することが必要である。</a:t>
            </a:r>
          </a:p>
          <a:p>
            <a:endParaRPr kumimoji="1" lang="ja-JP" altLang="en-US" dirty="0"/>
          </a:p>
        </p:txBody>
      </p:sp>
      <p:pic>
        <p:nvPicPr>
          <p:cNvPr id="6" name="図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4039" y="2498812"/>
            <a:ext cx="3185582" cy="3056168"/>
          </a:xfrm>
          <a:prstGeom prst="rect">
            <a:avLst/>
          </a:prstGeom>
        </p:spPr>
      </p:pic>
      <p:pic>
        <p:nvPicPr>
          <p:cNvPr id="5" name="図 4"/>
          <p:cNvPicPr>
            <a:picLocks noChangeAspect="1"/>
          </p:cNvPicPr>
          <p:nvPr/>
        </p:nvPicPr>
        <p:blipFill>
          <a:blip r:embed="rId3"/>
          <a:stretch>
            <a:fillRect/>
          </a:stretch>
        </p:blipFill>
        <p:spPr>
          <a:xfrm>
            <a:off x="9936647" y="0"/>
            <a:ext cx="2255353" cy="1737360"/>
          </a:xfrm>
          <a:prstGeom prst="rect">
            <a:avLst/>
          </a:prstGeom>
        </p:spPr>
      </p:pic>
    </p:spTree>
    <p:extLst>
      <p:ext uri="{BB962C8B-B14F-4D97-AF65-F5344CB8AC3E}">
        <p14:creationId xmlns:p14="http://schemas.microsoft.com/office/powerpoint/2010/main" val="3675540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4800" dirty="0"/>
              <a:t>研究方法</a:t>
            </a:r>
          </a:p>
        </p:txBody>
      </p:sp>
      <p:sp>
        <p:nvSpPr>
          <p:cNvPr id="3" name="コンテンツ プレースホルダー 2"/>
          <p:cNvSpPr>
            <a:spLocks noGrp="1"/>
          </p:cNvSpPr>
          <p:nvPr>
            <p:ph idx="1"/>
          </p:nvPr>
        </p:nvSpPr>
        <p:spPr>
          <a:xfrm>
            <a:off x="4697362" y="520617"/>
            <a:ext cx="6998110" cy="6088402"/>
          </a:xfrm>
        </p:spPr>
        <p:txBody>
          <a:bodyPr>
            <a:normAutofit fontScale="25000" lnSpcReduction="20000"/>
          </a:bodyPr>
          <a:lstStyle/>
          <a:p>
            <a:pPr fontAlgn="base"/>
            <a:r>
              <a:rPr lang="ja-JP" altLang="en-US" sz="5900" dirty="0"/>
              <a:t> </a:t>
            </a:r>
          </a:p>
          <a:p>
            <a:pPr fontAlgn="base"/>
            <a:r>
              <a:rPr lang="en-US" altLang="ja-JP" sz="5500" b="1" dirty="0"/>
              <a:t>(1)</a:t>
            </a:r>
            <a:r>
              <a:rPr lang="ja-JP" altLang="en-US" sz="5500" b="1" dirty="0"/>
              <a:t>文献調査</a:t>
            </a:r>
            <a:endParaRPr lang="en-US" altLang="ja-JP" sz="5500" b="1" dirty="0"/>
          </a:p>
          <a:p>
            <a:pPr fontAlgn="base"/>
            <a:endParaRPr lang="en-US" altLang="ja-JP" sz="5500" b="1" dirty="0"/>
          </a:p>
          <a:p>
            <a:pPr fontAlgn="base"/>
            <a:r>
              <a:rPr lang="en-US" altLang="ja-JP" sz="5500" b="1" dirty="0"/>
              <a:t>(2)</a:t>
            </a:r>
            <a:r>
              <a:rPr lang="ja-JP" altLang="en-US" sz="5500" b="1" dirty="0"/>
              <a:t>定量調査</a:t>
            </a:r>
            <a:endParaRPr lang="en-US" altLang="ja-JP" sz="5500" b="1" dirty="0"/>
          </a:p>
          <a:p>
            <a:pPr fontAlgn="base"/>
            <a:endParaRPr lang="ja-JP" altLang="en-US" sz="4200" b="1" dirty="0"/>
          </a:p>
          <a:p>
            <a:pPr fontAlgn="base"/>
            <a:r>
              <a:rPr lang="en-US" altLang="ja-JP" sz="5500" b="1" dirty="0"/>
              <a:t>(3) </a:t>
            </a:r>
            <a:r>
              <a:rPr lang="ja-JP" altLang="en-US" sz="5500" b="1" dirty="0">
                <a:latin typeface="+mn-ea"/>
              </a:rPr>
              <a:t>定性</a:t>
            </a:r>
            <a:r>
              <a:rPr lang="ja-JP" altLang="en-US" sz="5500" b="1" dirty="0"/>
              <a:t>調査</a:t>
            </a:r>
            <a:r>
              <a:rPr lang="en-US" altLang="ja-JP" sz="5500" b="1" dirty="0"/>
              <a:t>(</a:t>
            </a:r>
            <a:r>
              <a:rPr lang="ja-JP" altLang="en-US" sz="5500" b="1" dirty="0"/>
              <a:t>半構造化によるインタビュー形式</a:t>
            </a:r>
            <a:r>
              <a:rPr lang="en-US" altLang="ja-JP" sz="5500" b="1" dirty="0"/>
              <a:t>) </a:t>
            </a:r>
          </a:p>
          <a:p>
            <a:pPr marL="0" indent="0" fontAlgn="base">
              <a:buNone/>
            </a:pPr>
            <a:endParaRPr lang="en-US" altLang="ja-JP" sz="5500" b="1" dirty="0"/>
          </a:p>
          <a:p>
            <a:pPr fontAlgn="base"/>
            <a:r>
              <a:rPr lang="ja-JP" altLang="en-US" sz="4200" b="1" dirty="0"/>
              <a:t>ア</a:t>
            </a:r>
            <a:r>
              <a:rPr lang="en-US" altLang="ja-JP" sz="4200" b="1" dirty="0"/>
              <a:t>. 2019</a:t>
            </a:r>
            <a:r>
              <a:rPr lang="ja-JP" altLang="en-US" sz="4200" b="1" dirty="0"/>
              <a:t>年</a:t>
            </a:r>
            <a:r>
              <a:rPr lang="en-US" altLang="ja-JP" sz="4200" b="1" dirty="0"/>
              <a:t>5</a:t>
            </a:r>
            <a:r>
              <a:rPr lang="ja-JP" altLang="en-US" sz="4200" b="1" dirty="0"/>
              <a:t>月</a:t>
            </a:r>
            <a:r>
              <a:rPr lang="en-US" altLang="ja-JP" sz="4200" b="1" dirty="0"/>
              <a:t>14</a:t>
            </a:r>
            <a:r>
              <a:rPr lang="ja-JP" altLang="en-US" sz="4200" b="1" dirty="0"/>
              <a:t>日 </a:t>
            </a:r>
          </a:p>
          <a:p>
            <a:pPr fontAlgn="base"/>
            <a:r>
              <a:rPr lang="ja-JP" altLang="en-US" sz="5800" b="1" dirty="0">
                <a:solidFill>
                  <a:schemeClr val="accent1">
                    <a:lumMod val="75000"/>
                  </a:schemeClr>
                </a:solidFill>
              </a:rPr>
              <a:t>調査対象</a:t>
            </a:r>
            <a:r>
              <a:rPr lang="en-US" altLang="ja-JP" sz="5800" b="1" dirty="0">
                <a:solidFill>
                  <a:schemeClr val="accent1">
                    <a:lumMod val="75000"/>
                  </a:schemeClr>
                </a:solidFill>
              </a:rPr>
              <a:t>:</a:t>
            </a:r>
            <a:r>
              <a:rPr lang="ja-JP" altLang="en-US" sz="5800" b="1" dirty="0">
                <a:solidFill>
                  <a:schemeClr val="accent1">
                    <a:lumMod val="75000"/>
                  </a:schemeClr>
                </a:solidFill>
              </a:rPr>
              <a:t>大阪府副首都推進局ご担当者 </a:t>
            </a:r>
            <a:endParaRPr lang="en-US" altLang="ja-JP" sz="5800" b="1" dirty="0">
              <a:solidFill>
                <a:schemeClr val="accent1">
                  <a:lumMod val="75000"/>
                </a:schemeClr>
              </a:solidFill>
            </a:endParaRPr>
          </a:p>
          <a:p>
            <a:pPr fontAlgn="base"/>
            <a:endParaRPr lang="ja-JP" altLang="en-US" sz="3600" dirty="0"/>
          </a:p>
          <a:p>
            <a:pPr fontAlgn="base"/>
            <a:r>
              <a:rPr lang="ja-JP" altLang="en-US" sz="4200" b="1" dirty="0"/>
              <a:t>イ</a:t>
            </a:r>
            <a:r>
              <a:rPr lang="en-US" altLang="ja-JP" sz="4200" b="1" dirty="0"/>
              <a:t>. 2019</a:t>
            </a:r>
            <a:r>
              <a:rPr lang="ja-JP" altLang="en-US" sz="4200" b="1" dirty="0"/>
              <a:t>年</a:t>
            </a:r>
            <a:r>
              <a:rPr lang="en-US" altLang="ja-JP" sz="4200" b="1" dirty="0"/>
              <a:t>8</a:t>
            </a:r>
            <a:r>
              <a:rPr lang="ja-JP" altLang="en-US" sz="4200" b="1" dirty="0"/>
              <a:t>月</a:t>
            </a:r>
            <a:r>
              <a:rPr lang="en-US" altLang="ja-JP" sz="4200" b="1" dirty="0"/>
              <a:t>20</a:t>
            </a:r>
            <a:r>
              <a:rPr lang="ja-JP" altLang="en-US" sz="4200" b="1" dirty="0"/>
              <a:t>日 </a:t>
            </a:r>
          </a:p>
          <a:p>
            <a:pPr fontAlgn="base"/>
            <a:r>
              <a:rPr lang="ja-JP" altLang="en-US" sz="5800" b="1" dirty="0">
                <a:solidFill>
                  <a:schemeClr val="accent1">
                    <a:lumMod val="75000"/>
                  </a:schemeClr>
                </a:solidFill>
              </a:rPr>
              <a:t>調査対象</a:t>
            </a:r>
            <a:r>
              <a:rPr lang="en-US" altLang="ja-JP" sz="5800" b="1" dirty="0">
                <a:solidFill>
                  <a:schemeClr val="accent1">
                    <a:lumMod val="75000"/>
                  </a:schemeClr>
                </a:solidFill>
              </a:rPr>
              <a:t>:</a:t>
            </a:r>
            <a:r>
              <a:rPr lang="ja-JP" altLang="en-US" sz="5800" b="1" dirty="0">
                <a:solidFill>
                  <a:schemeClr val="accent1">
                    <a:lumMod val="75000"/>
                  </a:schemeClr>
                </a:solidFill>
              </a:rPr>
              <a:t>大阪市</a:t>
            </a:r>
            <a:r>
              <a:rPr lang="en-US" altLang="ja-JP" sz="5800" b="1" dirty="0">
                <a:solidFill>
                  <a:schemeClr val="accent1">
                    <a:lumMod val="75000"/>
                  </a:schemeClr>
                </a:solidFill>
              </a:rPr>
              <a:t>IR</a:t>
            </a:r>
            <a:r>
              <a:rPr lang="ja-JP" altLang="en-US" sz="5800" b="1" dirty="0">
                <a:solidFill>
                  <a:schemeClr val="accent1">
                    <a:lumMod val="75000"/>
                  </a:schemeClr>
                </a:solidFill>
              </a:rPr>
              <a:t>推進局ご担当者 </a:t>
            </a:r>
          </a:p>
          <a:p>
            <a:pPr marL="0" indent="0" fontAlgn="base">
              <a:buNone/>
            </a:pPr>
            <a:endParaRPr lang="ja-JP" altLang="en-US" sz="3600" dirty="0"/>
          </a:p>
          <a:p>
            <a:pPr fontAlgn="base"/>
            <a:r>
              <a:rPr lang="ja-JP" altLang="en-US" sz="4200" b="1" dirty="0"/>
              <a:t>ウ</a:t>
            </a:r>
            <a:r>
              <a:rPr lang="en-US" altLang="ja-JP" sz="4200" b="1" dirty="0"/>
              <a:t>. 2019</a:t>
            </a:r>
            <a:r>
              <a:rPr lang="ja-JP" altLang="en-US" sz="4200" b="1" dirty="0"/>
              <a:t>年</a:t>
            </a:r>
            <a:r>
              <a:rPr lang="en-US" altLang="ja-JP" sz="4200" b="1" dirty="0"/>
              <a:t>8</a:t>
            </a:r>
            <a:r>
              <a:rPr lang="ja-JP" altLang="en-US" sz="4200" b="1" dirty="0"/>
              <a:t>月</a:t>
            </a:r>
            <a:r>
              <a:rPr lang="en-US" altLang="ja-JP" sz="4200" b="1" dirty="0"/>
              <a:t>28</a:t>
            </a:r>
            <a:r>
              <a:rPr lang="ja-JP" altLang="en-US" sz="4200" b="1" dirty="0"/>
              <a:t>日 </a:t>
            </a:r>
          </a:p>
          <a:p>
            <a:pPr fontAlgn="base"/>
            <a:r>
              <a:rPr lang="ja-JP" altLang="en-US" sz="5900" b="1" dirty="0">
                <a:solidFill>
                  <a:schemeClr val="accent1">
                    <a:lumMod val="75000"/>
                  </a:schemeClr>
                </a:solidFill>
              </a:rPr>
              <a:t>調査対象</a:t>
            </a:r>
            <a:r>
              <a:rPr lang="en-US" altLang="ja-JP" sz="5900" b="1" dirty="0">
                <a:solidFill>
                  <a:schemeClr val="accent1">
                    <a:lumMod val="75000"/>
                  </a:schemeClr>
                </a:solidFill>
              </a:rPr>
              <a:t>:</a:t>
            </a:r>
            <a:r>
              <a:rPr lang="ja-JP" altLang="en-US" sz="5900" b="1" dirty="0">
                <a:solidFill>
                  <a:schemeClr val="accent1">
                    <a:lumMod val="75000"/>
                  </a:schemeClr>
                </a:solidFill>
              </a:rPr>
              <a:t>大阪商業大学谷岡学長</a:t>
            </a:r>
            <a:endParaRPr lang="en-US" altLang="ja-JP" sz="5900" b="1" dirty="0">
              <a:solidFill>
                <a:schemeClr val="accent1">
                  <a:lumMod val="75000"/>
                </a:schemeClr>
              </a:solidFill>
            </a:endParaRPr>
          </a:p>
          <a:p>
            <a:pPr marL="0" indent="0" fontAlgn="base">
              <a:buNone/>
            </a:pPr>
            <a:endParaRPr lang="ja-JP" altLang="en-US" sz="5500" b="1" dirty="0">
              <a:solidFill>
                <a:schemeClr val="accent1">
                  <a:lumMod val="75000"/>
                </a:schemeClr>
              </a:solidFill>
            </a:endParaRPr>
          </a:p>
          <a:p>
            <a:pPr marL="0" indent="0" fontAlgn="base">
              <a:buNone/>
            </a:pPr>
            <a:endParaRPr lang="ja-JP" altLang="en-US" sz="3600" dirty="0"/>
          </a:p>
          <a:p>
            <a:pPr fontAlgn="base"/>
            <a:r>
              <a:rPr lang="ja-JP" altLang="en-US" dirty="0"/>
              <a:t/>
            </a:r>
            <a:br>
              <a:rPr lang="ja-JP" altLang="en-US" dirty="0"/>
            </a:br>
            <a:endParaRPr lang="ja-JP" altLang="en-US" dirty="0"/>
          </a:p>
          <a:p>
            <a:endParaRPr kumimoji="1" lang="ja-JP" altLang="en-US" dirty="0"/>
          </a:p>
        </p:txBody>
      </p:sp>
      <p:sp>
        <p:nvSpPr>
          <p:cNvPr id="4" name="テキスト プレースホルダー 3"/>
          <p:cNvSpPr>
            <a:spLocks noGrp="1"/>
          </p:cNvSpPr>
          <p:nvPr>
            <p:ph type="body" sz="half" idx="2"/>
          </p:nvPr>
        </p:nvSpPr>
        <p:spPr/>
        <p:txBody>
          <a:bodyPr/>
          <a:lstStyle/>
          <a:p>
            <a:endParaRPr kumimoji="1" lang="ja-JP" altLang="en-US" dirty="0"/>
          </a:p>
        </p:txBody>
      </p:sp>
    </p:spTree>
    <p:extLst>
      <p:ext uri="{BB962C8B-B14F-4D97-AF65-F5344CB8AC3E}">
        <p14:creationId xmlns:p14="http://schemas.microsoft.com/office/powerpoint/2010/main" val="2407577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4800" dirty="0"/>
              <a:t>組織</a:t>
            </a:r>
          </a:p>
        </p:txBody>
      </p:sp>
      <p:pic>
        <p:nvPicPr>
          <p:cNvPr id="6" name="コンテンツ プレースホルダー 5" descr="つながり">
            <a:extLst>
              <a:ext uri="{FF2B5EF4-FFF2-40B4-BE49-F238E27FC236}">
                <a16:creationId xmlns:a16="http://schemas.microsoft.com/office/drawing/2014/main" xmlns="" id="{A1919F56-209B-4F6D-89AD-CC8E9C9D8EAD}"/>
              </a:ext>
            </a:extLst>
          </p:cNvPr>
          <p:cNvPicPr>
            <a:picLocks noGrp="1" noChangeAspect="1"/>
          </p:cNvPicPr>
          <p:nvPr>
            <p:ph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5946566" y="1531938"/>
            <a:ext cx="4005815" cy="4005815"/>
          </a:xfrm>
        </p:spPr>
      </p:pic>
      <p:sp>
        <p:nvSpPr>
          <p:cNvPr id="4" name="テキスト プレースホルダー 3"/>
          <p:cNvSpPr>
            <a:spLocks noGrp="1"/>
          </p:cNvSpPr>
          <p:nvPr>
            <p:ph type="body" sz="half" idx="2"/>
          </p:nvPr>
        </p:nvSpPr>
        <p:spPr/>
        <p:txBody>
          <a:bodyPr/>
          <a:lstStyle/>
          <a:p>
            <a:endParaRPr kumimoji="1" lang="ja-JP" altLang="en-US" dirty="0"/>
          </a:p>
        </p:txBody>
      </p:sp>
    </p:spTree>
    <p:extLst>
      <p:ext uri="{BB962C8B-B14F-4D97-AF65-F5344CB8AC3E}">
        <p14:creationId xmlns:p14="http://schemas.microsoft.com/office/powerpoint/2010/main" val="4191020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組織とは</a:t>
            </a:r>
            <a:endParaRPr kumimoji="1" lang="ja-JP" altLang="en-US" dirty="0"/>
          </a:p>
        </p:txBody>
      </p:sp>
      <p:sp>
        <p:nvSpPr>
          <p:cNvPr id="3" name="コンテンツ プレースホルダー 2"/>
          <p:cNvSpPr>
            <a:spLocks noGrp="1"/>
          </p:cNvSpPr>
          <p:nvPr>
            <p:ph sz="half" idx="1"/>
          </p:nvPr>
        </p:nvSpPr>
        <p:spPr>
          <a:xfrm>
            <a:off x="1101900" y="2280074"/>
            <a:ext cx="4937760" cy="4023360"/>
          </a:xfrm>
        </p:spPr>
        <p:txBody>
          <a:bodyPr>
            <a:normAutofit/>
          </a:bodyPr>
          <a:lstStyle/>
          <a:p>
            <a:endParaRPr kumimoji="1" lang="en-US" altLang="ja-JP" dirty="0"/>
          </a:p>
          <a:p>
            <a:endParaRPr lang="en-US" altLang="ja-JP" dirty="0"/>
          </a:p>
          <a:p>
            <a:endParaRPr kumimoji="1" lang="en-US" altLang="ja-JP" dirty="0"/>
          </a:p>
          <a:p>
            <a:endParaRPr kumimoji="1" lang="en-US" altLang="ja-JP" dirty="0"/>
          </a:p>
          <a:p>
            <a:r>
              <a:rPr kumimoji="1" lang="ja-JP" altLang="en-US" b="1" dirty="0"/>
              <a:t>公営でスポーツベティングを行う組織</a:t>
            </a:r>
            <a:endParaRPr kumimoji="1" lang="en-US" altLang="ja-JP" b="1" dirty="0"/>
          </a:p>
          <a:p>
            <a:pPr>
              <a:buFont typeface="Wingdings" panose="05000000000000000000" pitchFamily="2" charset="2"/>
              <a:buChar char="Ø"/>
            </a:pPr>
            <a:r>
              <a:rPr lang="ja-JP" altLang="en-US" b="1" dirty="0"/>
              <a:t>文部科学省</a:t>
            </a:r>
            <a:endParaRPr kumimoji="1" lang="en-US" altLang="ja-JP" b="1" dirty="0"/>
          </a:p>
          <a:p>
            <a:endParaRPr kumimoji="1" lang="en-US" altLang="ja-JP" sz="1800" b="1" dirty="0"/>
          </a:p>
          <a:p>
            <a:r>
              <a:rPr lang="ja-JP" altLang="en-US" sz="1800" b="1" dirty="0"/>
              <a:t>対象：日本・海外スポーツ、</a:t>
            </a:r>
            <a:endParaRPr lang="en-US" altLang="ja-JP" sz="1800" b="1" dirty="0"/>
          </a:p>
          <a:p>
            <a:r>
              <a:rPr lang="ja-JP" altLang="en-US" sz="1800" b="1" dirty="0"/>
              <a:t>　　　　国際大会</a:t>
            </a:r>
            <a:r>
              <a:rPr lang="en-US" altLang="ja-JP" sz="1800" b="1" dirty="0"/>
              <a:t>(</a:t>
            </a:r>
            <a:r>
              <a:rPr lang="ja-JP" altLang="en-US" sz="1800" b="1" dirty="0"/>
              <a:t>オリンピック、ワールドカップ）</a:t>
            </a:r>
            <a:endParaRPr lang="en-US" altLang="ja-JP" sz="1800" b="1" dirty="0"/>
          </a:p>
          <a:p>
            <a:endParaRPr kumimoji="1" lang="ja-JP" altLang="en-US" sz="1800" b="1" dirty="0"/>
          </a:p>
        </p:txBody>
      </p:sp>
      <p:sp>
        <p:nvSpPr>
          <p:cNvPr id="4" name="コンテンツ プレースホルダー 3"/>
          <p:cNvSpPr>
            <a:spLocks noGrp="1"/>
          </p:cNvSpPr>
          <p:nvPr>
            <p:ph sz="half" idx="2"/>
          </p:nvPr>
        </p:nvSpPr>
        <p:spPr>
          <a:xfrm>
            <a:off x="6332220" y="2276899"/>
            <a:ext cx="4937760" cy="4023360"/>
          </a:xfrm>
        </p:spPr>
        <p:txBody>
          <a:bodyPr>
            <a:normAutofit/>
          </a:bodyPr>
          <a:lstStyle/>
          <a:p>
            <a:endParaRPr kumimoji="1" lang="en-US" altLang="ja-JP" dirty="0"/>
          </a:p>
          <a:p>
            <a:endParaRPr lang="en-US" altLang="ja-JP" dirty="0"/>
          </a:p>
          <a:p>
            <a:pPr marL="0" indent="0">
              <a:buNone/>
            </a:pPr>
            <a:endParaRPr lang="en-US" altLang="ja-JP" dirty="0"/>
          </a:p>
          <a:p>
            <a:pPr marL="0" indent="0">
              <a:buNone/>
            </a:pPr>
            <a:endParaRPr kumimoji="1" lang="en-US" altLang="ja-JP" dirty="0"/>
          </a:p>
          <a:p>
            <a:r>
              <a:rPr kumimoji="1" lang="ja-JP" altLang="en-US" b="1" dirty="0"/>
              <a:t>スポーツベティングのルールの明確</a:t>
            </a:r>
            <a:r>
              <a:rPr lang="ja-JP" altLang="en-US" b="1" dirty="0"/>
              <a:t>化</a:t>
            </a:r>
            <a:endParaRPr lang="en-US" altLang="ja-JP" b="1" dirty="0"/>
          </a:p>
          <a:p>
            <a:pPr lvl="1">
              <a:buFont typeface="Wingdings" panose="05000000000000000000" pitchFamily="2" charset="2"/>
              <a:buChar char="Ø"/>
            </a:pPr>
            <a:r>
              <a:rPr kumimoji="1" lang="ja-JP" altLang="en-US" sz="2000" b="1" dirty="0"/>
              <a:t>頭脳スポーツ</a:t>
            </a:r>
            <a:endParaRPr kumimoji="1" lang="en-US" altLang="ja-JP" sz="2000" b="1" dirty="0"/>
          </a:p>
          <a:p>
            <a:pPr marL="201168" lvl="1" indent="0">
              <a:buNone/>
            </a:pPr>
            <a:endParaRPr kumimoji="1" lang="en-US" altLang="ja-JP" sz="2000" b="1" dirty="0"/>
          </a:p>
          <a:p>
            <a:pPr lvl="1">
              <a:buFont typeface="Wingdings" panose="05000000000000000000" pitchFamily="2" charset="2"/>
              <a:buChar char="Ø"/>
            </a:pPr>
            <a:r>
              <a:rPr kumimoji="1" lang="ja-JP" altLang="en-US" sz="2000" b="1" dirty="0"/>
              <a:t>八百長対策</a:t>
            </a:r>
            <a:endParaRPr kumimoji="1" lang="en-US" altLang="ja-JP" sz="2000" b="1" dirty="0"/>
          </a:p>
        </p:txBody>
      </p:sp>
      <p:sp>
        <p:nvSpPr>
          <p:cNvPr id="5" name="正方形/長方形 4" descr="Office Worker"/>
          <p:cNvSpPr/>
          <p:nvPr/>
        </p:nvSpPr>
        <p:spPr>
          <a:xfrm>
            <a:off x="1209960" y="2345415"/>
            <a:ext cx="1512000" cy="1512000"/>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a:blip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6" name="正方形/長方形 5" descr="Skeleton"/>
          <p:cNvSpPr/>
          <p:nvPr/>
        </p:nvSpPr>
        <p:spPr>
          <a:xfrm>
            <a:off x="6597300" y="2345415"/>
            <a:ext cx="1512000" cy="1512000"/>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a:blip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pic>
        <p:nvPicPr>
          <p:cNvPr id="7" name="図 6"/>
          <p:cNvPicPr>
            <a:picLocks noChangeAspect="1"/>
          </p:cNvPicPr>
          <p:nvPr/>
        </p:nvPicPr>
        <p:blipFill>
          <a:blip r:embed="rId6"/>
          <a:stretch>
            <a:fillRect/>
          </a:stretch>
        </p:blipFill>
        <p:spPr>
          <a:xfrm>
            <a:off x="9936647" y="0"/>
            <a:ext cx="2255353" cy="1737360"/>
          </a:xfrm>
          <a:prstGeom prst="rect">
            <a:avLst/>
          </a:prstGeom>
        </p:spPr>
      </p:pic>
    </p:spTree>
    <p:extLst>
      <p:ext uri="{BB962C8B-B14F-4D97-AF65-F5344CB8AC3E}">
        <p14:creationId xmlns:p14="http://schemas.microsoft.com/office/powerpoint/2010/main" val="2392476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6200" y="198120"/>
            <a:ext cx="4257992" cy="1600200"/>
          </a:xfrm>
        </p:spPr>
        <p:txBody>
          <a:bodyPr>
            <a:normAutofit/>
          </a:bodyPr>
          <a:lstStyle/>
          <a:p>
            <a:r>
              <a:rPr kumimoji="1" lang="ja-JP" altLang="en-US" sz="3200" dirty="0"/>
              <a:t>スポーツベティング</a:t>
            </a:r>
            <a:r>
              <a:rPr kumimoji="1" lang="en-US" altLang="ja-JP" sz="3200" dirty="0"/>
              <a:t/>
            </a:r>
            <a:br>
              <a:rPr kumimoji="1" lang="en-US" altLang="ja-JP" sz="3200" dirty="0"/>
            </a:br>
            <a:r>
              <a:rPr kumimoji="1" lang="ja-JP" altLang="en-US" sz="3200" dirty="0"/>
              <a:t>とは</a:t>
            </a:r>
          </a:p>
        </p:txBody>
      </p:sp>
      <p:pic>
        <p:nvPicPr>
          <p:cNvPr id="5" name="コンテンツ プレースホルダー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34192" y="1798320"/>
            <a:ext cx="6492875" cy="4328583"/>
          </a:xfrm>
          <a:prstGeom prst="rect">
            <a:avLst/>
          </a:prstGeom>
        </p:spPr>
      </p:pic>
      <p:sp>
        <p:nvSpPr>
          <p:cNvPr id="4" name="テキスト プレースホルダー 3"/>
          <p:cNvSpPr>
            <a:spLocks noGrp="1"/>
          </p:cNvSpPr>
          <p:nvPr>
            <p:ph type="body" sz="half" idx="2"/>
          </p:nvPr>
        </p:nvSpPr>
        <p:spPr>
          <a:xfrm>
            <a:off x="289560" y="2103119"/>
            <a:ext cx="3406140" cy="4485025"/>
          </a:xfrm>
        </p:spPr>
        <p:txBody>
          <a:bodyPr>
            <a:normAutofit/>
          </a:bodyPr>
          <a:lstStyle/>
          <a:p>
            <a:pPr marL="285750" indent="-285750" algn="ctr">
              <a:buFont typeface="Arial" panose="020B0604020202020204" pitchFamily="34" charset="0"/>
              <a:buChar char="•"/>
            </a:pPr>
            <a:r>
              <a:rPr lang="ja-JP" altLang="en-US" sz="1800" dirty="0"/>
              <a:t>提供される様々な</a:t>
            </a:r>
            <a:r>
              <a:rPr lang="ja-JP" altLang="en-US" sz="2400" b="1" dirty="0">
                <a:solidFill>
                  <a:schemeClr val="bg1"/>
                </a:solidFill>
              </a:rPr>
              <a:t>オッズ</a:t>
            </a:r>
            <a:r>
              <a:rPr lang="ja-JP" altLang="en-US" sz="1800" dirty="0"/>
              <a:t>に賭けることです。</a:t>
            </a:r>
            <a:endParaRPr lang="en-US" altLang="ja-JP" sz="1800" dirty="0"/>
          </a:p>
          <a:p>
            <a:pPr marL="285750" indent="-285750" algn="ctr">
              <a:buFont typeface="Arial" panose="020B0604020202020204" pitchFamily="34" charset="0"/>
              <a:buChar char="•"/>
            </a:pPr>
            <a:r>
              <a:rPr lang="ja-JP" altLang="en-US" sz="1800" dirty="0"/>
              <a:t>予想が当たれば倍率に応じた</a:t>
            </a:r>
            <a:r>
              <a:rPr lang="ja-JP" altLang="en-US" sz="2000" dirty="0">
                <a:solidFill>
                  <a:schemeClr val="bg1"/>
                </a:solidFill>
              </a:rPr>
              <a:t>利益</a:t>
            </a:r>
            <a:r>
              <a:rPr lang="ja-JP" altLang="en-US" sz="1800" dirty="0"/>
              <a:t>が得られます。</a:t>
            </a:r>
          </a:p>
          <a:p>
            <a:endParaRPr lang="ja-JP" altLang="en-US" dirty="0"/>
          </a:p>
          <a:p>
            <a:r>
              <a:rPr lang="ja-JP" altLang="en-US" sz="1800" dirty="0"/>
              <a:t>例</a:t>
            </a:r>
            <a:r>
              <a:rPr lang="en-US" altLang="ja-JP" sz="1800" dirty="0"/>
              <a:t>…</a:t>
            </a:r>
            <a:r>
              <a:rPr lang="ja-JP" altLang="en-US" sz="1800" dirty="0"/>
              <a:t>欧州サッカー</a:t>
            </a:r>
          </a:p>
          <a:p>
            <a:pPr marL="285750" indent="-285750">
              <a:buFont typeface="Wingdings" panose="05000000000000000000" pitchFamily="2" charset="2"/>
              <a:buChar char="Ø"/>
            </a:pPr>
            <a:r>
              <a:rPr lang="ja-JP" altLang="en-US" sz="1800" dirty="0"/>
              <a:t>試合の勝敗</a:t>
            </a:r>
          </a:p>
          <a:p>
            <a:endParaRPr lang="ja-JP" altLang="en-US" sz="1800" dirty="0"/>
          </a:p>
          <a:p>
            <a:pPr marL="285750" indent="-285750">
              <a:buFont typeface="Wingdings" panose="05000000000000000000" pitchFamily="2" charset="2"/>
              <a:buChar char="Ø"/>
            </a:pPr>
            <a:r>
              <a:rPr lang="ja-JP" altLang="en-US" sz="1800" dirty="0"/>
              <a:t>あと何ゴール決まるか。</a:t>
            </a:r>
          </a:p>
          <a:p>
            <a:endParaRPr lang="ja-JP" altLang="en-US" sz="1800" dirty="0"/>
          </a:p>
          <a:p>
            <a:pPr marL="285750" indent="-285750">
              <a:buFont typeface="Wingdings" panose="05000000000000000000" pitchFamily="2" charset="2"/>
              <a:buChar char="Ø"/>
            </a:pPr>
            <a:r>
              <a:rPr lang="ja-JP" altLang="en-US" sz="1800" dirty="0"/>
              <a:t>誰が試合に出場するか。</a:t>
            </a:r>
          </a:p>
          <a:p>
            <a:endParaRPr lang="ja-JP" altLang="en-US" sz="1800" dirty="0"/>
          </a:p>
          <a:p>
            <a:endParaRPr kumimoji="1" lang="ja-JP" altLang="en-US" sz="1800" dirty="0"/>
          </a:p>
        </p:txBody>
      </p:sp>
      <p:sp>
        <p:nvSpPr>
          <p:cNvPr id="6" name="テキスト ボックス 5"/>
          <p:cNvSpPr txBox="1"/>
          <p:nvPr/>
        </p:nvSpPr>
        <p:spPr>
          <a:xfrm>
            <a:off x="4657262" y="6126480"/>
            <a:ext cx="6042660" cy="461665"/>
          </a:xfrm>
          <a:prstGeom prst="rect">
            <a:avLst/>
          </a:prstGeom>
          <a:noFill/>
        </p:spPr>
        <p:txBody>
          <a:bodyPr wrap="square" rtlCol="0">
            <a:spAutoFit/>
          </a:bodyPr>
          <a:lstStyle/>
          <a:p>
            <a:r>
              <a:rPr lang="ja-JP" altLang="en-US" sz="1200" dirty="0"/>
              <a:t>（参照）</a:t>
            </a:r>
            <a:r>
              <a:rPr lang="en-US" altLang="ja-JP" sz="1200" dirty="0"/>
              <a:t>https://www.reviewjournal.com/sports/betting/supreme-court-strikes-down-law-banning-sports-betting-outside-nevada/</a:t>
            </a:r>
          </a:p>
        </p:txBody>
      </p:sp>
      <p:pic>
        <p:nvPicPr>
          <p:cNvPr id="7" name="図 6"/>
          <p:cNvPicPr>
            <a:picLocks noChangeAspect="1"/>
          </p:cNvPicPr>
          <p:nvPr/>
        </p:nvPicPr>
        <p:blipFill>
          <a:blip r:embed="rId3"/>
          <a:stretch>
            <a:fillRect/>
          </a:stretch>
        </p:blipFill>
        <p:spPr>
          <a:xfrm>
            <a:off x="9936647" y="0"/>
            <a:ext cx="2255353" cy="1690688"/>
          </a:xfrm>
          <a:prstGeom prst="rect">
            <a:avLst/>
          </a:prstGeom>
        </p:spPr>
      </p:pic>
    </p:spTree>
    <p:extLst>
      <p:ext uri="{BB962C8B-B14F-4D97-AF65-F5344CB8AC3E}">
        <p14:creationId xmlns:p14="http://schemas.microsoft.com/office/powerpoint/2010/main" val="1643972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27723" y="281157"/>
            <a:ext cx="2412040" cy="1168702"/>
          </a:xfrm>
        </p:spPr>
        <p:txBody>
          <a:bodyPr>
            <a:normAutofit/>
          </a:bodyPr>
          <a:lstStyle/>
          <a:p>
            <a:r>
              <a:rPr kumimoji="1" lang="ja-JP" altLang="en-US" sz="6600" dirty="0"/>
              <a:t>目次</a:t>
            </a:r>
          </a:p>
        </p:txBody>
      </p:sp>
      <p:sp>
        <p:nvSpPr>
          <p:cNvPr id="3" name="サブタイトル 2"/>
          <p:cNvSpPr>
            <a:spLocks noGrp="1"/>
          </p:cNvSpPr>
          <p:nvPr>
            <p:ph type="subTitle" idx="1"/>
          </p:nvPr>
        </p:nvSpPr>
        <p:spPr/>
        <p:txBody>
          <a:bodyPr/>
          <a:lstStyle/>
          <a:p>
            <a:endParaRPr kumimoji="1" lang="ja-JP" altLang="en-US" dirty="0"/>
          </a:p>
        </p:txBody>
      </p:sp>
      <p:graphicFrame>
        <p:nvGraphicFramePr>
          <p:cNvPr id="4" name="図表 3"/>
          <p:cNvGraphicFramePr/>
          <p:nvPr>
            <p:extLst>
              <p:ext uri="{D42A27DB-BD31-4B8C-83A1-F6EECF244321}">
                <p14:modId xmlns:p14="http://schemas.microsoft.com/office/powerpoint/2010/main" val="4252288262"/>
              </p:ext>
            </p:extLst>
          </p:nvPr>
        </p:nvGraphicFramePr>
        <p:xfrm>
          <a:off x="1537730" y="179953"/>
          <a:ext cx="9855200" cy="58336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図 4"/>
          <p:cNvPicPr>
            <a:picLocks noChangeAspect="1"/>
          </p:cNvPicPr>
          <p:nvPr/>
        </p:nvPicPr>
        <p:blipFill>
          <a:blip r:embed="rId7"/>
          <a:stretch>
            <a:fillRect/>
          </a:stretch>
        </p:blipFill>
        <p:spPr>
          <a:xfrm>
            <a:off x="10132541" y="0"/>
            <a:ext cx="2059459" cy="1905000"/>
          </a:xfrm>
          <a:prstGeom prst="rect">
            <a:avLst/>
          </a:prstGeom>
        </p:spPr>
      </p:pic>
    </p:spTree>
    <p:extLst>
      <p:ext uri="{BB962C8B-B14F-4D97-AF65-F5344CB8AC3E}">
        <p14:creationId xmlns:p14="http://schemas.microsoft.com/office/powerpoint/2010/main" val="1355279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定量調査（アンケート）</a:t>
            </a:r>
          </a:p>
        </p:txBody>
      </p:sp>
      <p:sp>
        <p:nvSpPr>
          <p:cNvPr id="3" name="コンテンツ プレースホルダー 2"/>
          <p:cNvSpPr>
            <a:spLocks noGrp="1"/>
          </p:cNvSpPr>
          <p:nvPr>
            <p:ph idx="1"/>
          </p:nvPr>
        </p:nvSpPr>
        <p:spPr/>
        <p:txBody>
          <a:bodyPr/>
          <a:lstStyle/>
          <a:p>
            <a:r>
              <a:rPr kumimoji="1" lang="ja-JP" altLang="en-US" dirty="0"/>
              <a:t>学生</a:t>
            </a:r>
            <a:r>
              <a:rPr kumimoji="1" lang="en-US" altLang="ja-JP" dirty="0"/>
              <a:t>105</a:t>
            </a:r>
            <a:r>
              <a:rPr kumimoji="1" lang="ja-JP" altLang="en-US" dirty="0"/>
              <a:t>人にアンケートを行った結果</a:t>
            </a:r>
          </a:p>
        </p:txBody>
      </p:sp>
      <p:graphicFrame>
        <p:nvGraphicFramePr>
          <p:cNvPr id="4" name="コンテンツ プレースホルダー 6"/>
          <p:cNvGraphicFramePr>
            <a:graphicFrameLocks/>
          </p:cNvGraphicFramePr>
          <p:nvPr>
            <p:extLst>
              <p:ext uri="{D42A27DB-BD31-4B8C-83A1-F6EECF244321}">
                <p14:modId xmlns:p14="http://schemas.microsoft.com/office/powerpoint/2010/main" val="3841667030"/>
              </p:ext>
            </p:extLst>
          </p:nvPr>
        </p:nvGraphicFramePr>
        <p:xfrm>
          <a:off x="560175" y="2141838"/>
          <a:ext cx="5664236" cy="4143631"/>
        </p:xfrm>
        <a:graphic>
          <a:graphicData uri="http://schemas.openxmlformats.org/drawingml/2006/chart">
            <c:chart xmlns:c="http://schemas.openxmlformats.org/drawingml/2006/chart" xmlns:r="http://schemas.openxmlformats.org/officeDocument/2006/relationships" r:id="rId2"/>
          </a:graphicData>
        </a:graphic>
      </p:graphicFrame>
      <p:sp>
        <p:nvSpPr>
          <p:cNvPr id="6" name="テキスト ボックス 5"/>
          <p:cNvSpPr txBox="1"/>
          <p:nvPr/>
        </p:nvSpPr>
        <p:spPr>
          <a:xfrm>
            <a:off x="6853881" y="3188043"/>
            <a:ext cx="4931269" cy="369332"/>
          </a:xfrm>
          <a:prstGeom prst="rect">
            <a:avLst/>
          </a:prstGeom>
          <a:noFill/>
        </p:spPr>
        <p:txBody>
          <a:bodyPr wrap="square" rtlCol="0">
            <a:spAutoFit/>
          </a:bodyPr>
          <a:lstStyle/>
          <a:p>
            <a:r>
              <a:rPr kumimoji="1" lang="en-US" altLang="ja-JP" dirty="0"/>
              <a:t>88%</a:t>
            </a:r>
            <a:r>
              <a:rPr lang="ja-JP" altLang="en-US" dirty="0"/>
              <a:t>が賭けをしたことがあると回答。</a:t>
            </a:r>
            <a:endParaRPr kumimoji="1" lang="ja-JP" altLang="en-US" dirty="0"/>
          </a:p>
        </p:txBody>
      </p:sp>
      <p:sp>
        <p:nvSpPr>
          <p:cNvPr id="12" name="星 7 11"/>
          <p:cNvSpPr/>
          <p:nvPr/>
        </p:nvSpPr>
        <p:spPr>
          <a:xfrm>
            <a:off x="1235677" y="2232453"/>
            <a:ext cx="9338412" cy="3385752"/>
          </a:xfrm>
          <a:prstGeom prst="star7">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t>合法的に行える</a:t>
            </a:r>
            <a:endParaRPr lang="en-US" altLang="ja-JP" sz="2800" dirty="0"/>
          </a:p>
          <a:p>
            <a:pPr algn="ctr"/>
            <a:r>
              <a:rPr lang="ja-JP" altLang="en-US" sz="2800" dirty="0"/>
              <a:t>スポーツベティングは需要がある</a:t>
            </a:r>
          </a:p>
        </p:txBody>
      </p:sp>
    </p:spTree>
    <p:extLst>
      <p:ext uri="{BB962C8B-B14F-4D97-AF65-F5344CB8AC3E}">
        <p14:creationId xmlns:p14="http://schemas.microsoft.com/office/powerpoint/2010/main" val="863443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定量調査（アンケート）</a:t>
            </a:r>
          </a:p>
        </p:txBody>
      </p:sp>
      <p:graphicFrame>
        <p:nvGraphicFramePr>
          <p:cNvPr id="4" name="コンテンツ プレースホルダー 6"/>
          <p:cNvGraphicFramePr>
            <a:graphicFrameLocks noGrp="1"/>
          </p:cNvGraphicFramePr>
          <p:nvPr>
            <p:ph idx="1"/>
            <p:extLst>
              <p:ext uri="{D42A27DB-BD31-4B8C-83A1-F6EECF244321}">
                <p14:modId xmlns:p14="http://schemas.microsoft.com/office/powerpoint/2010/main" val="2694108037"/>
              </p:ext>
            </p:extLst>
          </p:nvPr>
        </p:nvGraphicFramePr>
        <p:xfrm>
          <a:off x="1097280" y="1737360"/>
          <a:ext cx="10058400" cy="4022725"/>
        </p:xfrm>
        <a:graphic>
          <a:graphicData uri="http://schemas.openxmlformats.org/drawingml/2006/chart">
            <c:chart xmlns:c="http://schemas.openxmlformats.org/drawingml/2006/chart" xmlns:r="http://schemas.openxmlformats.org/officeDocument/2006/relationships" r:id="rId2"/>
          </a:graphicData>
        </a:graphic>
      </p:graphicFrame>
      <p:sp>
        <p:nvSpPr>
          <p:cNvPr id="5" name="テキスト ボックス 4"/>
          <p:cNvSpPr txBox="1"/>
          <p:nvPr/>
        </p:nvSpPr>
        <p:spPr>
          <a:xfrm>
            <a:off x="1367482" y="1846263"/>
            <a:ext cx="1705916" cy="646331"/>
          </a:xfrm>
          <a:prstGeom prst="rect">
            <a:avLst/>
          </a:prstGeom>
          <a:noFill/>
        </p:spPr>
        <p:txBody>
          <a:bodyPr wrap="none" rtlCol="0">
            <a:spAutoFit/>
          </a:bodyPr>
          <a:lstStyle/>
          <a:p>
            <a:r>
              <a:rPr kumimoji="1" lang="ja-JP" altLang="en-US" sz="3600" dirty="0">
                <a:solidFill>
                  <a:srgbClr val="FF0000"/>
                </a:solidFill>
              </a:rPr>
              <a:t>しかし</a:t>
            </a:r>
            <a:r>
              <a:rPr kumimoji="1" lang="en-US" altLang="ja-JP" sz="3600" dirty="0">
                <a:solidFill>
                  <a:srgbClr val="FF0000"/>
                </a:solidFill>
              </a:rPr>
              <a:t>...</a:t>
            </a:r>
            <a:endParaRPr kumimoji="1" lang="ja-JP" altLang="en-US" sz="3600" dirty="0">
              <a:solidFill>
                <a:srgbClr val="FF0000"/>
              </a:solidFill>
            </a:endParaRPr>
          </a:p>
        </p:txBody>
      </p:sp>
    </p:spTree>
    <p:extLst>
      <p:ext uri="{BB962C8B-B14F-4D97-AF65-F5344CB8AC3E}">
        <p14:creationId xmlns:p14="http://schemas.microsoft.com/office/powerpoint/2010/main" val="39163211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定量調査（アンケート）</a:t>
            </a:r>
            <a:endParaRPr kumimoji="1" lang="ja-JP" altLang="en-US" dirty="0"/>
          </a:p>
        </p:txBody>
      </p:sp>
      <p:sp>
        <p:nvSpPr>
          <p:cNvPr id="3" name="コンテンツ プレースホルダー 2"/>
          <p:cNvSpPr>
            <a:spLocks noGrp="1"/>
          </p:cNvSpPr>
          <p:nvPr>
            <p:ph idx="1"/>
          </p:nvPr>
        </p:nvSpPr>
        <p:spPr/>
        <p:txBody>
          <a:bodyPr/>
          <a:lstStyle/>
          <a:p>
            <a:r>
              <a:rPr kumimoji="1" lang="ja-JP" altLang="en-US" dirty="0"/>
              <a:t>スポーツベティングを認知している人がすくなかった。</a:t>
            </a:r>
            <a:endParaRPr kumimoji="1" lang="en-US" altLang="ja-JP" dirty="0"/>
          </a:p>
          <a:p>
            <a:endParaRPr lang="en-US" altLang="ja-JP" dirty="0"/>
          </a:p>
          <a:p>
            <a:r>
              <a:rPr kumimoji="1" lang="ja-JP" altLang="en-US" dirty="0"/>
              <a:t>　　　　　</a:t>
            </a:r>
            <a:r>
              <a:rPr kumimoji="1" lang="ja-JP" altLang="en-US" sz="3200" dirty="0"/>
              <a:t>　どのように認知してもらうのかがこれからの課題</a:t>
            </a:r>
          </a:p>
        </p:txBody>
      </p:sp>
      <p:sp>
        <p:nvSpPr>
          <p:cNvPr id="4" name="右矢印 3"/>
          <p:cNvSpPr/>
          <p:nvPr/>
        </p:nvSpPr>
        <p:spPr>
          <a:xfrm>
            <a:off x="1224281" y="2768599"/>
            <a:ext cx="1027854"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8264959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海外比較</a:t>
            </a:r>
          </a:p>
        </p:txBody>
      </p:sp>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5822" y="1774842"/>
            <a:ext cx="9073074" cy="3842401"/>
          </a:xfrm>
          <a:prstGeom prst="rect">
            <a:avLst/>
          </a:prstGeom>
        </p:spPr>
      </p:pic>
      <p:sp>
        <p:nvSpPr>
          <p:cNvPr id="5" name="テキスト ボックス 4"/>
          <p:cNvSpPr txBox="1"/>
          <p:nvPr/>
        </p:nvSpPr>
        <p:spPr>
          <a:xfrm>
            <a:off x="1543827" y="5654725"/>
            <a:ext cx="8011296"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ja-JP" altLang="en-US" dirty="0"/>
              <a:t>（左グラフ）出所：</a:t>
            </a:r>
            <a:r>
              <a:rPr lang="en-US" altLang="ja-JP" dirty="0"/>
              <a:t>Plunkett Research, American Gaming Association</a:t>
            </a:r>
            <a:br>
              <a:rPr lang="en-US" altLang="ja-JP" dirty="0"/>
            </a:br>
            <a:r>
              <a:rPr lang="ja-JP" altLang="en-US" dirty="0"/>
              <a:t>（右グラフ）出所：</a:t>
            </a:r>
            <a:r>
              <a:rPr lang="en-US" altLang="ja-JP" dirty="0"/>
              <a:t>American Gaming Association</a:t>
            </a:r>
            <a:endParaRPr kumimoji="1" lang="ja-JP" altLang="en-US" dirty="0"/>
          </a:p>
        </p:txBody>
      </p:sp>
      <p:sp>
        <p:nvSpPr>
          <p:cNvPr id="6" name="テキスト ボックス 5"/>
          <p:cNvSpPr txBox="1"/>
          <p:nvPr/>
        </p:nvSpPr>
        <p:spPr>
          <a:xfrm>
            <a:off x="9415847" y="3009036"/>
            <a:ext cx="3031525" cy="1384995"/>
          </a:xfrm>
          <a:prstGeom prst="rect">
            <a:avLst/>
          </a:prstGeom>
          <a:noFill/>
        </p:spPr>
        <p:txBody>
          <a:bodyPr wrap="square" rtlCol="0">
            <a:spAutoFit/>
          </a:bodyPr>
          <a:lstStyle/>
          <a:p>
            <a:r>
              <a:rPr kumimoji="1" lang="ja-JP" altLang="en-US" sz="2800" dirty="0"/>
              <a:t>アメリカにおける</a:t>
            </a:r>
            <a:endParaRPr kumimoji="1" lang="en-US" altLang="ja-JP" sz="2800" dirty="0"/>
          </a:p>
          <a:p>
            <a:r>
              <a:rPr kumimoji="1" lang="ja-JP" altLang="en-US" sz="2800" dirty="0"/>
              <a:t>スポーツ産業の</a:t>
            </a:r>
            <a:endParaRPr kumimoji="1" lang="en-US" altLang="ja-JP" sz="2800" dirty="0"/>
          </a:p>
          <a:p>
            <a:r>
              <a:rPr kumimoji="1" lang="ja-JP" altLang="en-US" sz="2800" dirty="0"/>
              <a:t>市場構成</a:t>
            </a:r>
          </a:p>
        </p:txBody>
      </p:sp>
    </p:spTree>
    <p:extLst>
      <p:ext uri="{BB962C8B-B14F-4D97-AF65-F5344CB8AC3E}">
        <p14:creationId xmlns:p14="http://schemas.microsoft.com/office/powerpoint/2010/main" val="512869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海外比較</a:t>
            </a:r>
          </a:p>
        </p:txBody>
      </p:sp>
      <p:graphicFrame>
        <p:nvGraphicFramePr>
          <p:cNvPr id="4" name="コンテンツ プレースホルダー 3"/>
          <p:cNvGraphicFramePr>
            <a:graphicFrameLocks noGrp="1"/>
          </p:cNvGraphicFramePr>
          <p:nvPr>
            <p:ph idx="1"/>
          </p:nvPr>
        </p:nvGraphicFramePr>
        <p:xfrm>
          <a:off x="-913071" y="1737360"/>
          <a:ext cx="10501913" cy="4344989"/>
        </p:xfrm>
        <a:graphic>
          <a:graphicData uri="http://schemas.openxmlformats.org/drawingml/2006/chart">
            <c:chart xmlns:c="http://schemas.openxmlformats.org/drawingml/2006/chart" xmlns:r="http://schemas.openxmlformats.org/officeDocument/2006/relationships" r:id="rId2"/>
          </a:graphicData>
        </a:graphic>
      </p:graphicFrame>
      <p:sp>
        <p:nvSpPr>
          <p:cNvPr id="5" name="円形吹き出し 4"/>
          <p:cNvSpPr/>
          <p:nvPr/>
        </p:nvSpPr>
        <p:spPr>
          <a:xfrm>
            <a:off x="6126480" y="1829788"/>
            <a:ext cx="4160108" cy="1869989"/>
          </a:xfrm>
          <a:prstGeom prst="wedgeEllipseCallout">
            <a:avLst>
              <a:gd name="adj1" fmla="val -49655"/>
              <a:gd name="adj2" fmla="val 406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t>約</a:t>
            </a:r>
            <a:r>
              <a:rPr kumimoji="1" lang="en-US" altLang="ja-JP" sz="2400" dirty="0"/>
              <a:t>3</a:t>
            </a:r>
            <a:r>
              <a:rPr kumimoji="1" lang="ja-JP" altLang="en-US" sz="2400" dirty="0"/>
              <a:t>割が</a:t>
            </a:r>
            <a:endParaRPr kumimoji="1" lang="en-US" altLang="ja-JP" sz="2400" dirty="0"/>
          </a:p>
          <a:p>
            <a:pPr algn="ctr"/>
            <a:r>
              <a:rPr kumimoji="1" lang="ja-JP" altLang="en-US" sz="2400" dirty="0"/>
              <a:t>スポーツベティング</a:t>
            </a:r>
            <a:endParaRPr kumimoji="1" lang="en-US" altLang="ja-JP" sz="2400" dirty="0"/>
          </a:p>
          <a:p>
            <a:pPr algn="ctr"/>
            <a:r>
              <a:rPr kumimoji="1" lang="ja-JP" altLang="en-US" sz="2400" dirty="0"/>
              <a:t>である</a:t>
            </a:r>
          </a:p>
        </p:txBody>
      </p:sp>
    </p:spTree>
    <p:extLst>
      <p:ext uri="{BB962C8B-B14F-4D97-AF65-F5344CB8AC3E}">
        <p14:creationId xmlns:p14="http://schemas.microsoft.com/office/powerpoint/2010/main" val="820440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海外比較</a:t>
            </a:r>
          </a:p>
        </p:txBody>
      </p:sp>
      <p:sp>
        <p:nvSpPr>
          <p:cNvPr id="3" name="コンテンツ プレースホルダー 2"/>
          <p:cNvSpPr>
            <a:spLocks noGrp="1"/>
          </p:cNvSpPr>
          <p:nvPr>
            <p:ph idx="1"/>
          </p:nvPr>
        </p:nvSpPr>
        <p:spPr/>
        <p:txBody>
          <a:bodyPr>
            <a:normAutofit/>
          </a:bodyPr>
          <a:lstStyle/>
          <a:p>
            <a:r>
              <a:rPr kumimoji="1" lang="ja-JP" altLang="en-US" sz="3200" dirty="0"/>
              <a:t>これは日本円にすると</a:t>
            </a:r>
            <a:r>
              <a:rPr kumimoji="1" lang="ja-JP" altLang="en-US" sz="4000" dirty="0">
                <a:solidFill>
                  <a:srgbClr val="FF0000"/>
                </a:solidFill>
              </a:rPr>
              <a:t>約</a:t>
            </a:r>
            <a:r>
              <a:rPr kumimoji="1" lang="en-US" altLang="ja-JP" sz="4000" dirty="0">
                <a:solidFill>
                  <a:srgbClr val="FF0000"/>
                </a:solidFill>
              </a:rPr>
              <a:t>55</a:t>
            </a:r>
            <a:r>
              <a:rPr kumimoji="1" lang="ja-JP" altLang="en-US" sz="4000" dirty="0">
                <a:solidFill>
                  <a:srgbClr val="FF0000"/>
                </a:solidFill>
              </a:rPr>
              <a:t>兆円</a:t>
            </a:r>
            <a:r>
              <a:rPr kumimoji="1" lang="ja-JP" altLang="en-US" sz="3200" dirty="0"/>
              <a:t>と推測される</a:t>
            </a:r>
            <a:endParaRPr kumimoji="1" lang="en-US" altLang="ja-JP" sz="3200" dirty="0"/>
          </a:p>
          <a:p>
            <a:r>
              <a:rPr lang="ja-JP" altLang="en-US" sz="3200" dirty="0"/>
              <a:t>日本の公営ギャンブルでもっとも大きい市場である競馬が約</a:t>
            </a:r>
            <a:r>
              <a:rPr lang="en-US" altLang="ja-JP" sz="3200" dirty="0"/>
              <a:t>2.6</a:t>
            </a:r>
            <a:r>
              <a:rPr lang="ja-JP" altLang="en-US" sz="3200" dirty="0"/>
              <a:t>兆円なので単純計算すると</a:t>
            </a:r>
            <a:endParaRPr lang="en-US" altLang="ja-JP" sz="3200" dirty="0"/>
          </a:p>
          <a:p>
            <a:endParaRPr lang="en-US" altLang="ja-JP" sz="3200" dirty="0"/>
          </a:p>
          <a:p>
            <a:endParaRPr lang="en-US" altLang="ja-JP" sz="3200" dirty="0"/>
          </a:p>
          <a:p>
            <a:r>
              <a:rPr lang="ja-JP" altLang="en-US" sz="4400" i="1" dirty="0">
                <a:solidFill>
                  <a:srgbClr val="FF0000"/>
                </a:solidFill>
              </a:rPr>
              <a:t>約</a:t>
            </a:r>
            <a:r>
              <a:rPr lang="en-US" altLang="ja-JP" sz="4400" i="1" dirty="0">
                <a:solidFill>
                  <a:srgbClr val="FF0000"/>
                </a:solidFill>
              </a:rPr>
              <a:t>21</a:t>
            </a:r>
            <a:r>
              <a:rPr lang="ja-JP" altLang="en-US" sz="4400" i="1" dirty="0">
                <a:solidFill>
                  <a:srgbClr val="FF0000"/>
                </a:solidFill>
              </a:rPr>
              <a:t>倍もの市場を獲得することができる！</a:t>
            </a:r>
            <a:endParaRPr lang="en-US" altLang="ja-JP" sz="4400" i="1" dirty="0">
              <a:solidFill>
                <a:srgbClr val="FF0000"/>
              </a:solidFill>
            </a:endParaRPr>
          </a:p>
          <a:p>
            <a:endParaRPr kumimoji="1" lang="en-US" altLang="ja-JP" sz="3600" dirty="0"/>
          </a:p>
          <a:p>
            <a:endParaRPr lang="en-US" altLang="ja-JP" sz="3600" dirty="0"/>
          </a:p>
        </p:txBody>
      </p:sp>
      <p:sp>
        <p:nvSpPr>
          <p:cNvPr id="4" name="下矢印 3"/>
          <p:cNvSpPr/>
          <p:nvPr/>
        </p:nvSpPr>
        <p:spPr>
          <a:xfrm>
            <a:off x="4697215" y="3540257"/>
            <a:ext cx="2858529" cy="63431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403032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1000"/>
                                        <p:tgtEl>
                                          <p:spTgt spid="3">
                                            <p:txEl>
                                              <p:pRg st="4" end="4"/>
                                            </p:txEl>
                                          </p:spTgt>
                                        </p:tgtEl>
                                      </p:cBhvr>
                                    </p:animEffect>
                                    <p:anim calcmode="lin" valueType="num">
                                      <p:cBhvr>
                                        <p:cTn id="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スポーツ賭博施設</a:t>
            </a:r>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flipH="1">
            <a:off x="4198320" y="2310251"/>
            <a:ext cx="3017362" cy="2011575"/>
          </a:xfrm>
          <a:prstGeom prst="rect">
            <a:avLst/>
          </a:prstGeom>
        </p:spPr>
      </p:pic>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187" y="3669402"/>
            <a:ext cx="3540944" cy="2090557"/>
          </a:xfrm>
          <a:prstGeom prst="rect">
            <a:avLst/>
          </a:prstGeom>
        </p:spPr>
      </p:pic>
      <p:pic>
        <p:nvPicPr>
          <p:cNvPr id="6" name="図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11693" y="3784655"/>
            <a:ext cx="3464613" cy="2050046"/>
          </a:xfrm>
          <a:prstGeom prst="rect">
            <a:avLst/>
          </a:prstGeom>
        </p:spPr>
      </p:pic>
      <p:sp>
        <p:nvSpPr>
          <p:cNvPr id="7" name="正方形/長方形 6"/>
          <p:cNvSpPr/>
          <p:nvPr/>
        </p:nvSpPr>
        <p:spPr>
          <a:xfrm>
            <a:off x="7571792" y="2409142"/>
            <a:ext cx="4541520" cy="1200329"/>
          </a:xfrm>
          <a:prstGeom prst="rect">
            <a:avLst/>
          </a:prstGeom>
        </p:spPr>
        <p:txBody>
          <a:bodyPr wrap="square">
            <a:spAutoFit/>
          </a:bodyPr>
          <a:lstStyle/>
          <a:p>
            <a:r>
              <a:rPr lang="en-US" altLang="ja-JP" dirty="0"/>
              <a:t>(</a:t>
            </a:r>
            <a:r>
              <a:rPr lang="ja-JP" altLang="en-US" dirty="0"/>
              <a:t>参照）</a:t>
            </a:r>
            <a:r>
              <a:rPr lang="en-US" altLang="ja-JP" dirty="0"/>
              <a:t>https://www.reviewjournal.com/sports/betting/supreme-court-strikes-down-law-banning-sports-betting-outside-nevada</a:t>
            </a:r>
            <a:endParaRPr lang="ja-JP" altLang="en-US" dirty="0"/>
          </a:p>
        </p:txBody>
      </p:sp>
      <p:sp>
        <p:nvSpPr>
          <p:cNvPr id="8" name="正方形/長方形 7"/>
          <p:cNvSpPr/>
          <p:nvPr/>
        </p:nvSpPr>
        <p:spPr>
          <a:xfrm>
            <a:off x="3898709" y="4559630"/>
            <a:ext cx="2738311" cy="1200329"/>
          </a:xfrm>
          <a:prstGeom prst="rect">
            <a:avLst/>
          </a:prstGeom>
        </p:spPr>
        <p:txBody>
          <a:bodyPr wrap="square">
            <a:spAutoFit/>
          </a:bodyPr>
          <a:lstStyle/>
          <a:p>
            <a:r>
              <a:rPr lang="ja-JP" altLang="en-US" dirty="0"/>
              <a:t>（参照）</a:t>
            </a:r>
            <a:r>
              <a:rPr lang="en-US" altLang="ja-JP" dirty="0"/>
              <a:t>https://www.gamblingusa.com/sports-betting-in-vegas/</a:t>
            </a:r>
            <a:endParaRPr lang="ja-JP" altLang="en-US" dirty="0"/>
          </a:p>
        </p:txBody>
      </p:sp>
      <p:sp>
        <p:nvSpPr>
          <p:cNvPr id="9" name="正方形/長方形 8"/>
          <p:cNvSpPr/>
          <p:nvPr/>
        </p:nvSpPr>
        <p:spPr>
          <a:xfrm>
            <a:off x="6096000" y="5759959"/>
            <a:ext cx="6096000" cy="646331"/>
          </a:xfrm>
          <a:prstGeom prst="rect">
            <a:avLst/>
          </a:prstGeom>
        </p:spPr>
        <p:txBody>
          <a:bodyPr>
            <a:spAutoFit/>
          </a:bodyPr>
          <a:lstStyle/>
          <a:p>
            <a:r>
              <a:rPr lang="ja-JP" altLang="en-US" dirty="0"/>
              <a:t>（参照）</a:t>
            </a:r>
            <a:r>
              <a:rPr lang="en-US" altLang="ja-JP" dirty="0"/>
              <a:t>https://www.casino.org/news/pennsylvania-gaming-board-sets-temporary-sports-betting-rules</a:t>
            </a:r>
            <a:endParaRPr lang="ja-JP" altLang="en-US" dirty="0"/>
          </a:p>
        </p:txBody>
      </p:sp>
      <p:sp>
        <p:nvSpPr>
          <p:cNvPr id="10" name="テキスト ボックス 9"/>
          <p:cNvSpPr txBox="1"/>
          <p:nvPr/>
        </p:nvSpPr>
        <p:spPr>
          <a:xfrm>
            <a:off x="621707" y="2039810"/>
            <a:ext cx="3005413" cy="738664"/>
          </a:xfrm>
          <a:prstGeom prst="rect">
            <a:avLst/>
          </a:prstGeom>
          <a:noFill/>
        </p:spPr>
        <p:txBody>
          <a:bodyPr wrap="square" rtlCol="0">
            <a:spAutoFit/>
          </a:bodyPr>
          <a:lstStyle/>
          <a:p>
            <a:pPr marL="342900" indent="-342900">
              <a:buFont typeface="Arial" panose="020B0604020202020204" pitchFamily="34" charset="0"/>
              <a:buChar char="•"/>
            </a:pPr>
            <a:r>
              <a:rPr kumimoji="1" lang="ja-JP" altLang="en-US" sz="2400" dirty="0"/>
              <a:t>アメリカ　ネバダ州</a:t>
            </a:r>
            <a:endParaRPr kumimoji="1" lang="en-US" altLang="ja-JP" sz="2400" dirty="0"/>
          </a:p>
          <a:p>
            <a:pPr marL="285750" indent="-285750">
              <a:buFont typeface="Arial" panose="020B0604020202020204" pitchFamily="34" charset="0"/>
              <a:buChar char="•"/>
            </a:pPr>
            <a:endParaRPr kumimoji="1" lang="ja-JP" altLang="en-US" dirty="0"/>
          </a:p>
        </p:txBody>
      </p:sp>
      <p:pic>
        <p:nvPicPr>
          <p:cNvPr id="12" name="図 11"/>
          <p:cNvPicPr>
            <a:picLocks noChangeAspect="1"/>
          </p:cNvPicPr>
          <p:nvPr/>
        </p:nvPicPr>
        <p:blipFill>
          <a:blip r:embed="rId5"/>
          <a:stretch>
            <a:fillRect/>
          </a:stretch>
        </p:blipFill>
        <p:spPr>
          <a:xfrm>
            <a:off x="9936647" y="0"/>
            <a:ext cx="2255353" cy="1690688"/>
          </a:xfrm>
          <a:prstGeom prst="rect">
            <a:avLst/>
          </a:prstGeom>
        </p:spPr>
      </p:pic>
    </p:spTree>
    <p:extLst>
      <p:ext uri="{BB962C8B-B14F-4D97-AF65-F5344CB8AC3E}">
        <p14:creationId xmlns:p14="http://schemas.microsoft.com/office/powerpoint/2010/main" val="2806758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79927" y="1470641"/>
            <a:ext cx="3200400" cy="1092773"/>
          </a:xfrm>
        </p:spPr>
        <p:txBody>
          <a:bodyPr/>
          <a:lstStyle/>
          <a:p>
            <a:pPr algn="ctr"/>
            <a:r>
              <a:rPr kumimoji="1" lang="ja-JP" altLang="en-US" dirty="0"/>
              <a:t>日本の</a:t>
            </a:r>
            <a:r>
              <a:rPr kumimoji="1" lang="en-US" altLang="ja-JP" dirty="0"/>
              <a:t/>
            </a:r>
            <a:br>
              <a:rPr kumimoji="1" lang="en-US" altLang="ja-JP" dirty="0"/>
            </a:br>
            <a:r>
              <a:rPr kumimoji="1" lang="ja-JP" altLang="en-US" dirty="0"/>
              <a:t>公営ギャンブル</a:t>
            </a:r>
          </a:p>
        </p:txBody>
      </p:sp>
      <p:pic>
        <p:nvPicPr>
          <p:cNvPr id="5" name="コンテンツ プレースホルダー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31759" y="731838"/>
            <a:ext cx="5430556" cy="5257800"/>
          </a:xfrm>
        </p:spPr>
      </p:pic>
      <p:sp>
        <p:nvSpPr>
          <p:cNvPr id="4" name="テキスト プレースホルダー 3"/>
          <p:cNvSpPr>
            <a:spLocks noGrp="1"/>
          </p:cNvSpPr>
          <p:nvPr>
            <p:ph type="body" sz="half" idx="2"/>
          </p:nvPr>
        </p:nvSpPr>
        <p:spPr>
          <a:xfrm>
            <a:off x="-663262" y="1378039"/>
            <a:ext cx="45719" cy="92602"/>
          </a:xfrm>
        </p:spPr>
        <p:txBody>
          <a:bodyPr>
            <a:normAutofit fontScale="25000" lnSpcReduction="20000"/>
          </a:bodyPr>
          <a:lstStyle/>
          <a:p>
            <a:endParaRPr kumimoji="1" lang="ja-JP" altLang="en-US" dirty="0"/>
          </a:p>
        </p:txBody>
      </p:sp>
    </p:spTree>
    <p:extLst>
      <p:ext uri="{BB962C8B-B14F-4D97-AF65-F5344CB8AC3E}">
        <p14:creationId xmlns:p14="http://schemas.microsoft.com/office/powerpoint/2010/main" val="406753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p:txBody>
          <a:bodyPr vert="horz" lIns="91440" tIns="45720" rIns="91440" bIns="45720" rtlCol="0" anchor="b">
            <a:normAutofit/>
          </a:bodyPr>
          <a:lstStyle/>
          <a:p>
            <a:r>
              <a:rPr kumimoji="1" lang="ja-JP" altLang="en-US" sz="4800" kern="1200" spc="-50" baseline="0" dirty="0">
                <a:solidFill>
                  <a:schemeClr val="tx1">
                    <a:lumMod val="75000"/>
                    <a:lumOff val="25000"/>
                  </a:schemeClr>
                </a:solidFill>
                <a:latin typeface="+mj-lt"/>
                <a:ea typeface="+mj-ea"/>
                <a:cs typeface="+mj-cs"/>
              </a:rPr>
              <a:t>スポーツ</a:t>
            </a:r>
            <a:r>
              <a:rPr lang="ja-JP" altLang="en-US" sz="4800" kern="1200" spc="-50" baseline="0" dirty="0">
                <a:solidFill>
                  <a:schemeClr val="tx1">
                    <a:lumMod val="75000"/>
                    <a:lumOff val="25000"/>
                  </a:schemeClr>
                </a:solidFill>
                <a:latin typeface="+mj-lt"/>
                <a:ea typeface="+mj-ea"/>
                <a:cs typeface="+mj-cs"/>
              </a:rPr>
              <a:t>復興くじ（</a:t>
            </a:r>
            <a:r>
              <a:rPr lang="en-US" altLang="ja-JP" sz="4800" kern="1200" spc="-50" baseline="0" dirty="0">
                <a:solidFill>
                  <a:schemeClr val="tx1">
                    <a:lumMod val="75000"/>
                    <a:lumOff val="25000"/>
                  </a:schemeClr>
                </a:solidFill>
                <a:latin typeface="+mj-lt"/>
                <a:ea typeface="+mj-ea"/>
                <a:cs typeface="+mj-cs"/>
              </a:rPr>
              <a:t>toto</a:t>
            </a:r>
            <a:r>
              <a:rPr lang="ja-JP" altLang="en-US" sz="4800" kern="1200" spc="-50" baseline="0" dirty="0">
                <a:solidFill>
                  <a:schemeClr val="tx1">
                    <a:lumMod val="75000"/>
                    <a:lumOff val="25000"/>
                  </a:schemeClr>
                </a:solidFill>
                <a:latin typeface="+mj-lt"/>
                <a:ea typeface="+mj-ea"/>
                <a:cs typeface="+mj-cs"/>
              </a:rPr>
              <a:t>）</a:t>
            </a:r>
            <a:endParaRPr kumimoji="1" lang="en-US" altLang="ja-JP" sz="4800" kern="1200" spc="-50" baseline="0" dirty="0">
              <a:solidFill>
                <a:schemeClr val="tx1">
                  <a:lumMod val="75000"/>
                  <a:lumOff val="25000"/>
                </a:schemeClr>
              </a:solidFill>
              <a:latin typeface="+mj-lt"/>
              <a:ea typeface="+mj-ea"/>
              <a:cs typeface="+mj-cs"/>
            </a:endParaRPr>
          </a:p>
        </p:txBody>
      </p:sp>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val="2698669968"/>
              </p:ext>
            </p:extLst>
          </p:nvPr>
        </p:nvGraphicFramePr>
        <p:xfrm>
          <a:off x="4639733" y="1845734"/>
          <a:ext cx="6515947" cy="40233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図 4"/>
          <p:cNvPicPr>
            <a:picLocks noChangeAspect="1"/>
          </p:cNvPicPr>
          <p:nvPr/>
        </p:nvPicPr>
        <p:blipFill rotWithShape="1">
          <a:blip r:embed="rId7" cstate="print">
            <a:extLst>
              <a:ext uri="{28A0092B-C50C-407E-A947-70E740481C1C}">
                <a14:useLocalDpi xmlns:a14="http://schemas.microsoft.com/office/drawing/2010/main" val="0"/>
              </a:ext>
            </a:extLst>
          </a:blip>
          <a:srcRect l="15478" r="17647"/>
          <a:stretch/>
        </p:blipFill>
        <p:spPr>
          <a:xfrm>
            <a:off x="1076432" y="1916318"/>
            <a:ext cx="3094997" cy="3471012"/>
          </a:xfrm>
          <a:prstGeom prst="rect">
            <a:avLst/>
          </a:prstGeom>
        </p:spPr>
      </p:pic>
      <p:sp>
        <p:nvSpPr>
          <p:cNvPr id="6" name="テキスト ボックス 5">
            <a:extLst>
              <a:ext uri="{FF2B5EF4-FFF2-40B4-BE49-F238E27FC236}">
                <a16:creationId xmlns:a16="http://schemas.microsoft.com/office/drawing/2014/main" xmlns="" id="{24472623-E627-4BBF-BB56-C8F0E15CF33F}"/>
              </a:ext>
            </a:extLst>
          </p:cNvPr>
          <p:cNvSpPr txBox="1"/>
          <p:nvPr/>
        </p:nvSpPr>
        <p:spPr>
          <a:xfrm>
            <a:off x="1097280" y="5456076"/>
            <a:ext cx="3272451" cy="923330"/>
          </a:xfrm>
          <a:prstGeom prst="rect">
            <a:avLst/>
          </a:prstGeom>
          <a:noFill/>
        </p:spPr>
        <p:txBody>
          <a:bodyPr wrap="square" rtlCol="0">
            <a:spAutoFit/>
          </a:bodyPr>
          <a:lstStyle/>
          <a:p>
            <a:r>
              <a:rPr lang="ja-JP" altLang="en-US" dirty="0"/>
              <a:t>（参照）</a:t>
            </a:r>
          </a:p>
          <a:p>
            <a:r>
              <a:rPr lang="en-US" altLang="ja-JP" dirty="0"/>
              <a:t>http://www.luflos.co.jp/shop/prefecture/detail.html?shop_id=49</a:t>
            </a:r>
          </a:p>
        </p:txBody>
      </p:sp>
    </p:spTree>
    <p:extLst>
      <p:ext uri="{BB962C8B-B14F-4D97-AF65-F5344CB8AC3E}">
        <p14:creationId xmlns:p14="http://schemas.microsoft.com/office/powerpoint/2010/main" val="2042358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D0451B2E-9EF4-438B-9D30-2FAFFB3A8BF5}"/>
              </a:ext>
            </a:extLst>
          </p:cNvPr>
          <p:cNvSpPr>
            <a:spLocks noGrp="1"/>
          </p:cNvSpPr>
          <p:nvPr>
            <p:ph type="title"/>
          </p:nvPr>
        </p:nvSpPr>
        <p:spPr>
          <a:xfrm>
            <a:off x="1169584" y="263527"/>
            <a:ext cx="6368142" cy="1450757"/>
          </a:xfrm>
        </p:spPr>
        <p:txBody>
          <a:bodyPr vert="horz" lIns="91440" tIns="45720" rIns="91440" bIns="45720" rtlCol="0" anchor="b">
            <a:normAutofit/>
          </a:bodyPr>
          <a:lstStyle/>
          <a:p>
            <a:r>
              <a:rPr lang="ja-JP" altLang="en-US" sz="4800" kern="1200" spc="-50" baseline="0" dirty="0">
                <a:solidFill>
                  <a:schemeClr val="tx1">
                    <a:lumMod val="75000"/>
                    <a:lumOff val="25000"/>
                  </a:schemeClr>
                </a:solidFill>
                <a:latin typeface="+mj-lt"/>
                <a:ea typeface="+mj-ea"/>
                <a:cs typeface="+mj-cs"/>
              </a:rPr>
              <a:t>日本中央競馬会（</a:t>
            </a:r>
            <a:r>
              <a:rPr lang="en-US" altLang="ja-JP" sz="4800" kern="1200" spc="-50" baseline="0" dirty="0">
                <a:solidFill>
                  <a:schemeClr val="tx1">
                    <a:lumMod val="75000"/>
                    <a:lumOff val="25000"/>
                  </a:schemeClr>
                </a:solidFill>
                <a:latin typeface="+mj-lt"/>
                <a:ea typeface="+mj-ea"/>
                <a:cs typeface="+mj-cs"/>
              </a:rPr>
              <a:t>JRA</a:t>
            </a:r>
            <a:r>
              <a:rPr lang="ja-JP" altLang="en-US" sz="4800" kern="1200" spc="-50" baseline="0" dirty="0">
                <a:solidFill>
                  <a:schemeClr val="tx1">
                    <a:lumMod val="75000"/>
                    <a:lumOff val="25000"/>
                  </a:schemeClr>
                </a:solidFill>
                <a:latin typeface="+mj-lt"/>
                <a:ea typeface="+mj-ea"/>
                <a:cs typeface="+mj-cs"/>
              </a:rPr>
              <a:t>）</a:t>
            </a:r>
            <a:endParaRPr kumimoji="1" lang="en-US" altLang="ja-JP" sz="4800" kern="1200" spc="-50" baseline="0" dirty="0">
              <a:solidFill>
                <a:schemeClr val="tx1">
                  <a:lumMod val="75000"/>
                  <a:lumOff val="25000"/>
                </a:schemeClr>
              </a:solidFill>
              <a:latin typeface="+mj-lt"/>
              <a:ea typeface="+mj-ea"/>
              <a:cs typeface="+mj-cs"/>
            </a:endParaRPr>
          </a:p>
        </p:txBody>
      </p:sp>
      <p:pic>
        <p:nvPicPr>
          <p:cNvPr id="5" name="コンテンツ プレースホルダー 4" descr="競馬馬に乗った人々&#10;&#10;自動的に生成された説明">
            <a:extLst>
              <a:ext uri="{FF2B5EF4-FFF2-40B4-BE49-F238E27FC236}">
                <a16:creationId xmlns:a16="http://schemas.microsoft.com/office/drawing/2014/main" xmlns="" id="{CE3F9FD2-6809-4F68-96BF-7062735A44D7}"/>
              </a:ext>
            </a:extLst>
          </p:cNvPr>
          <p:cNvPicPr>
            <a:picLocks noGrp="1" noChangeAspect="1"/>
          </p:cNvPicPr>
          <p:nvPr>
            <p:ph sz="half" idx="1"/>
          </p:nvPr>
        </p:nvPicPr>
        <p:blipFill rotWithShape="1">
          <a:blip r:embed="rId2"/>
          <a:srcRect l="21696" r="26323" b="-2"/>
          <a:stretch/>
        </p:blipFill>
        <p:spPr>
          <a:xfrm>
            <a:off x="291548" y="1990430"/>
            <a:ext cx="4362728" cy="3664503"/>
          </a:xfrm>
          <a:prstGeom prst="rect">
            <a:avLst/>
          </a:prstGeom>
        </p:spPr>
      </p:pic>
      <p:graphicFrame>
        <p:nvGraphicFramePr>
          <p:cNvPr id="6" name="コンテンツ プレースホルダー 5">
            <a:extLst>
              <a:ext uri="{FF2B5EF4-FFF2-40B4-BE49-F238E27FC236}">
                <a16:creationId xmlns:a16="http://schemas.microsoft.com/office/drawing/2014/main" xmlns="" id="{5FDB4492-DC61-4DF8-AC8B-E95608085FA7}"/>
              </a:ext>
            </a:extLst>
          </p:cNvPr>
          <p:cNvGraphicFramePr>
            <a:graphicFrameLocks noGrp="1"/>
          </p:cNvGraphicFramePr>
          <p:nvPr>
            <p:ph sz="half" idx="2"/>
            <p:extLst>
              <p:ext uri="{D42A27DB-BD31-4B8C-83A1-F6EECF244321}">
                <p14:modId xmlns:p14="http://schemas.microsoft.com/office/powerpoint/2010/main" val="3130745816"/>
              </p:ext>
            </p:extLst>
          </p:nvPr>
        </p:nvGraphicFramePr>
        <p:xfrm>
          <a:off x="5181601" y="2198914"/>
          <a:ext cx="6368142" cy="36701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正方形/長方形 6">
            <a:extLst>
              <a:ext uri="{FF2B5EF4-FFF2-40B4-BE49-F238E27FC236}">
                <a16:creationId xmlns:a16="http://schemas.microsoft.com/office/drawing/2014/main" xmlns="" id="{BF6AFDDE-20F2-44E5-918A-93E9A0881166}"/>
              </a:ext>
            </a:extLst>
          </p:cNvPr>
          <p:cNvSpPr/>
          <p:nvPr/>
        </p:nvSpPr>
        <p:spPr>
          <a:xfrm>
            <a:off x="816815" y="5746413"/>
            <a:ext cx="3591111" cy="369332"/>
          </a:xfrm>
          <a:prstGeom prst="rect">
            <a:avLst/>
          </a:prstGeom>
        </p:spPr>
        <p:txBody>
          <a:bodyPr wrap="none">
            <a:spAutoFit/>
          </a:bodyPr>
          <a:lstStyle/>
          <a:p>
            <a:r>
              <a:rPr lang="ja-JP" altLang="en-US" dirty="0">
                <a:latin typeface="+mn-ea"/>
              </a:rPr>
              <a:t>（参照）</a:t>
            </a:r>
            <a:r>
              <a:rPr lang="en-US" altLang="ja-JP" dirty="0"/>
              <a:t>http://jra.jp/keiba/thisweek/</a:t>
            </a:r>
          </a:p>
        </p:txBody>
      </p:sp>
      <p:pic>
        <p:nvPicPr>
          <p:cNvPr id="8" name="図 7">
            <a:extLst>
              <a:ext uri="{FF2B5EF4-FFF2-40B4-BE49-F238E27FC236}">
                <a16:creationId xmlns:a16="http://schemas.microsoft.com/office/drawing/2014/main" xmlns="" id="{EE0B3C8F-F851-4704-9F34-8C90E880D844}"/>
              </a:ext>
            </a:extLst>
          </p:cNvPr>
          <p:cNvPicPr>
            <a:picLocks noChangeAspect="1"/>
          </p:cNvPicPr>
          <p:nvPr/>
        </p:nvPicPr>
        <p:blipFill>
          <a:blip r:embed="rId8"/>
          <a:stretch>
            <a:fillRect/>
          </a:stretch>
        </p:blipFill>
        <p:spPr>
          <a:xfrm>
            <a:off x="9992102" y="34799"/>
            <a:ext cx="2060627" cy="1679486"/>
          </a:xfrm>
          <a:prstGeom prst="rect">
            <a:avLst/>
          </a:prstGeom>
        </p:spPr>
      </p:pic>
    </p:spTree>
    <p:extLst>
      <p:ext uri="{BB962C8B-B14F-4D97-AF65-F5344CB8AC3E}">
        <p14:creationId xmlns:p14="http://schemas.microsoft.com/office/powerpoint/2010/main" val="66245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6000" dirty="0"/>
              <a:t>緒言</a:t>
            </a:r>
            <a:endParaRPr kumimoji="1" lang="ja-JP" altLang="en-US" sz="6000" dirty="0"/>
          </a:p>
        </p:txBody>
      </p:sp>
      <p:sp>
        <p:nvSpPr>
          <p:cNvPr id="3" name="コンテンツ プレースホルダー 2"/>
          <p:cNvSpPr>
            <a:spLocks noGrp="1"/>
          </p:cNvSpPr>
          <p:nvPr>
            <p:ph idx="1"/>
          </p:nvPr>
        </p:nvSpPr>
        <p:spPr>
          <a:xfrm>
            <a:off x="4800600" y="800100"/>
            <a:ext cx="6492240" cy="5257800"/>
          </a:xfrm>
        </p:spPr>
        <p:txBody>
          <a:bodyPr/>
          <a:lstStyle/>
          <a:p>
            <a:pPr marL="0" indent="0">
              <a:buNone/>
            </a:pPr>
            <a:endParaRPr lang="en-US" altLang="ja-JP" dirty="0"/>
          </a:p>
          <a:p>
            <a:endParaRPr kumimoji="1" lang="en-US" altLang="ja-JP" dirty="0"/>
          </a:p>
          <a:p>
            <a:endParaRPr kumimoji="1" lang="ja-JP" altLang="en-US" dirty="0"/>
          </a:p>
        </p:txBody>
      </p:sp>
      <p:sp>
        <p:nvSpPr>
          <p:cNvPr id="4" name="テキスト プレースホルダー 3"/>
          <p:cNvSpPr>
            <a:spLocks noGrp="1"/>
          </p:cNvSpPr>
          <p:nvPr>
            <p:ph type="body" sz="half" idx="2"/>
          </p:nvPr>
        </p:nvSpPr>
        <p:spPr/>
        <p:txBody>
          <a:bodyPr/>
          <a:lstStyle/>
          <a:p>
            <a:endParaRPr kumimoji="1" lang="ja-JP" altLang="en-US" dirty="0"/>
          </a:p>
        </p:txBody>
      </p:sp>
      <p:pic>
        <p:nvPicPr>
          <p:cNvPr id="6" name="グラフィックス 5" descr="歯車付きの頭">
            <a:extLst>
              <a:ext uri="{FF2B5EF4-FFF2-40B4-BE49-F238E27FC236}">
                <a16:creationId xmlns:a16="http://schemas.microsoft.com/office/drawing/2014/main" xmlns="" id="{97B60511-4544-450E-AFAF-D8486A2FCC4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5916433" y="1507435"/>
            <a:ext cx="4260574" cy="4260574"/>
          </a:xfrm>
          <a:prstGeom prst="rect">
            <a:avLst/>
          </a:prstGeom>
        </p:spPr>
      </p:pic>
    </p:spTree>
    <p:extLst>
      <p:ext uri="{BB962C8B-B14F-4D97-AF65-F5344CB8AC3E}">
        <p14:creationId xmlns:p14="http://schemas.microsoft.com/office/powerpoint/2010/main" val="1733233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比較</a:t>
            </a:r>
          </a:p>
        </p:txBody>
      </p:sp>
      <p:graphicFrame>
        <p:nvGraphicFramePr>
          <p:cNvPr id="5" name="コンテンツ プレースホルダー 4"/>
          <p:cNvGraphicFramePr>
            <a:graphicFrameLocks noGrp="1"/>
          </p:cNvGraphicFramePr>
          <p:nvPr>
            <p:ph idx="1"/>
            <p:extLst>
              <p:ext uri="{D42A27DB-BD31-4B8C-83A1-F6EECF244321}">
                <p14:modId xmlns:p14="http://schemas.microsoft.com/office/powerpoint/2010/main" val="1855117302"/>
              </p:ext>
            </p:extLst>
          </p:nvPr>
        </p:nvGraphicFramePr>
        <p:xfrm>
          <a:off x="1097280" y="1737360"/>
          <a:ext cx="9953896" cy="4574044"/>
        </p:xfrm>
        <a:graphic>
          <a:graphicData uri="http://schemas.openxmlformats.org/drawingml/2006/table">
            <a:tbl>
              <a:tblPr firstRow="1" bandRow="1">
                <a:tableStyleId>{5C22544A-7EE6-4342-B048-85BDC9FD1C3A}</a:tableStyleId>
              </a:tblPr>
              <a:tblGrid>
                <a:gridCol w="2488474">
                  <a:extLst>
                    <a:ext uri="{9D8B030D-6E8A-4147-A177-3AD203B41FA5}">
                      <a16:colId xmlns:a16="http://schemas.microsoft.com/office/drawing/2014/main" xmlns="" val="20000"/>
                    </a:ext>
                  </a:extLst>
                </a:gridCol>
                <a:gridCol w="2488474">
                  <a:extLst>
                    <a:ext uri="{9D8B030D-6E8A-4147-A177-3AD203B41FA5}">
                      <a16:colId xmlns:a16="http://schemas.microsoft.com/office/drawing/2014/main" xmlns="" val="20001"/>
                    </a:ext>
                  </a:extLst>
                </a:gridCol>
                <a:gridCol w="2488474">
                  <a:extLst>
                    <a:ext uri="{9D8B030D-6E8A-4147-A177-3AD203B41FA5}">
                      <a16:colId xmlns:a16="http://schemas.microsoft.com/office/drawing/2014/main" xmlns="" val="20002"/>
                    </a:ext>
                  </a:extLst>
                </a:gridCol>
                <a:gridCol w="2488474">
                  <a:extLst>
                    <a:ext uri="{9D8B030D-6E8A-4147-A177-3AD203B41FA5}">
                      <a16:colId xmlns:a16="http://schemas.microsoft.com/office/drawing/2014/main" xmlns="" val="20003"/>
                    </a:ext>
                  </a:extLst>
                </a:gridCol>
              </a:tblGrid>
              <a:tr h="817377">
                <a:tc>
                  <a:txBody>
                    <a:bodyPr/>
                    <a:lstStyle/>
                    <a:p>
                      <a:endParaRPr kumimoji="1" lang="ja-JP" altLang="en-US" dirty="0"/>
                    </a:p>
                  </a:txBody>
                  <a:tcPr marL="87464" marR="87464"/>
                </a:tc>
                <a:tc>
                  <a:txBody>
                    <a:bodyPr/>
                    <a:lstStyle/>
                    <a:p>
                      <a:pPr algn="ctr"/>
                      <a:r>
                        <a:rPr kumimoji="1" lang="ja-JP" altLang="en-US" sz="2800" dirty="0"/>
                        <a:t>スポーツ</a:t>
                      </a:r>
                      <a:endParaRPr kumimoji="1" lang="en-US" altLang="ja-JP" sz="2800" dirty="0"/>
                    </a:p>
                    <a:p>
                      <a:pPr algn="ctr"/>
                      <a:r>
                        <a:rPr kumimoji="1" lang="ja-JP" altLang="en-US" sz="2800" dirty="0"/>
                        <a:t>ベティング</a:t>
                      </a:r>
                    </a:p>
                  </a:txBody>
                  <a:tcPr marL="87464" marR="87464"/>
                </a:tc>
                <a:tc>
                  <a:txBody>
                    <a:bodyPr/>
                    <a:lstStyle/>
                    <a:p>
                      <a:pPr algn="ctr"/>
                      <a:r>
                        <a:rPr kumimoji="1" lang="ja-JP" altLang="en-US" sz="2800" dirty="0"/>
                        <a:t>スポーツ</a:t>
                      </a:r>
                      <a:endParaRPr kumimoji="1" lang="en-US" altLang="ja-JP" sz="2800" dirty="0"/>
                    </a:p>
                    <a:p>
                      <a:pPr algn="ctr"/>
                      <a:r>
                        <a:rPr kumimoji="1" lang="ja-JP" altLang="en-US" sz="2800" dirty="0"/>
                        <a:t>復興</a:t>
                      </a:r>
                      <a:r>
                        <a:rPr kumimoji="1" lang="ja-JP" altLang="en-US" sz="2800" dirty="0" err="1"/>
                        <a:t>くじ</a:t>
                      </a:r>
                      <a:endParaRPr kumimoji="1" lang="ja-JP" altLang="en-US" sz="2800" dirty="0"/>
                    </a:p>
                  </a:txBody>
                  <a:tcPr marL="87464" marR="87464"/>
                </a:tc>
                <a:tc>
                  <a:txBody>
                    <a:bodyPr/>
                    <a:lstStyle/>
                    <a:p>
                      <a:pPr algn="ctr"/>
                      <a:r>
                        <a:rPr kumimoji="1" lang="ja-JP" altLang="en-US" sz="2800" dirty="0"/>
                        <a:t>ＪＲＡ（競馬）</a:t>
                      </a:r>
                      <a:endParaRPr kumimoji="1" lang="en-US" altLang="ja-JP" sz="2800" dirty="0"/>
                    </a:p>
                    <a:p>
                      <a:pPr algn="ctr"/>
                      <a:endParaRPr kumimoji="1" lang="ja-JP" altLang="en-US" sz="2800" dirty="0"/>
                    </a:p>
                  </a:txBody>
                  <a:tcPr marL="87464" marR="87464"/>
                </a:tc>
                <a:extLst>
                  <a:ext uri="{0D108BD9-81ED-4DB2-BD59-A6C34878D82A}">
                    <a16:rowId xmlns:a16="http://schemas.microsoft.com/office/drawing/2014/main" xmlns="" val="10000"/>
                  </a:ext>
                </a:extLst>
              </a:tr>
              <a:tr h="678691">
                <a:tc>
                  <a:txBody>
                    <a:bodyPr/>
                    <a:lstStyle/>
                    <a:p>
                      <a:r>
                        <a:rPr kumimoji="1" lang="ja-JP" altLang="en-US" dirty="0"/>
                        <a:t>対象</a:t>
                      </a:r>
                    </a:p>
                  </a:txBody>
                  <a:tcPr marL="87464" marR="87464"/>
                </a:tc>
                <a:tc>
                  <a:txBody>
                    <a:bodyPr/>
                    <a:lstStyle/>
                    <a:p>
                      <a:r>
                        <a:rPr kumimoji="1" lang="ja-JP" altLang="en-US" dirty="0"/>
                        <a:t>様々なスポーツ</a:t>
                      </a:r>
                      <a:endParaRPr kumimoji="1" lang="en-US" altLang="ja-JP" dirty="0"/>
                    </a:p>
                  </a:txBody>
                  <a:tcPr marL="87464" marR="87464"/>
                </a:tc>
                <a:tc>
                  <a:txBody>
                    <a:bodyPr/>
                    <a:lstStyle/>
                    <a:p>
                      <a:r>
                        <a:rPr kumimoji="1" lang="ja-JP" altLang="en-US" dirty="0"/>
                        <a:t>主にＪリーグ</a:t>
                      </a:r>
                    </a:p>
                  </a:txBody>
                  <a:tcPr marL="87464" marR="87464"/>
                </a:tc>
                <a:tc>
                  <a:txBody>
                    <a:bodyPr/>
                    <a:lstStyle/>
                    <a:p>
                      <a:r>
                        <a:rPr kumimoji="1" lang="ja-JP" altLang="en-US" b="1" dirty="0"/>
                        <a:t>競</a:t>
                      </a:r>
                      <a:r>
                        <a:rPr kumimoji="1" lang="ja-JP" altLang="en-US" dirty="0"/>
                        <a:t>馬</a:t>
                      </a:r>
                    </a:p>
                  </a:txBody>
                  <a:tcPr marL="87464" marR="87464"/>
                </a:tc>
                <a:extLst>
                  <a:ext uri="{0D108BD9-81ED-4DB2-BD59-A6C34878D82A}">
                    <a16:rowId xmlns:a16="http://schemas.microsoft.com/office/drawing/2014/main" xmlns="" val="10001"/>
                  </a:ext>
                </a:extLst>
              </a:tr>
              <a:tr h="678691">
                <a:tc>
                  <a:txBody>
                    <a:bodyPr/>
                    <a:lstStyle/>
                    <a:p>
                      <a:r>
                        <a:rPr kumimoji="1" lang="ja-JP" altLang="en-US" dirty="0"/>
                        <a:t>事業主</a:t>
                      </a:r>
                    </a:p>
                  </a:txBody>
                  <a:tcPr marL="87464" marR="87464"/>
                </a:tc>
                <a:tc>
                  <a:txBody>
                    <a:bodyPr/>
                    <a:lstStyle/>
                    <a:p>
                      <a:r>
                        <a:rPr kumimoji="1" lang="ja-JP" altLang="en-US" dirty="0"/>
                        <a:t>文部科学省</a:t>
                      </a:r>
                      <a:r>
                        <a:rPr kumimoji="1" lang="en-US" altLang="ja-JP" dirty="0"/>
                        <a:t>(</a:t>
                      </a:r>
                      <a:r>
                        <a:rPr kumimoji="1" lang="ja-JP" altLang="en-US" dirty="0"/>
                        <a:t>予定</a:t>
                      </a:r>
                      <a:r>
                        <a:rPr kumimoji="1" lang="en-US" altLang="ja-JP" dirty="0"/>
                        <a:t>)</a:t>
                      </a:r>
                      <a:endParaRPr kumimoji="1" lang="ja-JP" altLang="en-US" dirty="0"/>
                    </a:p>
                  </a:txBody>
                  <a:tcPr marL="87464" marR="87464"/>
                </a:tc>
                <a:tc>
                  <a:txBody>
                    <a:bodyPr/>
                    <a:lstStyle/>
                    <a:p>
                      <a:r>
                        <a:rPr kumimoji="1" lang="ja-JP" altLang="en-US" dirty="0"/>
                        <a:t>文部科学省</a:t>
                      </a:r>
                    </a:p>
                  </a:txBody>
                  <a:tcPr marL="87464" marR="87464"/>
                </a:tc>
                <a:tc>
                  <a:txBody>
                    <a:bodyPr/>
                    <a:lstStyle/>
                    <a:p>
                      <a:r>
                        <a:rPr kumimoji="1" lang="ja-JP" altLang="en-US" dirty="0"/>
                        <a:t>農林水産省</a:t>
                      </a:r>
                    </a:p>
                  </a:txBody>
                  <a:tcPr marL="87464" marR="87464"/>
                </a:tc>
                <a:extLst>
                  <a:ext uri="{0D108BD9-81ED-4DB2-BD59-A6C34878D82A}">
                    <a16:rowId xmlns:a16="http://schemas.microsoft.com/office/drawing/2014/main" xmlns="" val="10002"/>
                  </a:ext>
                </a:extLst>
              </a:tr>
              <a:tr h="678691">
                <a:tc>
                  <a:txBody>
                    <a:bodyPr/>
                    <a:lstStyle/>
                    <a:p>
                      <a:r>
                        <a:rPr kumimoji="1" lang="ja-JP" altLang="en-US" dirty="0"/>
                        <a:t>還元率</a:t>
                      </a:r>
                      <a:r>
                        <a:rPr kumimoji="1" lang="en-US" altLang="ja-JP" dirty="0"/>
                        <a:t>(</a:t>
                      </a:r>
                      <a:r>
                        <a:rPr kumimoji="1" lang="ja-JP" altLang="en-US" dirty="0"/>
                        <a:t>払い戻し金</a:t>
                      </a:r>
                      <a:r>
                        <a:rPr kumimoji="1" lang="en-US" altLang="ja-JP" dirty="0"/>
                        <a:t>)</a:t>
                      </a:r>
                      <a:endParaRPr kumimoji="1" lang="ja-JP" altLang="en-US" dirty="0"/>
                    </a:p>
                  </a:txBody>
                  <a:tcPr marL="87464" marR="87464"/>
                </a:tc>
                <a:tc>
                  <a:txBody>
                    <a:bodyPr/>
                    <a:lstStyle/>
                    <a:p>
                      <a:r>
                        <a:rPr kumimoji="1" lang="en-US" altLang="ja-JP" dirty="0">
                          <a:solidFill>
                            <a:schemeClr val="bg1"/>
                          </a:solidFill>
                        </a:rPr>
                        <a:t>90</a:t>
                      </a:r>
                      <a:r>
                        <a:rPr kumimoji="1" lang="ja-JP" altLang="en-US" dirty="0">
                          <a:solidFill>
                            <a:schemeClr val="bg1"/>
                          </a:solidFill>
                        </a:rPr>
                        <a:t>～</a:t>
                      </a:r>
                      <a:r>
                        <a:rPr kumimoji="1" lang="en-US" altLang="ja-JP" dirty="0">
                          <a:solidFill>
                            <a:schemeClr val="bg1"/>
                          </a:solidFill>
                        </a:rPr>
                        <a:t>98</a:t>
                      </a:r>
                      <a:r>
                        <a:rPr kumimoji="1" lang="ja-JP" altLang="en-US" dirty="0">
                          <a:solidFill>
                            <a:schemeClr val="bg1"/>
                          </a:solidFill>
                        </a:rPr>
                        <a:t>％</a:t>
                      </a:r>
                      <a:endParaRPr kumimoji="1" lang="en-US" altLang="ja-JP" dirty="0">
                        <a:solidFill>
                          <a:schemeClr val="bg1"/>
                        </a:solidFill>
                      </a:endParaRPr>
                    </a:p>
                    <a:p>
                      <a:endParaRPr kumimoji="1" lang="en-US" altLang="ja-JP" dirty="0"/>
                    </a:p>
                    <a:p>
                      <a:endParaRPr kumimoji="1" lang="en-US" altLang="ja-JP" dirty="0"/>
                    </a:p>
                  </a:txBody>
                  <a:tcPr marL="87464" marR="87464">
                    <a:solidFill>
                      <a:schemeClr val="accent1">
                        <a:lumMod val="75000"/>
                      </a:schemeClr>
                    </a:solidFill>
                  </a:tcPr>
                </a:tc>
                <a:tc>
                  <a:txBody>
                    <a:bodyPr/>
                    <a:lstStyle/>
                    <a:p>
                      <a:r>
                        <a:rPr kumimoji="1" lang="ja-JP" altLang="en-US" dirty="0"/>
                        <a:t>５０％</a:t>
                      </a:r>
                      <a:endParaRPr kumimoji="1" lang="en-US" altLang="ja-JP" dirty="0"/>
                    </a:p>
                  </a:txBody>
                  <a:tcPr marL="87464" marR="87464"/>
                </a:tc>
                <a:tc>
                  <a:txBody>
                    <a:bodyPr/>
                    <a:lstStyle/>
                    <a:p>
                      <a:r>
                        <a:rPr kumimoji="1" lang="en-US" altLang="ja-JP" dirty="0"/>
                        <a:t>75</a:t>
                      </a:r>
                      <a:r>
                        <a:rPr kumimoji="1" lang="ja-JP" altLang="en-US" dirty="0"/>
                        <a:t>％</a:t>
                      </a:r>
                    </a:p>
                  </a:txBody>
                  <a:tcPr marL="87464" marR="87464"/>
                </a:tc>
                <a:extLst>
                  <a:ext uri="{0D108BD9-81ED-4DB2-BD59-A6C34878D82A}">
                    <a16:rowId xmlns:a16="http://schemas.microsoft.com/office/drawing/2014/main" xmlns="" val="10003"/>
                  </a:ext>
                </a:extLst>
              </a:tr>
              <a:tr h="678691">
                <a:tc>
                  <a:txBody>
                    <a:bodyPr/>
                    <a:lstStyle/>
                    <a:p>
                      <a:r>
                        <a:rPr kumimoji="1" lang="ja-JP" altLang="en-US" dirty="0"/>
                        <a:t>タイミング</a:t>
                      </a:r>
                    </a:p>
                  </a:txBody>
                  <a:tcPr marL="87464" marR="87464"/>
                </a:tc>
                <a:tc>
                  <a:txBody>
                    <a:bodyPr/>
                    <a:lstStyle/>
                    <a:p>
                      <a:r>
                        <a:rPr kumimoji="1" lang="ja-JP" altLang="en-US" dirty="0">
                          <a:solidFill>
                            <a:schemeClr val="bg1"/>
                          </a:solidFill>
                        </a:rPr>
                        <a:t>リアルタイム</a:t>
                      </a:r>
                    </a:p>
                  </a:txBody>
                  <a:tcPr marL="87464" marR="87464">
                    <a:solidFill>
                      <a:schemeClr val="accent1">
                        <a:lumMod val="75000"/>
                      </a:schemeClr>
                    </a:solidFill>
                  </a:tcPr>
                </a:tc>
                <a:tc>
                  <a:txBody>
                    <a:bodyPr/>
                    <a:lstStyle/>
                    <a:p>
                      <a:r>
                        <a:rPr kumimoji="1" lang="ja-JP" altLang="en-US" dirty="0"/>
                        <a:t>試合前</a:t>
                      </a:r>
                    </a:p>
                  </a:txBody>
                  <a:tcPr marL="87464" marR="87464"/>
                </a:tc>
                <a:tc>
                  <a:txBody>
                    <a:bodyPr/>
                    <a:lstStyle/>
                    <a:p>
                      <a:r>
                        <a:rPr kumimoji="1" lang="ja-JP" altLang="en-US" dirty="0"/>
                        <a:t>レース前</a:t>
                      </a:r>
                    </a:p>
                  </a:txBody>
                  <a:tcPr marL="87464" marR="87464"/>
                </a:tc>
                <a:extLst>
                  <a:ext uri="{0D108BD9-81ED-4DB2-BD59-A6C34878D82A}">
                    <a16:rowId xmlns:a16="http://schemas.microsoft.com/office/drawing/2014/main" xmlns="" val="10004"/>
                  </a:ext>
                </a:extLst>
              </a:tr>
              <a:tr h="678691">
                <a:tc>
                  <a:txBody>
                    <a:bodyPr/>
                    <a:lstStyle/>
                    <a:p>
                      <a:r>
                        <a:rPr kumimoji="1" lang="ja-JP" altLang="en-US" dirty="0"/>
                        <a:t>賭博内容</a:t>
                      </a:r>
                    </a:p>
                  </a:txBody>
                  <a:tcPr marL="87464" marR="87464"/>
                </a:tc>
                <a:tc>
                  <a:txBody>
                    <a:bodyPr/>
                    <a:lstStyle/>
                    <a:p>
                      <a:r>
                        <a:rPr kumimoji="1" lang="ja-JP" altLang="en-US" dirty="0">
                          <a:solidFill>
                            <a:schemeClr val="bg1"/>
                          </a:solidFill>
                        </a:rPr>
                        <a:t>１００種類以上</a:t>
                      </a:r>
                    </a:p>
                  </a:txBody>
                  <a:tcPr marL="87464" marR="87464">
                    <a:solidFill>
                      <a:schemeClr val="accent1">
                        <a:lumMod val="75000"/>
                      </a:schemeClr>
                    </a:solidFill>
                  </a:tcPr>
                </a:tc>
                <a:tc>
                  <a:txBody>
                    <a:bodyPr/>
                    <a:lstStyle/>
                    <a:p>
                      <a:r>
                        <a:rPr kumimoji="1" lang="ja-JP" altLang="en-US" dirty="0"/>
                        <a:t>勝敗</a:t>
                      </a:r>
                    </a:p>
                  </a:txBody>
                  <a:tcPr marL="87464" marR="87464"/>
                </a:tc>
                <a:tc>
                  <a:txBody>
                    <a:bodyPr/>
                    <a:lstStyle/>
                    <a:p>
                      <a:r>
                        <a:rPr kumimoji="1" lang="ja-JP" altLang="en-US" dirty="0"/>
                        <a:t>順位</a:t>
                      </a:r>
                    </a:p>
                  </a:txBody>
                  <a:tcPr marL="87464" marR="87464"/>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val="692351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19628DDF-65BF-4C8D-9FE0-D021583787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xmlns="" id="{B116EFE6-AA29-4179-8372-BCE2CA97B33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7" name="Straight Connector 16">
            <a:extLst>
              <a:ext uri="{FF2B5EF4-FFF2-40B4-BE49-F238E27FC236}">
                <a16:creationId xmlns:a16="http://schemas.microsoft.com/office/drawing/2014/main" xmlns="" id="{F4BDD6CA-80C0-4861-B6B6-E3B928D629C8}"/>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9" name="Rectangle 18">
            <a:extLst>
              <a:ext uri="{FF2B5EF4-FFF2-40B4-BE49-F238E27FC236}">
                <a16:creationId xmlns:a16="http://schemas.microsoft.com/office/drawing/2014/main" xmlns="" id="{9A7CE97B-56DB-468B-A006-7496014401F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045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xmlns="" id="{571093C2-1867-442A-857B-E469565FBEB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3048"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タイトル 1"/>
          <p:cNvSpPr>
            <a:spLocks noGrp="1"/>
          </p:cNvSpPr>
          <p:nvPr>
            <p:ph type="title"/>
          </p:nvPr>
        </p:nvSpPr>
        <p:spPr>
          <a:xfrm>
            <a:off x="1065197" y="5120640"/>
            <a:ext cx="10058400" cy="822960"/>
          </a:xfrm>
        </p:spPr>
        <p:txBody>
          <a:bodyPr vert="horz" lIns="91440" tIns="45720" rIns="91440" bIns="45720" rtlCol="0" anchor="b">
            <a:normAutofit/>
          </a:bodyPr>
          <a:lstStyle/>
          <a:p>
            <a:pPr algn="ctr"/>
            <a:r>
              <a:rPr lang="ja-JP" altLang="en-US" sz="5400" kern="1200" spc="-50" baseline="0" dirty="0">
                <a:solidFill>
                  <a:srgbClr val="FFFFFF"/>
                </a:solidFill>
                <a:latin typeface="+mj-lt"/>
                <a:ea typeface="+mj-ea"/>
                <a:cs typeface="+mj-cs"/>
              </a:rPr>
              <a:t>香港ジョッキークラブ</a:t>
            </a:r>
            <a:endParaRPr kumimoji="1" lang="en-US" altLang="ja-JP" sz="5400" kern="1200" spc="-50" baseline="0" dirty="0">
              <a:solidFill>
                <a:srgbClr val="FFFFFF"/>
              </a:solidFill>
              <a:latin typeface="+mj-lt"/>
              <a:ea typeface="+mj-ea"/>
              <a:cs typeface="+mj-cs"/>
            </a:endParaRPr>
          </a:p>
        </p:txBody>
      </p:sp>
      <p:sp>
        <p:nvSpPr>
          <p:cNvPr id="6" name="テキスト プレースホルダー 5"/>
          <p:cNvSpPr>
            <a:spLocks noGrp="1"/>
          </p:cNvSpPr>
          <p:nvPr>
            <p:ph type="body" sz="half" idx="2"/>
          </p:nvPr>
        </p:nvSpPr>
        <p:spPr>
          <a:xfrm>
            <a:off x="1065212" y="5943600"/>
            <a:ext cx="10058400" cy="54351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oAutofit/>
          </a:bodyPr>
          <a:lstStyle/>
          <a:p>
            <a:pPr algn="ctr"/>
            <a:r>
              <a:rPr kumimoji="1" lang="ja-JP" altLang="en-US" sz="3600" kern="1200" cap="all" spc="200" baseline="0" dirty="0">
                <a:solidFill>
                  <a:srgbClr val="FFFFFF"/>
                </a:solidFill>
                <a:latin typeface="+mj-lt"/>
                <a:ea typeface="+mn-ea"/>
                <a:cs typeface="+mn-cs"/>
              </a:rPr>
              <a:t>香港にある公営の競馬の競技団体</a:t>
            </a:r>
          </a:p>
        </p:txBody>
      </p:sp>
      <p:pic>
        <p:nvPicPr>
          <p:cNvPr id="7" name="図 6"/>
          <p:cNvPicPr>
            <a:picLocks noChangeAspect="1"/>
          </p:cNvPicPr>
          <p:nvPr/>
        </p:nvPicPr>
        <p:blipFill rotWithShape="1">
          <a:blip r:embed="rId2"/>
          <a:srcRect l="34959" r="14408" b="1"/>
          <a:stretch/>
        </p:blipFill>
        <p:spPr>
          <a:xfrm>
            <a:off x="20" y="10"/>
            <a:ext cx="3954681" cy="4744794"/>
          </a:xfrm>
          <a:prstGeom prst="rect">
            <a:avLst/>
          </a:prstGeom>
        </p:spPr>
      </p:pic>
      <p:pic>
        <p:nvPicPr>
          <p:cNvPr id="5" name="コンテンツ プレースホルダー 4"/>
          <p:cNvPicPr>
            <a:picLocks noGrp="1" noChangeAspect="1"/>
          </p:cNvPicPr>
          <p:nvPr>
            <p:ph idx="1"/>
          </p:nvPr>
        </p:nvPicPr>
        <p:blipFill rotWithShape="1">
          <a:blip r:embed="rId3"/>
          <a:srcRect l="22029" r="22657" b="2"/>
          <a:stretch/>
        </p:blipFill>
        <p:spPr>
          <a:xfrm>
            <a:off x="4115568" y="-509"/>
            <a:ext cx="3956242" cy="4756229"/>
          </a:xfrm>
          <a:prstGeom prst="rect">
            <a:avLst/>
          </a:prstGeom>
        </p:spPr>
      </p:pic>
      <p:pic>
        <p:nvPicPr>
          <p:cNvPr id="8" name="図 7"/>
          <p:cNvPicPr>
            <a:picLocks noChangeAspect="1"/>
          </p:cNvPicPr>
          <p:nvPr/>
        </p:nvPicPr>
        <p:blipFill rotWithShape="1">
          <a:blip r:embed="rId4"/>
          <a:srcRect l="19525" r="17955"/>
          <a:stretch/>
        </p:blipFill>
        <p:spPr>
          <a:xfrm>
            <a:off x="8234218" y="1965"/>
            <a:ext cx="3957782" cy="4747788"/>
          </a:xfrm>
          <a:prstGeom prst="rect">
            <a:avLst/>
          </a:prstGeom>
        </p:spPr>
      </p:pic>
      <p:sp>
        <p:nvSpPr>
          <p:cNvPr id="23" name="Rectangle 22">
            <a:extLst>
              <a:ext uri="{FF2B5EF4-FFF2-40B4-BE49-F238E27FC236}">
                <a16:creationId xmlns:a16="http://schemas.microsoft.com/office/drawing/2014/main" xmlns="" id="{8BB16461-D3DF-4836-B20B-4E94CAD2075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946293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香港ジョッキークラブ</a:t>
            </a:r>
          </a:p>
        </p:txBody>
      </p:sp>
      <p:graphicFrame>
        <p:nvGraphicFramePr>
          <p:cNvPr id="8" name="コンテンツ プレースホルダー 7">
            <a:extLst>
              <a:ext uri="{FF2B5EF4-FFF2-40B4-BE49-F238E27FC236}">
                <a16:creationId xmlns:a16="http://schemas.microsoft.com/office/drawing/2014/main" xmlns="" id="{56FD103E-9E0A-4D17-B3B5-155631070BAA}"/>
              </a:ext>
            </a:extLst>
          </p:cNvPr>
          <p:cNvGraphicFramePr>
            <a:graphicFrameLocks noGrp="1"/>
          </p:cNvGraphicFramePr>
          <p:nvPr>
            <p:ph idx="1"/>
            <p:extLst>
              <p:ext uri="{D42A27DB-BD31-4B8C-83A1-F6EECF244321}">
                <p14:modId xmlns:p14="http://schemas.microsoft.com/office/powerpoint/2010/main" val="3281270507"/>
              </p:ext>
            </p:extLst>
          </p:nvPr>
        </p:nvGraphicFramePr>
        <p:xfrm>
          <a:off x="1096963" y="1846263"/>
          <a:ext cx="10058400" cy="4022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円形吹き出し 2"/>
          <p:cNvSpPr/>
          <p:nvPr/>
        </p:nvSpPr>
        <p:spPr>
          <a:xfrm>
            <a:off x="779487" y="1846263"/>
            <a:ext cx="3192905" cy="1309691"/>
          </a:xfrm>
          <a:prstGeom prst="wedgeEllipseCallout">
            <a:avLst>
              <a:gd name="adj1" fmla="val 28485"/>
              <a:gd name="adj2" fmla="val 5906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t>公営ギャンブル組織</a:t>
            </a:r>
          </a:p>
        </p:txBody>
      </p:sp>
    </p:spTree>
    <p:extLst>
      <p:ext uri="{BB962C8B-B14F-4D97-AF65-F5344CB8AC3E}">
        <p14:creationId xmlns:p14="http://schemas.microsoft.com/office/powerpoint/2010/main" val="1221362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5400" dirty="0"/>
              <a:t>現状課題</a:t>
            </a:r>
            <a:endParaRPr kumimoji="1" lang="ja-JP" altLang="en-US" sz="5400" dirty="0"/>
          </a:p>
        </p:txBody>
      </p:sp>
      <p:pic>
        <p:nvPicPr>
          <p:cNvPr id="5" name="コンテンツ プレースホルダー 4">
            <a:extLst>
              <a:ext uri="{FF2B5EF4-FFF2-40B4-BE49-F238E27FC236}">
                <a16:creationId xmlns:a16="http://schemas.microsoft.com/office/drawing/2014/main" xmlns="" id="{0D434D1F-141F-42BC-ACA2-6C00479C7F47}"/>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p:blipFill>
        <p:spPr>
          <a:xfrm>
            <a:off x="4800600" y="816765"/>
            <a:ext cx="6492875" cy="5087945"/>
          </a:xfrm>
          <a:prstGeom prst="rect">
            <a:avLst/>
          </a:prstGeom>
        </p:spPr>
      </p:pic>
      <p:sp>
        <p:nvSpPr>
          <p:cNvPr id="4" name="テキスト プレースホルダー 3"/>
          <p:cNvSpPr>
            <a:spLocks noGrp="1"/>
          </p:cNvSpPr>
          <p:nvPr>
            <p:ph type="body" sz="half" idx="2"/>
          </p:nvPr>
        </p:nvSpPr>
        <p:spPr/>
        <p:txBody>
          <a:bodyPr/>
          <a:lstStyle/>
          <a:p>
            <a:endParaRPr kumimoji="1" lang="ja-JP" altLang="en-US" dirty="0"/>
          </a:p>
        </p:txBody>
      </p:sp>
    </p:spTree>
    <p:extLst>
      <p:ext uri="{BB962C8B-B14F-4D97-AF65-F5344CB8AC3E}">
        <p14:creationId xmlns:p14="http://schemas.microsoft.com/office/powerpoint/2010/main" val="1494732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p:txBody>
          <a:bodyPr vert="horz" lIns="91440" tIns="45720" rIns="91440" bIns="45720" rtlCol="0" anchor="b">
            <a:normAutofit/>
          </a:bodyPr>
          <a:lstStyle/>
          <a:p>
            <a:r>
              <a:rPr lang="ja-JP" altLang="en-US" sz="4800" kern="1200" spc="-50" baseline="0">
                <a:solidFill>
                  <a:schemeClr val="tx1">
                    <a:lumMod val="75000"/>
                    <a:lumOff val="25000"/>
                  </a:schemeClr>
                </a:solidFill>
                <a:latin typeface="+mj-lt"/>
                <a:ea typeface="+mj-ea"/>
                <a:cs typeface="+mj-cs"/>
              </a:rPr>
              <a:t>現状課題</a:t>
            </a:r>
            <a:endParaRPr kumimoji="1" lang="en-US" altLang="ja-JP" sz="4800" kern="1200" spc="-50" baseline="0">
              <a:solidFill>
                <a:schemeClr val="tx1">
                  <a:lumMod val="75000"/>
                  <a:lumOff val="25000"/>
                </a:schemeClr>
              </a:solidFill>
              <a:latin typeface="+mj-lt"/>
              <a:ea typeface="+mj-ea"/>
              <a:cs typeface="+mj-cs"/>
            </a:endParaRPr>
          </a:p>
        </p:txBody>
      </p:sp>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val="1683043612"/>
              </p:ext>
            </p:extLst>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99832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sz="3200" dirty="0">
                <a:latin typeface="メイリオ" panose="020B0604030504040204" pitchFamily="50" charset="-128"/>
                <a:ea typeface="メイリオ" panose="020B0604030504040204" pitchFamily="50" charset="-128"/>
                <a:cs typeface="メイリオ" panose="020B0604030504040204" pitchFamily="50" charset="-128"/>
              </a:rPr>
              <a:t/>
            </a:r>
            <a:br>
              <a:rPr lang="en-US" altLang="ja-JP" sz="3200" dirty="0">
                <a:latin typeface="メイリオ" panose="020B0604030504040204" pitchFamily="50" charset="-128"/>
                <a:ea typeface="メイリオ" panose="020B0604030504040204" pitchFamily="50" charset="-128"/>
                <a:cs typeface="メイリオ" panose="020B0604030504040204" pitchFamily="50" charset="-128"/>
              </a:rPr>
            </a:br>
            <a:endParaRPr lang="ja-JP" altLang="en-US" sz="32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コンテンツ プレースホルダー 2"/>
          <p:cNvSpPr>
            <a:spLocks noGrp="1"/>
          </p:cNvSpPr>
          <p:nvPr>
            <p:ph idx="1"/>
          </p:nvPr>
        </p:nvSpPr>
        <p:spPr>
          <a:xfrm>
            <a:off x="2086270" y="1819399"/>
            <a:ext cx="8223839" cy="1872208"/>
          </a:xfrm>
        </p:spPr>
        <p:txBody>
          <a:bodyPr>
            <a:noAutofit/>
          </a:bodyPr>
          <a:lstStyle/>
          <a:p>
            <a:pPr marL="0" indent="0">
              <a:buNone/>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000"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申請認定区域整備計画に記載された特定複合観光施設区域におけるカジノ施設の数が一を超えず</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かつ、当該カジノ施設のカジノ行為区画のうち専らカジノ行為の用に供されるものとしてカジノ管理委員会規則で定める部分の床面積の合計が、カジノ事業の健全な運営を図る見地から適当であると認められるものとして政令で定める面積を超えないこと。</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テキスト ボックス 4"/>
          <p:cNvSpPr txBox="1"/>
          <p:nvPr/>
        </p:nvSpPr>
        <p:spPr>
          <a:xfrm>
            <a:off x="981979" y="906363"/>
            <a:ext cx="2448272" cy="830997"/>
          </a:xfrm>
          <a:prstGeom prst="rect">
            <a:avLst/>
          </a:prstGeom>
          <a:noFill/>
        </p:spPr>
        <p:txBody>
          <a:bodyPr wrap="square" rtlCol="0">
            <a:spAutoFit/>
          </a:bodyPr>
          <a:lstStyle/>
          <a:p>
            <a:pPr algn="ctr"/>
            <a:r>
              <a:rPr lang="ja-JP" altLang="en-US" sz="4800" dirty="0">
                <a:latin typeface="メイリオ" panose="020B0604030504040204" pitchFamily="50" charset="-128"/>
                <a:ea typeface="メイリオ" panose="020B0604030504040204" pitchFamily="50" charset="-128"/>
                <a:cs typeface="メイリオ" panose="020B0604030504040204" pitchFamily="50" charset="-128"/>
              </a:rPr>
              <a:t>法律</a:t>
            </a:r>
            <a:endParaRPr lang="en-US" altLang="ja-JP" sz="4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正方形/長方形 5"/>
          <p:cNvSpPr/>
          <p:nvPr/>
        </p:nvSpPr>
        <p:spPr>
          <a:xfrm>
            <a:off x="2086115" y="4581128"/>
            <a:ext cx="7848872" cy="1656184"/>
          </a:xfrm>
          <a:prstGeom prst="rect">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ja-JP" altLang="en-US"/>
          </a:p>
        </p:txBody>
      </p:sp>
      <p:sp>
        <p:nvSpPr>
          <p:cNvPr id="7" name="テキスト ボックス 6"/>
          <p:cNvSpPr txBox="1"/>
          <p:nvPr/>
        </p:nvSpPr>
        <p:spPr>
          <a:xfrm>
            <a:off x="2206115" y="5013177"/>
            <a:ext cx="7694731" cy="954107"/>
          </a:xfrm>
          <a:prstGeom prst="rect">
            <a:avLst/>
          </a:prstGeom>
          <a:noFill/>
        </p:spPr>
        <p:txBody>
          <a:bodyPr wrap="square" rtlCol="0">
            <a:spAutoFit/>
          </a:bodyPr>
          <a:lstStyle/>
          <a:p>
            <a:r>
              <a:rPr lang="en-US" altLang="ja-JP" sz="2800" dirty="0">
                <a:latin typeface="メイリオ" panose="020B0604030504040204" pitchFamily="50" charset="-128"/>
                <a:ea typeface="メイリオ" panose="020B0604030504040204" pitchFamily="50" charset="-128"/>
                <a:cs typeface="メイリオ" panose="020B0604030504040204" pitchFamily="50" charset="-128"/>
              </a:rPr>
              <a:t>IR</a:t>
            </a: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整備法でカジノ施設は</a:t>
            </a:r>
            <a:r>
              <a:rPr lang="en-US" altLang="ja-JP" sz="2800"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に限定すると定められている。</a:t>
            </a:r>
          </a:p>
        </p:txBody>
      </p:sp>
      <p:sp>
        <p:nvSpPr>
          <p:cNvPr id="8" name="テキスト ボックス 7"/>
          <p:cNvSpPr txBox="1"/>
          <p:nvPr/>
        </p:nvSpPr>
        <p:spPr>
          <a:xfrm>
            <a:off x="8149869" y="3936736"/>
            <a:ext cx="2160240" cy="307777"/>
          </a:xfrm>
          <a:prstGeom prst="rect">
            <a:avLst/>
          </a:prstGeom>
          <a:noFill/>
        </p:spPr>
        <p:txBody>
          <a:bodyPr wrap="square" rtlCol="0">
            <a:spAutoFit/>
          </a:bodyPr>
          <a:lstStyle/>
          <a:p>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IR</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整備法　第</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41</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条）</a:t>
            </a:r>
          </a:p>
        </p:txBody>
      </p:sp>
    </p:spTree>
    <p:extLst>
      <p:ext uri="{BB962C8B-B14F-4D97-AF65-F5344CB8AC3E}">
        <p14:creationId xmlns:p14="http://schemas.microsoft.com/office/powerpoint/2010/main" val="2996240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2063552" y="1807901"/>
            <a:ext cx="8229600" cy="4525963"/>
          </a:xfrm>
        </p:spPr>
        <p:txBody>
          <a:bodyPr>
            <a:normAutofit/>
          </a:bodyPr>
          <a:lstStyle/>
          <a:p>
            <a:pPr marL="0" indent="0">
              <a:buNone/>
            </a:pP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・近年のギャンブル依存症患者数の推移</a:t>
            </a:r>
            <a:endParaRPr lang="en-US" altLang="ja-JP" sz="24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テキスト ボックス 4"/>
          <p:cNvSpPr txBox="1"/>
          <p:nvPr/>
        </p:nvSpPr>
        <p:spPr>
          <a:xfrm>
            <a:off x="801029" y="1072891"/>
            <a:ext cx="4504137" cy="646331"/>
          </a:xfrm>
          <a:prstGeom prst="rect">
            <a:avLst/>
          </a:prstGeom>
          <a:noFill/>
        </p:spPr>
        <p:txBody>
          <a:bodyPr wrap="square" rtlCol="0">
            <a:spAutoFit/>
          </a:bodyPr>
          <a:lstStyle/>
          <a:p>
            <a:pPr algn="ctr"/>
            <a:r>
              <a:rPr lang="ja-JP" altLang="en-US" sz="3600" dirty="0">
                <a:latin typeface="メイリオ" panose="020B0604030504040204" pitchFamily="50" charset="-128"/>
                <a:ea typeface="メイリオ" panose="020B0604030504040204" pitchFamily="50" charset="-128"/>
                <a:cs typeface="メイリオ" panose="020B0604030504040204" pitchFamily="50" charset="-128"/>
              </a:rPr>
              <a:t>ギャンブル依存</a:t>
            </a:r>
          </a:p>
        </p:txBody>
      </p:sp>
      <p:graphicFrame>
        <p:nvGraphicFramePr>
          <p:cNvPr id="14" name="オブジェクト 12"/>
          <p:cNvGraphicFramePr>
            <a:graphicFrameLocks noChangeAspect="1"/>
          </p:cNvGraphicFramePr>
          <p:nvPr/>
        </p:nvGraphicFramePr>
        <p:xfrm>
          <a:off x="2639617" y="2276873"/>
          <a:ext cx="6099175" cy="39846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1651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ex.</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児童虐待</a:t>
            </a:r>
            <a:endParaRPr kumimoji="1" lang="ja-JP" altLang="en-US" dirty="0"/>
          </a:p>
        </p:txBody>
      </p:sp>
      <p:pic>
        <p:nvPicPr>
          <p:cNvPr id="5"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096962" y="1817848"/>
            <a:ext cx="6457135" cy="39815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コンテンツ プレースホルダー 3"/>
          <p:cNvSpPr>
            <a:spLocks noGrp="1"/>
          </p:cNvSpPr>
          <p:nvPr>
            <p:ph sz="half" idx="2"/>
          </p:nvPr>
        </p:nvSpPr>
        <p:spPr>
          <a:xfrm>
            <a:off x="7652951" y="2257167"/>
            <a:ext cx="3665838" cy="3548265"/>
          </a:xfrm>
        </p:spPr>
        <p:txBody>
          <a:bodyPr/>
          <a:lstStyle/>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これは虐待が増えた訳ではなく、</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相談する人が増えた</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ことで</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統計値が上がっている</a:t>
            </a:r>
          </a:p>
          <a:p>
            <a:endParaRPr kumimoji="1" lang="ja-JP" altLang="en-US" dirty="0"/>
          </a:p>
        </p:txBody>
      </p:sp>
      <p:sp>
        <p:nvSpPr>
          <p:cNvPr id="6" name="テキスト ボックス 5"/>
          <p:cNvSpPr txBox="1"/>
          <p:nvPr/>
        </p:nvSpPr>
        <p:spPr>
          <a:xfrm>
            <a:off x="1815548" y="5799438"/>
            <a:ext cx="5001103" cy="646331"/>
          </a:xfrm>
          <a:prstGeom prst="rect">
            <a:avLst/>
          </a:prstGeom>
          <a:noFill/>
        </p:spPr>
        <p:txBody>
          <a:bodyPr wrap="square" rtlCol="0">
            <a:spAutoFit/>
          </a:bodyPr>
          <a:lstStyle/>
          <a:p>
            <a:r>
              <a:rPr lang="en-US" altLang="ja-JP" dirty="0">
                <a:hlinkClick r:id="rId3"/>
              </a:rPr>
              <a:t>http://www.orangeribbon.jp/about/child/data.php</a:t>
            </a:r>
            <a:r>
              <a:rPr lang="ja-JP" altLang="en-US" dirty="0"/>
              <a:t>（参照）</a:t>
            </a:r>
          </a:p>
        </p:txBody>
      </p:sp>
      <p:pic>
        <p:nvPicPr>
          <p:cNvPr id="7" name="図 6"/>
          <p:cNvPicPr>
            <a:picLocks noChangeAspect="1"/>
          </p:cNvPicPr>
          <p:nvPr/>
        </p:nvPicPr>
        <p:blipFill>
          <a:blip r:embed="rId4"/>
          <a:stretch>
            <a:fillRect/>
          </a:stretch>
        </p:blipFill>
        <p:spPr>
          <a:xfrm>
            <a:off x="9936647" y="0"/>
            <a:ext cx="2255353" cy="1737360"/>
          </a:xfrm>
          <a:prstGeom prst="rect">
            <a:avLst/>
          </a:prstGeom>
        </p:spPr>
      </p:pic>
    </p:spTree>
    <p:extLst>
      <p:ext uri="{BB962C8B-B14F-4D97-AF65-F5344CB8AC3E}">
        <p14:creationId xmlns:p14="http://schemas.microsoft.com/office/powerpoint/2010/main" val="3295389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4000" dirty="0">
                <a:latin typeface="メイリオ" panose="020B0604030504040204" pitchFamily="50" charset="-128"/>
                <a:ea typeface="メイリオ" panose="020B0604030504040204" pitchFamily="50" charset="-128"/>
                <a:cs typeface="メイリオ" panose="020B0604030504040204" pitchFamily="50" charset="-128"/>
              </a:rPr>
              <a:t>ギャンブル依存症対策</a:t>
            </a:r>
          </a:p>
        </p:txBody>
      </p:sp>
      <p:graphicFrame>
        <p:nvGraphicFramePr>
          <p:cNvPr id="5" name="コンテンツ プレースホルダー 4"/>
          <p:cNvGraphicFramePr>
            <a:graphicFrameLocks noGrp="1"/>
          </p:cNvGraphicFramePr>
          <p:nvPr>
            <p:ph idx="1"/>
          </p:nvPr>
        </p:nvGraphicFramePr>
        <p:xfrm>
          <a:off x="2011680" y="1861606"/>
          <a:ext cx="8153812" cy="43909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9" name="直線コネクタ 8"/>
          <p:cNvCxnSpPr/>
          <p:nvPr/>
        </p:nvCxnSpPr>
        <p:spPr>
          <a:xfrm>
            <a:off x="3785638" y="4237271"/>
            <a:ext cx="1224136" cy="0"/>
          </a:xfrm>
          <a:prstGeom prst="line">
            <a:avLst/>
          </a:prstGeom>
        </p:spPr>
        <p:style>
          <a:lnRef idx="1">
            <a:schemeClr val="accent2"/>
          </a:lnRef>
          <a:fillRef idx="0">
            <a:schemeClr val="accent2"/>
          </a:fillRef>
          <a:effectRef idx="0">
            <a:schemeClr val="accent2"/>
          </a:effectRef>
          <a:fontRef idx="minor">
            <a:schemeClr val="tx1"/>
          </a:fontRef>
        </p:style>
      </p:cxnSp>
      <p:sp>
        <p:nvSpPr>
          <p:cNvPr id="12" name="円形吹き出し 11"/>
          <p:cNvSpPr/>
          <p:nvPr/>
        </p:nvSpPr>
        <p:spPr>
          <a:xfrm>
            <a:off x="1541792" y="1772816"/>
            <a:ext cx="2592288" cy="1512168"/>
          </a:xfrm>
          <a:prstGeom prst="wedgeEllipseCallout">
            <a:avLst>
              <a:gd name="adj1" fmla="val 34740"/>
              <a:gd name="adj2" fmla="val 71057"/>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ja-JP" altLang="en-US"/>
          </a:p>
        </p:txBody>
      </p:sp>
      <p:sp>
        <p:nvSpPr>
          <p:cNvPr id="13" name="テキスト ボックス 12"/>
          <p:cNvSpPr txBox="1"/>
          <p:nvPr/>
        </p:nvSpPr>
        <p:spPr>
          <a:xfrm>
            <a:off x="1793820" y="2344234"/>
            <a:ext cx="2088232" cy="369332"/>
          </a:xfrm>
          <a:prstGeom prst="rect">
            <a:avLst/>
          </a:prstGeom>
          <a:noFill/>
        </p:spPr>
        <p:txBody>
          <a:bodyPr wrap="square" rtlCol="0">
            <a:spAutoFit/>
          </a:bodyPr>
          <a:lstStyle/>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本人確認が最重要</a:t>
            </a:r>
          </a:p>
        </p:txBody>
      </p:sp>
      <p:cxnSp>
        <p:nvCxnSpPr>
          <p:cNvPr id="15" name="直線コネクタ 14"/>
          <p:cNvCxnSpPr/>
          <p:nvPr/>
        </p:nvCxnSpPr>
        <p:spPr>
          <a:xfrm>
            <a:off x="1793820" y="2713566"/>
            <a:ext cx="2088232" cy="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861298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コンテンツ プレースホルダー 6"/>
          <p:cNvGraphicFramePr>
            <a:graphicFrameLocks noGrp="1"/>
          </p:cNvGraphicFramePr>
          <p:nvPr>
            <p:ph idx="1"/>
          </p:nvPr>
        </p:nvGraphicFramePr>
        <p:xfrm>
          <a:off x="2429216" y="1795849"/>
          <a:ext cx="7617739" cy="41696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正方形/長方形 5"/>
          <p:cNvSpPr/>
          <p:nvPr/>
        </p:nvSpPr>
        <p:spPr>
          <a:xfrm>
            <a:off x="3033729" y="5965465"/>
            <a:ext cx="6408712" cy="646331"/>
          </a:xfrm>
          <a:prstGeom prst="rect">
            <a:avLst/>
          </a:prstGeom>
        </p:spPr>
        <p:txBody>
          <a:bodyPr wrap="square">
            <a:spAutoFit/>
          </a:bodyPr>
          <a:lstStyle/>
          <a:p>
            <a:r>
              <a:rPr lang="en-US" altLang="ja-JP" dirty="0">
                <a:hlinkClick r:id="rId7"/>
              </a:rPr>
              <a:t>https://ameblo.jp/usj826--l-c-a-studios/entry-12245055313.html</a:t>
            </a:r>
            <a:endParaRPr lang="en-US" altLang="ja-JP" dirty="0"/>
          </a:p>
          <a:p>
            <a:r>
              <a:rPr lang="ja-JP" altLang="en-US" dirty="0"/>
              <a:t>（参照）</a:t>
            </a:r>
          </a:p>
        </p:txBody>
      </p:sp>
      <p:sp>
        <p:nvSpPr>
          <p:cNvPr id="8" name="テキスト ボックス 7"/>
          <p:cNvSpPr txBox="1"/>
          <p:nvPr/>
        </p:nvSpPr>
        <p:spPr>
          <a:xfrm>
            <a:off x="2198083" y="635497"/>
            <a:ext cx="7848872" cy="1200329"/>
          </a:xfrm>
          <a:prstGeom prst="rect">
            <a:avLst/>
          </a:prstGeom>
          <a:noFill/>
        </p:spPr>
        <p:txBody>
          <a:bodyPr wrap="square" rtlCol="0">
            <a:spAutoFit/>
          </a:bodyPr>
          <a:lstStyle/>
          <a:p>
            <a:pPr algn="ctr"/>
            <a:r>
              <a:rPr lang="ja-JP" altLang="en-US" sz="3600" dirty="0">
                <a:latin typeface="メイリオ" panose="020B0604030504040204" pitchFamily="50" charset="-128"/>
                <a:ea typeface="メイリオ" panose="020B0604030504040204" pitchFamily="50" charset="-128"/>
                <a:cs typeface="メイリオ" panose="020B0604030504040204" pitchFamily="50" charset="-128"/>
              </a:rPr>
              <a:t>例</a:t>
            </a:r>
            <a:r>
              <a:rPr lang="en-US" altLang="ja-JP" sz="36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360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3600" dirty="0">
                <a:latin typeface="メイリオ" panose="020B0604030504040204" pitchFamily="50" charset="-128"/>
                <a:ea typeface="メイリオ" panose="020B0604030504040204" pitchFamily="50" charset="-128"/>
                <a:cs typeface="メイリオ" panose="020B0604030504040204" pitchFamily="50" charset="-128"/>
              </a:rPr>
              <a:t>NEC</a:t>
            </a:r>
            <a:r>
              <a:rPr lang="ja-JP" altLang="en-US" sz="3600" dirty="0">
                <a:latin typeface="メイリオ" panose="020B0604030504040204" pitchFamily="50" charset="-128"/>
                <a:ea typeface="メイリオ" panose="020B0604030504040204" pitchFamily="50" charset="-128"/>
                <a:cs typeface="メイリオ" panose="020B0604030504040204" pitchFamily="50" charset="-128"/>
              </a:rPr>
              <a:t>の顔認証エンジン（</a:t>
            </a:r>
            <a:r>
              <a:rPr lang="en-US" altLang="ja-JP" sz="3600" dirty="0" err="1">
                <a:latin typeface="メイリオ" panose="020B0604030504040204" pitchFamily="50" charset="-128"/>
                <a:ea typeface="メイリオ" panose="020B0604030504040204" pitchFamily="50" charset="-128"/>
                <a:cs typeface="メイリオ" panose="020B0604030504040204" pitchFamily="50" charset="-128"/>
              </a:rPr>
              <a:t>neoface</a:t>
            </a:r>
            <a:r>
              <a:rPr lang="ja-JP" altLang="en-US" sz="3600" dirty="0">
                <a:latin typeface="メイリオ" panose="020B0604030504040204" pitchFamily="50" charset="-128"/>
                <a:ea typeface="メイリオ" panose="020B0604030504040204" pitchFamily="50" charset="-128"/>
                <a:cs typeface="メイリオ" panose="020B0604030504040204" pitchFamily="50" charset="-128"/>
              </a:rPr>
              <a:t>）</a:t>
            </a:r>
          </a:p>
        </p:txBody>
      </p:sp>
    </p:spTree>
    <p:extLst>
      <p:ext uri="{BB962C8B-B14F-4D97-AF65-F5344CB8AC3E}">
        <p14:creationId xmlns:p14="http://schemas.microsoft.com/office/powerpoint/2010/main" val="2685210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xmlns="" id="{E0EC02AA-1AB3-434F-8E3A-5406A4B8DBC8}"/>
              </a:ext>
            </a:extLst>
          </p:cNvPr>
          <p:cNvPicPr>
            <a:picLocks noChangeAspect="1"/>
          </p:cNvPicPr>
          <p:nvPr/>
        </p:nvPicPr>
        <p:blipFill>
          <a:blip r:embed="rId2"/>
          <a:stretch>
            <a:fillRect/>
          </a:stretch>
        </p:blipFill>
        <p:spPr>
          <a:xfrm>
            <a:off x="10086520" y="0"/>
            <a:ext cx="2060627" cy="1908213"/>
          </a:xfrm>
          <a:prstGeom prst="rect">
            <a:avLst/>
          </a:prstGeom>
        </p:spPr>
      </p:pic>
      <p:sp>
        <p:nvSpPr>
          <p:cNvPr id="2" name="タイトル 1"/>
          <p:cNvSpPr>
            <a:spLocks noGrp="1"/>
          </p:cNvSpPr>
          <p:nvPr>
            <p:ph type="title"/>
          </p:nvPr>
        </p:nvSpPr>
        <p:spPr>
          <a:xfrm>
            <a:off x="52466" y="227100"/>
            <a:ext cx="5066675" cy="2286000"/>
          </a:xfrm>
        </p:spPr>
        <p:txBody>
          <a:bodyPr>
            <a:normAutofit/>
          </a:bodyPr>
          <a:lstStyle/>
          <a:p>
            <a:r>
              <a:rPr lang="ja-JP" altLang="en-US" sz="3200" dirty="0">
                <a:solidFill>
                  <a:schemeClr val="bg1"/>
                </a:solidFill>
              </a:rPr>
              <a:t>大阪副首都構想とは？</a:t>
            </a:r>
            <a:endParaRPr kumimoji="1" lang="ja-JP" altLang="en-US" sz="3200" dirty="0">
              <a:solidFill>
                <a:schemeClr val="bg1"/>
              </a:solidFill>
            </a:endParaRPr>
          </a:p>
        </p:txBody>
      </p:sp>
      <p:sp>
        <p:nvSpPr>
          <p:cNvPr id="3" name="コンテンツ プレースホルダー 2"/>
          <p:cNvSpPr>
            <a:spLocks noGrp="1"/>
          </p:cNvSpPr>
          <p:nvPr>
            <p:ph idx="1"/>
          </p:nvPr>
        </p:nvSpPr>
        <p:spPr/>
        <p:txBody>
          <a:bodyPr/>
          <a:lstStyle/>
          <a:p>
            <a:endParaRPr kumimoji="1" lang="ja-JP" altLang="en-US" dirty="0"/>
          </a:p>
        </p:txBody>
      </p:sp>
      <p:sp>
        <p:nvSpPr>
          <p:cNvPr id="4" name="テキスト プレースホルダー 3"/>
          <p:cNvSpPr>
            <a:spLocks noGrp="1"/>
          </p:cNvSpPr>
          <p:nvPr>
            <p:ph type="body" sz="half" idx="2"/>
          </p:nvPr>
        </p:nvSpPr>
        <p:spPr>
          <a:xfrm>
            <a:off x="52466" y="2610196"/>
            <a:ext cx="3200400" cy="3379124"/>
          </a:xfrm>
        </p:spPr>
        <p:txBody>
          <a:bodyPr>
            <a:normAutofit/>
          </a:bodyPr>
          <a:lstStyle/>
          <a:p>
            <a:r>
              <a:rPr kumimoji="1" lang="ja-JP" altLang="en-US" sz="3200" dirty="0"/>
              <a:t>ＩＲとは？</a:t>
            </a:r>
          </a:p>
        </p:txBody>
      </p:sp>
      <p:sp>
        <p:nvSpPr>
          <p:cNvPr id="20" name="円/楕円 19"/>
          <p:cNvSpPr/>
          <p:nvPr/>
        </p:nvSpPr>
        <p:spPr>
          <a:xfrm>
            <a:off x="5316003" y="920605"/>
            <a:ext cx="5624823" cy="532137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 name="円/楕円 20"/>
          <p:cNvSpPr/>
          <p:nvPr/>
        </p:nvSpPr>
        <p:spPr>
          <a:xfrm>
            <a:off x="6003559" y="1546375"/>
            <a:ext cx="4249712" cy="4069830"/>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円/楕円 21"/>
          <p:cNvSpPr/>
          <p:nvPr/>
        </p:nvSpPr>
        <p:spPr>
          <a:xfrm>
            <a:off x="7524827" y="2912683"/>
            <a:ext cx="1207177" cy="114505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p:cNvSpPr txBox="1"/>
          <p:nvPr/>
        </p:nvSpPr>
        <p:spPr>
          <a:xfrm>
            <a:off x="7287771" y="1099348"/>
            <a:ext cx="2376691" cy="461665"/>
          </a:xfrm>
          <a:prstGeom prst="rect">
            <a:avLst/>
          </a:prstGeom>
          <a:noFill/>
        </p:spPr>
        <p:txBody>
          <a:bodyPr wrap="square" rtlCol="0">
            <a:spAutoFit/>
          </a:bodyPr>
          <a:lstStyle/>
          <a:p>
            <a:r>
              <a:rPr kumimoji="1" lang="ja-JP" altLang="en-US" sz="2400" dirty="0">
                <a:solidFill>
                  <a:schemeClr val="bg1"/>
                </a:solidFill>
              </a:rPr>
              <a:t>大阪　副首都</a:t>
            </a:r>
          </a:p>
        </p:txBody>
      </p:sp>
      <p:sp>
        <p:nvSpPr>
          <p:cNvPr id="24" name="テキスト ボックス 23"/>
          <p:cNvSpPr txBox="1"/>
          <p:nvPr/>
        </p:nvSpPr>
        <p:spPr>
          <a:xfrm>
            <a:off x="6924635" y="4214046"/>
            <a:ext cx="1551482" cy="461665"/>
          </a:xfrm>
          <a:prstGeom prst="rect">
            <a:avLst/>
          </a:prstGeom>
          <a:noFill/>
        </p:spPr>
        <p:txBody>
          <a:bodyPr wrap="square" rtlCol="0">
            <a:spAutoFit/>
          </a:bodyPr>
          <a:lstStyle/>
          <a:p>
            <a:r>
              <a:rPr kumimoji="1" lang="ja-JP" altLang="en-US" sz="2400" dirty="0">
                <a:solidFill>
                  <a:schemeClr val="bg1"/>
                </a:solidFill>
              </a:rPr>
              <a:t>ＩＲ</a:t>
            </a:r>
          </a:p>
        </p:txBody>
      </p:sp>
      <p:sp>
        <p:nvSpPr>
          <p:cNvPr id="25" name="テキスト ボックス 24"/>
          <p:cNvSpPr txBox="1"/>
          <p:nvPr/>
        </p:nvSpPr>
        <p:spPr>
          <a:xfrm>
            <a:off x="7451983" y="3156539"/>
            <a:ext cx="1352864" cy="646331"/>
          </a:xfrm>
          <a:prstGeom prst="rect">
            <a:avLst/>
          </a:prstGeom>
          <a:noFill/>
        </p:spPr>
        <p:txBody>
          <a:bodyPr wrap="square" rtlCol="0">
            <a:spAutoFit/>
          </a:bodyPr>
          <a:lstStyle/>
          <a:p>
            <a:pPr algn="ctr"/>
            <a:r>
              <a:rPr kumimoji="1" lang="ja-JP" altLang="en-US" dirty="0">
                <a:solidFill>
                  <a:schemeClr val="bg1"/>
                </a:solidFill>
              </a:rPr>
              <a:t>スポーツ</a:t>
            </a:r>
            <a:endParaRPr kumimoji="1" lang="en-US" altLang="ja-JP" dirty="0">
              <a:solidFill>
                <a:schemeClr val="bg1"/>
              </a:solidFill>
            </a:endParaRPr>
          </a:p>
          <a:p>
            <a:pPr algn="ctr"/>
            <a:r>
              <a:rPr kumimoji="1" lang="ja-JP" altLang="en-US" dirty="0">
                <a:solidFill>
                  <a:schemeClr val="bg1"/>
                </a:solidFill>
              </a:rPr>
              <a:t>ベティング</a:t>
            </a:r>
          </a:p>
        </p:txBody>
      </p:sp>
    </p:spTree>
    <p:extLst>
      <p:ext uri="{BB962C8B-B14F-4D97-AF65-F5344CB8AC3E}">
        <p14:creationId xmlns:p14="http://schemas.microsoft.com/office/powerpoint/2010/main" val="2180724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361496" y="495572"/>
            <a:ext cx="8229600" cy="1143000"/>
          </a:xfrm>
        </p:spPr>
        <p:txBody>
          <a:bodyPr>
            <a:normAutofit/>
          </a:bodyPr>
          <a:lstStyle/>
          <a:p>
            <a:r>
              <a:rPr kumimoji="1" lang="ja-JP" altLang="en-US" dirty="0">
                <a:latin typeface="メイリオ" panose="020B0604030504040204" pitchFamily="50" charset="-128"/>
                <a:ea typeface="メイリオ" panose="020B0604030504040204" pitchFamily="50" charset="-128"/>
                <a:cs typeface="メイリオ" panose="020B0604030504040204" pitchFamily="50" charset="-128"/>
              </a:rPr>
              <a:t>ギャンブルのありかた</a:t>
            </a:r>
          </a:p>
        </p:txBody>
      </p:sp>
      <p:graphicFrame>
        <p:nvGraphicFramePr>
          <p:cNvPr id="4" name="コンテンツ プレースホルダー 3"/>
          <p:cNvGraphicFramePr>
            <a:graphicFrameLocks noGrp="1"/>
          </p:cNvGraphicFramePr>
          <p:nvPr>
            <p:ph idx="1"/>
          </p:nvPr>
        </p:nvGraphicFramePr>
        <p:xfrm>
          <a:off x="4727849" y="1511630"/>
          <a:ext cx="5653075" cy="52565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右矢印 26"/>
          <p:cNvSpPr/>
          <p:nvPr/>
        </p:nvSpPr>
        <p:spPr>
          <a:xfrm>
            <a:off x="3575720" y="1779372"/>
            <a:ext cx="971832" cy="1224136"/>
          </a:xfrm>
          <a:prstGeom prst="rightArrow">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ja-JP" altLang="en-US"/>
          </a:p>
        </p:txBody>
      </p:sp>
      <p:sp>
        <p:nvSpPr>
          <p:cNvPr id="28" name="テキスト ボックス 27"/>
          <p:cNvSpPr txBox="1"/>
          <p:nvPr/>
        </p:nvSpPr>
        <p:spPr>
          <a:xfrm>
            <a:off x="2426937" y="2199140"/>
            <a:ext cx="677108" cy="3546394"/>
          </a:xfrm>
          <a:prstGeom prst="rect">
            <a:avLst/>
          </a:prstGeom>
          <a:noFill/>
        </p:spPr>
        <p:txBody>
          <a:bodyPr vert="eaVert" wrap="square" rtlCol="0">
            <a:spAutoFit/>
          </a:bodyPr>
          <a:lstStyle/>
          <a:p>
            <a:r>
              <a:rPr lang="ja-JP" altLang="en-US" sz="3200" dirty="0">
                <a:latin typeface="メイリオ" panose="020B0604030504040204" pitchFamily="50" charset="-128"/>
                <a:ea typeface="メイリオ" panose="020B0604030504040204" pitchFamily="50" charset="-128"/>
                <a:cs typeface="メイリオ" panose="020B0604030504040204" pitchFamily="50" charset="-128"/>
              </a:rPr>
              <a:t>目指すべき考え方</a:t>
            </a:r>
          </a:p>
        </p:txBody>
      </p:sp>
      <p:sp>
        <p:nvSpPr>
          <p:cNvPr id="29" name="円/楕円 28"/>
          <p:cNvSpPr/>
          <p:nvPr/>
        </p:nvSpPr>
        <p:spPr>
          <a:xfrm>
            <a:off x="2135560" y="1779372"/>
            <a:ext cx="1259863" cy="4385931"/>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ja-JP" altLang="en-US"/>
          </a:p>
        </p:txBody>
      </p:sp>
    </p:spTree>
    <p:extLst>
      <p:ext uri="{BB962C8B-B14F-4D97-AF65-F5344CB8AC3E}">
        <p14:creationId xmlns:p14="http://schemas.microsoft.com/office/powerpoint/2010/main" val="1012170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396314" y="457782"/>
            <a:ext cx="8229600" cy="1143000"/>
          </a:xfrm>
        </p:spPr>
        <p:txBody>
          <a:bodyPr>
            <a:normAutofit/>
          </a:bodyPr>
          <a:lstStyle/>
          <a:p>
            <a:r>
              <a:rPr lang="ja-JP" altLang="en-US" sz="4000" dirty="0">
                <a:latin typeface="メイリオ" panose="020B0604030504040204" pitchFamily="50" charset="-128"/>
                <a:ea typeface="メイリオ" panose="020B0604030504040204" pitchFamily="50" charset="-128"/>
                <a:cs typeface="メイリオ" panose="020B0604030504040204" pitchFamily="50" charset="-128"/>
              </a:rPr>
              <a:t>ギャンブル依存症者への対応</a:t>
            </a:r>
          </a:p>
        </p:txBody>
      </p:sp>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val="2557635676"/>
              </p:ext>
            </p:extLst>
          </p:nvPr>
        </p:nvGraphicFramePr>
        <p:xfrm>
          <a:off x="1981200" y="1746423"/>
          <a:ext cx="7484076" cy="39455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テキスト ボックス 4"/>
          <p:cNvSpPr txBox="1"/>
          <p:nvPr/>
        </p:nvSpPr>
        <p:spPr>
          <a:xfrm>
            <a:off x="3227579" y="5546342"/>
            <a:ext cx="6048672" cy="584775"/>
          </a:xfrm>
          <a:prstGeom prst="rect">
            <a:avLst/>
          </a:prstGeom>
          <a:noFill/>
        </p:spPr>
        <p:txBody>
          <a:bodyPr wrap="square" rtlCol="0">
            <a:spAutoFit/>
          </a:bodyPr>
          <a:lstStyle/>
          <a:p>
            <a:r>
              <a:rPr lang="ja-JP" altLang="en-US" sz="3200"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社会復帰できるようにサポート</a:t>
            </a:r>
          </a:p>
        </p:txBody>
      </p:sp>
      <p:sp>
        <p:nvSpPr>
          <p:cNvPr id="8" name="正方形/長方形 7"/>
          <p:cNvSpPr/>
          <p:nvPr/>
        </p:nvSpPr>
        <p:spPr>
          <a:xfrm>
            <a:off x="3047559" y="5345009"/>
            <a:ext cx="6228692" cy="931749"/>
          </a:xfrm>
          <a:prstGeom prst="rect">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ja-JP" altLang="en-US"/>
          </a:p>
        </p:txBody>
      </p:sp>
    </p:spTree>
    <p:extLst>
      <p:ext uri="{BB962C8B-B14F-4D97-AF65-F5344CB8AC3E}">
        <p14:creationId xmlns:p14="http://schemas.microsoft.com/office/powerpoint/2010/main" val="1718851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4800" dirty="0"/>
              <a:t>魅力</a:t>
            </a:r>
          </a:p>
        </p:txBody>
      </p:sp>
      <p:pic>
        <p:nvPicPr>
          <p:cNvPr id="5"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00600" y="1010453"/>
            <a:ext cx="6492875" cy="4700570"/>
          </a:xfrm>
        </p:spPr>
      </p:pic>
      <p:sp>
        <p:nvSpPr>
          <p:cNvPr id="4" name="テキスト プレースホルダー 3"/>
          <p:cNvSpPr>
            <a:spLocks noGrp="1"/>
          </p:cNvSpPr>
          <p:nvPr>
            <p:ph type="body" sz="half" idx="2"/>
          </p:nvPr>
        </p:nvSpPr>
        <p:spPr/>
        <p:txBody>
          <a:bodyPr/>
          <a:lstStyle/>
          <a:p>
            <a:endParaRPr kumimoji="1" lang="ja-JP" altLang="en-US" dirty="0"/>
          </a:p>
        </p:txBody>
      </p:sp>
    </p:spTree>
    <p:extLst>
      <p:ext uri="{BB962C8B-B14F-4D97-AF65-F5344CB8AC3E}">
        <p14:creationId xmlns:p14="http://schemas.microsoft.com/office/powerpoint/2010/main" val="759645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t>魅力</a:t>
            </a:r>
            <a:endParaRPr kumimoji="1" lang="ja-JP" altLang="en-US" dirty="0"/>
          </a:p>
        </p:txBody>
      </p:sp>
      <p:graphicFrame>
        <p:nvGraphicFramePr>
          <p:cNvPr id="7" name="コンテンツ プレースホルダー 6"/>
          <p:cNvGraphicFramePr>
            <a:graphicFrameLocks noGrp="1"/>
          </p:cNvGraphicFramePr>
          <p:nvPr>
            <p:ph idx="1"/>
            <p:extLst>
              <p:ext uri="{D42A27DB-BD31-4B8C-83A1-F6EECF244321}">
                <p14:modId xmlns:p14="http://schemas.microsoft.com/office/powerpoint/2010/main" val="3961310024"/>
              </p:ext>
            </p:extLst>
          </p:nvPr>
        </p:nvGraphicFramePr>
        <p:xfrm>
          <a:off x="1096963" y="1846263"/>
          <a:ext cx="10058400" cy="4022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41143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2976F518-FD7E-4EFF-8579-21BF9443CD79}"/>
              </a:ext>
            </a:extLst>
          </p:cNvPr>
          <p:cNvSpPr>
            <a:spLocks noGrp="1"/>
          </p:cNvSpPr>
          <p:nvPr>
            <p:ph type="title"/>
          </p:nvPr>
        </p:nvSpPr>
        <p:spPr>
          <a:xfrm>
            <a:off x="4965431" y="456274"/>
            <a:ext cx="6586491" cy="1286160"/>
          </a:xfrm>
        </p:spPr>
        <p:txBody>
          <a:bodyPr anchor="b">
            <a:normAutofit/>
          </a:bodyPr>
          <a:lstStyle/>
          <a:p>
            <a:r>
              <a:rPr lang="ja-JP" altLang="en-US" dirty="0"/>
              <a:t>国の財源が増える</a:t>
            </a:r>
            <a:endParaRPr kumimoji="1" lang="ja-JP" altLang="en-US" dirty="0"/>
          </a:p>
        </p:txBody>
      </p:sp>
      <p:graphicFrame>
        <p:nvGraphicFramePr>
          <p:cNvPr id="4" name="コンテンツ プレースホルダー 3">
            <a:extLst>
              <a:ext uri="{FF2B5EF4-FFF2-40B4-BE49-F238E27FC236}">
                <a16:creationId xmlns:a16="http://schemas.microsoft.com/office/drawing/2014/main" xmlns="" id="{88D3C4B8-6425-4920-B5AD-3081D1AD9A8C}"/>
              </a:ext>
            </a:extLst>
          </p:cNvPr>
          <p:cNvGraphicFramePr>
            <a:graphicFrameLocks noGrp="1"/>
          </p:cNvGraphicFramePr>
          <p:nvPr>
            <p:ph idx="1"/>
            <p:extLst>
              <p:ext uri="{D42A27DB-BD31-4B8C-83A1-F6EECF244321}">
                <p14:modId xmlns:p14="http://schemas.microsoft.com/office/powerpoint/2010/main" val="1929745594"/>
              </p:ext>
            </p:extLst>
          </p:nvPr>
        </p:nvGraphicFramePr>
        <p:xfrm>
          <a:off x="4965431" y="2117124"/>
          <a:ext cx="6586489" cy="41066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図 4">
            <a:extLst>
              <a:ext uri="{FF2B5EF4-FFF2-40B4-BE49-F238E27FC236}">
                <a16:creationId xmlns:a16="http://schemas.microsoft.com/office/drawing/2014/main" xmlns="" id="{B9640030-8555-45C8-84AA-2F005CDEFB2F}"/>
              </a:ext>
            </a:extLst>
          </p:cNvPr>
          <p:cNvPicPr>
            <a:picLocks noChangeAspect="1"/>
          </p:cNvPicPr>
          <p:nvPr/>
        </p:nvPicPr>
        <p:blipFill rotWithShape="1">
          <a:blip r:embed="rId7" cstate="print">
            <a:extLst>
              <a:ext uri="{28A0092B-C50C-407E-A947-70E740481C1C}">
                <a14:useLocalDpi xmlns:a14="http://schemas.microsoft.com/office/drawing/2010/main" val="0"/>
              </a:ext>
              <a:ext uri="{837473B0-CC2E-450A-ABE3-18F120FF3D39}">
                <a1611:picAttrSrcUrl xmlns:a1611="http://schemas.microsoft.com/office/drawing/2016/11/main" xmlns="" r:id="rId8"/>
              </a:ext>
            </a:extLst>
          </a:blip>
          <a:srcRect l="15746" r="6112"/>
          <a:stretch/>
        </p:blipFill>
        <p:spPr>
          <a:xfrm>
            <a:off x="20" y="10"/>
            <a:ext cx="4635571" cy="6857990"/>
          </a:xfrm>
          <a:prstGeom prst="rect">
            <a:avLst/>
          </a:prstGeom>
          <a:effectLst/>
        </p:spPr>
      </p:pic>
    </p:spTree>
    <p:extLst>
      <p:ext uri="{BB962C8B-B14F-4D97-AF65-F5344CB8AC3E}">
        <p14:creationId xmlns:p14="http://schemas.microsoft.com/office/powerpoint/2010/main" val="3724158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02740" y="184923"/>
            <a:ext cx="10515600" cy="1325563"/>
          </a:xfrm>
        </p:spPr>
        <p:txBody>
          <a:bodyPr>
            <a:normAutofit/>
          </a:bodyPr>
          <a:lstStyle/>
          <a:p>
            <a:r>
              <a:rPr kumimoji="1" lang="ja-JP" altLang="en-US" sz="3600" dirty="0"/>
              <a:t>現在の日本の負債</a:t>
            </a:r>
          </a:p>
        </p:txBody>
      </p:sp>
      <p:pic>
        <p:nvPicPr>
          <p:cNvPr id="6" name="コンテンツ プレースホルダー 5"/>
          <p:cNvPicPr>
            <a:picLocks noGrp="1" noChangeAspect="1"/>
          </p:cNvPicPr>
          <p:nvPr>
            <p:ph idx="1"/>
          </p:nvPr>
        </p:nvPicPr>
        <p:blipFill>
          <a:blip r:embed="rId2"/>
          <a:stretch>
            <a:fillRect/>
          </a:stretch>
        </p:blipFill>
        <p:spPr>
          <a:xfrm>
            <a:off x="0" y="1741537"/>
            <a:ext cx="7817708" cy="4609836"/>
          </a:xfrm>
          <a:prstGeom prst="rect">
            <a:avLst/>
          </a:prstGeom>
        </p:spPr>
      </p:pic>
      <p:sp>
        <p:nvSpPr>
          <p:cNvPr id="9" name="テキスト ボックス 8"/>
          <p:cNvSpPr txBox="1"/>
          <p:nvPr/>
        </p:nvSpPr>
        <p:spPr>
          <a:xfrm>
            <a:off x="8282240" y="1741537"/>
            <a:ext cx="3662626" cy="3908762"/>
          </a:xfrm>
          <a:prstGeom prst="rect">
            <a:avLst/>
          </a:prstGeom>
          <a:noFill/>
        </p:spPr>
        <p:txBody>
          <a:bodyPr wrap="square" rtlCol="0">
            <a:spAutoFit/>
          </a:bodyPr>
          <a:lstStyle/>
          <a:p>
            <a:r>
              <a:rPr lang="ja-JP" altLang="en-US" dirty="0"/>
              <a:t>・</a:t>
            </a:r>
            <a:r>
              <a:rPr lang="ja-JP" altLang="en-US" sz="2400" dirty="0"/>
              <a:t>日本の借金は</a:t>
            </a:r>
            <a:r>
              <a:rPr lang="en-US" altLang="ja-JP" sz="2400" dirty="0"/>
              <a:t>1071</a:t>
            </a:r>
            <a:r>
              <a:rPr lang="ja-JP" altLang="en-US" sz="2400" dirty="0"/>
              <a:t>兆円</a:t>
            </a:r>
            <a:endParaRPr lang="en-US" altLang="ja-JP" sz="2400" dirty="0"/>
          </a:p>
          <a:p>
            <a:r>
              <a:rPr lang="ja-JP" altLang="en-US" sz="2400" dirty="0"/>
              <a:t>と財務省が</a:t>
            </a:r>
            <a:r>
              <a:rPr lang="en-US" altLang="ja-JP" sz="2400" dirty="0"/>
              <a:t>5</a:t>
            </a:r>
            <a:r>
              <a:rPr lang="ja-JP" altLang="en-US" sz="2400" dirty="0"/>
              <a:t>月</a:t>
            </a:r>
            <a:r>
              <a:rPr lang="en-US" altLang="ja-JP" sz="2400" dirty="0"/>
              <a:t>10</a:t>
            </a:r>
            <a:r>
              <a:rPr lang="ja-JP" altLang="en-US" sz="2400" dirty="0"/>
              <a:t>日に</a:t>
            </a:r>
            <a:endParaRPr lang="en-US" altLang="ja-JP" sz="2400" dirty="0"/>
          </a:p>
          <a:p>
            <a:r>
              <a:rPr lang="ja-JP" altLang="en-US" sz="2400" dirty="0"/>
              <a:t>発表した今年</a:t>
            </a:r>
            <a:r>
              <a:rPr lang="en-US" altLang="ja-JP" sz="2400" dirty="0"/>
              <a:t>3</a:t>
            </a:r>
            <a:r>
              <a:rPr lang="ja-JP" altLang="en-US" sz="2400" dirty="0"/>
              <a:t>月末時点の残高である</a:t>
            </a:r>
            <a:endParaRPr lang="en-US" altLang="ja-JP" sz="2400" dirty="0"/>
          </a:p>
          <a:p>
            <a:endParaRPr kumimoji="1" lang="en-US" altLang="ja-JP" sz="2800" dirty="0"/>
          </a:p>
          <a:p>
            <a:endParaRPr lang="en-US" altLang="ja-JP" sz="2800" dirty="0"/>
          </a:p>
          <a:p>
            <a:endParaRPr kumimoji="1" lang="en-US" altLang="ja-JP" sz="2800" dirty="0"/>
          </a:p>
          <a:p>
            <a:endParaRPr lang="en-US" altLang="ja-JP" sz="2800" dirty="0"/>
          </a:p>
          <a:p>
            <a:r>
              <a:rPr lang="ja-JP" altLang="en-US" sz="2000" dirty="0">
                <a:latin typeface="+mn-ea"/>
              </a:rPr>
              <a:t>（参照）</a:t>
            </a:r>
            <a:r>
              <a:rPr lang="en-US" altLang="ja-JP" sz="2000" dirty="0"/>
              <a:t>https://piles-garage.com/article/1921</a:t>
            </a:r>
            <a:endParaRPr kumimoji="1" lang="ja-JP" altLang="en-US" sz="2000" dirty="0"/>
          </a:p>
        </p:txBody>
      </p:sp>
    </p:spTree>
    <p:extLst>
      <p:ext uri="{BB962C8B-B14F-4D97-AF65-F5344CB8AC3E}">
        <p14:creationId xmlns:p14="http://schemas.microsoft.com/office/powerpoint/2010/main" val="1811349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0BE76081-1AE3-46EA-8FAF-455991ACD029}"/>
              </a:ext>
            </a:extLst>
          </p:cNvPr>
          <p:cNvSpPr>
            <a:spLocks noGrp="1"/>
          </p:cNvSpPr>
          <p:nvPr>
            <p:ph type="title"/>
          </p:nvPr>
        </p:nvSpPr>
        <p:spPr>
          <a:xfrm>
            <a:off x="2378676" y="657555"/>
            <a:ext cx="7719381" cy="1096331"/>
          </a:xfrm>
        </p:spPr>
        <p:txBody>
          <a:bodyPr>
            <a:normAutofit/>
          </a:bodyPr>
          <a:lstStyle/>
          <a:p>
            <a:r>
              <a:rPr kumimoji="1" lang="ja-JP" altLang="en-US" sz="3700" dirty="0"/>
              <a:t>スポーツ</a:t>
            </a:r>
            <a:r>
              <a:rPr lang="ja-JP" altLang="en-US" sz="3700" dirty="0"/>
              <a:t>の新たな楽しみ方が増える</a:t>
            </a:r>
            <a:endParaRPr kumimoji="1" lang="ja-JP" altLang="en-US" sz="3700" dirty="0"/>
          </a:p>
        </p:txBody>
      </p:sp>
      <p:graphicFrame>
        <p:nvGraphicFramePr>
          <p:cNvPr id="5" name="コンテンツ プレースホルダー 4"/>
          <p:cNvGraphicFramePr>
            <a:graphicFrameLocks noGrp="1"/>
          </p:cNvGraphicFramePr>
          <p:nvPr>
            <p:ph idx="1"/>
          </p:nvPr>
        </p:nvGraphicFramePr>
        <p:xfrm>
          <a:off x="1258329" y="1869779"/>
          <a:ext cx="9648567" cy="34981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41289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781548" y="4406404"/>
            <a:ext cx="10628904" cy="2177309"/>
          </a:xfrm>
        </p:spPr>
        <p:txBody>
          <a:bodyPr vert="horz" lIns="91440" tIns="45720" rIns="91440" bIns="45720" rtlCol="0" anchor="ctr">
            <a:normAutofit/>
          </a:bodyPr>
          <a:lstStyle/>
          <a:p>
            <a:pPr algn="l"/>
            <a:r>
              <a:rPr lang="ja-JP" altLang="en-US" sz="2400" dirty="0">
                <a:solidFill>
                  <a:srgbClr val="000000"/>
                </a:solidFill>
              </a:rPr>
              <a:t>「チームを応援したい」という動機とは別に、「賭けの結果をリアルタイムで知りたい」「試合を見ながら賭けを楽しみたい」（いわゆる「</a:t>
            </a:r>
            <a:r>
              <a:rPr lang="en-US" altLang="ja-JP" sz="2400" dirty="0">
                <a:solidFill>
                  <a:srgbClr val="000000"/>
                </a:solidFill>
              </a:rPr>
              <a:t>Watch &amp; Bet</a:t>
            </a:r>
            <a:r>
              <a:rPr lang="ja-JP" altLang="en-US" sz="2400" dirty="0">
                <a:solidFill>
                  <a:srgbClr val="000000"/>
                </a:solidFill>
              </a:rPr>
              <a:t>」）という新たな動機を持った顧客層が生まれることも予想されます。</a:t>
            </a:r>
            <a:endParaRPr kumimoji="1" lang="en-US" altLang="ja-JP" sz="2400" dirty="0">
              <a:solidFill>
                <a:srgbClr val="000000"/>
              </a:solidFill>
            </a:endParaRPr>
          </a:p>
        </p:txBody>
      </p:sp>
      <p:sp>
        <p:nvSpPr>
          <p:cNvPr id="3" name="サブタイトル 2"/>
          <p:cNvSpPr>
            <a:spLocks noGrp="1"/>
          </p:cNvSpPr>
          <p:nvPr>
            <p:ph type="subTitle" idx="1"/>
          </p:nvPr>
        </p:nvSpPr>
        <p:spPr>
          <a:xfrm>
            <a:off x="11541211" y="4690674"/>
            <a:ext cx="484637" cy="1482423"/>
          </a:xfrm>
        </p:spPr>
        <p:txBody>
          <a:bodyPr vert="horz" lIns="91440" tIns="45720" rIns="91440" bIns="45720" rtlCol="0" anchor="ctr">
            <a:normAutofit/>
          </a:bodyPr>
          <a:lstStyle/>
          <a:p>
            <a:pPr lvl="0" algn="l"/>
            <a:endParaRPr lang="en-US" altLang="ja-JP" dirty="0">
              <a:solidFill>
                <a:srgbClr val="000000"/>
              </a:solidFill>
            </a:endParaRPr>
          </a:p>
          <a:p>
            <a:pPr lvl="0" algn="ctr"/>
            <a:endParaRPr lang="en-US" altLang="ja-JP" dirty="0">
              <a:solidFill>
                <a:srgbClr val="000000"/>
              </a:solidFill>
            </a:endParaRPr>
          </a:p>
          <a:p>
            <a:pPr indent="-228600" algn="ctr">
              <a:buFont typeface="Arial" panose="020B0604020202020204" pitchFamily="34" charset="0"/>
              <a:buChar char="•"/>
            </a:pPr>
            <a:endParaRPr kumimoji="1" lang="en-US" altLang="ja-JP" sz="1500" dirty="0">
              <a:solidFill>
                <a:srgbClr val="000000"/>
              </a:solidFill>
            </a:endParaRPr>
          </a:p>
        </p:txBody>
      </p:sp>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4388303"/>
          </a:xfrm>
          <a:prstGeom prst="rect">
            <a:avLst/>
          </a:prstGeom>
        </p:spPr>
      </p:pic>
      <p:sp>
        <p:nvSpPr>
          <p:cNvPr id="5" name="円/楕円 4"/>
          <p:cNvSpPr/>
          <p:nvPr/>
        </p:nvSpPr>
        <p:spPr>
          <a:xfrm>
            <a:off x="2113005" y="345990"/>
            <a:ext cx="7574692" cy="34232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ja-JP" altLang="en-US" sz="2800" dirty="0">
                <a:solidFill>
                  <a:schemeClr val="bg1"/>
                </a:solidFill>
              </a:rPr>
              <a:t>スポーツベティングは</a:t>
            </a:r>
            <a:endParaRPr lang="en-US" altLang="ja-JP" sz="2800" dirty="0">
              <a:solidFill>
                <a:schemeClr val="bg1"/>
              </a:solidFill>
            </a:endParaRPr>
          </a:p>
          <a:p>
            <a:pPr lvl="0" algn="ctr"/>
            <a:r>
              <a:rPr lang="ja-JP" altLang="en-US" sz="2800" b="1" dirty="0">
                <a:solidFill>
                  <a:schemeClr val="bg1"/>
                </a:solidFill>
              </a:rPr>
              <a:t>ギャンブルでお金を稼ぐのではなく</a:t>
            </a:r>
            <a:endParaRPr lang="en-US" altLang="ja-JP" sz="2800" b="1" dirty="0">
              <a:solidFill>
                <a:schemeClr val="bg1"/>
              </a:solidFill>
            </a:endParaRPr>
          </a:p>
          <a:p>
            <a:pPr lvl="0" algn="ctr"/>
            <a:r>
              <a:rPr lang="ja-JP" altLang="en-US" sz="2800" b="1" dirty="0">
                <a:solidFill>
                  <a:schemeClr val="bg1"/>
                </a:solidFill>
              </a:rPr>
              <a:t>スポーツをより楽しむための</a:t>
            </a:r>
            <a:endParaRPr lang="en-US" altLang="ja-JP" sz="2800" b="1" dirty="0">
              <a:solidFill>
                <a:schemeClr val="bg1"/>
              </a:solidFill>
            </a:endParaRPr>
          </a:p>
          <a:p>
            <a:pPr lvl="0" algn="ctr"/>
            <a:r>
              <a:rPr lang="ja-JP" altLang="en-US" sz="2800" b="1" dirty="0">
                <a:solidFill>
                  <a:schemeClr val="bg1"/>
                </a:solidFill>
              </a:rPr>
              <a:t>１つの方法</a:t>
            </a:r>
            <a:r>
              <a:rPr lang="ja-JP" altLang="en-US" sz="2800" dirty="0">
                <a:solidFill>
                  <a:schemeClr val="bg1"/>
                </a:solidFill>
              </a:rPr>
              <a:t>だということ！！！</a:t>
            </a:r>
            <a:endParaRPr lang="en-US" altLang="ja-JP" sz="2800" dirty="0">
              <a:solidFill>
                <a:schemeClr val="bg1"/>
              </a:solidFill>
            </a:endParaRPr>
          </a:p>
        </p:txBody>
      </p:sp>
    </p:spTree>
    <p:extLst>
      <p:ext uri="{BB962C8B-B14F-4D97-AF65-F5344CB8AC3E}">
        <p14:creationId xmlns:p14="http://schemas.microsoft.com/office/powerpoint/2010/main" val="3202565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タイトル 1">
            <a:extLst>
              <a:ext uri="{FF2B5EF4-FFF2-40B4-BE49-F238E27FC236}">
                <a16:creationId xmlns:a16="http://schemas.microsoft.com/office/drawing/2014/main" xmlns="" id="{F831660C-9D55-45C1-885F-AAA33EDD2A5F}"/>
              </a:ext>
            </a:extLst>
          </p:cNvPr>
          <p:cNvSpPr>
            <a:spLocks noGrp="1"/>
          </p:cNvSpPr>
          <p:nvPr>
            <p:ph type="title"/>
          </p:nvPr>
        </p:nvSpPr>
        <p:spPr>
          <a:xfrm>
            <a:off x="617630" y="399930"/>
            <a:ext cx="11518559" cy="1325563"/>
          </a:xfrm>
        </p:spPr>
        <p:txBody>
          <a:bodyPr/>
          <a:lstStyle/>
          <a:p>
            <a:pPr algn="r"/>
            <a:r>
              <a:rPr lang="ja-JP" altLang="en-US" dirty="0">
                <a:solidFill>
                  <a:schemeClr val="accent1"/>
                </a:solidFill>
              </a:rPr>
              <a:t>大阪に観光地が増える</a:t>
            </a:r>
            <a:endParaRPr kumimoji="1" lang="ja-JP" altLang="en-US" dirty="0">
              <a:solidFill>
                <a:schemeClr val="accent1"/>
              </a:solidFill>
            </a:endParaRPr>
          </a:p>
        </p:txBody>
      </p:sp>
      <p:graphicFrame>
        <p:nvGraphicFramePr>
          <p:cNvPr id="4" name="コンテンツ プレースホルダー 3">
            <a:extLst>
              <a:ext uri="{FF2B5EF4-FFF2-40B4-BE49-F238E27FC236}">
                <a16:creationId xmlns:a16="http://schemas.microsoft.com/office/drawing/2014/main" xmlns="" id="{18FC4692-47A9-4EFF-8505-A5C59D3E4F5C}"/>
              </a:ext>
            </a:extLst>
          </p:cNvPr>
          <p:cNvGraphicFramePr>
            <a:graphicFrameLocks noGrp="1"/>
          </p:cNvGraphicFramePr>
          <p:nvPr>
            <p:ph idx="1"/>
            <p:extLst>
              <p:ext uri="{D42A27DB-BD31-4B8C-83A1-F6EECF244321}">
                <p14:modId xmlns:p14="http://schemas.microsoft.com/office/powerpoint/2010/main" val="2816003313"/>
              </p:ext>
            </p:extLst>
          </p:nvPr>
        </p:nvGraphicFramePr>
        <p:xfrm>
          <a:off x="465482" y="1364975"/>
          <a:ext cx="11261035" cy="48252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45236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dgm id="{3A3FCD0C-01AE-4408-9D10-4F0F487D0561}"/>
                                            </p:graphicEl>
                                          </p:spTgt>
                                        </p:tgtEl>
                                        <p:attrNameLst>
                                          <p:attrName>style.visibility</p:attrName>
                                        </p:attrNameLst>
                                      </p:cBhvr>
                                      <p:to>
                                        <p:strVal val="visible"/>
                                      </p:to>
                                    </p:set>
                                    <p:animEffect transition="in" filter="fade">
                                      <p:cBhvr>
                                        <p:cTn id="7" dur="500"/>
                                        <p:tgtEl>
                                          <p:spTgt spid="4">
                                            <p:graphicEl>
                                              <a:dgm id="{3A3FCD0C-01AE-4408-9D10-4F0F487D0561}"/>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dgm id="{C15A6509-32B9-4E15-AFEE-A6FA750480F2}"/>
                                            </p:graphicEl>
                                          </p:spTgt>
                                        </p:tgtEl>
                                        <p:attrNameLst>
                                          <p:attrName>style.visibility</p:attrName>
                                        </p:attrNameLst>
                                      </p:cBhvr>
                                      <p:to>
                                        <p:strVal val="visible"/>
                                      </p:to>
                                    </p:set>
                                    <p:animEffect transition="in" filter="fade">
                                      <p:cBhvr>
                                        <p:cTn id="12" dur="500"/>
                                        <p:tgtEl>
                                          <p:spTgt spid="4">
                                            <p:graphicEl>
                                              <a:dgm id="{C15A6509-32B9-4E15-AFEE-A6FA750480F2}"/>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graphicEl>
                                              <a:dgm id="{D570C1C9-9970-4257-9CCA-D4BBDAA39C18}"/>
                                            </p:graphicEl>
                                          </p:spTgt>
                                        </p:tgtEl>
                                        <p:attrNameLst>
                                          <p:attrName>style.visibility</p:attrName>
                                        </p:attrNameLst>
                                      </p:cBhvr>
                                      <p:to>
                                        <p:strVal val="visible"/>
                                      </p:to>
                                    </p:set>
                                    <p:animEffect transition="in" filter="fade">
                                      <p:cBhvr>
                                        <p:cTn id="15" dur="500"/>
                                        <p:tgtEl>
                                          <p:spTgt spid="4">
                                            <p:graphicEl>
                                              <a:dgm id="{D570C1C9-9970-4257-9CCA-D4BBDAA39C18}"/>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graphicEl>
                                              <a:dgm id="{FA9389D0-479C-4376-BB60-44CAC3BB117E}"/>
                                            </p:graphicEl>
                                          </p:spTgt>
                                        </p:tgtEl>
                                        <p:attrNameLst>
                                          <p:attrName>style.visibility</p:attrName>
                                        </p:attrNameLst>
                                      </p:cBhvr>
                                      <p:to>
                                        <p:strVal val="visible"/>
                                      </p:to>
                                    </p:set>
                                    <p:animEffect transition="in" filter="fade">
                                      <p:cBhvr>
                                        <p:cTn id="20" dur="500"/>
                                        <p:tgtEl>
                                          <p:spTgt spid="4">
                                            <p:graphicEl>
                                              <a:dgm id="{FA9389D0-479C-4376-BB60-44CAC3BB117E}"/>
                                            </p:graphic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
                                            <p:graphicEl>
                                              <a:dgm id="{41F2FCFD-E233-4CEC-A134-0CA4A0AFDCDC}"/>
                                            </p:graphicEl>
                                          </p:spTgt>
                                        </p:tgtEl>
                                        <p:attrNameLst>
                                          <p:attrName>style.visibility</p:attrName>
                                        </p:attrNameLst>
                                      </p:cBhvr>
                                      <p:to>
                                        <p:strVal val="visible"/>
                                      </p:to>
                                    </p:set>
                                    <p:animEffect transition="in" filter="fade">
                                      <p:cBhvr>
                                        <p:cTn id="23" dur="500"/>
                                        <p:tgtEl>
                                          <p:spTgt spid="4">
                                            <p:graphicEl>
                                              <a:dgm id="{41F2FCFD-E233-4CEC-A134-0CA4A0AFDCD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03654" y="-114274"/>
            <a:ext cx="11177111" cy="1753604"/>
          </a:xfrm>
        </p:spPr>
        <p:txBody>
          <a:bodyPr>
            <a:normAutofit/>
          </a:bodyPr>
          <a:lstStyle/>
          <a:p>
            <a:r>
              <a:rPr kumimoji="1" lang="ja-JP" altLang="en-US" sz="2800" dirty="0"/>
              <a:t>夢洲の周りにはＵＳＪなどがあり近場で遊ぶことができる</a:t>
            </a:r>
          </a:p>
        </p:txBody>
      </p:sp>
      <p:pic>
        <p:nvPicPr>
          <p:cNvPr id="6" name="図 5"/>
          <p:cNvPicPr>
            <a:picLocks noChangeAspect="1"/>
          </p:cNvPicPr>
          <p:nvPr/>
        </p:nvPicPr>
        <p:blipFill>
          <a:blip r:embed="rId2"/>
          <a:stretch>
            <a:fillRect/>
          </a:stretch>
        </p:blipFill>
        <p:spPr>
          <a:xfrm>
            <a:off x="293869" y="1737360"/>
            <a:ext cx="11396679" cy="4491269"/>
          </a:xfrm>
          <a:prstGeom prst="rect">
            <a:avLst/>
          </a:prstGeom>
        </p:spPr>
      </p:pic>
      <p:pic>
        <p:nvPicPr>
          <p:cNvPr id="4" name="図 3"/>
          <p:cNvPicPr>
            <a:picLocks noChangeAspect="1"/>
          </p:cNvPicPr>
          <p:nvPr/>
        </p:nvPicPr>
        <p:blipFill>
          <a:blip r:embed="rId3"/>
          <a:stretch>
            <a:fillRect/>
          </a:stretch>
        </p:blipFill>
        <p:spPr>
          <a:xfrm>
            <a:off x="9936647" y="0"/>
            <a:ext cx="2255353" cy="1737360"/>
          </a:xfrm>
          <a:prstGeom prst="rect">
            <a:avLst/>
          </a:prstGeom>
        </p:spPr>
      </p:pic>
    </p:spTree>
    <p:extLst>
      <p:ext uri="{BB962C8B-B14F-4D97-AF65-F5344CB8AC3E}">
        <p14:creationId xmlns:p14="http://schemas.microsoft.com/office/powerpoint/2010/main" val="2792583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xmlns="" id="{FE53002A-8503-4642-9550-A8D1244D5D7F}"/>
              </a:ext>
            </a:extLst>
          </p:cNvPr>
          <p:cNvPicPr>
            <a:picLocks noChangeAspect="1"/>
          </p:cNvPicPr>
          <p:nvPr/>
        </p:nvPicPr>
        <p:blipFill>
          <a:blip r:embed="rId2"/>
          <a:stretch>
            <a:fillRect/>
          </a:stretch>
        </p:blipFill>
        <p:spPr>
          <a:xfrm>
            <a:off x="10131373" y="64969"/>
            <a:ext cx="2060627" cy="1908213"/>
          </a:xfrm>
          <a:prstGeom prst="rect">
            <a:avLst/>
          </a:prstGeom>
        </p:spPr>
      </p:pic>
      <p:sp>
        <p:nvSpPr>
          <p:cNvPr id="2" name="タイトル 1"/>
          <p:cNvSpPr>
            <a:spLocks noGrp="1"/>
          </p:cNvSpPr>
          <p:nvPr>
            <p:ph type="ctrTitle"/>
          </p:nvPr>
        </p:nvSpPr>
        <p:spPr>
          <a:xfrm>
            <a:off x="1412789" y="298578"/>
            <a:ext cx="9144000" cy="887669"/>
          </a:xfrm>
        </p:spPr>
        <p:txBody>
          <a:bodyPr>
            <a:normAutofit/>
          </a:bodyPr>
          <a:lstStyle/>
          <a:p>
            <a:r>
              <a:rPr lang="en-US" altLang="ja-JP" sz="4800" dirty="0">
                <a:latin typeface="+mj-ea"/>
              </a:rPr>
              <a:t>IR</a:t>
            </a:r>
            <a:r>
              <a:rPr lang="ja-JP" altLang="en-US" sz="4800" dirty="0">
                <a:latin typeface="+mj-ea"/>
              </a:rPr>
              <a:t>とは</a:t>
            </a:r>
            <a:endParaRPr kumimoji="1" lang="ja-JP" altLang="en-US" sz="4800" dirty="0">
              <a:latin typeface="+mj-ea"/>
            </a:endParaRPr>
          </a:p>
        </p:txBody>
      </p:sp>
      <p:sp>
        <p:nvSpPr>
          <p:cNvPr id="4" name="角丸四角形 3"/>
          <p:cNvSpPr/>
          <p:nvPr/>
        </p:nvSpPr>
        <p:spPr>
          <a:xfrm>
            <a:off x="1385525" y="1245972"/>
            <a:ext cx="5047472" cy="21830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t>統合型リゾート（</a:t>
            </a:r>
            <a:r>
              <a:rPr lang="en-US" altLang="ja-JP" sz="2400" dirty="0"/>
              <a:t>IR</a:t>
            </a:r>
            <a:r>
              <a:rPr lang="ja-JP" altLang="en-US" sz="2400" dirty="0"/>
              <a:t>）</a:t>
            </a:r>
          </a:p>
          <a:p>
            <a:pPr algn="ctr"/>
            <a:r>
              <a:rPr lang="ja-JP" altLang="en-US" sz="2400" dirty="0"/>
              <a:t>カジノ施設、ホテル</a:t>
            </a:r>
            <a:endParaRPr lang="en-US" altLang="ja-JP" sz="2400" dirty="0"/>
          </a:p>
          <a:p>
            <a:pPr algn="ctr"/>
            <a:r>
              <a:rPr lang="ja-JP" altLang="en-US" sz="2400" dirty="0"/>
              <a:t>ショッピングモール</a:t>
            </a:r>
            <a:endParaRPr lang="en-US" altLang="ja-JP" sz="2400" dirty="0"/>
          </a:p>
          <a:p>
            <a:pPr algn="ctr"/>
            <a:r>
              <a:rPr lang="ja-JP" altLang="en-US" sz="2400" dirty="0"/>
              <a:t>エンターテインメント施設</a:t>
            </a:r>
            <a:endParaRPr lang="en-US" altLang="ja-JP" sz="2400" dirty="0"/>
          </a:p>
          <a:p>
            <a:pPr algn="ctr"/>
            <a:r>
              <a:rPr lang="en-US" altLang="ja-JP" sz="2400" dirty="0"/>
              <a:t>MICE</a:t>
            </a:r>
            <a:r>
              <a:rPr lang="ja-JP" altLang="en-US" sz="2400" dirty="0"/>
              <a:t>施設などが</a:t>
            </a:r>
            <a:endParaRPr lang="en-US" altLang="ja-JP" sz="2400" dirty="0"/>
          </a:p>
          <a:p>
            <a:pPr algn="ctr"/>
            <a:r>
              <a:rPr lang="ja-JP" altLang="en-US" sz="2400" dirty="0"/>
              <a:t>組み合わさった複合型施設。</a:t>
            </a:r>
          </a:p>
        </p:txBody>
      </p:sp>
      <p:pic>
        <p:nvPicPr>
          <p:cNvPr id="10" name="図 9"/>
          <p:cNvPicPr>
            <a:picLocks noChangeAspect="1"/>
          </p:cNvPicPr>
          <p:nvPr/>
        </p:nvPicPr>
        <p:blipFill>
          <a:blip r:embed="rId3"/>
          <a:stretch>
            <a:fillRect/>
          </a:stretch>
        </p:blipFill>
        <p:spPr>
          <a:xfrm>
            <a:off x="1412789" y="3612509"/>
            <a:ext cx="4683211" cy="2650065"/>
          </a:xfrm>
          <a:prstGeom prst="rect">
            <a:avLst/>
          </a:prstGeom>
        </p:spPr>
      </p:pic>
      <p:pic>
        <p:nvPicPr>
          <p:cNvPr id="6" name="図 5"/>
          <p:cNvPicPr>
            <a:picLocks noChangeAspect="1"/>
          </p:cNvPicPr>
          <p:nvPr/>
        </p:nvPicPr>
        <p:blipFill>
          <a:blip r:embed="rId4"/>
          <a:stretch>
            <a:fillRect/>
          </a:stretch>
        </p:blipFill>
        <p:spPr>
          <a:xfrm>
            <a:off x="6694996" y="2058095"/>
            <a:ext cx="4853817" cy="2741808"/>
          </a:xfrm>
          <a:prstGeom prst="rect">
            <a:avLst/>
          </a:prstGeom>
        </p:spPr>
      </p:pic>
      <p:sp>
        <p:nvSpPr>
          <p:cNvPr id="14" name="正方形/長方形 13"/>
          <p:cNvSpPr/>
          <p:nvPr/>
        </p:nvSpPr>
        <p:spPr>
          <a:xfrm>
            <a:off x="7030995" y="5671751"/>
            <a:ext cx="4945027" cy="646331"/>
          </a:xfrm>
          <a:prstGeom prst="rect">
            <a:avLst/>
          </a:prstGeom>
        </p:spPr>
        <p:txBody>
          <a:bodyPr wrap="square">
            <a:spAutoFit/>
          </a:bodyPr>
          <a:lstStyle/>
          <a:p>
            <a:r>
              <a:rPr lang="ja-JP" altLang="en-US" dirty="0"/>
              <a:t>（参照）</a:t>
            </a:r>
            <a:r>
              <a:rPr lang="en-US" altLang="ja-JP" dirty="0"/>
              <a:t>https://jp.marinabaysands.com/hotel/offers.html</a:t>
            </a:r>
            <a:endParaRPr lang="ja-JP" altLang="en-US" dirty="0"/>
          </a:p>
        </p:txBody>
      </p:sp>
      <p:sp>
        <p:nvSpPr>
          <p:cNvPr id="15" name="テキスト ボックス 14"/>
          <p:cNvSpPr txBox="1"/>
          <p:nvPr/>
        </p:nvSpPr>
        <p:spPr>
          <a:xfrm>
            <a:off x="7030995" y="4937542"/>
            <a:ext cx="4683211" cy="646331"/>
          </a:xfrm>
          <a:prstGeom prst="rect">
            <a:avLst/>
          </a:prstGeom>
          <a:noFill/>
        </p:spPr>
        <p:txBody>
          <a:bodyPr wrap="square" rtlCol="0">
            <a:spAutoFit/>
          </a:bodyPr>
          <a:lstStyle/>
          <a:p>
            <a:r>
              <a:rPr lang="en-US" altLang="ja-JP" dirty="0"/>
              <a:t>Marina Bay Sands in Singapore</a:t>
            </a:r>
            <a:r>
              <a:rPr lang="ja-JP" altLang="en-US" dirty="0"/>
              <a:t>（写真上）</a:t>
            </a:r>
            <a:endParaRPr lang="en-US" altLang="ja-JP" dirty="0"/>
          </a:p>
          <a:p>
            <a:r>
              <a:rPr lang="it-IT" altLang="ja-JP" dirty="0"/>
              <a:t>Casino in Marina Bay Sans</a:t>
            </a:r>
            <a:r>
              <a:rPr lang="ja-JP" altLang="en-US" dirty="0"/>
              <a:t>（写真左）</a:t>
            </a:r>
            <a:endParaRPr kumimoji="1" lang="ja-JP" altLang="en-US" dirty="0"/>
          </a:p>
        </p:txBody>
      </p:sp>
    </p:spTree>
    <p:extLst>
      <p:ext uri="{BB962C8B-B14F-4D97-AF65-F5344CB8AC3E}">
        <p14:creationId xmlns:p14="http://schemas.microsoft.com/office/powerpoint/2010/main" val="2079515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タイトル 1">
            <a:extLst>
              <a:ext uri="{FF2B5EF4-FFF2-40B4-BE49-F238E27FC236}">
                <a16:creationId xmlns:a16="http://schemas.microsoft.com/office/drawing/2014/main" xmlns="" id="{F831660C-9D55-45C1-885F-AAA33EDD2A5F}"/>
              </a:ext>
            </a:extLst>
          </p:cNvPr>
          <p:cNvSpPr>
            <a:spLocks noGrp="1"/>
          </p:cNvSpPr>
          <p:nvPr>
            <p:ph type="title"/>
          </p:nvPr>
        </p:nvSpPr>
        <p:spPr>
          <a:xfrm>
            <a:off x="673441" y="407550"/>
            <a:ext cx="11518559" cy="1325563"/>
          </a:xfrm>
        </p:spPr>
        <p:txBody>
          <a:bodyPr/>
          <a:lstStyle/>
          <a:p>
            <a:pPr algn="r"/>
            <a:r>
              <a:rPr lang="ja-JP" altLang="en-US" dirty="0">
                <a:solidFill>
                  <a:schemeClr val="accent1"/>
                </a:solidFill>
              </a:rPr>
              <a:t>大阪に観光地が増える</a:t>
            </a:r>
            <a:endParaRPr kumimoji="1" lang="ja-JP" altLang="en-US" dirty="0">
              <a:solidFill>
                <a:schemeClr val="accent1"/>
              </a:solidFill>
            </a:endParaRPr>
          </a:p>
        </p:txBody>
      </p:sp>
      <p:graphicFrame>
        <p:nvGraphicFramePr>
          <p:cNvPr id="4" name="コンテンツ プレースホルダー 3">
            <a:extLst>
              <a:ext uri="{FF2B5EF4-FFF2-40B4-BE49-F238E27FC236}">
                <a16:creationId xmlns:a16="http://schemas.microsoft.com/office/drawing/2014/main" xmlns="" id="{18FC4692-47A9-4EFF-8505-A5C59D3E4F5C}"/>
              </a:ext>
            </a:extLst>
          </p:cNvPr>
          <p:cNvGraphicFramePr>
            <a:graphicFrameLocks noGrp="1"/>
          </p:cNvGraphicFramePr>
          <p:nvPr>
            <p:ph idx="1"/>
            <p:extLst>
              <p:ext uri="{D42A27DB-BD31-4B8C-83A1-F6EECF244321}">
                <p14:modId xmlns:p14="http://schemas.microsoft.com/office/powerpoint/2010/main" val="874832752"/>
              </p:ext>
            </p:extLst>
          </p:nvPr>
        </p:nvGraphicFramePr>
        <p:xfrm>
          <a:off x="465482" y="1364975"/>
          <a:ext cx="11261035" cy="48252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29363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stretch>
            <a:fillRect/>
          </a:stretch>
        </p:blipFill>
        <p:spPr>
          <a:xfrm>
            <a:off x="0" y="0"/>
            <a:ext cx="12192000" cy="6858000"/>
          </a:xfrm>
          <a:prstGeom prst="rect">
            <a:avLst/>
          </a:prstGeom>
        </p:spPr>
      </p:pic>
      <p:sp>
        <p:nvSpPr>
          <p:cNvPr id="2" name="タイトル 1"/>
          <p:cNvSpPr>
            <a:spLocks noGrp="1"/>
          </p:cNvSpPr>
          <p:nvPr>
            <p:ph type="title"/>
          </p:nvPr>
        </p:nvSpPr>
        <p:spPr>
          <a:xfrm>
            <a:off x="989986" y="338430"/>
            <a:ext cx="10364451" cy="1596177"/>
          </a:xfrm>
        </p:spPr>
        <p:txBody>
          <a:bodyPr/>
          <a:lstStyle/>
          <a:p>
            <a:r>
              <a:rPr kumimoji="1" lang="ja-JP" altLang="en-US" dirty="0"/>
              <a:t>ＩＲ　イメージ図</a:t>
            </a:r>
          </a:p>
        </p:txBody>
      </p:sp>
    </p:spTree>
    <p:extLst>
      <p:ext uri="{BB962C8B-B14F-4D97-AF65-F5344CB8AC3E}">
        <p14:creationId xmlns:p14="http://schemas.microsoft.com/office/powerpoint/2010/main" val="3839375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B081463C-1B03-40B2-BFE4-D1643A49C21D}"/>
              </a:ext>
            </a:extLst>
          </p:cNvPr>
          <p:cNvSpPr>
            <a:spLocks noGrp="1"/>
          </p:cNvSpPr>
          <p:nvPr>
            <p:ph type="title"/>
          </p:nvPr>
        </p:nvSpPr>
        <p:spPr/>
        <p:txBody>
          <a:bodyPr>
            <a:normAutofit/>
          </a:bodyPr>
          <a:lstStyle/>
          <a:p>
            <a:r>
              <a:rPr kumimoji="1" lang="ja-JP" altLang="en-US"/>
              <a:t>選手自体も倫理的になる</a:t>
            </a:r>
            <a:endParaRPr kumimoji="1" lang="ja-JP" altLang="en-US" dirty="0"/>
          </a:p>
        </p:txBody>
      </p:sp>
      <p:graphicFrame>
        <p:nvGraphicFramePr>
          <p:cNvPr id="4" name="コンテンツ プレースホルダー 3">
            <a:extLst>
              <a:ext uri="{FF2B5EF4-FFF2-40B4-BE49-F238E27FC236}">
                <a16:creationId xmlns:a16="http://schemas.microsoft.com/office/drawing/2014/main" xmlns="" id="{9B9CB545-9219-4AD3-92B3-66B8E86960CD}"/>
              </a:ext>
            </a:extLst>
          </p:cNvPr>
          <p:cNvGraphicFramePr>
            <a:graphicFrameLocks noGrp="1"/>
          </p:cNvGraphicFramePr>
          <p:nvPr>
            <p:ph idx="1"/>
            <p:extLst>
              <p:ext uri="{D42A27DB-BD31-4B8C-83A1-F6EECF244321}">
                <p14:modId xmlns:p14="http://schemas.microsoft.com/office/powerpoint/2010/main" val="3434640613"/>
              </p:ext>
            </p:extLst>
          </p:nvPr>
        </p:nvGraphicFramePr>
        <p:xfrm>
          <a:off x="1096963" y="1846263"/>
          <a:ext cx="10058400" cy="4022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29462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目指す組織</a:t>
            </a:r>
          </a:p>
        </p:txBody>
      </p:sp>
      <p:sp>
        <p:nvSpPr>
          <p:cNvPr id="3" name="コンテンツ プレースホルダー 2"/>
          <p:cNvSpPr>
            <a:spLocks noGrp="1"/>
          </p:cNvSpPr>
          <p:nvPr>
            <p:ph idx="1"/>
          </p:nvPr>
        </p:nvSpPr>
        <p:spPr/>
        <p:txBody>
          <a:bodyPr/>
          <a:lstStyle/>
          <a:p>
            <a:r>
              <a:rPr kumimoji="1" lang="ja-JP" altLang="en-US" dirty="0">
                <a:latin typeface="+mn-ea"/>
              </a:rPr>
              <a:t>１．組織</a:t>
            </a:r>
            <a:endParaRPr kumimoji="1" lang="en-US" altLang="ja-JP" dirty="0">
              <a:latin typeface="+mn-ea"/>
            </a:endParaRPr>
          </a:p>
          <a:p>
            <a:pPr marL="578358" lvl="1" indent="-285750">
              <a:buFont typeface="Wingdings" panose="05000000000000000000" pitchFamily="2" charset="2"/>
              <a:buChar char="Ø"/>
            </a:pPr>
            <a:r>
              <a:rPr lang="ja-JP" altLang="en-US" sz="2000" dirty="0">
                <a:latin typeface="+mn-ea"/>
              </a:rPr>
              <a:t>　香港ジョッキークラブをモデルとした</a:t>
            </a:r>
            <a:endParaRPr lang="en-US" altLang="ja-JP" sz="2000" dirty="0">
              <a:latin typeface="+mn-ea"/>
            </a:endParaRPr>
          </a:p>
          <a:p>
            <a:pPr marL="292608" lvl="1" indent="0">
              <a:buNone/>
            </a:pPr>
            <a:r>
              <a:rPr lang="ja-JP" altLang="en-US" sz="2000" dirty="0">
                <a:latin typeface="+mn-ea"/>
              </a:rPr>
              <a:t>　　　公営スポーツベティング組織</a:t>
            </a:r>
            <a:endParaRPr lang="en-US" altLang="ja-JP" sz="2000" dirty="0">
              <a:latin typeface="+mn-ea"/>
            </a:endParaRPr>
          </a:p>
          <a:p>
            <a:pPr marL="578358" lvl="1" indent="-285750">
              <a:buFont typeface="Wingdings" panose="05000000000000000000" pitchFamily="2" charset="2"/>
              <a:buChar char="Ø"/>
            </a:pPr>
            <a:endParaRPr lang="en-US" altLang="ja-JP" sz="2000" dirty="0">
              <a:latin typeface="+mn-ea"/>
            </a:endParaRPr>
          </a:p>
          <a:p>
            <a:pPr marL="0" indent="0">
              <a:buNone/>
            </a:pPr>
            <a:r>
              <a:rPr lang="ja-JP" altLang="en-US" dirty="0">
                <a:latin typeface="+mn-ea"/>
              </a:rPr>
              <a:t>　２．立地</a:t>
            </a:r>
            <a:endParaRPr lang="en-US" altLang="ja-JP" dirty="0">
              <a:latin typeface="+mn-ea"/>
            </a:endParaRPr>
          </a:p>
          <a:p>
            <a:pPr marL="578358" lvl="1" indent="-285750">
              <a:buFont typeface="Wingdings" panose="05000000000000000000" pitchFamily="2" charset="2"/>
              <a:buChar char="Ø"/>
            </a:pPr>
            <a:r>
              <a:rPr lang="ja-JP" altLang="en-US" sz="2000" dirty="0">
                <a:latin typeface="+mn-ea"/>
              </a:rPr>
              <a:t>大阪ＩＲ内</a:t>
            </a:r>
            <a:endParaRPr lang="en-US" altLang="ja-JP" sz="2000" dirty="0">
              <a:latin typeface="+mn-ea"/>
            </a:endParaRPr>
          </a:p>
          <a:p>
            <a:pPr marL="0" indent="0">
              <a:buNone/>
            </a:pPr>
            <a:r>
              <a:rPr lang="ja-JP" altLang="en-US" dirty="0">
                <a:latin typeface="+mn-ea"/>
              </a:rPr>
              <a:t>　３．期待される効果</a:t>
            </a:r>
            <a:endParaRPr lang="en-US" altLang="ja-JP" dirty="0">
              <a:latin typeface="+mn-ea"/>
            </a:endParaRPr>
          </a:p>
          <a:p>
            <a:pPr marL="578358" lvl="1" indent="-285750">
              <a:buFont typeface="Wingdings" panose="05000000000000000000" pitchFamily="2" charset="2"/>
              <a:buChar char="Ø"/>
            </a:pPr>
            <a:r>
              <a:rPr lang="ja-JP" altLang="en-US" sz="2000" dirty="0">
                <a:latin typeface="+mn-ea"/>
              </a:rPr>
              <a:t>多額の経済効果</a:t>
            </a:r>
            <a:endParaRPr lang="en-US" altLang="ja-JP" sz="2000" dirty="0">
              <a:latin typeface="+mn-ea"/>
            </a:endParaRPr>
          </a:p>
          <a:p>
            <a:pPr marL="578358" lvl="1" indent="-285750">
              <a:buFont typeface="Wingdings" panose="05000000000000000000" pitchFamily="2" charset="2"/>
              <a:buChar char="Ø"/>
            </a:pPr>
            <a:r>
              <a:rPr lang="ja-JP" altLang="en-US" sz="2000" dirty="0">
                <a:latin typeface="+mn-ea"/>
              </a:rPr>
              <a:t>副首都構想の確立に繋がる</a:t>
            </a:r>
            <a:endParaRPr lang="en-US" altLang="ja-JP" sz="2000" dirty="0">
              <a:latin typeface="+mn-ea"/>
            </a:endParaRPr>
          </a:p>
          <a:p>
            <a:pPr marL="578358" lvl="1" indent="-285750">
              <a:buFont typeface="Wingdings" panose="05000000000000000000" pitchFamily="2" charset="2"/>
              <a:buChar char="Ø"/>
            </a:pPr>
            <a:r>
              <a:rPr lang="ja-JP" altLang="en-US" sz="2000" dirty="0">
                <a:latin typeface="+mn-ea"/>
              </a:rPr>
              <a:t>公営で行うことで、安心・安全・信頼の訴求をしていく</a:t>
            </a:r>
            <a:endParaRPr lang="en-US" altLang="ja-JP" sz="2000" dirty="0">
              <a:latin typeface="+mn-ea"/>
            </a:endParaRPr>
          </a:p>
          <a:p>
            <a:pPr marL="292608" lvl="1" indent="0">
              <a:buNone/>
            </a:pPr>
            <a:r>
              <a:rPr lang="ja-JP" altLang="en-US" sz="2000" dirty="0">
                <a:latin typeface="+mn-ea"/>
              </a:rPr>
              <a:t>　　社会資源装置となる。</a:t>
            </a:r>
            <a:endParaRPr lang="en-US" altLang="ja-JP" sz="2000" dirty="0">
              <a:latin typeface="+mn-ea"/>
            </a:endParaRPr>
          </a:p>
          <a:p>
            <a:pPr marL="0" indent="0">
              <a:buNone/>
            </a:pPr>
            <a:r>
              <a:rPr lang="ja-JP" altLang="en-US" dirty="0">
                <a:latin typeface="+mn-ea"/>
              </a:rPr>
              <a:t>　</a:t>
            </a:r>
            <a:endParaRPr lang="en-US" altLang="ja-JP" dirty="0">
              <a:latin typeface="+mn-ea"/>
            </a:endParaRPr>
          </a:p>
          <a:p>
            <a:pPr marL="0" indent="0">
              <a:buNone/>
            </a:pPr>
            <a:r>
              <a:rPr lang="ja-JP" altLang="en-US" dirty="0">
                <a:latin typeface="+mn-ea"/>
              </a:rPr>
              <a:t>　４．実現性</a:t>
            </a:r>
            <a:endParaRPr lang="en-US" altLang="ja-JP" dirty="0">
              <a:latin typeface="+mn-ea"/>
            </a:endParaRPr>
          </a:p>
          <a:p>
            <a:pPr marL="0" indent="0">
              <a:buNone/>
            </a:pPr>
            <a:endParaRPr lang="en-US" altLang="ja-JP" dirty="0"/>
          </a:p>
          <a:p>
            <a:pPr marL="292608" lvl="1" indent="0">
              <a:buNone/>
            </a:pPr>
            <a:endParaRPr lang="en-US" altLang="ja-JP" dirty="0"/>
          </a:p>
        </p:txBody>
      </p:sp>
      <p:sp>
        <p:nvSpPr>
          <p:cNvPr id="4" name="テキスト プレースホルダー 3"/>
          <p:cNvSpPr>
            <a:spLocks noGrp="1"/>
          </p:cNvSpPr>
          <p:nvPr>
            <p:ph type="body" sz="half" idx="2"/>
          </p:nvPr>
        </p:nvSpPr>
        <p:spPr/>
        <p:txBody>
          <a:bodyPr/>
          <a:lstStyle/>
          <a:p>
            <a:endParaRPr kumimoji="1" lang="ja-JP" altLang="en-US"/>
          </a:p>
        </p:txBody>
      </p:sp>
    </p:spTree>
    <p:extLst>
      <p:ext uri="{BB962C8B-B14F-4D97-AF65-F5344CB8AC3E}">
        <p14:creationId xmlns:p14="http://schemas.microsoft.com/office/powerpoint/2010/main" val="18944280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xmlns="" id="{36D16D1E-4205-49F5-BD2A-DA769947C1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6" name="Rectangle 45">
            <a:extLst>
              <a:ext uri="{FF2B5EF4-FFF2-40B4-BE49-F238E27FC236}">
                <a16:creationId xmlns:a16="http://schemas.microsoft.com/office/drawing/2014/main" xmlns="" id="{012FD100-C039-4E03-B5E4-2EDFA7290AA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634193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48" name="Straight Connector 47">
            <a:extLst>
              <a:ext uri="{FF2B5EF4-FFF2-40B4-BE49-F238E27FC236}">
                <a16:creationId xmlns:a16="http://schemas.microsoft.com/office/drawing/2014/main" xmlns="" id="{4418FCD2-8448-4A81-8EB4-72250F7827B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タイトル 1">
            <a:extLst>
              <a:ext uri="{FF2B5EF4-FFF2-40B4-BE49-F238E27FC236}">
                <a16:creationId xmlns:a16="http://schemas.microsoft.com/office/drawing/2014/main" xmlns="" id="{6957B966-D45A-4684-A772-028B4A73EA5C}"/>
              </a:ext>
            </a:extLst>
          </p:cNvPr>
          <p:cNvSpPr>
            <a:spLocks noGrp="1"/>
          </p:cNvSpPr>
          <p:nvPr>
            <p:ph type="title"/>
          </p:nvPr>
        </p:nvSpPr>
        <p:spPr>
          <a:xfrm>
            <a:off x="1097280" y="286603"/>
            <a:ext cx="10058400" cy="1450757"/>
          </a:xfrm>
        </p:spPr>
        <p:txBody>
          <a:bodyPr vert="horz" lIns="91440" tIns="45720" rIns="91440" bIns="45720" rtlCol="0" anchor="b">
            <a:normAutofit/>
          </a:bodyPr>
          <a:lstStyle/>
          <a:p>
            <a:r>
              <a:rPr lang="ja-JP" altLang="en-US" sz="4800" kern="1200" spc="-50" baseline="0">
                <a:solidFill>
                  <a:schemeClr val="tx1">
                    <a:lumMod val="75000"/>
                    <a:lumOff val="25000"/>
                  </a:schemeClr>
                </a:solidFill>
                <a:latin typeface="+mj-lt"/>
                <a:ea typeface="+mj-ea"/>
                <a:cs typeface="+mj-cs"/>
              </a:rPr>
              <a:t>まとめ</a:t>
            </a:r>
            <a:endParaRPr kumimoji="1" lang="en-US" altLang="ja-JP" sz="4800" kern="1200" spc="-50" baseline="0">
              <a:solidFill>
                <a:schemeClr val="tx1">
                  <a:lumMod val="75000"/>
                  <a:lumOff val="25000"/>
                </a:schemeClr>
              </a:solidFill>
              <a:latin typeface="+mj-lt"/>
              <a:ea typeface="+mj-ea"/>
              <a:cs typeface="+mj-cs"/>
            </a:endParaRPr>
          </a:p>
        </p:txBody>
      </p:sp>
      <p:graphicFrame>
        <p:nvGraphicFramePr>
          <p:cNvPr id="39" name="コンテンツ プレースホルダー 2">
            <a:extLst>
              <a:ext uri="{FF2B5EF4-FFF2-40B4-BE49-F238E27FC236}">
                <a16:creationId xmlns:a16="http://schemas.microsoft.com/office/drawing/2014/main" xmlns="" id="{A2A92A28-516B-4EFC-8609-8FFD9C5C04C5}"/>
              </a:ext>
            </a:extLst>
          </p:cNvPr>
          <p:cNvGraphicFramePr>
            <a:graphicFrameLocks noGrp="1"/>
          </p:cNvGraphicFramePr>
          <p:nvPr>
            <p:ph idx="1"/>
            <p:extLst>
              <p:ext uri="{D42A27DB-BD31-4B8C-83A1-F6EECF244321}">
                <p14:modId xmlns:p14="http://schemas.microsoft.com/office/powerpoint/2010/main" val="543148841"/>
              </p:ext>
            </p:extLst>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00192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2400" dirty="0"/>
              <a:t>以上により</a:t>
            </a:r>
            <a:r>
              <a:rPr kumimoji="1" lang="en-US" altLang="ja-JP" sz="2400" dirty="0"/>
              <a:t>…</a:t>
            </a:r>
            <a:endParaRPr kumimoji="1" lang="ja-JP" altLang="en-US" sz="2400" dirty="0"/>
          </a:p>
        </p:txBody>
      </p:sp>
      <p:sp>
        <p:nvSpPr>
          <p:cNvPr id="3" name="コンテンツ プレースホルダー 2"/>
          <p:cNvSpPr>
            <a:spLocks noGrp="1"/>
          </p:cNvSpPr>
          <p:nvPr>
            <p:ph idx="1"/>
          </p:nvPr>
        </p:nvSpPr>
        <p:spPr>
          <a:xfrm>
            <a:off x="838200" y="2595245"/>
            <a:ext cx="10515600" cy="4351338"/>
          </a:xfrm>
        </p:spPr>
        <p:txBody>
          <a:bodyPr>
            <a:normAutofit/>
          </a:bodyPr>
          <a:lstStyle/>
          <a:p>
            <a:pPr marL="0" indent="0" algn="ctr">
              <a:buNone/>
            </a:pPr>
            <a:r>
              <a:rPr kumimoji="1" lang="ja-JP" altLang="en-US" sz="4400" dirty="0"/>
              <a:t>ＩＲにスポーツベティング組織</a:t>
            </a:r>
            <a:endParaRPr kumimoji="1" lang="en-US" altLang="ja-JP" sz="4400" dirty="0"/>
          </a:p>
          <a:p>
            <a:pPr marL="0" indent="0" algn="ctr">
              <a:buNone/>
            </a:pPr>
            <a:r>
              <a:rPr kumimoji="1" lang="ja-JP" altLang="en-US" sz="4400" dirty="0"/>
              <a:t>を設立することで</a:t>
            </a:r>
            <a:endParaRPr kumimoji="1" lang="en-US" altLang="ja-JP" sz="4400" dirty="0"/>
          </a:p>
          <a:p>
            <a:pPr marL="0" indent="0" algn="ctr">
              <a:buNone/>
            </a:pPr>
            <a:r>
              <a:rPr kumimoji="1" lang="ja-JP" altLang="en-US" sz="4400" dirty="0"/>
              <a:t>副首都・大阪の発展に繋がる。</a:t>
            </a:r>
            <a:endParaRPr kumimoji="1" lang="en-US" altLang="ja-JP" sz="4400" dirty="0"/>
          </a:p>
        </p:txBody>
      </p:sp>
    </p:spTree>
    <p:extLst>
      <p:ext uri="{BB962C8B-B14F-4D97-AF65-F5344CB8AC3E}">
        <p14:creationId xmlns:p14="http://schemas.microsoft.com/office/powerpoint/2010/main" val="2146796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97280" y="130084"/>
            <a:ext cx="10058400" cy="1450757"/>
          </a:xfrm>
        </p:spPr>
        <p:txBody>
          <a:bodyPr>
            <a:normAutofit/>
          </a:bodyPr>
          <a:lstStyle/>
          <a:p>
            <a:r>
              <a:rPr kumimoji="1" lang="ja-JP" altLang="en-US" sz="2800" dirty="0"/>
              <a:t>参考文献</a:t>
            </a:r>
          </a:p>
        </p:txBody>
      </p:sp>
      <p:sp>
        <p:nvSpPr>
          <p:cNvPr id="3" name="コンテンツ プレースホルダー 2"/>
          <p:cNvSpPr>
            <a:spLocks noGrp="1"/>
          </p:cNvSpPr>
          <p:nvPr>
            <p:ph idx="1"/>
          </p:nvPr>
        </p:nvSpPr>
        <p:spPr>
          <a:xfrm>
            <a:off x="1065976" y="1812783"/>
            <a:ext cx="10837700" cy="1358785"/>
          </a:xfrm>
        </p:spPr>
        <p:txBody>
          <a:bodyPr>
            <a:noAutofit/>
          </a:bodyPr>
          <a:lstStyle/>
          <a:p>
            <a:r>
              <a:rPr lang="ja-JP" altLang="en-US" sz="1600" dirty="0">
                <a:solidFill>
                  <a:schemeClr val="tx1"/>
                </a:solidFill>
              </a:rPr>
              <a:t>相原正道（</a:t>
            </a:r>
            <a:r>
              <a:rPr lang="en-US" altLang="ja-JP" sz="1600" dirty="0">
                <a:solidFill>
                  <a:schemeClr val="tx1"/>
                </a:solidFill>
              </a:rPr>
              <a:t>2017</a:t>
            </a:r>
            <a:r>
              <a:rPr lang="ja-JP" altLang="en-US" sz="1600" dirty="0">
                <a:solidFill>
                  <a:schemeClr val="tx1"/>
                </a:solidFill>
              </a:rPr>
              <a:t>）多角化視点で学ぶオリンピック・パラリンピック 晃陽書房 </a:t>
            </a:r>
          </a:p>
          <a:p>
            <a:r>
              <a:rPr lang="ja-JP" altLang="en-US" sz="1600" dirty="0">
                <a:solidFill>
                  <a:schemeClr val="tx1"/>
                </a:solidFill>
              </a:rPr>
              <a:t>日本中央競馬会 </a:t>
            </a:r>
            <a:r>
              <a:rPr lang="en-US" altLang="ja-JP" sz="1600" dirty="0">
                <a:solidFill>
                  <a:schemeClr val="tx1"/>
                </a:solidFill>
              </a:rPr>
              <a:t>2019</a:t>
            </a:r>
            <a:r>
              <a:rPr lang="ja-JP" altLang="en-US" sz="1600" dirty="0">
                <a:solidFill>
                  <a:schemeClr val="tx1"/>
                </a:solidFill>
              </a:rPr>
              <a:t>年</a:t>
            </a:r>
            <a:r>
              <a:rPr lang="en-US" altLang="ja-JP" sz="1600" dirty="0">
                <a:solidFill>
                  <a:schemeClr val="tx1"/>
                </a:solidFill>
              </a:rPr>
              <a:t>10</a:t>
            </a:r>
            <a:r>
              <a:rPr lang="ja-JP" altLang="en-US" sz="1600" dirty="0">
                <a:solidFill>
                  <a:schemeClr val="tx1"/>
                </a:solidFill>
              </a:rPr>
              <a:t>月</a:t>
            </a:r>
            <a:r>
              <a:rPr lang="en-US" altLang="ja-JP" sz="1600" dirty="0">
                <a:solidFill>
                  <a:schemeClr val="tx1"/>
                </a:solidFill>
              </a:rPr>
              <a:t>3</a:t>
            </a:r>
            <a:r>
              <a:rPr lang="ja-JP" altLang="en-US" sz="1600" dirty="0">
                <a:solidFill>
                  <a:schemeClr val="tx1"/>
                </a:solidFill>
              </a:rPr>
              <a:t>日閲覧 </a:t>
            </a:r>
          </a:p>
          <a:p>
            <a:r>
              <a:rPr lang="en-US" altLang="ja-JP" sz="1600" dirty="0">
                <a:solidFill>
                  <a:schemeClr val="tx1"/>
                </a:solidFill>
              </a:rPr>
              <a:t>http://company.jra.jp/0000/gaiyo/soshikizu/g_20.html </a:t>
            </a:r>
          </a:p>
          <a:p>
            <a:r>
              <a:rPr lang="ja-JP" altLang="en-US" sz="1600" dirty="0">
                <a:solidFill>
                  <a:schemeClr val="tx1"/>
                </a:solidFill>
              </a:rPr>
              <a:t>日経ビジネス （</a:t>
            </a:r>
            <a:r>
              <a:rPr lang="en-US" altLang="ja-JP" sz="1600" dirty="0">
                <a:solidFill>
                  <a:schemeClr val="tx1"/>
                </a:solidFill>
              </a:rPr>
              <a:t>2018</a:t>
            </a:r>
            <a:r>
              <a:rPr lang="ja-JP" altLang="en-US" sz="1600" dirty="0">
                <a:solidFill>
                  <a:schemeClr val="tx1"/>
                </a:solidFill>
              </a:rPr>
              <a:t>）</a:t>
            </a:r>
            <a:r>
              <a:rPr lang="en-US" altLang="ja-JP" sz="1600" dirty="0">
                <a:solidFill>
                  <a:schemeClr val="tx1"/>
                </a:solidFill>
              </a:rPr>
              <a:t>2019</a:t>
            </a:r>
            <a:r>
              <a:rPr lang="ja-JP" altLang="en-US" sz="1600" dirty="0">
                <a:solidFill>
                  <a:schemeClr val="tx1"/>
                </a:solidFill>
              </a:rPr>
              <a:t>年</a:t>
            </a:r>
            <a:r>
              <a:rPr lang="en-US" altLang="ja-JP" sz="1600" dirty="0">
                <a:solidFill>
                  <a:schemeClr val="tx1"/>
                </a:solidFill>
              </a:rPr>
              <a:t>9</a:t>
            </a:r>
            <a:r>
              <a:rPr lang="ja-JP" altLang="en-US" sz="1600" dirty="0">
                <a:solidFill>
                  <a:schemeClr val="tx1"/>
                </a:solidFill>
              </a:rPr>
              <a:t>月</a:t>
            </a:r>
            <a:r>
              <a:rPr lang="en-US" altLang="ja-JP" sz="1600" dirty="0">
                <a:solidFill>
                  <a:schemeClr val="tx1"/>
                </a:solidFill>
              </a:rPr>
              <a:t>30</a:t>
            </a:r>
            <a:r>
              <a:rPr lang="ja-JP" altLang="en-US" sz="1600" dirty="0">
                <a:solidFill>
                  <a:schemeClr val="tx1"/>
                </a:solidFill>
              </a:rPr>
              <a:t>日閲覧 </a:t>
            </a:r>
          </a:p>
          <a:p>
            <a:r>
              <a:rPr lang="en-US" altLang="ja-JP" sz="1600" dirty="0">
                <a:solidFill>
                  <a:schemeClr val="tx1"/>
                </a:solidFill>
              </a:rPr>
              <a:t>https://business.nikkei.com/atcl/opinion/15/134915/052200019/ </a:t>
            </a:r>
          </a:p>
          <a:p>
            <a:r>
              <a:rPr lang="ja-JP" altLang="en-US" sz="1600" dirty="0">
                <a:solidFill>
                  <a:schemeClr val="tx1"/>
                </a:solidFill>
              </a:rPr>
              <a:t>森記念財団（</a:t>
            </a:r>
            <a:r>
              <a:rPr lang="en-US" altLang="ja-JP" sz="1600" dirty="0">
                <a:solidFill>
                  <a:schemeClr val="tx1"/>
                </a:solidFill>
              </a:rPr>
              <a:t>2016</a:t>
            </a:r>
            <a:r>
              <a:rPr lang="ja-JP" altLang="en-US" sz="1600" dirty="0">
                <a:solidFill>
                  <a:schemeClr val="tx1"/>
                </a:solidFill>
              </a:rPr>
              <a:t>）世界の都市総合ランキング </a:t>
            </a:r>
          </a:p>
          <a:p>
            <a:r>
              <a:rPr lang="ja-JP" altLang="en-US" sz="1600" dirty="0">
                <a:solidFill>
                  <a:schemeClr val="tx1"/>
                </a:solidFill>
              </a:rPr>
              <a:t>大阪府・大阪市</a:t>
            </a:r>
            <a:r>
              <a:rPr lang="en-US" altLang="ja-JP" sz="1600" dirty="0">
                <a:solidFill>
                  <a:schemeClr val="tx1"/>
                </a:solidFill>
              </a:rPr>
              <a:t>(2017)</a:t>
            </a:r>
            <a:r>
              <a:rPr lang="ja-JP" altLang="en-US" sz="1600" dirty="0">
                <a:solidFill>
                  <a:schemeClr val="tx1"/>
                </a:solidFill>
              </a:rPr>
              <a:t>「夢洲まちづくり構想」 </a:t>
            </a:r>
          </a:p>
          <a:p>
            <a:r>
              <a:rPr lang="ja-JP" altLang="en-US" sz="1600" dirty="0">
                <a:solidFill>
                  <a:schemeClr val="tx1"/>
                </a:solidFill>
              </a:rPr>
              <a:t>大阪府・大阪市副首都推進局（</a:t>
            </a:r>
            <a:r>
              <a:rPr lang="en-US" altLang="ja-JP" sz="1600" dirty="0">
                <a:solidFill>
                  <a:schemeClr val="tx1"/>
                </a:solidFill>
              </a:rPr>
              <a:t>2019</a:t>
            </a:r>
            <a:r>
              <a:rPr lang="ja-JP" altLang="en-US" sz="1600" dirty="0">
                <a:solidFill>
                  <a:schemeClr val="tx1"/>
                </a:solidFill>
              </a:rPr>
              <a:t>）「副首都・大阪」の確立・発展に向けた取り組み </a:t>
            </a:r>
          </a:p>
          <a:p>
            <a:r>
              <a:rPr lang="ja-JP" altLang="en-US" sz="1600" dirty="0">
                <a:solidFill>
                  <a:schemeClr val="tx1"/>
                </a:solidFill>
              </a:rPr>
              <a:t>大阪府・大阪市副首都推進局（</a:t>
            </a:r>
            <a:r>
              <a:rPr lang="en-US" altLang="ja-JP" sz="1600" dirty="0">
                <a:solidFill>
                  <a:schemeClr val="tx1"/>
                </a:solidFill>
              </a:rPr>
              <a:t>2019</a:t>
            </a:r>
            <a:r>
              <a:rPr lang="ja-JP" altLang="en-US" sz="1600" dirty="0">
                <a:solidFill>
                  <a:schemeClr val="tx1"/>
                </a:solidFill>
              </a:rPr>
              <a:t>）副首都ビジョン </a:t>
            </a:r>
          </a:p>
          <a:p>
            <a:r>
              <a:rPr lang="ja-JP" altLang="en-US" sz="1600" dirty="0">
                <a:solidFill>
                  <a:schemeClr val="tx1"/>
                </a:solidFill>
              </a:rPr>
              <a:t>スポーツツーリズム推進基本方針 国土交通省 （</a:t>
            </a:r>
            <a:r>
              <a:rPr lang="en-US" altLang="ja-JP" sz="1600" dirty="0">
                <a:solidFill>
                  <a:schemeClr val="tx1"/>
                </a:solidFill>
              </a:rPr>
              <a:t>2011</a:t>
            </a:r>
            <a:r>
              <a:rPr lang="ja-JP" altLang="en-US" sz="1600" dirty="0">
                <a:solidFill>
                  <a:schemeClr val="tx1"/>
                </a:solidFill>
              </a:rPr>
              <a:t>） </a:t>
            </a:r>
          </a:p>
          <a:p>
            <a:r>
              <a:rPr lang="ja-JP" altLang="en-US" sz="1600" dirty="0">
                <a:solidFill>
                  <a:schemeClr val="tx1"/>
                </a:solidFill>
              </a:rPr>
              <a:t>大阪府・大阪市</a:t>
            </a:r>
            <a:r>
              <a:rPr lang="en-US" altLang="ja-JP" sz="1600" dirty="0">
                <a:solidFill>
                  <a:schemeClr val="tx1"/>
                </a:solidFill>
              </a:rPr>
              <a:t>IR</a:t>
            </a:r>
            <a:r>
              <a:rPr lang="ja-JP" altLang="en-US" sz="1600" dirty="0">
                <a:solidFill>
                  <a:schemeClr val="tx1"/>
                </a:solidFill>
              </a:rPr>
              <a:t>推進局（</a:t>
            </a:r>
            <a:r>
              <a:rPr lang="en-US" altLang="ja-JP" sz="1600" dirty="0">
                <a:solidFill>
                  <a:schemeClr val="tx1"/>
                </a:solidFill>
              </a:rPr>
              <a:t>2019</a:t>
            </a:r>
            <a:r>
              <a:rPr lang="ja-JP" altLang="en-US" sz="1600" dirty="0">
                <a:solidFill>
                  <a:schemeClr val="tx1"/>
                </a:solidFill>
              </a:rPr>
              <a:t>）大阪</a:t>
            </a:r>
            <a:r>
              <a:rPr lang="en-US" altLang="ja-JP" sz="1600" dirty="0">
                <a:solidFill>
                  <a:schemeClr val="tx1"/>
                </a:solidFill>
              </a:rPr>
              <a:t>IR</a:t>
            </a:r>
            <a:r>
              <a:rPr lang="ja-JP" altLang="en-US" sz="1600" dirty="0">
                <a:solidFill>
                  <a:schemeClr val="tx1"/>
                </a:solidFill>
              </a:rPr>
              <a:t>基本構想（案） </a:t>
            </a:r>
          </a:p>
          <a:p>
            <a:endParaRPr lang="ja-JP" altLang="en-US" sz="1600" dirty="0">
              <a:solidFill>
                <a:schemeClr val="tx1"/>
              </a:solidFill>
            </a:endParaRPr>
          </a:p>
          <a:p>
            <a:endParaRPr kumimoji="1" lang="ja-JP" altLang="en-US" sz="1600" dirty="0"/>
          </a:p>
        </p:txBody>
      </p:sp>
      <p:pic>
        <p:nvPicPr>
          <p:cNvPr id="4" name="図 3"/>
          <p:cNvPicPr>
            <a:picLocks noChangeAspect="1"/>
          </p:cNvPicPr>
          <p:nvPr/>
        </p:nvPicPr>
        <p:blipFill>
          <a:blip r:embed="rId2"/>
          <a:stretch>
            <a:fillRect/>
          </a:stretch>
        </p:blipFill>
        <p:spPr>
          <a:xfrm>
            <a:off x="9794789" y="0"/>
            <a:ext cx="2397211" cy="1908213"/>
          </a:xfrm>
          <a:prstGeom prst="rect">
            <a:avLst/>
          </a:prstGeom>
        </p:spPr>
      </p:pic>
    </p:spTree>
    <p:extLst>
      <p:ext uri="{BB962C8B-B14F-4D97-AF65-F5344CB8AC3E}">
        <p14:creationId xmlns:p14="http://schemas.microsoft.com/office/powerpoint/2010/main" val="34411698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2800" dirty="0"/>
              <a:t>参考文献</a:t>
            </a:r>
          </a:p>
        </p:txBody>
      </p:sp>
      <p:sp>
        <p:nvSpPr>
          <p:cNvPr id="3" name="コンテンツ プレースホルダー 2"/>
          <p:cNvSpPr>
            <a:spLocks noGrp="1"/>
          </p:cNvSpPr>
          <p:nvPr>
            <p:ph idx="1"/>
          </p:nvPr>
        </p:nvSpPr>
        <p:spPr/>
        <p:txBody>
          <a:bodyPr>
            <a:normAutofit/>
          </a:bodyPr>
          <a:lstStyle/>
          <a:p>
            <a:r>
              <a:rPr lang="ja-JP" altLang="en-US" dirty="0">
                <a:solidFill>
                  <a:schemeClr val="tx1"/>
                </a:solidFill>
              </a:rPr>
              <a:t>谷岡一郎（</a:t>
            </a:r>
            <a:r>
              <a:rPr lang="en-US" altLang="ja-JP" dirty="0">
                <a:solidFill>
                  <a:schemeClr val="tx1"/>
                </a:solidFill>
              </a:rPr>
              <a:t>2017</a:t>
            </a:r>
            <a:r>
              <a:rPr lang="ja-JP" altLang="en-US" dirty="0">
                <a:solidFill>
                  <a:schemeClr val="tx1"/>
                </a:solidFill>
              </a:rPr>
              <a:t>）「スポーツベティング：ブッキー・ビジネスと賭け方の研究」大阪商業大学アミューズメント産業研究所</a:t>
            </a:r>
            <a:endParaRPr lang="en-US" altLang="ja-JP" dirty="0">
              <a:solidFill>
                <a:schemeClr val="tx1"/>
              </a:solidFill>
            </a:endParaRPr>
          </a:p>
          <a:p>
            <a:pPr marL="0" indent="0">
              <a:buNone/>
            </a:pPr>
            <a:r>
              <a:rPr lang="ja-JP" altLang="en-US" dirty="0">
                <a:solidFill>
                  <a:schemeClr val="tx1"/>
                </a:solidFill>
              </a:rPr>
              <a:t>厚生労働省（</a:t>
            </a:r>
            <a:r>
              <a:rPr lang="en-US" altLang="ja-JP" dirty="0">
                <a:solidFill>
                  <a:schemeClr val="tx1"/>
                </a:solidFill>
              </a:rPr>
              <a:t>2018</a:t>
            </a:r>
            <a:r>
              <a:rPr lang="ja-JP" altLang="en-US" dirty="0">
                <a:solidFill>
                  <a:schemeClr val="tx1"/>
                </a:solidFill>
              </a:rPr>
              <a:t>）ギャンブル等依存症対策基本法 </a:t>
            </a:r>
          </a:p>
          <a:p>
            <a:pPr marL="0" indent="0">
              <a:buNone/>
            </a:pPr>
            <a:r>
              <a:rPr lang="ja-JP" altLang="en-US" dirty="0"/>
              <a:t>　</a:t>
            </a:r>
            <a:r>
              <a:rPr lang="ja-JP" altLang="en-US" dirty="0">
                <a:solidFill>
                  <a:schemeClr val="tx1"/>
                </a:solidFill>
              </a:rPr>
              <a:t>Ｐｌｕｎｋｅｔｔ Ｒｅｓｅａｒｃｈ</a:t>
            </a:r>
            <a:r>
              <a:rPr lang="en-US" altLang="ja-JP" dirty="0">
                <a:solidFill>
                  <a:schemeClr val="tx1"/>
                </a:solidFill>
              </a:rPr>
              <a:t>,</a:t>
            </a:r>
            <a:r>
              <a:rPr lang="ja-JP" altLang="en-US" dirty="0">
                <a:solidFill>
                  <a:schemeClr val="tx1"/>
                </a:solidFill>
              </a:rPr>
              <a:t>Ａｍｅｒｉｃａｎ Ｇａｍｉｎｇ Ａｓｓｏｃｉａｔｉｏｎ</a:t>
            </a:r>
            <a:endParaRPr lang="en-US" altLang="ja-JP" dirty="0">
              <a:solidFill>
                <a:schemeClr val="tx1"/>
              </a:solidFill>
            </a:endParaRPr>
          </a:p>
          <a:p>
            <a:r>
              <a:rPr lang="en-US" altLang="ja-JP" dirty="0">
                <a:solidFill>
                  <a:schemeClr val="tx1"/>
                </a:solidFill>
              </a:rPr>
              <a:t>American</a:t>
            </a:r>
            <a:r>
              <a:rPr lang="ja-JP" altLang="en-US" dirty="0">
                <a:solidFill>
                  <a:schemeClr val="tx1"/>
                </a:solidFill>
              </a:rPr>
              <a:t> Ｇａｍｉｎｇ Ａｓｓｏｃｏａｔｉｏｎ</a:t>
            </a:r>
            <a:endParaRPr lang="en-US" altLang="ja-JP" dirty="0">
              <a:solidFill>
                <a:schemeClr val="tx1"/>
              </a:solidFill>
            </a:endParaRPr>
          </a:p>
          <a:p>
            <a:r>
              <a:rPr lang="ja-JP" altLang="en-US" dirty="0">
                <a:solidFill>
                  <a:schemeClr val="tx1"/>
                </a:solidFill>
              </a:rPr>
              <a:t>Ｈｔｔｐ</a:t>
            </a:r>
            <a:r>
              <a:rPr lang="en-US" altLang="ja-JP" dirty="0">
                <a:solidFill>
                  <a:schemeClr val="tx1"/>
                </a:solidFill>
              </a:rPr>
              <a:t>://</a:t>
            </a:r>
            <a:r>
              <a:rPr lang="ja-JP" altLang="en-US" dirty="0">
                <a:solidFill>
                  <a:schemeClr val="tx1"/>
                </a:solidFill>
              </a:rPr>
              <a:t>ｐｉｌｅｓ</a:t>
            </a:r>
            <a:r>
              <a:rPr lang="en-US" altLang="ja-JP" dirty="0">
                <a:solidFill>
                  <a:schemeClr val="tx1"/>
                </a:solidFill>
              </a:rPr>
              <a:t>-</a:t>
            </a:r>
            <a:r>
              <a:rPr lang="ja-JP" altLang="en-US" dirty="0">
                <a:solidFill>
                  <a:schemeClr val="tx1"/>
                </a:solidFill>
              </a:rPr>
              <a:t>ｇａｒａｇｅ</a:t>
            </a:r>
            <a:r>
              <a:rPr lang="en-US" altLang="ja-JP" dirty="0">
                <a:solidFill>
                  <a:schemeClr val="tx1"/>
                </a:solidFill>
              </a:rPr>
              <a:t>.</a:t>
            </a:r>
            <a:r>
              <a:rPr lang="ja-JP" altLang="en-US" dirty="0">
                <a:solidFill>
                  <a:schemeClr val="tx1"/>
                </a:solidFill>
              </a:rPr>
              <a:t>ｃｏｍ</a:t>
            </a:r>
            <a:r>
              <a:rPr lang="en-US" altLang="ja-JP" dirty="0">
                <a:solidFill>
                  <a:schemeClr val="tx1"/>
                </a:solidFill>
              </a:rPr>
              <a:t>/</a:t>
            </a:r>
            <a:r>
              <a:rPr lang="ja-JP" altLang="en-US" dirty="0">
                <a:solidFill>
                  <a:schemeClr val="tx1"/>
                </a:solidFill>
              </a:rPr>
              <a:t>ａｒｔｉｃｌｅ</a:t>
            </a:r>
            <a:r>
              <a:rPr lang="en-US" altLang="ja-JP" dirty="0">
                <a:solidFill>
                  <a:schemeClr val="tx1"/>
                </a:solidFill>
              </a:rPr>
              <a:t>/1921</a:t>
            </a:r>
          </a:p>
          <a:p>
            <a:r>
              <a:rPr lang="ja-JP" altLang="en-US" dirty="0">
                <a:solidFill>
                  <a:schemeClr val="tx1"/>
                </a:solidFill>
              </a:rPr>
              <a:t>文部科学省（２０１９）　</a:t>
            </a:r>
            <a:r>
              <a:rPr lang="en-US" altLang="ja-JP" dirty="0">
                <a:solidFill>
                  <a:schemeClr val="tx1"/>
                </a:solidFill>
              </a:rPr>
              <a:t>http://www.mext.go.jp/</a:t>
            </a:r>
          </a:p>
          <a:p>
            <a:r>
              <a:rPr kumimoji="1" lang="ja-JP" altLang="en-US" dirty="0">
                <a:solidFill>
                  <a:schemeClr val="tx1"/>
                </a:solidFill>
              </a:rPr>
              <a:t>農林水産省（２０１９）　</a:t>
            </a:r>
            <a:r>
              <a:rPr lang="en-US" altLang="ja-JP" dirty="0">
                <a:solidFill>
                  <a:schemeClr val="tx1"/>
                </a:solidFill>
              </a:rPr>
              <a:t>http://www.maff.go.jp/</a:t>
            </a:r>
          </a:p>
          <a:p>
            <a:r>
              <a:rPr lang="ja-JP" altLang="en-US" dirty="0">
                <a:solidFill>
                  <a:schemeClr val="tx1"/>
                </a:solidFill>
              </a:rPr>
              <a:t>ＪＲＡ（２０１９）</a:t>
            </a:r>
            <a:r>
              <a:rPr lang="en-US" altLang="ja-JP" dirty="0">
                <a:solidFill>
                  <a:schemeClr val="tx1"/>
                </a:solidFill>
              </a:rPr>
              <a:t>https://race.netkeiba.com/</a:t>
            </a:r>
            <a:endParaRPr kumimoji="1" lang="ja-JP" altLang="en-US" dirty="0">
              <a:solidFill>
                <a:schemeClr val="tx1"/>
              </a:solidFill>
            </a:endParaRPr>
          </a:p>
        </p:txBody>
      </p:sp>
      <p:pic>
        <p:nvPicPr>
          <p:cNvPr id="4" name="図 3"/>
          <p:cNvPicPr>
            <a:picLocks noChangeAspect="1"/>
          </p:cNvPicPr>
          <p:nvPr/>
        </p:nvPicPr>
        <p:blipFill>
          <a:blip r:embed="rId2"/>
          <a:stretch>
            <a:fillRect/>
          </a:stretch>
        </p:blipFill>
        <p:spPr>
          <a:xfrm>
            <a:off x="9934832" y="0"/>
            <a:ext cx="2257168" cy="1905000"/>
          </a:xfrm>
          <a:prstGeom prst="rect">
            <a:avLst/>
          </a:prstGeom>
        </p:spPr>
      </p:pic>
    </p:spTree>
    <p:extLst>
      <p:ext uri="{BB962C8B-B14F-4D97-AF65-F5344CB8AC3E}">
        <p14:creationId xmlns:p14="http://schemas.microsoft.com/office/powerpoint/2010/main" val="84658061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3912612" y="536719"/>
            <a:ext cx="3616771" cy="5613468"/>
          </a:xfrm>
          <a:prstGeom prst="rect">
            <a:avLst/>
          </a:prstGeom>
        </p:spPr>
      </p:pic>
      <p:pic>
        <p:nvPicPr>
          <p:cNvPr id="4" name="図 3"/>
          <p:cNvPicPr>
            <a:picLocks noChangeAspect="1"/>
          </p:cNvPicPr>
          <p:nvPr/>
        </p:nvPicPr>
        <p:blipFill>
          <a:blip r:embed="rId3"/>
          <a:stretch>
            <a:fillRect/>
          </a:stretch>
        </p:blipFill>
        <p:spPr>
          <a:xfrm>
            <a:off x="10173730" y="0"/>
            <a:ext cx="2018270" cy="1905000"/>
          </a:xfrm>
          <a:prstGeom prst="rect">
            <a:avLst/>
          </a:prstGeom>
        </p:spPr>
      </p:pic>
      <p:sp>
        <p:nvSpPr>
          <p:cNvPr id="3" name="コンテンツ プレースホルダー 2"/>
          <p:cNvSpPr>
            <a:spLocks noGrp="1"/>
          </p:cNvSpPr>
          <p:nvPr>
            <p:ph idx="1"/>
          </p:nvPr>
        </p:nvSpPr>
        <p:spPr>
          <a:xfrm>
            <a:off x="1042087" y="4045236"/>
            <a:ext cx="10058400" cy="4023360"/>
          </a:xfrm>
        </p:spPr>
        <p:txBody>
          <a:bodyPr>
            <a:normAutofit/>
          </a:bodyPr>
          <a:lstStyle/>
          <a:p>
            <a:pPr marL="0" indent="0">
              <a:buNone/>
            </a:pPr>
            <a:r>
              <a:rPr lang="ja-JP" altLang="en-US" sz="5400" dirty="0">
                <a:latin typeface="メイリオ" panose="020B0604030504040204" pitchFamily="50" charset="-128"/>
                <a:ea typeface="メイリオ" panose="020B0604030504040204" pitchFamily="50" charset="-128"/>
                <a:cs typeface="メイリオ" panose="020B0604030504040204" pitchFamily="50" charset="-128"/>
              </a:rPr>
              <a:t>ご清聴ありがとうございました</a:t>
            </a:r>
            <a:endParaRPr kumimoji="1" lang="ja-JP" altLang="en-US" sz="5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テキスト ボックス 4"/>
          <p:cNvSpPr txBox="1"/>
          <p:nvPr/>
        </p:nvSpPr>
        <p:spPr>
          <a:xfrm>
            <a:off x="7963929" y="5780855"/>
            <a:ext cx="1351006" cy="369332"/>
          </a:xfrm>
          <a:prstGeom prst="rect">
            <a:avLst/>
          </a:prstGeom>
          <a:noFill/>
        </p:spPr>
        <p:txBody>
          <a:bodyPr wrap="square" rtlCol="0">
            <a:spAutoFit/>
          </a:bodyPr>
          <a:lstStyle/>
          <a:p>
            <a:r>
              <a:rPr kumimoji="1" lang="ja-JP" altLang="en-US" dirty="0"/>
              <a:t>はてにゃ</a:t>
            </a:r>
            <a:r>
              <a:rPr kumimoji="1" lang="ja-JP" altLang="en-US" dirty="0" err="1"/>
              <a:t>ん</a:t>
            </a:r>
            <a:endParaRPr kumimoji="1" lang="ja-JP" altLang="en-US" dirty="0"/>
          </a:p>
        </p:txBody>
      </p:sp>
    </p:spTree>
    <p:extLst>
      <p:ext uri="{BB962C8B-B14F-4D97-AF65-F5344CB8AC3E}">
        <p14:creationId xmlns:p14="http://schemas.microsoft.com/office/powerpoint/2010/main" val="10571498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en-US" altLang="ja-JP" sz="3200" dirty="0"/>
              <a:t/>
            </a:r>
            <a:br>
              <a:rPr kumimoji="1" lang="en-US" altLang="ja-JP" sz="3200" dirty="0"/>
            </a:br>
            <a:r>
              <a:rPr kumimoji="1" lang="en-US" altLang="ja-JP" dirty="0">
                <a:solidFill>
                  <a:schemeClr val="accent4"/>
                </a:solidFill>
                <a:latin typeface="+mj-ea"/>
              </a:rPr>
              <a:t>IR</a:t>
            </a:r>
            <a:r>
              <a:rPr lang="ja-JP" altLang="en-US" dirty="0">
                <a:solidFill>
                  <a:schemeClr val="accent4"/>
                </a:solidFill>
              </a:rPr>
              <a:t>が</a:t>
            </a:r>
            <a:r>
              <a:rPr kumimoji="1" lang="ja-JP" altLang="en-US" dirty="0">
                <a:solidFill>
                  <a:schemeClr val="accent4"/>
                </a:solidFill>
              </a:rPr>
              <a:t>もたらす効果</a:t>
            </a:r>
          </a:p>
        </p:txBody>
      </p:sp>
      <p:sp>
        <p:nvSpPr>
          <p:cNvPr id="3" name="コンテンツ プレースホルダー 2"/>
          <p:cNvSpPr>
            <a:spLocks noGrp="1"/>
          </p:cNvSpPr>
          <p:nvPr>
            <p:ph idx="1"/>
          </p:nvPr>
        </p:nvSpPr>
        <p:spPr>
          <a:xfrm>
            <a:off x="1097280" y="1845734"/>
            <a:ext cx="10058400" cy="4447974"/>
          </a:xfrm>
        </p:spPr>
        <p:txBody>
          <a:bodyPr/>
          <a:lstStyle/>
          <a:p>
            <a:pPr marL="0" indent="0" algn="ctr">
              <a:buNone/>
            </a:pPr>
            <a:r>
              <a:rPr kumimoji="1" lang="en-US" altLang="ja-JP" sz="3200" dirty="0"/>
              <a:t>IR</a:t>
            </a:r>
            <a:r>
              <a:rPr lang="ja-JP" altLang="en-US" sz="3200" dirty="0"/>
              <a:t>の</a:t>
            </a:r>
            <a:r>
              <a:rPr kumimoji="1" lang="ja-JP" altLang="en-US" sz="3200" dirty="0"/>
              <a:t>カジノ</a:t>
            </a:r>
            <a:r>
              <a:rPr lang="ja-JP" altLang="ja-JP" sz="3200" dirty="0"/>
              <a:t>年間の経済効果は約</a:t>
            </a:r>
            <a:r>
              <a:rPr lang="en-US" altLang="ja-JP" sz="3200" dirty="0"/>
              <a:t>1</a:t>
            </a:r>
            <a:r>
              <a:rPr lang="ja-JP" altLang="ja-JP" sz="3200" dirty="0"/>
              <a:t>兆</a:t>
            </a:r>
            <a:r>
              <a:rPr lang="en-US" altLang="ja-JP" sz="3200" dirty="0"/>
              <a:t>1000</a:t>
            </a:r>
            <a:r>
              <a:rPr lang="ja-JP" altLang="ja-JP" sz="3200" dirty="0"/>
              <a:t>億円</a:t>
            </a:r>
            <a:endParaRPr lang="en-US" altLang="ja-JP" sz="3200" dirty="0"/>
          </a:p>
          <a:p>
            <a:pPr marL="0" indent="0" algn="ctr">
              <a:buNone/>
            </a:pPr>
            <a:r>
              <a:rPr lang="ja-JP" altLang="ja-JP" sz="3200" dirty="0"/>
              <a:t>（夢洲町づくり構想）</a:t>
            </a:r>
            <a:endParaRPr lang="en-US" altLang="ja-JP" sz="3200" dirty="0"/>
          </a:p>
          <a:p>
            <a:pPr marL="0" indent="0">
              <a:buNone/>
            </a:pPr>
            <a:endParaRPr kumimoji="1" lang="ja-JP" altLang="en-US" dirty="0"/>
          </a:p>
        </p:txBody>
      </p:sp>
      <p:sp>
        <p:nvSpPr>
          <p:cNvPr id="4" name="下矢印 3"/>
          <p:cNvSpPr/>
          <p:nvPr/>
        </p:nvSpPr>
        <p:spPr>
          <a:xfrm>
            <a:off x="5568778" y="3008210"/>
            <a:ext cx="484632" cy="4695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736586" y="3586141"/>
            <a:ext cx="10149016" cy="1569660"/>
          </a:xfrm>
          <a:prstGeom prst="rect">
            <a:avLst/>
          </a:prstGeom>
          <a:noFill/>
        </p:spPr>
        <p:txBody>
          <a:bodyPr wrap="square" rtlCol="0">
            <a:spAutoFit/>
          </a:bodyPr>
          <a:lstStyle/>
          <a:p>
            <a:pPr algn="ctr"/>
            <a:r>
              <a:rPr lang="en-US" altLang="ja-JP" sz="3200" dirty="0"/>
              <a:t>4</a:t>
            </a:r>
            <a:r>
              <a:rPr lang="ja-JP" altLang="ja-JP" sz="3200" dirty="0"/>
              <a:t>年に一度、更に開催地は変わるオリンピックや</a:t>
            </a:r>
            <a:endParaRPr lang="en-US" altLang="ja-JP" sz="3200" dirty="0"/>
          </a:p>
          <a:p>
            <a:pPr algn="ctr"/>
            <a:r>
              <a:rPr lang="ja-JP" altLang="ja-JP" sz="3200" dirty="0"/>
              <a:t>ワールドカップの経済効果とは違い</a:t>
            </a:r>
            <a:endParaRPr lang="en-US" altLang="ja-JP" sz="3200" dirty="0"/>
          </a:p>
          <a:p>
            <a:pPr algn="ctr"/>
            <a:r>
              <a:rPr lang="ja-JP" altLang="ja-JP" sz="3200" dirty="0"/>
              <a:t>毎年この額となると日本の大きな経済発展に繋がる</a:t>
            </a:r>
            <a:r>
              <a:rPr lang="ja-JP" altLang="en-US" sz="3200" dirty="0"/>
              <a:t>！</a:t>
            </a:r>
            <a:endParaRPr kumimoji="1" lang="ja-JP" altLang="en-US" sz="3200" dirty="0"/>
          </a:p>
        </p:txBody>
      </p:sp>
      <p:sp>
        <p:nvSpPr>
          <p:cNvPr id="7" name="下矢印 6"/>
          <p:cNvSpPr/>
          <p:nvPr/>
        </p:nvSpPr>
        <p:spPr>
          <a:xfrm>
            <a:off x="5568778" y="5110457"/>
            <a:ext cx="484632" cy="47310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1384080" y="5608136"/>
            <a:ext cx="8854028" cy="584775"/>
          </a:xfrm>
          <a:prstGeom prst="rect">
            <a:avLst/>
          </a:prstGeom>
          <a:noFill/>
        </p:spPr>
        <p:txBody>
          <a:bodyPr wrap="square" rtlCol="0">
            <a:spAutoFit/>
          </a:bodyPr>
          <a:lstStyle/>
          <a:p>
            <a:pPr algn="ctr"/>
            <a:r>
              <a:rPr kumimoji="1" lang="en-US" altLang="ja-JP" sz="3200" dirty="0"/>
              <a:t>IR</a:t>
            </a:r>
            <a:r>
              <a:rPr kumimoji="1" lang="ja-JP" altLang="en-US" sz="3200" dirty="0"/>
              <a:t>の誘致は大阪副首都構想をより実現的にする！</a:t>
            </a:r>
          </a:p>
        </p:txBody>
      </p:sp>
    </p:spTree>
    <p:extLst>
      <p:ext uri="{BB962C8B-B14F-4D97-AF65-F5344CB8AC3E}">
        <p14:creationId xmlns:p14="http://schemas.microsoft.com/office/powerpoint/2010/main" val="2757843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02367" y="496923"/>
            <a:ext cx="3710066" cy="2286000"/>
          </a:xfrm>
        </p:spPr>
        <p:txBody>
          <a:bodyPr/>
          <a:lstStyle/>
          <a:p>
            <a:r>
              <a:rPr kumimoji="1" lang="ja-JP" altLang="en-US" dirty="0"/>
              <a:t>なぜ大阪なのか？</a:t>
            </a:r>
          </a:p>
        </p:txBody>
      </p:sp>
      <p:pic>
        <p:nvPicPr>
          <p:cNvPr id="6" name="コンテンツ プレースホルダー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16928" y="396295"/>
            <a:ext cx="6026575" cy="5716910"/>
          </a:xfrm>
        </p:spPr>
      </p:pic>
      <p:sp>
        <p:nvSpPr>
          <p:cNvPr id="4" name="テキスト プレースホルダー 3"/>
          <p:cNvSpPr>
            <a:spLocks noGrp="1"/>
          </p:cNvSpPr>
          <p:nvPr>
            <p:ph type="body" sz="half" idx="2"/>
          </p:nvPr>
        </p:nvSpPr>
        <p:spPr/>
        <p:txBody>
          <a:bodyPr/>
          <a:lstStyle/>
          <a:p>
            <a:endParaRPr kumimoji="1" lang="ja-JP" altLang="en-US"/>
          </a:p>
        </p:txBody>
      </p:sp>
    </p:spTree>
    <p:extLst>
      <p:ext uri="{BB962C8B-B14F-4D97-AF65-F5344CB8AC3E}">
        <p14:creationId xmlns:p14="http://schemas.microsoft.com/office/powerpoint/2010/main" val="830781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なぜ大阪なのか？</a:t>
            </a:r>
          </a:p>
        </p:txBody>
      </p:sp>
      <p:pic>
        <p:nvPicPr>
          <p:cNvPr id="11" name="コンテンツ プレースホルダー 10"/>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41672" y="1720543"/>
            <a:ext cx="6061718" cy="5051432"/>
          </a:xfrm>
        </p:spPr>
      </p:pic>
      <p:sp>
        <p:nvSpPr>
          <p:cNvPr id="12" name="正方形/長方形 11"/>
          <p:cNvSpPr/>
          <p:nvPr/>
        </p:nvSpPr>
        <p:spPr>
          <a:xfrm>
            <a:off x="6198211" y="5905156"/>
            <a:ext cx="5380832" cy="369332"/>
          </a:xfrm>
          <a:prstGeom prst="rect">
            <a:avLst/>
          </a:prstGeom>
        </p:spPr>
        <p:txBody>
          <a:bodyPr wrap="none">
            <a:spAutoFit/>
          </a:bodyPr>
          <a:lstStyle/>
          <a:p>
            <a:r>
              <a:rPr lang="en-US" altLang="ja-JP" dirty="0"/>
              <a:t>http://www.dex.ne.jp/download/map/japan/kinki.html</a:t>
            </a:r>
            <a:endParaRPr lang="ja-JP" altLang="en-US" dirty="0"/>
          </a:p>
        </p:txBody>
      </p:sp>
      <p:sp>
        <p:nvSpPr>
          <p:cNvPr id="13" name="テキスト ボックス 12"/>
          <p:cNvSpPr txBox="1"/>
          <p:nvPr/>
        </p:nvSpPr>
        <p:spPr>
          <a:xfrm>
            <a:off x="7475760" y="2113098"/>
            <a:ext cx="3974578" cy="3046988"/>
          </a:xfrm>
          <a:prstGeom prst="rect">
            <a:avLst/>
          </a:prstGeom>
          <a:noFill/>
        </p:spPr>
        <p:txBody>
          <a:bodyPr wrap="square" rtlCol="0">
            <a:spAutoFit/>
          </a:bodyPr>
          <a:lstStyle/>
          <a:p>
            <a:r>
              <a:rPr kumimoji="1" lang="ja-JP" altLang="en-US" sz="2400" dirty="0"/>
              <a:t>大阪は近畿地方の中心地で各地方へのアクセスが</a:t>
            </a:r>
            <a:endParaRPr kumimoji="1" lang="en-US" altLang="ja-JP" sz="2400" dirty="0"/>
          </a:p>
          <a:p>
            <a:r>
              <a:rPr kumimoji="1" lang="ja-JP" altLang="en-US" sz="2400" dirty="0"/>
              <a:t>集中して</a:t>
            </a:r>
            <a:r>
              <a:rPr lang="ja-JP" altLang="en-US" sz="2400" dirty="0"/>
              <a:t>おり</a:t>
            </a:r>
            <a:r>
              <a:rPr kumimoji="1" lang="ja-JP" altLang="en-US" sz="2400" dirty="0"/>
              <a:t>、</a:t>
            </a:r>
            <a:endParaRPr kumimoji="1" lang="en-US" altLang="ja-JP" sz="2400" dirty="0"/>
          </a:p>
          <a:p>
            <a:r>
              <a:rPr kumimoji="1" lang="ja-JP" altLang="en-US" sz="2400" dirty="0"/>
              <a:t>神戸まで約４０分</a:t>
            </a:r>
            <a:endParaRPr kumimoji="1" lang="en-US" altLang="ja-JP" sz="2400" dirty="0"/>
          </a:p>
          <a:p>
            <a:r>
              <a:rPr lang="ja-JP" altLang="en-US" sz="2400" dirty="0"/>
              <a:t>京都まで約５０分</a:t>
            </a:r>
            <a:endParaRPr lang="en-US" altLang="ja-JP" sz="2400" dirty="0"/>
          </a:p>
          <a:p>
            <a:r>
              <a:rPr kumimoji="1" lang="ja-JP" altLang="en-US" sz="2400" dirty="0"/>
              <a:t>奈良まで約６０分</a:t>
            </a:r>
            <a:endParaRPr kumimoji="1" lang="en-US" altLang="ja-JP" sz="2400" dirty="0"/>
          </a:p>
          <a:p>
            <a:r>
              <a:rPr kumimoji="1" lang="ja-JP" altLang="en-US" sz="2400" dirty="0"/>
              <a:t>どこへ行くにも６０分以内で</a:t>
            </a:r>
            <a:endParaRPr kumimoji="1" lang="en-US" altLang="ja-JP" sz="2400" dirty="0"/>
          </a:p>
          <a:p>
            <a:r>
              <a:rPr kumimoji="1" lang="ja-JP" altLang="en-US" sz="2400" dirty="0"/>
              <a:t>行くことが可能である</a:t>
            </a:r>
            <a:endParaRPr kumimoji="1" lang="en-US" altLang="ja-JP" sz="2400" dirty="0"/>
          </a:p>
        </p:txBody>
      </p:sp>
      <p:sp>
        <p:nvSpPr>
          <p:cNvPr id="5" name="楕円 4">
            <a:extLst>
              <a:ext uri="{FF2B5EF4-FFF2-40B4-BE49-F238E27FC236}">
                <a16:creationId xmlns:a16="http://schemas.microsoft.com/office/drawing/2014/main" xmlns="" id="{1D1F9B17-DC83-463D-9A14-37C61147777A}"/>
              </a:ext>
            </a:extLst>
          </p:cNvPr>
          <p:cNvSpPr/>
          <p:nvPr/>
        </p:nvSpPr>
        <p:spPr>
          <a:xfrm>
            <a:off x="2986294" y="4246259"/>
            <a:ext cx="768626" cy="700241"/>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夢洲</a:t>
            </a:r>
          </a:p>
        </p:txBody>
      </p:sp>
    </p:spTree>
    <p:extLst>
      <p:ext uri="{BB962C8B-B14F-4D97-AF65-F5344CB8AC3E}">
        <p14:creationId xmlns:p14="http://schemas.microsoft.com/office/powerpoint/2010/main" val="3720155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55589" y="286603"/>
            <a:ext cx="10200091" cy="1450757"/>
          </a:xfrm>
        </p:spPr>
        <p:txBody>
          <a:bodyPr>
            <a:normAutofit/>
          </a:bodyPr>
          <a:lstStyle/>
          <a:p>
            <a:r>
              <a:rPr lang="ja-JP" altLang="en-US" sz="4000" dirty="0"/>
              <a:t> </a:t>
            </a:r>
            <a:r>
              <a:rPr lang="ja-JP" altLang="en-US" sz="3600" dirty="0"/>
              <a:t>なぜ大阪の</a:t>
            </a:r>
            <a:r>
              <a:rPr lang="en-US" altLang="ja-JP" sz="3600" dirty="0">
                <a:latin typeface="+mj-ea"/>
              </a:rPr>
              <a:t>IR</a:t>
            </a:r>
            <a:r>
              <a:rPr lang="ja-JP" altLang="en-US" sz="3600" dirty="0"/>
              <a:t>で</a:t>
            </a:r>
            <a:r>
              <a:rPr lang="ja-JP" altLang="en-US" sz="3600" dirty="0">
                <a:latin typeface="+mj-ea"/>
              </a:rPr>
              <a:t>スポーツベティングなのか</a:t>
            </a:r>
            <a:r>
              <a:rPr lang="en-US" altLang="ja-JP" sz="3600" dirty="0">
                <a:latin typeface="+mj-ea"/>
              </a:rPr>
              <a:t>?</a:t>
            </a:r>
            <a:endParaRPr kumimoji="1" lang="ja-JP" altLang="en-US" sz="3600" dirty="0">
              <a:latin typeface="+mj-ea"/>
            </a:endParaRPr>
          </a:p>
        </p:txBody>
      </p:sp>
      <p:sp>
        <p:nvSpPr>
          <p:cNvPr id="3" name="コンテンツ プレースホルダー 2"/>
          <p:cNvSpPr>
            <a:spLocks noGrp="1"/>
          </p:cNvSpPr>
          <p:nvPr>
            <p:ph idx="1"/>
          </p:nvPr>
        </p:nvSpPr>
        <p:spPr>
          <a:xfrm>
            <a:off x="1192015" y="1737360"/>
            <a:ext cx="10058400" cy="4023360"/>
          </a:xfrm>
        </p:spPr>
        <p:txBody>
          <a:bodyPr>
            <a:normAutofit fontScale="25000" lnSpcReduction="20000"/>
          </a:bodyPr>
          <a:lstStyle/>
          <a:p>
            <a:pPr>
              <a:buFont typeface="Wingdings" panose="05000000000000000000" pitchFamily="2" charset="2"/>
              <a:buChar char="l"/>
            </a:pPr>
            <a:r>
              <a:rPr lang="ja-JP" altLang="en-US" sz="9600" b="1" dirty="0"/>
              <a:t>関西１のスポーツチーム数</a:t>
            </a:r>
            <a:endParaRPr lang="en-US" altLang="ja-JP" sz="9600" b="1" dirty="0"/>
          </a:p>
          <a:p>
            <a:pPr marL="0" indent="0">
              <a:buNone/>
            </a:pPr>
            <a:r>
              <a:rPr lang="ja-JP" altLang="en-US" sz="6400" dirty="0"/>
              <a:t>オリックス・バファローズ</a:t>
            </a:r>
            <a:r>
              <a:rPr lang="en-US" altLang="ja-JP" sz="6400" dirty="0"/>
              <a:t>(</a:t>
            </a:r>
            <a:r>
              <a:rPr lang="ja-JP" altLang="en-US" sz="6400" dirty="0"/>
              <a:t>野球）　ガンバ大阪（</a:t>
            </a:r>
            <a:r>
              <a:rPr lang="en-US" altLang="ja-JP" sz="6400" dirty="0"/>
              <a:t>J</a:t>
            </a:r>
            <a:r>
              <a:rPr lang="ja-JP" altLang="en-US" sz="6400" dirty="0"/>
              <a:t>リーグ）　セレッソ大阪（</a:t>
            </a:r>
            <a:r>
              <a:rPr lang="en-US" altLang="ja-JP" sz="6400" dirty="0"/>
              <a:t>J</a:t>
            </a:r>
            <a:r>
              <a:rPr lang="ja-JP" altLang="en-US" sz="6400" dirty="0"/>
              <a:t>リーグ）</a:t>
            </a:r>
            <a:endParaRPr lang="en-US" altLang="ja-JP" sz="6400" dirty="0"/>
          </a:p>
          <a:p>
            <a:pPr marL="0" indent="0">
              <a:buNone/>
            </a:pPr>
            <a:r>
              <a:rPr lang="ja-JP" altLang="en-US" sz="6400" dirty="0"/>
              <a:t>大阪エヴェッサ（</a:t>
            </a:r>
            <a:r>
              <a:rPr lang="en-US" altLang="ja-JP" sz="6400" dirty="0"/>
              <a:t>B</a:t>
            </a:r>
            <a:r>
              <a:rPr lang="ja-JP" altLang="en-US" sz="6400" dirty="0"/>
              <a:t>リーグ）　パナソニック・パンサーズ（</a:t>
            </a:r>
            <a:r>
              <a:rPr lang="en-US" altLang="ja-JP" sz="6400" dirty="0"/>
              <a:t>V</a:t>
            </a:r>
            <a:r>
              <a:rPr lang="ja-JP" altLang="en-US" sz="6400" dirty="0"/>
              <a:t>・プレミアリーグ）</a:t>
            </a:r>
            <a:endParaRPr lang="en-US" altLang="ja-JP" sz="6400" dirty="0"/>
          </a:p>
          <a:p>
            <a:pPr marL="0" indent="0">
              <a:buNone/>
            </a:pPr>
            <a:r>
              <a:rPr lang="ja-JP" altLang="en-US" sz="6400" dirty="0"/>
              <a:t>サントリーサンバーズ（</a:t>
            </a:r>
            <a:r>
              <a:rPr lang="en-US" altLang="ja-JP" sz="6400" dirty="0"/>
              <a:t>V</a:t>
            </a:r>
            <a:r>
              <a:rPr lang="ja-JP" altLang="en-US" sz="6400" dirty="0"/>
              <a:t>・プレミアリーグ）　堺ブレイザーズ（</a:t>
            </a:r>
            <a:r>
              <a:rPr lang="en-US" altLang="ja-JP" sz="6400" dirty="0"/>
              <a:t>V</a:t>
            </a:r>
            <a:r>
              <a:rPr lang="ja-JP" altLang="en-US" sz="6400" dirty="0"/>
              <a:t>・プレミアリーグ）</a:t>
            </a:r>
            <a:endParaRPr lang="en-US" altLang="ja-JP" sz="6400" dirty="0"/>
          </a:p>
          <a:p>
            <a:pPr marL="0" indent="0">
              <a:buNone/>
            </a:pPr>
            <a:r>
              <a:rPr lang="en-US" altLang="ja-JP" sz="6400" dirty="0"/>
              <a:t>JT</a:t>
            </a:r>
            <a:r>
              <a:rPr lang="ja-JP" altLang="en-US" sz="6400" dirty="0"/>
              <a:t>マーヴェラス（</a:t>
            </a:r>
            <a:r>
              <a:rPr lang="en-US" altLang="ja-JP" sz="6400" dirty="0"/>
              <a:t>V</a:t>
            </a:r>
            <a:r>
              <a:rPr lang="ja-JP" altLang="en-US" sz="6400" dirty="0"/>
              <a:t>・プレミアリーグ女子）　パナソニック インパルス（</a:t>
            </a:r>
            <a:r>
              <a:rPr lang="en-US" altLang="ja-JP" sz="6400" dirty="0"/>
              <a:t>X</a:t>
            </a:r>
            <a:r>
              <a:rPr lang="ja-JP" altLang="en-US" sz="6400" dirty="0"/>
              <a:t>リーグ）　</a:t>
            </a:r>
            <a:endParaRPr lang="en-US" altLang="ja-JP" sz="6400" dirty="0"/>
          </a:p>
          <a:p>
            <a:pPr marL="0" indent="0">
              <a:buNone/>
            </a:pPr>
            <a:r>
              <a:rPr lang="ja-JP" altLang="en-US" sz="6400" dirty="0"/>
              <a:t>アズワンブラックイーグルス（</a:t>
            </a:r>
            <a:r>
              <a:rPr lang="en-US" altLang="ja-JP" sz="6400" dirty="0"/>
              <a:t>X</a:t>
            </a:r>
            <a:r>
              <a:rPr lang="ja-JP" altLang="en-US" sz="6400" dirty="0"/>
              <a:t>リーグ）　近鉄ライナーズ（トップリーグ）　 </a:t>
            </a:r>
            <a:endParaRPr lang="en-US" altLang="ja-JP" sz="6400" dirty="0"/>
          </a:p>
          <a:p>
            <a:pPr marL="0" indent="0">
              <a:buNone/>
            </a:pPr>
            <a:r>
              <a:rPr lang="en-US" altLang="ja-JP" sz="6400" dirty="0"/>
              <a:t>NTT</a:t>
            </a:r>
            <a:r>
              <a:rPr lang="ja-JP" altLang="en-US" sz="6400" dirty="0"/>
              <a:t>ドコモレッドハリケーンズ（トップリーグ）　その他多数！</a:t>
            </a:r>
            <a:endParaRPr lang="en-US" altLang="ja-JP" sz="6400" dirty="0"/>
          </a:p>
          <a:p>
            <a:pPr>
              <a:buFont typeface="Wingdings" panose="05000000000000000000" pitchFamily="2" charset="2"/>
              <a:buChar char="l"/>
            </a:pPr>
            <a:r>
              <a:rPr lang="en-US" altLang="ja-JP" sz="9600" dirty="0">
                <a:latin typeface="+mj-ea"/>
                <a:ea typeface="+mj-ea"/>
              </a:rPr>
              <a:t>IR</a:t>
            </a:r>
            <a:r>
              <a:rPr lang="ja-JP" altLang="en-US" sz="9600" dirty="0">
                <a:latin typeface="+mj-ea"/>
                <a:ea typeface="+mj-ea"/>
              </a:rPr>
              <a:t>を誘致している夢洲の隣、舞洲には舞洲スポーツアイランドがあり</a:t>
            </a:r>
            <a:endParaRPr lang="en-US" altLang="ja-JP" sz="9600" dirty="0">
              <a:latin typeface="+mj-ea"/>
              <a:ea typeface="+mj-ea"/>
            </a:endParaRPr>
          </a:p>
          <a:p>
            <a:pPr marL="0" indent="0">
              <a:buNone/>
            </a:pPr>
            <a:r>
              <a:rPr lang="ja-JP" altLang="en-US" sz="9600" dirty="0">
                <a:latin typeface="+mj-ea"/>
                <a:ea typeface="+mj-ea"/>
              </a:rPr>
              <a:t>プロスポーツチームも使用</a:t>
            </a:r>
            <a:endParaRPr lang="en-US" altLang="ja-JP" sz="9600" dirty="0">
              <a:latin typeface="+mj-ea"/>
              <a:ea typeface="+mj-ea"/>
            </a:endParaRPr>
          </a:p>
          <a:p>
            <a:pPr marL="0" indent="0">
              <a:buNone/>
            </a:pPr>
            <a:r>
              <a:rPr lang="ja-JP" altLang="en-US" sz="8000" dirty="0"/>
              <a:t>　　　　</a:t>
            </a:r>
            <a:endParaRPr lang="en-US" altLang="ja-JP" sz="8000" dirty="0"/>
          </a:p>
          <a:p>
            <a:pPr marL="0" indent="0">
              <a:buNone/>
            </a:pPr>
            <a:endParaRPr lang="en-US" altLang="ja-JP" sz="8000" dirty="0">
              <a:solidFill>
                <a:srgbClr val="FF0000"/>
              </a:solidFill>
            </a:endParaRPr>
          </a:p>
          <a:p>
            <a:pPr marL="0" indent="0">
              <a:buNone/>
            </a:pPr>
            <a:endParaRPr lang="en-US" altLang="ja-JP" sz="8000" dirty="0"/>
          </a:p>
          <a:p>
            <a:pPr marL="0" indent="0">
              <a:buNone/>
            </a:pPr>
            <a:endParaRPr lang="en-US" altLang="ja-JP" sz="3400" dirty="0"/>
          </a:p>
          <a:p>
            <a:pPr marL="0" indent="0">
              <a:buNone/>
            </a:pPr>
            <a:endParaRPr lang="en-US" altLang="ja-JP" sz="3400" dirty="0"/>
          </a:p>
          <a:p>
            <a:pPr marL="0" indent="0">
              <a:buNone/>
            </a:pPr>
            <a:endParaRPr lang="en-US" altLang="ja-JP" sz="3400" dirty="0"/>
          </a:p>
          <a:p>
            <a:pPr marL="0" indent="0">
              <a:buNone/>
            </a:pPr>
            <a:r>
              <a:rPr lang="ja-JP" altLang="en-US" dirty="0"/>
              <a:t/>
            </a:r>
            <a:br>
              <a:rPr lang="ja-JP" altLang="en-US" dirty="0"/>
            </a:br>
            <a:r>
              <a:rPr lang="ja-JP" altLang="en-US" dirty="0"/>
              <a:t/>
            </a:r>
            <a:br>
              <a:rPr lang="ja-JP" altLang="en-US" dirty="0"/>
            </a:br>
            <a:r>
              <a:rPr lang="ja-JP" altLang="en-US" dirty="0"/>
              <a:t/>
            </a:r>
            <a:br>
              <a:rPr lang="ja-JP" altLang="en-US" dirty="0"/>
            </a:br>
            <a:r>
              <a:rPr lang="ja-JP" altLang="en-US" dirty="0"/>
              <a:t>　　　　　　　　　　　　　　　　　　　　　　　　　　　　　　　　　　　　　　　　　　　　　　　　　　　　　　　　　　　　　　　　　　　　　　　　　　　　　　　　　　　　　　　　　　　　　　　　　　　　　　　 </a:t>
            </a:r>
            <a:br>
              <a:rPr lang="ja-JP" altLang="en-US" dirty="0"/>
            </a:br>
            <a:r>
              <a:rPr lang="ja-JP" altLang="en-US" dirty="0"/>
              <a:t/>
            </a:r>
            <a:br>
              <a:rPr lang="ja-JP" altLang="en-US" dirty="0"/>
            </a:br>
            <a:endParaRPr lang="en-US" altLang="ja-JP" dirty="0"/>
          </a:p>
          <a:p>
            <a:pPr marL="0" indent="0">
              <a:buNone/>
            </a:pPr>
            <a:endParaRPr lang="en-US" altLang="ja-JP" dirty="0"/>
          </a:p>
          <a:p>
            <a:pPr marL="0" indent="0">
              <a:buNone/>
            </a:pPr>
            <a:endParaRPr lang="en-US" altLang="ja-JP" b="1" dirty="0"/>
          </a:p>
          <a:p>
            <a:pPr marL="0" indent="0">
              <a:buNone/>
            </a:pPr>
            <a:r>
              <a:rPr kumimoji="1" lang="en-US" altLang="ja-JP" b="1" dirty="0"/>
              <a:t> </a:t>
            </a:r>
          </a:p>
        </p:txBody>
      </p:sp>
      <p:pic>
        <p:nvPicPr>
          <p:cNvPr id="4" name="図 3"/>
          <p:cNvPicPr>
            <a:picLocks noChangeAspect="1"/>
          </p:cNvPicPr>
          <p:nvPr/>
        </p:nvPicPr>
        <p:blipFill>
          <a:blip r:embed="rId3"/>
          <a:stretch>
            <a:fillRect/>
          </a:stretch>
        </p:blipFill>
        <p:spPr>
          <a:xfrm>
            <a:off x="10124303" y="0"/>
            <a:ext cx="1820562" cy="1737360"/>
          </a:xfrm>
          <a:prstGeom prst="rect">
            <a:avLst/>
          </a:prstGeom>
        </p:spPr>
      </p:pic>
      <p:sp>
        <p:nvSpPr>
          <p:cNvPr id="5" name="円/楕円 4"/>
          <p:cNvSpPr/>
          <p:nvPr/>
        </p:nvSpPr>
        <p:spPr>
          <a:xfrm>
            <a:off x="2668250" y="1661659"/>
            <a:ext cx="6556644" cy="37550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dirty="0"/>
              <a:t>プロチーム</a:t>
            </a:r>
            <a:endParaRPr kumimoji="1" lang="en-US" altLang="ja-JP" sz="4000" dirty="0"/>
          </a:p>
          <a:p>
            <a:pPr algn="ctr"/>
            <a:r>
              <a:rPr kumimoji="1" lang="ja-JP" altLang="en-US" sz="4000" dirty="0"/>
              <a:t>４</a:t>
            </a:r>
            <a:r>
              <a:rPr lang="ja-JP" altLang="en-US" sz="4000" dirty="0"/>
              <a:t>チーム！</a:t>
            </a:r>
            <a:endParaRPr lang="en-US" altLang="ja-JP" sz="4000" dirty="0"/>
          </a:p>
          <a:p>
            <a:pPr algn="ctr"/>
            <a:r>
              <a:rPr lang="ja-JP" altLang="en-US" sz="4000" dirty="0"/>
              <a:t>実業団</a:t>
            </a:r>
            <a:endParaRPr lang="en-US" altLang="ja-JP" sz="4000" dirty="0"/>
          </a:p>
          <a:p>
            <a:pPr algn="ctr"/>
            <a:r>
              <a:rPr lang="ja-JP" altLang="en-US" sz="4000" dirty="0"/>
              <a:t>１０チーム以上！！</a:t>
            </a:r>
            <a:endParaRPr kumimoji="1" lang="en-US" altLang="ja-JP" sz="4000" dirty="0"/>
          </a:p>
        </p:txBody>
      </p:sp>
    </p:spTree>
    <p:extLst>
      <p:ext uri="{BB962C8B-B14F-4D97-AF65-F5344CB8AC3E}">
        <p14:creationId xmlns:p14="http://schemas.microsoft.com/office/powerpoint/2010/main" val="2877250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レトロスペクト">
  <a:themeElements>
    <a:clrScheme name="レトロスペクト">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レトロスペクト">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レトロスペクト">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xmlns="" name="Retrospect" id="{5F128B03-DCCA-4EEB-AB3B-CF2899314A46}" vid="{3F1AAB62-24C6-49D2-8E01-B56FAC9A3DCD}"/>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150</TotalTime>
  <Words>1810</Words>
  <Application>Microsoft Office PowerPoint</Application>
  <PresentationFormat>ユーザー設定</PresentationFormat>
  <Paragraphs>411</Paragraphs>
  <Slides>58</Slides>
  <Notes>1</Notes>
  <HiddenSlides>0</HiddenSlides>
  <MMClips>0</MMClips>
  <ScaleCrop>false</ScaleCrop>
  <HeadingPairs>
    <vt:vector size="4" baseType="variant">
      <vt:variant>
        <vt:lpstr>テーマ</vt:lpstr>
      </vt:variant>
      <vt:variant>
        <vt:i4>1</vt:i4>
      </vt:variant>
      <vt:variant>
        <vt:lpstr>スライド タイトル</vt:lpstr>
      </vt:variant>
      <vt:variant>
        <vt:i4>58</vt:i4>
      </vt:variant>
    </vt:vector>
  </HeadingPairs>
  <TitlesOfParts>
    <vt:vector size="59" baseType="lpstr">
      <vt:lpstr>レトロスペクト</vt:lpstr>
      <vt:lpstr>スポーツベティングによる ＩＲ・大阪副首都構想の 発展 </vt:lpstr>
      <vt:lpstr>目次</vt:lpstr>
      <vt:lpstr>緒言</vt:lpstr>
      <vt:lpstr>大阪副首都構想とは？</vt:lpstr>
      <vt:lpstr>IRとは</vt:lpstr>
      <vt:lpstr> IRがもたらす効果</vt:lpstr>
      <vt:lpstr>なぜ大阪なのか？</vt:lpstr>
      <vt:lpstr>なぜ大阪なのか？</vt:lpstr>
      <vt:lpstr> なぜ大阪のIRでスポーツベティングなのか?</vt:lpstr>
      <vt:lpstr>なぜ大阪のIRでスポーツベティングなのか?</vt:lpstr>
      <vt:lpstr> ゴールデンスポーツイヤーズ</vt:lpstr>
      <vt:lpstr> 「スポーツツーリズム推進基本方針」</vt:lpstr>
      <vt:lpstr> 来阪訪日外国人客数</vt:lpstr>
      <vt:lpstr> 大阪副首都構想</vt:lpstr>
      <vt:lpstr> 副首都構想の発展のために・・・</vt:lpstr>
      <vt:lpstr>研究方法</vt:lpstr>
      <vt:lpstr>組織</vt:lpstr>
      <vt:lpstr>組織とは</vt:lpstr>
      <vt:lpstr>スポーツベティング とは</vt:lpstr>
      <vt:lpstr>定量調査（アンケート）</vt:lpstr>
      <vt:lpstr>定量調査（アンケート）</vt:lpstr>
      <vt:lpstr>定量調査（アンケート）</vt:lpstr>
      <vt:lpstr>海外比較</vt:lpstr>
      <vt:lpstr>海外比較</vt:lpstr>
      <vt:lpstr>海外比較</vt:lpstr>
      <vt:lpstr>スポーツ賭博施設</vt:lpstr>
      <vt:lpstr>日本の 公営ギャンブル</vt:lpstr>
      <vt:lpstr>スポーツ復興くじ（toto）</vt:lpstr>
      <vt:lpstr>日本中央競馬会（JRA）</vt:lpstr>
      <vt:lpstr>比較</vt:lpstr>
      <vt:lpstr>香港ジョッキークラブ</vt:lpstr>
      <vt:lpstr>香港ジョッキークラブ</vt:lpstr>
      <vt:lpstr>現状課題</vt:lpstr>
      <vt:lpstr>現状課題</vt:lpstr>
      <vt:lpstr> </vt:lpstr>
      <vt:lpstr>PowerPoint プレゼンテーション</vt:lpstr>
      <vt:lpstr>ex.児童虐待</vt:lpstr>
      <vt:lpstr>ギャンブル依存症対策</vt:lpstr>
      <vt:lpstr>PowerPoint プレゼンテーション</vt:lpstr>
      <vt:lpstr>ギャンブルのありかた</vt:lpstr>
      <vt:lpstr>ギャンブル依存症者への対応</vt:lpstr>
      <vt:lpstr>魅力</vt:lpstr>
      <vt:lpstr>魅力</vt:lpstr>
      <vt:lpstr>国の財源が増える</vt:lpstr>
      <vt:lpstr>現在の日本の負債</vt:lpstr>
      <vt:lpstr>スポーツの新たな楽しみ方が増える</vt:lpstr>
      <vt:lpstr>「チームを応援したい」という動機とは別に、「賭けの結果をリアルタイムで知りたい」「試合を見ながら賭けを楽しみたい」（いわゆる「Watch &amp; Bet」）という新たな動機を持った顧客層が生まれることも予想されます。</vt:lpstr>
      <vt:lpstr>大阪に観光地が増える</vt:lpstr>
      <vt:lpstr>夢洲の周りにはＵＳＪなどがあり近場で遊ぶことができる</vt:lpstr>
      <vt:lpstr>大阪に観光地が増える</vt:lpstr>
      <vt:lpstr>ＩＲ　イメージ図</vt:lpstr>
      <vt:lpstr>選手自体も倫理的になる</vt:lpstr>
      <vt:lpstr>目指す組織</vt:lpstr>
      <vt:lpstr>まとめ</vt:lpstr>
      <vt:lpstr>以上により…</vt:lpstr>
      <vt:lpstr>参考文献</vt:lpstr>
      <vt:lpstr>参考文献</vt:lpstr>
      <vt:lpstr>PowerPoint プレゼンテーション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スポーツベティングによる ＩＲ・大阪副首都構想の 発展 </dc:title>
  <dc:creator>山本　大吾</dc:creator>
  <cp:lastModifiedBy>山本　大吾</cp:lastModifiedBy>
  <cp:revision>1</cp:revision>
  <dcterms:created xsi:type="dcterms:W3CDTF">2019-10-24T02:01:33Z</dcterms:created>
  <dcterms:modified xsi:type="dcterms:W3CDTF">2020-01-28T05:23:52Z</dcterms:modified>
</cp:coreProperties>
</file>