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 id="2147483672" r:id="rId3"/>
  </p:sldMasterIdLst>
  <p:notesMasterIdLst>
    <p:notesMasterId r:id="rId28"/>
  </p:notesMasterIdLst>
  <p:sldIdLst>
    <p:sldId id="277" r:id="rId4"/>
    <p:sldId id="257" r:id="rId5"/>
    <p:sldId id="291" r:id="rId6"/>
    <p:sldId id="258" r:id="rId7"/>
    <p:sldId id="259" r:id="rId8"/>
    <p:sldId id="260" r:id="rId9"/>
    <p:sldId id="261" r:id="rId10"/>
    <p:sldId id="283" r:id="rId11"/>
    <p:sldId id="262" r:id="rId12"/>
    <p:sldId id="293" r:id="rId13"/>
    <p:sldId id="294" r:id="rId14"/>
    <p:sldId id="308" r:id="rId15"/>
    <p:sldId id="302" r:id="rId16"/>
    <p:sldId id="309" r:id="rId17"/>
    <p:sldId id="299" r:id="rId18"/>
    <p:sldId id="285" r:id="rId19"/>
    <p:sldId id="305" r:id="rId20"/>
    <p:sldId id="306" r:id="rId21"/>
    <p:sldId id="307" r:id="rId22"/>
    <p:sldId id="297" r:id="rId23"/>
    <p:sldId id="263" r:id="rId24"/>
    <p:sldId id="290" r:id="rId25"/>
    <p:sldId id="268" r:id="rId26"/>
    <p:sldId id="278"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40" autoAdjust="0"/>
    <p:restoredTop sz="70826" autoAdjust="0"/>
  </p:normalViewPr>
  <p:slideViewPr>
    <p:cSldViewPr snapToGrid="0">
      <p:cViewPr>
        <p:scale>
          <a:sx n="107" d="100"/>
          <a:sy n="107" d="100"/>
        </p:scale>
        <p:origin x="-276" y="-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C89CF9-D19C-421F-B134-33701265634C}" type="doc">
      <dgm:prSet loTypeId="urn:microsoft.com/office/officeart/2005/8/layout/default" loCatId="list" qsTypeId="urn:microsoft.com/office/officeart/2005/8/quickstyle/simple3" qsCatId="simple" csTypeId="urn:microsoft.com/office/officeart/2005/8/colors/accent4_2" csCatId="accent4" phldr="1"/>
      <dgm:spPr/>
      <dgm:t>
        <a:bodyPr/>
        <a:lstStyle/>
        <a:p>
          <a:endParaRPr kumimoji="1" lang="ja-JP" altLang="en-US"/>
        </a:p>
      </dgm:t>
    </dgm:pt>
    <dgm:pt modelId="{D029708E-DF11-4F6D-8E58-8DEB3E4FB54A}">
      <dgm:prSet phldrT="[テキスト]" custT="1"/>
      <dgm:spPr/>
      <dgm:t>
        <a:bodyPr/>
        <a:lstStyle/>
        <a:p>
          <a:r>
            <a:rPr kumimoji="1" lang="ja-JP" altLang="en-US" sz="2800" dirty="0"/>
            <a:t>西日本の首都</a:t>
          </a:r>
        </a:p>
      </dgm:t>
    </dgm:pt>
    <dgm:pt modelId="{1FB31093-05F2-4659-8D43-87EFDD006EE9}" type="parTrans" cxnId="{DECAE051-E0CC-45A4-997E-2A27180DFEEF}">
      <dgm:prSet/>
      <dgm:spPr/>
      <dgm:t>
        <a:bodyPr/>
        <a:lstStyle/>
        <a:p>
          <a:endParaRPr kumimoji="1" lang="ja-JP" altLang="en-US"/>
        </a:p>
      </dgm:t>
    </dgm:pt>
    <dgm:pt modelId="{CE97475B-5C20-4BBE-AA99-54B98339313E}" type="sibTrans" cxnId="{DECAE051-E0CC-45A4-997E-2A27180DFEEF}">
      <dgm:prSet/>
      <dgm:spPr/>
      <dgm:t>
        <a:bodyPr/>
        <a:lstStyle/>
        <a:p>
          <a:endParaRPr kumimoji="1" lang="ja-JP" altLang="en-US"/>
        </a:p>
      </dgm:t>
    </dgm:pt>
    <dgm:pt modelId="{92166890-8D64-4B1D-A496-CD47B6649362}">
      <dgm:prSet phldrT="[テキスト]" custT="1"/>
      <dgm:spPr/>
      <dgm:t>
        <a:bodyPr/>
        <a:lstStyle/>
        <a:p>
          <a:r>
            <a:rPr kumimoji="1" lang="ja-JP" altLang="en-US" sz="2800" dirty="0"/>
            <a:t>首都機能</a:t>
          </a:r>
          <a:endParaRPr kumimoji="1" lang="en-US" altLang="ja-JP" sz="2800" dirty="0"/>
        </a:p>
        <a:p>
          <a:r>
            <a:rPr kumimoji="1" lang="ja-JP" altLang="en-US" sz="2800" dirty="0"/>
            <a:t>バックアップ</a:t>
          </a:r>
        </a:p>
      </dgm:t>
    </dgm:pt>
    <dgm:pt modelId="{2BA0F33B-2A8E-455F-90EA-754775E9A185}" type="parTrans" cxnId="{D50E3331-4256-413F-95B5-EE196B609D16}">
      <dgm:prSet/>
      <dgm:spPr/>
      <dgm:t>
        <a:bodyPr/>
        <a:lstStyle/>
        <a:p>
          <a:endParaRPr kumimoji="1" lang="ja-JP" altLang="en-US"/>
        </a:p>
      </dgm:t>
    </dgm:pt>
    <dgm:pt modelId="{C2B15D7A-32D0-493E-A8F4-BB4E14C065FD}" type="sibTrans" cxnId="{D50E3331-4256-413F-95B5-EE196B609D16}">
      <dgm:prSet/>
      <dgm:spPr/>
      <dgm:t>
        <a:bodyPr/>
        <a:lstStyle/>
        <a:p>
          <a:endParaRPr kumimoji="1" lang="ja-JP" altLang="en-US"/>
        </a:p>
      </dgm:t>
    </dgm:pt>
    <dgm:pt modelId="{7306F61F-79E3-4BC0-8B2A-E99D5CBA8CD0}">
      <dgm:prSet phldrT="[テキスト]" custT="1"/>
      <dgm:spPr/>
      <dgm:t>
        <a:bodyPr/>
        <a:lstStyle/>
        <a:p>
          <a:r>
            <a:rPr kumimoji="1" lang="ja-JP" altLang="en-US" sz="2800" b="1" dirty="0">
              <a:solidFill>
                <a:srgbClr val="FF0000"/>
              </a:solidFill>
            </a:rPr>
            <a:t>アジアの</a:t>
          </a:r>
          <a:endParaRPr kumimoji="1" lang="en-US" altLang="ja-JP" sz="2800" b="1" dirty="0">
            <a:solidFill>
              <a:srgbClr val="FF0000"/>
            </a:solidFill>
          </a:endParaRPr>
        </a:p>
        <a:p>
          <a:r>
            <a:rPr kumimoji="1" lang="ja-JP" altLang="en-US" sz="2800" b="1" dirty="0">
              <a:solidFill>
                <a:srgbClr val="FF0000"/>
              </a:solidFill>
            </a:rPr>
            <a:t>主要都市</a:t>
          </a:r>
        </a:p>
      </dgm:t>
    </dgm:pt>
    <dgm:pt modelId="{A332D55A-4A9C-4001-9E0E-36E577642CCD}" type="parTrans" cxnId="{135A111D-91C8-4381-8A0A-D77584F109BA}">
      <dgm:prSet/>
      <dgm:spPr/>
      <dgm:t>
        <a:bodyPr/>
        <a:lstStyle/>
        <a:p>
          <a:endParaRPr kumimoji="1" lang="ja-JP" altLang="en-US"/>
        </a:p>
      </dgm:t>
    </dgm:pt>
    <dgm:pt modelId="{DD0EB54B-3FAB-432D-95A9-A18A8F261EBD}" type="sibTrans" cxnId="{135A111D-91C8-4381-8A0A-D77584F109BA}">
      <dgm:prSet/>
      <dgm:spPr/>
      <dgm:t>
        <a:bodyPr/>
        <a:lstStyle/>
        <a:p>
          <a:endParaRPr kumimoji="1" lang="ja-JP" altLang="en-US"/>
        </a:p>
      </dgm:t>
    </dgm:pt>
    <dgm:pt modelId="{F60F4698-16D6-47D8-B6CB-CC855F16A450}">
      <dgm:prSet phldrT="[テキスト]" custT="1"/>
      <dgm:spPr/>
      <dgm:t>
        <a:bodyPr/>
        <a:lstStyle/>
        <a:p>
          <a:r>
            <a:rPr kumimoji="1" lang="ja-JP" altLang="en-US" sz="2800" dirty="0"/>
            <a:t>民都</a:t>
          </a:r>
        </a:p>
      </dgm:t>
    </dgm:pt>
    <dgm:pt modelId="{C5270F51-946D-461D-BA1B-6FB638846EFD}" type="parTrans" cxnId="{207D8FC6-C10E-40CD-877C-0C3D0E9E743B}">
      <dgm:prSet/>
      <dgm:spPr/>
      <dgm:t>
        <a:bodyPr/>
        <a:lstStyle/>
        <a:p>
          <a:endParaRPr kumimoji="1" lang="ja-JP" altLang="en-US"/>
        </a:p>
      </dgm:t>
    </dgm:pt>
    <dgm:pt modelId="{EBFC0C9D-56C9-4600-9F9F-ED3B7329057F}" type="sibTrans" cxnId="{207D8FC6-C10E-40CD-877C-0C3D0E9E743B}">
      <dgm:prSet/>
      <dgm:spPr/>
      <dgm:t>
        <a:bodyPr/>
        <a:lstStyle/>
        <a:p>
          <a:endParaRPr kumimoji="1" lang="ja-JP" altLang="en-US"/>
        </a:p>
      </dgm:t>
    </dgm:pt>
    <dgm:pt modelId="{F3259461-135F-4CF7-B0DF-B9DC645D544C}" type="pres">
      <dgm:prSet presAssocID="{BDC89CF9-D19C-421F-B134-33701265634C}" presName="diagram" presStyleCnt="0">
        <dgm:presLayoutVars>
          <dgm:dir/>
          <dgm:resizeHandles val="exact"/>
        </dgm:presLayoutVars>
      </dgm:prSet>
      <dgm:spPr/>
      <dgm:t>
        <a:bodyPr/>
        <a:lstStyle/>
        <a:p>
          <a:endParaRPr kumimoji="1" lang="ja-JP" altLang="en-US"/>
        </a:p>
      </dgm:t>
    </dgm:pt>
    <dgm:pt modelId="{EE16FEB4-8BFC-4DBD-B6D0-A67ACBC114E4}" type="pres">
      <dgm:prSet presAssocID="{D029708E-DF11-4F6D-8E58-8DEB3E4FB54A}" presName="node" presStyleLbl="node1" presStyleIdx="0" presStyleCnt="4">
        <dgm:presLayoutVars>
          <dgm:bulletEnabled val="1"/>
        </dgm:presLayoutVars>
      </dgm:prSet>
      <dgm:spPr/>
      <dgm:t>
        <a:bodyPr/>
        <a:lstStyle/>
        <a:p>
          <a:endParaRPr kumimoji="1" lang="ja-JP" altLang="en-US"/>
        </a:p>
      </dgm:t>
    </dgm:pt>
    <dgm:pt modelId="{FB4EFACA-CA75-4707-ADB2-E3D63D202F0C}" type="pres">
      <dgm:prSet presAssocID="{CE97475B-5C20-4BBE-AA99-54B98339313E}" presName="sibTrans" presStyleCnt="0"/>
      <dgm:spPr/>
    </dgm:pt>
    <dgm:pt modelId="{CD274EC4-4DC6-4870-825A-FDBFA6FB3ED6}" type="pres">
      <dgm:prSet presAssocID="{92166890-8D64-4B1D-A496-CD47B6649362}" presName="node" presStyleLbl="node1" presStyleIdx="1" presStyleCnt="4">
        <dgm:presLayoutVars>
          <dgm:bulletEnabled val="1"/>
        </dgm:presLayoutVars>
      </dgm:prSet>
      <dgm:spPr/>
      <dgm:t>
        <a:bodyPr/>
        <a:lstStyle/>
        <a:p>
          <a:endParaRPr kumimoji="1" lang="ja-JP" altLang="en-US"/>
        </a:p>
      </dgm:t>
    </dgm:pt>
    <dgm:pt modelId="{5B96B6A3-2645-4E94-BA87-07EE4EC49E2E}" type="pres">
      <dgm:prSet presAssocID="{C2B15D7A-32D0-493E-A8F4-BB4E14C065FD}" presName="sibTrans" presStyleCnt="0"/>
      <dgm:spPr/>
    </dgm:pt>
    <dgm:pt modelId="{ACCDFD33-555C-4795-B314-183AF81D76F7}" type="pres">
      <dgm:prSet presAssocID="{7306F61F-79E3-4BC0-8B2A-E99D5CBA8CD0}" presName="node" presStyleLbl="node1" presStyleIdx="2" presStyleCnt="4">
        <dgm:presLayoutVars>
          <dgm:bulletEnabled val="1"/>
        </dgm:presLayoutVars>
      </dgm:prSet>
      <dgm:spPr/>
      <dgm:t>
        <a:bodyPr/>
        <a:lstStyle/>
        <a:p>
          <a:endParaRPr kumimoji="1" lang="ja-JP" altLang="en-US"/>
        </a:p>
      </dgm:t>
    </dgm:pt>
    <dgm:pt modelId="{59E68D25-A77B-4D92-A899-7B215492E126}" type="pres">
      <dgm:prSet presAssocID="{DD0EB54B-3FAB-432D-95A9-A18A8F261EBD}" presName="sibTrans" presStyleCnt="0"/>
      <dgm:spPr/>
    </dgm:pt>
    <dgm:pt modelId="{547BB355-2B12-46D1-86A4-BA87107CE908}" type="pres">
      <dgm:prSet presAssocID="{F60F4698-16D6-47D8-B6CB-CC855F16A450}" presName="node" presStyleLbl="node1" presStyleIdx="3" presStyleCnt="4">
        <dgm:presLayoutVars>
          <dgm:bulletEnabled val="1"/>
        </dgm:presLayoutVars>
      </dgm:prSet>
      <dgm:spPr/>
      <dgm:t>
        <a:bodyPr/>
        <a:lstStyle/>
        <a:p>
          <a:endParaRPr kumimoji="1" lang="ja-JP" altLang="en-US"/>
        </a:p>
      </dgm:t>
    </dgm:pt>
  </dgm:ptLst>
  <dgm:cxnLst>
    <dgm:cxn modelId="{207D8FC6-C10E-40CD-877C-0C3D0E9E743B}" srcId="{BDC89CF9-D19C-421F-B134-33701265634C}" destId="{F60F4698-16D6-47D8-B6CB-CC855F16A450}" srcOrd="3" destOrd="0" parTransId="{C5270F51-946D-461D-BA1B-6FB638846EFD}" sibTransId="{EBFC0C9D-56C9-4600-9F9F-ED3B7329057F}"/>
    <dgm:cxn modelId="{DECAE051-E0CC-45A4-997E-2A27180DFEEF}" srcId="{BDC89CF9-D19C-421F-B134-33701265634C}" destId="{D029708E-DF11-4F6D-8E58-8DEB3E4FB54A}" srcOrd="0" destOrd="0" parTransId="{1FB31093-05F2-4659-8D43-87EFDD006EE9}" sibTransId="{CE97475B-5C20-4BBE-AA99-54B98339313E}"/>
    <dgm:cxn modelId="{724A7E55-5FEA-424E-B3AF-25DFE12D0AD1}" type="presOf" srcId="{92166890-8D64-4B1D-A496-CD47B6649362}" destId="{CD274EC4-4DC6-4870-825A-FDBFA6FB3ED6}" srcOrd="0" destOrd="0" presId="urn:microsoft.com/office/officeart/2005/8/layout/default"/>
    <dgm:cxn modelId="{CC0724B3-B3AD-437A-B93E-89C430E02C92}" type="presOf" srcId="{BDC89CF9-D19C-421F-B134-33701265634C}" destId="{F3259461-135F-4CF7-B0DF-B9DC645D544C}" srcOrd="0" destOrd="0" presId="urn:microsoft.com/office/officeart/2005/8/layout/default"/>
    <dgm:cxn modelId="{DEAEE764-9DB9-43CA-AA8F-E50B41F5C108}" type="presOf" srcId="{D029708E-DF11-4F6D-8E58-8DEB3E4FB54A}" destId="{EE16FEB4-8BFC-4DBD-B6D0-A67ACBC114E4}" srcOrd="0" destOrd="0" presId="urn:microsoft.com/office/officeart/2005/8/layout/default"/>
    <dgm:cxn modelId="{135A111D-91C8-4381-8A0A-D77584F109BA}" srcId="{BDC89CF9-D19C-421F-B134-33701265634C}" destId="{7306F61F-79E3-4BC0-8B2A-E99D5CBA8CD0}" srcOrd="2" destOrd="0" parTransId="{A332D55A-4A9C-4001-9E0E-36E577642CCD}" sibTransId="{DD0EB54B-3FAB-432D-95A9-A18A8F261EBD}"/>
    <dgm:cxn modelId="{4990B584-8761-4047-969C-79F2BB71BF0E}" type="presOf" srcId="{7306F61F-79E3-4BC0-8B2A-E99D5CBA8CD0}" destId="{ACCDFD33-555C-4795-B314-183AF81D76F7}" srcOrd="0" destOrd="0" presId="urn:microsoft.com/office/officeart/2005/8/layout/default"/>
    <dgm:cxn modelId="{D50E3331-4256-413F-95B5-EE196B609D16}" srcId="{BDC89CF9-D19C-421F-B134-33701265634C}" destId="{92166890-8D64-4B1D-A496-CD47B6649362}" srcOrd="1" destOrd="0" parTransId="{2BA0F33B-2A8E-455F-90EA-754775E9A185}" sibTransId="{C2B15D7A-32D0-493E-A8F4-BB4E14C065FD}"/>
    <dgm:cxn modelId="{9882D038-BC41-4373-BC82-CC727F941930}" type="presOf" srcId="{F60F4698-16D6-47D8-B6CB-CC855F16A450}" destId="{547BB355-2B12-46D1-86A4-BA87107CE908}" srcOrd="0" destOrd="0" presId="urn:microsoft.com/office/officeart/2005/8/layout/default"/>
    <dgm:cxn modelId="{1FF48919-45D4-4766-BD92-25CD25AE77A6}" type="presParOf" srcId="{F3259461-135F-4CF7-B0DF-B9DC645D544C}" destId="{EE16FEB4-8BFC-4DBD-B6D0-A67ACBC114E4}" srcOrd="0" destOrd="0" presId="urn:microsoft.com/office/officeart/2005/8/layout/default"/>
    <dgm:cxn modelId="{D02E4DB7-CBC5-4B81-9B9F-2B32EB57DE36}" type="presParOf" srcId="{F3259461-135F-4CF7-B0DF-B9DC645D544C}" destId="{FB4EFACA-CA75-4707-ADB2-E3D63D202F0C}" srcOrd="1" destOrd="0" presId="urn:microsoft.com/office/officeart/2005/8/layout/default"/>
    <dgm:cxn modelId="{F68A4984-5C52-4BDC-A4EE-4E3F355C9548}" type="presParOf" srcId="{F3259461-135F-4CF7-B0DF-B9DC645D544C}" destId="{CD274EC4-4DC6-4870-825A-FDBFA6FB3ED6}" srcOrd="2" destOrd="0" presId="urn:microsoft.com/office/officeart/2005/8/layout/default"/>
    <dgm:cxn modelId="{BA63002F-0D2F-4A5B-BF21-1F7CCEB89781}" type="presParOf" srcId="{F3259461-135F-4CF7-B0DF-B9DC645D544C}" destId="{5B96B6A3-2645-4E94-BA87-07EE4EC49E2E}" srcOrd="3" destOrd="0" presId="urn:microsoft.com/office/officeart/2005/8/layout/default"/>
    <dgm:cxn modelId="{1490A5FB-D3AF-45EA-B81B-F8EE2EBF8652}" type="presParOf" srcId="{F3259461-135F-4CF7-B0DF-B9DC645D544C}" destId="{ACCDFD33-555C-4795-B314-183AF81D76F7}" srcOrd="4" destOrd="0" presId="urn:microsoft.com/office/officeart/2005/8/layout/default"/>
    <dgm:cxn modelId="{6C968089-1A0C-4C98-BB2B-04443053AE00}" type="presParOf" srcId="{F3259461-135F-4CF7-B0DF-B9DC645D544C}" destId="{59E68D25-A77B-4D92-A899-7B215492E126}" srcOrd="5" destOrd="0" presId="urn:microsoft.com/office/officeart/2005/8/layout/default"/>
    <dgm:cxn modelId="{07C68034-FFC6-4A87-9E9F-B738AA6464C0}" type="presParOf" srcId="{F3259461-135F-4CF7-B0DF-B9DC645D544C}" destId="{547BB355-2B12-46D1-86A4-BA87107CE90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16242-FC34-48CF-B35A-F6DD677DFD5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E6706B15-03BA-4F6D-AE05-D5EB3083C297}">
      <dgm:prSet phldrT="[テキスト]" custT="1"/>
      <dgm:spPr/>
      <dgm:t>
        <a:bodyPr/>
        <a:lstStyle/>
        <a:p>
          <a:r>
            <a:rPr kumimoji="1" lang="ja-JP" altLang="en-US" sz="2800" dirty="0"/>
            <a:t>持続可能な観光</a:t>
          </a:r>
        </a:p>
      </dgm:t>
    </dgm:pt>
    <dgm:pt modelId="{8003F844-2F0C-4B66-8DF9-BC419F835C57}" type="sibTrans" cxnId="{15230E6A-5993-4493-B4EB-6BEB2B44B1C2}">
      <dgm:prSet/>
      <dgm:spPr/>
      <dgm:t>
        <a:bodyPr/>
        <a:lstStyle/>
        <a:p>
          <a:endParaRPr kumimoji="1" lang="ja-JP" altLang="en-US"/>
        </a:p>
      </dgm:t>
    </dgm:pt>
    <dgm:pt modelId="{AE0CF716-F3C9-40EE-A691-49E21B50A3E1}" type="parTrans" cxnId="{15230E6A-5993-4493-B4EB-6BEB2B44B1C2}">
      <dgm:prSet/>
      <dgm:spPr/>
      <dgm:t>
        <a:bodyPr/>
        <a:lstStyle/>
        <a:p>
          <a:endParaRPr kumimoji="1" lang="ja-JP" altLang="en-US"/>
        </a:p>
      </dgm:t>
    </dgm:pt>
    <dgm:pt modelId="{D8887165-FE2D-49F1-980C-81EE28303CD5}">
      <dgm:prSet phldrT="[テキスト]" custT="1"/>
      <dgm:spPr/>
      <dgm:t>
        <a:bodyPr/>
        <a:lstStyle/>
        <a:p>
          <a:r>
            <a:rPr kumimoji="1" lang="ja-JP" altLang="en-US" sz="2400" dirty="0"/>
            <a:t>地域の人々の意思</a:t>
          </a:r>
        </a:p>
      </dgm:t>
    </dgm:pt>
    <dgm:pt modelId="{AF084902-D5D4-4AE4-BAAE-0B3E850FA7E6}" type="sibTrans" cxnId="{BA3992CA-A761-4446-BC9C-EB76CA82B890}">
      <dgm:prSet/>
      <dgm:spPr/>
      <dgm:t>
        <a:bodyPr/>
        <a:lstStyle/>
        <a:p>
          <a:endParaRPr kumimoji="1" lang="ja-JP" altLang="en-US"/>
        </a:p>
      </dgm:t>
    </dgm:pt>
    <dgm:pt modelId="{8CDD8C94-A579-443C-977D-6597D822D32D}" type="parTrans" cxnId="{BA3992CA-A761-4446-BC9C-EB76CA82B890}">
      <dgm:prSet/>
      <dgm:spPr/>
      <dgm:t>
        <a:bodyPr/>
        <a:lstStyle/>
        <a:p>
          <a:endParaRPr kumimoji="1" lang="ja-JP" altLang="en-US"/>
        </a:p>
      </dgm:t>
    </dgm:pt>
    <dgm:pt modelId="{5066350D-EF02-4047-A1BA-154215DA3E8E}">
      <dgm:prSet phldrT="[テキスト]" custT="1"/>
      <dgm:spPr/>
      <dgm:t>
        <a:bodyPr/>
        <a:lstStyle/>
        <a:p>
          <a:r>
            <a:rPr kumimoji="1" lang="ja-JP" altLang="en-US" sz="2400" dirty="0"/>
            <a:t>観光客のニーズ</a:t>
          </a:r>
        </a:p>
      </dgm:t>
    </dgm:pt>
    <dgm:pt modelId="{92E6B0BD-B2D4-4212-921A-B52959AD9B91}" type="sibTrans" cxnId="{BBF49314-49D4-47C3-A49F-8E3F281FEAFC}">
      <dgm:prSet/>
      <dgm:spPr/>
      <dgm:t>
        <a:bodyPr/>
        <a:lstStyle/>
        <a:p>
          <a:endParaRPr kumimoji="1" lang="ja-JP" altLang="en-US"/>
        </a:p>
      </dgm:t>
    </dgm:pt>
    <dgm:pt modelId="{CCB5C562-E799-4996-9B21-AA5B3AB6995A}" type="parTrans" cxnId="{BBF49314-49D4-47C3-A49F-8E3F281FEAFC}">
      <dgm:prSet/>
      <dgm:spPr/>
      <dgm:t>
        <a:bodyPr/>
        <a:lstStyle/>
        <a:p>
          <a:endParaRPr kumimoji="1" lang="ja-JP" altLang="en-US"/>
        </a:p>
      </dgm:t>
    </dgm:pt>
    <dgm:pt modelId="{B502ACE6-493F-438C-BA4C-8408DFF7D11C}" type="pres">
      <dgm:prSet presAssocID="{C9816242-FC34-48CF-B35A-F6DD677DFD52}" presName="cycle" presStyleCnt="0">
        <dgm:presLayoutVars>
          <dgm:chMax val="1"/>
          <dgm:dir val="rev"/>
          <dgm:animLvl val="ctr"/>
          <dgm:resizeHandles val="exact"/>
        </dgm:presLayoutVars>
      </dgm:prSet>
      <dgm:spPr/>
      <dgm:t>
        <a:bodyPr/>
        <a:lstStyle/>
        <a:p>
          <a:endParaRPr kumimoji="1" lang="ja-JP" altLang="en-US"/>
        </a:p>
      </dgm:t>
    </dgm:pt>
    <dgm:pt modelId="{8669D6D9-01D9-47A8-900E-BB4E004FF1CA}" type="pres">
      <dgm:prSet presAssocID="{E6706B15-03BA-4F6D-AE05-D5EB3083C297}" presName="centerShape" presStyleLbl="node0" presStyleIdx="0" presStyleCnt="1" custScaleX="157803" custScaleY="40256" custLinFactNeighborX="-829" custLinFactNeighborY="-814"/>
      <dgm:spPr/>
      <dgm:t>
        <a:bodyPr/>
        <a:lstStyle/>
        <a:p>
          <a:endParaRPr kumimoji="1" lang="ja-JP" altLang="en-US"/>
        </a:p>
      </dgm:t>
    </dgm:pt>
    <dgm:pt modelId="{B33EEAEB-336D-48F9-B4AB-02E451F3DCDB}" type="pres">
      <dgm:prSet presAssocID="{8CDD8C94-A579-443C-977D-6597D822D32D}" presName="parTrans" presStyleLbl="bgSibTrans2D1" presStyleIdx="0" presStyleCnt="2" custAng="2551187" custScaleX="41648" custScaleY="38359" custLinFactNeighborX="31547" custLinFactNeighborY="-97105"/>
      <dgm:spPr/>
      <dgm:t>
        <a:bodyPr/>
        <a:lstStyle/>
        <a:p>
          <a:endParaRPr kumimoji="1" lang="ja-JP" altLang="en-US"/>
        </a:p>
      </dgm:t>
    </dgm:pt>
    <dgm:pt modelId="{EFAC28A5-F7DB-4E9E-BB47-C05C4B11FB17}" type="pres">
      <dgm:prSet presAssocID="{D8887165-FE2D-49F1-980C-81EE28303CD5}" presName="node" presStyleLbl="node1" presStyleIdx="0" presStyleCnt="2" custScaleX="142379" custScaleY="52968" custRadScaleRad="98214" custRadScaleInc="-12891">
        <dgm:presLayoutVars>
          <dgm:bulletEnabled val="1"/>
        </dgm:presLayoutVars>
      </dgm:prSet>
      <dgm:spPr/>
      <dgm:t>
        <a:bodyPr/>
        <a:lstStyle/>
        <a:p>
          <a:endParaRPr kumimoji="1" lang="ja-JP" altLang="en-US"/>
        </a:p>
      </dgm:t>
    </dgm:pt>
    <dgm:pt modelId="{AC09CC41-A410-4183-98DA-C334DDD8F347}" type="pres">
      <dgm:prSet presAssocID="{CCB5C562-E799-4996-9B21-AA5B3AB6995A}" presName="parTrans" presStyleLbl="bgSibTrans2D1" presStyleIdx="1" presStyleCnt="2" custAng="2724194" custScaleX="29229" custLinFactNeighborX="59523" custLinFactNeighborY="62852"/>
      <dgm:spPr>
        <a:prstGeom prst="leftArrow">
          <a:avLst/>
        </a:prstGeom>
      </dgm:spPr>
      <dgm:t>
        <a:bodyPr/>
        <a:lstStyle/>
        <a:p>
          <a:endParaRPr kumimoji="1" lang="ja-JP" altLang="en-US"/>
        </a:p>
      </dgm:t>
    </dgm:pt>
    <dgm:pt modelId="{428B4A00-754D-4B30-A4A5-318F2B3F8274}" type="pres">
      <dgm:prSet presAssocID="{5066350D-EF02-4047-A1BA-154215DA3E8E}" presName="node" presStyleLbl="node1" presStyleIdx="1" presStyleCnt="2" custScaleX="142379" custScaleY="52968" custRadScaleRad="100947" custRadScaleInc="10660">
        <dgm:presLayoutVars>
          <dgm:bulletEnabled val="1"/>
        </dgm:presLayoutVars>
      </dgm:prSet>
      <dgm:spPr/>
      <dgm:t>
        <a:bodyPr/>
        <a:lstStyle/>
        <a:p>
          <a:endParaRPr kumimoji="1" lang="ja-JP" altLang="en-US"/>
        </a:p>
      </dgm:t>
    </dgm:pt>
  </dgm:ptLst>
  <dgm:cxnLst>
    <dgm:cxn modelId="{A22A4025-CFEE-4F0C-99FF-3752BA6A1B0B}" type="presOf" srcId="{D8887165-FE2D-49F1-980C-81EE28303CD5}" destId="{EFAC28A5-F7DB-4E9E-BB47-C05C4B11FB17}" srcOrd="0" destOrd="0" presId="urn:microsoft.com/office/officeart/2005/8/layout/radial4"/>
    <dgm:cxn modelId="{BA3992CA-A761-4446-BC9C-EB76CA82B890}" srcId="{E6706B15-03BA-4F6D-AE05-D5EB3083C297}" destId="{D8887165-FE2D-49F1-980C-81EE28303CD5}" srcOrd="0" destOrd="0" parTransId="{8CDD8C94-A579-443C-977D-6597D822D32D}" sibTransId="{AF084902-D5D4-4AE4-BAAE-0B3E850FA7E6}"/>
    <dgm:cxn modelId="{B02478A2-2665-493F-B3FF-AAD8465815A3}" type="presOf" srcId="{C9816242-FC34-48CF-B35A-F6DD677DFD52}" destId="{B502ACE6-493F-438C-BA4C-8408DFF7D11C}" srcOrd="0" destOrd="0" presId="urn:microsoft.com/office/officeart/2005/8/layout/radial4"/>
    <dgm:cxn modelId="{FD9CD5D3-E17E-485F-A745-5D0DEC0F7572}" type="presOf" srcId="{5066350D-EF02-4047-A1BA-154215DA3E8E}" destId="{428B4A00-754D-4B30-A4A5-318F2B3F8274}" srcOrd="0" destOrd="0" presId="urn:microsoft.com/office/officeart/2005/8/layout/radial4"/>
    <dgm:cxn modelId="{7253EE2B-5B92-4B4F-966E-0CAA42111044}" type="presOf" srcId="{8CDD8C94-A579-443C-977D-6597D822D32D}" destId="{B33EEAEB-336D-48F9-B4AB-02E451F3DCDB}" srcOrd="0" destOrd="0" presId="urn:microsoft.com/office/officeart/2005/8/layout/radial4"/>
    <dgm:cxn modelId="{BBF49314-49D4-47C3-A49F-8E3F281FEAFC}" srcId="{E6706B15-03BA-4F6D-AE05-D5EB3083C297}" destId="{5066350D-EF02-4047-A1BA-154215DA3E8E}" srcOrd="1" destOrd="0" parTransId="{CCB5C562-E799-4996-9B21-AA5B3AB6995A}" sibTransId="{92E6B0BD-B2D4-4212-921A-B52959AD9B91}"/>
    <dgm:cxn modelId="{D170B029-7810-4742-92AD-E95840354057}" type="presOf" srcId="{E6706B15-03BA-4F6D-AE05-D5EB3083C297}" destId="{8669D6D9-01D9-47A8-900E-BB4E004FF1CA}" srcOrd="0" destOrd="0" presId="urn:microsoft.com/office/officeart/2005/8/layout/radial4"/>
    <dgm:cxn modelId="{034618A1-DD47-49C9-94DF-D15BFD0C73F3}" type="presOf" srcId="{CCB5C562-E799-4996-9B21-AA5B3AB6995A}" destId="{AC09CC41-A410-4183-98DA-C334DDD8F347}" srcOrd="0" destOrd="0" presId="urn:microsoft.com/office/officeart/2005/8/layout/radial4"/>
    <dgm:cxn modelId="{15230E6A-5993-4493-B4EB-6BEB2B44B1C2}" srcId="{C9816242-FC34-48CF-B35A-F6DD677DFD52}" destId="{E6706B15-03BA-4F6D-AE05-D5EB3083C297}" srcOrd="0" destOrd="0" parTransId="{AE0CF716-F3C9-40EE-A691-49E21B50A3E1}" sibTransId="{8003F844-2F0C-4B66-8DF9-BC419F835C57}"/>
    <dgm:cxn modelId="{5ECB73AE-28FF-4ABF-A474-391684F410D6}" type="presParOf" srcId="{B502ACE6-493F-438C-BA4C-8408DFF7D11C}" destId="{8669D6D9-01D9-47A8-900E-BB4E004FF1CA}" srcOrd="0" destOrd="0" presId="urn:microsoft.com/office/officeart/2005/8/layout/radial4"/>
    <dgm:cxn modelId="{60AA50FE-1935-4DAC-B773-4502ED5C4ECB}" type="presParOf" srcId="{B502ACE6-493F-438C-BA4C-8408DFF7D11C}" destId="{B33EEAEB-336D-48F9-B4AB-02E451F3DCDB}" srcOrd="1" destOrd="0" presId="urn:microsoft.com/office/officeart/2005/8/layout/radial4"/>
    <dgm:cxn modelId="{6D0858E0-EC51-46ED-8DA6-C252A367732D}" type="presParOf" srcId="{B502ACE6-493F-438C-BA4C-8408DFF7D11C}" destId="{EFAC28A5-F7DB-4E9E-BB47-C05C4B11FB17}" srcOrd="2" destOrd="0" presId="urn:microsoft.com/office/officeart/2005/8/layout/radial4"/>
    <dgm:cxn modelId="{F9AEE6BC-412F-4C41-89BF-CB3BC7E318C5}" type="presParOf" srcId="{B502ACE6-493F-438C-BA4C-8408DFF7D11C}" destId="{AC09CC41-A410-4183-98DA-C334DDD8F347}" srcOrd="3" destOrd="0" presId="urn:microsoft.com/office/officeart/2005/8/layout/radial4"/>
    <dgm:cxn modelId="{503F8BC4-A044-4F2A-8127-646121DDEEB7}" type="presParOf" srcId="{B502ACE6-493F-438C-BA4C-8408DFF7D11C}" destId="{428B4A00-754D-4B30-A4A5-318F2B3F8274}"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816242-FC34-48CF-B35A-F6DD677DFD5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E6706B15-03BA-4F6D-AE05-D5EB3083C297}">
      <dgm:prSet phldrT="[テキスト]" custT="1"/>
      <dgm:spPr/>
      <dgm:t>
        <a:bodyPr/>
        <a:lstStyle/>
        <a:p>
          <a:r>
            <a:rPr kumimoji="1" lang="ja-JP" altLang="en-US" sz="2800" dirty="0"/>
            <a:t>持続可能な観光</a:t>
          </a:r>
        </a:p>
      </dgm:t>
    </dgm:pt>
    <dgm:pt modelId="{8003F844-2F0C-4B66-8DF9-BC419F835C57}" type="sibTrans" cxnId="{15230E6A-5993-4493-B4EB-6BEB2B44B1C2}">
      <dgm:prSet/>
      <dgm:spPr/>
      <dgm:t>
        <a:bodyPr/>
        <a:lstStyle/>
        <a:p>
          <a:endParaRPr kumimoji="1" lang="ja-JP" altLang="en-US"/>
        </a:p>
      </dgm:t>
    </dgm:pt>
    <dgm:pt modelId="{AE0CF716-F3C9-40EE-A691-49E21B50A3E1}" type="parTrans" cxnId="{15230E6A-5993-4493-B4EB-6BEB2B44B1C2}">
      <dgm:prSet/>
      <dgm:spPr/>
      <dgm:t>
        <a:bodyPr/>
        <a:lstStyle/>
        <a:p>
          <a:endParaRPr kumimoji="1" lang="ja-JP" altLang="en-US"/>
        </a:p>
      </dgm:t>
    </dgm:pt>
    <dgm:pt modelId="{D8887165-FE2D-49F1-980C-81EE28303CD5}">
      <dgm:prSet phldrT="[テキスト]" custT="1"/>
      <dgm:spPr/>
      <dgm:t>
        <a:bodyPr/>
        <a:lstStyle/>
        <a:p>
          <a:r>
            <a:rPr kumimoji="1" lang="ja-JP" altLang="en-US" sz="2400" dirty="0"/>
            <a:t>地域の人々の意思</a:t>
          </a:r>
        </a:p>
      </dgm:t>
    </dgm:pt>
    <dgm:pt modelId="{AF084902-D5D4-4AE4-BAAE-0B3E850FA7E6}" type="sibTrans" cxnId="{BA3992CA-A761-4446-BC9C-EB76CA82B890}">
      <dgm:prSet/>
      <dgm:spPr/>
      <dgm:t>
        <a:bodyPr/>
        <a:lstStyle/>
        <a:p>
          <a:endParaRPr kumimoji="1" lang="ja-JP" altLang="en-US"/>
        </a:p>
      </dgm:t>
    </dgm:pt>
    <dgm:pt modelId="{8CDD8C94-A579-443C-977D-6597D822D32D}" type="parTrans" cxnId="{BA3992CA-A761-4446-BC9C-EB76CA82B890}">
      <dgm:prSet/>
      <dgm:spPr/>
      <dgm:t>
        <a:bodyPr/>
        <a:lstStyle/>
        <a:p>
          <a:endParaRPr kumimoji="1" lang="ja-JP" altLang="en-US"/>
        </a:p>
      </dgm:t>
    </dgm:pt>
    <dgm:pt modelId="{5066350D-EF02-4047-A1BA-154215DA3E8E}">
      <dgm:prSet phldrT="[テキスト]" custT="1"/>
      <dgm:spPr/>
      <dgm:t>
        <a:bodyPr/>
        <a:lstStyle/>
        <a:p>
          <a:r>
            <a:rPr kumimoji="1" lang="ja-JP" altLang="en-US" sz="2400" dirty="0"/>
            <a:t>観光客のニーズ</a:t>
          </a:r>
        </a:p>
      </dgm:t>
    </dgm:pt>
    <dgm:pt modelId="{92E6B0BD-B2D4-4212-921A-B52959AD9B91}" type="sibTrans" cxnId="{BBF49314-49D4-47C3-A49F-8E3F281FEAFC}">
      <dgm:prSet/>
      <dgm:spPr/>
      <dgm:t>
        <a:bodyPr/>
        <a:lstStyle/>
        <a:p>
          <a:endParaRPr kumimoji="1" lang="ja-JP" altLang="en-US"/>
        </a:p>
      </dgm:t>
    </dgm:pt>
    <dgm:pt modelId="{CCB5C562-E799-4996-9B21-AA5B3AB6995A}" type="parTrans" cxnId="{BBF49314-49D4-47C3-A49F-8E3F281FEAFC}">
      <dgm:prSet/>
      <dgm:spPr/>
      <dgm:t>
        <a:bodyPr/>
        <a:lstStyle/>
        <a:p>
          <a:endParaRPr kumimoji="1" lang="ja-JP" altLang="en-US"/>
        </a:p>
      </dgm:t>
    </dgm:pt>
    <dgm:pt modelId="{B502ACE6-493F-438C-BA4C-8408DFF7D11C}" type="pres">
      <dgm:prSet presAssocID="{C9816242-FC34-48CF-B35A-F6DD677DFD52}" presName="cycle" presStyleCnt="0">
        <dgm:presLayoutVars>
          <dgm:chMax val="1"/>
          <dgm:dir val="rev"/>
          <dgm:animLvl val="ctr"/>
          <dgm:resizeHandles val="exact"/>
        </dgm:presLayoutVars>
      </dgm:prSet>
      <dgm:spPr/>
      <dgm:t>
        <a:bodyPr/>
        <a:lstStyle/>
        <a:p>
          <a:endParaRPr kumimoji="1" lang="ja-JP" altLang="en-US"/>
        </a:p>
      </dgm:t>
    </dgm:pt>
    <dgm:pt modelId="{8669D6D9-01D9-47A8-900E-BB4E004FF1CA}" type="pres">
      <dgm:prSet presAssocID="{E6706B15-03BA-4F6D-AE05-D5EB3083C297}" presName="centerShape" presStyleLbl="node0" presStyleIdx="0" presStyleCnt="1" custScaleX="157803" custScaleY="40256" custLinFactNeighborX="-829" custLinFactNeighborY="-814"/>
      <dgm:spPr/>
      <dgm:t>
        <a:bodyPr/>
        <a:lstStyle/>
        <a:p>
          <a:endParaRPr kumimoji="1" lang="ja-JP" altLang="en-US"/>
        </a:p>
      </dgm:t>
    </dgm:pt>
    <dgm:pt modelId="{B33EEAEB-336D-48F9-B4AB-02E451F3DCDB}" type="pres">
      <dgm:prSet presAssocID="{8CDD8C94-A579-443C-977D-6597D822D32D}" presName="parTrans" presStyleLbl="bgSibTrans2D1" presStyleIdx="0" presStyleCnt="2" custAng="2551187" custScaleX="41648" custScaleY="38359" custLinFactNeighborX="31547" custLinFactNeighborY="-97105"/>
      <dgm:spPr/>
      <dgm:t>
        <a:bodyPr/>
        <a:lstStyle/>
        <a:p>
          <a:endParaRPr kumimoji="1" lang="ja-JP" altLang="en-US"/>
        </a:p>
      </dgm:t>
    </dgm:pt>
    <dgm:pt modelId="{EFAC28A5-F7DB-4E9E-BB47-C05C4B11FB17}" type="pres">
      <dgm:prSet presAssocID="{D8887165-FE2D-49F1-980C-81EE28303CD5}" presName="node" presStyleLbl="node1" presStyleIdx="0" presStyleCnt="2" custScaleX="142379" custScaleY="52968" custRadScaleRad="98214" custRadScaleInc="-12891">
        <dgm:presLayoutVars>
          <dgm:bulletEnabled val="1"/>
        </dgm:presLayoutVars>
      </dgm:prSet>
      <dgm:spPr/>
      <dgm:t>
        <a:bodyPr/>
        <a:lstStyle/>
        <a:p>
          <a:endParaRPr kumimoji="1" lang="ja-JP" altLang="en-US"/>
        </a:p>
      </dgm:t>
    </dgm:pt>
    <dgm:pt modelId="{AC09CC41-A410-4183-98DA-C334DDD8F347}" type="pres">
      <dgm:prSet presAssocID="{CCB5C562-E799-4996-9B21-AA5B3AB6995A}" presName="parTrans" presStyleLbl="bgSibTrans2D1" presStyleIdx="1" presStyleCnt="2" custAng="2724194" custScaleX="29229" custLinFactNeighborX="59523" custLinFactNeighborY="62852"/>
      <dgm:spPr>
        <a:prstGeom prst="leftArrow">
          <a:avLst/>
        </a:prstGeom>
      </dgm:spPr>
      <dgm:t>
        <a:bodyPr/>
        <a:lstStyle/>
        <a:p>
          <a:endParaRPr kumimoji="1" lang="ja-JP" altLang="en-US"/>
        </a:p>
      </dgm:t>
    </dgm:pt>
    <dgm:pt modelId="{428B4A00-754D-4B30-A4A5-318F2B3F8274}" type="pres">
      <dgm:prSet presAssocID="{5066350D-EF02-4047-A1BA-154215DA3E8E}" presName="node" presStyleLbl="node1" presStyleIdx="1" presStyleCnt="2" custScaleX="142379" custScaleY="52968" custRadScaleRad="100947" custRadScaleInc="10660">
        <dgm:presLayoutVars>
          <dgm:bulletEnabled val="1"/>
        </dgm:presLayoutVars>
      </dgm:prSet>
      <dgm:spPr/>
      <dgm:t>
        <a:bodyPr/>
        <a:lstStyle/>
        <a:p>
          <a:endParaRPr kumimoji="1" lang="ja-JP" altLang="en-US"/>
        </a:p>
      </dgm:t>
    </dgm:pt>
  </dgm:ptLst>
  <dgm:cxnLst>
    <dgm:cxn modelId="{A22A4025-CFEE-4F0C-99FF-3752BA6A1B0B}" type="presOf" srcId="{D8887165-FE2D-49F1-980C-81EE28303CD5}" destId="{EFAC28A5-F7DB-4E9E-BB47-C05C4B11FB17}" srcOrd="0" destOrd="0" presId="urn:microsoft.com/office/officeart/2005/8/layout/radial4"/>
    <dgm:cxn modelId="{BA3992CA-A761-4446-BC9C-EB76CA82B890}" srcId="{E6706B15-03BA-4F6D-AE05-D5EB3083C297}" destId="{D8887165-FE2D-49F1-980C-81EE28303CD5}" srcOrd="0" destOrd="0" parTransId="{8CDD8C94-A579-443C-977D-6597D822D32D}" sibTransId="{AF084902-D5D4-4AE4-BAAE-0B3E850FA7E6}"/>
    <dgm:cxn modelId="{B02478A2-2665-493F-B3FF-AAD8465815A3}" type="presOf" srcId="{C9816242-FC34-48CF-B35A-F6DD677DFD52}" destId="{B502ACE6-493F-438C-BA4C-8408DFF7D11C}" srcOrd="0" destOrd="0" presId="urn:microsoft.com/office/officeart/2005/8/layout/radial4"/>
    <dgm:cxn modelId="{FD9CD5D3-E17E-485F-A745-5D0DEC0F7572}" type="presOf" srcId="{5066350D-EF02-4047-A1BA-154215DA3E8E}" destId="{428B4A00-754D-4B30-A4A5-318F2B3F8274}" srcOrd="0" destOrd="0" presId="urn:microsoft.com/office/officeart/2005/8/layout/radial4"/>
    <dgm:cxn modelId="{7253EE2B-5B92-4B4F-966E-0CAA42111044}" type="presOf" srcId="{8CDD8C94-A579-443C-977D-6597D822D32D}" destId="{B33EEAEB-336D-48F9-B4AB-02E451F3DCDB}" srcOrd="0" destOrd="0" presId="urn:microsoft.com/office/officeart/2005/8/layout/radial4"/>
    <dgm:cxn modelId="{BBF49314-49D4-47C3-A49F-8E3F281FEAFC}" srcId="{E6706B15-03BA-4F6D-AE05-D5EB3083C297}" destId="{5066350D-EF02-4047-A1BA-154215DA3E8E}" srcOrd="1" destOrd="0" parTransId="{CCB5C562-E799-4996-9B21-AA5B3AB6995A}" sibTransId="{92E6B0BD-B2D4-4212-921A-B52959AD9B91}"/>
    <dgm:cxn modelId="{D170B029-7810-4742-92AD-E95840354057}" type="presOf" srcId="{E6706B15-03BA-4F6D-AE05-D5EB3083C297}" destId="{8669D6D9-01D9-47A8-900E-BB4E004FF1CA}" srcOrd="0" destOrd="0" presId="urn:microsoft.com/office/officeart/2005/8/layout/radial4"/>
    <dgm:cxn modelId="{034618A1-DD47-49C9-94DF-D15BFD0C73F3}" type="presOf" srcId="{CCB5C562-E799-4996-9B21-AA5B3AB6995A}" destId="{AC09CC41-A410-4183-98DA-C334DDD8F347}" srcOrd="0" destOrd="0" presId="urn:microsoft.com/office/officeart/2005/8/layout/radial4"/>
    <dgm:cxn modelId="{15230E6A-5993-4493-B4EB-6BEB2B44B1C2}" srcId="{C9816242-FC34-48CF-B35A-F6DD677DFD52}" destId="{E6706B15-03BA-4F6D-AE05-D5EB3083C297}" srcOrd="0" destOrd="0" parTransId="{AE0CF716-F3C9-40EE-A691-49E21B50A3E1}" sibTransId="{8003F844-2F0C-4B66-8DF9-BC419F835C57}"/>
    <dgm:cxn modelId="{5ECB73AE-28FF-4ABF-A474-391684F410D6}" type="presParOf" srcId="{B502ACE6-493F-438C-BA4C-8408DFF7D11C}" destId="{8669D6D9-01D9-47A8-900E-BB4E004FF1CA}" srcOrd="0" destOrd="0" presId="urn:microsoft.com/office/officeart/2005/8/layout/radial4"/>
    <dgm:cxn modelId="{60AA50FE-1935-4DAC-B773-4502ED5C4ECB}" type="presParOf" srcId="{B502ACE6-493F-438C-BA4C-8408DFF7D11C}" destId="{B33EEAEB-336D-48F9-B4AB-02E451F3DCDB}" srcOrd="1" destOrd="0" presId="urn:microsoft.com/office/officeart/2005/8/layout/radial4"/>
    <dgm:cxn modelId="{6D0858E0-EC51-46ED-8DA6-C252A367732D}" type="presParOf" srcId="{B502ACE6-493F-438C-BA4C-8408DFF7D11C}" destId="{EFAC28A5-F7DB-4E9E-BB47-C05C4B11FB17}" srcOrd="2" destOrd="0" presId="urn:microsoft.com/office/officeart/2005/8/layout/radial4"/>
    <dgm:cxn modelId="{F9AEE6BC-412F-4C41-89BF-CB3BC7E318C5}" type="presParOf" srcId="{B502ACE6-493F-438C-BA4C-8408DFF7D11C}" destId="{AC09CC41-A410-4183-98DA-C334DDD8F347}" srcOrd="3" destOrd="0" presId="urn:microsoft.com/office/officeart/2005/8/layout/radial4"/>
    <dgm:cxn modelId="{503F8BC4-A044-4F2A-8127-646121DDEEB7}" type="presParOf" srcId="{B502ACE6-493F-438C-BA4C-8408DFF7D11C}" destId="{428B4A00-754D-4B30-A4A5-318F2B3F8274}"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816242-FC34-48CF-B35A-F6DD677DFD5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kumimoji="1" lang="ja-JP" altLang="en-US"/>
        </a:p>
      </dgm:t>
    </dgm:pt>
    <dgm:pt modelId="{E6706B15-03BA-4F6D-AE05-D5EB3083C297}">
      <dgm:prSet phldrT="[テキスト]" custT="1"/>
      <dgm:spPr/>
      <dgm:t>
        <a:bodyPr/>
        <a:lstStyle/>
        <a:p>
          <a:r>
            <a:rPr kumimoji="1" lang="ja-JP" altLang="en-US" sz="2800" dirty="0"/>
            <a:t>持続可能な観光</a:t>
          </a:r>
        </a:p>
      </dgm:t>
    </dgm:pt>
    <dgm:pt modelId="{8003F844-2F0C-4B66-8DF9-BC419F835C57}" type="sibTrans" cxnId="{15230E6A-5993-4493-B4EB-6BEB2B44B1C2}">
      <dgm:prSet/>
      <dgm:spPr/>
      <dgm:t>
        <a:bodyPr/>
        <a:lstStyle/>
        <a:p>
          <a:endParaRPr kumimoji="1" lang="ja-JP" altLang="en-US"/>
        </a:p>
      </dgm:t>
    </dgm:pt>
    <dgm:pt modelId="{AE0CF716-F3C9-40EE-A691-49E21B50A3E1}" type="parTrans" cxnId="{15230E6A-5993-4493-B4EB-6BEB2B44B1C2}">
      <dgm:prSet/>
      <dgm:spPr/>
      <dgm:t>
        <a:bodyPr/>
        <a:lstStyle/>
        <a:p>
          <a:endParaRPr kumimoji="1" lang="ja-JP" altLang="en-US"/>
        </a:p>
      </dgm:t>
    </dgm:pt>
    <dgm:pt modelId="{5066350D-EF02-4047-A1BA-154215DA3E8E}">
      <dgm:prSet phldrT="[テキスト]" custT="1"/>
      <dgm:spPr/>
      <dgm:t>
        <a:bodyPr/>
        <a:lstStyle/>
        <a:p>
          <a:r>
            <a:rPr kumimoji="1" lang="ja-JP" altLang="en-US" sz="2400" dirty="0"/>
            <a:t>観光客のニーズ</a:t>
          </a:r>
        </a:p>
      </dgm:t>
    </dgm:pt>
    <dgm:pt modelId="{92E6B0BD-B2D4-4212-921A-B52959AD9B91}" type="sibTrans" cxnId="{BBF49314-49D4-47C3-A49F-8E3F281FEAFC}">
      <dgm:prSet/>
      <dgm:spPr/>
      <dgm:t>
        <a:bodyPr/>
        <a:lstStyle/>
        <a:p>
          <a:endParaRPr kumimoji="1" lang="ja-JP" altLang="en-US"/>
        </a:p>
      </dgm:t>
    </dgm:pt>
    <dgm:pt modelId="{CCB5C562-E799-4996-9B21-AA5B3AB6995A}" type="parTrans" cxnId="{BBF49314-49D4-47C3-A49F-8E3F281FEAFC}">
      <dgm:prSet/>
      <dgm:spPr/>
      <dgm:t>
        <a:bodyPr/>
        <a:lstStyle/>
        <a:p>
          <a:endParaRPr kumimoji="1" lang="ja-JP" altLang="en-US"/>
        </a:p>
      </dgm:t>
    </dgm:pt>
    <dgm:pt modelId="{D8887165-FE2D-49F1-980C-81EE28303CD5}">
      <dgm:prSet phldrT="[テキスト]" custT="1"/>
      <dgm:spPr/>
      <dgm:t>
        <a:bodyPr/>
        <a:lstStyle/>
        <a:p>
          <a:r>
            <a:rPr kumimoji="1" lang="ja-JP" altLang="en-US" sz="2400" dirty="0"/>
            <a:t>地域の人々の意思</a:t>
          </a:r>
        </a:p>
      </dgm:t>
    </dgm:pt>
    <dgm:pt modelId="{AF084902-D5D4-4AE4-BAAE-0B3E850FA7E6}" type="sibTrans" cxnId="{BA3992CA-A761-4446-BC9C-EB76CA82B890}">
      <dgm:prSet/>
      <dgm:spPr/>
      <dgm:t>
        <a:bodyPr/>
        <a:lstStyle/>
        <a:p>
          <a:endParaRPr kumimoji="1" lang="ja-JP" altLang="en-US"/>
        </a:p>
      </dgm:t>
    </dgm:pt>
    <dgm:pt modelId="{8CDD8C94-A579-443C-977D-6597D822D32D}" type="parTrans" cxnId="{BA3992CA-A761-4446-BC9C-EB76CA82B890}">
      <dgm:prSet/>
      <dgm:spPr/>
      <dgm:t>
        <a:bodyPr/>
        <a:lstStyle/>
        <a:p>
          <a:endParaRPr kumimoji="1" lang="ja-JP" altLang="en-US"/>
        </a:p>
      </dgm:t>
    </dgm:pt>
    <dgm:pt modelId="{B502ACE6-493F-438C-BA4C-8408DFF7D11C}" type="pres">
      <dgm:prSet presAssocID="{C9816242-FC34-48CF-B35A-F6DD677DFD52}" presName="cycle" presStyleCnt="0">
        <dgm:presLayoutVars>
          <dgm:chMax val="1"/>
          <dgm:dir val="rev"/>
          <dgm:animLvl val="ctr"/>
          <dgm:resizeHandles val="exact"/>
        </dgm:presLayoutVars>
      </dgm:prSet>
      <dgm:spPr/>
      <dgm:t>
        <a:bodyPr/>
        <a:lstStyle/>
        <a:p>
          <a:endParaRPr kumimoji="1" lang="ja-JP" altLang="en-US"/>
        </a:p>
      </dgm:t>
    </dgm:pt>
    <dgm:pt modelId="{8669D6D9-01D9-47A8-900E-BB4E004FF1CA}" type="pres">
      <dgm:prSet presAssocID="{E6706B15-03BA-4F6D-AE05-D5EB3083C297}" presName="centerShape" presStyleLbl="node0" presStyleIdx="0" presStyleCnt="1" custScaleX="157803" custScaleY="40256" custLinFactNeighborX="-829" custLinFactNeighborY="-814"/>
      <dgm:spPr/>
      <dgm:t>
        <a:bodyPr/>
        <a:lstStyle/>
        <a:p>
          <a:endParaRPr kumimoji="1" lang="ja-JP" altLang="en-US"/>
        </a:p>
      </dgm:t>
    </dgm:pt>
    <dgm:pt modelId="{B33EEAEB-336D-48F9-B4AB-02E451F3DCDB}" type="pres">
      <dgm:prSet presAssocID="{8CDD8C94-A579-443C-977D-6597D822D32D}" presName="parTrans" presStyleLbl="bgSibTrans2D1" presStyleIdx="0" presStyleCnt="2" custAng="2551187" custScaleX="41648" custScaleY="38359" custLinFactNeighborX="31547" custLinFactNeighborY="-97105"/>
      <dgm:spPr/>
      <dgm:t>
        <a:bodyPr/>
        <a:lstStyle/>
        <a:p>
          <a:endParaRPr kumimoji="1" lang="ja-JP" altLang="en-US"/>
        </a:p>
      </dgm:t>
    </dgm:pt>
    <dgm:pt modelId="{EFAC28A5-F7DB-4E9E-BB47-C05C4B11FB17}" type="pres">
      <dgm:prSet presAssocID="{D8887165-FE2D-49F1-980C-81EE28303CD5}" presName="node" presStyleLbl="node1" presStyleIdx="0" presStyleCnt="2" custScaleX="142379" custScaleY="52968" custRadScaleRad="98214" custRadScaleInc="-12891">
        <dgm:presLayoutVars>
          <dgm:bulletEnabled val="1"/>
        </dgm:presLayoutVars>
      </dgm:prSet>
      <dgm:spPr/>
      <dgm:t>
        <a:bodyPr/>
        <a:lstStyle/>
        <a:p>
          <a:endParaRPr kumimoji="1" lang="ja-JP" altLang="en-US"/>
        </a:p>
      </dgm:t>
    </dgm:pt>
    <dgm:pt modelId="{AC09CC41-A410-4183-98DA-C334DDD8F347}" type="pres">
      <dgm:prSet presAssocID="{CCB5C562-E799-4996-9B21-AA5B3AB6995A}" presName="parTrans" presStyleLbl="bgSibTrans2D1" presStyleIdx="1" presStyleCnt="2" custAng="2724194" custScaleX="29229" custLinFactNeighborX="59523" custLinFactNeighborY="62852"/>
      <dgm:spPr>
        <a:prstGeom prst="leftArrow">
          <a:avLst/>
        </a:prstGeom>
      </dgm:spPr>
      <dgm:t>
        <a:bodyPr/>
        <a:lstStyle/>
        <a:p>
          <a:endParaRPr kumimoji="1" lang="ja-JP" altLang="en-US"/>
        </a:p>
      </dgm:t>
    </dgm:pt>
    <dgm:pt modelId="{428B4A00-754D-4B30-A4A5-318F2B3F8274}" type="pres">
      <dgm:prSet presAssocID="{5066350D-EF02-4047-A1BA-154215DA3E8E}" presName="node" presStyleLbl="node1" presStyleIdx="1" presStyleCnt="2" custScaleX="142379" custScaleY="52968" custRadScaleRad="100947" custRadScaleInc="10660">
        <dgm:presLayoutVars>
          <dgm:bulletEnabled val="1"/>
        </dgm:presLayoutVars>
      </dgm:prSet>
      <dgm:spPr/>
      <dgm:t>
        <a:bodyPr/>
        <a:lstStyle/>
        <a:p>
          <a:endParaRPr kumimoji="1" lang="ja-JP" altLang="en-US"/>
        </a:p>
      </dgm:t>
    </dgm:pt>
  </dgm:ptLst>
  <dgm:cxnLst>
    <dgm:cxn modelId="{A22A4025-CFEE-4F0C-99FF-3752BA6A1B0B}" type="presOf" srcId="{D8887165-FE2D-49F1-980C-81EE28303CD5}" destId="{EFAC28A5-F7DB-4E9E-BB47-C05C4B11FB17}" srcOrd="0" destOrd="0" presId="urn:microsoft.com/office/officeart/2005/8/layout/radial4"/>
    <dgm:cxn modelId="{BA3992CA-A761-4446-BC9C-EB76CA82B890}" srcId="{E6706B15-03BA-4F6D-AE05-D5EB3083C297}" destId="{D8887165-FE2D-49F1-980C-81EE28303CD5}" srcOrd="0" destOrd="0" parTransId="{8CDD8C94-A579-443C-977D-6597D822D32D}" sibTransId="{AF084902-D5D4-4AE4-BAAE-0B3E850FA7E6}"/>
    <dgm:cxn modelId="{B02478A2-2665-493F-B3FF-AAD8465815A3}" type="presOf" srcId="{C9816242-FC34-48CF-B35A-F6DD677DFD52}" destId="{B502ACE6-493F-438C-BA4C-8408DFF7D11C}" srcOrd="0" destOrd="0" presId="urn:microsoft.com/office/officeart/2005/8/layout/radial4"/>
    <dgm:cxn modelId="{FD9CD5D3-E17E-485F-A745-5D0DEC0F7572}" type="presOf" srcId="{5066350D-EF02-4047-A1BA-154215DA3E8E}" destId="{428B4A00-754D-4B30-A4A5-318F2B3F8274}" srcOrd="0" destOrd="0" presId="urn:microsoft.com/office/officeart/2005/8/layout/radial4"/>
    <dgm:cxn modelId="{7253EE2B-5B92-4B4F-966E-0CAA42111044}" type="presOf" srcId="{8CDD8C94-A579-443C-977D-6597D822D32D}" destId="{B33EEAEB-336D-48F9-B4AB-02E451F3DCDB}" srcOrd="0" destOrd="0" presId="urn:microsoft.com/office/officeart/2005/8/layout/radial4"/>
    <dgm:cxn modelId="{BBF49314-49D4-47C3-A49F-8E3F281FEAFC}" srcId="{E6706B15-03BA-4F6D-AE05-D5EB3083C297}" destId="{5066350D-EF02-4047-A1BA-154215DA3E8E}" srcOrd="1" destOrd="0" parTransId="{CCB5C562-E799-4996-9B21-AA5B3AB6995A}" sibTransId="{92E6B0BD-B2D4-4212-921A-B52959AD9B91}"/>
    <dgm:cxn modelId="{D170B029-7810-4742-92AD-E95840354057}" type="presOf" srcId="{E6706B15-03BA-4F6D-AE05-D5EB3083C297}" destId="{8669D6D9-01D9-47A8-900E-BB4E004FF1CA}" srcOrd="0" destOrd="0" presId="urn:microsoft.com/office/officeart/2005/8/layout/radial4"/>
    <dgm:cxn modelId="{034618A1-DD47-49C9-94DF-D15BFD0C73F3}" type="presOf" srcId="{CCB5C562-E799-4996-9B21-AA5B3AB6995A}" destId="{AC09CC41-A410-4183-98DA-C334DDD8F347}" srcOrd="0" destOrd="0" presId="urn:microsoft.com/office/officeart/2005/8/layout/radial4"/>
    <dgm:cxn modelId="{15230E6A-5993-4493-B4EB-6BEB2B44B1C2}" srcId="{C9816242-FC34-48CF-B35A-F6DD677DFD52}" destId="{E6706B15-03BA-4F6D-AE05-D5EB3083C297}" srcOrd="0" destOrd="0" parTransId="{AE0CF716-F3C9-40EE-A691-49E21B50A3E1}" sibTransId="{8003F844-2F0C-4B66-8DF9-BC419F835C57}"/>
    <dgm:cxn modelId="{5ECB73AE-28FF-4ABF-A474-391684F410D6}" type="presParOf" srcId="{B502ACE6-493F-438C-BA4C-8408DFF7D11C}" destId="{8669D6D9-01D9-47A8-900E-BB4E004FF1CA}" srcOrd="0" destOrd="0" presId="urn:microsoft.com/office/officeart/2005/8/layout/radial4"/>
    <dgm:cxn modelId="{60AA50FE-1935-4DAC-B773-4502ED5C4ECB}" type="presParOf" srcId="{B502ACE6-493F-438C-BA4C-8408DFF7D11C}" destId="{B33EEAEB-336D-48F9-B4AB-02E451F3DCDB}" srcOrd="1" destOrd="0" presId="urn:microsoft.com/office/officeart/2005/8/layout/radial4"/>
    <dgm:cxn modelId="{6D0858E0-EC51-46ED-8DA6-C252A367732D}" type="presParOf" srcId="{B502ACE6-493F-438C-BA4C-8408DFF7D11C}" destId="{EFAC28A5-F7DB-4E9E-BB47-C05C4B11FB17}" srcOrd="2" destOrd="0" presId="urn:microsoft.com/office/officeart/2005/8/layout/radial4"/>
    <dgm:cxn modelId="{F9AEE6BC-412F-4C41-89BF-CB3BC7E318C5}" type="presParOf" srcId="{B502ACE6-493F-438C-BA4C-8408DFF7D11C}" destId="{AC09CC41-A410-4183-98DA-C334DDD8F347}" srcOrd="3" destOrd="0" presId="urn:microsoft.com/office/officeart/2005/8/layout/radial4"/>
    <dgm:cxn modelId="{503F8BC4-A044-4F2A-8127-646121DDEEB7}" type="presParOf" srcId="{B502ACE6-493F-438C-BA4C-8408DFF7D11C}" destId="{428B4A00-754D-4B30-A4A5-318F2B3F8274}"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246447-9526-49BC-AD16-F66BDF216721}" type="doc">
      <dgm:prSet loTypeId="urn:microsoft.com/office/officeart/2005/8/layout/process4" loCatId="process" qsTypeId="urn:microsoft.com/office/officeart/2005/8/quickstyle/3d3" qsCatId="3D" csTypeId="urn:microsoft.com/office/officeart/2005/8/colors/accent4_2" csCatId="accent4" phldr="1"/>
      <dgm:spPr/>
    </dgm:pt>
    <dgm:pt modelId="{35545610-C87C-415E-83A9-093B5CA05ABF}">
      <dgm:prSet phldrT="[テキスト]"/>
      <dgm:spPr/>
      <dgm:t>
        <a:bodyPr/>
        <a:lstStyle/>
        <a:p>
          <a:r>
            <a:rPr kumimoji="1" lang="ja-JP" altLang="en-US" b="1" dirty="0">
              <a:solidFill>
                <a:schemeClr val="bg1"/>
              </a:solidFill>
            </a:rPr>
            <a:t>観光客と地域の人々との共生</a:t>
          </a:r>
        </a:p>
      </dgm:t>
    </dgm:pt>
    <dgm:pt modelId="{2DC460F9-37C4-448F-BB1E-BAC724AF26BB}" type="parTrans" cxnId="{C4A535BE-AC91-4E36-864D-DA448CE74B8B}">
      <dgm:prSet/>
      <dgm:spPr/>
      <dgm:t>
        <a:bodyPr/>
        <a:lstStyle/>
        <a:p>
          <a:endParaRPr kumimoji="1" lang="ja-JP" altLang="en-US"/>
        </a:p>
      </dgm:t>
    </dgm:pt>
    <dgm:pt modelId="{8C9832DF-8FC0-4328-BBB5-AFDE65E0BD53}" type="sibTrans" cxnId="{C4A535BE-AC91-4E36-864D-DA448CE74B8B}">
      <dgm:prSet/>
      <dgm:spPr/>
      <dgm:t>
        <a:bodyPr/>
        <a:lstStyle/>
        <a:p>
          <a:endParaRPr kumimoji="1" lang="ja-JP" altLang="en-US"/>
        </a:p>
      </dgm:t>
    </dgm:pt>
    <dgm:pt modelId="{125586C9-003B-443D-BCCB-E1A5FA6A7777}">
      <dgm:prSet phldrT="[テキスト]"/>
      <dgm:spPr/>
      <dgm:t>
        <a:bodyPr/>
        <a:lstStyle/>
        <a:p>
          <a:r>
            <a:rPr kumimoji="1" lang="ja-JP" altLang="en-US" b="1" dirty="0">
              <a:solidFill>
                <a:schemeClr val="bg1"/>
              </a:solidFill>
            </a:rPr>
            <a:t>外国人観光客の受入体制の強化</a:t>
          </a:r>
        </a:p>
      </dgm:t>
    </dgm:pt>
    <dgm:pt modelId="{4946988C-0300-4059-B311-0736C8E406F0}" type="parTrans" cxnId="{0438991C-6A38-4ECD-8336-ABAF3F4AE693}">
      <dgm:prSet/>
      <dgm:spPr/>
      <dgm:t>
        <a:bodyPr/>
        <a:lstStyle/>
        <a:p>
          <a:endParaRPr kumimoji="1" lang="ja-JP" altLang="en-US"/>
        </a:p>
      </dgm:t>
    </dgm:pt>
    <dgm:pt modelId="{03C05A39-DDD3-4A60-9199-61FD0E0479D8}" type="sibTrans" cxnId="{0438991C-6A38-4ECD-8336-ABAF3F4AE693}">
      <dgm:prSet/>
      <dgm:spPr/>
      <dgm:t>
        <a:bodyPr/>
        <a:lstStyle/>
        <a:p>
          <a:endParaRPr kumimoji="1" lang="ja-JP" altLang="en-US"/>
        </a:p>
      </dgm:t>
    </dgm:pt>
    <dgm:pt modelId="{1A8EE9D2-BFE6-4573-8A14-8E31FA5359C8}">
      <dgm:prSet phldrT="[テキスト]"/>
      <dgm:spPr/>
      <dgm:t>
        <a:bodyPr/>
        <a:lstStyle/>
        <a:p>
          <a:r>
            <a:rPr kumimoji="1" lang="ja-JP" altLang="en-US" b="1" dirty="0">
              <a:solidFill>
                <a:srgbClr val="FF0000"/>
              </a:solidFill>
            </a:rPr>
            <a:t>アジアの主要都市</a:t>
          </a:r>
        </a:p>
      </dgm:t>
    </dgm:pt>
    <dgm:pt modelId="{B8DF42B9-CD93-433C-9D37-52372C59E30B}" type="parTrans" cxnId="{158A2803-693F-4E03-ADA1-B60AD476DCB3}">
      <dgm:prSet/>
      <dgm:spPr/>
      <dgm:t>
        <a:bodyPr/>
        <a:lstStyle/>
        <a:p>
          <a:endParaRPr kumimoji="1" lang="ja-JP" altLang="en-US"/>
        </a:p>
      </dgm:t>
    </dgm:pt>
    <dgm:pt modelId="{72E2D57E-474B-4AE5-9E24-8A3BDC908B28}" type="sibTrans" cxnId="{158A2803-693F-4E03-ADA1-B60AD476DCB3}">
      <dgm:prSet/>
      <dgm:spPr/>
      <dgm:t>
        <a:bodyPr/>
        <a:lstStyle/>
        <a:p>
          <a:endParaRPr kumimoji="1" lang="ja-JP" altLang="en-US"/>
        </a:p>
      </dgm:t>
    </dgm:pt>
    <dgm:pt modelId="{B67AB8AF-A1D5-4A50-8652-4CAD26A5D6EB}">
      <dgm:prSet/>
      <dgm:spPr/>
      <dgm:t>
        <a:bodyPr/>
        <a:lstStyle/>
        <a:p>
          <a:r>
            <a:rPr kumimoji="1" lang="ja-JP" altLang="en-US" b="1" dirty="0">
              <a:solidFill>
                <a:schemeClr val="bg1"/>
              </a:solidFill>
            </a:rPr>
            <a:t>持続可能な観光</a:t>
          </a:r>
        </a:p>
      </dgm:t>
    </dgm:pt>
    <dgm:pt modelId="{F8B9D351-34A5-464B-94C9-ABB48654D447}" type="parTrans" cxnId="{333095DA-7A99-4FA3-831F-AD7326C88F59}">
      <dgm:prSet/>
      <dgm:spPr/>
      <dgm:t>
        <a:bodyPr/>
        <a:lstStyle/>
        <a:p>
          <a:endParaRPr kumimoji="1" lang="ja-JP" altLang="en-US"/>
        </a:p>
      </dgm:t>
    </dgm:pt>
    <dgm:pt modelId="{71F0A9CD-C823-43AD-AE3D-5D0518683BF3}" type="sibTrans" cxnId="{333095DA-7A99-4FA3-831F-AD7326C88F59}">
      <dgm:prSet/>
      <dgm:spPr/>
      <dgm:t>
        <a:bodyPr/>
        <a:lstStyle/>
        <a:p>
          <a:endParaRPr kumimoji="1" lang="ja-JP" altLang="en-US"/>
        </a:p>
      </dgm:t>
    </dgm:pt>
    <dgm:pt modelId="{2BCD850F-98A2-4949-9B9E-43D86FA1BC1D}" type="pres">
      <dgm:prSet presAssocID="{D6246447-9526-49BC-AD16-F66BDF216721}" presName="Name0" presStyleCnt="0">
        <dgm:presLayoutVars>
          <dgm:dir/>
          <dgm:animLvl val="lvl"/>
          <dgm:resizeHandles val="exact"/>
        </dgm:presLayoutVars>
      </dgm:prSet>
      <dgm:spPr/>
    </dgm:pt>
    <dgm:pt modelId="{A0984A93-BE69-4EC1-A7FF-0154CE8BD814}" type="pres">
      <dgm:prSet presAssocID="{1A8EE9D2-BFE6-4573-8A14-8E31FA5359C8}" presName="boxAndChildren" presStyleCnt="0"/>
      <dgm:spPr/>
    </dgm:pt>
    <dgm:pt modelId="{E14F47AB-4956-4DF2-8D3C-B962E30DCC31}" type="pres">
      <dgm:prSet presAssocID="{1A8EE9D2-BFE6-4573-8A14-8E31FA5359C8}" presName="parentTextBox" presStyleLbl="node1" presStyleIdx="0" presStyleCnt="4"/>
      <dgm:spPr/>
      <dgm:t>
        <a:bodyPr/>
        <a:lstStyle/>
        <a:p>
          <a:endParaRPr kumimoji="1" lang="ja-JP" altLang="en-US"/>
        </a:p>
      </dgm:t>
    </dgm:pt>
    <dgm:pt modelId="{2F5E86F5-78B7-43CA-AFD1-8020DDF83E78}" type="pres">
      <dgm:prSet presAssocID="{71F0A9CD-C823-43AD-AE3D-5D0518683BF3}" presName="sp" presStyleCnt="0"/>
      <dgm:spPr/>
    </dgm:pt>
    <dgm:pt modelId="{60306971-CBAA-4C03-9A88-3BBEE9D6BADB}" type="pres">
      <dgm:prSet presAssocID="{B67AB8AF-A1D5-4A50-8652-4CAD26A5D6EB}" presName="arrowAndChildren" presStyleCnt="0"/>
      <dgm:spPr/>
    </dgm:pt>
    <dgm:pt modelId="{8F978890-508E-4864-950A-30119A6DA282}" type="pres">
      <dgm:prSet presAssocID="{B67AB8AF-A1D5-4A50-8652-4CAD26A5D6EB}" presName="parentTextArrow" presStyleLbl="node1" presStyleIdx="1" presStyleCnt="4"/>
      <dgm:spPr/>
      <dgm:t>
        <a:bodyPr/>
        <a:lstStyle/>
        <a:p>
          <a:endParaRPr kumimoji="1" lang="ja-JP" altLang="en-US"/>
        </a:p>
      </dgm:t>
    </dgm:pt>
    <dgm:pt modelId="{8F5C8497-CC69-4ACB-8582-992526B31377}" type="pres">
      <dgm:prSet presAssocID="{03C05A39-DDD3-4A60-9199-61FD0E0479D8}" presName="sp" presStyleCnt="0"/>
      <dgm:spPr/>
    </dgm:pt>
    <dgm:pt modelId="{C45E0509-6A3C-4675-BE59-28FC27FF63D4}" type="pres">
      <dgm:prSet presAssocID="{125586C9-003B-443D-BCCB-E1A5FA6A7777}" presName="arrowAndChildren" presStyleCnt="0"/>
      <dgm:spPr/>
    </dgm:pt>
    <dgm:pt modelId="{B84BE32D-574D-43B7-B7D4-8441634FF3B9}" type="pres">
      <dgm:prSet presAssocID="{125586C9-003B-443D-BCCB-E1A5FA6A7777}" presName="parentTextArrow" presStyleLbl="node1" presStyleIdx="2" presStyleCnt="4"/>
      <dgm:spPr/>
      <dgm:t>
        <a:bodyPr/>
        <a:lstStyle/>
        <a:p>
          <a:endParaRPr kumimoji="1" lang="ja-JP" altLang="en-US"/>
        </a:p>
      </dgm:t>
    </dgm:pt>
    <dgm:pt modelId="{E952B358-D77D-4585-886F-64811FE7D894}" type="pres">
      <dgm:prSet presAssocID="{8C9832DF-8FC0-4328-BBB5-AFDE65E0BD53}" presName="sp" presStyleCnt="0"/>
      <dgm:spPr/>
    </dgm:pt>
    <dgm:pt modelId="{53004B4E-E5E2-4201-83C2-5747771C2D71}" type="pres">
      <dgm:prSet presAssocID="{35545610-C87C-415E-83A9-093B5CA05ABF}" presName="arrowAndChildren" presStyleCnt="0"/>
      <dgm:spPr/>
    </dgm:pt>
    <dgm:pt modelId="{A09D2A23-6D1E-4700-8521-147F27D8C2AE}" type="pres">
      <dgm:prSet presAssocID="{35545610-C87C-415E-83A9-093B5CA05ABF}" presName="parentTextArrow" presStyleLbl="node1" presStyleIdx="3" presStyleCnt="4"/>
      <dgm:spPr/>
      <dgm:t>
        <a:bodyPr/>
        <a:lstStyle/>
        <a:p>
          <a:endParaRPr kumimoji="1" lang="ja-JP" altLang="en-US"/>
        </a:p>
      </dgm:t>
    </dgm:pt>
  </dgm:ptLst>
  <dgm:cxnLst>
    <dgm:cxn modelId="{0438991C-6A38-4ECD-8336-ABAF3F4AE693}" srcId="{D6246447-9526-49BC-AD16-F66BDF216721}" destId="{125586C9-003B-443D-BCCB-E1A5FA6A7777}" srcOrd="1" destOrd="0" parTransId="{4946988C-0300-4059-B311-0736C8E406F0}" sibTransId="{03C05A39-DDD3-4A60-9199-61FD0E0479D8}"/>
    <dgm:cxn modelId="{9B4D4048-6827-4FC3-9BDF-7B60118E5E77}" type="presOf" srcId="{35545610-C87C-415E-83A9-093B5CA05ABF}" destId="{A09D2A23-6D1E-4700-8521-147F27D8C2AE}" srcOrd="0" destOrd="0" presId="urn:microsoft.com/office/officeart/2005/8/layout/process4"/>
    <dgm:cxn modelId="{333095DA-7A99-4FA3-831F-AD7326C88F59}" srcId="{D6246447-9526-49BC-AD16-F66BDF216721}" destId="{B67AB8AF-A1D5-4A50-8652-4CAD26A5D6EB}" srcOrd="2" destOrd="0" parTransId="{F8B9D351-34A5-464B-94C9-ABB48654D447}" sibTransId="{71F0A9CD-C823-43AD-AE3D-5D0518683BF3}"/>
    <dgm:cxn modelId="{158A2803-693F-4E03-ADA1-B60AD476DCB3}" srcId="{D6246447-9526-49BC-AD16-F66BDF216721}" destId="{1A8EE9D2-BFE6-4573-8A14-8E31FA5359C8}" srcOrd="3" destOrd="0" parTransId="{B8DF42B9-CD93-433C-9D37-52372C59E30B}" sibTransId="{72E2D57E-474B-4AE5-9E24-8A3BDC908B28}"/>
    <dgm:cxn modelId="{E4462E6A-5472-4BD1-B57B-CFF1C4D252AF}" type="presOf" srcId="{1A8EE9D2-BFE6-4573-8A14-8E31FA5359C8}" destId="{E14F47AB-4956-4DF2-8D3C-B962E30DCC31}" srcOrd="0" destOrd="0" presId="urn:microsoft.com/office/officeart/2005/8/layout/process4"/>
    <dgm:cxn modelId="{9664DB0A-A171-4C80-9935-7AAE1371A38C}" type="presOf" srcId="{125586C9-003B-443D-BCCB-E1A5FA6A7777}" destId="{B84BE32D-574D-43B7-B7D4-8441634FF3B9}" srcOrd="0" destOrd="0" presId="urn:microsoft.com/office/officeart/2005/8/layout/process4"/>
    <dgm:cxn modelId="{873C0387-B8F1-4605-A902-E16870ABA090}" type="presOf" srcId="{D6246447-9526-49BC-AD16-F66BDF216721}" destId="{2BCD850F-98A2-4949-9B9E-43D86FA1BC1D}" srcOrd="0" destOrd="0" presId="urn:microsoft.com/office/officeart/2005/8/layout/process4"/>
    <dgm:cxn modelId="{5E671568-C8BA-488B-9D3B-00B3F269F901}" type="presOf" srcId="{B67AB8AF-A1D5-4A50-8652-4CAD26A5D6EB}" destId="{8F978890-508E-4864-950A-30119A6DA282}" srcOrd="0" destOrd="0" presId="urn:microsoft.com/office/officeart/2005/8/layout/process4"/>
    <dgm:cxn modelId="{C4A535BE-AC91-4E36-864D-DA448CE74B8B}" srcId="{D6246447-9526-49BC-AD16-F66BDF216721}" destId="{35545610-C87C-415E-83A9-093B5CA05ABF}" srcOrd="0" destOrd="0" parTransId="{2DC460F9-37C4-448F-BB1E-BAC724AF26BB}" sibTransId="{8C9832DF-8FC0-4328-BBB5-AFDE65E0BD53}"/>
    <dgm:cxn modelId="{AEC1AD00-29C1-46DF-8C08-7BA10A75EEF1}" type="presParOf" srcId="{2BCD850F-98A2-4949-9B9E-43D86FA1BC1D}" destId="{A0984A93-BE69-4EC1-A7FF-0154CE8BD814}" srcOrd="0" destOrd="0" presId="urn:microsoft.com/office/officeart/2005/8/layout/process4"/>
    <dgm:cxn modelId="{2A1997D3-D0C3-4625-834F-D231C38FA020}" type="presParOf" srcId="{A0984A93-BE69-4EC1-A7FF-0154CE8BD814}" destId="{E14F47AB-4956-4DF2-8D3C-B962E30DCC31}" srcOrd="0" destOrd="0" presId="urn:microsoft.com/office/officeart/2005/8/layout/process4"/>
    <dgm:cxn modelId="{A0465E5B-D04A-48C1-AEE2-B272954CE9A9}" type="presParOf" srcId="{2BCD850F-98A2-4949-9B9E-43D86FA1BC1D}" destId="{2F5E86F5-78B7-43CA-AFD1-8020DDF83E78}" srcOrd="1" destOrd="0" presId="urn:microsoft.com/office/officeart/2005/8/layout/process4"/>
    <dgm:cxn modelId="{812642EB-EFA1-4BAC-A5BA-47551C97483F}" type="presParOf" srcId="{2BCD850F-98A2-4949-9B9E-43D86FA1BC1D}" destId="{60306971-CBAA-4C03-9A88-3BBEE9D6BADB}" srcOrd="2" destOrd="0" presId="urn:microsoft.com/office/officeart/2005/8/layout/process4"/>
    <dgm:cxn modelId="{5C49663B-6806-422D-874C-71DA7ABE6D05}" type="presParOf" srcId="{60306971-CBAA-4C03-9A88-3BBEE9D6BADB}" destId="{8F978890-508E-4864-950A-30119A6DA282}" srcOrd="0" destOrd="0" presId="urn:microsoft.com/office/officeart/2005/8/layout/process4"/>
    <dgm:cxn modelId="{99A64FE6-2270-445B-AF66-D867371DBB9F}" type="presParOf" srcId="{2BCD850F-98A2-4949-9B9E-43D86FA1BC1D}" destId="{8F5C8497-CC69-4ACB-8582-992526B31377}" srcOrd="3" destOrd="0" presId="urn:microsoft.com/office/officeart/2005/8/layout/process4"/>
    <dgm:cxn modelId="{BC55BA52-DFC8-4474-B3F7-D8DDC88471D8}" type="presParOf" srcId="{2BCD850F-98A2-4949-9B9E-43D86FA1BC1D}" destId="{C45E0509-6A3C-4675-BE59-28FC27FF63D4}" srcOrd="4" destOrd="0" presId="urn:microsoft.com/office/officeart/2005/8/layout/process4"/>
    <dgm:cxn modelId="{56FF5FEA-C369-42FA-8B82-3DEB71012A6A}" type="presParOf" srcId="{C45E0509-6A3C-4675-BE59-28FC27FF63D4}" destId="{B84BE32D-574D-43B7-B7D4-8441634FF3B9}" srcOrd="0" destOrd="0" presId="urn:microsoft.com/office/officeart/2005/8/layout/process4"/>
    <dgm:cxn modelId="{5AEFB4E7-BB8D-4616-B169-B134A54C32AE}" type="presParOf" srcId="{2BCD850F-98A2-4949-9B9E-43D86FA1BC1D}" destId="{E952B358-D77D-4585-886F-64811FE7D894}" srcOrd="5" destOrd="0" presId="urn:microsoft.com/office/officeart/2005/8/layout/process4"/>
    <dgm:cxn modelId="{3DAECDAE-ACDF-460E-B746-6467C4866B4C}" type="presParOf" srcId="{2BCD850F-98A2-4949-9B9E-43D86FA1BC1D}" destId="{53004B4E-E5E2-4201-83C2-5747771C2D71}" srcOrd="6" destOrd="0" presId="urn:microsoft.com/office/officeart/2005/8/layout/process4"/>
    <dgm:cxn modelId="{A39F3F87-C172-4AF9-8BB5-EDEF19069B63}" type="presParOf" srcId="{53004B4E-E5E2-4201-83C2-5747771C2D71}" destId="{A09D2A23-6D1E-4700-8521-147F27D8C2A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6FEB4-8BFC-4DBD-B6D0-A67ACBC114E4}">
      <dsp:nvSpPr>
        <dsp:cNvPr id="0" name=""/>
        <dsp:cNvSpPr/>
      </dsp:nvSpPr>
      <dsp:spPr>
        <a:xfrm>
          <a:off x="1243395" y="891"/>
          <a:ext cx="2490936" cy="149456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a:t>西日本の首都</a:t>
          </a:r>
        </a:p>
      </dsp:txBody>
      <dsp:txXfrm>
        <a:off x="1243395" y="891"/>
        <a:ext cx="2490936" cy="1494561"/>
      </dsp:txXfrm>
    </dsp:sp>
    <dsp:sp modelId="{CD274EC4-4DC6-4870-825A-FDBFA6FB3ED6}">
      <dsp:nvSpPr>
        <dsp:cNvPr id="0" name=""/>
        <dsp:cNvSpPr/>
      </dsp:nvSpPr>
      <dsp:spPr>
        <a:xfrm>
          <a:off x="3983425" y="891"/>
          <a:ext cx="2490936" cy="149456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a:t>首都機能</a:t>
          </a:r>
          <a:endParaRPr kumimoji="1" lang="en-US" altLang="ja-JP" sz="2800" kern="1200" dirty="0"/>
        </a:p>
        <a:p>
          <a:pPr lvl="0" algn="ctr" defTabSz="1244600">
            <a:lnSpc>
              <a:spcPct val="90000"/>
            </a:lnSpc>
            <a:spcBef>
              <a:spcPct val="0"/>
            </a:spcBef>
            <a:spcAft>
              <a:spcPct val="35000"/>
            </a:spcAft>
          </a:pPr>
          <a:r>
            <a:rPr kumimoji="1" lang="ja-JP" altLang="en-US" sz="2800" kern="1200" dirty="0"/>
            <a:t>バックアップ</a:t>
          </a:r>
        </a:p>
      </dsp:txBody>
      <dsp:txXfrm>
        <a:off x="3983425" y="891"/>
        <a:ext cx="2490936" cy="1494561"/>
      </dsp:txXfrm>
    </dsp:sp>
    <dsp:sp modelId="{ACCDFD33-555C-4795-B314-183AF81D76F7}">
      <dsp:nvSpPr>
        <dsp:cNvPr id="0" name=""/>
        <dsp:cNvSpPr/>
      </dsp:nvSpPr>
      <dsp:spPr>
        <a:xfrm>
          <a:off x="1243395" y="1744546"/>
          <a:ext cx="2490936" cy="149456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b="1" kern="1200" dirty="0">
              <a:solidFill>
                <a:srgbClr val="FF0000"/>
              </a:solidFill>
            </a:rPr>
            <a:t>アジアの</a:t>
          </a:r>
          <a:endParaRPr kumimoji="1" lang="en-US" altLang="ja-JP" sz="2800" b="1" kern="1200" dirty="0">
            <a:solidFill>
              <a:srgbClr val="FF0000"/>
            </a:solidFill>
          </a:endParaRPr>
        </a:p>
        <a:p>
          <a:pPr lvl="0" algn="ctr" defTabSz="1244600">
            <a:lnSpc>
              <a:spcPct val="90000"/>
            </a:lnSpc>
            <a:spcBef>
              <a:spcPct val="0"/>
            </a:spcBef>
            <a:spcAft>
              <a:spcPct val="35000"/>
            </a:spcAft>
          </a:pPr>
          <a:r>
            <a:rPr kumimoji="1" lang="ja-JP" altLang="en-US" sz="2800" b="1" kern="1200" dirty="0">
              <a:solidFill>
                <a:srgbClr val="FF0000"/>
              </a:solidFill>
            </a:rPr>
            <a:t>主要都市</a:t>
          </a:r>
        </a:p>
      </dsp:txBody>
      <dsp:txXfrm>
        <a:off x="1243395" y="1744546"/>
        <a:ext cx="2490936" cy="1494561"/>
      </dsp:txXfrm>
    </dsp:sp>
    <dsp:sp modelId="{547BB355-2B12-46D1-86A4-BA87107CE908}">
      <dsp:nvSpPr>
        <dsp:cNvPr id="0" name=""/>
        <dsp:cNvSpPr/>
      </dsp:nvSpPr>
      <dsp:spPr>
        <a:xfrm>
          <a:off x="3983425" y="1744546"/>
          <a:ext cx="2490936" cy="149456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1" lang="ja-JP" altLang="en-US" sz="2800" kern="1200" dirty="0"/>
            <a:t>民都</a:t>
          </a:r>
        </a:p>
      </dsp:txBody>
      <dsp:txXfrm>
        <a:off x="3983425" y="1744546"/>
        <a:ext cx="2490936" cy="1494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9D6D9-01D9-47A8-900E-BB4E004FF1CA}">
      <dsp:nvSpPr>
        <dsp:cNvPr id="0" name=""/>
        <dsp:cNvSpPr/>
      </dsp:nvSpPr>
      <dsp:spPr>
        <a:xfrm>
          <a:off x="1727517" y="2226892"/>
          <a:ext cx="3528001" cy="9000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kumimoji="1" lang="ja-JP" altLang="en-US" sz="2800" kern="1200" dirty="0"/>
            <a:t>持続可能な観光</a:t>
          </a:r>
        </a:p>
      </dsp:txBody>
      <dsp:txXfrm>
        <a:off x="2244181" y="2358694"/>
        <a:ext cx="2494673" cy="636399"/>
      </dsp:txXfrm>
    </dsp:sp>
    <dsp:sp modelId="{B33EEAEB-336D-48F9-B4AB-02E451F3DCDB}">
      <dsp:nvSpPr>
        <dsp:cNvPr id="0" name=""/>
        <dsp:cNvSpPr/>
      </dsp:nvSpPr>
      <dsp:spPr>
        <a:xfrm rot="21436413">
          <a:off x="5038714" y="616406"/>
          <a:ext cx="928030" cy="2444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AC28A5-F7DB-4E9E-BB47-C05C4B11FB17}">
      <dsp:nvSpPr>
        <dsp:cNvPr id="0" name=""/>
        <dsp:cNvSpPr/>
      </dsp:nvSpPr>
      <dsp:spPr>
        <a:xfrm>
          <a:off x="4072192" y="116152"/>
          <a:ext cx="3024008" cy="8999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kumimoji="1" lang="ja-JP" altLang="en-US" sz="2400" kern="1200" dirty="0"/>
            <a:t>地域の人々の意思</a:t>
          </a:r>
        </a:p>
      </dsp:txBody>
      <dsp:txXfrm>
        <a:off x="4098552" y="142512"/>
        <a:ext cx="2971288" cy="847276"/>
      </dsp:txXfrm>
    </dsp:sp>
    <dsp:sp modelId="{AC09CC41-A410-4183-98DA-C334DDD8F347}">
      <dsp:nvSpPr>
        <dsp:cNvPr id="0" name=""/>
        <dsp:cNvSpPr/>
      </dsp:nvSpPr>
      <dsp:spPr>
        <a:xfrm rot="16200000">
          <a:off x="3165011" y="1447331"/>
          <a:ext cx="653158" cy="637174"/>
        </a:xfrm>
        <a:prstGeom prst="lef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8B4A00-754D-4B30-A4A5-318F2B3F8274}">
      <dsp:nvSpPr>
        <dsp:cNvPr id="0" name=""/>
        <dsp:cNvSpPr/>
      </dsp:nvSpPr>
      <dsp:spPr>
        <a:xfrm>
          <a:off x="-146130" y="130963"/>
          <a:ext cx="3024008" cy="8999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kumimoji="1" lang="ja-JP" altLang="en-US" sz="2400" kern="1200" dirty="0"/>
            <a:t>観光客のニーズ</a:t>
          </a:r>
        </a:p>
      </dsp:txBody>
      <dsp:txXfrm>
        <a:off x="-119770" y="157323"/>
        <a:ext cx="2971288" cy="847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9D6D9-01D9-47A8-900E-BB4E004FF1CA}">
      <dsp:nvSpPr>
        <dsp:cNvPr id="0" name=""/>
        <dsp:cNvSpPr/>
      </dsp:nvSpPr>
      <dsp:spPr>
        <a:xfrm>
          <a:off x="1727517" y="2226892"/>
          <a:ext cx="3528001" cy="9000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kumimoji="1" lang="ja-JP" altLang="en-US" sz="2800" kern="1200" dirty="0"/>
            <a:t>持続可能な観光</a:t>
          </a:r>
        </a:p>
      </dsp:txBody>
      <dsp:txXfrm>
        <a:off x="2244181" y="2358694"/>
        <a:ext cx="2494673" cy="636399"/>
      </dsp:txXfrm>
    </dsp:sp>
    <dsp:sp modelId="{B33EEAEB-336D-48F9-B4AB-02E451F3DCDB}">
      <dsp:nvSpPr>
        <dsp:cNvPr id="0" name=""/>
        <dsp:cNvSpPr/>
      </dsp:nvSpPr>
      <dsp:spPr>
        <a:xfrm rot="21436413">
          <a:off x="5038714" y="616406"/>
          <a:ext cx="928030" cy="244413"/>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AC28A5-F7DB-4E9E-BB47-C05C4B11FB17}">
      <dsp:nvSpPr>
        <dsp:cNvPr id="0" name=""/>
        <dsp:cNvSpPr/>
      </dsp:nvSpPr>
      <dsp:spPr>
        <a:xfrm>
          <a:off x="4072192" y="116152"/>
          <a:ext cx="3024008" cy="8999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kumimoji="1" lang="ja-JP" altLang="en-US" sz="2400" kern="1200" dirty="0"/>
            <a:t>地域の人々の意思</a:t>
          </a:r>
        </a:p>
      </dsp:txBody>
      <dsp:txXfrm>
        <a:off x="4098552" y="142512"/>
        <a:ext cx="2971288" cy="847276"/>
      </dsp:txXfrm>
    </dsp:sp>
    <dsp:sp modelId="{AC09CC41-A410-4183-98DA-C334DDD8F347}">
      <dsp:nvSpPr>
        <dsp:cNvPr id="0" name=""/>
        <dsp:cNvSpPr/>
      </dsp:nvSpPr>
      <dsp:spPr>
        <a:xfrm rot="16200000">
          <a:off x="3165011" y="1447331"/>
          <a:ext cx="653158" cy="637174"/>
        </a:xfrm>
        <a:prstGeom prst="lef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8B4A00-754D-4B30-A4A5-318F2B3F8274}">
      <dsp:nvSpPr>
        <dsp:cNvPr id="0" name=""/>
        <dsp:cNvSpPr/>
      </dsp:nvSpPr>
      <dsp:spPr>
        <a:xfrm>
          <a:off x="-146130" y="130963"/>
          <a:ext cx="3024008" cy="8999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kumimoji="1" lang="ja-JP" altLang="en-US" sz="2400" kern="1200" dirty="0"/>
            <a:t>観光客のニーズ</a:t>
          </a:r>
        </a:p>
      </dsp:txBody>
      <dsp:txXfrm>
        <a:off x="-119770" y="157323"/>
        <a:ext cx="2971288" cy="8472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7143937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None/>
            </a:pPr>
            <a:endParaRPr kumimoji="1" lang="ja-JP" altLang="en-US" dirty="0"/>
          </a:p>
        </p:txBody>
      </p:sp>
    </p:spTree>
    <p:extLst>
      <p:ext uri="{BB962C8B-B14F-4D97-AF65-F5344CB8AC3E}">
        <p14:creationId xmlns:p14="http://schemas.microsoft.com/office/powerpoint/2010/main" val="3691891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3adec05a6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3adec05a6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148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None/>
            </a:pPr>
            <a:endParaRPr kumimoji="1" lang="ja-JP" altLang="en-US" dirty="0"/>
          </a:p>
        </p:txBody>
      </p:sp>
    </p:spTree>
    <p:extLst>
      <p:ext uri="{BB962C8B-B14F-4D97-AF65-F5344CB8AC3E}">
        <p14:creationId xmlns:p14="http://schemas.microsoft.com/office/powerpoint/2010/main" val="140945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90571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3adec05a6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3adec05a6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観光客の満足度だけではなく</a:t>
            </a:r>
            <a:endParaRPr dirty="0"/>
          </a:p>
          <a:p>
            <a:pPr marL="0" lvl="0" indent="0" algn="l" rtl="0">
              <a:spcBef>
                <a:spcPts val="0"/>
              </a:spcBef>
              <a:spcAft>
                <a:spcPts val="0"/>
              </a:spcAft>
              <a:buNone/>
            </a:pPr>
            <a:r>
              <a:rPr lang="ja" dirty="0"/>
              <a:t>地域の人々が昔から愛着を持っている地元を守っていきたいという意思を大切にする必要あり</a:t>
            </a:r>
            <a:endParaRPr dirty="0"/>
          </a:p>
          <a:p>
            <a:pPr marL="0" lvl="0" indent="0" algn="l" rtl="0">
              <a:spcBef>
                <a:spcPts val="0"/>
              </a:spcBef>
              <a:spcAft>
                <a:spcPts val="0"/>
              </a:spcAft>
              <a:buNone/>
            </a:pPr>
            <a:r>
              <a:rPr lang="ja" dirty="0"/>
              <a:t>これから万博やオリンピックで観光客が増えていく、そのために持続可能な観光をする必要がある</a:t>
            </a:r>
            <a:endParaRPr dirty="0"/>
          </a:p>
        </p:txBody>
      </p:sp>
    </p:spTree>
    <p:extLst>
      <p:ext uri="{BB962C8B-B14F-4D97-AF65-F5344CB8AC3E}">
        <p14:creationId xmlns:p14="http://schemas.microsoft.com/office/powerpoint/2010/main" val="2786048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持続可能な観光達成のためには住民の協力が必須</a:t>
            </a:r>
            <a:endParaRPr kumimoji="1" lang="en-US" altLang="ja-JP" dirty="0"/>
          </a:p>
          <a:p>
            <a:r>
              <a:rPr kumimoji="1" lang="ja-JP" altLang="en-US" dirty="0"/>
              <a:t>地域住民を巻き込むイベント　両者のコミュニケーションの活性化</a:t>
            </a:r>
            <a:endParaRPr kumimoji="1" lang="en-US" altLang="ja-JP" dirty="0"/>
          </a:p>
          <a:p>
            <a:endParaRPr kumimoji="1" lang="en-US" altLang="ja-JP" dirty="0"/>
          </a:p>
          <a:p>
            <a:r>
              <a:rPr kumimoji="1" lang="ja-JP" altLang="en-US" dirty="0"/>
              <a:t>大学で留学生と交流　大学を観光地に利用できるのでは</a:t>
            </a:r>
          </a:p>
        </p:txBody>
      </p:sp>
    </p:spTree>
    <p:extLst>
      <p:ext uri="{BB962C8B-B14F-4D97-AF65-F5344CB8AC3E}">
        <p14:creationId xmlns:p14="http://schemas.microsoft.com/office/powerpoint/2010/main" val="44347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None/>
            </a:pPr>
            <a:r>
              <a:rPr kumimoji="1" lang="ja-JP" altLang="en-US" dirty="0"/>
              <a:t>大学を観光地化　ハンブルク大学　中野さん</a:t>
            </a:r>
            <a:endParaRPr kumimoji="1" lang="en-US" altLang="ja-JP" dirty="0"/>
          </a:p>
          <a:p>
            <a:pPr marL="158750" indent="0">
              <a:buNone/>
            </a:pPr>
            <a:r>
              <a:rPr kumimoji="1" lang="ja-JP" altLang="en-US" dirty="0"/>
              <a:t>キャンパスツアー　</a:t>
            </a:r>
            <a:r>
              <a:rPr kumimoji="1" lang="en-US" altLang="ja-JP" dirty="0"/>
              <a:t>QR</a:t>
            </a:r>
            <a:r>
              <a:rPr kumimoji="1" lang="ja-JP" altLang="en-US" dirty="0"/>
              <a:t>コードを読み取り大学内を回る</a:t>
            </a:r>
          </a:p>
        </p:txBody>
      </p:sp>
    </p:spTree>
    <p:extLst>
      <p:ext uri="{BB962C8B-B14F-4D97-AF65-F5344CB8AC3E}">
        <p14:creationId xmlns:p14="http://schemas.microsoft.com/office/powerpoint/2010/main" val="326964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ja-JP" altLang="en-US" dirty="0"/>
              <a:t>学祭に外国人観光客を呼ぶ</a:t>
            </a:r>
            <a:endParaRPr kumimoji="1" lang="en-US" altLang="ja-JP" dirty="0"/>
          </a:p>
          <a:p>
            <a:endParaRPr kumimoji="1" lang="en-US" altLang="ja-JP" dirty="0"/>
          </a:p>
          <a:p>
            <a:r>
              <a:rPr kumimoji="1" lang="ja-JP" altLang="en-US" dirty="0"/>
              <a:t>イベントは大阪府内の大学で行い、それぞれの大学が外国人観光客に向けたイベントを提案</a:t>
            </a:r>
            <a:endParaRPr kumimoji="1" lang="en-US" altLang="ja-JP" dirty="0"/>
          </a:p>
          <a:p>
            <a:pPr marL="158750" indent="0">
              <a:buNone/>
            </a:pPr>
            <a:r>
              <a:rPr kumimoji="1" lang="ja-JP" altLang="en-US" dirty="0"/>
              <a:t>　　大学の数が多い　大学でやる意義があり</a:t>
            </a:r>
            <a:endParaRPr kumimoji="1" lang="en-US" altLang="ja-JP" dirty="0"/>
          </a:p>
          <a:p>
            <a:pPr marL="158750" indent="0">
              <a:buNone/>
            </a:pPr>
            <a:endParaRPr kumimoji="1" lang="en-US" altLang="ja-JP" dirty="0"/>
          </a:p>
          <a:p>
            <a:pPr marL="158750" indent="0">
              <a:buNone/>
            </a:pPr>
            <a:r>
              <a:rPr kumimoji="1" lang="ja-JP" altLang="en-US" dirty="0"/>
              <a:t>大学生が主体</a:t>
            </a:r>
            <a:endParaRPr kumimoji="1" lang="en-US" altLang="ja-JP" dirty="0"/>
          </a:p>
          <a:p>
            <a:pPr marL="158750" indent="0">
              <a:buNone/>
            </a:pPr>
            <a:r>
              <a:rPr kumimoji="1" lang="en-US" altLang="ja-JP" dirty="0"/>
              <a:t>11</a:t>
            </a:r>
            <a:r>
              <a:rPr kumimoji="1" lang="ja-JP" altLang="en-US" dirty="0"/>
              <a:t>月はメインイベントが少ない　学祭を</a:t>
            </a:r>
            <a:r>
              <a:rPr kumimoji="1" lang="en-US" altLang="ja-JP" dirty="0"/>
              <a:t>11</a:t>
            </a:r>
            <a:r>
              <a:rPr kumimoji="1" lang="ja-JP" altLang="en-US" dirty="0"/>
              <a:t>月のメインイベントとし、外国人観光客にもきてもらう</a:t>
            </a:r>
          </a:p>
        </p:txBody>
      </p:sp>
    </p:spTree>
    <p:extLst>
      <p:ext uri="{BB962C8B-B14F-4D97-AF65-F5344CB8AC3E}">
        <p14:creationId xmlns:p14="http://schemas.microsoft.com/office/powerpoint/2010/main" val="429102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1" lang="ja-JP" altLang="en-US" dirty="0"/>
              <a:t>大阪市立大学の例　銀杏祭</a:t>
            </a:r>
            <a:r>
              <a:rPr kumimoji="1" lang="en-US" altLang="ja-JP" dirty="0"/>
              <a:t>11/1~4</a:t>
            </a:r>
          </a:p>
          <a:p>
            <a:r>
              <a:rPr kumimoji="1" lang="ja-JP" altLang="en-US" dirty="0"/>
              <a:t>部活、サークルが</a:t>
            </a:r>
            <a:endParaRPr kumimoji="1" lang="en-US" altLang="ja-JP" dirty="0"/>
          </a:p>
          <a:p>
            <a:r>
              <a:rPr kumimoji="1" lang="en-US" altLang="ja-JP" dirty="0"/>
              <a:t>100</a:t>
            </a:r>
            <a:r>
              <a:rPr kumimoji="1" lang="ja-JP" altLang="en-US" dirty="0"/>
              <a:t>の出店、ステージ、教室企画</a:t>
            </a:r>
            <a:endParaRPr kumimoji="1" lang="en-US" altLang="ja-JP" dirty="0"/>
          </a:p>
          <a:p>
            <a:pPr marL="158750" indent="0">
              <a:buNone/>
            </a:pPr>
            <a:endParaRPr kumimoji="1" lang="en-US" altLang="ja-JP"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1" lang="ja-JP" altLang="en-US" dirty="0"/>
              <a:t>外国人 観光客にも興味のあるジャンル    邦楽クラブ、茶道部、ジャズ、ボーカロイド部、古都散策有志会　</a:t>
            </a:r>
          </a:p>
        </p:txBody>
      </p:sp>
    </p:spTree>
    <p:extLst>
      <p:ext uri="{BB962C8B-B14F-4D97-AF65-F5344CB8AC3E}">
        <p14:creationId xmlns:p14="http://schemas.microsoft.com/office/powerpoint/2010/main" val="489392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None/>
            </a:pPr>
            <a:r>
              <a:rPr kumimoji="1" lang="ja-JP" altLang="en-US" dirty="0"/>
              <a:t>古都散策有史会　金谷が所属するサークル</a:t>
            </a:r>
            <a:endParaRPr kumimoji="1" lang="en-US" altLang="ja-JP" dirty="0"/>
          </a:p>
          <a:p>
            <a:pPr marL="158750" indent="0">
              <a:buNone/>
            </a:pPr>
            <a:r>
              <a:rPr kumimoji="1" lang="ja-JP" altLang="en-US" dirty="0"/>
              <a:t>学祭では展示企画として会員が例会・合宿で訪れた寺社仏閣等を紹介</a:t>
            </a:r>
            <a:endParaRPr kumimoji="1" lang="en-US" altLang="ja-JP" dirty="0"/>
          </a:p>
          <a:p>
            <a:pPr marL="158750" indent="0">
              <a:buNone/>
            </a:pPr>
            <a:r>
              <a:rPr kumimoji="1" lang="ja-JP" altLang="en-US" dirty="0"/>
              <a:t>展示とは別に紹介冊子の作成も行っている</a:t>
            </a:r>
            <a:endParaRPr kumimoji="1" lang="en-US" altLang="ja-JP" dirty="0"/>
          </a:p>
          <a:p>
            <a:pPr marL="158750" indent="0">
              <a:buNone/>
            </a:pPr>
            <a:endParaRPr kumimoji="1" lang="en-US" altLang="ja-JP" dirty="0"/>
          </a:p>
          <a:p>
            <a:pPr marL="158750" indent="0">
              <a:buNone/>
            </a:pPr>
            <a:r>
              <a:rPr kumimoji="1" lang="ja-JP" altLang="en-US" dirty="0"/>
              <a:t>外国人観光客にも興味のあるジャンルのはず</a:t>
            </a:r>
            <a:endParaRPr kumimoji="1" lang="en-US" altLang="ja-JP" dirty="0"/>
          </a:p>
          <a:p>
            <a:pPr marL="158750" indent="0">
              <a:buNone/>
            </a:pPr>
            <a:r>
              <a:rPr kumimoji="1" lang="ja-JP" altLang="en-US" dirty="0"/>
              <a:t>現状日本人向けの紹介しかしていないが外国人観光客も取り込むとなれば</a:t>
            </a:r>
            <a:endParaRPr kumimoji="1" lang="en-US" altLang="ja-JP" dirty="0"/>
          </a:p>
          <a:p>
            <a:pPr marL="158750" indent="0">
              <a:buNone/>
            </a:pPr>
            <a:r>
              <a:rPr kumimoji="1" lang="ja-JP" altLang="en-US" dirty="0"/>
              <a:t>英語訳での対応にも取り組みたい</a:t>
            </a:r>
          </a:p>
        </p:txBody>
      </p:sp>
    </p:spTree>
    <p:extLst>
      <p:ext uri="{BB962C8B-B14F-4D97-AF65-F5344CB8AC3E}">
        <p14:creationId xmlns:p14="http://schemas.microsoft.com/office/powerpoint/2010/main" val="3625484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None/>
            </a:pPr>
            <a:r>
              <a:rPr kumimoji="1" lang="ja-JP" altLang="en-US" dirty="0"/>
              <a:t>写真のようにバッグや服に付ける</a:t>
            </a:r>
            <a:endParaRPr kumimoji="1" lang="en-US" altLang="ja-JP" dirty="0"/>
          </a:p>
          <a:p>
            <a:pPr marL="158750" indent="0">
              <a:buNone/>
            </a:pPr>
            <a:endParaRPr kumimoji="1" lang="en-US" altLang="ja-JP" dirty="0"/>
          </a:p>
          <a:p>
            <a:pPr marL="158750" indent="0">
              <a:buNone/>
            </a:pPr>
            <a:r>
              <a:rPr kumimoji="1" lang="ja-JP" altLang="en-US" dirty="0"/>
              <a:t>実際に</a:t>
            </a:r>
            <a:r>
              <a:rPr kumimoji="1" lang="en-US" altLang="ja-JP" dirty="0"/>
              <a:t>10</a:t>
            </a:r>
            <a:r>
              <a:rPr kumimoji="1" lang="ja-JP" altLang="en-US" dirty="0"/>
              <a:t>月から大学で取り組んでいる</a:t>
            </a:r>
          </a:p>
        </p:txBody>
      </p:sp>
      <p:sp>
        <p:nvSpPr>
          <p:cNvPr id="4" name="スライド番号プレースホルダー 3"/>
          <p:cNvSpPr>
            <a:spLocks noGrp="1"/>
          </p:cNvSpPr>
          <p:nvPr>
            <p:ph type="sldNum" sz="quarter" idx="5"/>
          </p:nvPr>
        </p:nvSpPr>
        <p:spPr/>
        <p:txBody>
          <a:bodyPr/>
          <a:lstStyle/>
          <a:p>
            <a:fld id="{960957F7-8CB3-47B4-9C47-841BD32E28C9}" type="slidenum">
              <a:rPr kumimoji="1" lang="ja-JP" altLang="en-US" smtClean="0"/>
              <a:t>21</a:t>
            </a:fld>
            <a:endParaRPr kumimoji="1" lang="ja-JP" altLang="en-US"/>
          </a:p>
        </p:txBody>
      </p:sp>
    </p:spTree>
    <p:extLst>
      <p:ext uri="{BB962C8B-B14F-4D97-AF65-F5344CB8AC3E}">
        <p14:creationId xmlns:p14="http://schemas.microsoft.com/office/powerpoint/2010/main" val="6462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3adec05a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63adec05a6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Clr>
                <a:schemeClr val="dk1"/>
              </a:buClr>
              <a:buSzPts val="11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軽く説明</a:t>
            </a:r>
          </a:p>
        </p:txBody>
      </p:sp>
    </p:spTree>
    <p:extLst>
      <p:ext uri="{BB962C8B-B14F-4D97-AF65-F5344CB8AC3E}">
        <p14:creationId xmlns:p14="http://schemas.microsoft.com/office/powerpoint/2010/main" val="3020719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3adec05a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3adec05a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外国人観光客のニーズを満たしながら、地域の人々がちょっとずつでも地元らしさを感じられる場であってほしいと考えています。</a:t>
            </a:r>
            <a:endParaRPr dirty="0"/>
          </a:p>
          <a:p>
            <a:pPr marL="0" lvl="0" indent="0" algn="l" rtl="0">
              <a:spcBef>
                <a:spcPts val="0"/>
              </a:spcBef>
              <a:spcAft>
                <a:spcPts val="0"/>
              </a:spcAft>
              <a:buNone/>
            </a:pPr>
            <a:r>
              <a:rPr lang="ja" dirty="0"/>
              <a:t>それが持続可能な観光へと導き、外国人受入体制の強化につながります。</a:t>
            </a:r>
            <a:endParaRPr dirty="0"/>
          </a:p>
          <a:p>
            <a:pPr marL="0" lvl="0" indent="0" algn="l" rtl="0">
              <a:spcBef>
                <a:spcPts val="0"/>
              </a:spcBef>
              <a:spcAft>
                <a:spcPts val="0"/>
              </a:spcAft>
              <a:buNone/>
            </a:pPr>
            <a:r>
              <a:rPr lang="ja" dirty="0"/>
              <a:t>そしてアジアの主要都市となることで副首都ビジョンが達成されるのではないかと考えています。</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158750" indent="0">
              <a:buNone/>
            </a:pPr>
            <a:endParaRPr kumimoji="1" lang="ja-JP" altLang="en-US" dirty="0"/>
          </a:p>
        </p:txBody>
      </p:sp>
    </p:spTree>
    <p:extLst>
      <p:ext uri="{BB962C8B-B14F-4D97-AF65-F5344CB8AC3E}">
        <p14:creationId xmlns:p14="http://schemas.microsoft.com/office/powerpoint/2010/main" val="2381179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63adec05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63adec05a6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400"/>
              <a:buFont typeface="Arial"/>
              <a:buNone/>
            </a:pPr>
            <a:endParaRPr sz="1400"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63a7b3c59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63a7b3c59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63a7b3c5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63a7b3c5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3adec05a6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3adec05a6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3adec05a6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3adec05a6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3adec05a6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3adec05a6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5D2BE32-3530-494F-B871-11EBC4A0253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xmlns="" id="{89897555-A0D1-42CF-8135-8DB85BD3A8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xmlns="" id="{C190F17C-B8B5-42C0-941C-2F6A1ABE4B1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xmlns="" id="{02405996-C655-4A63-A226-9F157611021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xmlns="" id="{15099267-88F9-46E2-8DF2-055E8D8ABBFF}"/>
              </a:ext>
            </a:extLst>
          </p:cNvPr>
          <p:cNvSpPr>
            <a:spLocks noGrp="1"/>
          </p:cNvSpPr>
          <p:nvPr>
            <p:ph type="sldNum" sz="quarter" idx="12"/>
          </p:nvPr>
        </p:nvSpPr>
        <p:spPr/>
        <p:txBody>
          <a:bodyPr/>
          <a:lstStyle/>
          <a:p>
            <a:fld id="{C712CFC1-2B21-43E0-8696-77A99C4D627C}" type="slidenum">
              <a:rPr kumimoji="1" lang="ja-JP" altLang="en-US" smtClean="0"/>
              <a:t>‹#›</a:t>
            </a:fld>
            <a:endParaRPr kumimoji="1" lang="ja-JP" altLang="en-US"/>
          </a:p>
        </p:txBody>
      </p:sp>
    </p:spTree>
    <p:extLst>
      <p:ext uri="{BB962C8B-B14F-4D97-AF65-F5344CB8AC3E}">
        <p14:creationId xmlns:p14="http://schemas.microsoft.com/office/powerpoint/2010/main" val="2446209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000"/>
              <a:buFont typeface="Arial"/>
              <a:buNone/>
              <a:defRPr/>
            </a:lvl1pPr>
            <a:lvl2pPr marL="0" marR="0" lvl="1" indent="0" algn="l" rtl="0">
              <a:lnSpc>
                <a:spcPct val="100000"/>
              </a:lnSpc>
              <a:spcBef>
                <a:spcPts val="0"/>
              </a:spcBef>
              <a:spcAft>
                <a:spcPts val="0"/>
              </a:spcAft>
              <a:buClr>
                <a:srgbClr val="000000"/>
              </a:buClr>
              <a:buSzPts val="1000"/>
              <a:buFont typeface="Arial"/>
              <a:buNone/>
              <a:defRPr/>
            </a:lvl2pPr>
            <a:lvl3pPr marL="0" marR="0" lvl="2" indent="0" algn="l" rtl="0">
              <a:lnSpc>
                <a:spcPct val="100000"/>
              </a:lnSpc>
              <a:spcBef>
                <a:spcPts val="0"/>
              </a:spcBef>
              <a:spcAft>
                <a:spcPts val="0"/>
              </a:spcAft>
              <a:buClr>
                <a:srgbClr val="000000"/>
              </a:buClr>
              <a:buSzPts val="1000"/>
              <a:buFont typeface="Arial"/>
              <a:buNone/>
              <a:defRPr/>
            </a:lvl3pPr>
            <a:lvl4pPr marL="0" marR="0" lvl="3" indent="0" algn="l" rtl="0">
              <a:lnSpc>
                <a:spcPct val="100000"/>
              </a:lnSpc>
              <a:spcBef>
                <a:spcPts val="0"/>
              </a:spcBef>
              <a:spcAft>
                <a:spcPts val="0"/>
              </a:spcAft>
              <a:buClr>
                <a:srgbClr val="000000"/>
              </a:buClr>
              <a:buSzPts val="1000"/>
              <a:buFont typeface="Arial"/>
              <a:buNone/>
              <a:defRPr/>
            </a:lvl4pPr>
            <a:lvl5pPr marL="0" marR="0" lvl="4" indent="0" algn="l" rtl="0">
              <a:lnSpc>
                <a:spcPct val="100000"/>
              </a:lnSpc>
              <a:spcBef>
                <a:spcPts val="0"/>
              </a:spcBef>
              <a:spcAft>
                <a:spcPts val="0"/>
              </a:spcAft>
              <a:buClr>
                <a:srgbClr val="000000"/>
              </a:buClr>
              <a:buSzPts val="1000"/>
              <a:buFont typeface="Arial"/>
              <a:buNone/>
              <a:defRPr/>
            </a:lvl5pPr>
            <a:lvl6pPr marL="0" marR="0" lvl="5" indent="0" algn="l" rtl="0">
              <a:lnSpc>
                <a:spcPct val="100000"/>
              </a:lnSpc>
              <a:spcBef>
                <a:spcPts val="0"/>
              </a:spcBef>
              <a:spcAft>
                <a:spcPts val="0"/>
              </a:spcAft>
              <a:buClr>
                <a:srgbClr val="000000"/>
              </a:buClr>
              <a:buSzPts val="1000"/>
              <a:buFont typeface="Arial"/>
              <a:buNone/>
              <a:defRPr/>
            </a:lvl6pPr>
            <a:lvl7pPr marL="0" marR="0" lvl="6" indent="0" algn="l" rtl="0">
              <a:lnSpc>
                <a:spcPct val="100000"/>
              </a:lnSpc>
              <a:spcBef>
                <a:spcPts val="0"/>
              </a:spcBef>
              <a:spcAft>
                <a:spcPts val="0"/>
              </a:spcAft>
              <a:buClr>
                <a:srgbClr val="000000"/>
              </a:buClr>
              <a:buSzPts val="1000"/>
              <a:buFont typeface="Arial"/>
              <a:buNone/>
              <a:defRPr/>
            </a:lvl7pPr>
            <a:lvl8pPr marL="0" marR="0" lvl="7" indent="0" algn="l" rtl="0">
              <a:lnSpc>
                <a:spcPct val="100000"/>
              </a:lnSpc>
              <a:spcBef>
                <a:spcPts val="0"/>
              </a:spcBef>
              <a:spcAft>
                <a:spcPts val="0"/>
              </a:spcAft>
              <a:buClr>
                <a:srgbClr val="000000"/>
              </a:buClr>
              <a:buSzPts val="1000"/>
              <a:buFont typeface="Arial"/>
              <a:buNone/>
              <a:defRPr/>
            </a:lvl8pPr>
            <a:lvl9pPr marL="0" marR="0" lvl="8" indent="0" algn="l" rtl="0">
              <a:lnSpc>
                <a:spcPct val="100000"/>
              </a:lnSpc>
              <a:spcBef>
                <a:spcPts val="0"/>
              </a:spcBef>
              <a:spcAft>
                <a:spcPts val="0"/>
              </a:spcAft>
              <a:buClr>
                <a:srgbClr val="000000"/>
              </a:buClr>
              <a:buSzPts val="1000"/>
              <a:buFont typeface="Arial"/>
              <a:buNone/>
              <a:defRPr/>
            </a:lvl9pPr>
          </a:lstStyle>
          <a:p>
            <a:pPr marL="0" lvl="0" indent="0" algn="l" rtl="0">
              <a:spcBef>
                <a:spcPts val="0"/>
              </a:spcBef>
              <a:spcAft>
                <a:spcPts val="0"/>
              </a:spcAft>
              <a:buNone/>
            </a:pPr>
            <a:r>
              <a:rPr lang="ja"/>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最終ページ">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9DD9BEB7-C823-4DE5-BF86-EB00FED122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1" y="2514601"/>
            <a:ext cx="3544887" cy="334565"/>
          </a:xfrm>
        </p:spPr>
        <p:txBody>
          <a:bodyPr anchor="b"/>
          <a:lstStyle>
            <a:lvl1pPr marL="0" indent="0">
              <a:buNone/>
              <a:defRPr sz="1500">
                <a:solidFill>
                  <a:schemeClr val="bg2">
                    <a:lumMod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dirty="0"/>
              <a:t>ありがとうございました。</a:t>
            </a:r>
            <a:endParaRPr lang="en-US" altLang="ja-JP" dirty="0"/>
          </a:p>
        </p:txBody>
      </p:sp>
      <p:sp>
        <p:nvSpPr>
          <p:cNvPr id="5" name="Slide Number Placeholder 5">
            <a:extLst>
              <a:ext uri="{FF2B5EF4-FFF2-40B4-BE49-F238E27FC236}">
                <a16:creationId xmlns:a16="http://schemas.microsoft.com/office/drawing/2014/main" xmlns="" id="{F125CD55-0683-459F-8A7F-6048C711124C}"/>
              </a:ext>
            </a:extLst>
          </p:cNvPr>
          <p:cNvSpPr>
            <a:spLocks noGrp="1"/>
          </p:cNvSpPr>
          <p:nvPr>
            <p:ph type="sldNum" sz="quarter" idx="10"/>
          </p:nvPr>
        </p:nvSpPr>
        <p:spPr/>
        <p:txBody>
          <a:bodyPr/>
          <a:lstStyle>
            <a:lvl1pPr>
              <a:defRPr/>
            </a:lvl1pPr>
          </a:lstStyle>
          <a:p>
            <a:fld id="{91867BED-1833-4B8B-BEE3-EE3E946568F5}" type="slidenum">
              <a:rPr lang="ja-JP" altLang="en-US"/>
              <a:pPr/>
              <a:t>‹#›</a:t>
            </a:fld>
            <a:endParaRPr lang="ja-JP" altLang="en-US"/>
          </a:p>
        </p:txBody>
      </p:sp>
    </p:spTree>
    <p:extLst>
      <p:ext uri="{BB962C8B-B14F-4D97-AF65-F5344CB8AC3E}">
        <p14:creationId xmlns:p14="http://schemas.microsoft.com/office/powerpoint/2010/main" val="634732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ページ">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32D57C7B-7F87-42E6-A513-4D4B6D367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057400"/>
            <a:ext cx="7772400" cy="514350"/>
          </a:xfrm>
        </p:spPr>
        <p:txBody>
          <a:bodyPr>
            <a:normAutofit/>
          </a:bodyPr>
          <a:lstStyle>
            <a:lvl1pPr>
              <a:defRPr sz="2250" b="1">
                <a:solidFill>
                  <a:schemeClr val="bg2">
                    <a:lumMod val="25000"/>
                  </a:schemeClr>
                </a:solidFill>
                <a:latin typeface="ＭＳ Ｐゴシック"/>
                <a:ea typeface="ＭＳ Ｐゴシック"/>
                <a:cs typeface="ＭＳ Ｐゴシック"/>
              </a:defRPr>
            </a:lvl1pPr>
          </a:lstStyle>
          <a:p>
            <a:r>
              <a:rPr lang="en-US" altLang="ja-JP" dirty="0"/>
              <a:t>Click to edit Master title style</a:t>
            </a:r>
            <a:endParaRPr lang="ja-JP" altLang="en-US" dirty="0"/>
          </a:p>
        </p:txBody>
      </p:sp>
      <p:sp>
        <p:nvSpPr>
          <p:cNvPr id="3" name="Subtitle 2"/>
          <p:cNvSpPr>
            <a:spLocks noGrp="1"/>
          </p:cNvSpPr>
          <p:nvPr>
            <p:ph type="subTitle" idx="1"/>
          </p:nvPr>
        </p:nvSpPr>
        <p:spPr>
          <a:xfrm>
            <a:off x="1371600" y="2628900"/>
            <a:ext cx="6400800" cy="571500"/>
          </a:xfrm>
        </p:spPr>
        <p:txBody>
          <a:bodyPr>
            <a:normAutofit/>
          </a:bodyPr>
          <a:lstStyle>
            <a:lvl1pPr marL="0" indent="0" algn="ctr">
              <a:buNone/>
              <a:defRPr sz="1725">
                <a:solidFill>
                  <a:schemeClr val="tx1">
                    <a:tint val="75000"/>
                  </a:schemeClr>
                </a:solidFill>
                <a:latin typeface="ＭＳ Ｐゴシック"/>
                <a:ea typeface="ＭＳ Ｐゴシック"/>
                <a:cs typeface="ＭＳ Ｐゴシック"/>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ja-JP" dirty="0"/>
              <a:t>Click to edit Master subtitle style</a:t>
            </a:r>
            <a:endParaRPr lang="ja-JP" altLang="en-US" dirty="0"/>
          </a:p>
        </p:txBody>
      </p:sp>
      <p:sp>
        <p:nvSpPr>
          <p:cNvPr id="5" name="Slide Number Placeholder 5">
            <a:extLst>
              <a:ext uri="{FF2B5EF4-FFF2-40B4-BE49-F238E27FC236}">
                <a16:creationId xmlns:a16="http://schemas.microsoft.com/office/drawing/2014/main" xmlns="" id="{DA5AA2E5-4305-4161-A6E1-A966CCD1EB9A}"/>
              </a:ext>
            </a:extLst>
          </p:cNvPr>
          <p:cNvSpPr>
            <a:spLocks noGrp="1"/>
          </p:cNvSpPr>
          <p:nvPr>
            <p:ph type="sldNum" sz="quarter" idx="10"/>
          </p:nvPr>
        </p:nvSpPr>
        <p:spPr/>
        <p:txBody>
          <a:bodyPr/>
          <a:lstStyle>
            <a:lvl1pPr>
              <a:defRPr/>
            </a:lvl1pPr>
          </a:lstStyle>
          <a:p>
            <a:fld id="{29D57C46-3BED-4ED8-A44F-935BA697EA73}" type="slidenum">
              <a:rPr lang="ja-JP" altLang="en-US"/>
              <a:pPr/>
              <a:t>‹#›</a:t>
            </a:fld>
            <a:endParaRPr lang="ja-JP" altLang="en-US"/>
          </a:p>
        </p:txBody>
      </p:sp>
    </p:spTree>
    <p:extLst>
      <p:ext uri="{BB962C8B-B14F-4D97-AF65-F5344CB8AC3E}">
        <p14:creationId xmlns:p14="http://schemas.microsoft.com/office/powerpoint/2010/main" val="1533179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コンテンツページ">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6068E302-CA20-4A2E-A3F3-E4B68BA068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685800"/>
            <a:ext cx="8229600" cy="400050"/>
          </a:xfrm>
        </p:spPr>
        <p:txBody>
          <a:bodyPr>
            <a:noAutofit/>
          </a:bodyPr>
          <a:lstStyle>
            <a:lvl1pPr algn="l">
              <a:defRPr sz="1950" b="1">
                <a:solidFill>
                  <a:schemeClr val="bg2">
                    <a:lumMod val="25000"/>
                  </a:schemeClr>
                </a:solidFill>
                <a:latin typeface="ＭＳ Ｐゴシック"/>
                <a:ea typeface="ＭＳ Ｐゴシック"/>
                <a:cs typeface="ＭＳ Ｐゴシック"/>
              </a:defRPr>
            </a:lvl1pPr>
          </a:lstStyle>
          <a:p>
            <a:r>
              <a:rPr lang="en-US" altLang="ja-JP" dirty="0"/>
              <a:t>Click to edit Master title style</a:t>
            </a:r>
            <a:endParaRPr lang="ja-JP" altLang="en-US" dirty="0"/>
          </a:p>
        </p:txBody>
      </p:sp>
      <p:sp>
        <p:nvSpPr>
          <p:cNvPr id="3" name="Content Placeholder 2"/>
          <p:cNvSpPr>
            <a:spLocks noGrp="1"/>
          </p:cNvSpPr>
          <p:nvPr>
            <p:ph idx="1"/>
          </p:nvPr>
        </p:nvSpPr>
        <p:spPr/>
        <p:txBody>
          <a:bodyPr/>
          <a:lstStyle>
            <a:lvl1pPr>
              <a:defRPr sz="1875"/>
            </a:lvl1pPr>
            <a:lvl2pPr>
              <a:defRPr sz="1875"/>
            </a:lvl2pPr>
            <a:lvl3pPr>
              <a:defRPr sz="1650"/>
            </a:lvl3pPr>
            <a:lvl4pPr>
              <a:defRPr sz="1425"/>
            </a:lvl4pPr>
            <a:lvl5pPr>
              <a:defRPr sz="1200"/>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ja-JP" altLang="en-US" dirty="0"/>
          </a:p>
        </p:txBody>
      </p:sp>
      <p:sp>
        <p:nvSpPr>
          <p:cNvPr id="5" name="Slide Number Placeholder 5">
            <a:extLst>
              <a:ext uri="{FF2B5EF4-FFF2-40B4-BE49-F238E27FC236}">
                <a16:creationId xmlns:a16="http://schemas.microsoft.com/office/drawing/2014/main" xmlns="" id="{31053C48-BFBF-4252-8147-F2A0821867B3}"/>
              </a:ext>
            </a:extLst>
          </p:cNvPr>
          <p:cNvSpPr>
            <a:spLocks noGrp="1"/>
          </p:cNvSpPr>
          <p:nvPr>
            <p:ph type="sldNum" sz="quarter" idx="10"/>
          </p:nvPr>
        </p:nvSpPr>
        <p:spPr/>
        <p:txBody>
          <a:bodyPr/>
          <a:lstStyle>
            <a:lvl1pPr>
              <a:defRPr/>
            </a:lvl1pPr>
          </a:lstStyle>
          <a:p>
            <a:fld id="{71AABB65-06DD-4B82-8755-BF2FDD58B269}" type="slidenum">
              <a:rPr lang="ja-JP" altLang="en-US"/>
              <a:pPr/>
              <a:t>‹#›</a:t>
            </a:fld>
            <a:endParaRPr lang="ja-JP" altLang="en-US"/>
          </a:p>
        </p:txBody>
      </p:sp>
    </p:spTree>
    <p:extLst>
      <p:ext uri="{BB962C8B-B14F-4D97-AF65-F5344CB8AC3E}">
        <p14:creationId xmlns:p14="http://schemas.microsoft.com/office/powerpoint/2010/main" val="2811868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最終ページ">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xmlns="" id="{9DD9BEB7-C823-4DE5-BF86-EB00FED122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685801" y="2514601"/>
            <a:ext cx="3544887" cy="334565"/>
          </a:xfrm>
        </p:spPr>
        <p:txBody>
          <a:bodyPr anchor="b"/>
          <a:lstStyle>
            <a:lvl1pPr marL="0" indent="0">
              <a:buNone/>
              <a:defRPr sz="1500">
                <a:solidFill>
                  <a:schemeClr val="bg2">
                    <a:lumMod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dirty="0"/>
              <a:t>ありがとうございました。</a:t>
            </a:r>
            <a:endParaRPr lang="en-US" altLang="ja-JP" dirty="0"/>
          </a:p>
        </p:txBody>
      </p:sp>
      <p:sp>
        <p:nvSpPr>
          <p:cNvPr id="5" name="Slide Number Placeholder 5">
            <a:extLst>
              <a:ext uri="{FF2B5EF4-FFF2-40B4-BE49-F238E27FC236}">
                <a16:creationId xmlns:a16="http://schemas.microsoft.com/office/drawing/2014/main" xmlns="" id="{F125CD55-0683-459F-8A7F-6048C711124C}"/>
              </a:ext>
            </a:extLst>
          </p:cNvPr>
          <p:cNvSpPr>
            <a:spLocks noGrp="1"/>
          </p:cNvSpPr>
          <p:nvPr>
            <p:ph type="sldNum" sz="quarter" idx="10"/>
          </p:nvPr>
        </p:nvSpPr>
        <p:spPr/>
        <p:txBody>
          <a:bodyPr/>
          <a:lstStyle>
            <a:lvl1pPr>
              <a:defRPr/>
            </a:lvl1pPr>
          </a:lstStyle>
          <a:p>
            <a:fld id="{91867BED-1833-4B8B-BEE3-EE3E946568F5}" type="slidenum">
              <a:rPr lang="ja-JP" altLang="en-US"/>
              <a:pPr/>
              <a:t>‹#›</a:t>
            </a:fld>
            <a:endParaRPr lang="ja-JP" altLang="en-US"/>
          </a:p>
        </p:txBody>
      </p:sp>
    </p:spTree>
    <p:extLst>
      <p:ext uri="{BB962C8B-B14F-4D97-AF65-F5344CB8AC3E}">
        <p14:creationId xmlns:p14="http://schemas.microsoft.com/office/powerpoint/2010/main" val="3018640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r>
              <a:rPr lang="ja"/>
              <a:t>#</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a:solidFill>
                  <a:schemeClr val="dk2"/>
                </a:solidFill>
              </a:defRPr>
            </a:lvl1pPr>
            <a:lvl2pPr marL="0" marR="0" lvl="1" indent="0" algn="r" rtl="0">
              <a:lnSpc>
                <a:spcPct val="100000"/>
              </a:lnSpc>
              <a:spcBef>
                <a:spcPts val="0"/>
              </a:spcBef>
              <a:spcAft>
                <a:spcPts val="0"/>
              </a:spcAft>
              <a:buClr>
                <a:srgbClr val="000000"/>
              </a:buClr>
              <a:buSzPts val="1000"/>
              <a:buFont typeface="Arial"/>
              <a:buNone/>
              <a:defRPr sz="1000">
                <a:solidFill>
                  <a:schemeClr val="dk2"/>
                </a:solidFill>
              </a:defRPr>
            </a:lvl2pPr>
            <a:lvl3pPr marL="0" marR="0" lvl="2" indent="0" algn="r" rtl="0">
              <a:lnSpc>
                <a:spcPct val="100000"/>
              </a:lnSpc>
              <a:spcBef>
                <a:spcPts val="0"/>
              </a:spcBef>
              <a:spcAft>
                <a:spcPts val="0"/>
              </a:spcAft>
              <a:buClr>
                <a:srgbClr val="000000"/>
              </a:buClr>
              <a:buSzPts val="1000"/>
              <a:buFont typeface="Arial"/>
              <a:buNone/>
              <a:defRPr sz="1000">
                <a:solidFill>
                  <a:schemeClr val="dk2"/>
                </a:solidFill>
              </a:defRPr>
            </a:lvl3pPr>
            <a:lvl4pPr marL="0" marR="0" lvl="3" indent="0" algn="r" rtl="0">
              <a:lnSpc>
                <a:spcPct val="100000"/>
              </a:lnSpc>
              <a:spcBef>
                <a:spcPts val="0"/>
              </a:spcBef>
              <a:spcAft>
                <a:spcPts val="0"/>
              </a:spcAft>
              <a:buClr>
                <a:srgbClr val="000000"/>
              </a:buClr>
              <a:buSzPts val="1000"/>
              <a:buFont typeface="Arial"/>
              <a:buNone/>
              <a:defRPr sz="1000">
                <a:solidFill>
                  <a:schemeClr val="dk2"/>
                </a:solidFill>
              </a:defRPr>
            </a:lvl4pPr>
            <a:lvl5pPr marL="0" marR="0" lvl="4" indent="0" algn="r" rtl="0">
              <a:lnSpc>
                <a:spcPct val="100000"/>
              </a:lnSpc>
              <a:spcBef>
                <a:spcPts val="0"/>
              </a:spcBef>
              <a:spcAft>
                <a:spcPts val="0"/>
              </a:spcAft>
              <a:buClr>
                <a:srgbClr val="000000"/>
              </a:buClr>
              <a:buSzPts val="1000"/>
              <a:buFont typeface="Arial"/>
              <a:buNone/>
              <a:defRPr sz="1000">
                <a:solidFill>
                  <a:schemeClr val="dk2"/>
                </a:solidFill>
              </a:defRPr>
            </a:lvl5pPr>
            <a:lvl6pPr marL="0" marR="0" lvl="5" indent="0" algn="r" rtl="0">
              <a:lnSpc>
                <a:spcPct val="100000"/>
              </a:lnSpc>
              <a:spcBef>
                <a:spcPts val="0"/>
              </a:spcBef>
              <a:spcAft>
                <a:spcPts val="0"/>
              </a:spcAft>
              <a:buClr>
                <a:srgbClr val="000000"/>
              </a:buClr>
              <a:buSzPts val="1000"/>
              <a:buFont typeface="Arial"/>
              <a:buNone/>
              <a:defRPr sz="1000">
                <a:solidFill>
                  <a:schemeClr val="dk2"/>
                </a:solidFill>
              </a:defRPr>
            </a:lvl6pPr>
            <a:lvl7pPr marL="0" marR="0" lvl="6" indent="0" algn="r" rtl="0">
              <a:lnSpc>
                <a:spcPct val="100000"/>
              </a:lnSpc>
              <a:spcBef>
                <a:spcPts val="0"/>
              </a:spcBef>
              <a:spcAft>
                <a:spcPts val="0"/>
              </a:spcAft>
              <a:buClr>
                <a:srgbClr val="000000"/>
              </a:buClr>
              <a:buSzPts val="1000"/>
              <a:buFont typeface="Arial"/>
              <a:buNone/>
              <a:defRPr sz="1000">
                <a:solidFill>
                  <a:schemeClr val="dk2"/>
                </a:solidFill>
              </a:defRPr>
            </a:lvl7pPr>
            <a:lvl8pPr marL="0" marR="0" lvl="7" indent="0" algn="r" rtl="0">
              <a:lnSpc>
                <a:spcPct val="100000"/>
              </a:lnSpc>
              <a:spcBef>
                <a:spcPts val="0"/>
              </a:spcBef>
              <a:spcAft>
                <a:spcPts val="0"/>
              </a:spcAft>
              <a:buClr>
                <a:srgbClr val="000000"/>
              </a:buClr>
              <a:buSzPts val="1000"/>
              <a:buFont typeface="Arial"/>
              <a:buNone/>
              <a:defRPr sz="1000">
                <a:solidFill>
                  <a:schemeClr val="dk2"/>
                </a:solidFill>
              </a:defRPr>
            </a:lvl8pPr>
            <a:lvl9pPr marL="0" marR="0" lvl="8" indent="0" algn="r" rtl="0">
              <a:lnSpc>
                <a:spcPct val="100000"/>
              </a:lnSpc>
              <a:spcBef>
                <a:spcPts val="0"/>
              </a:spcBef>
              <a:spcAft>
                <a:spcPts val="0"/>
              </a:spcAft>
              <a:buClr>
                <a:srgbClr val="000000"/>
              </a:buClr>
              <a:buSzPts val="1000"/>
              <a:buFont typeface="Arial"/>
              <a:buNone/>
              <a:defRPr sz="1000">
                <a:solidFill>
                  <a:schemeClr val="dk2"/>
                </a:solidFill>
              </a:defRPr>
            </a:lvl9pPr>
          </a:lstStyle>
          <a:p>
            <a:pPr marL="0" lvl="0" indent="0" algn="r" rtl="0">
              <a:spcBef>
                <a:spcPts val="0"/>
              </a:spcBef>
              <a:spcAft>
                <a:spcPts val="0"/>
              </a:spcAft>
              <a:buNone/>
            </a:pPr>
            <a:r>
              <a:rPr lang="ja"/>
              <a:t>#</a:t>
            </a:r>
            <a:endParaRPr/>
          </a:p>
        </p:txBody>
      </p:sp>
    </p:spTree>
  </p:cSld>
  <p:clrMap bg1="lt1" tx1="dk1" bg2="dk2" tx2="lt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7" r:id="rId5"/>
    <p:sldLayoutId id="2147483668" r:id="rId6"/>
    <p:sldLayoutId id="2147483669" r:id="rId7"/>
    <p:sldLayoutId id="214748367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A26144C2-C042-424C-815F-68F32D5D0A82}"/>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endParaRPr lang="ja-JP" altLang="en-US"/>
          </a:p>
        </p:txBody>
      </p:sp>
      <p:sp>
        <p:nvSpPr>
          <p:cNvPr id="1027" name="Text Placeholder 2">
            <a:extLst>
              <a:ext uri="{FF2B5EF4-FFF2-40B4-BE49-F238E27FC236}">
                <a16:creationId xmlns:a16="http://schemas.microsoft.com/office/drawing/2014/main" xmlns="" id="{B0160E40-CB05-4EC7-8492-79DB260E66A0}"/>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4" name="Date Placeholder 3">
            <a:extLst>
              <a:ext uri="{FF2B5EF4-FFF2-40B4-BE49-F238E27FC236}">
                <a16:creationId xmlns:a16="http://schemas.microsoft.com/office/drawing/2014/main" xmlns="" id="{E9A133B6-091A-4E14-9AE2-DA6141E73542}"/>
              </a:ext>
            </a:extLst>
          </p:cNvPr>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41" charset="0"/>
                <a:ea typeface="ＭＳ Ｐゴシック" pitchFamily="41" charset="-128"/>
              </a:defRPr>
            </a:lvl1pPr>
          </a:lstStyle>
          <a:p>
            <a:pPr>
              <a:defRPr/>
            </a:pPr>
            <a:endParaRPr lang="ja-JP" altLang="en-US"/>
          </a:p>
        </p:txBody>
      </p:sp>
      <p:sp>
        <p:nvSpPr>
          <p:cNvPr id="5" name="Footer Placeholder 4">
            <a:extLst>
              <a:ext uri="{FF2B5EF4-FFF2-40B4-BE49-F238E27FC236}">
                <a16:creationId xmlns:a16="http://schemas.microsoft.com/office/drawing/2014/main" xmlns="" id="{01DC4E66-1CD8-44B1-8A9C-7B910DA29A6F}"/>
              </a:ext>
            </a:extLst>
          </p:cNvPr>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41" charset="0"/>
                <a:ea typeface="ＭＳ Ｐゴシック" pitchFamily="41" charset="-128"/>
              </a:defRPr>
            </a:lvl1pPr>
          </a:lstStyle>
          <a:p>
            <a:pPr>
              <a:defRPr/>
            </a:pPr>
            <a:endParaRPr lang="ja-JP" altLang="en-US"/>
          </a:p>
        </p:txBody>
      </p:sp>
      <p:sp>
        <p:nvSpPr>
          <p:cNvPr id="6" name="Slide Number Placeholder 5">
            <a:extLst>
              <a:ext uri="{FF2B5EF4-FFF2-40B4-BE49-F238E27FC236}">
                <a16:creationId xmlns:a16="http://schemas.microsoft.com/office/drawing/2014/main" xmlns="" id="{D6D05EE7-C974-4D2B-8714-85C03834C0E4}"/>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41037D6B-99DC-4602-BEB2-32EB7100995C}" type="slidenum">
              <a:rPr lang="ja-JP" altLang="en-US"/>
              <a:pPr/>
              <a:t>‹#›</a:t>
            </a:fld>
            <a:endParaRPr lang="ja-JP" altLang="en-US"/>
          </a:p>
        </p:txBody>
      </p:sp>
    </p:spTree>
    <p:extLst>
      <p:ext uri="{BB962C8B-B14F-4D97-AF65-F5344CB8AC3E}">
        <p14:creationId xmlns:p14="http://schemas.microsoft.com/office/powerpoint/2010/main" val="1387806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342900" rtl="0" eaLnBrk="0" fontAlgn="base" hangingPunct="0">
        <a:spcBef>
          <a:spcPct val="0"/>
        </a:spcBef>
        <a:spcAft>
          <a:spcPct val="0"/>
        </a:spcAft>
        <a:defRPr kumimoji="1" sz="3300" kern="1200">
          <a:solidFill>
            <a:schemeClr val="tx1"/>
          </a:solidFill>
          <a:latin typeface="+mj-lt"/>
          <a:ea typeface="+mj-ea"/>
          <a:cs typeface="ＭＳ Ｐゴシック" pitchFamily="56" charset="-128"/>
        </a:defRPr>
      </a:lvl1pPr>
      <a:lvl2pPr algn="ctr" defTabSz="342900" rtl="0" eaLnBrk="0" fontAlgn="base" hangingPunct="0">
        <a:spcBef>
          <a:spcPct val="0"/>
        </a:spcBef>
        <a:spcAft>
          <a:spcPct val="0"/>
        </a:spcAft>
        <a:defRPr kumimoji="1" sz="3300">
          <a:solidFill>
            <a:schemeClr val="tx1"/>
          </a:solidFill>
          <a:latin typeface="Calibri" pitchFamily="56" charset="0"/>
          <a:ea typeface="ＭＳ Ｐゴシック" pitchFamily="56" charset="-128"/>
          <a:cs typeface="ＭＳ Ｐゴシック" pitchFamily="56" charset="-128"/>
        </a:defRPr>
      </a:lvl2pPr>
      <a:lvl3pPr algn="ctr" defTabSz="342900" rtl="0" eaLnBrk="0" fontAlgn="base" hangingPunct="0">
        <a:spcBef>
          <a:spcPct val="0"/>
        </a:spcBef>
        <a:spcAft>
          <a:spcPct val="0"/>
        </a:spcAft>
        <a:defRPr kumimoji="1" sz="3300">
          <a:solidFill>
            <a:schemeClr val="tx1"/>
          </a:solidFill>
          <a:latin typeface="Calibri" pitchFamily="56" charset="0"/>
          <a:ea typeface="ＭＳ Ｐゴシック" pitchFamily="56" charset="-128"/>
          <a:cs typeface="ＭＳ Ｐゴシック" pitchFamily="56" charset="-128"/>
        </a:defRPr>
      </a:lvl3pPr>
      <a:lvl4pPr algn="ctr" defTabSz="342900" rtl="0" eaLnBrk="0" fontAlgn="base" hangingPunct="0">
        <a:spcBef>
          <a:spcPct val="0"/>
        </a:spcBef>
        <a:spcAft>
          <a:spcPct val="0"/>
        </a:spcAft>
        <a:defRPr kumimoji="1" sz="3300">
          <a:solidFill>
            <a:schemeClr val="tx1"/>
          </a:solidFill>
          <a:latin typeface="Calibri" pitchFamily="56" charset="0"/>
          <a:ea typeface="ＭＳ Ｐゴシック" pitchFamily="56" charset="-128"/>
          <a:cs typeface="ＭＳ Ｐゴシック" pitchFamily="56" charset="-128"/>
        </a:defRPr>
      </a:lvl4pPr>
      <a:lvl5pPr algn="ctr" defTabSz="342900" rtl="0" eaLnBrk="0" fontAlgn="base" hangingPunct="0">
        <a:spcBef>
          <a:spcPct val="0"/>
        </a:spcBef>
        <a:spcAft>
          <a:spcPct val="0"/>
        </a:spcAft>
        <a:defRPr kumimoji="1" sz="3300">
          <a:solidFill>
            <a:schemeClr val="tx1"/>
          </a:solidFill>
          <a:latin typeface="Calibri" pitchFamily="56" charset="0"/>
          <a:ea typeface="ＭＳ Ｐゴシック" pitchFamily="56" charset="-128"/>
          <a:cs typeface="ＭＳ Ｐゴシック" pitchFamily="56" charset="-128"/>
        </a:defRPr>
      </a:lvl5pPr>
      <a:lvl6pPr marL="342900" algn="ctr" defTabSz="342900" rtl="0" fontAlgn="base">
        <a:spcBef>
          <a:spcPct val="0"/>
        </a:spcBef>
        <a:spcAft>
          <a:spcPct val="0"/>
        </a:spcAft>
        <a:defRPr kumimoji="1" sz="3300">
          <a:solidFill>
            <a:schemeClr val="tx1"/>
          </a:solidFill>
          <a:latin typeface="Calibri" pitchFamily="56" charset="0"/>
          <a:ea typeface="ＭＳ Ｐゴシック" pitchFamily="56" charset="-128"/>
          <a:cs typeface="ＭＳ Ｐゴシック" pitchFamily="56" charset="-128"/>
        </a:defRPr>
      </a:lvl6pPr>
      <a:lvl7pPr marL="685800" algn="ctr" defTabSz="342900" rtl="0" fontAlgn="base">
        <a:spcBef>
          <a:spcPct val="0"/>
        </a:spcBef>
        <a:spcAft>
          <a:spcPct val="0"/>
        </a:spcAft>
        <a:defRPr kumimoji="1" sz="3300">
          <a:solidFill>
            <a:schemeClr val="tx1"/>
          </a:solidFill>
          <a:latin typeface="Calibri" pitchFamily="56" charset="0"/>
          <a:ea typeface="ＭＳ Ｐゴシック" pitchFamily="56" charset="-128"/>
          <a:cs typeface="ＭＳ Ｐゴシック" pitchFamily="56" charset="-128"/>
        </a:defRPr>
      </a:lvl7pPr>
      <a:lvl8pPr marL="1028700" algn="ctr" defTabSz="342900" rtl="0" fontAlgn="base">
        <a:spcBef>
          <a:spcPct val="0"/>
        </a:spcBef>
        <a:spcAft>
          <a:spcPct val="0"/>
        </a:spcAft>
        <a:defRPr kumimoji="1" sz="3300">
          <a:solidFill>
            <a:schemeClr val="tx1"/>
          </a:solidFill>
          <a:latin typeface="Calibri" pitchFamily="56" charset="0"/>
          <a:ea typeface="ＭＳ Ｐゴシック" pitchFamily="56" charset="-128"/>
          <a:cs typeface="ＭＳ Ｐゴシック" pitchFamily="56" charset="-128"/>
        </a:defRPr>
      </a:lvl8pPr>
      <a:lvl9pPr marL="1371600" algn="ctr" defTabSz="342900" rtl="0" fontAlgn="base">
        <a:spcBef>
          <a:spcPct val="0"/>
        </a:spcBef>
        <a:spcAft>
          <a:spcPct val="0"/>
        </a:spcAft>
        <a:defRPr kumimoji="1" sz="3300">
          <a:solidFill>
            <a:schemeClr val="tx1"/>
          </a:solidFill>
          <a:latin typeface="Calibri" pitchFamily="56" charset="0"/>
          <a:ea typeface="ＭＳ Ｐゴシック" pitchFamily="56" charset="-128"/>
          <a:cs typeface="ＭＳ Ｐゴシック" pitchFamily="56"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ＭＳ Ｐゴシック" pitchFamily="56" charset="-128"/>
        </a:defRPr>
      </a:lvl1pPr>
      <a:lvl2pPr marL="557213" indent="-214313" algn="l" defTabSz="342900" rtl="0" eaLnBrk="0" fontAlgn="base" hangingPunct="0">
        <a:spcBef>
          <a:spcPct val="20000"/>
        </a:spcBef>
        <a:spcAft>
          <a:spcPct val="0"/>
        </a:spcAft>
        <a:buFont typeface="Arial" panose="020B0604020202020204" pitchFamily="34" charset="0"/>
        <a:buChar char="–"/>
        <a:defRPr kumimoji="1" sz="2100" kern="1200">
          <a:solidFill>
            <a:schemeClr val="tx1"/>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kumimoji="1" sz="1800" kern="1200">
          <a:solidFill>
            <a:schemeClr val="tx1"/>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kumimoji="1"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ja-JP"/>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xmlns="" id="{AA9F0082-C16E-4B78-B47B-D24822DFBE3F}"/>
              </a:ext>
            </a:extLst>
          </p:cNvPr>
          <p:cNvSpPr>
            <a:spLocks noGrp="1"/>
          </p:cNvSpPr>
          <p:nvPr>
            <p:ph type="ctrTitle"/>
          </p:nvPr>
        </p:nvSpPr>
        <p:spPr>
          <a:xfrm>
            <a:off x="266243" y="1576929"/>
            <a:ext cx="8611513" cy="514350"/>
          </a:xfrm>
        </p:spPr>
        <p:txBody>
          <a:bodyPr>
            <a:noAutofit/>
          </a:bodyPr>
          <a:lstStyle/>
          <a:p>
            <a:pPr eaLnBrk="1" hangingPunct="1"/>
            <a:r>
              <a:rPr lang="ja-JP" altLang="en-US" sz="4800" dirty="0">
                <a:solidFill>
                  <a:srgbClr val="4A452A"/>
                </a:solidFill>
                <a:latin typeface="ＭＳ Ｐゴシック" panose="020B0600070205080204" pitchFamily="50" charset="-128"/>
                <a:ea typeface="ＭＳ Ｐゴシック" panose="020B0600070205080204" pitchFamily="50" charset="-128"/>
              </a:rPr>
              <a:t>「大阪人とのふれあい」</a:t>
            </a:r>
            <a:br>
              <a:rPr lang="ja-JP" altLang="en-US" sz="4800" dirty="0">
                <a:solidFill>
                  <a:srgbClr val="4A452A"/>
                </a:solidFill>
                <a:latin typeface="ＭＳ Ｐゴシック" panose="020B0600070205080204" pitchFamily="50" charset="-128"/>
                <a:ea typeface="ＭＳ Ｐゴシック" panose="020B0600070205080204" pitchFamily="50" charset="-128"/>
              </a:rPr>
            </a:br>
            <a:r>
              <a:rPr lang="ja-JP" altLang="en-US" sz="4800" dirty="0">
                <a:solidFill>
                  <a:srgbClr val="4A452A"/>
                </a:solidFill>
                <a:latin typeface="ＭＳ Ｐゴシック" panose="020B0600070205080204" pitchFamily="50" charset="-128"/>
                <a:ea typeface="ＭＳ Ｐゴシック" panose="020B0600070205080204" pitchFamily="50" charset="-128"/>
              </a:rPr>
              <a:t>　</a:t>
            </a:r>
            <a:r>
              <a:rPr lang="ja-JP" altLang="en-US" sz="3600" dirty="0">
                <a:solidFill>
                  <a:srgbClr val="4A452A"/>
                </a:solidFill>
                <a:latin typeface="ＭＳ Ｐゴシック" panose="020B0600070205080204" pitchFamily="50" charset="-128"/>
                <a:ea typeface="ＭＳ Ｐゴシック" panose="020B0600070205080204" pitchFamily="50" charset="-128"/>
              </a:rPr>
              <a:t>～持続可能な観光につなげて～</a:t>
            </a:r>
          </a:p>
        </p:txBody>
      </p:sp>
      <p:sp>
        <p:nvSpPr>
          <p:cNvPr id="5123" name="Subtitle 2">
            <a:extLst>
              <a:ext uri="{FF2B5EF4-FFF2-40B4-BE49-F238E27FC236}">
                <a16:creationId xmlns:a16="http://schemas.microsoft.com/office/drawing/2014/main" xmlns="" id="{665E9E8B-F314-49C1-AF6D-4E6098836CE6}"/>
              </a:ext>
            </a:extLst>
          </p:cNvPr>
          <p:cNvSpPr>
            <a:spLocks noGrp="1"/>
          </p:cNvSpPr>
          <p:nvPr>
            <p:ph type="subTitle" idx="1"/>
          </p:nvPr>
        </p:nvSpPr>
        <p:spPr>
          <a:xfrm>
            <a:off x="565340" y="2728071"/>
            <a:ext cx="8013320" cy="1279958"/>
          </a:xfrm>
        </p:spPr>
        <p:txBody>
          <a:bodyPr>
            <a:normAutofit lnSpcReduction="10000"/>
          </a:bodyPr>
          <a:lstStyle/>
          <a:p>
            <a:pPr lvl="0">
              <a:spcBef>
                <a:spcPts val="0"/>
              </a:spcBef>
              <a:spcAft>
                <a:spcPts val="0"/>
              </a:spcAft>
            </a:pPr>
            <a:r>
              <a:rPr lang="ja-JP" altLang="en-US" sz="2000" dirty="0"/>
              <a:t>副首都・大阪連携プロジェクト　</a:t>
            </a:r>
            <a:r>
              <a:rPr lang="en-US" altLang="ja-JP" sz="2000" dirty="0"/>
              <a:t>12</a:t>
            </a:r>
            <a:r>
              <a:rPr lang="ja-JP" altLang="en-US" sz="2000" dirty="0"/>
              <a:t>月</a:t>
            </a:r>
            <a:r>
              <a:rPr lang="en-US" altLang="ja-JP" sz="2000" dirty="0"/>
              <a:t>22</a:t>
            </a:r>
            <a:r>
              <a:rPr lang="ja-JP" altLang="en-US" sz="2000" dirty="0"/>
              <a:t>日成果報告会</a:t>
            </a:r>
            <a:endParaRPr lang="en-US" altLang="ja-JP" sz="2000" dirty="0"/>
          </a:p>
          <a:p>
            <a:pPr lvl="0">
              <a:spcBef>
                <a:spcPts val="0"/>
              </a:spcBef>
              <a:spcAft>
                <a:spcPts val="0"/>
              </a:spcAft>
            </a:pPr>
            <a:r>
              <a:rPr lang="ja-JP" altLang="en-US" sz="2000" dirty="0"/>
              <a:t>大阪市立大学　松永ゼミ</a:t>
            </a:r>
          </a:p>
          <a:p>
            <a:pPr lvl="0">
              <a:spcBef>
                <a:spcPts val="0"/>
              </a:spcBef>
              <a:spcAft>
                <a:spcPts val="0"/>
              </a:spcAft>
            </a:pPr>
            <a:endParaRPr lang="en-US" altLang="zh-TW" sz="2000" dirty="0"/>
          </a:p>
          <a:p>
            <a:pPr lvl="0">
              <a:spcBef>
                <a:spcPts val="0"/>
              </a:spcBef>
              <a:spcAft>
                <a:spcPts val="0"/>
              </a:spcAft>
            </a:pPr>
            <a:r>
              <a:rPr lang="zh-TW" altLang="en-US" sz="2000" dirty="0"/>
              <a:t>奥村真由</a:t>
            </a:r>
            <a:r>
              <a:rPr lang="ja-JP" altLang="en-US" sz="2000" dirty="0"/>
              <a:t>　</a:t>
            </a:r>
            <a:r>
              <a:rPr lang="zh-TW" altLang="en-US" sz="2000" dirty="0"/>
              <a:t>金谷麻由</a:t>
            </a:r>
            <a:r>
              <a:rPr lang="ja-JP" altLang="en-US" sz="2000" dirty="0"/>
              <a:t>　</a:t>
            </a:r>
            <a:r>
              <a:rPr lang="zh-TW" altLang="en-US" sz="2000" dirty="0"/>
              <a:t>竹森千紘</a:t>
            </a:r>
            <a:r>
              <a:rPr lang="ja-JP" altLang="en-US" sz="2000" dirty="0"/>
              <a:t>　</a:t>
            </a:r>
            <a:r>
              <a:rPr lang="zh-TW" altLang="en-US" sz="2000" dirty="0"/>
              <a:t>中野雅崇</a:t>
            </a:r>
            <a:r>
              <a:rPr lang="ja-JP" altLang="en-US" sz="2000" dirty="0"/>
              <a:t>　</a:t>
            </a:r>
            <a:r>
              <a:rPr lang="zh-TW" altLang="en-US" sz="2000" dirty="0"/>
              <a:t>山崎沙綾</a:t>
            </a:r>
          </a:p>
          <a:p>
            <a:pPr eaLnBrk="1" hangingPunct="1"/>
            <a:endParaRPr lang="en-US" altLang="ja-JP" dirty="0">
              <a:solidFill>
                <a:srgbClr val="898989"/>
              </a:solidFill>
              <a:latin typeface="ＭＳ Ｐゴシック" panose="020B0600070205080204" pitchFamily="50" charset="-128"/>
              <a:ea typeface="ＭＳ Ｐゴシック" panose="020B0600070205080204" pitchFamily="50" charset="-128"/>
            </a:endParaRPr>
          </a:p>
          <a:p>
            <a:pPr eaLnBrk="1" hangingPunct="1"/>
            <a:endParaRPr lang="en-US" altLang="ja-JP" dirty="0">
              <a:solidFill>
                <a:srgbClr val="898989"/>
              </a:solidFill>
              <a:latin typeface="ＭＳ Ｐゴシック" panose="020B0600070205080204" pitchFamily="50" charset="-128"/>
              <a:ea typeface="ＭＳ Ｐゴシック" panose="020B0600070205080204" pitchFamily="50" charset="-128"/>
            </a:endParaRPr>
          </a:p>
          <a:p>
            <a:pPr eaLnBrk="1" hangingPunct="1"/>
            <a:endParaRPr lang="ja-JP" altLang="en-US" dirty="0">
              <a:solidFill>
                <a:srgbClr val="898989"/>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xmlns="" id="{D9A9B6CE-E04D-43AC-8007-D4ADB6C5D623}"/>
              </a:ext>
            </a:extLst>
          </p:cNvPr>
          <p:cNvSpPr>
            <a:spLocks noGrp="1"/>
          </p:cNvSpPr>
          <p:nvPr>
            <p:ph type="sldNum" sz="quarter" idx="10"/>
          </p:nvPr>
        </p:nvSpPr>
        <p:spPr/>
        <p:txBody>
          <a:bodyPr/>
          <a:lstStyle/>
          <a:p>
            <a:fld id="{29D57C46-3BED-4ED8-A44F-935BA697EA73}" type="slidenum">
              <a:rPr lang="ja-JP" altLang="en-US" smtClean="0"/>
              <a:pPr/>
              <a:t>1</a:t>
            </a:fld>
            <a:endParaRPr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9" name="Google Shape;16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観光のあるべき姿</a:t>
            </a:r>
            <a:r>
              <a:rPr lang="ja-JP" altLang="en-US" dirty="0"/>
              <a:t>（大阪にみる観光）</a:t>
            </a:r>
            <a:endParaRPr dirty="0"/>
          </a:p>
        </p:txBody>
      </p:sp>
      <p:graphicFrame>
        <p:nvGraphicFramePr>
          <p:cNvPr id="10" name="図表 9">
            <a:extLst>
              <a:ext uri="{FF2B5EF4-FFF2-40B4-BE49-F238E27FC236}">
                <a16:creationId xmlns:a16="http://schemas.microsoft.com/office/drawing/2014/main" xmlns="" id="{44E12673-61BD-43F9-8668-E3F84D7EDD7F}"/>
              </a:ext>
            </a:extLst>
          </p:cNvPr>
          <p:cNvGraphicFramePr/>
          <p:nvPr>
            <p:extLst>
              <p:ext uri="{D42A27DB-BD31-4B8C-83A1-F6EECF244321}">
                <p14:modId xmlns:p14="http://schemas.microsoft.com/office/powerpoint/2010/main" val="8612578"/>
              </p:ext>
            </p:extLst>
          </p:nvPr>
        </p:nvGraphicFramePr>
        <p:xfrm>
          <a:off x="1080488" y="1079157"/>
          <a:ext cx="7083406" cy="3716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テキスト ボックス 11">
            <a:extLst>
              <a:ext uri="{FF2B5EF4-FFF2-40B4-BE49-F238E27FC236}">
                <a16:creationId xmlns:a16="http://schemas.microsoft.com/office/drawing/2014/main" xmlns="" id="{5E3DDCFC-AE63-4249-AAB4-7DB48A0AF758}"/>
              </a:ext>
            </a:extLst>
          </p:cNvPr>
          <p:cNvSpPr txBox="1"/>
          <p:nvPr/>
        </p:nvSpPr>
        <p:spPr>
          <a:xfrm>
            <a:off x="534744" y="1556087"/>
            <a:ext cx="8158419" cy="1015663"/>
          </a:xfrm>
          <a:prstGeom prst="rect">
            <a:avLst/>
          </a:prstGeom>
          <a:noFill/>
        </p:spPr>
        <p:txBody>
          <a:bodyPr wrap="square" rtlCol="0">
            <a:spAutoFit/>
          </a:bodyPr>
          <a:lstStyle/>
          <a:p>
            <a:endParaRPr kumimoji="1" lang="en-US" altLang="ja-JP" dirty="0"/>
          </a:p>
          <a:p>
            <a:endParaRPr kumimoji="1" lang="en-US" altLang="ja-JP" dirty="0"/>
          </a:p>
          <a:p>
            <a:endParaRPr kumimoji="1" lang="en-US" altLang="ja-JP" dirty="0"/>
          </a:p>
          <a:p>
            <a:r>
              <a:rPr kumimoji="1" lang="ja-JP" altLang="en-US" dirty="0"/>
              <a:t>　　　　　</a:t>
            </a:r>
            <a:r>
              <a:rPr kumimoji="1" lang="ja-JP" altLang="en-US" sz="1800" dirty="0"/>
              <a:t>　を満たしつつ</a:t>
            </a:r>
            <a:r>
              <a:rPr kumimoji="1" lang="ja-JP" altLang="en-US" dirty="0"/>
              <a:t>　　　　　　　　　　　　　　　　</a:t>
            </a:r>
            <a:r>
              <a:rPr kumimoji="1" lang="ja-JP" altLang="en-US" sz="1800" dirty="0"/>
              <a:t>　を大切に</a:t>
            </a:r>
          </a:p>
        </p:txBody>
      </p:sp>
      <p:cxnSp>
        <p:nvCxnSpPr>
          <p:cNvPr id="7" name="直線コネクタ 6">
            <a:extLst>
              <a:ext uri="{FF2B5EF4-FFF2-40B4-BE49-F238E27FC236}">
                <a16:creationId xmlns:a16="http://schemas.microsoft.com/office/drawing/2014/main" xmlns="" id="{9D28D512-C1B6-46F8-A34F-74D6D39F4D4A}"/>
              </a:ext>
            </a:extLst>
          </p:cNvPr>
          <p:cNvCxnSpPr>
            <a:cxnSpLocks/>
          </p:cNvCxnSpPr>
          <p:nvPr/>
        </p:nvCxnSpPr>
        <p:spPr>
          <a:xfrm>
            <a:off x="311700" y="941069"/>
            <a:ext cx="5929612"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フローチャート: 代替処理 1">
            <a:extLst>
              <a:ext uri="{FF2B5EF4-FFF2-40B4-BE49-F238E27FC236}">
                <a16:creationId xmlns:a16="http://schemas.microsoft.com/office/drawing/2014/main" xmlns="" id="{783DAAD7-A2DC-4C3C-8C57-63F5E56152AF}"/>
              </a:ext>
            </a:extLst>
          </p:cNvPr>
          <p:cNvSpPr/>
          <p:nvPr/>
        </p:nvSpPr>
        <p:spPr>
          <a:xfrm>
            <a:off x="839644" y="1158949"/>
            <a:ext cx="3179463" cy="1329070"/>
          </a:xfrm>
          <a:prstGeom prst="flowChartAlternateProcess">
            <a:avLst/>
          </a:prstGeom>
          <a:solidFill>
            <a:srgbClr val="00B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xmlns="" id="{5FD4D62A-17B0-4AB0-8178-B88612C9F99C}"/>
              </a:ext>
            </a:extLst>
          </p:cNvPr>
          <p:cNvSpPr txBox="1"/>
          <p:nvPr/>
        </p:nvSpPr>
        <p:spPr>
          <a:xfrm>
            <a:off x="1384726" y="1407985"/>
            <a:ext cx="2089298" cy="830997"/>
          </a:xfrm>
          <a:prstGeom prst="rect">
            <a:avLst/>
          </a:prstGeom>
          <a:noFill/>
        </p:spPr>
        <p:txBody>
          <a:bodyPr wrap="square" rtlCol="0">
            <a:spAutoFit/>
          </a:bodyPr>
          <a:lstStyle/>
          <a:p>
            <a:pPr algn="ctr"/>
            <a:r>
              <a:rPr kumimoji="1" lang="ja-JP" altLang="en-US" sz="2400" dirty="0"/>
              <a:t>買い物</a:t>
            </a:r>
            <a:endParaRPr kumimoji="1" lang="en-US" altLang="ja-JP" sz="2400" dirty="0"/>
          </a:p>
          <a:p>
            <a:pPr algn="ctr"/>
            <a:r>
              <a:rPr kumimoji="1" lang="ja-JP" altLang="en-US" sz="2400" dirty="0"/>
              <a:t>テーマパーク</a:t>
            </a:r>
          </a:p>
        </p:txBody>
      </p:sp>
      <p:sp>
        <p:nvSpPr>
          <p:cNvPr id="11" name="フローチャート: 代替処理 10">
            <a:extLst>
              <a:ext uri="{FF2B5EF4-FFF2-40B4-BE49-F238E27FC236}">
                <a16:creationId xmlns:a16="http://schemas.microsoft.com/office/drawing/2014/main" xmlns="" id="{80FE911D-D473-4FA8-9B82-BF5B8701FEC8}"/>
              </a:ext>
            </a:extLst>
          </p:cNvPr>
          <p:cNvSpPr/>
          <p:nvPr/>
        </p:nvSpPr>
        <p:spPr>
          <a:xfrm>
            <a:off x="5084930" y="1158948"/>
            <a:ext cx="3179463" cy="1329070"/>
          </a:xfrm>
          <a:prstGeom prst="flowChartAlternateProcess">
            <a:avLst/>
          </a:prstGeom>
          <a:solidFill>
            <a:srgbClr val="00B050"/>
          </a:solidFill>
          <a:ln>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xmlns="" id="{768144E4-E82A-4CC4-9DE8-75101D732569}"/>
              </a:ext>
            </a:extLst>
          </p:cNvPr>
          <p:cNvSpPr txBox="1"/>
          <p:nvPr/>
        </p:nvSpPr>
        <p:spPr>
          <a:xfrm>
            <a:off x="5481156" y="1591216"/>
            <a:ext cx="2387009" cy="461665"/>
          </a:xfrm>
          <a:prstGeom prst="rect">
            <a:avLst/>
          </a:prstGeom>
          <a:noFill/>
        </p:spPr>
        <p:txBody>
          <a:bodyPr wrap="square" rtlCol="0">
            <a:spAutoFit/>
          </a:bodyPr>
          <a:lstStyle/>
          <a:p>
            <a:r>
              <a:rPr kumimoji="1" lang="ja-JP" altLang="en-US" sz="2400" dirty="0"/>
              <a:t>まちなみの保全</a:t>
            </a:r>
          </a:p>
        </p:txBody>
      </p:sp>
      <p:sp>
        <p:nvSpPr>
          <p:cNvPr id="6" name="スライド番号プレースホルダー 5">
            <a:extLst>
              <a:ext uri="{FF2B5EF4-FFF2-40B4-BE49-F238E27FC236}">
                <a16:creationId xmlns:a16="http://schemas.microsoft.com/office/drawing/2014/main" xmlns="" id="{9D8A43B0-8766-4471-8FF7-4D3340BBF52B}"/>
              </a:ext>
            </a:extLst>
          </p:cNvPr>
          <p:cNvSpPr>
            <a:spLocks noGrp="1"/>
          </p:cNvSpPr>
          <p:nvPr>
            <p:ph type="sldNum" idx="12"/>
          </p:nvPr>
        </p:nvSpPr>
        <p:spPr/>
        <p:txBody>
          <a:bodyPr/>
          <a:lstStyle/>
          <a:p>
            <a:pPr marL="0" lvl="0" indent="0" algn="ctr" rtl="0">
              <a:spcBef>
                <a:spcPts val="0"/>
              </a:spcBef>
              <a:spcAft>
                <a:spcPts val="0"/>
              </a:spcAft>
              <a:buNone/>
            </a:pPr>
            <a:r>
              <a:rPr lang="en-US" altLang="ja" dirty="0"/>
              <a:t>10</a:t>
            </a:r>
            <a:endParaRPr lang="ja" altLang="en-US" dirty="0"/>
          </a:p>
        </p:txBody>
      </p:sp>
    </p:spTree>
    <p:extLst>
      <p:ext uri="{BB962C8B-B14F-4D97-AF65-F5344CB8AC3E}">
        <p14:creationId xmlns:p14="http://schemas.microsoft.com/office/powerpoint/2010/main" val="145638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BB9333F-37B6-4E86-BC72-3761E2209B05}"/>
              </a:ext>
            </a:extLst>
          </p:cNvPr>
          <p:cNvSpPr>
            <a:spLocks noGrp="1"/>
          </p:cNvSpPr>
          <p:nvPr>
            <p:ph type="title"/>
          </p:nvPr>
        </p:nvSpPr>
        <p:spPr/>
        <p:txBody>
          <a:bodyPr/>
          <a:lstStyle/>
          <a:p>
            <a:endParaRPr kumimoji="1" lang="ja-JP" altLang="en-US" dirty="0"/>
          </a:p>
        </p:txBody>
      </p:sp>
      <p:sp>
        <p:nvSpPr>
          <p:cNvPr id="3" name="テキスト プレースホルダー 2">
            <a:extLst>
              <a:ext uri="{FF2B5EF4-FFF2-40B4-BE49-F238E27FC236}">
                <a16:creationId xmlns:a16="http://schemas.microsoft.com/office/drawing/2014/main" xmlns="" id="{18594F63-8DEC-45A7-861E-2C9ED2147E7B}"/>
              </a:ext>
            </a:extLst>
          </p:cNvPr>
          <p:cNvSpPr>
            <a:spLocks noGrp="1"/>
          </p:cNvSpPr>
          <p:nvPr>
            <p:ph type="body" idx="1"/>
          </p:nvPr>
        </p:nvSpPr>
        <p:spPr/>
        <p:txBody>
          <a:bodyPr/>
          <a:lstStyle/>
          <a:p>
            <a:pPr marL="114300" indent="0">
              <a:buNone/>
            </a:pPr>
            <a:endParaRPr kumimoji="1" lang="en-US" altLang="ja-JP" dirty="0"/>
          </a:p>
          <a:p>
            <a:pPr marL="114300" indent="0">
              <a:buNone/>
            </a:pPr>
            <a:endParaRPr kumimoji="1" lang="en-US" altLang="ja-JP" dirty="0"/>
          </a:p>
        </p:txBody>
      </p:sp>
      <p:sp>
        <p:nvSpPr>
          <p:cNvPr id="5" name="等号否定 4">
            <a:extLst>
              <a:ext uri="{FF2B5EF4-FFF2-40B4-BE49-F238E27FC236}">
                <a16:creationId xmlns:a16="http://schemas.microsoft.com/office/drawing/2014/main" xmlns="" id="{8F843852-74CB-4BF3-9DEE-4330F64C19D8}"/>
              </a:ext>
            </a:extLst>
          </p:cNvPr>
          <p:cNvSpPr/>
          <p:nvPr/>
        </p:nvSpPr>
        <p:spPr>
          <a:xfrm>
            <a:off x="3685255" y="2252217"/>
            <a:ext cx="1589568" cy="639064"/>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楕円 5">
            <a:extLst>
              <a:ext uri="{FF2B5EF4-FFF2-40B4-BE49-F238E27FC236}">
                <a16:creationId xmlns:a16="http://schemas.microsoft.com/office/drawing/2014/main" xmlns="" id="{298283D5-3D67-42FC-A54D-8ADFC5DD1645}"/>
              </a:ext>
            </a:extLst>
          </p:cNvPr>
          <p:cNvSpPr/>
          <p:nvPr/>
        </p:nvSpPr>
        <p:spPr>
          <a:xfrm>
            <a:off x="207145" y="2003466"/>
            <a:ext cx="3349255" cy="1136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xmlns="" id="{D15214E5-5BE1-4D03-822C-04233654FD2C}"/>
              </a:ext>
            </a:extLst>
          </p:cNvPr>
          <p:cNvSpPr/>
          <p:nvPr/>
        </p:nvSpPr>
        <p:spPr>
          <a:xfrm>
            <a:off x="5378934" y="1979621"/>
            <a:ext cx="3349255" cy="11365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xmlns="" id="{2E68600F-9381-4E8D-B613-6CA3AC98307F}"/>
              </a:ext>
            </a:extLst>
          </p:cNvPr>
          <p:cNvSpPr txBox="1"/>
          <p:nvPr/>
        </p:nvSpPr>
        <p:spPr>
          <a:xfrm>
            <a:off x="978448" y="2340917"/>
            <a:ext cx="2791047" cy="461665"/>
          </a:xfrm>
          <a:prstGeom prst="rect">
            <a:avLst/>
          </a:prstGeom>
          <a:noFill/>
        </p:spPr>
        <p:txBody>
          <a:bodyPr wrap="square" rtlCol="0">
            <a:spAutoFit/>
          </a:bodyPr>
          <a:lstStyle/>
          <a:p>
            <a:r>
              <a:rPr kumimoji="1" lang="ja-JP" altLang="en-US" sz="2400" dirty="0"/>
              <a:t>都市の観光</a:t>
            </a:r>
          </a:p>
        </p:txBody>
      </p:sp>
      <p:sp>
        <p:nvSpPr>
          <p:cNvPr id="9" name="テキスト ボックス 8">
            <a:extLst>
              <a:ext uri="{FF2B5EF4-FFF2-40B4-BE49-F238E27FC236}">
                <a16:creationId xmlns:a16="http://schemas.microsoft.com/office/drawing/2014/main" xmlns="" id="{CD99ED25-6F44-4B97-AA12-5B8771399166}"/>
              </a:ext>
            </a:extLst>
          </p:cNvPr>
          <p:cNvSpPr txBox="1"/>
          <p:nvPr/>
        </p:nvSpPr>
        <p:spPr>
          <a:xfrm>
            <a:off x="6168845" y="2317072"/>
            <a:ext cx="2663455" cy="461665"/>
          </a:xfrm>
          <a:prstGeom prst="rect">
            <a:avLst/>
          </a:prstGeom>
          <a:noFill/>
        </p:spPr>
        <p:txBody>
          <a:bodyPr wrap="square" rtlCol="0">
            <a:spAutoFit/>
          </a:bodyPr>
          <a:lstStyle/>
          <a:p>
            <a:r>
              <a:rPr kumimoji="1" lang="ja-JP" altLang="en-US" sz="2400" dirty="0"/>
              <a:t>地方の観光</a:t>
            </a:r>
          </a:p>
        </p:txBody>
      </p:sp>
      <p:sp>
        <p:nvSpPr>
          <p:cNvPr id="10" name="スライド番号プレースホルダー 9">
            <a:extLst>
              <a:ext uri="{FF2B5EF4-FFF2-40B4-BE49-F238E27FC236}">
                <a16:creationId xmlns:a16="http://schemas.microsoft.com/office/drawing/2014/main" xmlns="" id="{0AF635F0-94BB-4C50-810B-214E4FBFEF6E}"/>
              </a:ext>
            </a:extLst>
          </p:cNvPr>
          <p:cNvSpPr>
            <a:spLocks noGrp="1"/>
          </p:cNvSpPr>
          <p:nvPr>
            <p:ph type="sldNum" idx="12"/>
          </p:nvPr>
        </p:nvSpPr>
        <p:spPr/>
        <p:txBody>
          <a:bodyPr/>
          <a:lstStyle/>
          <a:p>
            <a:pPr marL="0" lvl="0" indent="0" algn="ctr" rtl="0">
              <a:spcBef>
                <a:spcPts val="0"/>
              </a:spcBef>
              <a:spcAft>
                <a:spcPts val="0"/>
              </a:spcAft>
              <a:buNone/>
            </a:pPr>
            <a:r>
              <a:rPr lang="en-US" altLang="ja" dirty="0"/>
              <a:t>11</a:t>
            </a:r>
            <a:endParaRPr lang="ja" altLang="en-US" dirty="0"/>
          </a:p>
        </p:txBody>
      </p:sp>
    </p:spTree>
    <p:extLst>
      <p:ext uri="{BB962C8B-B14F-4D97-AF65-F5344CB8AC3E}">
        <p14:creationId xmlns:p14="http://schemas.microsoft.com/office/powerpoint/2010/main" val="1911653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屋外, 飛行機, 民衆, 板 が含まれている画像&#10;&#10;自動的に生成された説明">
            <a:extLst>
              <a:ext uri="{FF2B5EF4-FFF2-40B4-BE49-F238E27FC236}">
                <a16:creationId xmlns:a16="http://schemas.microsoft.com/office/drawing/2014/main" xmlns="" id="{319B0747-1CA4-48F5-B661-EBC82A9B57BC}"/>
              </a:ext>
            </a:extLst>
          </p:cNvPr>
          <p:cNvPicPr>
            <a:picLocks noChangeAspect="1"/>
          </p:cNvPicPr>
          <p:nvPr/>
        </p:nvPicPr>
        <p:blipFill>
          <a:blip r:embed="rId2"/>
          <a:stretch>
            <a:fillRect/>
          </a:stretch>
        </p:blipFill>
        <p:spPr>
          <a:xfrm>
            <a:off x="5310917" y="2638164"/>
            <a:ext cx="2971846" cy="2227879"/>
          </a:xfrm>
          <a:prstGeom prst="rect">
            <a:avLst/>
          </a:prstGeom>
        </p:spPr>
      </p:pic>
      <p:sp>
        <p:nvSpPr>
          <p:cNvPr id="2" name="タイトル 1">
            <a:extLst>
              <a:ext uri="{FF2B5EF4-FFF2-40B4-BE49-F238E27FC236}">
                <a16:creationId xmlns:a16="http://schemas.microsoft.com/office/drawing/2014/main" xmlns="" id="{0FFB0F43-7AB1-4E2D-9168-6DC09D975343}"/>
              </a:ext>
            </a:extLst>
          </p:cNvPr>
          <p:cNvSpPr>
            <a:spLocks noGrp="1"/>
          </p:cNvSpPr>
          <p:nvPr>
            <p:ph type="title"/>
          </p:nvPr>
        </p:nvSpPr>
        <p:spPr/>
        <p:txBody>
          <a:bodyPr/>
          <a:lstStyle/>
          <a:p>
            <a:r>
              <a:rPr kumimoji="1" lang="ja-JP" altLang="en-US" dirty="0"/>
              <a:t>瀬戸内への視察</a:t>
            </a:r>
          </a:p>
        </p:txBody>
      </p:sp>
      <p:cxnSp>
        <p:nvCxnSpPr>
          <p:cNvPr id="7" name="直線コネクタ 6">
            <a:extLst>
              <a:ext uri="{FF2B5EF4-FFF2-40B4-BE49-F238E27FC236}">
                <a16:creationId xmlns:a16="http://schemas.microsoft.com/office/drawing/2014/main" xmlns="" id="{E2DEAA4B-E1DE-474D-8D87-2CB8E5FC7F63}"/>
              </a:ext>
            </a:extLst>
          </p:cNvPr>
          <p:cNvCxnSpPr>
            <a:cxnSpLocks/>
          </p:cNvCxnSpPr>
          <p:nvPr/>
        </p:nvCxnSpPr>
        <p:spPr>
          <a:xfrm>
            <a:off x="311700" y="941069"/>
            <a:ext cx="2644151"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 name="スライド番号プレースホルダー 2">
            <a:extLst>
              <a:ext uri="{FF2B5EF4-FFF2-40B4-BE49-F238E27FC236}">
                <a16:creationId xmlns:a16="http://schemas.microsoft.com/office/drawing/2014/main" xmlns="" id="{CE1A9DF2-1E17-4C59-B6DF-DC7A7518AFCE}"/>
              </a:ext>
            </a:extLst>
          </p:cNvPr>
          <p:cNvSpPr>
            <a:spLocks noGrp="1"/>
          </p:cNvSpPr>
          <p:nvPr>
            <p:ph type="sldNum" idx="12"/>
          </p:nvPr>
        </p:nvSpPr>
        <p:spPr/>
        <p:txBody>
          <a:bodyPr/>
          <a:lstStyle/>
          <a:p>
            <a:pPr marL="0" lvl="0" indent="0" algn="ctr" rtl="0">
              <a:spcBef>
                <a:spcPts val="0"/>
              </a:spcBef>
              <a:spcAft>
                <a:spcPts val="0"/>
              </a:spcAft>
              <a:buNone/>
            </a:pPr>
            <a:r>
              <a:rPr lang="en-US" altLang="ja" dirty="0"/>
              <a:t>13</a:t>
            </a:r>
            <a:endParaRPr lang="ja" altLang="en-US" dirty="0"/>
          </a:p>
        </p:txBody>
      </p:sp>
      <p:sp>
        <p:nvSpPr>
          <p:cNvPr id="4" name="テキスト ボックス 3">
            <a:extLst>
              <a:ext uri="{FF2B5EF4-FFF2-40B4-BE49-F238E27FC236}">
                <a16:creationId xmlns:a16="http://schemas.microsoft.com/office/drawing/2014/main" xmlns="" id="{1D074896-C472-428D-A8E4-943D8387C8F2}"/>
              </a:ext>
            </a:extLst>
          </p:cNvPr>
          <p:cNvSpPr txBox="1"/>
          <p:nvPr/>
        </p:nvSpPr>
        <p:spPr>
          <a:xfrm>
            <a:off x="444500" y="1348978"/>
            <a:ext cx="4048813" cy="2708434"/>
          </a:xfrm>
          <a:prstGeom prst="rect">
            <a:avLst/>
          </a:prstGeom>
          <a:noFill/>
        </p:spPr>
        <p:txBody>
          <a:bodyPr wrap="square" rtlCol="0">
            <a:spAutoFit/>
          </a:bodyPr>
          <a:lstStyle/>
          <a:p>
            <a:r>
              <a:rPr kumimoji="1" lang="ja-JP" altLang="en-US" sz="2000" dirty="0"/>
              <a:t>瀬戸内国際芸術祭の開催</a:t>
            </a:r>
            <a:endParaRPr kumimoji="1" lang="en-US" altLang="ja-JP" sz="2000" dirty="0"/>
          </a:p>
          <a:p>
            <a:endParaRPr kumimoji="1" lang="en-US" altLang="ja-JP" sz="1800" dirty="0"/>
          </a:p>
          <a:p>
            <a:endParaRPr kumimoji="1" lang="en-US" altLang="ja-JP" sz="1800" dirty="0"/>
          </a:p>
          <a:p>
            <a:r>
              <a:rPr kumimoji="1" lang="ja-JP" altLang="en-US" sz="1800" dirty="0"/>
              <a:t>・経済効果</a:t>
            </a:r>
            <a:endParaRPr kumimoji="1" lang="en-US" altLang="ja-JP" sz="1800" dirty="0"/>
          </a:p>
          <a:p>
            <a:endParaRPr kumimoji="1" lang="en-US" altLang="ja-JP" sz="1800" dirty="0"/>
          </a:p>
          <a:p>
            <a:r>
              <a:rPr kumimoji="1" lang="ja-JP" altLang="en-US" sz="1800" dirty="0"/>
              <a:t>・地元住民のネットワーク形成</a:t>
            </a:r>
            <a:endParaRPr kumimoji="1" lang="en-US" altLang="ja-JP" sz="1800" dirty="0"/>
          </a:p>
          <a:p>
            <a:endParaRPr kumimoji="1" lang="en-US" altLang="ja-JP" sz="2000" dirty="0"/>
          </a:p>
          <a:p>
            <a:endParaRPr kumimoji="1" lang="en-US" altLang="ja-JP" sz="2000" dirty="0"/>
          </a:p>
          <a:p>
            <a:r>
              <a:rPr kumimoji="1" lang="ja-JP" altLang="en-US" sz="2000" dirty="0"/>
              <a:t>　　　　　　　</a:t>
            </a:r>
            <a:endParaRPr kumimoji="1" lang="en-US" altLang="ja-JP" sz="2000" dirty="0"/>
          </a:p>
        </p:txBody>
      </p:sp>
      <p:pic>
        <p:nvPicPr>
          <p:cNvPr id="5" name="図 4">
            <a:extLst>
              <a:ext uri="{FF2B5EF4-FFF2-40B4-BE49-F238E27FC236}">
                <a16:creationId xmlns:a16="http://schemas.microsoft.com/office/drawing/2014/main" xmlns="" id="{88BCA721-0682-4732-AD60-8AABA61E21E1}"/>
              </a:ext>
            </a:extLst>
          </p:cNvPr>
          <p:cNvPicPr>
            <a:picLocks noChangeAspect="1"/>
          </p:cNvPicPr>
          <p:nvPr/>
        </p:nvPicPr>
        <p:blipFill>
          <a:blip r:embed="rId3"/>
          <a:stretch>
            <a:fillRect/>
          </a:stretch>
        </p:blipFill>
        <p:spPr>
          <a:xfrm>
            <a:off x="3827675" y="477785"/>
            <a:ext cx="2706032" cy="2027552"/>
          </a:xfrm>
          <a:prstGeom prst="rect">
            <a:avLst/>
          </a:prstGeom>
        </p:spPr>
      </p:pic>
      <p:sp>
        <p:nvSpPr>
          <p:cNvPr id="8" name="四角形: 角を丸くする 7">
            <a:extLst>
              <a:ext uri="{FF2B5EF4-FFF2-40B4-BE49-F238E27FC236}">
                <a16:creationId xmlns:a16="http://schemas.microsoft.com/office/drawing/2014/main" xmlns="" id="{7EACA003-BFDB-46A0-AB1E-6A259020ED58}"/>
              </a:ext>
            </a:extLst>
          </p:cNvPr>
          <p:cNvSpPr/>
          <p:nvPr/>
        </p:nvSpPr>
        <p:spPr>
          <a:xfrm>
            <a:off x="861237" y="4057412"/>
            <a:ext cx="2376125" cy="802605"/>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地域振興</a:t>
            </a:r>
            <a:endParaRPr kumimoji="1" lang="en-US" altLang="ja-JP" sz="2400" dirty="0"/>
          </a:p>
        </p:txBody>
      </p:sp>
      <p:sp>
        <p:nvSpPr>
          <p:cNvPr id="9" name="矢印: 下 8">
            <a:extLst>
              <a:ext uri="{FF2B5EF4-FFF2-40B4-BE49-F238E27FC236}">
                <a16:creationId xmlns:a16="http://schemas.microsoft.com/office/drawing/2014/main" xmlns="" id="{E2BDABBF-A510-4364-81A2-68725A1F5DCC}"/>
              </a:ext>
            </a:extLst>
          </p:cNvPr>
          <p:cNvSpPr/>
          <p:nvPr/>
        </p:nvSpPr>
        <p:spPr>
          <a:xfrm>
            <a:off x="1856935" y="3352508"/>
            <a:ext cx="520505" cy="479160"/>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3038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BB1752CC-D6C5-4D17-8157-737622474FDE}"/>
              </a:ext>
            </a:extLst>
          </p:cNvPr>
          <p:cNvSpPr>
            <a:spLocks noGrp="1"/>
          </p:cNvSpPr>
          <p:nvPr>
            <p:ph type="title"/>
          </p:nvPr>
        </p:nvSpPr>
        <p:spPr>
          <a:xfrm>
            <a:off x="311700" y="331402"/>
            <a:ext cx="8520600" cy="572700"/>
          </a:xfrm>
        </p:spPr>
        <p:txBody>
          <a:bodyPr/>
          <a:lstStyle/>
          <a:p>
            <a:r>
              <a:rPr kumimoji="1" lang="ja-JP" altLang="en-US" dirty="0"/>
              <a:t>瀬戸内の島々の変化</a:t>
            </a:r>
          </a:p>
        </p:txBody>
      </p:sp>
      <p:sp>
        <p:nvSpPr>
          <p:cNvPr id="3" name="テキスト プレースホルダー 2">
            <a:extLst>
              <a:ext uri="{FF2B5EF4-FFF2-40B4-BE49-F238E27FC236}">
                <a16:creationId xmlns:a16="http://schemas.microsoft.com/office/drawing/2014/main" xmlns="" id="{AE4375D0-5A68-4FC4-B4B4-FACC1852A6C4}"/>
              </a:ext>
            </a:extLst>
          </p:cNvPr>
          <p:cNvSpPr>
            <a:spLocks noGrp="1"/>
          </p:cNvSpPr>
          <p:nvPr>
            <p:ph type="body" idx="1"/>
          </p:nvPr>
        </p:nvSpPr>
        <p:spPr/>
        <p:txBody>
          <a:bodyPr/>
          <a:lstStyle/>
          <a:p>
            <a:r>
              <a:rPr kumimoji="1" lang="ja-JP" altLang="en-US" sz="2000" dirty="0"/>
              <a:t>男木島小中学校の再開</a:t>
            </a:r>
            <a:endParaRPr kumimoji="1" lang="en-US" altLang="ja-JP" sz="2000" dirty="0"/>
          </a:p>
          <a:p>
            <a:endParaRPr kumimoji="1" lang="en-US" altLang="ja-JP" sz="2000" dirty="0"/>
          </a:p>
          <a:p>
            <a:r>
              <a:rPr kumimoji="1" lang="ja-JP" altLang="en-US" sz="2000" dirty="0"/>
              <a:t>直島：転入者↑　転出者↓</a:t>
            </a:r>
            <a:endParaRPr kumimoji="1" lang="en-US" altLang="ja-JP" sz="2000" dirty="0"/>
          </a:p>
          <a:p>
            <a:pPr marL="114300" indent="0">
              <a:buNone/>
            </a:pPr>
            <a:endParaRPr kumimoji="1" lang="en-US" altLang="ja-JP" sz="2000" dirty="0"/>
          </a:p>
          <a:p>
            <a:pPr marL="114300" indent="0">
              <a:buNone/>
            </a:pPr>
            <a:endParaRPr kumimoji="1" lang="en-US" altLang="ja-JP" dirty="0"/>
          </a:p>
        </p:txBody>
      </p:sp>
      <p:cxnSp>
        <p:nvCxnSpPr>
          <p:cNvPr id="5" name="直線コネクタ 4">
            <a:extLst>
              <a:ext uri="{FF2B5EF4-FFF2-40B4-BE49-F238E27FC236}">
                <a16:creationId xmlns:a16="http://schemas.microsoft.com/office/drawing/2014/main" xmlns="" id="{13AEEAC6-D3DB-442C-AE86-50396660FDA4}"/>
              </a:ext>
            </a:extLst>
          </p:cNvPr>
          <p:cNvCxnSpPr>
            <a:cxnSpLocks/>
          </p:cNvCxnSpPr>
          <p:nvPr/>
        </p:nvCxnSpPr>
        <p:spPr>
          <a:xfrm>
            <a:off x="348440" y="904102"/>
            <a:ext cx="3398968"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7" name="図 6" descr="テキスト が含まれている画像&#10;&#10;自動的に生成された説明">
            <a:extLst>
              <a:ext uri="{FF2B5EF4-FFF2-40B4-BE49-F238E27FC236}">
                <a16:creationId xmlns:a16="http://schemas.microsoft.com/office/drawing/2014/main" xmlns="" id="{10587B32-2076-4275-8931-95AA0CF144D1}"/>
              </a:ext>
            </a:extLst>
          </p:cNvPr>
          <p:cNvPicPr>
            <a:picLocks noChangeAspect="1"/>
          </p:cNvPicPr>
          <p:nvPr/>
        </p:nvPicPr>
        <p:blipFill>
          <a:blip r:embed="rId2"/>
          <a:stretch>
            <a:fillRect/>
          </a:stretch>
        </p:blipFill>
        <p:spPr>
          <a:xfrm>
            <a:off x="4279259" y="79744"/>
            <a:ext cx="3684415" cy="5063756"/>
          </a:xfrm>
          <a:prstGeom prst="rect">
            <a:avLst/>
          </a:prstGeom>
        </p:spPr>
      </p:pic>
      <p:sp>
        <p:nvSpPr>
          <p:cNvPr id="6" name="スライド番号プレースホルダー 5">
            <a:extLst>
              <a:ext uri="{FF2B5EF4-FFF2-40B4-BE49-F238E27FC236}">
                <a16:creationId xmlns:a16="http://schemas.microsoft.com/office/drawing/2014/main" xmlns="" id="{8CB19664-FC5D-4866-857F-235FDA6EBC65}"/>
              </a:ext>
            </a:extLst>
          </p:cNvPr>
          <p:cNvSpPr>
            <a:spLocks noGrp="1"/>
          </p:cNvSpPr>
          <p:nvPr>
            <p:ph type="sldNum" idx="12"/>
          </p:nvPr>
        </p:nvSpPr>
        <p:spPr/>
        <p:txBody>
          <a:bodyPr/>
          <a:lstStyle/>
          <a:p>
            <a:pPr marL="0" lvl="0" indent="0" algn="ctr" rtl="0">
              <a:spcBef>
                <a:spcPts val="0"/>
              </a:spcBef>
              <a:spcAft>
                <a:spcPts val="0"/>
              </a:spcAft>
              <a:buNone/>
            </a:pPr>
            <a:r>
              <a:rPr lang="en-US" altLang="ja" dirty="0"/>
              <a:t>12</a:t>
            </a:r>
            <a:endParaRPr lang="ja" altLang="en-US" dirty="0"/>
          </a:p>
        </p:txBody>
      </p:sp>
    </p:spTree>
    <p:extLst>
      <p:ext uri="{BB962C8B-B14F-4D97-AF65-F5344CB8AC3E}">
        <p14:creationId xmlns:p14="http://schemas.microsoft.com/office/powerpoint/2010/main" val="404443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464BAB1D-C27E-4960-B3AC-D4EE4934DD80}"/>
              </a:ext>
            </a:extLst>
          </p:cNvPr>
          <p:cNvSpPr>
            <a:spLocks noGrp="1"/>
          </p:cNvSpPr>
          <p:nvPr>
            <p:ph type="title"/>
          </p:nvPr>
        </p:nvSpPr>
        <p:spPr>
          <a:xfrm>
            <a:off x="311700" y="169468"/>
            <a:ext cx="8520600" cy="572700"/>
          </a:xfrm>
        </p:spPr>
        <p:txBody>
          <a:bodyPr/>
          <a:lstStyle/>
          <a:p>
            <a:r>
              <a:rPr lang="ja-JP" altLang="en-US" dirty="0">
                <a:solidFill>
                  <a:schemeClr val="tx1"/>
                </a:solidFill>
                <a:latin typeface="+mj-ea"/>
                <a:ea typeface="+mj-ea"/>
                <a:cs typeface="Times New Roman" panose="02020603050405020304" pitchFamily="18" charset="0"/>
              </a:rPr>
              <a:t>都市型観光と地方型観光の比較</a:t>
            </a:r>
            <a:endParaRPr kumimoji="1" lang="ja-JP" altLang="en-US" dirty="0">
              <a:latin typeface="+mj-ea"/>
              <a:ea typeface="+mj-ea"/>
            </a:endParaRPr>
          </a:p>
        </p:txBody>
      </p:sp>
      <p:graphicFrame>
        <p:nvGraphicFramePr>
          <p:cNvPr id="5" name="表 4">
            <a:extLst>
              <a:ext uri="{FF2B5EF4-FFF2-40B4-BE49-F238E27FC236}">
                <a16:creationId xmlns:a16="http://schemas.microsoft.com/office/drawing/2014/main" xmlns="" id="{01C90FC6-B9D7-492E-8334-63A7452D9B04}"/>
              </a:ext>
            </a:extLst>
          </p:cNvPr>
          <p:cNvGraphicFramePr>
            <a:graphicFrameLocks noGrp="1"/>
          </p:cNvGraphicFramePr>
          <p:nvPr/>
        </p:nvGraphicFramePr>
        <p:xfrm>
          <a:off x="483898" y="801841"/>
          <a:ext cx="8176204" cy="3340692"/>
        </p:xfrm>
        <a:graphic>
          <a:graphicData uri="http://schemas.openxmlformats.org/drawingml/2006/table">
            <a:tbl>
              <a:tblPr firstRow="1" firstCol="1" bandRow="1">
                <a:tableStyleId>{5C22544A-7EE6-4342-B048-85BDC9FD1C3A}</a:tableStyleId>
              </a:tblPr>
              <a:tblGrid>
                <a:gridCol w="1948940">
                  <a:extLst>
                    <a:ext uri="{9D8B030D-6E8A-4147-A177-3AD203B41FA5}">
                      <a16:colId xmlns:a16="http://schemas.microsoft.com/office/drawing/2014/main" xmlns="" val="1394334435"/>
                    </a:ext>
                  </a:extLst>
                </a:gridCol>
                <a:gridCol w="3229803">
                  <a:extLst>
                    <a:ext uri="{9D8B030D-6E8A-4147-A177-3AD203B41FA5}">
                      <a16:colId xmlns:a16="http://schemas.microsoft.com/office/drawing/2014/main" xmlns="" val="939105737"/>
                    </a:ext>
                  </a:extLst>
                </a:gridCol>
                <a:gridCol w="2725401">
                  <a:extLst>
                    <a:ext uri="{9D8B030D-6E8A-4147-A177-3AD203B41FA5}">
                      <a16:colId xmlns:a16="http://schemas.microsoft.com/office/drawing/2014/main" xmlns="" val="1108914609"/>
                    </a:ext>
                  </a:extLst>
                </a:gridCol>
                <a:gridCol w="272060">
                  <a:extLst>
                    <a:ext uri="{9D8B030D-6E8A-4147-A177-3AD203B41FA5}">
                      <a16:colId xmlns:a16="http://schemas.microsoft.com/office/drawing/2014/main" xmlns="" val="338825898"/>
                    </a:ext>
                  </a:extLst>
                </a:gridCol>
              </a:tblGrid>
              <a:tr h="556782">
                <a:tc>
                  <a:txBody>
                    <a:bodyPr/>
                    <a:lstStyle/>
                    <a:p>
                      <a:endParaRPr lang="ja-JP" sz="1050" kern="100" dirty="0">
                        <a:effectLst/>
                        <a:latin typeface="游明朝" panose="02020400000000000000" pitchFamily="18" charset="-128"/>
                        <a:ea typeface="游明朝" panose="02020400000000000000" pitchFamily="18" charset="-128"/>
                      </a:endParaRPr>
                    </a:p>
                  </a:txBody>
                  <a:tcPr marL="62865" marR="62865" marT="0" marB="0" anchor="ctr"/>
                </a:tc>
                <a:tc>
                  <a:txBody>
                    <a:bodyPr/>
                    <a:lstStyle/>
                    <a:p>
                      <a:pPr algn="l">
                        <a:spcAft>
                          <a:spcPts val="0"/>
                        </a:spcAft>
                      </a:pPr>
                      <a:r>
                        <a:rPr lang="ja-JP" sz="1100" kern="0" dirty="0">
                          <a:effectLst/>
                        </a:rPr>
                        <a:t>都市型観光</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l">
                        <a:spcAft>
                          <a:spcPts val="0"/>
                        </a:spcAft>
                      </a:pPr>
                      <a:r>
                        <a:rPr lang="ja-JP" sz="1100" kern="0">
                          <a:effectLst/>
                        </a:rPr>
                        <a:t>地方型観光</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endParaRPr lang="ja-JP" sz="1050" kern="100">
                        <a:effectLst/>
                        <a:latin typeface="游明朝" panose="02020400000000000000" pitchFamily="18" charset="-128"/>
                        <a:ea typeface="游明朝" panose="02020400000000000000" pitchFamily="18" charset="-128"/>
                      </a:endParaRPr>
                    </a:p>
                  </a:txBody>
                  <a:tcPr marL="62865" marR="62865" marT="0" marB="0" anchor="ctr"/>
                </a:tc>
                <a:extLst>
                  <a:ext uri="{0D108BD9-81ED-4DB2-BD59-A6C34878D82A}">
                    <a16:rowId xmlns:a16="http://schemas.microsoft.com/office/drawing/2014/main" xmlns="" val="1592425091"/>
                  </a:ext>
                </a:extLst>
              </a:tr>
              <a:tr h="556782">
                <a:tc>
                  <a:txBody>
                    <a:bodyPr/>
                    <a:lstStyle/>
                    <a:p>
                      <a:pPr algn="l">
                        <a:spcAft>
                          <a:spcPts val="0"/>
                        </a:spcAft>
                      </a:pPr>
                      <a:r>
                        <a:rPr lang="ja-JP" sz="1100" kern="0">
                          <a:effectLst/>
                        </a:rPr>
                        <a:t>課題</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l">
                        <a:spcAft>
                          <a:spcPts val="0"/>
                        </a:spcAft>
                      </a:pPr>
                      <a:r>
                        <a:rPr lang="ja-JP" sz="1100" kern="0" dirty="0">
                          <a:effectLst/>
                        </a:rPr>
                        <a:t>オーバーツーリズム</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gridSpan="2">
                  <a:txBody>
                    <a:bodyPr/>
                    <a:lstStyle/>
                    <a:p>
                      <a:pPr algn="l">
                        <a:spcAft>
                          <a:spcPts val="0"/>
                        </a:spcAft>
                      </a:pPr>
                      <a:r>
                        <a:rPr lang="ja-JP" sz="1100" kern="0">
                          <a:effectLst/>
                        </a:rPr>
                        <a:t>少子高齢化、過疎化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hMerge="1">
                  <a:txBody>
                    <a:bodyPr/>
                    <a:lstStyle/>
                    <a:p>
                      <a:endParaRPr kumimoji="1" lang="ja-JP" altLang="en-US"/>
                    </a:p>
                  </a:txBody>
                  <a:tcPr/>
                </a:tc>
                <a:extLst>
                  <a:ext uri="{0D108BD9-81ED-4DB2-BD59-A6C34878D82A}">
                    <a16:rowId xmlns:a16="http://schemas.microsoft.com/office/drawing/2014/main" xmlns="" val="2373059327"/>
                  </a:ext>
                </a:extLst>
              </a:tr>
              <a:tr h="556782">
                <a:tc>
                  <a:txBody>
                    <a:bodyPr/>
                    <a:lstStyle/>
                    <a:p>
                      <a:pPr algn="l">
                        <a:spcAft>
                          <a:spcPts val="0"/>
                        </a:spcAft>
                      </a:pPr>
                      <a:r>
                        <a:rPr lang="ja-JP" sz="1100" kern="0" dirty="0">
                          <a:effectLst/>
                        </a:rPr>
                        <a:t>目的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l">
                        <a:spcAft>
                          <a:spcPts val="0"/>
                        </a:spcAft>
                      </a:pPr>
                      <a:r>
                        <a:rPr lang="ja-JP" sz="1100" kern="0" dirty="0">
                          <a:effectLst/>
                        </a:rPr>
                        <a:t>経済</a:t>
                      </a:r>
                      <a:r>
                        <a:rPr lang="ja-JP" altLang="en-US" sz="1100" kern="0" dirty="0">
                          <a:effectLst/>
                        </a:rPr>
                        <a:t>活性化</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gridSpan="2">
                  <a:txBody>
                    <a:bodyPr/>
                    <a:lstStyle/>
                    <a:p>
                      <a:pPr algn="l">
                        <a:spcAft>
                          <a:spcPts val="0"/>
                        </a:spcAft>
                      </a:pPr>
                      <a:r>
                        <a:rPr lang="ja-JP" sz="1100" kern="0" dirty="0">
                          <a:effectLst/>
                        </a:rPr>
                        <a:t>地域活性化、定住人口増加</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hMerge="1">
                  <a:txBody>
                    <a:bodyPr/>
                    <a:lstStyle/>
                    <a:p>
                      <a:endParaRPr kumimoji="1" lang="ja-JP" altLang="en-US"/>
                    </a:p>
                  </a:txBody>
                  <a:tcPr/>
                </a:tc>
                <a:extLst>
                  <a:ext uri="{0D108BD9-81ED-4DB2-BD59-A6C34878D82A}">
                    <a16:rowId xmlns:a16="http://schemas.microsoft.com/office/drawing/2014/main" xmlns="" val="4166623479"/>
                  </a:ext>
                </a:extLst>
              </a:tr>
              <a:tr h="556782">
                <a:tc>
                  <a:txBody>
                    <a:bodyPr/>
                    <a:lstStyle/>
                    <a:p>
                      <a:pPr algn="l">
                        <a:spcAft>
                          <a:spcPts val="0"/>
                        </a:spcAft>
                      </a:pPr>
                      <a:r>
                        <a:rPr lang="ja-JP" altLang="en-US" sz="1100" kern="0" dirty="0">
                          <a:effectLst/>
                          <a:latin typeface="+mj-ea"/>
                          <a:ea typeface="+mj-ea"/>
                          <a:cs typeface="Times New Roman" panose="02020603050405020304" pitchFamily="18" charset="0"/>
                        </a:rPr>
                        <a:t>目的達成のために</a:t>
                      </a:r>
                      <a:endParaRPr lang="ja-JP" sz="1050" kern="100" dirty="0">
                        <a:effectLst/>
                        <a:latin typeface="+mj-ea"/>
                        <a:ea typeface="+mj-ea"/>
                        <a:cs typeface="Times New Roman" panose="02020603050405020304" pitchFamily="18" charset="0"/>
                      </a:endParaRPr>
                    </a:p>
                  </a:txBody>
                  <a:tcPr marL="62865" marR="62865" marT="0" marB="0" anchor="ctr"/>
                </a:tc>
                <a:tc>
                  <a:txBody>
                    <a:bodyPr/>
                    <a:lstStyle/>
                    <a:p>
                      <a:pPr algn="l">
                        <a:spcAft>
                          <a:spcPts val="0"/>
                        </a:spcAft>
                      </a:pPr>
                      <a:r>
                        <a:rPr lang="ja-JP" sz="1100" kern="0">
                          <a:effectLst/>
                        </a:rPr>
                        <a:t>経済効果と住環境とのバランス</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gridSpan="2">
                  <a:txBody>
                    <a:bodyPr/>
                    <a:lstStyle/>
                    <a:p>
                      <a:pPr algn="l">
                        <a:spcAft>
                          <a:spcPts val="0"/>
                        </a:spcAft>
                      </a:pPr>
                      <a:r>
                        <a:rPr lang="ja-JP" sz="1100" kern="0">
                          <a:effectLst/>
                        </a:rPr>
                        <a:t>観光客の呼び込み</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hMerge="1">
                  <a:txBody>
                    <a:bodyPr/>
                    <a:lstStyle/>
                    <a:p>
                      <a:endParaRPr kumimoji="1" lang="ja-JP" altLang="en-US"/>
                    </a:p>
                  </a:txBody>
                  <a:tcPr/>
                </a:tc>
                <a:extLst>
                  <a:ext uri="{0D108BD9-81ED-4DB2-BD59-A6C34878D82A}">
                    <a16:rowId xmlns:a16="http://schemas.microsoft.com/office/drawing/2014/main" xmlns="" val="1856461859"/>
                  </a:ext>
                </a:extLst>
              </a:tr>
              <a:tr h="556782">
                <a:tc>
                  <a:txBody>
                    <a:bodyPr/>
                    <a:lstStyle/>
                    <a:p>
                      <a:pPr algn="l">
                        <a:spcAft>
                          <a:spcPts val="0"/>
                        </a:spcAft>
                      </a:pPr>
                      <a:r>
                        <a:rPr lang="ja-JP" sz="1100" kern="0" dirty="0">
                          <a:effectLst/>
                        </a:rPr>
                        <a:t>住民の協力</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l">
                        <a:spcAft>
                          <a:spcPts val="0"/>
                        </a:spcAft>
                      </a:pPr>
                      <a:r>
                        <a:rPr lang="ja-JP" sz="1100" kern="0" dirty="0">
                          <a:effectLst/>
                        </a:rPr>
                        <a:t>観光客に対する理解</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gridSpan="2">
                  <a:txBody>
                    <a:bodyPr/>
                    <a:lstStyle/>
                    <a:p>
                      <a:pPr algn="l">
                        <a:spcAft>
                          <a:spcPts val="0"/>
                        </a:spcAft>
                      </a:pPr>
                      <a:r>
                        <a:rPr lang="ja-JP" sz="1100" kern="0" dirty="0">
                          <a:effectLst/>
                        </a:rPr>
                        <a:t>地域の</a:t>
                      </a:r>
                      <a:r>
                        <a:rPr lang="en-US" sz="1100" kern="0" dirty="0">
                          <a:effectLst/>
                        </a:rPr>
                        <a:t>PR</a:t>
                      </a:r>
                      <a:r>
                        <a:rPr lang="ja-JP" sz="1100" kern="0" dirty="0">
                          <a:effectLst/>
                        </a:rPr>
                        <a:t>活動</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hMerge="1">
                  <a:txBody>
                    <a:bodyPr/>
                    <a:lstStyle/>
                    <a:p>
                      <a:endParaRPr kumimoji="1" lang="ja-JP" altLang="en-US"/>
                    </a:p>
                  </a:txBody>
                  <a:tcPr/>
                </a:tc>
                <a:extLst>
                  <a:ext uri="{0D108BD9-81ED-4DB2-BD59-A6C34878D82A}">
                    <a16:rowId xmlns:a16="http://schemas.microsoft.com/office/drawing/2014/main" xmlns="" val="3312094226"/>
                  </a:ext>
                </a:extLst>
              </a:tr>
              <a:tr h="556782">
                <a:tc>
                  <a:txBody>
                    <a:bodyPr/>
                    <a:lstStyle/>
                    <a:p>
                      <a:pPr algn="l">
                        <a:spcAft>
                          <a:spcPts val="0"/>
                        </a:spcAft>
                      </a:pPr>
                      <a:r>
                        <a:rPr lang="ja-JP" sz="1100" kern="0" dirty="0">
                          <a:effectLst/>
                        </a:rPr>
                        <a:t>事例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a:txBody>
                    <a:bodyPr/>
                    <a:lstStyle/>
                    <a:p>
                      <a:pPr algn="l">
                        <a:spcAft>
                          <a:spcPts val="0"/>
                        </a:spcAft>
                      </a:pPr>
                      <a:r>
                        <a:rPr lang="ja-JP" sz="1100" kern="0">
                          <a:effectLst/>
                        </a:rPr>
                        <a:t>大阪</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gridSpan="2">
                  <a:txBody>
                    <a:bodyPr/>
                    <a:lstStyle/>
                    <a:p>
                      <a:pPr algn="l">
                        <a:spcAft>
                          <a:spcPts val="0"/>
                        </a:spcAft>
                      </a:pPr>
                      <a:r>
                        <a:rPr lang="ja-JP" sz="1100" kern="0" dirty="0">
                          <a:effectLst/>
                        </a:rPr>
                        <a:t>瀬戸内</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2865" marR="62865" marT="0" marB="0" anchor="ctr"/>
                </a:tc>
                <a:tc hMerge="1">
                  <a:txBody>
                    <a:bodyPr/>
                    <a:lstStyle/>
                    <a:p>
                      <a:endParaRPr kumimoji="1" lang="ja-JP" altLang="en-US"/>
                    </a:p>
                  </a:txBody>
                  <a:tcPr/>
                </a:tc>
                <a:extLst>
                  <a:ext uri="{0D108BD9-81ED-4DB2-BD59-A6C34878D82A}">
                    <a16:rowId xmlns:a16="http://schemas.microsoft.com/office/drawing/2014/main" xmlns="" val="2166305083"/>
                  </a:ext>
                </a:extLst>
              </a:tr>
            </a:tbl>
          </a:graphicData>
        </a:graphic>
      </p:graphicFrame>
      <p:cxnSp>
        <p:nvCxnSpPr>
          <p:cNvPr id="7" name="直線コネクタ 6">
            <a:extLst>
              <a:ext uri="{FF2B5EF4-FFF2-40B4-BE49-F238E27FC236}">
                <a16:creationId xmlns:a16="http://schemas.microsoft.com/office/drawing/2014/main" xmlns="" id="{CD8D5F15-3576-471D-8EC2-932F5692DF99}"/>
              </a:ext>
            </a:extLst>
          </p:cNvPr>
          <p:cNvCxnSpPr>
            <a:cxnSpLocks/>
          </p:cNvCxnSpPr>
          <p:nvPr/>
        </p:nvCxnSpPr>
        <p:spPr>
          <a:xfrm>
            <a:off x="311700" y="695412"/>
            <a:ext cx="5154289" cy="3109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 name="スライド番号プレースホルダー 2">
            <a:extLst>
              <a:ext uri="{FF2B5EF4-FFF2-40B4-BE49-F238E27FC236}">
                <a16:creationId xmlns:a16="http://schemas.microsoft.com/office/drawing/2014/main" xmlns="" id="{F288DD99-AB22-45CF-A6E8-7CCB8AB87FEE}"/>
              </a:ext>
            </a:extLst>
          </p:cNvPr>
          <p:cNvSpPr>
            <a:spLocks noGrp="1"/>
          </p:cNvSpPr>
          <p:nvPr>
            <p:ph type="sldNum" idx="12"/>
          </p:nvPr>
        </p:nvSpPr>
        <p:spPr/>
        <p:txBody>
          <a:bodyPr/>
          <a:lstStyle/>
          <a:p>
            <a:pPr marL="0" lvl="0" indent="0" algn="ctr" rtl="0">
              <a:spcBef>
                <a:spcPts val="0"/>
              </a:spcBef>
              <a:spcAft>
                <a:spcPts val="0"/>
              </a:spcAft>
              <a:buNone/>
            </a:pPr>
            <a:r>
              <a:rPr lang="en-US" altLang="ja" dirty="0"/>
              <a:t>14</a:t>
            </a:r>
            <a:endParaRPr lang="ja" altLang="en-US" dirty="0"/>
          </a:p>
        </p:txBody>
      </p:sp>
      <p:sp>
        <p:nvSpPr>
          <p:cNvPr id="4" name="正方形/長方形 3">
            <a:extLst>
              <a:ext uri="{FF2B5EF4-FFF2-40B4-BE49-F238E27FC236}">
                <a16:creationId xmlns:a16="http://schemas.microsoft.com/office/drawing/2014/main" xmlns="" id="{80ECB645-2BED-4C8A-BFCA-39C86C2F6071}"/>
              </a:ext>
            </a:extLst>
          </p:cNvPr>
          <p:cNvSpPr/>
          <p:nvPr/>
        </p:nvSpPr>
        <p:spPr>
          <a:xfrm>
            <a:off x="492661" y="3068708"/>
            <a:ext cx="8434735" cy="115861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Rectangle 1">
            <a:extLst>
              <a:ext uri="{FF2B5EF4-FFF2-40B4-BE49-F238E27FC236}">
                <a16:creationId xmlns:a16="http://schemas.microsoft.com/office/drawing/2014/main" xmlns="" id="{046F73B1-EF91-47A6-BD29-14BDCA22BD57}"/>
              </a:ext>
            </a:extLst>
          </p:cNvPr>
          <p:cNvSpPr>
            <a:spLocks noGrp="1" noChangeArrowheads="1"/>
          </p:cNvSpPr>
          <p:nvPr>
            <p:ph type="body" idx="1"/>
          </p:nvPr>
        </p:nvSpPr>
        <p:spPr bwMode="auto">
          <a:xfrm>
            <a:off x="5571255" y="3004174"/>
            <a:ext cx="33639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266950"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226695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chemeClr val="tx1"/>
                </a:solidFill>
                <a:effectLst/>
                <a:latin typeface="ＭＳ 明朝" panose="02020609040205080304" pitchFamily="17" charset="-128"/>
                <a:ea typeface="ＭＳ 明朝" panose="02020609040205080304" pitchFamily="17" charset="-128"/>
                <a:cs typeface="Times New Roman" panose="02020603050405020304" pitchFamily="18" charset="0"/>
              </a:rPr>
              <a:t>出所）筆者作成</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12" name="矢印: 下 11">
            <a:extLst>
              <a:ext uri="{FF2B5EF4-FFF2-40B4-BE49-F238E27FC236}">
                <a16:creationId xmlns:a16="http://schemas.microsoft.com/office/drawing/2014/main" xmlns="" id="{D9CF96A7-F6F6-4502-B10E-5B7D9935DEB8}"/>
              </a:ext>
            </a:extLst>
          </p:cNvPr>
          <p:cNvSpPr/>
          <p:nvPr/>
        </p:nvSpPr>
        <p:spPr>
          <a:xfrm rot="19301324">
            <a:off x="3346849" y="3225713"/>
            <a:ext cx="611761" cy="626209"/>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xmlns="" id="{EB59B06C-45BF-4243-BDF0-B220BDA0B54C}"/>
              </a:ext>
            </a:extLst>
          </p:cNvPr>
          <p:cNvSpPr/>
          <p:nvPr/>
        </p:nvSpPr>
        <p:spPr>
          <a:xfrm>
            <a:off x="3331746" y="3779241"/>
            <a:ext cx="3363924" cy="10600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住民の協力</a:t>
            </a:r>
          </a:p>
        </p:txBody>
      </p:sp>
      <p:sp>
        <p:nvSpPr>
          <p:cNvPr id="13" name="矢印: 下 12">
            <a:extLst>
              <a:ext uri="{FF2B5EF4-FFF2-40B4-BE49-F238E27FC236}">
                <a16:creationId xmlns:a16="http://schemas.microsoft.com/office/drawing/2014/main" xmlns="" id="{472798DD-88D5-40D1-A0CF-50C4787D2929}"/>
              </a:ext>
            </a:extLst>
          </p:cNvPr>
          <p:cNvSpPr/>
          <p:nvPr/>
        </p:nvSpPr>
        <p:spPr>
          <a:xfrm rot="2317480">
            <a:off x="6190397" y="3207989"/>
            <a:ext cx="612859" cy="607818"/>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427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9" name="Google Shape;16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観光のあるべき姿</a:t>
            </a:r>
            <a:endParaRPr dirty="0"/>
          </a:p>
        </p:txBody>
      </p:sp>
      <p:graphicFrame>
        <p:nvGraphicFramePr>
          <p:cNvPr id="10" name="図表 9">
            <a:extLst>
              <a:ext uri="{FF2B5EF4-FFF2-40B4-BE49-F238E27FC236}">
                <a16:creationId xmlns:a16="http://schemas.microsoft.com/office/drawing/2014/main" xmlns="" id="{44E12673-61BD-43F9-8668-E3F84D7EDD7F}"/>
              </a:ext>
            </a:extLst>
          </p:cNvPr>
          <p:cNvGraphicFramePr/>
          <p:nvPr/>
        </p:nvGraphicFramePr>
        <p:xfrm>
          <a:off x="1080488" y="1079157"/>
          <a:ext cx="7083406" cy="3716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テキスト ボックス 11">
            <a:extLst>
              <a:ext uri="{FF2B5EF4-FFF2-40B4-BE49-F238E27FC236}">
                <a16:creationId xmlns:a16="http://schemas.microsoft.com/office/drawing/2014/main" xmlns="" id="{5E3DDCFC-AE63-4249-AAB4-7DB48A0AF758}"/>
              </a:ext>
            </a:extLst>
          </p:cNvPr>
          <p:cNvSpPr txBox="1"/>
          <p:nvPr/>
        </p:nvSpPr>
        <p:spPr>
          <a:xfrm>
            <a:off x="534744" y="1556087"/>
            <a:ext cx="8158419" cy="1015663"/>
          </a:xfrm>
          <a:prstGeom prst="rect">
            <a:avLst/>
          </a:prstGeom>
          <a:noFill/>
        </p:spPr>
        <p:txBody>
          <a:bodyPr wrap="square" rtlCol="0">
            <a:spAutoFit/>
          </a:bodyPr>
          <a:lstStyle/>
          <a:p>
            <a:endParaRPr kumimoji="1" lang="en-US" altLang="ja-JP" dirty="0"/>
          </a:p>
          <a:p>
            <a:endParaRPr kumimoji="1" lang="en-US" altLang="ja-JP" dirty="0"/>
          </a:p>
          <a:p>
            <a:endParaRPr kumimoji="1" lang="en-US" altLang="ja-JP" dirty="0"/>
          </a:p>
          <a:p>
            <a:r>
              <a:rPr kumimoji="1" lang="ja-JP" altLang="en-US" dirty="0"/>
              <a:t>　　　　　</a:t>
            </a:r>
            <a:r>
              <a:rPr kumimoji="1" lang="ja-JP" altLang="en-US" sz="1800" dirty="0"/>
              <a:t>　を満たしつつ</a:t>
            </a:r>
            <a:r>
              <a:rPr kumimoji="1" lang="ja-JP" altLang="en-US" dirty="0"/>
              <a:t>　　　　　　　　　　　　　　　　</a:t>
            </a:r>
            <a:r>
              <a:rPr kumimoji="1" lang="ja-JP" altLang="en-US" sz="1800" dirty="0"/>
              <a:t>　を大切に</a:t>
            </a:r>
          </a:p>
        </p:txBody>
      </p:sp>
      <p:cxnSp>
        <p:nvCxnSpPr>
          <p:cNvPr id="7" name="直線コネクタ 6">
            <a:extLst>
              <a:ext uri="{FF2B5EF4-FFF2-40B4-BE49-F238E27FC236}">
                <a16:creationId xmlns:a16="http://schemas.microsoft.com/office/drawing/2014/main" xmlns="" id="{9D28D512-C1B6-46F8-A34F-74D6D39F4D4A}"/>
              </a:ext>
            </a:extLst>
          </p:cNvPr>
          <p:cNvCxnSpPr>
            <a:cxnSpLocks/>
          </p:cNvCxnSpPr>
          <p:nvPr/>
        </p:nvCxnSpPr>
        <p:spPr>
          <a:xfrm>
            <a:off x="311700" y="941069"/>
            <a:ext cx="2957143"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四角形: 角を丸くする 1">
            <a:extLst>
              <a:ext uri="{FF2B5EF4-FFF2-40B4-BE49-F238E27FC236}">
                <a16:creationId xmlns:a16="http://schemas.microsoft.com/office/drawing/2014/main" xmlns="" id="{69F30453-1F5A-4C4B-8863-4713CA90CC14}"/>
              </a:ext>
            </a:extLst>
          </p:cNvPr>
          <p:cNvSpPr/>
          <p:nvPr/>
        </p:nvSpPr>
        <p:spPr>
          <a:xfrm>
            <a:off x="5115963" y="1223486"/>
            <a:ext cx="3115340" cy="839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xmlns="" id="{03EFF75A-2BA4-47ED-849D-80849D726192}"/>
              </a:ext>
            </a:extLst>
          </p:cNvPr>
          <p:cNvSpPr txBox="1"/>
          <p:nvPr/>
        </p:nvSpPr>
        <p:spPr>
          <a:xfrm>
            <a:off x="5518312" y="1412639"/>
            <a:ext cx="2763182" cy="461665"/>
          </a:xfrm>
          <a:prstGeom prst="rect">
            <a:avLst/>
          </a:prstGeom>
          <a:noFill/>
        </p:spPr>
        <p:txBody>
          <a:bodyPr wrap="square" rtlCol="0">
            <a:spAutoFit/>
          </a:bodyPr>
          <a:lstStyle/>
          <a:p>
            <a:r>
              <a:rPr kumimoji="1" lang="ja-JP" altLang="en-US" sz="2400" dirty="0">
                <a:solidFill>
                  <a:schemeClr val="bg1"/>
                </a:solidFill>
              </a:rPr>
              <a:t>地域住民の意思</a:t>
            </a:r>
          </a:p>
        </p:txBody>
      </p:sp>
      <p:sp>
        <p:nvSpPr>
          <p:cNvPr id="4" name="スライド番号プレースホルダー 3">
            <a:extLst>
              <a:ext uri="{FF2B5EF4-FFF2-40B4-BE49-F238E27FC236}">
                <a16:creationId xmlns:a16="http://schemas.microsoft.com/office/drawing/2014/main" xmlns="" id="{6E60B32A-701F-4928-AF15-D846707C079B}"/>
              </a:ext>
            </a:extLst>
          </p:cNvPr>
          <p:cNvSpPr>
            <a:spLocks noGrp="1"/>
          </p:cNvSpPr>
          <p:nvPr>
            <p:ph type="sldNum" idx="12"/>
          </p:nvPr>
        </p:nvSpPr>
        <p:spPr/>
        <p:txBody>
          <a:bodyPr/>
          <a:lstStyle/>
          <a:p>
            <a:pPr marL="0" lvl="0" indent="0" algn="ctr" rtl="0">
              <a:spcBef>
                <a:spcPts val="0"/>
              </a:spcBef>
              <a:spcAft>
                <a:spcPts val="0"/>
              </a:spcAft>
              <a:buNone/>
            </a:pPr>
            <a:r>
              <a:rPr lang="en-US" altLang="ja" dirty="0"/>
              <a:t>15</a:t>
            </a:r>
            <a:endParaRPr lang="ja" altLang="en-US" dirty="0"/>
          </a:p>
        </p:txBody>
      </p:sp>
    </p:spTree>
    <p:extLst>
      <p:ext uri="{BB962C8B-B14F-4D97-AF65-F5344CB8AC3E}">
        <p14:creationId xmlns:p14="http://schemas.microsoft.com/office/powerpoint/2010/main" val="13929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2"/>
                                        </p:tgtEl>
                                      </p:cBhvr>
                                      <p:by x="150000" y="150000"/>
                                    </p:animScale>
                                  </p:childTnLst>
                                </p:cTn>
                              </p:par>
                              <p:par>
                                <p:cTn id="7" presetID="6" presetClass="emph" presetSubtype="0" fill="hold" grpId="0" nodeType="withEffect">
                                  <p:stCondLst>
                                    <p:cond delay="0"/>
                                  </p:stCondLst>
                                  <p:childTnLst>
                                    <p:animScale>
                                      <p:cBhvr>
                                        <p:cTn id="8" dur="1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xmlns="" id="{173EA48C-0712-40C0-8FED-1DB7A24BE0B4}"/>
              </a:ext>
            </a:extLst>
          </p:cNvPr>
          <p:cNvPicPr>
            <a:picLocks noChangeAspect="1"/>
          </p:cNvPicPr>
          <p:nvPr/>
        </p:nvPicPr>
        <p:blipFill>
          <a:blip r:embed="rId3"/>
          <a:stretch>
            <a:fillRect/>
          </a:stretch>
        </p:blipFill>
        <p:spPr>
          <a:xfrm>
            <a:off x="1134865" y="49922"/>
            <a:ext cx="6679339" cy="4454313"/>
          </a:xfrm>
          <a:prstGeom prst="rect">
            <a:avLst/>
          </a:prstGeom>
        </p:spPr>
      </p:pic>
      <p:sp>
        <p:nvSpPr>
          <p:cNvPr id="6" name="正方形/長方形 5">
            <a:extLst>
              <a:ext uri="{FF2B5EF4-FFF2-40B4-BE49-F238E27FC236}">
                <a16:creationId xmlns:a16="http://schemas.microsoft.com/office/drawing/2014/main" xmlns="" id="{DBF05812-0FD4-4B00-B891-18297FD119F1}"/>
              </a:ext>
            </a:extLst>
          </p:cNvPr>
          <p:cNvSpPr/>
          <p:nvPr/>
        </p:nvSpPr>
        <p:spPr>
          <a:xfrm>
            <a:off x="657454" y="3397871"/>
            <a:ext cx="7747761" cy="1548202"/>
          </a:xfrm>
          <a:prstGeom prst="rect">
            <a:avLst/>
          </a:prstGeom>
          <a:solidFill>
            <a:schemeClr val="bg1">
              <a:alpha val="71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xmlns="" id="{9CCF0E16-B638-49AC-A692-A0F9BADD3C29}"/>
              </a:ext>
            </a:extLst>
          </p:cNvPr>
          <p:cNvSpPr/>
          <p:nvPr/>
        </p:nvSpPr>
        <p:spPr>
          <a:xfrm>
            <a:off x="153312" y="142459"/>
            <a:ext cx="3695928" cy="814328"/>
          </a:xfrm>
          <a:prstGeom prst="rect">
            <a:avLst/>
          </a:prstGeom>
          <a:solidFill>
            <a:schemeClr val="tx2">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xmlns="" id="{A922B006-B5D9-4D27-AD23-781FF57DFD33}"/>
              </a:ext>
            </a:extLst>
          </p:cNvPr>
          <p:cNvSpPr>
            <a:spLocks noGrp="1"/>
          </p:cNvSpPr>
          <p:nvPr>
            <p:ph type="title"/>
          </p:nvPr>
        </p:nvSpPr>
        <p:spPr>
          <a:xfrm>
            <a:off x="311700" y="263273"/>
            <a:ext cx="8520600" cy="572700"/>
          </a:xfrm>
        </p:spPr>
        <p:txBody>
          <a:bodyPr/>
          <a:lstStyle/>
          <a:p>
            <a:r>
              <a:rPr kumimoji="1" lang="ja-JP" altLang="en-US" dirty="0"/>
              <a:t>わたしたちの提案</a:t>
            </a:r>
          </a:p>
        </p:txBody>
      </p:sp>
      <p:sp>
        <p:nvSpPr>
          <p:cNvPr id="3" name="テキスト プレースホルダー 2">
            <a:extLst>
              <a:ext uri="{FF2B5EF4-FFF2-40B4-BE49-F238E27FC236}">
                <a16:creationId xmlns:a16="http://schemas.microsoft.com/office/drawing/2014/main" xmlns="" id="{F738D8C0-EC28-43DD-9422-EBA09EDBA922}"/>
              </a:ext>
            </a:extLst>
          </p:cNvPr>
          <p:cNvSpPr>
            <a:spLocks noGrp="1"/>
          </p:cNvSpPr>
          <p:nvPr>
            <p:ph type="body" idx="1"/>
          </p:nvPr>
        </p:nvSpPr>
        <p:spPr>
          <a:xfrm>
            <a:off x="-45132" y="3597370"/>
            <a:ext cx="9039334" cy="3439421"/>
          </a:xfrm>
        </p:spPr>
        <p:txBody>
          <a:bodyPr/>
          <a:lstStyle/>
          <a:p>
            <a:pPr marL="114297" indent="0" algn="ctr">
              <a:buNone/>
            </a:pPr>
            <a:r>
              <a:rPr lang="ja-JP" altLang="en-US" sz="2800" dirty="0"/>
              <a:t>　</a:t>
            </a:r>
            <a:r>
              <a:rPr lang="ja-JP" altLang="en-US" sz="3200" b="1" dirty="0">
                <a:solidFill>
                  <a:srgbClr val="FF0000"/>
                </a:solidFill>
              </a:rPr>
              <a:t>「</a:t>
            </a:r>
            <a:r>
              <a:rPr lang="ja-JP" altLang="ja-JP" sz="3200" b="1" dirty="0">
                <a:solidFill>
                  <a:srgbClr val="FF0000"/>
                </a:solidFill>
              </a:rPr>
              <a:t>地域</a:t>
            </a:r>
            <a:r>
              <a:rPr lang="ja-JP" altLang="en-US" sz="3200" b="1" dirty="0">
                <a:solidFill>
                  <a:srgbClr val="FF0000"/>
                </a:solidFill>
              </a:rPr>
              <a:t>住民」</a:t>
            </a:r>
            <a:r>
              <a:rPr lang="ja-JP" altLang="ja-JP" sz="2400" dirty="0"/>
              <a:t>と</a:t>
            </a:r>
            <a:r>
              <a:rPr lang="ja-JP" altLang="en-US" sz="3200" b="1" dirty="0">
                <a:solidFill>
                  <a:srgbClr val="FF0000"/>
                </a:solidFill>
              </a:rPr>
              <a:t>「</a:t>
            </a:r>
            <a:r>
              <a:rPr lang="ja-JP" altLang="ja-JP" sz="3200" b="1" dirty="0">
                <a:solidFill>
                  <a:srgbClr val="FF0000"/>
                </a:solidFill>
              </a:rPr>
              <a:t>外国人観光客</a:t>
            </a:r>
            <a:r>
              <a:rPr lang="ja-JP" altLang="en-US" sz="3200" b="1" dirty="0">
                <a:solidFill>
                  <a:srgbClr val="FF0000"/>
                </a:solidFill>
              </a:rPr>
              <a:t>」</a:t>
            </a:r>
            <a:r>
              <a:rPr lang="ja-JP" altLang="en-US" sz="2700" b="1" dirty="0"/>
              <a:t>の</a:t>
            </a:r>
            <a:endParaRPr lang="en-US" altLang="ja-JP" sz="2700" b="1" dirty="0"/>
          </a:p>
          <a:p>
            <a:pPr marL="114297" indent="0" algn="ctr">
              <a:buNone/>
            </a:pPr>
            <a:r>
              <a:rPr lang="ja-JP" altLang="en-US" sz="2700" b="1" dirty="0"/>
              <a:t>交流促進イベント、企画</a:t>
            </a:r>
            <a:endParaRPr lang="en-US" altLang="ja-JP" sz="2700" dirty="0"/>
          </a:p>
          <a:p>
            <a:pPr marL="114297" indent="0">
              <a:buNone/>
            </a:pPr>
            <a:r>
              <a:rPr lang="ja-JP" altLang="en-US" sz="2700" dirty="0"/>
              <a:t>　</a:t>
            </a:r>
            <a:endParaRPr lang="en-US" altLang="ja-JP" sz="2700" dirty="0"/>
          </a:p>
          <a:p>
            <a:pPr marL="114297" indent="0">
              <a:buNone/>
            </a:pPr>
            <a:r>
              <a:rPr lang="ja-JP" altLang="en-US" sz="2700" dirty="0"/>
              <a:t>　</a:t>
            </a:r>
            <a:r>
              <a:rPr lang="ja-JP" altLang="en-US" sz="788" dirty="0"/>
              <a:t>　　</a:t>
            </a:r>
            <a:endParaRPr kumimoji="1" lang="ja-JP" altLang="en-US" dirty="0"/>
          </a:p>
        </p:txBody>
      </p:sp>
      <p:cxnSp>
        <p:nvCxnSpPr>
          <p:cNvPr id="4" name="直線コネクタ 3">
            <a:extLst>
              <a:ext uri="{FF2B5EF4-FFF2-40B4-BE49-F238E27FC236}">
                <a16:creationId xmlns:a16="http://schemas.microsoft.com/office/drawing/2014/main" xmlns="" id="{15A9CA6A-8A39-4055-AF17-7BA37B2DEC33}"/>
              </a:ext>
            </a:extLst>
          </p:cNvPr>
          <p:cNvCxnSpPr>
            <a:cxnSpLocks/>
          </p:cNvCxnSpPr>
          <p:nvPr/>
        </p:nvCxnSpPr>
        <p:spPr>
          <a:xfrm>
            <a:off x="355504" y="781572"/>
            <a:ext cx="2883471"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7" name="スライド番号プレースホルダー 6">
            <a:extLst>
              <a:ext uri="{FF2B5EF4-FFF2-40B4-BE49-F238E27FC236}">
                <a16:creationId xmlns:a16="http://schemas.microsoft.com/office/drawing/2014/main" xmlns="" id="{0BED05ED-5DA0-4597-BE16-EC525345631E}"/>
              </a:ext>
            </a:extLst>
          </p:cNvPr>
          <p:cNvSpPr>
            <a:spLocks noGrp="1"/>
          </p:cNvSpPr>
          <p:nvPr>
            <p:ph type="sldNum" idx="12"/>
          </p:nvPr>
        </p:nvSpPr>
        <p:spPr/>
        <p:txBody>
          <a:bodyPr/>
          <a:lstStyle/>
          <a:p>
            <a:pPr marL="0" lvl="0" indent="0" algn="ctr" rtl="0">
              <a:spcBef>
                <a:spcPts val="0"/>
              </a:spcBef>
              <a:spcAft>
                <a:spcPts val="0"/>
              </a:spcAft>
              <a:buNone/>
            </a:pPr>
            <a:r>
              <a:rPr lang="en-US" altLang="ja" dirty="0"/>
              <a:t>16</a:t>
            </a:r>
            <a:endParaRPr lang="ja" altLang="en-US" dirty="0"/>
          </a:p>
        </p:txBody>
      </p:sp>
    </p:spTree>
    <p:extLst>
      <p:ext uri="{BB962C8B-B14F-4D97-AF65-F5344CB8AC3E}">
        <p14:creationId xmlns:p14="http://schemas.microsoft.com/office/powerpoint/2010/main" val="649034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44D7564-614F-4F1F-98BB-876652F3FA65}"/>
              </a:ext>
            </a:extLst>
          </p:cNvPr>
          <p:cNvSpPr>
            <a:spLocks noGrp="1"/>
          </p:cNvSpPr>
          <p:nvPr>
            <p:ph type="title"/>
          </p:nvPr>
        </p:nvSpPr>
        <p:spPr/>
        <p:txBody>
          <a:bodyPr/>
          <a:lstStyle/>
          <a:p>
            <a:r>
              <a:rPr kumimoji="1" lang="ja-JP" altLang="en-US" dirty="0"/>
              <a:t>海外の事例</a:t>
            </a:r>
          </a:p>
        </p:txBody>
      </p:sp>
      <p:sp>
        <p:nvSpPr>
          <p:cNvPr id="3" name="テキスト プレースホルダー 2">
            <a:extLst>
              <a:ext uri="{FF2B5EF4-FFF2-40B4-BE49-F238E27FC236}">
                <a16:creationId xmlns:a16="http://schemas.microsoft.com/office/drawing/2014/main" xmlns="" id="{DF7071C2-CD05-4CFD-9564-D691E377B27D}"/>
              </a:ext>
            </a:extLst>
          </p:cNvPr>
          <p:cNvSpPr>
            <a:spLocks noGrp="1"/>
          </p:cNvSpPr>
          <p:nvPr>
            <p:ph type="body" idx="1"/>
          </p:nvPr>
        </p:nvSpPr>
        <p:spPr/>
        <p:txBody>
          <a:bodyPr/>
          <a:lstStyle/>
          <a:p>
            <a:pPr marL="114300" indent="0">
              <a:buNone/>
            </a:pPr>
            <a:endParaRPr kumimoji="1" lang="en-US" altLang="ja-JP" dirty="0"/>
          </a:p>
        </p:txBody>
      </p:sp>
      <p:cxnSp>
        <p:nvCxnSpPr>
          <p:cNvPr id="5" name="直線コネクタ 4">
            <a:extLst>
              <a:ext uri="{FF2B5EF4-FFF2-40B4-BE49-F238E27FC236}">
                <a16:creationId xmlns:a16="http://schemas.microsoft.com/office/drawing/2014/main" xmlns="" id="{AE1E36BB-1855-4A0A-8553-5C6D84463544}"/>
              </a:ext>
            </a:extLst>
          </p:cNvPr>
          <p:cNvCxnSpPr>
            <a:cxnSpLocks/>
          </p:cNvCxnSpPr>
          <p:nvPr/>
        </p:nvCxnSpPr>
        <p:spPr>
          <a:xfrm>
            <a:off x="311700" y="941069"/>
            <a:ext cx="1947719"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8" name="図 7" descr="文字の書かれた紙&#10;&#10;自動的に生成された説明">
            <a:extLst>
              <a:ext uri="{FF2B5EF4-FFF2-40B4-BE49-F238E27FC236}">
                <a16:creationId xmlns:a16="http://schemas.microsoft.com/office/drawing/2014/main" xmlns="" id="{00EC423D-BCDE-4B14-8142-57410C2A5E24}"/>
              </a:ext>
            </a:extLst>
          </p:cNvPr>
          <p:cNvPicPr>
            <a:picLocks noChangeAspect="1"/>
          </p:cNvPicPr>
          <p:nvPr/>
        </p:nvPicPr>
        <p:blipFill>
          <a:blip r:embed="rId3"/>
          <a:stretch>
            <a:fillRect/>
          </a:stretch>
        </p:blipFill>
        <p:spPr>
          <a:xfrm>
            <a:off x="4149819" y="1757810"/>
            <a:ext cx="4682481" cy="2811066"/>
          </a:xfrm>
          <a:prstGeom prst="rect">
            <a:avLst/>
          </a:prstGeom>
        </p:spPr>
      </p:pic>
      <p:sp>
        <p:nvSpPr>
          <p:cNvPr id="6" name="スライド番号プレースホルダー 5">
            <a:extLst>
              <a:ext uri="{FF2B5EF4-FFF2-40B4-BE49-F238E27FC236}">
                <a16:creationId xmlns:a16="http://schemas.microsoft.com/office/drawing/2014/main" xmlns="" id="{07C0362B-305F-4DAD-89A8-63B13C265877}"/>
              </a:ext>
            </a:extLst>
          </p:cNvPr>
          <p:cNvSpPr>
            <a:spLocks noGrp="1"/>
          </p:cNvSpPr>
          <p:nvPr>
            <p:ph type="sldNum" idx="12"/>
          </p:nvPr>
        </p:nvSpPr>
        <p:spPr/>
        <p:txBody>
          <a:bodyPr/>
          <a:lstStyle/>
          <a:p>
            <a:pPr marL="0" lvl="0" indent="0" algn="ctr" rtl="0">
              <a:spcBef>
                <a:spcPts val="0"/>
              </a:spcBef>
              <a:spcAft>
                <a:spcPts val="0"/>
              </a:spcAft>
              <a:buNone/>
            </a:pPr>
            <a:r>
              <a:rPr lang="en-US" altLang="ja" dirty="0"/>
              <a:t>17</a:t>
            </a:r>
            <a:endParaRPr lang="ja" altLang="en-US" dirty="0"/>
          </a:p>
        </p:txBody>
      </p:sp>
      <p:pic>
        <p:nvPicPr>
          <p:cNvPr id="1027" name="332DD5F7-DC42-4C95-A7C9-3465785C5CE0" descr="Image">
            <a:extLst>
              <a:ext uri="{FF2B5EF4-FFF2-40B4-BE49-F238E27FC236}">
                <a16:creationId xmlns:a16="http://schemas.microsoft.com/office/drawing/2014/main" xmlns="" id="{E01DB946-4E7E-4ABD-AF8F-201272C6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00" y="1757809"/>
            <a:ext cx="3748088" cy="281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302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xmlns="" id="{8FC64289-18A3-4EB4-BECD-A4D971C0A1DC}"/>
              </a:ext>
            </a:extLst>
          </p:cNvPr>
          <p:cNvPicPr>
            <a:picLocks noChangeAspect="1"/>
          </p:cNvPicPr>
          <p:nvPr/>
        </p:nvPicPr>
        <p:blipFill>
          <a:blip r:embed="rId3">
            <a:alphaModFix amt="20000"/>
          </a:blip>
          <a:stretch>
            <a:fillRect/>
          </a:stretch>
        </p:blipFill>
        <p:spPr>
          <a:xfrm>
            <a:off x="0" y="-16935"/>
            <a:ext cx="9144000" cy="5160435"/>
          </a:xfrm>
          <a:prstGeom prst="rect">
            <a:avLst/>
          </a:prstGeom>
        </p:spPr>
      </p:pic>
      <p:sp>
        <p:nvSpPr>
          <p:cNvPr id="2" name="タイトル 1">
            <a:extLst>
              <a:ext uri="{FF2B5EF4-FFF2-40B4-BE49-F238E27FC236}">
                <a16:creationId xmlns:a16="http://schemas.microsoft.com/office/drawing/2014/main" xmlns="" id="{70BE5DEB-B98F-4B8C-A950-941FC0680C0E}"/>
              </a:ext>
            </a:extLst>
          </p:cNvPr>
          <p:cNvSpPr>
            <a:spLocks noGrp="1"/>
          </p:cNvSpPr>
          <p:nvPr>
            <p:ph type="title"/>
          </p:nvPr>
        </p:nvSpPr>
        <p:spPr/>
        <p:txBody>
          <a:bodyPr/>
          <a:lstStyle/>
          <a:p>
            <a:r>
              <a:rPr kumimoji="1" lang="ja-JP" altLang="en-US" sz="3600" dirty="0">
                <a:solidFill>
                  <a:srgbClr val="FF0000"/>
                </a:solidFill>
                <a:highlight>
                  <a:srgbClr val="FFFF00"/>
                </a:highlight>
              </a:rPr>
              <a:t>提案</a:t>
            </a:r>
            <a:r>
              <a:rPr kumimoji="1" lang="en-US" altLang="ja-JP" sz="3600" i="1" dirty="0">
                <a:solidFill>
                  <a:srgbClr val="FF0000"/>
                </a:solidFill>
                <a:highlight>
                  <a:srgbClr val="FFFF00"/>
                </a:highlight>
              </a:rPr>
              <a:t>: Welcome to </a:t>
            </a:r>
            <a:r>
              <a:rPr kumimoji="1" lang="ja-JP" altLang="en-US" sz="3600" dirty="0">
                <a:solidFill>
                  <a:srgbClr val="FF0000"/>
                </a:solidFill>
                <a:highlight>
                  <a:srgbClr val="FFFF00"/>
                </a:highlight>
              </a:rPr>
              <a:t>学祭！</a:t>
            </a:r>
          </a:p>
        </p:txBody>
      </p:sp>
      <p:sp>
        <p:nvSpPr>
          <p:cNvPr id="3" name="コンテンツ プレースホルダー 2">
            <a:extLst>
              <a:ext uri="{FF2B5EF4-FFF2-40B4-BE49-F238E27FC236}">
                <a16:creationId xmlns:a16="http://schemas.microsoft.com/office/drawing/2014/main" xmlns="" id="{9AD413BE-550F-47DD-955C-C07B41564CA9}"/>
              </a:ext>
            </a:extLst>
          </p:cNvPr>
          <p:cNvSpPr>
            <a:spLocks noGrp="1"/>
          </p:cNvSpPr>
          <p:nvPr>
            <p:ph idx="1"/>
          </p:nvPr>
        </p:nvSpPr>
        <p:spPr/>
        <p:txBody>
          <a:bodyPr/>
          <a:lstStyle/>
          <a:p>
            <a:pPr marL="114300" indent="0">
              <a:buNone/>
            </a:pPr>
            <a:endParaRPr kumimoji="1" lang="en-US" altLang="ja-JP" sz="2400" b="1" dirty="0">
              <a:solidFill>
                <a:schemeClr val="tx1"/>
              </a:solidFill>
            </a:endParaRPr>
          </a:p>
          <a:p>
            <a:pPr marL="114300" indent="0">
              <a:buNone/>
            </a:pPr>
            <a:r>
              <a:rPr kumimoji="1" lang="ja-JP" altLang="en-US" sz="2400" b="1" dirty="0">
                <a:solidFill>
                  <a:schemeClr val="tx1"/>
                </a:solidFill>
              </a:rPr>
              <a:t>学祭を外国人観光客</a:t>
            </a:r>
            <a:r>
              <a:rPr kumimoji="1" lang="en-US" altLang="ja-JP" sz="2400" b="1" dirty="0">
                <a:solidFill>
                  <a:schemeClr val="tx1"/>
                </a:solidFill>
              </a:rPr>
              <a:t>×</a:t>
            </a:r>
            <a:r>
              <a:rPr kumimoji="1" lang="ja-JP" altLang="en-US" sz="2400" b="1" dirty="0">
                <a:solidFill>
                  <a:schemeClr val="tx1"/>
                </a:solidFill>
              </a:rPr>
              <a:t>地域住民交流の場に！</a:t>
            </a:r>
            <a:endParaRPr kumimoji="1" lang="en-US" altLang="ja-JP" sz="2400" b="1" dirty="0">
              <a:solidFill>
                <a:schemeClr val="tx1"/>
              </a:solidFill>
            </a:endParaRPr>
          </a:p>
          <a:p>
            <a:pPr marL="114300" indent="0">
              <a:buNone/>
            </a:pPr>
            <a:endParaRPr kumimoji="1" lang="en-US" altLang="ja-JP" sz="2400" b="1" dirty="0">
              <a:solidFill>
                <a:schemeClr val="tx1"/>
              </a:solidFill>
            </a:endParaRPr>
          </a:p>
          <a:p>
            <a:r>
              <a:rPr kumimoji="1" lang="ja-JP" altLang="en-US" sz="2400" b="1" dirty="0">
                <a:solidFill>
                  <a:schemeClr val="tx1"/>
                </a:solidFill>
              </a:rPr>
              <a:t>大阪府内の大学で行う</a:t>
            </a:r>
            <a:endParaRPr kumimoji="1" lang="en-US" altLang="ja-JP" sz="2400" b="1" dirty="0">
              <a:solidFill>
                <a:schemeClr val="tx1"/>
              </a:solidFill>
            </a:endParaRPr>
          </a:p>
          <a:p>
            <a:r>
              <a:rPr kumimoji="1" lang="ja-JP" altLang="en-US" sz="2400" b="1" dirty="0">
                <a:solidFill>
                  <a:schemeClr val="tx1"/>
                </a:solidFill>
              </a:rPr>
              <a:t>大学生が主体</a:t>
            </a:r>
            <a:endParaRPr kumimoji="1" lang="en-US" altLang="ja-JP" sz="2400" b="1" dirty="0">
              <a:solidFill>
                <a:schemeClr val="tx1"/>
              </a:solidFill>
            </a:endParaRPr>
          </a:p>
          <a:p>
            <a:r>
              <a:rPr kumimoji="1" lang="en-US" altLang="ja-JP" sz="2400" b="1" dirty="0">
                <a:solidFill>
                  <a:schemeClr val="tx1"/>
                </a:solidFill>
              </a:rPr>
              <a:t>11</a:t>
            </a:r>
            <a:r>
              <a:rPr kumimoji="1" lang="ja-JP" altLang="en-US" sz="2400" b="1" dirty="0">
                <a:solidFill>
                  <a:schemeClr val="tx1"/>
                </a:solidFill>
              </a:rPr>
              <a:t>月のメインイベントとして学祭を</a:t>
            </a:r>
            <a:r>
              <a:rPr kumimoji="1" lang="en-US" altLang="ja-JP" sz="2400" b="1" dirty="0">
                <a:solidFill>
                  <a:schemeClr val="tx1"/>
                </a:solidFill>
              </a:rPr>
              <a:t>PR</a:t>
            </a:r>
          </a:p>
          <a:p>
            <a:endParaRPr kumimoji="1" lang="en-US" altLang="ja-JP" sz="2400" b="1" dirty="0">
              <a:solidFill>
                <a:schemeClr val="tx1"/>
              </a:solidFill>
            </a:endParaRPr>
          </a:p>
          <a:p>
            <a:endParaRPr kumimoji="1" lang="en-US" altLang="ja-JP" dirty="0"/>
          </a:p>
          <a:p>
            <a:pPr marL="114300" indent="0">
              <a:buNone/>
            </a:pPr>
            <a:endParaRPr kumimoji="1" lang="ja-JP" altLang="en-US" dirty="0"/>
          </a:p>
        </p:txBody>
      </p:sp>
      <p:sp>
        <p:nvSpPr>
          <p:cNvPr id="5" name="スライド番号プレースホルダー 4">
            <a:extLst>
              <a:ext uri="{FF2B5EF4-FFF2-40B4-BE49-F238E27FC236}">
                <a16:creationId xmlns:a16="http://schemas.microsoft.com/office/drawing/2014/main" xmlns="" id="{53BE09D2-37F0-4F69-8240-3A9AF6A2CADF}"/>
              </a:ext>
            </a:extLst>
          </p:cNvPr>
          <p:cNvSpPr>
            <a:spLocks noGrp="1"/>
          </p:cNvSpPr>
          <p:nvPr>
            <p:ph type="sldNum" sz="quarter" idx="12"/>
          </p:nvPr>
        </p:nvSpPr>
        <p:spPr/>
        <p:txBody>
          <a:bodyPr/>
          <a:lstStyle/>
          <a:p>
            <a:fld id="{C712CFC1-2B21-43E0-8696-77A99C4D627C}" type="slidenum">
              <a:rPr kumimoji="1" lang="ja-JP" altLang="en-US" smtClean="0"/>
              <a:t>18</a:t>
            </a:fld>
            <a:endParaRPr kumimoji="1" lang="ja-JP" altLang="en-US"/>
          </a:p>
        </p:txBody>
      </p:sp>
    </p:spTree>
    <p:extLst>
      <p:ext uri="{BB962C8B-B14F-4D97-AF65-F5344CB8AC3E}">
        <p14:creationId xmlns:p14="http://schemas.microsoft.com/office/powerpoint/2010/main" val="2085619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CC343DB-66BC-4A79-A405-4D19533A3498}"/>
              </a:ext>
            </a:extLst>
          </p:cNvPr>
          <p:cNvSpPr>
            <a:spLocks noGrp="1"/>
          </p:cNvSpPr>
          <p:nvPr>
            <p:ph type="title"/>
          </p:nvPr>
        </p:nvSpPr>
        <p:spPr/>
        <p:txBody>
          <a:bodyPr/>
          <a:lstStyle/>
          <a:p>
            <a:r>
              <a:rPr kumimoji="1" lang="ja-JP" altLang="en-US" dirty="0"/>
              <a:t>大阪市立大学　学祭</a:t>
            </a:r>
          </a:p>
        </p:txBody>
      </p:sp>
      <p:pic>
        <p:nvPicPr>
          <p:cNvPr id="7" name="Content Placeholder 6" descr="A group of people sitting at a red light&#10;&#10;Description automatically generated">
            <a:extLst>
              <a:ext uri="{FF2B5EF4-FFF2-40B4-BE49-F238E27FC236}">
                <a16:creationId xmlns:a16="http://schemas.microsoft.com/office/drawing/2014/main" xmlns="" id="{D99F46C8-E26F-4D59-BB30-4C0FE0698EB0}"/>
              </a:ext>
            </a:extLst>
          </p:cNvPr>
          <p:cNvPicPr>
            <a:picLocks noGrp="1" noChangeAspect="1"/>
          </p:cNvPicPr>
          <p:nvPr>
            <p:ph idx="1"/>
          </p:nvPr>
        </p:nvPicPr>
        <p:blipFill>
          <a:blip r:embed="rId3"/>
          <a:stretch>
            <a:fillRect/>
          </a:stretch>
        </p:blipFill>
        <p:spPr>
          <a:xfrm>
            <a:off x="5515234" y="2709864"/>
            <a:ext cx="2756031" cy="2066091"/>
          </a:xfrm>
        </p:spPr>
      </p:pic>
      <p:sp>
        <p:nvSpPr>
          <p:cNvPr id="4" name="スライド番号プレースホルダー 3">
            <a:extLst>
              <a:ext uri="{FF2B5EF4-FFF2-40B4-BE49-F238E27FC236}">
                <a16:creationId xmlns:a16="http://schemas.microsoft.com/office/drawing/2014/main" xmlns="" id="{83041206-1730-40F8-88F5-D862A5CC48C1}"/>
              </a:ext>
            </a:extLst>
          </p:cNvPr>
          <p:cNvSpPr>
            <a:spLocks noGrp="1"/>
          </p:cNvSpPr>
          <p:nvPr>
            <p:ph type="sldNum" sz="quarter" idx="12"/>
          </p:nvPr>
        </p:nvSpPr>
        <p:spPr>
          <a:xfrm>
            <a:off x="8472458" y="4663217"/>
            <a:ext cx="469523" cy="393600"/>
          </a:xfrm>
        </p:spPr>
        <p:txBody>
          <a:bodyPr/>
          <a:lstStyle/>
          <a:p>
            <a:fld id="{C712CFC1-2B21-43E0-8696-77A99C4D627C}" type="slidenum">
              <a:rPr kumimoji="1" lang="ja-JP" altLang="en-US" smtClean="0"/>
              <a:t>19</a:t>
            </a:fld>
            <a:endParaRPr kumimoji="1" lang="ja-JP" altLang="en-US" dirty="0"/>
          </a:p>
        </p:txBody>
      </p:sp>
      <p:cxnSp>
        <p:nvCxnSpPr>
          <p:cNvPr id="5" name="直線コネクタ 4">
            <a:extLst>
              <a:ext uri="{FF2B5EF4-FFF2-40B4-BE49-F238E27FC236}">
                <a16:creationId xmlns:a16="http://schemas.microsoft.com/office/drawing/2014/main" xmlns="" id="{23B0F025-326B-48EF-9846-FFE7F25DCE6A}"/>
              </a:ext>
            </a:extLst>
          </p:cNvPr>
          <p:cNvCxnSpPr>
            <a:cxnSpLocks/>
          </p:cNvCxnSpPr>
          <p:nvPr/>
        </p:nvCxnSpPr>
        <p:spPr>
          <a:xfrm>
            <a:off x="311700" y="941069"/>
            <a:ext cx="3317068"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3075" name="159EC8DA-317E-4BCE-A698-02852E727572" descr="Image">
            <a:extLst>
              <a:ext uri="{FF2B5EF4-FFF2-40B4-BE49-F238E27FC236}">
                <a16:creationId xmlns:a16="http://schemas.microsoft.com/office/drawing/2014/main" xmlns="" id="{6BB87ECE-1B23-4A40-9ED0-BF73335FA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137" y="1157289"/>
            <a:ext cx="4975376" cy="361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0497607A-F919-4CE7-BD57-1F54772D0F13" descr="Image">
            <a:extLst>
              <a:ext uri="{FF2B5EF4-FFF2-40B4-BE49-F238E27FC236}">
                <a16:creationId xmlns:a16="http://schemas.microsoft.com/office/drawing/2014/main" xmlns="" id="{AEC95021-FAB8-4751-BA95-83BCB9EEC7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5234" y="462281"/>
            <a:ext cx="2732279" cy="210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865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10" name="Google Shape;110;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ja" dirty="0"/>
              <a:t>副首都ビジョン</a:t>
            </a:r>
            <a:endParaRPr dirty="0"/>
          </a:p>
        </p:txBody>
      </p:sp>
      <p:sp>
        <p:nvSpPr>
          <p:cNvPr id="115" name="Google Shape;115;p26"/>
          <p:cNvSpPr txBox="1"/>
          <p:nvPr/>
        </p:nvSpPr>
        <p:spPr>
          <a:xfrm>
            <a:off x="519825" y="4206625"/>
            <a:ext cx="4197300" cy="73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2400" b="1" dirty="0"/>
              <a:t>観光</a:t>
            </a:r>
            <a:r>
              <a:rPr lang="ja" sz="1800" dirty="0"/>
              <a:t>の視点からアプローチ</a:t>
            </a:r>
            <a:endParaRPr sz="1800" dirty="0"/>
          </a:p>
        </p:txBody>
      </p:sp>
      <p:graphicFrame>
        <p:nvGraphicFramePr>
          <p:cNvPr id="2" name="図表 1">
            <a:extLst>
              <a:ext uri="{FF2B5EF4-FFF2-40B4-BE49-F238E27FC236}">
                <a16:creationId xmlns:a16="http://schemas.microsoft.com/office/drawing/2014/main" xmlns="" id="{91B728E7-68D1-4A19-A4A7-25A02F0E4A49}"/>
              </a:ext>
            </a:extLst>
          </p:cNvPr>
          <p:cNvGraphicFramePr/>
          <p:nvPr>
            <p:extLst>
              <p:ext uri="{D42A27DB-BD31-4B8C-83A1-F6EECF244321}">
                <p14:modId xmlns:p14="http://schemas.microsoft.com/office/powerpoint/2010/main" val="3262842089"/>
              </p:ext>
            </p:extLst>
          </p:nvPr>
        </p:nvGraphicFramePr>
        <p:xfrm>
          <a:off x="713121" y="1027967"/>
          <a:ext cx="7717758" cy="324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直線コネクタ 5">
            <a:extLst>
              <a:ext uri="{FF2B5EF4-FFF2-40B4-BE49-F238E27FC236}">
                <a16:creationId xmlns:a16="http://schemas.microsoft.com/office/drawing/2014/main" xmlns="" id="{A7F2FC4C-0FDF-4550-89BB-AC92B5EB652B}"/>
              </a:ext>
            </a:extLst>
          </p:cNvPr>
          <p:cNvCxnSpPr>
            <a:cxnSpLocks/>
          </p:cNvCxnSpPr>
          <p:nvPr/>
        </p:nvCxnSpPr>
        <p:spPr>
          <a:xfrm>
            <a:off x="311700" y="956787"/>
            <a:ext cx="2590288"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3" name="スライド番号プレースホルダー 2">
            <a:extLst>
              <a:ext uri="{FF2B5EF4-FFF2-40B4-BE49-F238E27FC236}">
                <a16:creationId xmlns:a16="http://schemas.microsoft.com/office/drawing/2014/main" xmlns="" id="{E40FD99C-F42A-41B0-BC8D-881BE379B5D6}"/>
              </a:ext>
            </a:extLst>
          </p:cNvPr>
          <p:cNvSpPr>
            <a:spLocks noGrp="1"/>
          </p:cNvSpPr>
          <p:nvPr>
            <p:ph type="sldNum" idx="12"/>
          </p:nvPr>
        </p:nvSpPr>
        <p:spPr/>
        <p:txBody>
          <a:bodyPr/>
          <a:lstStyle/>
          <a:p>
            <a:pPr marL="0" lvl="0" indent="0" algn="l" rtl="0">
              <a:spcBef>
                <a:spcPts val="0"/>
              </a:spcBef>
              <a:spcAft>
                <a:spcPts val="0"/>
              </a:spcAft>
              <a:buNone/>
            </a:pPr>
            <a:r>
              <a:rPr lang="en-US" altLang="ja" dirty="0"/>
              <a:t>2</a:t>
            </a:r>
            <a:endParaRPr lang="ja"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animEffect transition="in" filter="fade">
                                      <p:cBhvr>
                                        <p:cTn id="7" dur="1000"/>
                                        <p:tgtEl>
                                          <p:spTgt spid="115">
                                            <p:txEl>
                                              <p:pRg st="0" end="0"/>
                                            </p:txEl>
                                          </p:spTgt>
                                        </p:tgtEl>
                                      </p:cBhvr>
                                    </p:animEffect>
                                    <p:anim calcmode="lin" valueType="num">
                                      <p:cBhvr>
                                        <p:cTn id="8" dur="1000" fill="hold"/>
                                        <p:tgtEl>
                                          <p:spTgt spid="1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屋内, 天井, 部屋, ホワイト が含まれている画像&#10;&#10;自動的に生成された説明">
            <a:extLst>
              <a:ext uri="{FF2B5EF4-FFF2-40B4-BE49-F238E27FC236}">
                <a16:creationId xmlns:a16="http://schemas.microsoft.com/office/drawing/2014/main" xmlns="" id="{4D63A601-6F0B-49DB-A93D-5ED9D3E559E2}"/>
              </a:ext>
            </a:extLst>
          </p:cNvPr>
          <p:cNvPicPr>
            <a:picLocks noChangeAspect="1"/>
          </p:cNvPicPr>
          <p:nvPr/>
        </p:nvPicPr>
        <p:blipFill>
          <a:blip r:embed="rId3"/>
          <a:stretch>
            <a:fillRect/>
          </a:stretch>
        </p:blipFill>
        <p:spPr>
          <a:xfrm>
            <a:off x="2913507" y="1395412"/>
            <a:ext cx="5199656" cy="2925950"/>
          </a:xfrm>
          <a:prstGeom prst="rect">
            <a:avLst/>
          </a:prstGeom>
        </p:spPr>
      </p:pic>
      <p:sp>
        <p:nvSpPr>
          <p:cNvPr id="3" name="コンテンツ プレースホルダー 2">
            <a:extLst>
              <a:ext uri="{FF2B5EF4-FFF2-40B4-BE49-F238E27FC236}">
                <a16:creationId xmlns:a16="http://schemas.microsoft.com/office/drawing/2014/main" xmlns="" id="{7EDAB441-9889-4D86-BB4B-39215D29A215}"/>
              </a:ext>
            </a:extLst>
          </p:cNvPr>
          <p:cNvSpPr>
            <a:spLocks noGrp="1"/>
          </p:cNvSpPr>
          <p:nvPr>
            <p:ph idx="1"/>
          </p:nvPr>
        </p:nvSpPr>
        <p:spPr/>
        <p:txBody>
          <a:bodyPr/>
          <a:lstStyle/>
          <a:p>
            <a:r>
              <a:rPr kumimoji="1" lang="ja-JP" altLang="en-US" dirty="0"/>
              <a:t>古都散策有史会</a:t>
            </a:r>
            <a:endParaRPr kumimoji="1" lang="en-US" altLang="ja-JP" dirty="0"/>
          </a:p>
          <a:p>
            <a:endParaRPr kumimoji="1" lang="en-US" altLang="ja-JP" dirty="0"/>
          </a:p>
          <a:p>
            <a:pPr marL="114300" indent="0">
              <a:buNone/>
            </a:pPr>
            <a:r>
              <a:rPr kumimoji="1" lang="ja-JP" altLang="en-US" dirty="0"/>
              <a:t>　歴史的建造物の紹介</a:t>
            </a:r>
          </a:p>
        </p:txBody>
      </p:sp>
      <p:cxnSp>
        <p:nvCxnSpPr>
          <p:cNvPr id="7" name="直線コネクタ 6">
            <a:extLst>
              <a:ext uri="{FF2B5EF4-FFF2-40B4-BE49-F238E27FC236}">
                <a16:creationId xmlns:a16="http://schemas.microsoft.com/office/drawing/2014/main" xmlns="" id="{0A5710F0-D7AC-46DE-BF42-AE282F17DF34}"/>
              </a:ext>
            </a:extLst>
          </p:cNvPr>
          <p:cNvCxnSpPr>
            <a:cxnSpLocks/>
          </p:cNvCxnSpPr>
          <p:nvPr/>
        </p:nvCxnSpPr>
        <p:spPr>
          <a:xfrm>
            <a:off x="311700" y="941069"/>
            <a:ext cx="354592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5" name="スライド番号プレースホルダー 4">
            <a:extLst>
              <a:ext uri="{FF2B5EF4-FFF2-40B4-BE49-F238E27FC236}">
                <a16:creationId xmlns:a16="http://schemas.microsoft.com/office/drawing/2014/main" xmlns="" id="{B88FA093-8E9F-45CB-A55B-0D9BD3E2AD96}"/>
              </a:ext>
            </a:extLst>
          </p:cNvPr>
          <p:cNvSpPr>
            <a:spLocks noGrp="1"/>
          </p:cNvSpPr>
          <p:nvPr>
            <p:ph type="sldNum" sz="quarter" idx="12"/>
          </p:nvPr>
        </p:nvSpPr>
        <p:spPr/>
        <p:txBody>
          <a:bodyPr/>
          <a:lstStyle/>
          <a:p>
            <a:fld id="{C712CFC1-2B21-43E0-8696-77A99C4D627C}" type="slidenum">
              <a:rPr kumimoji="1" lang="ja-JP" altLang="en-US" smtClean="0"/>
              <a:t>20</a:t>
            </a:fld>
            <a:endParaRPr kumimoji="1" lang="ja-JP" altLang="en-US"/>
          </a:p>
        </p:txBody>
      </p:sp>
      <p:sp>
        <p:nvSpPr>
          <p:cNvPr id="8" name="タイトル 1">
            <a:extLst>
              <a:ext uri="{FF2B5EF4-FFF2-40B4-BE49-F238E27FC236}">
                <a16:creationId xmlns:a16="http://schemas.microsoft.com/office/drawing/2014/main" xmlns="" id="{2B624D5F-DAAD-4B3E-A9F9-A55B1FC49F4B}"/>
              </a:ext>
            </a:extLst>
          </p:cNvPr>
          <p:cNvSpPr txBox="1">
            <a:spLocks/>
          </p:cNvSpPr>
          <p:nvPr/>
        </p:nvSpPr>
        <p:spPr>
          <a:xfrm>
            <a:off x="311700" y="389412"/>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kumimoji="1" lang="ja-JP" altLang="en-US" dirty="0"/>
              <a:t>大阪市立大学　学祭</a:t>
            </a:r>
          </a:p>
        </p:txBody>
      </p:sp>
    </p:spTree>
    <p:extLst>
      <p:ext uri="{BB962C8B-B14F-4D97-AF65-F5344CB8AC3E}">
        <p14:creationId xmlns:p14="http://schemas.microsoft.com/office/powerpoint/2010/main" val="1344262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草, 屋外, 人, 道路 が含まれている画像&#10;&#10;自動的に生成された説明">
            <a:extLst>
              <a:ext uri="{FF2B5EF4-FFF2-40B4-BE49-F238E27FC236}">
                <a16:creationId xmlns:a16="http://schemas.microsoft.com/office/drawing/2014/main" xmlns="" id="{582C58B5-5AC0-49E8-80C7-2DA0F9EC725E}"/>
              </a:ext>
            </a:extLst>
          </p:cNvPr>
          <p:cNvPicPr>
            <a:picLocks noChangeAspect="1"/>
          </p:cNvPicPr>
          <p:nvPr/>
        </p:nvPicPr>
        <p:blipFill>
          <a:blip r:embed="rId3"/>
          <a:stretch>
            <a:fillRect/>
          </a:stretch>
        </p:blipFill>
        <p:spPr>
          <a:xfrm>
            <a:off x="4687599" y="2170853"/>
            <a:ext cx="4144701" cy="2759610"/>
          </a:xfrm>
          <a:prstGeom prst="rect">
            <a:avLst/>
          </a:prstGeom>
        </p:spPr>
      </p:pic>
      <p:sp>
        <p:nvSpPr>
          <p:cNvPr id="2" name="タイトル 1">
            <a:extLst>
              <a:ext uri="{FF2B5EF4-FFF2-40B4-BE49-F238E27FC236}">
                <a16:creationId xmlns:a16="http://schemas.microsoft.com/office/drawing/2014/main" xmlns="" id="{32555EC7-EB47-4880-BEE0-31E7BE72B7F2}"/>
              </a:ext>
            </a:extLst>
          </p:cNvPr>
          <p:cNvSpPr>
            <a:spLocks noGrp="1"/>
          </p:cNvSpPr>
          <p:nvPr>
            <p:ph type="title"/>
          </p:nvPr>
        </p:nvSpPr>
        <p:spPr/>
        <p:txBody>
          <a:bodyPr/>
          <a:lstStyle/>
          <a:p>
            <a:r>
              <a:rPr kumimoji="1" lang="ja-JP" altLang="en-US" dirty="0"/>
              <a:t>交流のツール：バッジ</a:t>
            </a:r>
          </a:p>
        </p:txBody>
      </p:sp>
      <p:sp>
        <p:nvSpPr>
          <p:cNvPr id="3" name="テキスト プレースホルダー 2">
            <a:extLst>
              <a:ext uri="{FF2B5EF4-FFF2-40B4-BE49-F238E27FC236}">
                <a16:creationId xmlns:a16="http://schemas.microsoft.com/office/drawing/2014/main" xmlns="" id="{BE18947C-5424-4DF6-8BA8-2A4281072B24}"/>
              </a:ext>
            </a:extLst>
          </p:cNvPr>
          <p:cNvSpPr>
            <a:spLocks noGrp="1"/>
          </p:cNvSpPr>
          <p:nvPr>
            <p:ph type="body" idx="1"/>
          </p:nvPr>
        </p:nvSpPr>
        <p:spPr>
          <a:xfrm>
            <a:off x="311700" y="1152475"/>
            <a:ext cx="8520600" cy="3416400"/>
          </a:xfrm>
        </p:spPr>
        <p:txBody>
          <a:bodyPr/>
          <a:lstStyle/>
          <a:p>
            <a:pPr marL="114300" indent="0">
              <a:buNone/>
            </a:pPr>
            <a:r>
              <a:rPr lang="ja-JP" altLang="en-US" sz="2000" b="1" dirty="0"/>
              <a:t>「外国人と話したい地域住民」</a:t>
            </a:r>
            <a:r>
              <a:rPr lang="en-US" altLang="ja-JP" dirty="0"/>
              <a:t>×</a:t>
            </a:r>
            <a:r>
              <a:rPr lang="ja-JP" altLang="en-US" sz="2000" b="1"/>
              <a:t>「地域住民</a:t>
            </a:r>
            <a:r>
              <a:rPr lang="ja-JP" altLang="en-US" sz="2000" b="1" dirty="0"/>
              <a:t>と話したい外国人観光客」</a:t>
            </a:r>
            <a:endParaRPr lang="en-US" altLang="ja-JP" sz="2000" b="1" dirty="0"/>
          </a:p>
          <a:p>
            <a:pPr marL="114300" indent="0">
              <a:buNone/>
            </a:pPr>
            <a:endParaRPr lang="en-US" altLang="ja-JP" dirty="0"/>
          </a:p>
          <a:p>
            <a:r>
              <a:rPr lang="ja-JP" altLang="en-US" dirty="0"/>
              <a:t>国際交流をしたいという意思表示に</a:t>
            </a:r>
            <a:endParaRPr lang="en-US" altLang="ja-JP" dirty="0"/>
          </a:p>
          <a:p>
            <a:endParaRPr lang="en-US" altLang="ja-JP" dirty="0"/>
          </a:p>
          <a:p>
            <a:pPr marL="114300" indent="0">
              <a:buNone/>
            </a:pPr>
            <a:endParaRPr lang="en-US" altLang="ja-JP" dirty="0"/>
          </a:p>
          <a:p>
            <a:endParaRPr lang="en-US" altLang="ja-JP" dirty="0"/>
          </a:p>
          <a:p>
            <a:pPr marL="114300" indent="0">
              <a:buNone/>
            </a:pPr>
            <a:endParaRPr lang="ja-JP" altLang="ja-JP" dirty="0"/>
          </a:p>
          <a:p>
            <a:endParaRPr kumimoji="1" lang="ja-JP" altLang="en-US" dirty="0"/>
          </a:p>
        </p:txBody>
      </p:sp>
      <p:cxnSp>
        <p:nvCxnSpPr>
          <p:cNvPr id="4" name="直線コネクタ 3">
            <a:extLst>
              <a:ext uri="{FF2B5EF4-FFF2-40B4-BE49-F238E27FC236}">
                <a16:creationId xmlns:a16="http://schemas.microsoft.com/office/drawing/2014/main" xmlns="" id="{915E6836-D774-4CF7-9D16-70633E0538F2}"/>
              </a:ext>
            </a:extLst>
          </p:cNvPr>
          <p:cNvCxnSpPr>
            <a:cxnSpLocks/>
          </p:cNvCxnSpPr>
          <p:nvPr/>
        </p:nvCxnSpPr>
        <p:spPr>
          <a:xfrm>
            <a:off x="409353" y="1004392"/>
            <a:ext cx="3604438"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8" name="図 7" descr="人, 屋内, 天井, 立つ が含まれている画像&#10;&#10;自動的に生成された説明">
            <a:extLst>
              <a:ext uri="{FF2B5EF4-FFF2-40B4-BE49-F238E27FC236}">
                <a16:creationId xmlns:a16="http://schemas.microsoft.com/office/drawing/2014/main" xmlns="" id="{9CF698BC-080C-4B3A-8AD8-30D414FFCD75}"/>
              </a:ext>
            </a:extLst>
          </p:cNvPr>
          <p:cNvPicPr>
            <a:picLocks noChangeAspect="1"/>
          </p:cNvPicPr>
          <p:nvPr/>
        </p:nvPicPr>
        <p:blipFill>
          <a:blip r:embed="rId4"/>
          <a:stretch>
            <a:fillRect/>
          </a:stretch>
        </p:blipFill>
        <p:spPr>
          <a:xfrm>
            <a:off x="593104" y="2394076"/>
            <a:ext cx="3813092" cy="2536387"/>
          </a:xfrm>
          <a:prstGeom prst="rect">
            <a:avLst/>
          </a:prstGeom>
        </p:spPr>
      </p:pic>
      <p:sp>
        <p:nvSpPr>
          <p:cNvPr id="5" name="スライド番号プレースホルダー 4">
            <a:extLst>
              <a:ext uri="{FF2B5EF4-FFF2-40B4-BE49-F238E27FC236}">
                <a16:creationId xmlns:a16="http://schemas.microsoft.com/office/drawing/2014/main" xmlns="" id="{390C8F56-DC65-464A-B8FF-B6C6AA7F1792}"/>
              </a:ext>
            </a:extLst>
          </p:cNvPr>
          <p:cNvSpPr>
            <a:spLocks noGrp="1"/>
          </p:cNvSpPr>
          <p:nvPr>
            <p:ph type="sldNum" idx="12"/>
          </p:nvPr>
        </p:nvSpPr>
        <p:spPr>
          <a:xfrm>
            <a:off x="8663844" y="4822706"/>
            <a:ext cx="480156" cy="320794"/>
          </a:xfrm>
        </p:spPr>
        <p:txBody>
          <a:bodyPr/>
          <a:lstStyle/>
          <a:p>
            <a:pPr marL="0" lvl="0" indent="0" algn="ctr" rtl="0">
              <a:spcBef>
                <a:spcPts val="0"/>
              </a:spcBef>
              <a:spcAft>
                <a:spcPts val="0"/>
              </a:spcAft>
              <a:buNone/>
            </a:pPr>
            <a:r>
              <a:rPr lang="en-US" altLang="ja" b="1" dirty="0"/>
              <a:t>21</a:t>
            </a:r>
          </a:p>
        </p:txBody>
      </p:sp>
    </p:spTree>
    <p:extLst>
      <p:ext uri="{BB962C8B-B14F-4D97-AF65-F5344CB8AC3E}">
        <p14:creationId xmlns:p14="http://schemas.microsoft.com/office/powerpoint/2010/main" val="2339220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xmlns="" id="{BBA586FF-FEE2-45D1-92C5-9CA25F1E0CB9}"/>
              </a:ext>
            </a:extLst>
          </p:cNvPr>
          <p:cNvSpPr>
            <a:spLocks noGrp="1"/>
          </p:cNvSpPr>
          <p:nvPr>
            <p:ph type="body" idx="1"/>
          </p:nvPr>
        </p:nvSpPr>
        <p:spPr/>
        <p:txBody>
          <a:bodyPr/>
          <a:lstStyle/>
          <a:p>
            <a:endParaRPr kumimoji="1" lang="ja-JP" altLang="en-US" dirty="0"/>
          </a:p>
        </p:txBody>
      </p:sp>
      <p:pic>
        <p:nvPicPr>
          <p:cNvPr id="6" name="図 5" descr="コンピューターのスクリーンショット&#10;&#10;自動的に生成された説明">
            <a:extLst>
              <a:ext uri="{FF2B5EF4-FFF2-40B4-BE49-F238E27FC236}">
                <a16:creationId xmlns:a16="http://schemas.microsoft.com/office/drawing/2014/main" xmlns="" id="{CF4B4F58-0F16-4BB6-9050-4C0DF5CB5B15}"/>
              </a:ext>
            </a:extLst>
          </p:cNvPr>
          <p:cNvPicPr>
            <a:picLocks noChangeAspect="1"/>
          </p:cNvPicPr>
          <p:nvPr/>
        </p:nvPicPr>
        <p:blipFill rotWithShape="1">
          <a:blip r:embed="rId3"/>
          <a:srcRect l="20937" t="13933" r="20677" b="29140"/>
          <a:stretch/>
        </p:blipFill>
        <p:spPr>
          <a:xfrm>
            <a:off x="5195" y="0"/>
            <a:ext cx="9138805" cy="5204028"/>
          </a:xfrm>
          <a:prstGeom prst="rect">
            <a:avLst/>
          </a:prstGeom>
        </p:spPr>
      </p:pic>
      <p:sp>
        <p:nvSpPr>
          <p:cNvPr id="5" name="正方形/長方形 4">
            <a:extLst>
              <a:ext uri="{FF2B5EF4-FFF2-40B4-BE49-F238E27FC236}">
                <a16:creationId xmlns:a16="http://schemas.microsoft.com/office/drawing/2014/main" xmlns="" id="{26DDCDD6-F393-4344-9890-5E0CDA0740C1}"/>
              </a:ext>
            </a:extLst>
          </p:cNvPr>
          <p:cNvSpPr/>
          <p:nvPr/>
        </p:nvSpPr>
        <p:spPr>
          <a:xfrm>
            <a:off x="264968" y="145473"/>
            <a:ext cx="4509655" cy="602672"/>
          </a:xfrm>
          <a:prstGeom prst="rect">
            <a:avLst/>
          </a:prstGeom>
          <a:solidFill>
            <a:schemeClr val="bg1">
              <a:alpha val="5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xmlns="" id="{F695A9B0-2E25-487E-986F-FFA066FB3A06}"/>
              </a:ext>
            </a:extLst>
          </p:cNvPr>
          <p:cNvSpPr>
            <a:spLocks noGrp="1"/>
          </p:cNvSpPr>
          <p:nvPr>
            <p:ph type="title"/>
          </p:nvPr>
        </p:nvSpPr>
        <p:spPr>
          <a:xfrm>
            <a:off x="226208" y="154079"/>
            <a:ext cx="8520600" cy="572700"/>
          </a:xfrm>
        </p:spPr>
        <p:txBody>
          <a:bodyPr/>
          <a:lstStyle/>
          <a:p>
            <a:r>
              <a:rPr kumimoji="1" lang="ja-JP" altLang="en-US" dirty="0"/>
              <a:t>「留学生」</a:t>
            </a:r>
            <a:r>
              <a:rPr kumimoji="1" lang="en-US" altLang="ja-JP" dirty="0"/>
              <a:t>×</a:t>
            </a:r>
            <a:r>
              <a:rPr kumimoji="1" lang="ja-JP" altLang="en-US" dirty="0"/>
              <a:t>「日本人学生」</a:t>
            </a:r>
          </a:p>
        </p:txBody>
      </p:sp>
      <p:sp>
        <p:nvSpPr>
          <p:cNvPr id="7" name="スライド番号プレースホルダー 6">
            <a:extLst>
              <a:ext uri="{FF2B5EF4-FFF2-40B4-BE49-F238E27FC236}">
                <a16:creationId xmlns:a16="http://schemas.microsoft.com/office/drawing/2014/main" xmlns="" id="{671859E9-332A-4962-98D6-16E9B4B98678}"/>
              </a:ext>
            </a:extLst>
          </p:cNvPr>
          <p:cNvSpPr>
            <a:spLocks noGrp="1"/>
          </p:cNvSpPr>
          <p:nvPr>
            <p:ph type="sldNum" idx="12"/>
          </p:nvPr>
        </p:nvSpPr>
        <p:spPr>
          <a:xfrm>
            <a:off x="8557950" y="4183075"/>
            <a:ext cx="548700" cy="393600"/>
          </a:xfrm>
        </p:spPr>
        <p:txBody>
          <a:bodyPr/>
          <a:lstStyle/>
          <a:p>
            <a:pPr marL="0" lvl="0" indent="0" algn="ctr" rtl="0">
              <a:spcBef>
                <a:spcPts val="0"/>
              </a:spcBef>
              <a:spcAft>
                <a:spcPts val="0"/>
              </a:spcAft>
              <a:buNone/>
            </a:pPr>
            <a:r>
              <a:rPr lang="en-US" altLang="ja" dirty="0"/>
              <a:t>22</a:t>
            </a:r>
            <a:endParaRPr lang="ja" altLang="en-US" dirty="0"/>
          </a:p>
        </p:txBody>
      </p:sp>
    </p:spTree>
    <p:extLst>
      <p:ext uri="{BB962C8B-B14F-4D97-AF65-F5344CB8AC3E}">
        <p14:creationId xmlns:p14="http://schemas.microsoft.com/office/powerpoint/2010/main" val="1201991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ビジョン</a:t>
            </a:r>
            <a:endParaRPr dirty="0"/>
          </a:p>
        </p:txBody>
      </p:sp>
      <p:graphicFrame>
        <p:nvGraphicFramePr>
          <p:cNvPr id="4" name="図表 3">
            <a:extLst>
              <a:ext uri="{FF2B5EF4-FFF2-40B4-BE49-F238E27FC236}">
                <a16:creationId xmlns:a16="http://schemas.microsoft.com/office/drawing/2014/main" xmlns="" id="{908F0DE2-A894-4F33-BA9A-855468D94D01}"/>
              </a:ext>
            </a:extLst>
          </p:cNvPr>
          <p:cNvGraphicFramePr/>
          <p:nvPr>
            <p:extLst>
              <p:ext uri="{D42A27DB-BD31-4B8C-83A1-F6EECF244321}">
                <p14:modId xmlns:p14="http://schemas.microsoft.com/office/powerpoint/2010/main" val="1183083365"/>
              </p:ext>
            </p:extLst>
          </p:nvPr>
        </p:nvGraphicFramePr>
        <p:xfrm>
          <a:off x="994990" y="1098584"/>
          <a:ext cx="7154020" cy="3220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直線コネクタ 2">
            <a:extLst>
              <a:ext uri="{FF2B5EF4-FFF2-40B4-BE49-F238E27FC236}">
                <a16:creationId xmlns:a16="http://schemas.microsoft.com/office/drawing/2014/main" xmlns="" id="{5B4FBC34-76B6-43D0-A593-2C716DEEC185}"/>
              </a:ext>
            </a:extLst>
          </p:cNvPr>
          <p:cNvCxnSpPr/>
          <p:nvPr/>
        </p:nvCxnSpPr>
        <p:spPr>
          <a:xfrm>
            <a:off x="311700" y="940360"/>
            <a:ext cx="1621134"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スライド番号プレースホルダー 1">
            <a:extLst>
              <a:ext uri="{FF2B5EF4-FFF2-40B4-BE49-F238E27FC236}">
                <a16:creationId xmlns:a16="http://schemas.microsoft.com/office/drawing/2014/main" xmlns="" id="{C8B92AAA-B1E0-43CE-B16E-A460CF05A3D6}"/>
              </a:ext>
            </a:extLst>
          </p:cNvPr>
          <p:cNvSpPr>
            <a:spLocks noGrp="1"/>
          </p:cNvSpPr>
          <p:nvPr>
            <p:ph type="sldNum" idx="12"/>
          </p:nvPr>
        </p:nvSpPr>
        <p:spPr/>
        <p:txBody>
          <a:bodyPr/>
          <a:lstStyle/>
          <a:p>
            <a:pPr marL="0" lvl="0" indent="0" algn="l" rtl="0">
              <a:spcBef>
                <a:spcPts val="0"/>
              </a:spcBef>
              <a:spcAft>
                <a:spcPts val="0"/>
              </a:spcAft>
              <a:buNone/>
            </a:pPr>
            <a:r>
              <a:rPr lang="en-US" altLang="ja" dirty="0"/>
              <a:t>23</a:t>
            </a:r>
            <a:endParaRPr lang="ja"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3">
            <a:extLst>
              <a:ext uri="{FF2B5EF4-FFF2-40B4-BE49-F238E27FC236}">
                <a16:creationId xmlns:a16="http://schemas.microsoft.com/office/drawing/2014/main" xmlns="" id="{211B5961-3D80-4531-AD12-48515A8B0BAE}"/>
              </a:ext>
            </a:extLst>
          </p:cNvPr>
          <p:cNvSpPr>
            <a:spLocks noGrp="1"/>
          </p:cNvSpPr>
          <p:nvPr>
            <p:ph type="body" idx="1"/>
          </p:nvPr>
        </p:nvSpPr>
        <p:spPr>
          <a:xfrm>
            <a:off x="1166270" y="2571750"/>
            <a:ext cx="6811459" cy="334566"/>
          </a:xfrm>
        </p:spPr>
        <p:txBody>
          <a:bodyPr/>
          <a:lstStyle/>
          <a:p>
            <a:pPr eaLnBrk="1" hangingPunct="1"/>
            <a:r>
              <a:rPr lang="ja-JP" altLang="en-US" sz="3600" dirty="0">
                <a:solidFill>
                  <a:srgbClr val="4A452A"/>
                </a:solidFill>
              </a:rPr>
              <a:t>ご清聴ありがとうございました。</a:t>
            </a:r>
          </a:p>
        </p:txBody>
      </p:sp>
      <p:sp>
        <p:nvSpPr>
          <p:cNvPr id="2" name="スライド番号プレースホルダー 1">
            <a:extLst>
              <a:ext uri="{FF2B5EF4-FFF2-40B4-BE49-F238E27FC236}">
                <a16:creationId xmlns:a16="http://schemas.microsoft.com/office/drawing/2014/main" xmlns="" id="{DC21EB33-50B5-4A30-812B-E51F3B8053F5}"/>
              </a:ext>
            </a:extLst>
          </p:cNvPr>
          <p:cNvSpPr>
            <a:spLocks noGrp="1"/>
          </p:cNvSpPr>
          <p:nvPr>
            <p:ph type="sldNum" sz="quarter" idx="10"/>
          </p:nvPr>
        </p:nvSpPr>
        <p:spPr/>
        <p:txBody>
          <a:bodyPr/>
          <a:lstStyle/>
          <a:p>
            <a:fld id="{91867BED-1833-4B8B-BEE3-EE3E946568F5}" type="slidenum">
              <a:rPr lang="ja-JP" altLang="en-US" smtClean="0"/>
              <a:pPr/>
              <a:t>24</a:t>
            </a:fld>
            <a:endParaRPr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A974B2D-AF83-4C04-93FA-6CBFDDDACCCD}"/>
              </a:ext>
            </a:extLst>
          </p:cNvPr>
          <p:cNvSpPr>
            <a:spLocks noGrp="1"/>
          </p:cNvSpPr>
          <p:nvPr>
            <p:ph type="title"/>
          </p:nvPr>
        </p:nvSpPr>
        <p:spPr>
          <a:xfrm>
            <a:off x="311700" y="243760"/>
            <a:ext cx="5031161" cy="755700"/>
          </a:xfrm>
        </p:spPr>
        <p:txBody>
          <a:bodyPr/>
          <a:lstStyle/>
          <a:p>
            <a:r>
              <a:rPr kumimoji="1" lang="ja-JP" altLang="en-US" sz="2800" dirty="0"/>
              <a:t>大阪でのヒアリング調査一覧</a:t>
            </a:r>
          </a:p>
        </p:txBody>
      </p:sp>
      <p:sp>
        <p:nvSpPr>
          <p:cNvPr id="3" name="テキスト プレースホルダー 2">
            <a:extLst>
              <a:ext uri="{FF2B5EF4-FFF2-40B4-BE49-F238E27FC236}">
                <a16:creationId xmlns:a16="http://schemas.microsoft.com/office/drawing/2014/main" xmlns="" id="{05182747-4C88-449A-BCB8-FAADF39DD30D}"/>
              </a:ext>
            </a:extLst>
          </p:cNvPr>
          <p:cNvSpPr>
            <a:spLocks noGrp="1"/>
          </p:cNvSpPr>
          <p:nvPr>
            <p:ph type="body" idx="1"/>
          </p:nvPr>
        </p:nvSpPr>
        <p:spPr>
          <a:xfrm>
            <a:off x="311700" y="1389600"/>
            <a:ext cx="8497374" cy="3179400"/>
          </a:xfrm>
        </p:spPr>
        <p:txBody>
          <a:bodyPr/>
          <a:lstStyle/>
          <a:p>
            <a:pPr marL="152400" indent="0">
              <a:buNone/>
            </a:pPr>
            <a:r>
              <a:rPr kumimoji="1" lang="ja-JP" altLang="en-US" sz="1800" dirty="0"/>
              <a:t>・大阪観光局　北中孝幸さん・塩見正成さん・</a:t>
            </a:r>
            <a:r>
              <a:rPr kumimoji="1" lang="ja-JP" altLang="ja-JP" sz="1800" dirty="0"/>
              <a:t>芳田隆さん</a:t>
            </a:r>
            <a:endParaRPr kumimoji="1" lang="en-US" altLang="ja-JP" sz="1800" dirty="0"/>
          </a:p>
          <a:p>
            <a:pPr marL="152400" indent="0">
              <a:buNone/>
            </a:pPr>
            <a:r>
              <a:rPr kumimoji="1" lang="ja-JP" altLang="en-US" sz="1800" dirty="0"/>
              <a:t>　理事長 溝畑宏さん</a:t>
            </a:r>
            <a:endParaRPr kumimoji="1" lang="en-US" altLang="ja-JP" sz="1800" dirty="0"/>
          </a:p>
          <a:p>
            <a:pPr marL="152400" indent="0">
              <a:buNone/>
            </a:pPr>
            <a:r>
              <a:rPr kumimoji="1" lang="ja-JP" altLang="en-US" sz="1800" dirty="0"/>
              <a:t>・なんば観光案内所　</a:t>
            </a:r>
            <a:endParaRPr kumimoji="1" lang="en-US" altLang="ja-JP" sz="1800" dirty="0"/>
          </a:p>
          <a:p>
            <a:pPr marL="152400" indent="0">
              <a:buNone/>
            </a:pPr>
            <a:r>
              <a:rPr kumimoji="1" lang="ja-JP" altLang="en-US" sz="1800" dirty="0"/>
              <a:t>・黒門市場商店街振興組合理事長　山本善規さん</a:t>
            </a:r>
            <a:endParaRPr kumimoji="1" lang="en-US" altLang="ja-JP" sz="1800" dirty="0"/>
          </a:p>
          <a:p>
            <a:pPr marL="152400" indent="0">
              <a:buNone/>
            </a:pPr>
            <a:r>
              <a:rPr kumimoji="1" lang="ja-JP" altLang="en-US" sz="1800" dirty="0"/>
              <a:t>・自由軒</a:t>
            </a:r>
            <a:endParaRPr kumimoji="1" lang="en-US" altLang="ja-JP" sz="1800" dirty="0"/>
          </a:p>
          <a:p>
            <a:pPr marL="152400" indent="0">
              <a:buNone/>
            </a:pPr>
            <a:r>
              <a:rPr kumimoji="1" lang="ja-JP" altLang="en-US" sz="1800" dirty="0"/>
              <a:t>・串カツだるま　難波本店</a:t>
            </a:r>
            <a:endParaRPr kumimoji="1" lang="en-US" altLang="ja-JP" sz="1800" dirty="0"/>
          </a:p>
          <a:p>
            <a:pPr marL="152400" indent="0">
              <a:buNone/>
            </a:pPr>
            <a:r>
              <a:rPr kumimoji="1" lang="ja-JP" altLang="en-US" sz="1800" dirty="0"/>
              <a:t>・ゲストハウス</a:t>
            </a:r>
            <a:r>
              <a:rPr kumimoji="1" lang="en-US" altLang="ja-JP" sz="1800" dirty="0"/>
              <a:t>MIYABI</a:t>
            </a:r>
          </a:p>
          <a:p>
            <a:pPr marL="152400" indent="0">
              <a:buNone/>
            </a:pPr>
            <a:endParaRPr kumimoji="1" lang="ja-JP" altLang="en-US" dirty="0"/>
          </a:p>
        </p:txBody>
      </p:sp>
      <p:cxnSp>
        <p:nvCxnSpPr>
          <p:cNvPr id="6" name="直線コネクタ 5">
            <a:extLst>
              <a:ext uri="{FF2B5EF4-FFF2-40B4-BE49-F238E27FC236}">
                <a16:creationId xmlns:a16="http://schemas.microsoft.com/office/drawing/2014/main" xmlns="" id="{1556D1E9-480D-4785-96CF-A3BB00A28B72}"/>
              </a:ext>
            </a:extLst>
          </p:cNvPr>
          <p:cNvCxnSpPr>
            <a:cxnSpLocks/>
          </p:cNvCxnSpPr>
          <p:nvPr/>
        </p:nvCxnSpPr>
        <p:spPr>
          <a:xfrm>
            <a:off x="388089" y="962246"/>
            <a:ext cx="4710223"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5" name="スライド番号プレースホルダー 4">
            <a:extLst>
              <a:ext uri="{FF2B5EF4-FFF2-40B4-BE49-F238E27FC236}">
                <a16:creationId xmlns:a16="http://schemas.microsoft.com/office/drawing/2014/main" xmlns="" id="{A5A4A56A-FE30-4C6D-88F7-308A637BD5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3</a:t>
            </a:fld>
            <a:endParaRPr lang="ja" altLang="en-US"/>
          </a:p>
        </p:txBody>
      </p:sp>
    </p:spTree>
    <p:extLst>
      <p:ext uri="{BB962C8B-B14F-4D97-AF65-F5344CB8AC3E}">
        <p14:creationId xmlns:p14="http://schemas.microsoft.com/office/powerpoint/2010/main" val="1044002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123" name="Google Shape;123;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p>
          <a:p>
            <a:pPr marL="0" lvl="0" indent="0" algn="l" rtl="0">
              <a:lnSpc>
                <a:spcPct val="115000"/>
              </a:lnSpc>
              <a:spcBef>
                <a:spcPts val="1600"/>
              </a:spcBef>
              <a:spcAft>
                <a:spcPts val="1600"/>
              </a:spcAft>
              <a:buSzPts val="1800"/>
              <a:buNone/>
            </a:pPr>
            <a:endParaRPr/>
          </a:p>
        </p:txBody>
      </p:sp>
      <p:pic>
        <p:nvPicPr>
          <p:cNvPr id="124" name="Google Shape;124;p27"/>
          <p:cNvPicPr preferRelativeResize="0"/>
          <p:nvPr/>
        </p:nvPicPr>
        <p:blipFill rotWithShape="1">
          <a:blip r:embed="rId3">
            <a:alphaModFix/>
          </a:blip>
          <a:srcRect l="14317" t="14797" r="15634" b="7808"/>
          <a:stretch/>
        </p:blipFill>
        <p:spPr>
          <a:xfrm>
            <a:off x="1427777" y="445025"/>
            <a:ext cx="6288438" cy="4631801"/>
          </a:xfrm>
          <a:prstGeom prst="rect">
            <a:avLst/>
          </a:prstGeom>
          <a:noFill/>
          <a:ln>
            <a:noFill/>
          </a:ln>
        </p:spPr>
      </p:pic>
      <p:sp>
        <p:nvSpPr>
          <p:cNvPr id="125" name="Google Shape;125;p27"/>
          <p:cNvSpPr txBox="1"/>
          <p:nvPr/>
        </p:nvSpPr>
        <p:spPr>
          <a:xfrm>
            <a:off x="5865025" y="1809475"/>
            <a:ext cx="3058500" cy="247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6" name="Google Shape;126;p27"/>
          <p:cNvSpPr txBox="1"/>
          <p:nvPr/>
        </p:nvSpPr>
        <p:spPr>
          <a:xfrm>
            <a:off x="7338000" y="3045750"/>
            <a:ext cx="2817600" cy="173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endParaRPr sz="1000"/>
          </a:p>
          <a:p>
            <a:pPr marL="0" marR="0" lvl="0" indent="0" algn="l" rtl="0">
              <a:lnSpc>
                <a:spcPct val="100000"/>
              </a:lnSpc>
              <a:spcBef>
                <a:spcPts val="0"/>
              </a:spcBef>
              <a:spcAft>
                <a:spcPts val="0"/>
              </a:spcAft>
              <a:buClr>
                <a:srgbClr val="000000"/>
              </a:buClr>
              <a:buSzPts val="2400"/>
              <a:buFont typeface="Arial"/>
              <a:buNone/>
            </a:pPr>
            <a:r>
              <a:rPr lang="ja" sz="1000"/>
              <a:t>観光局HPより抜粋</a:t>
            </a:r>
            <a:endParaRPr sz="1000" b="0" i="0" u="none" strike="noStrike" cap="none">
              <a:solidFill>
                <a:srgbClr val="000000"/>
              </a:solidFill>
              <a:latin typeface="Arial"/>
              <a:ea typeface="Arial"/>
              <a:cs typeface="Arial"/>
              <a:sym typeface="Arial"/>
            </a:endParaRPr>
          </a:p>
        </p:txBody>
      </p:sp>
      <p:sp>
        <p:nvSpPr>
          <p:cNvPr id="2" name="スライド番号プレースホルダー 1">
            <a:extLst>
              <a:ext uri="{FF2B5EF4-FFF2-40B4-BE49-F238E27FC236}">
                <a16:creationId xmlns:a16="http://schemas.microsoft.com/office/drawing/2014/main" xmlns="" id="{03B110C8-9511-4FAF-B20E-AAC47BAA22FC}"/>
              </a:ext>
            </a:extLst>
          </p:cNvPr>
          <p:cNvSpPr>
            <a:spLocks noGrp="1"/>
          </p:cNvSpPr>
          <p:nvPr>
            <p:ph type="sldNum" idx="12"/>
          </p:nvPr>
        </p:nvSpPr>
        <p:spPr/>
        <p:txBody>
          <a:bodyPr/>
          <a:lstStyle/>
          <a:p>
            <a:pPr marL="0" lvl="0" indent="0" algn="l" rtl="0">
              <a:spcBef>
                <a:spcPts val="0"/>
              </a:spcBef>
              <a:spcAft>
                <a:spcPts val="0"/>
              </a:spcAft>
              <a:buNone/>
            </a:pPr>
            <a:r>
              <a:rPr lang="en-US" altLang="ja" dirty="0"/>
              <a:t>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8"/>
          <p:cNvSpPr/>
          <p:nvPr/>
        </p:nvSpPr>
        <p:spPr>
          <a:xfrm>
            <a:off x="808275" y="3866225"/>
            <a:ext cx="1111500" cy="35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外国人観光客が困っていること</a:t>
            </a:r>
            <a:endParaRPr dirty="0"/>
          </a:p>
        </p:txBody>
      </p:sp>
      <p:sp>
        <p:nvSpPr>
          <p:cNvPr id="134" name="Google Shape;13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5" name="Google Shape;135;p28"/>
          <p:cNvPicPr preferRelativeResize="0"/>
          <p:nvPr/>
        </p:nvPicPr>
        <p:blipFill rotWithShape="1">
          <a:blip r:embed="rId3">
            <a:alphaModFix/>
          </a:blip>
          <a:srcRect l="28990" t="27293" r="26117" b="25089"/>
          <a:stretch/>
        </p:blipFill>
        <p:spPr>
          <a:xfrm>
            <a:off x="385170" y="1152463"/>
            <a:ext cx="5276082" cy="3730823"/>
          </a:xfrm>
          <a:prstGeom prst="rect">
            <a:avLst/>
          </a:prstGeom>
          <a:noFill/>
          <a:ln>
            <a:noFill/>
          </a:ln>
        </p:spPr>
      </p:pic>
      <p:sp>
        <p:nvSpPr>
          <p:cNvPr id="136" name="Google Shape;136;p28"/>
          <p:cNvSpPr txBox="1"/>
          <p:nvPr/>
        </p:nvSpPr>
        <p:spPr>
          <a:xfrm>
            <a:off x="6168600" y="3991425"/>
            <a:ext cx="2663700" cy="9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t>2017年　黒門市場商店街　</a:t>
            </a:r>
            <a:endParaRPr/>
          </a:p>
          <a:p>
            <a:pPr marL="0" lvl="0" indent="0" algn="l" rtl="0">
              <a:spcBef>
                <a:spcPts val="0"/>
              </a:spcBef>
              <a:spcAft>
                <a:spcPts val="0"/>
              </a:spcAft>
              <a:buNone/>
            </a:pPr>
            <a:r>
              <a:rPr lang="ja"/>
              <a:t>外国人対象アンケート結果</a:t>
            </a:r>
            <a:endParaRPr/>
          </a:p>
        </p:txBody>
      </p:sp>
      <p:sp>
        <p:nvSpPr>
          <p:cNvPr id="137" name="Google Shape;137;p28"/>
          <p:cNvSpPr/>
          <p:nvPr/>
        </p:nvSpPr>
        <p:spPr>
          <a:xfrm>
            <a:off x="192875" y="3930525"/>
            <a:ext cx="679800" cy="2940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8"/>
          <p:cNvSpPr/>
          <p:nvPr/>
        </p:nvSpPr>
        <p:spPr>
          <a:xfrm>
            <a:off x="192875" y="3513475"/>
            <a:ext cx="679800" cy="2940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8"/>
          <p:cNvSpPr/>
          <p:nvPr/>
        </p:nvSpPr>
        <p:spPr>
          <a:xfrm>
            <a:off x="192875" y="3096425"/>
            <a:ext cx="679800" cy="2940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直線コネクタ 10">
            <a:extLst>
              <a:ext uri="{FF2B5EF4-FFF2-40B4-BE49-F238E27FC236}">
                <a16:creationId xmlns:a16="http://schemas.microsoft.com/office/drawing/2014/main" xmlns="" id="{757400AB-1BE8-4D05-9280-E28430A5B1FE}"/>
              </a:ext>
            </a:extLst>
          </p:cNvPr>
          <p:cNvCxnSpPr>
            <a:cxnSpLocks/>
          </p:cNvCxnSpPr>
          <p:nvPr/>
        </p:nvCxnSpPr>
        <p:spPr>
          <a:xfrm>
            <a:off x="311700" y="930118"/>
            <a:ext cx="505424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スライド番号プレースホルダー 1">
            <a:extLst>
              <a:ext uri="{FF2B5EF4-FFF2-40B4-BE49-F238E27FC236}">
                <a16:creationId xmlns:a16="http://schemas.microsoft.com/office/drawing/2014/main" xmlns="" id="{9AC94651-2D5C-4BBD-8468-533F24625B99}"/>
              </a:ext>
            </a:extLst>
          </p:cNvPr>
          <p:cNvSpPr>
            <a:spLocks noGrp="1"/>
          </p:cNvSpPr>
          <p:nvPr>
            <p:ph type="sldNum" idx="12"/>
          </p:nvPr>
        </p:nvSpPr>
        <p:spPr/>
        <p:txBody>
          <a:bodyPr/>
          <a:lstStyle/>
          <a:p>
            <a:pPr marL="0" lvl="0" indent="0" algn="ctr" rtl="0">
              <a:spcBef>
                <a:spcPts val="0"/>
              </a:spcBef>
              <a:spcAft>
                <a:spcPts val="0"/>
              </a:spcAft>
              <a:buNone/>
            </a:pPr>
            <a:r>
              <a:rPr lang="en-US" altLang="ja" dirty="0"/>
              <a:t>5</a:t>
            </a:r>
            <a:endParaRPr lang="ja" altLang="en-US" dirty="0"/>
          </a:p>
        </p:txBody>
      </p:sp>
      <p:sp>
        <p:nvSpPr>
          <p:cNvPr id="12" name="Google Shape;137;p28">
            <a:extLst>
              <a:ext uri="{FF2B5EF4-FFF2-40B4-BE49-F238E27FC236}">
                <a16:creationId xmlns:a16="http://schemas.microsoft.com/office/drawing/2014/main" xmlns="" id="{CB6604DE-4B94-4071-9EAE-633ED9873764}"/>
              </a:ext>
            </a:extLst>
          </p:cNvPr>
          <p:cNvSpPr/>
          <p:nvPr/>
        </p:nvSpPr>
        <p:spPr>
          <a:xfrm>
            <a:off x="192875" y="4347475"/>
            <a:ext cx="679800" cy="294000"/>
          </a:xfrm>
          <a:prstGeom prst="rightArrow">
            <a:avLst>
              <a:gd name="adj1" fmla="val 50000"/>
              <a:gd name="adj2" fmla="val 50000"/>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additive="base">
                                        <p:cTn id="7" dur="500" fill="hold"/>
                                        <p:tgtEl>
                                          <p:spTgt spid="139"/>
                                        </p:tgtEl>
                                        <p:attrNameLst>
                                          <p:attrName>ppt_x</p:attrName>
                                        </p:attrNameLst>
                                      </p:cBhvr>
                                      <p:tavLst>
                                        <p:tav tm="0">
                                          <p:val>
                                            <p:strVal val="#ppt_x"/>
                                          </p:val>
                                        </p:tav>
                                        <p:tav tm="100000">
                                          <p:val>
                                            <p:strVal val="#ppt_x"/>
                                          </p:val>
                                        </p:tav>
                                      </p:tavLst>
                                    </p:anim>
                                    <p:anim calcmode="lin" valueType="num">
                                      <p:cBhvr additive="base">
                                        <p:cTn id="8" dur="500" fill="hold"/>
                                        <p:tgtEl>
                                          <p:spTgt spid="1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8"/>
                                        </p:tgtEl>
                                        <p:attrNameLst>
                                          <p:attrName>style.visibility</p:attrName>
                                        </p:attrNameLst>
                                      </p:cBhvr>
                                      <p:to>
                                        <p:strVal val="visible"/>
                                      </p:to>
                                    </p:set>
                                    <p:anim calcmode="lin" valueType="num">
                                      <p:cBhvr additive="base">
                                        <p:cTn id="11" dur="500" fill="hold"/>
                                        <p:tgtEl>
                                          <p:spTgt spid="138"/>
                                        </p:tgtEl>
                                        <p:attrNameLst>
                                          <p:attrName>ppt_x</p:attrName>
                                        </p:attrNameLst>
                                      </p:cBhvr>
                                      <p:tavLst>
                                        <p:tav tm="0">
                                          <p:val>
                                            <p:strVal val="#ppt_x"/>
                                          </p:val>
                                        </p:tav>
                                        <p:tav tm="100000">
                                          <p:val>
                                            <p:strVal val="#ppt_x"/>
                                          </p:val>
                                        </p:tav>
                                      </p:tavLst>
                                    </p:anim>
                                    <p:anim calcmode="lin" valueType="num">
                                      <p:cBhvr additive="base">
                                        <p:cTn id="12" dur="500" fill="hold"/>
                                        <p:tgtEl>
                                          <p:spTgt spid="1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additive="base">
                                        <p:cTn id="15" dur="500" fill="hold"/>
                                        <p:tgtEl>
                                          <p:spTgt spid="137"/>
                                        </p:tgtEl>
                                        <p:attrNameLst>
                                          <p:attrName>ppt_x</p:attrName>
                                        </p:attrNameLst>
                                      </p:cBhvr>
                                      <p:tavLst>
                                        <p:tav tm="0">
                                          <p:val>
                                            <p:strVal val="#ppt_x"/>
                                          </p:val>
                                        </p:tav>
                                        <p:tav tm="100000">
                                          <p:val>
                                            <p:strVal val="#ppt_x"/>
                                          </p:val>
                                        </p:tav>
                                      </p:tavLst>
                                    </p:anim>
                                    <p:anim calcmode="lin" valueType="num">
                                      <p:cBhvr additive="base">
                                        <p:cTn id="16"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黒門市場での取り組み</a:t>
            </a:r>
            <a:endParaRPr dirty="0"/>
          </a:p>
        </p:txBody>
      </p:sp>
      <p:sp>
        <p:nvSpPr>
          <p:cNvPr id="146" name="Google Shape;146;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7" name="Google Shape;147;p29"/>
          <p:cNvPicPr preferRelativeResize="0"/>
          <p:nvPr/>
        </p:nvPicPr>
        <p:blipFill rotWithShape="1">
          <a:blip r:embed="rId3">
            <a:alphaModFix/>
          </a:blip>
          <a:srcRect l="52709" t="19788" r="5183" b="33331"/>
          <a:stretch/>
        </p:blipFill>
        <p:spPr>
          <a:xfrm>
            <a:off x="4881350" y="1382075"/>
            <a:ext cx="4115177" cy="3054425"/>
          </a:xfrm>
          <a:prstGeom prst="rect">
            <a:avLst/>
          </a:prstGeom>
          <a:noFill/>
          <a:ln>
            <a:noFill/>
          </a:ln>
        </p:spPr>
      </p:pic>
      <p:pic>
        <p:nvPicPr>
          <p:cNvPr id="148" name="Google Shape;148;p29"/>
          <p:cNvPicPr preferRelativeResize="0"/>
          <p:nvPr/>
        </p:nvPicPr>
        <p:blipFill rotWithShape="1">
          <a:blip r:embed="rId4">
            <a:alphaModFix/>
          </a:blip>
          <a:srcRect l="57133" t="27621" r="9100" b="38116"/>
          <a:stretch/>
        </p:blipFill>
        <p:spPr>
          <a:xfrm>
            <a:off x="311700" y="1445925"/>
            <a:ext cx="4420884" cy="2990576"/>
          </a:xfrm>
          <a:prstGeom prst="rect">
            <a:avLst/>
          </a:prstGeom>
          <a:noFill/>
          <a:ln>
            <a:noFill/>
          </a:ln>
        </p:spPr>
      </p:pic>
      <p:cxnSp>
        <p:nvCxnSpPr>
          <p:cNvPr id="7" name="直線コネクタ 6">
            <a:extLst>
              <a:ext uri="{FF2B5EF4-FFF2-40B4-BE49-F238E27FC236}">
                <a16:creationId xmlns:a16="http://schemas.microsoft.com/office/drawing/2014/main" xmlns="" id="{F5726F61-9BF7-43D1-91AD-2CF13FC8712D}"/>
              </a:ext>
            </a:extLst>
          </p:cNvPr>
          <p:cNvCxnSpPr>
            <a:cxnSpLocks/>
          </p:cNvCxnSpPr>
          <p:nvPr/>
        </p:nvCxnSpPr>
        <p:spPr>
          <a:xfrm>
            <a:off x="311700" y="956787"/>
            <a:ext cx="3685378"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スライド番号プレースホルダー 1">
            <a:extLst>
              <a:ext uri="{FF2B5EF4-FFF2-40B4-BE49-F238E27FC236}">
                <a16:creationId xmlns:a16="http://schemas.microsoft.com/office/drawing/2014/main" xmlns="" id="{936AC3B1-3F3E-4D83-8215-83DD55DBF8A1}"/>
              </a:ext>
            </a:extLst>
          </p:cNvPr>
          <p:cNvSpPr>
            <a:spLocks noGrp="1"/>
          </p:cNvSpPr>
          <p:nvPr>
            <p:ph type="sldNum" idx="12"/>
          </p:nvPr>
        </p:nvSpPr>
        <p:spPr/>
        <p:txBody>
          <a:bodyPr/>
          <a:lstStyle/>
          <a:p>
            <a:pPr marL="0" lvl="0" indent="0" algn="ctr" rtl="0">
              <a:spcBef>
                <a:spcPts val="0"/>
              </a:spcBef>
              <a:spcAft>
                <a:spcPts val="0"/>
              </a:spcAft>
              <a:buNone/>
            </a:pPr>
            <a:r>
              <a:rPr lang="en-US" altLang="ja" dirty="0"/>
              <a:t>6</a:t>
            </a:r>
            <a:endParaRPr lang="ja"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a:t>
            </a:r>
            <a:r>
              <a:rPr lang="ja-JP" altLang="en-US" dirty="0"/>
              <a:t>大阪</a:t>
            </a:r>
            <a:r>
              <a:rPr lang="ja" dirty="0"/>
              <a:t>らしさ」とは…？</a:t>
            </a:r>
            <a:endParaRPr dirty="0"/>
          </a:p>
        </p:txBody>
      </p:sp>
      <p:sp>
        <p:nvSpPr>
          <p:cNvPr id="155" name="Google Shape;155;p30"/>
          <p:cNvSpPr txBox="1">
            <a:spLocks noGrp="1"/>
          </p:cNvSpPr>
          <p:nvPr>
            <p:ph type="body" idx="1"/>
          </p:nvPr>
        </p:nvSpPr>
        <p:spPr>
          <a:xfrm>
            <a:off x="311700" y="1152475"/>
            <a:ext cx="8520600" cy="3416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ja" dirty="0">
                <a:solidFill>
                  <a:schemeClr val="dk1"/>
                </a:solidFill>
              </a:rPr>
              <a:t>外国人観光客から見た印象</a:t>
            </a:r>
            <a:endParaRPr dirty="0">
              <a:solidFill>
                <a:schemeClr val="dk1"/>
              </a:solidFill>
            </a:endParaRPr>
          </a:p>
        </p:txBody>
      </p:sp>
      <p:pic>
        <p:nvPicPr>
          <p:cNvPr id="156" name="Google Shape;156;p30"/>
          <p:cNvPicPr preferRelativeResize="0"/>
          <p:nvPr/>
        </p:nvPicPr>
        <p:blipFill rotWithShape="1">
          <a:blip r:embed="rId3">
            <a:alphaModFix/>
          </a:blip>
          <a:srcRect l="52699" t="20535" r="5968" b="34929"/>
          <a:stretch/>
        </p:blipFill>
        <p:spPr>
          <a:xfrm>
            <a:off x="385901" y="1591163"/>
            <a:ext cx="3113677" cy="2236726"/>
          </a:xfrm>
          <a:prstGeom prst="rect">
            <a:avLst/>
          </a:prstGeom>
          <a:noFill/>
          <a:ln>
            <a:noFill/>
          </a:ln>
        </p:spPr>
      </p:pic>
      <p:cxnSp>
        <p:nvCxnSpPr>
          <p:cNvPr id="157" name="Google Shape;157;p30"/>
          <p:cNvCxnSpPr/>
          <p:nvPr/>
        </p:nvCxnSpPr>
        <p:spPr>
          <a:xfrm rot="10800000" flipH="1">
            <a:off x="385900" y="2052275"/>
            <a:ext cx="3115800" cy="5100"/>
          </a:xfrm>
          <a:prstGeom prst="straightConnector1">
            <a:avLst/>
          </a:prstGeom>
          <a:noFill/>
          <a:ln w="38100" cap="flat" cmpd="sng">
            <a:solidFill>
              <a:srgbClr val="FF0000"/>
            </a:solidFill>
            <a:prstDash val="solid"/>
            <a:round/>
            <a:headEnd type="none" w="med" len="med"/>
            <a:tailEnd type="none" w="med" len="med"/>
          </a:ln>
        </p:spPr>
      </p:cxnSp>
      <p:sp>
        <p:nvSpPr>
          <p:cNvPr id="158" name="Google Shape;158;p30"/>
          <p:cNvSpPr txBox="1"/>
          <p:nvPr/>
        </p:nvSpPr>
        <p:spPr>
          <a:xfrm>
            <a:off x="385900" y="3870775"/>
            <a:ext cx="2884200" cy="6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a:t>2017年黒門市場商店街</a:t>
            </a:r>
            <a:endParaRPr/>
          </a:p>
          <a:p>
            <a:pPr marL="0" lvl="0" indent="0" algn="l" rtl="0">
              <a:spcBef>
                <a:spcPts val="0"/>
              </a:spcBef>
              <a:spcAft>
                <a:spcPts val="0"/>
              </a:spcAft>
              <a:buNone/>
            </a:pPr>
            <a:r>
              <a:rPr lang="ja"/>
              <a:t>外国人対象アンケート結果</a:t>
            </a:r>
            <a:endParaRPr/>
          </a:p>
        </p:txBody>
      </p:sp>
      <p:pic>
        <p:nvPicPr>
          <p:cNvPr id="159" name="Google Shape;159;p30"/>
          <p:cNvPicPr preferRelativeResize="0"/>
          <p:nvPr/>
        </p:nvPicPr>
        <p:blipFill rotWithShape="1">
          <a:blip r:embed="rId4">
            <a:alphaModFix/>
          </a:blip>
          <a:srcRect l="52708" t="36081" r="5873" b="17801"/>
          <a:stretch/>
        </p:blipFill>
        <p:spPr>
          <a:xfrm>
            <a:off x="4412451" y="1591174"/>
            <a:ext cx="3013232" cy="2236726"/>
          </a:xfrm>
          <a:prstGeom prst="rect">
            <a:avLst/>
          </a:prstGeom>
          <a:noFill/>
          <a:ln>
            <a:noFill/>
          </a:ln>
        </p:spPr>
      </p:pic>
      <p:sp>
        <p:nvSpPr>
          <p:cNvPr id="160" name="Google Shape;160;p30"/>
          <p:cNvSpPr txBox="1"/>
          <p:nvPr/>
        </p:nvSpPr>
        <p:spPr>
          <a:xfrm>
            <a:off x="4353575" y="1152475"/>
            <a:ext cx="5290500" cy="6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800"/>
              <a:t>黒門市場理事長山本さんの思い</a:t>
            </a:r>
            <a:endParaRPr sz="1800"/>
          </a:p>
        </p:txBody>
      </p:sp>
      <p:sp>
        <p:nvSpPr>
          <p:cNvPr id="161" name="Google Shape;161;p30"/>
          <p:cNvSpPr txBox="1"/>
          <p:nvPr/>
        </p:nvSpPr>
        <p:spPr>
          <a:xfrm>
            <a:off x="4353575" y="4036075"/>
            <a:ext cx="38118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dirty="0"/>
              <a:t>「日本人が少なくなり、昔ながらの良さはなくなってしまった。その点は</a:t>
            </a:r>
            <a:r>
              <a:rPr lang="ja" sz="1800" b="1" dirty="0"/>
              <a:t>さみしい</a:t>
            </a:r>
            <a:r>
              <a:rPr lang="ja" dirty="0"/>
              <a:t>。」</a:t>
            </a:r>
            <a:endParaRPr dirty="0"/>
          </a:p>
        </p:txBody>
      </p:sp>
      <p:cxnSp>
        <p:nvCxnSpPr>
          <p:cNvPr id="11" name="直線コネクタ 10">
            <a:extLst>
              <a:ext uri="{FF2B5EF4-FFF2-40B4-BE49-F238E27FC236}">
                <a16:creationId xmlns:a16="http://schemas.microsoft.com/office/drawing/2014/main" xmlns="" id="{C1D117DA-CB5C-4F52-BCE2-2E8343B8EE76}"/>
              </a:ext>
            </a:extLst>
          </p:cNvPr>
          <p:cNvCxnSpPr>
            <a:cxnSpLocks/>
          </p:cNvCxnSpPr>
          <p:nvPr/>
        </p:nvCxnSpPr>
        <p:spPr>
          <a:xfrm>
            <a:off x="311700" y="930118"/>
            <a:ext cx="438623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スライド番号プレースホルダー 1">
            <a:extLst>
              <a:ext uri="{FF2B5EF4-FFF2-40B4-BE49-F238E27FC236}">
                <a16:creationId xmlns:a16="http://schemas.microsoft.com/office/drawing/2014/main" xmlns="" id="{3F18F79E-D9EF-459D-B4D9-62813B42AEC9}"/>
              </a:ext>
            </a:extLst>
          </p:cNvPr>
          <p:cNvSpPr>
            <a:spLocks noGrp="1"/>
          </p:cNvSpPr>
          <p:nvPr>
            <p:ph type="sldNum" idx="12"/>
          </p:nvPr>
        </p:nvSpPr>
        <p:spPr/>
        <p:txBody>
          <a:bodyPr/>
          <a:lstStyle/>
          <a:p>
            <a:pPr marL="0" lvl="0" indent="0" algn="ctr" rtl="0">
              <a:spcBef>
                <a:spcPts val="0"/>
              </a:spcBef>
              <a:spcAft>
                <a:spcPts val="0"/>
              </a:spcAft>
              <a:buNone/>
            </a:pPr>
            <a:r>
              <a:rPr lang="en-US" altLang="ja" dirty="0"/>
              <a:t>7</a:t>
            </a:r>
            <a:endParaRPr lang="ja"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a:t>
            </a:r>
            <a:r>
              <a:rPr lang="ja-JP" altLang="en-US" dirty="0"/>
              <a:t>大阪</a:t>
            </a:r>
            <a:r>
              <a:rPr lang="ja" dirty="0"/>
              <a:t>らしさ」とは</a:t>
            </a:r>
            <a:r>
              <a:rPr lang="en-US" altLang="ja" dirty="0"/>
              <a:t>…</a:t>
            </a:r>
            <a:r>
              <a:rPr lang="ja" dirty="0"/>
              <a:t>？</a:t>
            </a:r>
            <a:endParaRPr dirty="0"/>
          </a:p>
        </p:txBody>
      </p:sp>
      <p:sp>
        <p:nvSpPr>
          <p:cNvPr id="182" name="Google Shape;182;p32"/>
          <p:cNvSpPr txBox="1">
            <a:spLocks noGrp="1"/>
          </p:cNvSpPr>
          <p:nvPr>
            <p:ph type="body" idx="1"/>
          </p:nvPr>
        </p:nvSpPr>
        <p:spPr>
          <a:xfrm>
            <a:off x="311700" y="1152475"/>
            <a:ext cx="8520600" cy="3416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1600"/>
              </a:spcBef>
              <a:spcAft>
                <a:spcPts val="0"/>
              </a:spcAft>
              <a:buNone/>
            </a:pPr>
            <a:r>
              <a:rPr lang="ja-JP" altLang="en-US" dirty="0"/>
              <a:t>・</a:t>
            </a:r>
            <a:r>
              <a:rPr lang="ja" dirty="0"/>
              <a:t>商家町ならではの</a:t>
            </a:r>
            <a:endParaRPr dirty="0"/>
          </a:p>
          <a:p>
            <a:pPr marL="0" lvl="0" indent="0" algn="l" rtl="0">
              <a:spcBef>
                <a:spcPts val="1600"/>
              </a:spcBef>
              <a:spcAft>
                <a:spcPts val="0"/>
              </a:spcAft>
              <a:buNone/>
            </a:pPr>
            <a:r>
              <a:rPr lang="ja-JP" altLang="en-US" dirty="0"/>
              <a:t>　</a:t>
            </a:r>
            <a:r>
              <a:rPr lang="ja" dirty="0"/>
              <a:t>人との</a:t>
            </a:r>
            <a:r>
              <a:rPr lang="ja" sz="2400" b="1" dirty="0"/>
              <a:t>ふれあい</a:t>
            </a:r>
            <a:endParaRPr dirty="0"/>
          </a:p>
          <a:p>
            <a:pPr marL="0" lvl="0" indent="0" algn="l" rtl="0">
              <a:spcBef>
                <a:spcPts val="1600"/>
              </a:spcBef>
              <a:spcAft>
                <a:spcPts val="0"/>
              </a:spcAft>
              <a:buNone/>
            </a:pPr>
            <a:r>
              <a:rPr lang="ja-JP" altLang="en-US" dirty="0"/>
              <a:t>・</a:t>
            </a:r>
            <a:r>
              <a:rPr lang="ja" sz="2400" b="1" dirty="0"/>
              <a:t>大衆文化</a:t>
            </a:r>
            <a:endParaRPr sz="2400" b="1" dirty="0"/>
          </a:p>
          <a:p>
            <a:pPr marL="0" lvl="0" indent="0" algn="l" rtl="0">
              <a:spcBef>
                <a:spcPts val="1600"/>
              </a:spcBef>
              <a:spcAft>
                <a:spcPts val="0"/>
              </a:spcAft>
              <a:buNone/>
            </a:pPr>
            <a:endParaRPr dirty="0"/>
          </a:p>
          <a:p>
            <a:pPr marL="0" lvl="0" indent="0" algn="l" rtl="0">
              <a:spcBef>
                <a:spcPts val="1600"/>
              </a:spcBef>
              <a:spcAft>
                <a:spcPts val="1600"/>
              </a:spcAft>
              <a:buNone/>
            </a:pPr>
            <a:r>
              <a:rPr lang="ja" dirty="0"/>
              <a:t>　　　　　　　　</a:t>
            </a:r>
            <a:endParaRPr dirty="0"/>
          </a:p>
        </p:txBody>
      </p:sp>
      <p:sp>
        <p:nvSpPr>
          <p:cNvPr id="183" name="Google Shape;183;p32"/>
          <p:cNvSpPr txBox="1"/>
          <p:nvPr/>
        </p:nvSpPr>
        <p:spPr>
          <a:xfrm>
            <a:off x="4877150" y="1184850"/>
            <a:ext cx="3765600" cy="38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endParaRPr>
          </a:p>
        </p:txBody>
      </p:sp>
      <p:pic>
        <p:nvPicPr>
          <p:cNvPr id="185" name="Google Shape;185;p32"/>
          <p:cNvPicPr preferRelativeResize="0"/>
          <p:nvPr/>
        </p:nvPicPr>
        <p:blipFill rotWithShape="1">
          <a:blip r:embed="rId3">
            <a:alphaModFix/>
          </a:blip>
          <a:srcRect l="51694" t="19998" r="4970" b="8270"/>
          <a:stretch/>
        </p:blipFill>
        <p:spPr>
          <a:xfrm rot="-5400000">
            <a:off x="4232663" y="961136"/>
            <a:ext cx="3694051" cy="4076727"/>
          </a:xfrm>
          <a:prstGeom prst="rect">
            <a:avLst/>
          </a:prstGeom>
          <a:noFill/>
          <a:ln>
            <a:noFill/>
          </a:ln>
        </p:spPr>
      </p:pic>
      <p:cxnSp>
        <p:nvCxnSpPr>
          <p:cNvPr id="7" name="直線コネクタ 6">
            <a:extLst>
              <a:ext uri="{FF2B5EF4-FFF2-40B4-BE49-F238E27FC236}">
                <a16:creationId xmlns:a16="http://schemas.microsoft.com/office/drawing/2014/main" xmlns="" id="{4C193E9A-66A3-42B4-92CC-334979AD88C4}"/>
              </a:ext>
            </a:extLst>
          </p:cNvPr>
          <p:cNvCxnSpPr>
            <a:cxnSpLocks/>
          </p:cNvCxnSpPr>
          <p:nvPr/>
        </p:nvCxnSpPr>
        <p:spPr>
          <a:xfrm>
            <a:off x="399307" y="956787"/>
            <a:ext cx="4029153"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スライド番号プレースホルダー 1">
            <a:extLst>
              <a:ext uri="{FF2B5EF4-FFF2-40B4-BE49-F238E27FC236}">
                <a16:creationId xmlns:a16="http://schemas.microsoft.com/office/drawing/2014/main" xmlns="" id="{23CAD6F4-6702-4FF9-8361-E203D409E52F}"/>
              </a:ext>
            </a:extLst>
          </p:cNvPr>
          <p:cNvSpPr>
            <a:spLocks noGrp="1"/>
          </p:cNvSpPr>
          <p:nvPr>
            <p:ph type="sldNum" idx="12"/>
          </p:nvPr>
        </p:nvSpPr>
        <p:spPr/>
        <p:txBody>
          <a:bodyPr/>
          <a:lstStyle/>
          <a:p>
            <a:pPr marL="0" lvl="0" indent="0" algn="ctr" rtl="0">
              <a:spcBef>
                <a:spcPts val="0"/>
              </a:spcBef>
              <a:spcAft>
                <a:spcPts val="0"/>
              </a:spcAft>
              <a:buNone/>
            </a:pPr>
            <a:r>
              <a:rPr lang="en-US" altLang="ja" dirty="0"/>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9" name="Google Shape;16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dirty="0"/>
              <a:t>観光のあるべき姿</a:t>
            </a:r>
            <a:endParaRPr dirty="0"/>
          </a:p>
        </p:txBody>
      </p:sp>
      <p:graphicFrame>
        <p:nvGraphicFramePr>
          <p:cNvPr id="10" name="図表 9">
            <a:extLst>
              <a:ext uri="{FF2B5EF4-FFF2-40B4-BE49-F238E27FC236}">
                <a16:creationId xmlns:a16="http://schemas.microsoft.com/office/drawing/2014/main" xmlns="" id="{44E12673-61BD-43F9-8668-E3F84D7EDD7F}"/>
              </a:ext>
            </a:extLst>
          </p:cNvPr>
          <p:cNvGraphicFramePr/>
          <p:nvPr>
            <p:extLst>
              <p:ext uri="{D42A27DB-BD31-4B8C-83A1-F6EECF244321}">
                <p14:modId xmlns:p14="http://schemas.microsoft.com/office/powerpoint/2010/main" val="968660436"/>
              </p:ext>
            </p:extLst>
          </p:nvPr>
        </p:nvGraphicFramePr>
        <p:xfrm>
          <a:off x="1080488" y="1079157"/>
          <a:ext cx="7083406" cy="3716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テキスト ボックス 11">
            <a:extLst>
              <a:ext uri="{FF2B5EF4-FFF2-40B4-BE49-F238E27FC236}">
                <a16:creationId xmlns:a16="http://schemas.microsoft.com/office/drawing/2014/main" xmlns="" id="{5E3DDCFC-AE63-4249-AAB4-7DB48A0AF758}"/>
              </a:ext>
            </a:extLst>
          </p:cNvPr>
          <p:cNvSpPr txBox="1"/>
          <p:nvPr/>
        </p:nvSpPr>
        <p:spPr>
          <a:xfrm>
            <a:off x="534744" y="1556087"/>
            <a:ext cx="8158419" cy="1015663"/>
          </a:xfrm>
          <a:prstGeom prst="rect">
            <a:avLst/>
          </a:prstGeom>
          <a:noFill/>
        </p:spPr>
        <p:txBody>
          <a:bodyPr wrap="square" rtlCol="0">
            <a:spAutoFit/>
          </a:bodyPr>
          <a:lstStyle/>
          <a:p>
            <a:endParaRPr kumimoji="1" lang="en-US" altLang="ja-JP" dirty="0"/>
          </a:p>
          <a:p>
            <a:endParaRPr kumimoji="1" lang="en-US" altLang="ja-JP" dirty="0"/>
          </a:p>
          <a:p>
            <a:endParaRPr kumimoji="1" lang="en-US" altLang="ja-JP" dirty="0"/>
          </a:p>
          <a:p>
            <a:r>
              <a:rPr kumimoji="1" lang="ja-JP" altLang="en-US" dirty="0"/>
              <a:t>　　　　　</a:t>
            </a:r>
            <a:r>
              <a:rPr kumimoji="1" lang="ja-JP" altLang="en-US" sz="1800" dirty="0"/>
              <a:t>　を満たしつつ</a:t>
            </a:r>
            <a:r>
              <a:rPr kumimoji="1" lang="ja-JP" altLang="en-US" dirty="0"/>
              <a:t>　　　　　　　　　　　　　　　　</a:t>
            </a:r>
            <a:r>
              <a:rPr kumimoji="1" lang="ja-JP" altLang="en-US" sz="1800" dirty="0"/>
              <a:t>　を大切に</a:t>
            </a:r>
          </a:p>
        </p:txBody>
      </p:sp>
      <p:cxnSp>
        <p:nvCxnSpPr>
          <p:cNvPr id="7" name="直線コネクタ 6">
            <a:extLst>
              <a:ext uri="{FF2B5EF4-FFF2-40B4-BE49-F238E27FC236}">
                <a16:creationId xmlns:a16="http://schemas.microsoft.com/office/drawing/2014/main" xmlns="" id="{9D28D512-C1B6-46F8-A34F-74D6D39F4D4A}"/>
              </a:ext>
            </a:extLst>
          </p:cNvPr>
          <p:cNvCxnSpPr>
            <a:cxnSpLocks/>
          </p:cNvCxnSpPr>
          <p:nvPr/>
        </p:nvCxnSpPr>
        <p:spPr>
          <a:xfrm>
            <a:off x="311700" y="941069"/>
            <a:ext cx="2957143"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 name="スライド番号プレースホルダー 1">
            <a:extLst>
              <a:ext uri="{FF2B5EF4-FFF2-40B4-BE49-F238E27FC236}">
                <a16:creationId xmlns:a16="http://schemas.microsoft.com/office/drawing/2014/main" xmlns="" id="{1E518F3E-493F-4B20-A865-B268277A100B}"/>
              </a:ext>
            </a:extLst>
          </p:cNvPr>
          <p:cNvSpPr>
            <a:spLocks noGrp="1"/>
          </p:cNvSpPr>
          <p:nvPr>
            <p:ph type="sldNum" idx="12"/>
          </p:nvPr>
        </p:nvSpPr>
        <p:spPr/>
        <p:txBody>
          <a:bodyPr/>
          <a:lstStyle/>
          <a:p>
            <a:pPr marL="0" lvl="0" indent="0" algn="ctr" rtl="0">
              <a:spcBef>
                <a:spcPts val="0"/>
              </a:spcBef>
              <a:spcAft>
                <a:spcPts val="0"/>
              </a:spcAft>
              <a:buNone/>
            </a:pPr>
            <a:r>
              <a:rPr lang="en-US" altLang="ja" dirty="0"/>
              <a:t>9</a:t>
            </a:r>
            <a:endParaRPr lang="ja" altLang="en-US"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ln>
          <a:solidFill>
            <a:srgbClr val="00B050"/>
          </a:solidFill>
        </a:ln>
      </a:spPr>
      <a:bodyPr rtlCol="0" anchor="ctr"/>
      <a:lstStyle>
        <a:defPPr algn="ctr">
          <a:defRPr kumimoji="1"/>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1476</TotalTime>
  <Words>627</Words>
  <Application>Microsoft Office PowerPoint</Application>
  <PresentationFormat>画面に合わせる (16:9)</PresentationFormat>
  <Paragraphs>207</Paragraphs>
  <Slides>24</Slides>
  <Notes>21</Notes>
  <HiddenSlides>0</HiddenSlides>
  <MMClips>0</MMClips>
  <ScaleCrop>false</ScaleCrop>
  <HeadingPairs>
    <vt:vector size="4" baseType="variant">
      <vt:variant>
        <vt:lpstr>テーマ</vt:lpstr>
      </vt:variant>
      <vt:variant>
        <vt:i4>3</vt:i4>
      </vt:variant>
      <vt:variant>
        <vt:lpstr>スライド タイトル</vt:lpstr>
      </vt:variant>
      <vt:variant>
        <vt:i4>24</vt:i4>
      </vt:variant>
    </vt:vector>
  </HeadingPairs>
  <TitlesOfParts>
    <vt:vector size="27" baseType="lpstr">
      <vt:lpstr>Simple Light</vt:lpstr>
      <vt:lpstr>Simple Light</vt:lpstr>
      <vt:lpstr>Office Theme</vt:lpstr>
      <vt:lpstr>「大阪人とのふれあい」 　～持続可能な観光につなげて～</vt:lpstr>
      <vt:lpstr>副首都ビジョン</vt:lpstr>
      <vt:lpstr>大阪でのヒアリング調査一覧</vt:lpstr>
      <vt:lpstr>PowerPoint プレゼンテーション</vt:lpstr>
      <vt:lpstr>外国人観光客が困っていること</vt:lpstr>
      <vt:lpstr>黒門市場での取り組み</vt:lpstr>
      <vt:lpstr>「大阪らしさ」とは…？</vt:lpstr>
      <vt:lpstr>「大阪らしさ」とは…？</vt:lpstr>
      <vt:lpstr>観光のあるべき姿</vt:lpstr>
      <vt:lpstr>観光のあるべき姿（大阪にみる観光）</vt:lpstr>
      <vt:lpstr>PowerPoint プレゼンテーション</vt:lpstr>
      <vt:lpstr>瀬戸内への視察</vt:lpstr>
      <vt:lpstr>瀬戸内の島々の変化</vt:lpstr>
      <vt:lpstr>都市型観光と地方型観光の比較</vt:lpstr>
      <vt:lpstr>観光のあるべき姿</vt:lpstr>
      <vt:lpstr>わたしたちの提案</vt:lpstr>
      <vt:lpstr>海外の事例</vt:lpstr>
      <vt:lpstr>提案: Welcome to 学祭！</vt:lpstr>
      <vt:lpstr>大阪市立大学　学祭</vt:lpstr>
      <vt:lpstr>PowerPoint プレゼンテーション</vt:lpstr>
      <vt:lpstr>交流のツール：バッジ</vt:lpstr>
      <vt:lpstr>「留学生」×「日本人学生」</vt:lpstr>
      <vt:lpstr>ビジョン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「食」×「大阪人とのふれあい」 　～昔ながらの良さの再発掘～</dc:title>
  <dc:creator>山本　大吾</dc:creator>
  <cp:lastModifiedBy>山本　大吾</cp:lastModifiedBy>
  <cp:revision>1</cp:revision>
  <dcterms:modified xsi:type="dcterms:W3CDTF">2020-01-28T05:02:21Z</dcterms:modified>
</cp:coreProperties>
</file>