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2" r:id="rId1"/>
    <p:sldMasterId id="2147483653" r:id="rId2"/>
    <p:sldMasterId id="2147483962" r:id="rId3"/>
  </p:sldMasterIdLst>
  <p:notesMasterIdLst>
    <p:notesMasterId r:id="rId17"/>
  </p:notesMasterIdLst>
  <p:handoutMasterIdLst>
    <p:handoutMasterId r:id="rId18"/>
  </p:handoutMasterIdLst>
  <p:sldIdLst>
    <p:sldId id="562" r:id="rId4"/>
    <p:sldId id="559" r:id="rId5"/>
    <p:sldId id="564" r:id="rId6"/>
    <p:sldId id="566" r:id="rId7"/>
    <p:sldId id="567" r:id="rId8"/>
    <p:sldId id="568" r:id="rId9"/>
    <p:sldId id="569" r:id="rId10"/>
    <p:sldId id="573" r:id="rId11"/>
    <p:sldId id="572" r:id="rId12"/>
    <p:sldId id="576" r:id="rId13"/>
    <p:sldId id="571" r:id="rId14"/>
    <p:sldId id="577" r:id="rId15"/>
    <p:sldId id="575" r:id="rId16"/>
  </p:sldIdLst>
  <p:sldSz cx="9144000" cy="6858000" type="screen4x3"/>
  <p:notesSz cx="6807200" cy="9939338"/>
  <p:defaultTextStyle>
    <a:defPPr>
      <a:defRPr lang="ja-JP"/>
    </a:defPPr>
    <a:lvl1pPr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1pPr>
    <a:lvl2pPr marL="457200"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2pPr>
    <a:lvl3pPr marL="914400"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3pPr>
    <a:lvl4pPr marL="1371600"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4pPr>
    <a:lvl5pPr marL="1828800"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5pPr>
    <a:lvl6pPr marL="2286000" algn="l" defTabSz="914400" rtl="0" eaLnBrk="1" latinLnBrk="0" hangingPunct="1">
      <a:defRPr kumimoji="1" kern="1200">
        <a:solidFill>
          <a:srgbClr val="000000"/>
        </a:solidFill>
        <a:latin typeface="ＭＳ Ｐゴシック" pitchFamily="50" charset="-128"/>
        <a:ea typeface="ＭＳ Ｐゴシック" pitchFamily="50" charset="-128"/>
        <a:cs typeface="+mn-cs"/>
      </a:defRPr>
    </a:lvl6pPr>
    <a:lvl7pPr marL="2743200" algn="l" defTabSz="914400" rtl="0" eaLnBrk="1" latinLnBrk="0" hangingPunct="1">
      <a:defRPr kumimoji="1" kern="1200">
        <a:solidFill>
          <a:srgbClr val="000000"/>
        </a:solidFill>
        <a:latin typeface="ＭＳ Ｐゴシック" pitchFamily="50" charset="-128"/>
        <a:ea typeface="ＭＳ Ｐゴシック" pitchFamily="50" charset="-128"/>
        <a:cs typeface="+mn-cs"/>
      </a:defRPr>
    </a:lvl7pPr>
    <a:lvl8pPr marL="3200400" algn="l" defTabSz="914400" rtl="0" eaLnBrk="1" latinLnBrk="0" hangingPunct="1">
      <a:defRPr kumimoji="1" kern="1200">
        <a:solidFill>
          <a:srgbClr val="000000"/>
        </a:solidFill>
        <a:latin typeface="ＭＳ Ｐゴシック" pitchFamily="50" charset="-128"/>
        <a:ea typeface="ＭＳ Ｐゴシック" pitchFamily="50" charset="-128"/>
        <a:cs typeface="+mn-cs"/>
      </a:defRPr>
    </a:lvl8pPr>
    <a:lvl9pPr marL="3657600" algn="l" defTabSz="914400" rtl="0" eaLnBrk="1" latinLnBrk="0" hangingPunct="1">
      <a:defRPr kumimoji="1" kern="1200">
        <a:solidFill>
          <a:srgbClr val="000000"/>
        </a:solidFill>
        <a:latin typeface="ＭＳ Ｐゴシック" pitchFamily="50" charset="-128"/>
        <a:ea typeface="ＭＳ Ｐゴシック" pitchFamily="50" charset="-128"/>
        <a:cs typeface="+mn-cs"/>
      </a:defRPr>
    </a:lvl9pPr>
  </p:defaultTextStyle>
  <p:extLst>
    <p:ext uri="{EFAFB233-063F-42B5-8137-9DF3F51BA10A}">
      <p15:sldGuideLst xmlns:p15="http://schemas.microsoft.com/office/powerpoint/2012/main">
        <p15:guide id="1" orient="horz" pos="4073">
          <p15:clr>
            <a:srgbClr val="A4A3A4"/>
          </p15:clr>
        </p15:guide>
        <p15:guide id="2" orient="horz" pos="551">
          <p15:clr>
            <a:srgbClr val="A4A3A4"/>
          </p15:clr>
        </p15:guide>
        <p15:guide id="3" pos="5641">
          <p15:clr>
            <a:srgbClr val="A4A3A4"/>
          </p15:clr>
        </p15:guide>
        <p15:guide id="4" pos="122">
          <p15:clr>
            <a:srgbClr val="A4A3A4"/>
          </p15:clr>
        </p15:guide>
        <p15:guide id="5" pos="2880">
          <p15:clr>
            <a:srgbClr val="A4A3A4"/>
          </p15:clr>
        </p15:guide>
      </p15:sldGuideLst>
    </p:ext>
    <p:ext uri="{2D200454-40CA-4A62-9FC3-DE9A4176ACB9}">
      <p15:notesGuideLst xmlns:p15="http://schemas.microsoft.com/office/powerpoint/2012/main">
        <p15:guide id="1" orient="horz" pos="3130">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FFC20E"/>
    <a:srgbClr val="706ABA"/>
    <a:srgbClr val="1782DB"/>
    <a:srgbClr val="1BA12B"/>
    <a:srgbClr val="8B8807"/>
    <a:srgbClr val="C07000"/>
    <a:srgbClr val="DB49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189C07-835A-44D5-88E4-95544840D973}" v="265" dt="2018-02-04T08:38:59.779"/>
    <p1510:client id="{0DB26F17-F6CE-4635-8F8C-6DF1BA0E8667}" v="50" dt="2018-02-04T08:35:00.293"/>
    <p1510:client id="{BFC4FCC0-E28B-4FA6-9B04-11068BE5DAC1}" v="246" dt="2018-02-05T04:12:00.706"/>
    <p1510:client id="{1B84CE74-C470-44D9-9899-AEDACEDC0413}" v="26" dt="2018-02-05T02:37:14.6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2446" autoAdjust="0"/>
  </p:normalViewPr>
  <p:slideViewPr>
    <p:cSldViewPr snapToGrid="0">
      <p:cViewPr varScale="1">
        <p:scale>
          <a:sx n="74" d="100"/>
          <a:sy n="74" d="100"/>
        </p:scale>
        <p:origin x="1266" y="72"/>
      </p:cViewPr>
      <p:guideLst>
        <p:guide orient="horz" pos="4073"/>
        <p:guide orient="horz" pos="551"/>
        <p:guide pos="5641"/>
        <p:guide pos="122"/>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30"/>
        <p:guide pos="2145"/>
      </p:guideLst>
    </p:cSldViewPr>
  </p:notesViewPr>
  <p:gridSpacing cx="76200" cy="76200"/>
</p:viewPr>
</file>

<file path=ppt/_rels/presentation.xml.rels><?xml version="1.0" encoding="UTF-8" ?><Relationships xmlns="http://schemas.openxmlformats.org/package/2006/relationships"><Relationship Target="slides/slide5.xml" Type="http://schemas.openxmlformats.org/officeDocument/2006/relationships/slide" Id="rId8"></Relationship><Relationship Target="slides/slide10.xml" Type="http://schemas.openxmlformats.org/officeDocument/2006/relationships/slide" Id="rId13"></Relationship><Relationship Target="handoutMasters/handoutMaster1.xml" Type="http://schemas.openxmlformats.org/officeDocument/2006/relationships/handoutMaster" Id="rId18"></Relationship><Relationship Target="slideMasters/slideMaster3.xml" Type="http://schemas.openxmlformats.org/officeDocument/2006/relationships/slideMaster" Id="rId3"></Relationship><Relationship Target="theme/theme1.xml" Type="http://schemas.openxmlformats.org/officeDocument/2006/relationships/theme" Id="rId21"></Relationship><Relationship Target="slides/slide4.xml" Type="http://schemas.openxmlformats.org/officeDocument/2006/relationships/slide" Id="rId7"></Relationship><Relationship Target="slides/slide9.xml" Type="http://schemas.openxmlformats.org/officeDocument/2006/relationships/slide" Id="rId12"></Relationship><Relationship Target="notesMasters/notesMaster1.xml" Type="http://schemas.openxmlformats.org/officeDocument/2006/relationships/notesMaster" Id="rId17"></Relationship><Relationship Target="slideMasters/slideMaster2.xml" Type="http://schemas.openxmlformats.org/officeDocument/2006/relationships/slideMaster" Id="rId2"></Relationship><Relationship Target="slides/slide13.xml" Type="http://schemas.openxmlformats.org/officeDocument/2006/relationships/slide" Id="rId16"></Relationship><Relationship Target="viewProps.xml" Type="http://schemas.openxmlformats.org/officeDocument/2006/relationships/viewProps" Id="rId20"></Relationship><Relationship Target="slideMasters/slideMaster1.xml" Type="http://schemas.openxmlformats.org/officeDocument/2006/relationships/slideMaster" Id="rId1"></Relationship><Relationship Target="slides/slide3.xml" Type="http://schemas.openxmlformats.org/officeDocument/2006/relationships/slide" Id="rId6"></Relationship><Relationship Target="slides/slide8.xml" Type="http://schemas.openxmlformats.org/officeDocument/2006/relationships/slide" Id="rId11"></Relationship><Relationship Target="revisionInfo.xml" Type="http://schemas.microsoft.com/office/2015/10/relationships/revisionInfo" Id="rId24"></Relationship><Relationship Target="slides/slide2.xml" Type="http://schemas.openxmlformats.org/officeDocument/2006/relationships/slide" Id="rId5"></Relationship><Relationship Target="slides/slide12.xml" Type="http://schemas.openxmlformats.org/officeDocument/2006/relationships/slide" Id="rId15"></Relationship><Relationship Target="slides/slide7.xml" Type="http://schemas.openxmlformats.org/officeDocument/2006/relationships/slide" Id="rId10"></Relationship><Relationship Target="presProps.xml" Type="http://schemas.openxmlformats.org/officeDocument/2006/relationships/presProps" Id="rId19"></Relationship><Relationship Target="slides/slide1.xml" Type="http://schemas.openxmlformats.org/officeDocument/2006/relationships/slide" Id="rId4"></Relationship><Relationship Target="slides/slide6.xml" Type="http://schemas.openxmlformats.org/officeDocument/2006/relationships/slide" Id="rId9"></Relationship><Relationship Target="slides/slide11.xml" Type="http://schemas.openxmlformats.org/officeDocument/2006/relationships/slide" Id="rId14"></Relationship><Relationship Target="tableStyles.xml" Type="http://schemas.openxmlformats.org/officeDocument/2006/relationships/tableStyles" Id="rId22"></Relationship></Relationships>
</file>

<file path=ppt/handoutMasters/_rels/handoutMaster1.xml.rels><?xml version="1.0" encoding="UTF-8" ?><Relationships xmlns="http://schemas.openxmlformats.org/package/2006/relationships"><Relationship Target="../theme/theme5.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3218" name="Rectangle 2"/>
          <p:cNvSpPr>
            <a:spLocks noGrp="1" noChangeArrowheads="1"/>
          </p:cNvSpPr>
          <p:nvPr>
            <p:ph type="hdr" sz="quarter"/>
          </p:nvPr>
        </p:nvSpPr>
        <p:spPr bwMode="auto">
          <a:xfrm>
            <a:off x="3856938" y="0"/>
            <a:ext cx="2950263" cy="496888"/>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algn="r" defTabSz="922338" fontAlgn="base">
              <a:defRPr sz="1200">
                <a:solidFill>
                  <a:schemeClr val="tx1"/>
                </a:solidFill>
                <a:latin typeface="Arial" charset="0"/>
                <a:ea typeface="ＭＳ Ｐゴシック" charset="-128"/>
                <a:cs typeface="+mn-cs"/>
              </a:defRPr>
            </a:lvl1pPr>
          </a:lstStyle>
          <a:p>
            <a:pPr>
              <a:defRPr/>
            </a:pPr>
            <a:endParaRPr lang="en-GB" altLang="ja-JP"/>
          </a:p>
        </p:txBody>
      </p:sp>
      <p:sp>
        <p:nvSpPr>
          <p:cNvPr id="393219" name="Rectangle 3"/>
          <p:cNvSpPr>
            <a:spLocks noGrp="1" noChangeArrowheads="1"/>
          </p:cNvSpPr>
          <p:nvPr>
            <p:ph type="dt" sz="quarter" idx="1"/>
          </p:nvPr>
        </p:nvSpPr>
        <p:spPr bwMode="auto">
          <a:xfrm>
            <a:off x="0" y="0"/>
            <a:ext cx="2950263" cy="496888"/>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algn="l" defTabSz="922338" fontAlgn="base">
              <a:defRPr sz="1200">
                <a:solidFill>
                  <a:schemeClr val="tx1"/>
                </a:solidFill>
                <a:latin typeface="Arial" charset="0"/>
                <a:ea typeface="ＭＳ Ｐゴシック" charset="-128"/>
                <a:cs typeface="+mn-cs"/>
              </a:defRPr>
            </a:lvl1pPr>
          </a:lstStyle>
          <a:p>
            <a:pPr>
              <a:defRPr/>
            </a:pPr>
            <a:endParaRPr lang="en-GB" altLang="ja-JP"/>
          </a:p>
        </p:txBody>
      </p:sp>
      <p:sp>
        <p:nvSpPr>
          <p:cNvPr id="393220" name="Rectangle 4"/>
          <p:cNvSpPr>
            <a:spLocks noGrp="1" noChangeArrowheads="1"/>
          </p:cNvSpPr>
          <p:nvPr>
            <p:ph type="ftr" sz="quarter" idx="2"/>
          </p:nvPr>
        </p:nvSpPr>
        <p:spPr bwMode="auto">
          <a:xfrm>
            <a:off x="0" y="9440864"/>
            <a:ext cx="3620344" cy="496887"/>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algn="l" defTabSz="922338" fontAlgn="base">
              <a:defRPr sz="1000">
                <a:solidFill>
                  <a:schemeClr val="tx1"/>
                </a:solidFill>
                <a:latin typeface="Arial" charset="0"/>
                <a:ea typeface="ＭＳ Ｐゴシック" charset="-128"/>
                <a:cs typeface="+mn-cs"/>
              </a:defRPr>
            </a:lvl1pPr>
          </a:lstStyle>
          <a:p>
            <a:pPr>
              <a:defRPr/>
            </a:pPr>
            <a:r>
              <a:rPr lang="en-US" altLang="ja-JP"/>
              <a:t>Copyright 2011 SETSUNAN UNIVERSITY LIMITED</a:t>
            </a:r>
            <a:endParaRPr lang="en-GB" altLang="ja-JP"/>
          </a:p>
        </p:txBody>
      </p:sp>
      <p:sp>
        <p:nvSpPr>
          <p:cNvPr id="393221" name="Rectangle 5"/>
          <p:cNvSpPr>
            <a:spLocks noGrp="1" noChangeArrowheads="1"/>
          </p:cNvSpPr>
          <p:nvPr>
            <p:ph type="sldNum" sz="quarter" idx="3"/>
          </p:nvPr>
        </p:nvSpPr>
        <p:spPr bwMode="auto">
          <a:xfrm>
            <a:off x="3855349" y="9440864"/>
            <a:ext cx="2950263" cy="496887"/>
          </a:xfrm>
          <a:prstGeom prst="rect">
            <a:avLst/>
          </a:prstGeom>
          <a:noFill/>
          <a:ln w="9525">
            <a:noFill/>
            <a:miter lim="800000"/>
            <a:headEnd/>
            <a:tailEnd/>
          </a:ln>
          <a:effectLst/>
        </p:spPr>
        <p:txBody>
          <a:bodyPr vert="horz" wrap="none" lIns="92220" tIns="46110" rIns="92220" bIns="46110" numCol="1" anchor="b" anchorCtr="0" compatLnSpc="1">
            <a:prstTxWarp prst="textNoShape">
              <a:avLst/>
            </a:prstTxWarp>
          </a:bodyPr>
          <a:lstStyle>
            <a:lvl1pPr algn="r" defTabSz="922338" fontAlgn="base">
              <a:defRPr sz="1000">
                <a:solidFill>
                  <a:schemeClr val="tx1"/>
                </a:solidFill>
                <a:latin typeface="Arial" charset="0"/>
                <a:ea typeface="ＭＳ Ｐゴシック" charset="-128"/>
                <a:cs typeface="+mn-cs"/>
              </a:defRPr>
            </a:lvl1pPr>
          </a:lstStyle>
          <a:p>
            <a:pPr>
              <a:defRPr/>
            </a:pPr>
            <a:fld id="{D524251B-9BC9-4635-BCE6-0A9546659AD0}" type="slidenum">
              <a:rPr lang="en-GB" altLang="ja-JP"/>
              <a:pPr>
                <a:defRPr/>
              </a:pPr>
              <a:t>‹#›</a:t>
            </a:fld>
            <a:endParaRPr lang="en-GB" altLang="ja-JP"/>
          </a:p>
        </p:txBody>
      </p:sp>
    </p:spTree>
    <p:extLst>
      <p:ext uri="{BB962C8B-B14F-4D97-AF65-F5344CB8AC3E}">
        <p14:creationId xmlns:p14="http://schemas.microsoft.com/office/powerpoint/2010/main" val="28325390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Relationships xmlns="http://schemas.openxmlformats.org/package/2006/relationships"><Relationship Target="../theme/theme4.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7938" name="Rectangle 2"/>
          <p:cNvSpPr>
            <a:spLocks noGrp="1" noChangeArrowheads="1"/>
          </p:cNvSpPr>
          <p:nvPr>
            <p:ph type="hdr" sz="quarter"/>
          </p:nvPr>
        </p:nvSpPr>
        <p:spPr bwMode="auto">
          <a:xfrm>
            <a:off x="3856938" y="0"/>
            <a:ext cx="2950263" cy="496888"/>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algn="r" defTabSz="922338" fontAlgn="base">
              <a:defRPr sz="1200">
                <a:solidFill>
                  <a:schemeClr val="tx1"/>
                </a:solidFill>
                <a:latin typeface="Arial" charset="0"/>
                <a:ea typeface="ＭＳ Ｐゴシック" charset="-128"/>
                <a:cs typeface="+mn-cs"/>
              </a:defRPr>
            </a:lvl1pPr>
          </a:lstStyle>
          <a:p>
            <a:pPr>
              <a:defRPr/>
            </a:pPr>
            <a:endParaRPr lang="en-US" altLang="ja-JP"/>
          </a:p>
        </p:txBody>
      </p:sp>
      <p:sp>
        <p:nvSpPr>
          <p:cNvPr id="167939" name="Rectangle 3"/>
          <p:cNvSpPr>
            <a:spLocks noGrp="1" noChangeArrowheads="1"/>
          </p:cNvSpPr>
          <p:nvPr>
            <p:ph type="dt" idx="1"/>
          </p:nvPr>
        </p:nvSpPr>
        <p:spPr bwMode="auto">
          <a:xfrm>
            <a:off x="0" y="0"/>
            <a:ext cx="2950263" cy="496888"/>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algn="l" defTabSz="922338" fontAlgn="base">
              <a:defRPr sz="1200">
                <a:solidFill>
                  <a:schemeClr val="tx1"/>
                </a:solidFill>
                <a:latin typeface="Arial" charset="0"/>
                <a:ea typeface="ＭＳ Ｐゴシック" charset="-128"/>
                <a:cs typeface="+mn-cs"/>
              </a:defRPr>
            </a:lvl1pPr>
          </a:lstStyle>
          <a:p>
            <a:pPr>
              <a:defRPr/>
            </a:pPr>
            <a:endParaRPr lang="en-US" altLang="ja-JP"/>
          </a:p>
        </p:txBody>
      </p:sp>
      <p:sp>
        <p:nvSpPr>
          <p:cNvPr id="9220" name="Rectangle 4"/>
          <p:cNvSpPr>
            <a:spLocks noGrp="1" noRot="1" noChangeAspect="1" noChangeArrowheads="1" noTextEdit="1"/>
          </p:cNvSpPr>
          <p:nvPr>
            <p:ph type="sldImg" idx="2"/>
          </p:nvPr>
        </p:nvSpPr>
        <p:spPr bwMode="auto">
          <a:xfrm>
            <a:off x="917575" y="744538"/>
            <a:ext cx="4973638"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41" name="Rectangle 5"/>
          <p:cNvSpPr>
            <a:spLocks noGrp="1" noChangeArrowheads="1"/>
          </p:cNvSpPr>
          <p:nvPr>
            <p:ph type="body" sz="quarter" idx="3"/>
          </p:nvPr>
        </p:nvSpPr>
        <p:spPr bwMode="auto">
          <a:xfrm>
            <a:off x="679609" y="4721226"/>
            <a:ext cx="5447983" cy="4473575"/>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67942" name="Rectangle 6"/>
          <p:cNvSpPr>
            <a:spLocks noGrp="1" noChangeArrowheads="1"/>
          </p:cNvSpPr>
          <p:nvPr>
            <p:ph type="ftr" sz="quarter" idx="4"/>
          </p:nvPr>
        </p:nvSpPr>
        <p:spPr bwMode="auto">
          <a:xfrm>
            <a:off x="0" y="9440864"/>
            <a:ext cx="3331352" cy="496887"/>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algn="l" defTabSz="922338" fontAlgn="base">
              <a:defRPr sz="1000">
                <a:solidFill>
                  <a:schemeClr val="tx1"/>
                </a:solidFill>
                <a:latin typeface="Arial" charset="0"/>
                <a:ea typeface="ＭＳ Ｐゴシック" charset="-128"/>
                <a:cs typeface="+mn-cs"/>
              </a:defRPr>
            </a:lvl1pPr>
          </a:lstStyle>
          <a:p>
            <a:pPr>
              <a:defRPr/>
            </a:pPr>
            <a:endParaRPr lang="en-US" altLang="ja-JP"/>
          </a:p>
        </p:txBody>
      </p:sp>
      <p:sp>
        <p:nvSpPr>
          <p:cNvPr id="167943" name="Rectangle 7"/>
          <p:cNvSpPr>
            <a:spLocks noGrp="1" noChangeArrowheads="1"/>
          </p:cNvSpPr>
          <p:nvPr>
            <p:ph type="sldNum" sz="quarter" idx="5"/>
          </p:nvPr>
        </p:nvSpPr>
        <p:spPr bwMode="auto">
          <a:xfrm>
            <a:off x="3855349" y="9440864"/>
            <a:ext cx="2950263" cy="496887"/>
          </a:xfrm>
          <a:prstGeom prst="rect">
            <a:avLst/>
          </a:prstGeom>
          <a:noFill/>
          <a:ln w="9525">
            <a:noFill/>
            <a:miter lim="800000"/>
            <a:headEnd/>
            <a:tailEnd/>
          </a:ln>
          <a:effectLst/>
        </p:spPr>
        <p:txBody>
          <a:bodyPr vert="horz" wrap="none" lIns="92220" tIns="46110" rIns="92220" bIns="46110" numCol="1" anchor="b" anchorCtr="0" compatLnSpc="1">
            <a:prstTxWarp prst="textNoShape">
              <a:avLst/>
            </a:prstTxWarp>
          </a:bodyPr>
          <a:lstStyle>
            <a:lvl1pPr algn="r" defTabSz="922338" fontAlgn="base">
              <a:defRPr sz="1000">
                <a:solidFill>
                  <a:schemeClr val="tx1"/>
                </a:solidFill>
                <a:latin typeface="Arial" charset="0"/>
                <a:ea typeface="ＭＳ Ｐゴシック" charset="-128"/>
                <a:cs typeface="+mn-cs"/>
              </a:defRPr>
            </a:lvl1pPr>
          </a:lstStyle>
          <a:p>
            <a:pPr>
              <a:defRPr/>
            </a:pPr>
            <a:fld id="{DED0CA94-EF20-459D-8651-89354B0950D4}" type="slidenum">
              <a:rPr lang="en-US" altLang="ja-JP"/>
              <a:pPr>
                <a:defRPr/>
              </a:pPr>
              <a:t>‹#›</a:t>
            </a:fld>
            <a:endParaRPr lang="en-US" altLang="ja-JP"/>
          </a:p>
        </p:txBody>
      </p:sp>
    </p:spTree>
    <p:extLst>
      <p:ext uri="{BB962C8B-B14F-4D97-AF65-F5344CB8AC3E}">
        <p14:creationId xmlns:p14="http://schemas.microsoft.com/office/powerpoint/2010/main" val="43432902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txBox="1">
            <a:spLocks noGrp="1"/>
          </p:cNvSpPr>
          <p:nvPr>
            <p:ph type="body" idx="1"/>
          </p:nvPr>
        </p:nvSpPr>
        <p:spPr>
          <a:xfrm>
            <a:off x="681040" y="4783138"/>
            <a:ext cx="5445124" cy="3913187"/>
          </a:xfrm>
          <a:prstGeom prst="rect">
            <a:avLst/>
          </a:prstGeom>
        </p:spPr>
        <p:txBody>
          <a:bodyPr wrap="square" lIns="91425" tIns="91425" rIns="91425" bIns="91425" anchor="t" anchorCtr="0">
            <a:noAutofit/>
          </a:bodyPr>
          <a:lstStyle/>
          <a:p>
            <a:pPr lvl="0">
              <a:spcBef>
                <a:spcPts val="0"/>
              </a:spcBef>
              <a:buNone/>
            </a:pPr>
            <a:endParaRPr dirty="0"/>
          </a:p>
        </p:txBody>
      </p:sp>
      <p:sp>
        <p:nvSpPr>
          <p:cNvPr id="304" name="Shape 304"/>
          <p:cNvSpPr>
            <a:spLocks noGrp="1" noRot="1" noChangeAspect="1"/>
          </p:cNvSpPr>
          <p:nvPr>
            <p:ph type="sldImg" idx="2"/>
          </p:nvPr>
        </p:nvSpPr>
        <p:spPr>
          <a:xfrm>
            <a:off x="1168400" y="1243013"/>
            <a:ext cx="4470400" cy="33528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4524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pPr>
              <a:defRPr/>
            </a:pPr>
            <a:endParaRPr lang="en-US" altLang="ja-JP" dirty="0"/>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10</a:t>
            </a:fld>
            <a:endParaRPr lang="en-US" altLang="ja-JP"/>
          </a:p>
        </p:txBody>
      </p:sp>
    </p:spTree>
    <p:extLst>
      <p:ext uri="{BB962C8B-B14F-4D97-AF65-F5344CB8AC3E}">
        <p14:creationId xmlns:p14="http://schemas.microsoft.com/office/powerpoint/2010/main" val="3425486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p:txBody>
      </p:sp>
      <p:sp>
        <p:nvSpPr>
          <p:cNvPr id="4" name="フッター プレースホルダー 3"/>
          <p:cNvSpPr>
            <a:spLocks noGrp="1"/>
          </p:cNvSpPr>
          <p:nvPr>
            <p:ph type="ftr" sz="quarter" idx="10"/>
          </p:nvPr>
        </p:nvSpPr>
        <p:spPr/>
        <p:txBody>
          <a:bodyPr/>
          <a:lstStyle/>
          <a:p>
            <a:pPr>
              <a:defRPr/>
            </a:pPr>
            <a:endParaRPr lang="en-US" altLang="ja-JP" dirty="0"/>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11</a:t>
            </a:fld>
            <a:endParaRPr lang="en-US" altLang="ja-JP"/>
          </a:p>
        </p:txBody>
      </p:sp>
    </p:spTree>
    <p:extLst>
      <p:ext uri="{BB962C8B-B14F-4D97-AF65-F5344CB8AC3E}">
        <p14:creationId xmlns:p14="http://schemas.microsoft.com/office/powerpoint/2010/main" val="3553671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12</a:t>
            </a:fld>
            <a:endParaRPr lang="en-US" altLang="ja-JP"/>
          </a:p>
        </p:txBody>
      </p:sp>
    </p:spTree>
    <p:extLst>
      <p:ext uri="{BB962C8B-B14F-4D97-AF65-F5344CB8AC3E}">
        <p14:creationId xmlns:p14="http://schemas.microsoft.com/office/powerpoint/2010/main" val="1827742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1</a:t>
            </a:fld>
            <a:endParaRPr lang="en-US" altLang="ja-JP"/>
          </a:p>
        </p:txBody>
      </p:sp>
    </p:spTree>
    <p:extLst>
      <p:ext uri="{BB962C8B-B14F-4D97-AF65-F5344CB8AC3E}">
        <p14:creationId xmlns:p14="http://schemas.microsoft.com/office/powerpoint/2010/main" val="247645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Shape 338"/>
          <p:cNvSpPr txBox="1">
            <a:spLocks noGrp="1"/>
          </p:cNvSpPr>
          <p:nvPr>
            <p:ph type="body" idx="1"/>
          </p:nvPr>
        </p:nvSpPr>
        <p:spPr>
          <a:xfrm>
            <a:off x="681040" y="4783138"/>
            <a:ext cx="5445124" cy="3913187"/>
          </a:xfrm>
          <a:prstGeom prst="rect">
            <a:avLst/>
          </a:prstGeom>
        </p:spPr>
        <p:txBody>
          <a:bodyPr wrap="square" lIns="91425" tIns="91425" rIns="91425" bIns="91425" anchor="t" anchorCtr="0">
            <a:noAutofit/>
          </a:bodyPr>
          <a:lstStyle/>
          <a:p>
            <a:pPr marL="0" marR="0" lvl="0" indent="0" algn="l" rtl="0">
              <a:lnSpc>
                <a:spcPct val="95000"/>
              </a:lnSpc>
              <a:spcBef>
                <a:spcPts val="800"/>
              </a:spcBef>
              <a:spcAft>
                <a:spcPts val="0"/>
              </a:spcAft>
              <a:buClr>
                <a:srgbClr val="A30B1A"/>
              </a:buClr>
              <a:buSzPct val="25000"/>
              <a:buFont typeface="Noto Sans Symbols"/>
              <a:buNone/>
            </a:pPr>
            <a:endParaRPr lang="en-US" altLang="ja-JP" dirty="0"/>
          </a:p>
        </p:txBody>
      </p:sp>
      <p:sp>
        <p:nvSpPr>
          <p:cNvPr id="339" name="Shape 339"/>
          <p:cNvSpPr>
            <a:spLocks noGrp="1" noRot="1" noChangeAspect="1"/>
          </p:cNvSpPr>
          <p:nvPr>
            <p:ph type="sldImg" idx="2"/>
          </p:nvPr>
        </p:nvSpPr>
        <p:spPr>
          <a:xfrm>
            <a:off x="1168400" y="1243013"/>
            <a:ext cx="4470400" cy="33528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73676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フッター プレースホルダー 3"/>
          <p:cNvSpPr>
            <a:spLocks noGrp="1"/>
          </p:cNvSpPr>
          <p:nvPr>
            <p:ph type="ftr" sz="quarter"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4</a:t>
            </a:fld>
            <a:endParaRPr lang="en-US" altLang="ja-JP"/>
          </a:p>
        </p:txBody>
      </p:sp>
    </p:spTree>
    <p:extLst>
      <p:ext uri="{BB962C8B-B14F-4D97-AF65-F5344CB8AC3E}">
        <p14:creationId xmlns:p14="http://schemas.microsoft.com/office/powerpoint/2010/main" val="613677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5</a:t>
            </a:fld>
            <a:endParaRPr lang="en-US" altLang="ja-JP"/>
          </a:p>
        </p:txBody>
      </p:sp>
    </p:spTree>
    <p:extLst>
      <p:ext uri="{BB962C8B-B14F-4D97-AF65-F5344CB8AC3E}">
        <p14:creationId xmlns:p14="http://schemas.microsoft.com/office/powerpoint/2010/main" val="3230578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6</a:t>
            </a:fld>
            <a:endParaRPr lang="en-US" altLang="ja-JP"/>
          </a:p>
        </p:txBody>
      </p:sp>
    </p:spTree>
    <p:extLst>
      <p:ext uri="{BB962C8B-B14F-4D97-AF65-F5344CB8AC3E}">
        <p14:creationId xmlns:p14="http://schemas.microsoft.com/office/powerpoint/2010/main" val="2639731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7</a:t>
            </a:fld>
            <a:endParaRPr lang="en-US" altLang="ja-JP"/>
          </a:p>
        </p:txBody>
      </p:sp>
    </p:spTree>
    <p:extLst>
      <p:ext uri="{BB962C8B-B14F-4D97-AF65-F5344CB8AC3E}">
        <p14:creationId xmlns:p14="http://schemas.microsoft.com/office/powerpoint/2010/main" val="1292226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フッター プレースホルダー 3"/>
          <p:cNvSpPr>
            <a:spLocks noGrp="1"/>
          </p:cNvSpPr>
          <p:nvPr>
            <p:ph type="ftr" sz="quarter"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8</a:t>
            </a:fld>
            <a:endParaRPr lang="en-US" altLang="ja-JP"/>
          </a:p>
        </p:txBody>
      </p:sp>
    </p:spTree>
    <p:extLst>
      <p:ext uri="{BB962C8B-B14F-4D97-AF65-F5344CB8AC3E}">
        <p14:creationId xmlns:p14="http://schemas.microsoft.com/office/powerpoint/2010/main" val="2791978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フッター プレースホルダー 3"/>
          <p:cNvSpPr>
            <a:spLocks noGrp="1"/>
          </p:cNvSpPr>
          <p:nvPr>
            <p:ph type="ftr" sz="quarter"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DED0CA94-EF20-459D-8651-89354B0950D4}" type="slidenum">
              <a:rPr lang="en-US" altLang="ja-JP" smtClean="0"/>
              <a:pPr>
                <a:defRPr/>
              </a:pPr>
              <a:t>9</a:t>
            </a:fld>
            <a:endParaRPr lang="en-US" altLang="ja-JP"/>
          </a:p>
        </p:txBody>
      </p:sp>
    </p:spTree>
    <p:extLst>
      <p:ext uri="{BB962C8B-B14F-4D97-AF65-F5344CB8AC3E}">
        <p14:creationId xmlns:p14="http://schemas.microsoft.com/office/powerpoint/2010/main" val="1397567021"/>
      </p:ext>
    </p:extLst>
  </p:cSld>
  <p:clrMapOvr>
    <a:masterClrMapping/>
  </p:clrMapOvr>
</p:notes>
</file>

<file path=ppt/slideLayouts/_rels/slideLayout1.xml.rels><?xml version="1.0" encoding="UTF-8" ?><Relationships xmlns="http://schemas.openxmlformats.org/package/2006/relationships"><Relationship Target="../media/image6.jpeg" Type="http://schemas.openxmlformats.org/officeDocument/2006/relationships/image" Id="rId3"></Relationship><Relationship Target="../media/image5.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2.xml.rels><?xml version="1.0" encoding="UTF-8" ?><Relationships xmlns="http://schemas.openxmlformats.org/package/2006/relationships"><Relationship Target="../media/image8.jpeg" Type="http://schemas.openxmlformats.org/officeDocument/2006/relationships/image" Id="rId3"></Relationship><Relationship Target="../media/image7.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13.xml.rels><?xml version="1.0" encoding="UTF-8" ?><Relationships xmlns="http://schemas.openxmlformats.org/package/2006/relationships"><Relationship Target="../media/image9.jpe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14.xml.rels><?xml version="1.0" encoding="UTF-8" ?><Relationships xmlns="http://schemas.openxmlformats.org/package/2006/relationships"><Relationship Target="../media/image6.jpeg" Type="http://schemas.openxmlformats.org/officeDocument/2006/relationships/image" Id="rId3"></Relationship><Relationship Target="../media/image5.png" Type="http://schemas.openxmlformats.org/officeDocument/2006/relationships/image" Id="rId2"></Relationship><Relationship Target="../slideMasters/slideMaster2.xml" Type="http://schemas.openxmlformats.org/officeDocument/2006/relationships/slideMaster" Id="rId1"></Relationship></Relationships>
</file>

<file path=ppt/slideLayouts/_rels/slideLayout15.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6.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7.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8.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9.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0.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1.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3.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4.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5.xml.rels><?xml version="1.0" encoding="UTF-8" ?><Relationships xmlns="http://schemas.openxmlformats.org/package/2006/relationships"><Relationship Target="../media/image8.jpeg" Type="http://schemas.openxmlformats.org/officeDocument/2006/relationships/image" Id="rId3"></Relationship><Relationship Target="../media/image7.png" Type="http://schemas.openxmlformats.org/officeDocument/2006/relationships/image" Id="rId2"></Relationship><Relationship Target="../slideMasters/slideMaster2.xml" Type="http://schemas.openxmlformats.org/officeDocument/2006/relationships/slideMaster" Id="rId1"></Relationship></Relationships>
</file>

<file path=ppt/slideLayouts/_rels/slideLayout26.xml.rels><?xml version="1.0" encoding="UTF-8" ?><Relationships xmlns="http://schemas.openxmlformats.org/package/2006/relationships"><Relationship Target="../media/image9.jpeg" Type="http://schemas.openxmlformats.org/officeDocument/2006/relationships/image" Id="rId2"></Relationship><Relationship Target="../slideMasters/slideMaster2.xml" Type="http://schemas.openxmlformats.org/officeDocument/2006/relationships/slideMaster" Id="rId1"></Relationship></Relationships>
</file>

<file path=ppt/slideLayouts/_rels/slideLayout27.xml.rels><?xml version="1.0" encoding="UTF-8" ?><Relationships xmlns="http://schemas.openxmlformats.org/package/2006/relationships"><Relationship Target="../media/image13.jpeg" Type="http://schemas.openxmlformats.org/officeDocument/2006/relationships/image" Id="rId3"></Relationship><Relationship Target="../media/image12.png" Type="http://schemas.openxmlformats.org/officeDocument/2006/relationships/image" Id="rId2"></Relationship><Relationship Target="../slideMasters/slideMaster3.xml" Type="http://schemas.openxmlformats.org/officeDocument/2006/relationships/slideMaster" Id="rId1"></Relationship></Relationships>
</file>

<file path=ppt/slideLayouts/_rels/slideLayout28.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9.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0.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1.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2.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3.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4.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5.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6.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7.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8.xml.rels><?xml version="1.0" encoding="UTF-8" ?><Relationships xmlns="http://schemas.openxmlformats.org/package/2006/relationships"><Relationship Target="../media/image14.jpeg" Type="http://schemas.openxmlformats.org/officeDocument/2006/relationships/image" Id="rId2"></Relationship><Relationship Target="../slideMasters/slideMaster3.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図 10" descr="背景.png"/>
          <p:cNvPicPr>
            <a:picLocks noChangeAspect="1"/>
          </p:cNvPicPr>
          <p:nvPr userDrawn="1"/>
        </p:nvPicPr>
        <p:blipFill>
          <a:blip r:embed="rId2" cstate="email">
            <a:extLst>
              <a:ext uri="{28A0092B-C50C-407E-A947-70E740481C1C}">
                <a14:useLocalDpi xmlns:a14="http://schemas.microsoft.com/office/drawing/2010/main"/>
              </a:ext>
            </a:extLst>
          </a:blip>
          <a:srcRect l="19608" b="13275"/>
          <a:stretch>
            <a:fillRect/>
          </a:stretch>
        </p:blipFill>
        <p:spPr bwMode="auto">
          <a:xfrm>
            <a:off x="0" y="260350"/>
            <a:ext cx="9144000" cy="659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7174" name="Rectangle 6"/>
          <p:cNvSpPr>
            <a:spLocks noGrp="1" noChangeArrowheads="1"/>
          </p:cNvSpPr>
          <p:nvPr>
            <p:ph type="ctrTitle"/>
          </p:nvPr>
        </p:nvSpPr>
        <p:spPr>
          <a:xfrm>
            <a:off x="323528" y="2132856"/>
            <a:ext cx="7920038" cy="2360612"/>
          </a:xfrm>
        </p:spPr>
        <p:txBody>
          <a:bodyPr anchor="b"/>
          <a:lstStyle>
            <a:lvl1pPr>
              <a:defRPr sz="4400">
                <a:solidFill>
                  <a:srgbClr val="FFFFFF"/>
                </a:solidFill>
              </a:defRPr>
            </a:lvl1pPr>
          </a:lstStyle>
          <a:p>
            <a:r>
              <a:rPr lang="en-US" altLang="ja-JP" dirty="0"/>
              <a:t/>
            </a:r>
            <a:br>
              <a:rPr lang="en-US" altLang="ja-JP" dirty="0"/>
            </a:br>
            <a:r>
              <a:rPr lang="ja-JP" altLang="en-US" dirty="0"/>
              <a:t>マスタ タイトルの書式設定</a:t>
            </a:r>
            <a:endParaRPr lang="de-DE" altLang="ja-JP" dirty="0"/>
          </a:p>
        </p:txBody>
      </p:sp>
      <p:sp>
        <p:nvSpPr>
          <p:cNvPr id="647173" name="Rectangle 5"/>
          <p:cNvSpPr>
            <a:spLocks noGrp="1" noChangeArrowheads="1"/>
          </p:cNvSpPr>
          <p:nvPr>
            <p:ph type="subTitle" idx="1"/>
          </p:nvPr>
        </p:nvSpPr>
        <p:spPr>
          <a:xfrm>
            <a:off x="323850" y="4572000"/>
            <a:ext cx="7920038" cy="1784350"/>
          </a:xfrm>
        </p:spPr>
        <p:txBody>
          <a:bodyPr/>
          <a:lstStyle>
            <a:lvl1pPr marL="0" indent="0">
              <a:lnSpc>
                <a:spcPct val="100000"/>
              </a:lnSpc>
              <a:spcBef>
                <a:spcPct val="0"/>
              </a:spcBef>
              <a:spcAft>
                <a:spcPct val="0"/>
              </a:spcAft>
              <a:buFont typeface="Wingdings" pitchFamily="2" charset="2"/>
              <a:buNone/>
              <a:defRPr sz="2800"/>
            </a:lvl1pPr>
          </a:lstStyle>
          <a:p>
            <a:r>
              <a:rPr lang="ja-JP" altLang="en-US"/>
              <a:t>マスタ サブタイトルの書式設定</a:t>
            </a:r>
          </a:p>
        </p:txBody>
      </p:sp>
      <p:pic>
        <p:nvPicPr>
          <p:cNvPr id="1026" name="Picture 2" descr="http://internal.setsunan.ac.jp/officeonly/symbol/1-1.jp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004048" y="692696"/>
            <a:ext cx="3790206" cy="1051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512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13D2EE66-392E-4368-8CAF-B1552FBCDA5F}" type="slidenum">
              <a:rPr lang="ja-JP" altLang="de-DE"/>
              <a:pPr>
                <a:defRPr/>
              </a:pPr>
              <a:t>‹#›</a:t>
            </a:fld>
            <a:endParaRPr lang="de-DE" altLang="ja-JP"/>
          </a:p>
        </p:txBody>
      </p:sp>
    </p:spTree>
    <p:extLst>
      <p:ext uri="{BB962C8B-B14F-4D97-AF65-F5344CB8AC3E}">
        <p14:creationId xmlns:p14="http://schemas.microsoft.com/office/powerpoint/2010/main" val="23622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9575" y="764705"/>
            <a:ext cx="1412825" cy="561662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68275" y="764705"/>
            <a:ext cx="6438900" cy="561662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DB9D5D9-622A-4E9B-9839-0325D4909282}" type="slidenum">
              <a:rPr lang="ja-JP" altLang="de-DE"/>
              <a:pPr>
                <a:defRPr/>
              </a:pPr>
              <a:t>‹#›</a:t>
            </a:fld>
            <a:endParaRPr lang="de-DE" altLang="ja-JP"/>
          </a:p>
        </p:txBody>
      </p:sp>
    </p:spTree>
    <p:extLst>
      <p:ext uri="{BB962C8B-B14F-4D97-AF65-F5344CB8AC3E}">
        <p14:creationId xmlns:p14="http://schemas.microsoft.com/office/powerpoint/2010/main" val="4155248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grpSp>
        <p:nvGrpSpPr>
          <p:cNvPr id="4" name="グループ化 1"/>
          <p:cNvGrpSpPr>
            <a:grpSpLocks/>
          </p:cNvGrpSpPr>
          <p:nvPr userDrawn="1"/>
        </p:nvGrpSpPr>
        <p:grpSpPr bwMode="auto">
          <a:xfrm>
            <a:off x="0" y="0"/>
            <a:ext cx="9144000" cy="6742113"/>
            <a:chOff x="0" y="0"/>
            <a:chExt cx="9144000" cy="6742113"/>
          </a:xfrm>
        </p:grpSpPr>
        <p:sp>
          <p:nvSpPr>
            <p:cNvPr id="5" name="正方形/長方形 10"/>
            <p:cNvSpPr>
              <a:spLocks noChangeArrowheads="1"/>
            </p:cNvSpPr>
            <p:nvPr/>
          </p:nvSpPr>
          <p:spPr bwMode="gray">
            <a:xfrm>
              <a:off x="0" y="0"/>
              <a:ext cx="9144000" cy="63087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rgbClr val="000000"/>
                  </a:solidFill>
                  <a:latin typeface="ＭＳ Ｐゴシック" pitchFamily="50" charset="-128"/>
                  <a:ea typeface="ＭＳ Ｐゴシック" pitchFamily="50" charset="-128"/>
                </a:defRPr>
              </a:lvl1pPr>
              <a:lvl2pPr marL="742950" indent="-285750" eaLnBrk="0" hangingPunct="0">
                <a:defRPr kumimoji="1">
                  <a:solidFill>
                    <a:srgbClr val="000000"/>
                  </a:solidFill>
                  <a:latin typeface="ＭＳ Ｐゴシック" pitchFamily="50" charset="-128"/>
                  <a:ea typeface="ＭＳ Ｐゴシック" pitchFamily="50" charset="-128"/>
                </a:defRPr>
              </a:lvl2pPr>
              <a:lvl3pPr marL="1143000" indent="-228600" eaLnBrk="0" hangingPunct="0">
                <a:defRPr kumimoji="1">
                  <a:solidFill>
                    <a:srgbClr val="000000"/>
                  </a:solidFill>
                  <a:latin typeface="ＭＳ Ｐゴシック" pitchFamily="50" charset="-128"/>
                  <a:ea typeface="ＭＳ Ｐゴシック" pitchFamily="50" charset="-128"/>
                </a:defRPr>
              </a:lvl3pPr>
              <a:lvl4pPr marL="1600200" indent="-228600" eaLnBrk="0" hangingPunct="0">
                <a:defRPr kumimoji="1">
                  <a:solidFill>
                    <a:srgbClr val="000000"/>
                  </a:solidFill>
                  <a:latin typeface="ＭＳ Ｐゴシック" pitchFamily="50" charset="-128"/>
                  <a:ea typeface="ＭＳ Ｐゴシック" pitchFamily="50" charset="-128"/>
                </a:defRPr>
              </a:lvl4pPr>
              <a:lvl5pPr marL="2057400" indent="-228600" eaLnBrk="0" hangingPunct="0">
                <a:defRPr kumimoji="1">
                  <a:solidFill>
                    <a:srgbClr val="000000"/>
                  </a:solidFill>
                  <a:latin typeface="ＭＳ Ｐゴシック" pitchFamily="50" charset="-128"/>
                  <a:ea typeface="ＭＳ Ｐゴシック" pitchFamily="50" charset="-128"/>
                </a:defRPr>
              </a:lvl5pPr>
              <a:lvl6pPr marL="25146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6pPr>
              <a:lvl7pPr marL="29718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7pPr>
              <a:lvl8pPr marL="34290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8pPr>
              <a:lvl9pPr marL="38862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9pPr>
            </a:lstStyle>
            <a:p>
              <a:pPr eaLnBrk="1" hangingPunct="1"/>
              <a:endParaRPr lang="ja-JP" altLang="en-US"/>
            </a:p>
          </p:txBody>
        </p:sp>
        <p:pic>
          <p:nvPicPr>
            <p:cNvPr id="6" name="図 14" descr="背景３.png"/>
            <p:cNvPicPr>
              <a:picLocks noChangeAspect="1"/>
            </p:cNvPicPr>
            <p:nvPr/>
          </p:nvPicPr>
          <p:blipFill>
            <a:blip r:embed="rId2" cstate="email">
              <a:extLst>
                <a:ext uri="{28A0092B-C50C-407E-A947-70E740481C1C}">
                  <a14:useLocalDpi xmlns:a14="http://schemas.microsoft.com/office/drawing/2010/main"/>
                </a:ext>
              </a:extLst>
            </a:blip>
            <a:srcRect t="30135" r="8588"/>
            <a:stretch>
              <a:fillRect/>
            </a:stretch>
          </p:blipFill>
          <p:spPr bwMode="auto">
            <a:xfrm>
              <a:off x="323850" y="0"/>
              <a:ext cx="8820150" cy="674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13" descr="http://internal.setsunan.ac.jp/~shomu/officeonly/symbol/3.jp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978775" y="1268413"/>
            <a:ext cx="78898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テキスト プレースホルダー 15"/>
          <p:cNvSpPr>
            <a:spLocks noGrp="1"/>
          </p:cNvSpPr>
          <p:nvPr>
            <p:ph type="body" sz="quarter" idx="12"/>
          </p:nvPr>
        </p:nvSpPr>
        <p:spPr>
          <a:xfrm>
            <a:off x="989999" y="2566800"/>
            <a:ext cx="7488000" cy="3384000"/>
          </a:xfrm>
        </p:spPr>
        <p:txBody>
          <a:bodyPr/>
          <a:lstStyle>
            <a:lvl1pPr>
              <a:buClr>
                <a:schemeClr val="bg2"/>
              </a:buClr>
              <a:defRPr sz="2400"/>
            </a:lvl1pPr>
            <a:lvl2pPr>
              <a:defRPr sz="2000"/>
            </a:lvl2pPr>
            <a:lvl3pPr>
              <a:defRPr sz="1800"/>
            </a:lvl3pPr>
            <a:lvl4pPr>
              <a:defRPr sz="16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タイトル 1"/>
          <p:cNvSpPr>
            <a:spLocks noGrp="1"/>
          </p:cNvSpPr>
          <p:nvPr>
            <p:ph type="title"/>
          </p:nvPr>
        </p:nvSpPr>
        <p:spPr>
          <a:xfrm>
            <a:off x="1547664" y="1460500"/>
            <a:ext cx="6331099" cy="693738"/>
          </a:xfrm>
        </p:spPr>
        <p:txBody>
          <a:bodyPr/>
          <a:lstStyle>
            <a:lvl1pPr algn="r">
              <a:defRPr sz="4400"/>
            </a:lvl1pPr>
          </a:lstStyle>
          <a:p>
            <a:r>
              <a:rPr lang="ja-JP" altLang="en-US" dirty="0"/>
              <a:t>マスター タイトルの書式設定</a:t>
            </a:r>
          </a:p>
        </p:txBody>
      </p:sp>
      <p:sp>
        <p:nvSpPr>
          <p:cNvPr id="8" name="スライド番号プレースホルダー 3"/>
          <p:cNvSpPr>
            <a:spLocks noGrp="1"/>
          </p:cNvSpPr>
          <p:nvPr>
            <p:ph type="sldNum" sz="quarter" idx="13"/>
          </p:nvPr>
        </p:nvSpPr>
        <p:spPr/>
        <p:txBody>
          <a:bodyPr/>
          <a:lstStyle>
            <a:lvl1pPr>
              <a:defRPr/>
            </a:lvl1pPr>
          </a:lstStyle>
          <a:p>
            <a:pPr>
              <a:defRPr/>
            </a:pPr>
            <a:fld id="{567052BF-F4F3-486C-9168-9BC9E4F1F1B2}" type="slidenum">
              <a:rPr lang="ja-JP" altLang="de-DE"/>
              <a:pPr>
                <a:defRPr/>
              </a:pPr>
              <a:t>‹#›</a:t>
            </a:fld>
            <a:endParaRPr lang="de-DE" altLang="ja-JP"/>
          </a:p>
        </p:txBody>
      </p:sp>
    </p:spTree>
    <p:extLst>
      <p:ext uri="{BB962C8B-B14F-4D97-AF65-F5344CB8AC3E}">
        <p14:creationId xmlns:p14="http://schemas.microsoft.com/office/powerpoint/2010/main" val="1775801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2" name="正方形/長方形 2"/>
          <p:cNvSpPr>
            <a:spLocks noChangeArrowheads="1"/>
          </p:cNvSpPr>
          <p:nvPr userDrawn="1"/>
        </p:nvSpPr>
        <p:spPr bwMode="gray">
          <a:xfrm>
            <a:off x="0" y="0"/>
            <a:ext cx="9144000" cy="68580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rgbClr val="000000"/>
                </a:solidFill>
                <a:latin typeface="ＭＳ Ｐゴシック" pitchFamily="50" charset="-128"/>
                <a:ea typeface="ＭＳ Ｐゴシック" pitchFamily="50" charset="-128"/>
              </a:defRPr>
            </a:lvl1pPr>
            <a:lvl2pPr marL="742950" indent="-285750" eaLnBrk="0" hangingPunct="0">
              <a:defRPr kumimoji="1">
                <a:solidFill>
                  <a:srgbClr val="000000"/>
                </a:solidFill>
                <a:latin typeface="ＭＳ Ｐゴシック" pitchFamily="50" charset="-128"/>
                <a:ea typeface="ＭＳ Ｐゴシック" pitchFamily="50" charset="-128"/>
              </a:defRPr>
            </a:lvl2pPr>
            <a:lvl3pPr marL="1143000" indent="-228600" eaLnBrk="0" hangingPunct="0">
              <a:defRPr kumimoji="1">
                <a:solidFill>
                  <a:srgbClr val="000000"/>
                </a:solidFill>
                <a:latin typeface="ＭＳ Ｐゴシック" pitchFamily="50" charset="-128"/>
                <a:ea typeface="ＭＳ Ｐゴシック" pitchFamily="50" charset="-128"/>
              </a:defRPr>
            </a:lvl3pPr>
            <a:lvl4pPr marL="1600200" indent="-228600" eaLnBrk="0" hangingPunct="0">
              <a:defRPr kumimoji="1">
                <a:solidFill>
                  <a:srgbClr val="000000"/>
                </a:solidFill>
                <a:latin typeface="ＭＳ Ｐゴシック" pitchFamily="50" charset="-128"/>
                <a:ea typeface="ＭＳ Ｐゴシック" pitchFamily="50" charset="-128"/>
              </a:defRPr>
            </a:lvl4pPr>
            <a:lvl5pPr marL="2057400" indent="-228600" eaLnBrk="0" hangingPunct="0">
              <a:defRPr kumimoji="1">
                <a:solidFill>
                  <a:srgbClr val="000000"/>
                </a:solidFill>
                <a:latin typeface="ＭＳ Ｐゴシック" pitchFamily="50" charset="-128"/>
                <a:ea typeface="ＭＳ Ｐゴシック" pitchFamily="50" charset="-128"/>
              </a:defRPr>
            </a:lvl5pPr>
            <a:lvl6pPr marL="25146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6pPr>
            <a:lvl7pPr marL="29718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7pPr>
            <a:lvl8pPr marL="34290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8pPr>
            <a:lvl9pPr marL="38862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9pPr>
          </a:lstStyle>
          <a:p>
            <a:pPr eaLnBrk="1" hangingPunct="1"/>
            <a:endParaRPr lang="ja-JP" altLang="en-US"/>
          </a:p>
        </p:txBody>
      </p:sp>
      <p:pic>
        <p:nvPicPr>
          <p:cNvPr id="3" name="Picture 2" descr="http://internal.setsunan.ac.jp/~shomu/officeonly/symbol/5.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76313" y="2776538"/>
            <a:ext cx="7191375"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スライド番号プレースホルダー 3"/>
          <p:cNvSpPr>
            <a:spLocks noGrp="1"/>
          </p:cNvSpPr>
          <p:nvPr>
            <p:ph type="sldNum" sz="quarter" idx="10"/>
          </p:nvPr>
        </p:nvSpPr>
        <p:spPr/>
        <p:txBody>
          <a:bodyPr/>
          <a:lstStyle>
            <a:lvl1pPr>
              <a:defRPr/>
            </a:lvl1pPr>
          </a:lstStyle>
          <a:p>
            <a:pPr>
              <a:defRPr/>
            </a:pPr>
            <a:fld id="{5682FAA7-E0B4-4CD8-A7F8-02492EB6CF35}" type="slidenum">
              <a:rPr lang="ja-JP" altLang="de-DE"/>
              <a:pPr>
                <a:defRPr/>
              </a:pPr>
              <a:t>‹#›</a:t>
            </a:fld>
            <a:endParaRPr lang="de-DE" altLang="ja-JP"/>
          </a:p>
        </p:txBody>
      </p:sp>
    </p:spTree>
    <p:extLst>
      <p:ext uri="{BB962C8B-B14F-4D97-AF65-F5344CB8AC3E}">
        <p14:creationId xmlns:p14="http://schemas.microsoft.com/office/powerpoint/2010/main" val="1259960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図 10" descr="背景.png"/>
          <p:cNvPicPr>
            <a:picLocks noChangeAspect="1"/>
          </p:cNvPicPr>
          <p:nvPr userDrawn="1"/>
        </p:nvPicPr>
        <p:blipFill>
          <a:blip r:embed="rId2" cstate="email">
            <a:extLst>
              <a:ext uri="{28A0092B-C50C-407E-A947-70E740481C1C}">
                <a14:useLocalDpi xmlns:a14="http://schemas.microsoft.com/office/drawing/2010/main"/>
              </a:ext>
            </a:extLst>
          </a:blip>
          <a:srcRect l="19608" b="13275"/>
          <a:stretch>
            <a:fillRect/>
          </a:stretch>
        </p:blipFill>
        <p:spPr bwMode="auto">
          <a:xfrm>
            <a:off x="0" y="260350"/>
            <a:ext cx="9144000" cy="659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7174" name="Rectangle 6"/>
          <p:cNvSpPr>
            <a:spLocks noGrp="1" noChangeArrowheads="1"/>
          </p:cNvSpPr>
          <p:nvPr>
            <p:ph type="ctrTitle"/>
          </p:nvPr>
        </p:nvSpPr>
        <p:spPr>
          <a:xfrm>
            <a:off x="323528" y="2132856"/>
            <a:ext cx="7920038" cy="2360612"/>
          </a:xfrm>
        </p:spPr>
        <p:txBody>
          <a:bodyPr anchor="b"/>
          <a:lstStyle>
            <a:lvl1pPr>
              <a:defRPr sz="4400">
                <a:solidFill>
                  <a:srgbClr val="FFFFFF"/>
                </a:solidFill>
              </a:defRPr>
            </a:lvl1pPr>
          </a:lstStyle>
          <a:p>
            <a:r>
              <a:rPr lang="en-US" altLang="ja-JP"/>
              <a:t/>
            </a:r>
            <a:br>
              <a:rPr lang="en-US" altLang="ja-JP"/>
            </a:br>
            <a:r>
              <a:rPr lang="ja-JP" altLang="en-US"/>
              <a:t>マスタ タイトルの書式設定</a:t>
            </a:r>
            <a:endParaRPr lang="de-DE" altLang="ja-JP"/>
          </a:p>
        </p:txBody>
      </p:sp>
      <p:sp>
        <p:nvSpPr>
          <p:cNvPr id="647173" name="Rectangle 5"/>
          <p:cNvSpPr>
            <a:spLocks noGrp="1" noChangeArrowheads="1"/>
          </p:cNvSpPr>
          <p:nvPr>
            <p:ph type="subTitle" idx="1"/>
          </p:nvPr>
        </p:nvSpPr>
        <p:spPr>
          <a:xfrm>
            <a:off x="323850" y="4572000"/>
            <a:ext cx="7920038" cy="1784350"/>
          </a:xfrm>
        </p:spPr>
        <p:txBody>
          <a:bodyPr/>
          <a:lstStyle>
            <a:lvl1pPr marL="0" indent="0">
              <a:lnSpc>
                <a:spcPct val="100000"/>
              </a:lnSpc>
              <a:spcBef>
                <a:spcPct val="0"/>
              </a:spcBef>
              <a:spcAft>
                <a:spcPct val="0"/>
              </a:spcAft>
              <a:buFont typeface="Wingdings" pitchFamily="2" charset="2"/>
              <a:buNone/>
              <a:defRPr sz="2800"/>
            </a:lvl1pPr>
          </a:lstStyle>
          <a:p>
            <a:r>
              <a:rPr lang="ja-JP" altLang="en-US"/>
              <a:t>マスタ サブタイトルの書式設定</a:t>
            </a:r>
          </a:p>
        </p:txBody>
      </p:sp>
      <p:pic>
        <p:nvPicPr>
          <p:cNvPr id="1026" name="Picture 2" descr="http://internal.setsunan.ac.jp/officeonly/symbol/1-1.jp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004048" y="692696"/>
            <a:ext cx="3790206" cy="1051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7982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a:xfrm>
            <a:off x="168275" y="980728"/>
            <a:ext cx="8786813" cy="540102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D1E8BE2E-D1AF-4892-AB59-EF634766318C}" type="slidenum">
              <a:rPr lang="ja-JP" altLang="de-DE"/>
              <a:pPr>
                <a:defRPr/>
              </a:pPr>
              <a:t>‹#›</a:t>
            </a:fld>
            <a:endParaRPr lang="de-DE" altLang="ja-JP"/>
          </a:p>
        </p:txBody>
      </p:sp>
    </p:spTree>
    <p:extLst>
      <p:ext uri="{BB962C8B-B14F-4D97-AF65-F5344CB8AC3E}">
        <p14:creationId xmlns:p14="http://schemas.microsoft.com/office/powerpoint/2010/main" val="1704898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BE9FB8C2-F6B8-4E7D-A7AC-987830B464F6}" type="slidenum">
              <a:rPr lang="ja-JP" altLang="de-DE"/>
              <a:pPr>
                <a:defRPr/>
              </a:pPr>
              <a:t>‹#›</a:t>
            </a:fld>
            <a:endParaRPr lang="de-DE" altLang="ja-JP"/>
          </a:p>
        </p:txBody>
      </p:sp>
    </p:spTree>
    <p:extLst>
      <p:ext uri="{BB962C8B-B14F-4D97-AF65-F5344CB8AC3E}">
        <p14:creationId xmlns:p14="http://schemas.microsoft.com/office/powerpoint/2010/main" val="36743815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68275" y="869951"/>
            <a:ext cx="4316413" cy="55113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37088" y="869951"/>
            <a:ext cx="4318000" cy="55113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0450B1D9-8CD0-4A3C-A359-C56A39F42B3E}" type="slidenum">
              <a:rPr lang="ja-JP" altLang="de-DE"/>
              <a:pPr>
                <a:defRPr/>
              </a:pPr>
              <a:t>‹#›</a:t>
            </a:fld>
            <a:endParaRPr lang="de-DE" altLang="ja-JP"/>
          </a:p>
        </p:txBody>
      </p:sp>
    </p:spTree>
    <p:extLst>
      <p:ext uri="{BB962C8B-B14F-4D97-AF65-F5344CB8AC3E}">
        <p14:creationId xmlns:p14="http://schemas.microsoft.com/office/powerpoint/2010/main" val="706220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764704"/>
            <a:ext cx="8229600" cy="926976"/>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67544" y="178112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67544" y="2420888"/>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55369" y="178112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55369" y="2420888"/>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F77EA7B2-A5CA-4C1D-806C-D1F5062CAA6A}" type="slidenum">
              <a:rPr lang="ja-JP" altLang="de-DE"/>
              <a:pPr>
                <a:defRPr/>
              </a:pPr>
              <a:t>‹#›</a:t>
            </a:fld>
            <a:endParaRPr lang="de-DE" altLang="ja-JP"/>
          </a:p>
        </p:txBody>
      </p:sp>
    </p:spTree>
    <p:extLst>
      <p:ext uri="{BB962C8B-B14F-4D97-AF65-F5344CB8AC3E}">
        <p14:creationId xmlns:p14="http://schemas.microsoft.com/office/powerpoint/2010/main" val="2638202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2068057A-72FD-4B79-9A41-7BA3A32A6BF8}" type="slidenum">
              <a:rPr lang="ja-JP" altLang="de-DE"/>
              <a:pPr>
                <a:defRPr/>
              </a:pPr>
              <a:t>‹#›</a:t>
            </a:fld>
            <a:endParaRPr lang="de-DE" altLang="ja-JP"/>
          </a:p>
        </p:txBody>
      </p:sp>
    </p:spTree>
    <p:extLst>
      <p:ext uri="{BB962C8B-B14F-4D97-AF65-F5344CB8AC3E}">
        <p14:creationId xmlns:p14="http://schemas.microsoft.com/office/powerpoint/2010/main" val="3654758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 2"/>
          <p:cNvSpPr>
            <a:spLocks noGrp="1"/>
          </p:cNvSpPr>
          <p:nvPr>
            <p:ph idx="1"/>
          </p:nvPr>
        </p:nvSpPr>
        <p:spPr>
          <a:xfrm>
            <a:off x="168275" y="980728"/>
            <a:ext cx="8786813" cy="540102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D1E8BE2E-D1AF-4892-AB59-EF634766318C}" type="slidenum">
              <a:rPr lang="ja-JP" altLang="de-DE"/>
              <a:pPr>
                <a:defRPr/>
              </a:pPr>
              <a:t>‹#›</a:t>
            </a:fld>
            <a:endParaRPr lang="de-DE" altLang="ja-JP"/>
          </a:p>
        </p:txBody>
      </p:sp>
    </p:spTree>
    <p:extLst>
      <p:ext uri="{BB962C8B-B14F-4D97-AF65-F5344CB8AC3E}">
        <p14:creationId xmlns:p14="http://schemas.microsoft.com/office/powerpoint/2010/main" val="3355235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3884EFC-03DD-4C4C-914A-88593F9E8378}" type="slidenum">
              <a:rPr lang="ja-JP" altLang="de-DE"/>
              <a:pPr>
                <a:defRPr/>
              </a:pPr>
              <a:t>‹#›</a:t>
            </a:fld>
            <a:endParaRPr lang="de-DE" altLang="ja-JP"/>
          </a:p>
        </p:txBody>
      </p:sp>
    </p:spTree>
    <p:extLst>
      <p:ext uri="{BB962C8B-B14F-4D97-AF65-F5344CB8AC3E}">
        <p14:creationId xmlns:p14="http://schemas.microsoft.com/office/powerpoint/2010/main" val="35596778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764704"/>
            <a:ext cx="3008313" cy="1368152"/>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85394" y="764704"/>
            <a:ext cx="4587006" cy="56166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67544" y="2171997"/>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AB411DA9-BC7A-484A-AD35-3F55E83944C4}" type="slidenum">
              <a:rPr lang="ja-JP" altLang="de-DE"/>
              <a:pPr>
                <a:defRPr/>
              </a:pPr>
              <a:t>‹#›</a:t>
            </a:fld>
            <a:endParaRPr lang="de-DE" altLang="ja-JP"/>
          </a:p>
        </p:txBody>
      </p:sp>
    </p:spTree>
    <p:extLst>
      <p:ext uri="{BB962C8B-B14F-4D97-AF65-F5344CB8AC3E}">
        <p14:creationId xmlns:p14="http://schemas.microsoft.com/office/powerpoint/2010/main" val="15334713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21904" y="5009728"/>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821904" y="82190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821904" y="557646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1E16B056-1655-4E96-8BE1-628487BBD65B}" type="slidenum">
              <a:rPr lang="ja-JP" altLang="de-DE"/>
              <a:pPr>
                <a:defRPr/>
              </a:pPr>
              <a:t>‹#›</a:t>
            </a:fld>
            <a:endParaRPr lang="de-DE" altLang="ja-JP"/>
          </a:p>
        </p:txBody>
      </p:sp>
    </p:spTree>
    <p:extLst>
      <p:ext uri="{BB962C8B-B14F-4D97-AF65-F5344CB8AC3E}">
        <p14:creationId xmlns:p14="http://schemas.microsoft.com/office/powerpoint/2010/main" val="19128904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13D2EE66-392E-4368-8CAF-B1552FBCDA5F}" type="slidenum">
              <a:rPr lang="ja-JP" altLang="de-DE"/>
              <a:pPr>
                <a:defRPr/>
              </a:pPr>
              <a:t>‹#›</a:t>
            </a:fld>
            <a:endParaRPr lang="de-DE" altLang="ja-JP"/>
          </a:p>
        </p:txBody>
      </p:sp>
    </p:spTree>
    <p:extLst>
      <p:ext uri="{BB962C8B-B14F-4D97-AF65-F5344CB8AC3E}">
        <p14:creationId xmlns:p14="http://schemas.microsoft.com/office/powerpoint/2010/main" val="17432924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9575" y="764705"/>
            <a:ext cx="1412825" cy="561662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68275" y="764705"/>
            <a:ext cx="6438900" cy="561662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DB9D5D9-622A-4E9B-9839-0325D4909282}" type="slidenum">
              <a:rPr lang="ja-JP" altLang="de-DE"/>
              <a:pPr>
                <a:defRPr/>
              </a:pPr>
              <a:t>‹#›</a:t>
            </a:fld>
            <a:endParaRPr lang="de-DE" altLang="ja-JP"/>
          </a:p>
        </p:txBody>
      </p:sp>
    </p:spTree>
    <p:extLst>
      <p:ext uri="{BB962C8B-B14F-4D97-AF65-F5344CB8AC3E}">
        <p14:creationId xmlns:p14="http://schemas.microsoft.com/office/powerpoint/2010/main" val="15727821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grpSp>
        <p:nvGrpSpPr>
          <p:cNvPr id="4" name="グループ化 1"/>
          <p:cNvGrpSpPr>
            <a:grpSpLocks/>
          </p:cNvGrpSpPr>
          <p:nvPr userDrawn="1"/>
        </p:nvGrpSpPr>
        <p:grpSpPr bwMode="auto">
          <a:xfrm>
            <a:off x="0" y="0"/>
            <a:ext cx="9144000" cy="6742113"/>
            <a:chOff x="0" y="0"/>
            <a:chExt cx="9144000" cy="6742113"/>
          </a:xfrm>
        </p:grpSpPr>
        <p:sp>
          <p:nvSpPr>
            <p:cNvPr id="5" name="正方形/長方形 10"/>
            <p:cNvSpPr>
              <a:spLocks noChangeArrowheads="1"/>
            </p:cNvSpPr>
            <p:nvPr/>
          </p:nvSpPr>
          <p:spPr bwMode="gray">
            <a:xfrm>
              <a:off x="0" y="0"/>
              <a:ext cx="9144000" cy="63087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rgbClr val="000000"/>
                  </a:solidFill>
                  <a:latin typeface="ＭＳ Ｐゴシック" pitchFamily="50" charset="-128"/>
                  <a:ea typeface="ＭＳ Ｐゴシック" pitchFamily="50" charset="-128"/>
                </a:defRPr>
              </a:lvl1pPr>
              <a:lvl2pPr marL="742950" indent="-285750" eaLnBrk="0" hangingPunct="0">
                <a:defRPr kumimoji="1">
                  <a:solidFill>
                    <a:srgbClr val="000000"/>
                  </a:solidFill>
                  <a:latin typeface="ＭＳ Ｐゴシック" pitchFamily="50" charset="-128"/>
                  <a:ea typeface="ＭＳ Ｐゴシック" pitchFamily="50" charset="-128"/>
                </a:defRPr>
              </a:lvl2pPr>
              <a:lvl3pPr marL="1143000" indent="-228600" eaLnBrk="0" hangingPunct="0">
                <a:defRPr kumimoji="1">
                  <a:solidFill>
                    <a:srgbClr val="000000"/>
                  </a:solidFill>
                  <a:latin typeface="ＭＳ Ｐゴシック" pitchFamily="50" charset="-128"/>
                  <a:ea typeface="ＭＳ Ｐゴシック" pitchFamily="50" charset="-128"/>
                </a:defRPr>
              </a:lvl3pPr>
              <a:lvl4pPr marL="1600200" indent="-228600" eaLnBrk="0" hangingPunct="0">
                <a:defRPr kumimoji="1">
                  <a:solidFill>
                    <a:srgbClr val="000000"/>
                  </a:solidFill>
                  <a:latin typeface="ＭＳ Ｐゴシック" pitchFamily="50" charset="-128"/>
                  <a:ea typeface="ＭＳ Ｐゴシック" pitchFamily="50" charset="-128"/>
                </a:defRPr>
              </a:lvl4pPr>
              <a:lvl5pPr marL="2057400" indent="-228600" eaLnBrk="0" hangingPunct="0">
                <a:defRPr kumimoji="1">
                  <a:solidFill>
                    <a:srgbClr val="000000"/>
                  </a:solidFill>
                  <a:latin typeface="ＭＳ Ｐゴシック" pitchFamily="50" charset="-128"/>
                  <a:ea typeface="ＭＳ Ｐゴシック" pitchFamily="50" charset="-128"/>
                </a:defRPr>
              </a:lvl5pPr>
              <a:lvl6pPr marL="25146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6pPr>
              <a:lvl7pPr marL="29718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7pPr>
              <a:lvl8pPr marL="34290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8pPr>
              <a:lvl9pPr marL="38862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9pPr>
            </a:lstStyle>
            <a:p>
              <a:pPr eaLnBrk="1" hangingPunct="1"/>
              <a:endParaRPr lang="ja-JP" altLang="en-US"/>
            </a:p>
          </p:txBody>
        </p:sp>
        <p:pic>
          <p:nvPicPr>
            <p:cNvPr id="6" name="図 14" descr="背景３.png"/>
            <p:cNvPicPr>
              <a:picLocks noChangeAspect="1"/>
            </p:cNvPicPr>
            <p:nvPr/>
          </p:nvPicPr>
          <p:blipFill>
            <a:blip r:embed="rId2" cstate="email">
              <a:extLst>
                <a:ext uri="{28A0092B-C50C-407E-A947-70E740481C1C}">
                  <a14:useLocalDpi xmlns:a14="http://schemas.microsoft.com/office/drawing/2010/main"/>
                </a:ext>
              </a:extLst>
            </a:blip>
            <a:srcRect t="30135" r="8588"/>
            <a:stretch>
              <a:fillRect/>
            </a:stretch>
          </p:blipFill>
          <p:spPr bwMode="auto">
            <a:xfrm>
              <a:off x="323850" y="0"/>
              <a:ext cx="8820150" cy="674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13" descr="http://internal.setsunan.ac.jp/~shomu/officeonly/symbol/3.jp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978775" y="1268413"/>
            <a:ext cx="78898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テキスト プレースホルダー 15"/>
          <p:cNvSpPr>
            <a:spLocks noGrp="1"/>
          </p:cNvSpPr>
          <p:nvPr>
            <p:ph type="body" sz="quarter" idx="12"/>
          </p:nvPr>
        </p:nvSpPr>
        <p:spPr>
          <a:xfrm>
            <a:off x="989999" y="2566800"/>
            <a:ext cx="7488000" cy="3384000"/>
          </a:xfrm>
        </p:spPr>
        <p:txBody>
          <a:bodyPr/>
          <a:lstStyle>
            <a:lvl1pPr>
              <a:buClr>
                <a:schemeClr val="bg2"/>
              </a:buClr>
              <a:defRPr sz="2400"/>
            </a:lvl1pPr>
            <a:lvl2pPr>
              <a:defRPr sz="2000"/>
            </a:lvl2pPr>
            <a:lvl3pPr>
              <a:defRPr sz="1800"/>
            </a:lvl3pPr>
            <a:lvl4pPr>
              <a:defRPr sz="1600"/>
            </a:lvl4pPr>
            <a:lvl5pPr>
              <a:defRPr sz="18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a:xfrm>
            <a:off x="1547664" y="1460500"/>
            <a:ext cx="6331099" cy="693738"/>
          </a:xfrm>
        </p:spPr>
        <p:txBody>
          <a:bodyPr/>
          <a:lstStyle>
            <a:lvl1pPr algn="r">
              <a:defRPr sz="4400"/>
            </a:lvl1pPr>
          </a:lstStyle>
          <a:p>
            <a:r>
              <a:rPr lang="ja-JP" altLang="en-US"/>
              <a:t>マスター タイトルの書式設定</a:t>
            </a:r>
          </a:p>
        </p:txBody>
      </p:sp>
      <p:sp>
        <p:nvSpPr>
          <p:cNvPr id="8" name="スライド番号プレースホルダー 3"/>
          <p:cNvSpPr>
            <a:spLocks noGrp="1"/>
          </p:cNvSpPr>
          <p:nvPr>
            <p:ph type="sldNum" sz="quarter" idx="13"/>
          </p:nvPr>
        </p:nvSpPr>
        <p:spPr/>
        <p:txBody>
          <a:bodyPr/>
          <a:lstStyle>
            <a:lvl1pPr>
              <a:defRPr/>
            </a:lvl1pPr>
          </a:lstStyle>
          <a:p>
            <a:pPr>
              <a:defRPr/>
            </a:pPr>
            <a:fld id="{567052BF-F4F3-486C-9168-9BC9E4F1F1B2}" type="slidenum">
              <a:rPr lang="ja-JP" altLang="de-DE"/>
              <a:pPr>
                <a:defRPr/>
              </a:pPr>
              <a:t>‹#›</a:t>
            </a:fld>
            <a:endParaRPr lang="de-DE" altLang="ja-JP"/>
          </a:p>
        </p:txBody>
      </p:sp>
    </p:spTree>
    <p:extLst>
      <p:ext uri="{BB962C8B-B14F-4D97-AF65-F5344CB8AC3E}">
        <p14:creationId xmlns:p14="http://schemas.microsoft.com/office/powerpoint/2010/main" val="42354784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2" name="正方形/長方形 2"/>
          <p:cNvSpPr>
            <a:spLocks noChangeArrowheads="1"/>
          </p:cNvSpPr>
          <p:nvPr userDrawn="1"/>
        </p:nvSpPr>
        <p:spPr bwMode="gray">
          <a:xfrm>
            <a:off x="0" y="0"/>
            <a:ext cx="9144000" cy="68580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rgbClr val="000000"/>
                </a:solidFill>
                <a:latin typeface="ＭＳ Ｐゴシック" pitchFamily="50" charset="-128"/>
                <a:ea typeface="ＭＳ Ｐゴシック" pitchFamily="50" charset="-128"/>
              </a:defRPr>
            </a:lvl1pPr>
            <a:lvl2pPr marL="742950" indent="-285750" eaLnBrk="0" hangingPunct="0">
              <a:defRPr kumimoji="1">
                <a:solidFill>
                  <a:srgbClr val="000000"/>
                </a:solidFill>
                <a:latin typeface="ＭＳ Ｐゴシック" pitchFamily="50" charset="-128"/>
                <a:ea typeface="ＭＳ Ｐゴシック" pitchFamily="50" charset="-128"/>
              </a:defRPr>
            </a:lvl2pPr>
            <a:lvl3pPr marL="1143000" indent="-228600" eaLnBrk="0" hangingPunct="0">
              <a:defRPr kumimoji="1">
                <a:solidFill>
                  <a:srgbClr val="000000"/>
                </a:solidFill>
                <a:latin typeface="ＭＳ Ｐゴシック" pitchFamily="50" charset="-128"/>
                <a:ea typeface="ＭＳ Ｐゴシック" pitchFamily="50" charset="-128"/>
              </a:defRPr>
            </a:lvl3pPr>
            <a:lvl4pPr marL="1600200" indent="-228600" eaLnBrk="0" hangingPunct="0">
              <a:defRPr kumimoji="1">
                <a:solidFill>
                  <a:srgbClr val="000000"/>
                </a:solidFill>
                <a:latin typeface="ＭＳ Ｐゴシック" pitchFamily="50" charset="-128"/>
                <a:ea typeface="ＭＳ Ｐゴシック" pitchFamily="50" charset="-128"/>
              </a:defRPr>
            </a:lvl4pPr>
            <a:lvl5pPr marL="2057400" indent="-228600" eaLnBrk="0" hangingPunct="0">
              <a:defRPr kumimoji="1">
                <a:solidFill>
                  <a:srgbClr val="000000"/>
                </a:solidFill>
                <a:latin typeface="ＭＳ Ｐゴシック" pitchFamily="50" charset="-128"/>
                <a:ea typeface="ＭＳ Ｐゴシック" pitchFamily="50" charset="-128"/>
              </a:defRPr>
            </a:lvl5pPr>
            <a:lvl6pPr marL="25146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6pPr>
            <a:lvl7pPr marL="29718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7pPr>
            <a:lvl8pPr marL="34290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8pPr>
            <a:lvl9pPr marL="38862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9pPr>
          </a:lstStyle>
          <a:p>
            <a:pPr eaLnBrk="1" hangingPunct="1"/>
            <a:endParaRPr lang="ja-JP" altLang="en-US"/>
          </a:p>
        </p:txBody>
      </p:sp>
      <p:pic>
        <p:nvPicPr>
          <p:cNvPr id="3" name="Picture 2" descr="http://internal.setsunan.ac.jp/~shomu/officeonly/symbol/5.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76313" y="2776538"/>
            <a:ext cx="7191375"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スライド番号プレースホルダー 3"/>
          <p:cNvSpPr>
            <a:spLocks noGrp="1"/>
          </p:cNvSpPr>
          <p:nvPr>
            <p:ph type="sldNum" sz="quarter" idx="10"/>
          </p:nvPr>
        </p:nvSpPr>
        <p:spPr/>
        <p:txBody>
          <a:bodyPr/>
          <a:lstStyle>
            <a:lvl1pPr>
              <a:defRPr/>
            </a:lvl1pPr>
          </a:lstStyle>
          <a:p>
            <a:pPr>
              <a:defRPr/>
            </a:pPr>
            <a:fld id="{5682FAA7-E0B4-4CD8-A7F8-02492EB6CF35}" type="slidenum">
              <a:rPr lang="ja-JP" altLang="de-DE"/>
              <a:pPr>
                <a:defRPr/>
              </a:pPr>
              <a:t>‹#›</a:t>
            </a:fld>
            <a:endParaRPr lang="de-DE" altLang="ja-JP"/>
          </a:p>
        </p:txBody>
      </p:sp>
    </p:spTree>
    <p:extLst>
      <p:ext uri="{BB962C8B-B14F-4D97-AF65-F5344CB8AC3E}">
        <p14:creationId xmlns:p14="http://schemas.microsoft.com/office/powerpoint/2010/main" val="10876386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Shape 18"/>
        <p:cNvGrpSpPr/>
        <p:nvPr/>
      </p:nvGrpSpPr>
      <p:grpSpPr>
        <a:xfrm>
          <a:off x="0" y="0"/>
          <a:ext cx="0" cy="0"/>
          <a:chOff x="0" y="0"/>
          <a:chExt cx="0" cy="0"/>
        </a:xfrm>
      </p:grpSpPr>
      <p:pic>
        <p:nvPicPr>
          <p:cNvPr id="19" name="Shape 19" descr="背景.png"/>
          <p:cNvPicPr preferRelativeResize="0"/>
          <p:nvPr/>
        </p:nvPicPr>
        <p:blipFill rotWithShape="1">
          <a:blip r:embed="rId2" cstate="email">
            <a:alphaModFix/>
            <a:extLst>
              <a:ext uri="{28A0092B-C50C-407E-A947-70E740481C1C}">
                <a14:useLocalDpi xmlns:a14="http://schemas.microsoft.com/office/drawing/2010/main"/>
              </a:ext>
            </a:extLst>
          </a:blip>
          <a:srcRect l="19608" b="13274"/>
          <a:stretch/>
        </p:blipFill>
        <p:spPr>
          <a:xfrm>
            <a:off x="0" y="260350"/>
            <a:ext cx="9100109" cy="6587094"/>
          </a:xfrm>
          <a:prstGeom prst="rect">
            <a:avLst/>
          </a:prstGeom>
          <a:noFill/>
          <a:ln>
            <a:noFill/>
          </a:ln>
        </p:spPr>
      </p:pic>
      <p:sp>
        <p:nvSpPr>
          <p:cNvPr id="20" name="Shape 20"/>
          <p:cNvSpPr txBox="1">
            <a:spLocks noGrp="1"/>
          </p:cNvSpPr>
          <p:nvPr>
            <p:ph type="ctrTitle"/>
          </p:nvPr>
        </p:nvSpPr>
        <p:spPr>
          <a:xfrm>
            <a:off x="323528" y="2132856"/>
            <a:ext cx="7920038" cy="2360612"/>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4400" b="0" i="0" u="none" strike="noStrike" cap="none">
                <a:solidFill>
                  <a:srgbClr val="FFFFFF"/>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21" name="Shape 21"/>
          <p:cNvSpPr txBox="1">
            <a:spLocks noGrp="1"/>
          </p:cNvSpPr>
          <p:nvPr>
            <p:ph type="subTitle" idx="1"/>
          </p:nvPr>
        </p:nvSpPr>
        <p:spPr>
          <a:xfrm>
            <a:off x="323850" y="4572000"/>
            <a:ext cx="7920038" cy="17843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rgbClr val="A30B1A"/>
              </a:buClr>
              <a:buFont typeface="Noto Sans Symbols"/>
              <a:buNone/>
              <a:defRPr sz="2800" b="0" i="0" u="none" strike="noStrike" cap="none">
                <a:solidFill>
                  <a:srgbClr val="000000"/>
                </a:solidFill>
                <a:latin typeface="Arial"/>
                <a:ea typeface="Arial"/>
                <a:cs typeface="Arial"/>
                <a:sym typeface="Arial"/>
              </a:defRPr>
            </a:lvl1pPr>
            <a:lvl2pPr marL="581025" marR="0" lvl="1" indent="-98425" algn="l" rtl="0">
              <a:lnSpc>
                <a:spcPct val="95000"/>
              </a:lnSpc>
              <a:spcBef>
                <a:spcPts val="480"/>
              </a:spcBef>
              <a:spcAft>
                <a:spcPts val="240"/>
              </a:spcAft>
              <a:buClr>
                <a:srgbClr val="87867E"/>
              </a:buClr>
              <a:buSzPct val="100000"/>
              <a:buFont typeface="Noto Sans Symbols"/>
              <a:buChar char="■"/>
              <a:defRPr sz="2400" b="0" i="0" u="none" strike="noStrike" cap="none">
                <a:solidFill>
                  <a:srgbClr val="000000"/>
                </a:solidFill>
                <a:latin typeface="Arial"/>
                <a:ea typeface="Arial"/>
                <a:cs typeface="Arial"/>
                <a:sym typeface="Arial"/>
              </a:defRPr>
            </a:lvl2pPr>
            <a:lvl3pPr marL="795338" marR="0" lvl="2" indent="-20637" algn="l" rtl="0">
              <a:lnSpc>
                <a:spcPct val="95000"/>
              </a:lnSpc>
              <a:spcBef>
                <a:spcPts val="400"/>
              </a:spcBef>
              <a:spcAft>
                <a:spcPts val="200"/>
              </a:spcAft>
              <a:buClr>
                <a:srgbClr val="87867E"/>
              </a:buClr>
              <a:buSzPct val="100000"/>
              <a:buFont typeface="Arial"/>
              <a:buChar char="•"/>
              <a:defRPr sz="2000" b="0" i="0" u="none" strike="noStrike" cap="none">
                <a:solidFill>
                  <a:srgbClr val="000000"/>
                </a:solidFill>
                <a:latin typeface="Arial"/>
                <a:ea typeface="Arial"/>
                <a:cs typeface="Arial"/>
                <a:sym typeface="Arial"/>
              </a:defRPr>
            </a:lvl3pPr>
            <a:lvl4pPr marL="1014413" marR="0" lvl="3" indent="-23812" algn="l" rtl="0">
              <a:lnSpc>
                <a:spcPct val="95000"/>
              </a:lnSpc>
              <a:spcBef>
                <a:spcPts val="360"/>
              </a:spcBef>
              <a:spcAft>
                <a:spcPts val="180"/>
              </a:spcAft>
              <a:buClr>
                <a:srgbClr val="87867E"/>
              </a:buClr>
              <a:buSzPct val="100000"/>
              <a:buFont typeface="Arial"/>
              <a:buChar char="•"/>
              <a:defRPr sz="1800" b="0" i="0" u="none" strike="noStrike" cap="none">
                <a:solidFill>
                  <a:srgbClr val="000000"/>
                </a:solidFill>
                <a:latin typeface="Arial"/>
                <a:ea typeface="Arial"/>
                <a:cs typeface="Arial"/>
                <a:sym typeface="Arial"/>
              </a:defRPr>
            </a:lvl4pPr>
            <a:lvl5pPr marL="2670175" marR="0" lvl="4"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5pPr>
            <a:lvl6pPr marL="3127375" marR="0" lvl="5"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6pPr>
            <a:lvl7pPr marL="3584575" marR="0" lvl="6"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7pPr>
            <a:lvl8pPr marL="4041775" marR="0" lvl="7"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8pPr>
            <a:lvl9pPr marL="4498975" marR="0" lvl="8"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9pPr>
          </a:lstStyle>
          <a:p>
            <a:endParaRPr/>
          </a:p>
        </p:txBody>
      </p:sp>
      <p:pic>
        <p:nvPicPr>
          <p:cNvPr id="22" name="Shape 22" descr="http://internal.setsunan.ac.jp/officeonly/symbol/1-1.jpg"/>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5004048" y="692696"/>
            <a:ext cx="3769391" cy="1050507"/>
          </a:xfrm>
          <a:prstGeom prst="rect">
            <a:avLst/>
          </a:prstGeom>
          <a:noFill/>
          <a:ln>
            <a:noFill/>
          </a:ln>
        </p:spPr>
      </p:pic>
    </p:spTree>
    <p:extLst>
      <p:ext uri="{BB962C8B-B14F-4D97-AF65-F5344CB8AC3E}">
        <p14:creationId xmlns:p14="http://schemas.microsoft.com/office/powerpoint/2010/main" val="9448111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169863" y="30163"/>
            <a:ext cx="8002587" cy="693737"/>
          </a:xfrm>
          <a:prstGeom prst="rect">
            <a:avLst/>
          </a:prstGeom>
          <a:noFill/>
          <a:ln>
            <a:noFill/>
          </a:ln>
        </p:spPr>
        <p:txBody>
          <a:bodyPr wrap="square" lIns="91425" tIns="91425" rIns="91425" bIns="91425" anchor="ctr" anchorCtr="0"/>
          <a:lstStyle>
            <a:lvl1pPr marL="0" marR="0" lvl="0" indent="0" algn="l" rtl="0">
              <a:spcBef>
                <a:spcPts val="0"/>
              </a:spcBef>
              <a:spcAft>
                <a:spcPts val="0"/>
              </a:spcAft>
              <a:buNone/>
              <a:defRPr sz="3600" b="0"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25" name="Shape 25"/>
          <p:cNvSpPr txBox="1">
            <a:spLocks noGrp="1"/>
          </p:cNvSpPr>
          <p:nvPr>
            <p:ph type="body" idx="1"/>
          </p:nvPr>
        </p:nvSpPr>
        <p:spPr>
          <a:xfrm>
            <a:off x="168275" y="980728"/>
            <a:ext cx="8786813" cy="5401022"/>
          </a:xfrm>
          <a:prstGeom prst="rect">
            <a:avLst/>
          </a:prstGeom>
          <a:noFill/>
          <a:ln>
            <a:noFill/>
          </a:ln>
        </p:spPr>
        <p:txBody>
          <a:bodyPr wrap="square" lIns="91425" tIns="91425" rIns="91425" bIns="91425" anchor="t" anchorCtr="0"/>
          <a:lstStyle>
            <a:lvl1pPr marL="290513" marR="0" lvl="0" indent="-112713" algn="l" rtl="0">
              <a:lnSpc>
                <a:spcPct val="95000"/>
              </a:lnSpc>
              <a:spcBef>
                <a:spcPts val="560"/>
              </a:spcBef>
              <a:spcAft>
                <a:spcPts val="280"/>
              </a:spcAft>
              <a:buClr>
                <a:srgbClr val="A30B1A"/>
              </a:buClr>
              <a:buSzPct val="100000"/>
              <a:buFont typeface="Noto Sans Symbols"/>
              <a:buChar char="■"/>
              <a:defRPr sz="2800" b="0" i="0" u="none" strike="noStrike" cap="none">
                <a:solidFill>
                  <a:srgbClr val="000000"/>
                </a:solidFill>
                <a:latin typeface="Arial"/>
                <a:ea typeface="Arial"/>
                <a:cs typeface="Arial"/>
                <a:sym typeface="Arial"/>
              </a:defRPr>
            </a:lvl1pPr>
            <a:lvl2pPr marL="581025" marR="0" lvl="1" indent="-98425" algn="l" rtl="0">
              <a:lnSpc>
                <a:spcPct val="95000"/>
              </a:lnSpc>
              <a:spcBef>
                <a:spcPts val="480"/>
              </a:spcBef>
              <a:spcAft>
                <a:spcPts val="240"/>
              </a:spcAft>
              <a:buClr>
                <a:srgbClr val="87867E"/>
              </a:buClr>
              <a:buSzPct val="100000"/>
              <a:buFont typeface="Noto Sans Symbols"/>
              <a:buChar char="■"/>
              <a:defRPr sz="2400" b="0" i="0" u="none" strike="noStrike" cap="none">
                <a:solidFill>
                  <a:srgbClr val="000000"/>
                </a:solidFill>
                <a:latin typeface="Arial"/>
                <a:ea typeface="Arial"/>
                <a:cs typeface="Arial"/>
                <a:sym typeface="Arial"/>
              </a:defRPr>
            </a:lvl2pPr>
            <a:lvl3pPr marL="795338" marR="0" lvl="2" indent="-20637" algn="l" rtl="0">
              <a:lnSpc>
                <a:spcPct val="95000"/>
              </a:lnSpc>
              <a:spcBef>
                <a:spcPts val="400"/>
              </a:spcBef>
              <a:spcAft>
                <a:spcPts val="200"/>
              </a:spcAft>
              <a:buClr>
                <a:srgbClr val="87867E"/>
              </a:buClr>
              <a:buSzPct val="100000"/>
              <a:buFont typeface="Arial"/>
              <a:buChar char="•"/>
              <a:defRPr sz="2000" b="0" i="0" u="none" strike="noStrike" cap="none">
                <a:solidFill>
                  <a:srgbClr val="000000"/>
                </a:solidFill>
                <a:latin typeface="Arial"/>
                <a:ea typeface="Arial"/>
                <a:cs typeface="Arial"/>
                <a:sym typeface="Arial"/>
              </a:defRPr>
            </a:lvl3pPr>
            <a:lvl4pPr marL="1014413" marR="0" lvl="3" indent="-23812" algn="l" rtl="0">
              <a:lnSpc>
                <a:spcPct val="95000"/>
              </a:lnSpc>
              <a:spcBef>
                <a:spcPts val="360"/>
              </a:spcBef>
              <a:spcAft>
                <a:spcPts val="180"/>
              </a:spcAft>
              <a:buClr>
                <a:srgbClr val="87867E"/>
              </a:buClr>
              <a:buSzPct val="100000"/>
              <a:buFont typeface="Arial"/>
              <a:buChar char="•"/>
              <a:defRPr sz="1800" b="0" i="0" u="none" strike="noStrike" cap="none">
                <a:solidFill>
                  <a:srgbClr val="000000"/>
                </a:solidFill>
                <a:latin typeface="Arial"/>
                <a:ea typeface="Arial"/>
                <a:cs typeface="Arial"/>
                <a:sym typeface="Arial"/>
              </a:defRPr>
            </a:lvl4pPr>
            <a:lvl5pPr marL="2670175" marR="0" lvl="4"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5pPr>
            <a:lvl6pPr marL="3127375" marR="0" lvl="5"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6pPr>
            <a:lvl7pPr marL="3584575" marR="0" lvl="6"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7pPr>
            <a:lvl8pPr marL="4041775" marR="0" lvl="7"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8pPr>
            <a:lvl9pPr marL="4498975" marR="0" lvl="8"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9pPr>
          </a:lstStyle>
          <a:p>
            <a:endParaRPr/>
          </a:p>
        </p:txBody>
      </p:sp>
      <p:sp>
        <p:nvSpPr>
          <p:cNvPr id="26" name="Shape 26"/>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b="0" i="0" u="none" strike="noStrike" cap="none">
                <a:solidFill>
                  <a:srgbClr val="000000"/>
                </a:solidFill>
                <a:latin typeface="Arial"/>
                <a:ea typeface="Arial"/>
                <a:cs typeface="Arial"/>
                <a:sym typeface="Arial"/>
              </a:rPr>
              <a:t>‹#›</a:t>
            </a:fld>
            <a:endParaRPr lang="en-US" sz="8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7095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cSld name="セクション見出し">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3" y="4406900"/>
            <a:ext cx="7772400" cy="1362075"/>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29" name="Shape 29"/>
          <p:cNvSpPr txBox="1">
            <a:spLocks noGrp="1"/>
          </p:cNvSpPr>
          <p:nvPr>
            <p:ph type="body" idx="1"/>
          </p:nvPr>
        </p:nvSpPr>
        <p:spPr>
          <a:xfrm>
            <a:off x="722313" y="2906713"/>
            <a:ext cx="7772400" cy="1500187"/>
          </a:xfrm>
          <a:prstGeom prst="rect">
            <a:avLst/>
          </a:prstGeom>
          <a:noFill/>
          <a:ln>
            <a:noFill/>
          </a:ln>
        </p:spPr>
        <p:txBody>
          <a:bodyPr wrap="square" lIns="91425" tIns="91425" rIns="91425" bIns="91425" anchor="b" anchorCtr="0"/>
          <a:lstStyle>
            <a:lvl1pPr marL="0" marR="0" lvl="0" indent="0" algn="l" rtl="0">
              <a:lnSpc>
                <a:spcPct val="95000"/>
              </a:lnSpc>
              <a:spcBef>
                <a:spcPts val="400"/>
              </a:spcBef>
              <a:spcAft>
                <a:spcPts val="200"/>
              </a:spcAft>
              <a:buClr>
                <a:srgbClr val="A30B1A"/>
              </a:buClr>
              <a:buFont typeface="Noto Sans Symbols"/>
              <a:buNone/>
              <a:defRPr sz="2000" b="0" i="0" u="none" strike="noStrike" cap="none">
                <a:solidFill>
                  <a:srgbClr val="000000"/>
                </a:solidFill>
                <a:latin typeface="Arial"/>
                <a:ea typeface="Arial"/>
                <a:cs typeface="Arial"/>
                <a:sym typeface="Arial"/>
              </a:defRPr>
            </a:lvl1pPr>
            <a:lvl2pPr marL="457200" marR="0" lvl="1" indent="0" algn="l" rtl="0">
              <a:lnSpc>
                <a:spcPct val="95000"/>
              </a:lnSpc>
              <a:spcBef>
                <a:spcPts val="360"/>
              </a:spcBef>
              <a:spcAft>
                <a:spcPts val="180"/>
              </a:spcAft>
              <a:buClr>
                <a:srgbClr val="87867E"/>
              </a:buClr>
              <a:buFont typeface="Noto Sans Symbols"/>
              <a:buNone/>
              <a:defRPr sz="1800" b="0" i="0" u="none" strike="noStrike" cap="none">
                <a:solidFill>
                  <a:srgbClr val="000000"/>
                </a:solidFill>
                <a:latin typeface="Arial"/>
                <a:ea typeface="Arial"/>
                <a:cs typeface="Arial"/>
                <a:sym typeface="Arial"/>
              </a:defRPr>
            </a:lvl2pPr>
            <a:lvl3pPr marL="914400" marR="0" lvl="2" indent="0" algn="l" rtl="0">
              <a:lnSpc>
                <a:spcPct val="95000"/>
              </a:lnSpc>
              <a:spcBef>
                <a:spcPts val="320"/>
              </a:spcBef>
              <a:spcAft>
                <a:spcPts val="160"/>
              </a:spcAft>
              <a:buClr>
                <a:srgbClr val="87867E"/>
              </a:buClr>
              <a:buFont typeface="Arial"/>
              <a:buNone/>
              <a:defRPr sz="1600" b="0" i="0" u="none" strike="noStrike" cap="none">
                <a:solidFill>
                  <a:srgbClr val="000000"/>
                </a:solidFill>
                <a:latin typeface="Arial"/>
                <a:ea typeface="Arial"/>
                <a:cs typeface="Arial"/>
                <a:sym typeface="Arial"/>
              </a:defRPr>
            </a:lvl3pPr>
            <a:lvl4pPr marL="1371600" marR="0" lvl="3" indent="0" algn="l" rtl="0">
              <a:lnSpc>
                <a:spcPct val="95000"/>
              </a:lnSpc>
              <a:spcBef>
                <a:spcPts val="280"/>
              </a:spcBef>
              <a:spcAft>
                <a:spcPts val="140"/>
              </a:spcAft>
              <a:buClr>
                <a:srgbClr val="87867E"/>
              </a:buClr>
              <a:buFont typeface="Arial"/>
              <a:buNone/>
              <a:defRPr sz="1400" b="0" i="0" u="none" strike="noStrike" cap="none">
                <a:solidFill>
                  <a:srgbClr val="000000"/>
                </a:solidFill>
                <a:latin typeface="Arial"/>
                <a:ea typeface="Arial"/>
                <a:cs typeface="Arial"/>
                <a:sym typeface="Arial"/>
              </a:defRPr>
            </a:lvl4pPr>
            <a:lvl5pPr marL="1828800" marR="0" lvl="4" indent="0" algn="l" rtl="0">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0" name="Shape 30"/>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1970329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BE9FB8C2-F6B8-4E7D-A7AC-987830B464F6}" type="slidenum">
              <a:rPr lang="ja-JP" altLang="de-DE"/>
              <a:pPr>
                <a:defRPr/>
              </a:pPr>
              <a:t>‹#›</a:t>
            </a:fld>
            <a:endParaRPr lang="de-DE" altLang="ja-JP"/>
          </a:p>
        </p:txBody>
      </p:sp>
    </p:spTree>
    <p:extLst>
      <p:ext uri="{BB962C8B-B14F-4D97-AF65-F5344CB8AC3E}">
        <p14:creationId xmlns:p14="http://schemas.microsoft.com/office/powerpoint/2010/main" val="9196602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169863" y="30163"/>
            <a:ext cx="8002587" cy="693737"/>
          </a:xfrm>
          <a:prstGeom prst="rect">
            <a:avLst/>
          </a:prstGeom>
          <a:noFill/>
          <a:ln>
            <a:noFill/>
          </a:ln>
        </p:spPr>
        <p:txBody>
          <a:bodyPr wrap="square" lIns="91425" tIns="91425" rIns="91425" bIns="91425" anchor="ctr" anchorCtr="0"/>
          <a:lstStyle>
            <a:lvl1pPr marL="0" marR="0" lvl="0" indent="0" algn="l" rtl="0">
              <a:spcBef>
                <a:spcPts val="0"/>
              </a:spcBef>
              <a:spcAft>
                <a:spcPts val="0"/>
              </a:spcAft>
              <a:buNone/>
              <a:defRPr sz="3600" b="0"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33" name="Shape 33"/>
          <p:cNvSpPr txBox="1">
            <a:spLocks noGrp="1"/>
          </p:cNvSpPr>
          <p:nvPr>
            <p:ph type="body" idx="1"/>
          </p:nvPr>
        </p:nvSpPr>
        <p:spPr>
          <a:xfrm>
            <a:off x="168275" y="869951"/>
            <a:ext cx="4316413" cy="5511378"/>
          </a:xfrm>
          <a:prstGeom prst="rect">
            <a:avLst/>
          </a:prstGeom>
          <a:noFill/>
          <a:ln>
            <a:noFill/>
          </a:ln>
        </p:spPr>
        <p:txBody>
          <a:bodyPr wrap="square" lIns="91425" tIns="91425" rIns="91425" bIns="91425" anchor="t" anchorCtr="0"/>
          <a:lstStyle>
            <a:lvl1pPr marL="290513" marR="0" lvl="0" indent="-112713" algn="l" rtl="0">
              <a:lnSpc>
                <a:spcPct val="95000"/>
              </a:lnSpc>
              <a:spcBef>
                <a:spcPts val="560"/>
              </a:spcBef>
              <a:spcAft>
                <a:spcPts val="280"/>
              </a:spcAft>
              <a:buClr>
                <a:srgbClr val="A30B1A"/>
              </a:buClr>
              <a:buSzPct val="100000"/>
              <a:buFont typeface="Noto Sans Symbols"/>
              <a:buChar char="■"/>
              <a:defRPr sz="2800" b="0" i="0" u="none" strike="noStrike" cap="none">
                <a:solidFill>
                  <a:srgbClr val="000000"/>
                </a:solidFill>
                <a:latin typeface="Arial"/>
                <a:ea typeface="Arial"/>
                <a:cs typeface="Arial"/>
                <a:sym typeface="Arial"/>
              </a:defRPr>
            </a:lvl1pPr>
            <a:lvl2pPr marL="581025" marR="0" lvl="1" indent="-98425" algn="l" rtl="0">
              <a:lnSpc>
                <a:spcPct val="95000"/>
              </a:lnSpc>
              <a:spcBef>
                <a:spcPts val="480"/>
              </a:spcBef>
              <a:spcAft>
                <a:spcPts val="240"/>
              </a:spcAft>
              <a:buClr>
                <a:srgbClr val="87867E"/>
              </a:buClr>
              <a:buSzPct val="100000"/>
              <a:buFont typeface="Noto Sans Symbols"/>
              <a:buChar char="■"/>
              <a:defRPr sz="2400" b="0" i="0" u="none" strike="noStrike" cap="none">
                <a:solidFill>
                  <a:srgbClr val="000000"/>
                </a:solidFill>
                <a:latin typeface="Arial"/>
                <a:ea typeface="Arial"/>
                <a:cs typeface="Arial"/>
                <a:sym typeface="Arial"/>
              </a:defRPr>
            </a:lvl2pPr>
            <a:lvl3pPr marL="795338" marR="0" lvl="2" indent="-20637" algn="l" rtl="0">
              <a:lnSpc>
                <a:spcPct val="95000"/>
              </a:lnSpc>
              <a:spcBef>
                <a:spcPts val="400"/>
              </a:spcBef>
              <a:spcAft>
                <a:spcPts val="200"/>
              </a:spcAft>
              <a:buClr>
                <a:srgbClr val="87867E"/>
              </a:buClr>
              <a:buSzPct val="100000"/>
              <a:buFont typeface="Arial"/>
              <a:buChar char="•"/>
              <a:defRPr sz="2000" b="0" i="0" u="none" strike="noStrike" cap="none">
                <a:solidFill>
                  <a:srgbClr val="000000"/>
                </a:solidFill>
                <a:latin typeface="Arial"/>
                <a:ea typeface="Arial"/>
                <a:cs typeface="Arial"/>
                <a:sym typeface="Arial"/>
              </a:defRPr>
            </a:lvl3pPr>
            <a:lvl4pPr marL="1014413" marR="0" lvl="3" indent="-23812" algn="l" rtl="0">
              <a:lnSpc>
                <a:spcPct val="95000"/>
              </a:lnSpc>
              <a:spcBef>
                <a:spcPts val="360"/>
              </a:spcBef>
              <a:spcAft>
                <a:spcPts val="180"/>
              </a:spcAft>
              <a:buClr>
                <a:srgbClr val="87867E"/>
              </a:buClr>
              <a:buSzPct val="100000"/>
              <a:buFont typeface="Arial"/>
              <a:buChar char="•"/>
              <a:defRPr sz="1800" b="0" i="0" u="none" strike="noStrike" cap="none">
                <a:solidFill>
                  <a:srgbClr val="000000"/>
                </a:solidFill>
                <a:latin typeface="Arial"/>
                <a:ea typeface="Arial"/>
                <a:cs typeface="Arial"/>
                <a:sym typeface="Arial"/>
              </a:defRPr>
            </a:lvl4pPr>
            <a:lvl5pPr marL="2670175" marR="0" lvl="4"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5pPr>
            <a:lvl6pPr marL="3127375" marR="0" lvl="5"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6pPr>
            <a:lvl7pPr marL="3584575" marR="0" lvl="6"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7pPr>
            <a:lvl8pPr marL="4041775" marR="0" lvl="7"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8pPr>
            <a:lvl9pPr marL="4498975" marR="0" lvl="8"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9pPr>
          </a:lstStyle>
          <a:p>
            <a:endParaRPr/>
          </a:p>
        </p:txBody>
      </p:sp>
      <p:sp>
        <p:nvSpPr>
          <p:cNvPr id="34" name="Shape 34"/>
          <p:cNvSpPr txBox="1">
            <a:spLocks noGrp="1"/>
          </p:cNvSpPr>
          <p:nvPr>
            <p:ph type="body" idx="2"/>
          </p:nvPr>
        </p:nvSpPr>
        <p:spPr>
          <a:xfrm>
            <a:off x="4637088" y="869951"/>
            <a:ext cx="4318000" cy="5511378"/>
          </a:xfrm>
          <a:prstGeom prst="rect">
            <a:avLst/>
          </a:prstGeom>
          <a:noFill/>
          <a:ln>
            <a:noFill/>
          </a:ln>
        </p:spPr>
        <p:txBody>
          <a:bodyPr wrap="square" lIns="91425" tIns="91425" rIns="91425" bIns="91425" anchor="t" anchorCtr="0"/>
          <a:lstStyle>
            <a:lvl1pPr marL="290513" marR="0" lvl="0" indent="-112713" algn="l" rtl="0">
              <a:lnSpc>
                <a:spcPct val="95000"/>
              </a:lnSpc>
              <a:spcBef>
                <a:spcPts val="560"/>
              </a:spcBef>
              <a:spcAft>
                <a:spcPts val="280"/>
              </a:spcAft>
              <a:buClr>
                <a:srgbClr val="A30B1A"/>
              </a:buClr>
              <a:buSzPct val="100000"/>
              <a:buFont typeface="Noto Sans Symbols"/>
              <a:buChar char="■"/>
              <a:defRPr sz="2800" b="0" i="0" u="none" strike="noStrike" cap="none">
                <a:solidFill>
                  <a:srgbClr val="000000"/>
                </a:solidFill>
                <a:latin typeface="Arial"/>
                <a:ea typeface="Arial"/>
                <a:cs typeface="Arial"/>
                <a:sym typeface="Arial"/>
              </a:defRPr>
            </a:lvl1pPr>
            <a:lvl2pPr marL="581025" marR="0" lvl="1" indent="-98425" algn="l" rtl="0">
              <a:lnSpc>
                <a:spcPct val="95000"/>
              </a:lnSpc>
              <a:spcBef>
                <a:spcPts val="480"/>
              </a:spcBef>
              <a:spcAft>
                <a:spcPts val="240"/>
              </a:spcAft>
              <a:buClr>
                <a:srgbClr val="87867E"/>
              </a:buClr>
              <a:buSzPct val="100000"/>
              <a:buFont typeface="Noto Sans Symbols"/>
              <a:buChar char="■"/>
              <a:defRPr sz="2400" b="0" i="0" u="none" strike="noStrike" cap="none">
                <a:solidFill>
                  <a:srgbClr val="000000"/>
                </a:solidFill>
                <a:latin typeface="Arial"/>
                <a:ea typeface="Arial"/>
                <a:cs typeface="Arial"/>
                <a:sym typeface="Arial"/>
              </a:defRPr>
            </a:lvl2pPr>
            <a:lvl3pPr marL="795338" marR="0" lvl="2" indent="-20637" algn="l" rtl="0">
              <a:lnSpc>
                <a:spcPct val="95000"/>
              </a:lnSpc>
              <a:spcBef>
                <a:spcPts val="400"/>
              </a:spcBef>
              <a:spcAft>
                <a:spcPts val="200"/>
              </a:spcAft>
              <a:buClr>
                <a:srgbClr val="87867E"/>
              </a:buClr>
              <a:buSzPct val="100000"/>
              <a:buFont typeface="Arial"/>
              <a:buChar char="•"/>
              <a:defRPr sz="2000" b="0" i="0" u="none" strike="noStrike" cap="none">
                <a:solidFill>
                  <a:srgbClr val="000000"/>
                </a:solidFill>
                <a:latin typeface="Arial"/>
                <a:ea typeface="Arial"/>
                <a:cs typeface="Arial"/>
                <a:sym typeface="Arial"/>
              </a:defRPr>
            </a:lvl3pPr>
            <a:lvl4pPr marL="1014413" marR="0" lvl="3" indent="-23812" algn="l" rtl="0">
              <a:lnSpc>
                <a:spcPct val="95000"/>
              </a:lnSpc>
              <a:spcBef>
                <a:spcPts val="360"/>
              </a:spcBef>
              <a:spcAft>
                <a:spcPts val="180"/>
              </a:spcAft>
              <a:buClr>
                <a:srgbClr val="87867E"/>
              </a:buClr>
              <a:buSzPct val="100000"/>
              <a:buFont typeface="Arial"/>
              <a:buChar char="•"/>
              <a:defRPr sz="1800" b="0" i="0" u="none" strike="noStrike" cap="none">
                <a:solidFill>
                  <a:srgbClr val="000000"/>
                </a:solidFill>
                <a:latin typeface="Arial"/>
                <a:ea typeface="Arial"/>
                <a:cs typeface="Arial"/>
                <a:sym typeface="Arial"/>
              </a:defRPr>
            </a:lvl4pPr>
            <a:lvl5pPr marL="2670175" marR="0" lvl="4"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5pPr>
            <a:lvl6pPr marL="3127375" marR="0" lvl="5"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6pPr>
            <a:lvl7pPr marL="3584575" marR="0" lvl="6"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7pPr>
            <a:lvl8pPr marL="4041775" marR="0" lvl="7"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8pPr>
            <a:lvl9pPr marL="4498975" marR="0" lvl="8" indent="-257175" algn="l" rtl="0">
              <a:spcBef>
                <a:spcPts val="0"/>
              </a:spcBef>
              <a:spcAft>
                <a:spcPts val="0"/>
              </a:spcAft>
              <a:buClr>
                <a:srgbClr val="000000"/>
              </a:buClr>
              <a:buSzPct val="100000"/>
              <a:buFont typeface="Arial"/>
              <a:buChar char="•"/>
              <a:defRPr sz="1800" b="0" i="0" u="none" strike="noStrike" cap="none">
                <a:solidFill>
                  <a:srgbClr val="000000"/>
                </a:solidFill>
                <a:latin typeface="Arial"/>
                <a:ea typeface="Arial"/>
                <a:cs typeface="Arial"/>
                <a:sym typeface="Arial"/>
              </a:defRPr>
            </a:lvl9pPr>
          </a:lstStyle>
          <a:p>
            <a:endParaRPr/>
          </a:p>
        </p:txBody>
      </p:sp>
      <p:sp>
        <p:nvSpPr>
          <p:cNvPr id="35" name="Shape 35"/>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10301831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cSld name="比較">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67544" y="764704"/>
            <a:ext cx="8229600" cy="926976"/>
          </a:xfrm>
          <a:prstGeom prst="rect">
            <a:avLst/>
          </a:prstGeom>
          <a:noFill/>
          <a:ln>
            <a:noFill/>
          </a:ln>
        </p:spPr>
        <p:txBody>
          <a:bodyPr wrap="square" lIns="91425" tIns="91425" rIns="91425" bIns="91425" anchor="ctr" anchorCtr="0"/>
          <a:lstStyle>
            <a:lvl1pPr marL="0" marR="0" lvl="0" indent="0" algn="l" rtl="0">
              <a:spcBef>
                <a:spcPts val="0"/>
              </a:spcBef>
              <a:spcAft>
                <a:spcPts val="0"/>
              </a:spcAft>
              <a:buNone/>
              <a:defRPr sz="3600" b="0"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38" name="Shape 38"/>
          <p:cNvSpPr txBox="1">
            <a:spLocks noGrp="1"/>
          </p:cNvSpPr>
          <p:nvPr>
            <p:ph type="body" idx="1"/>
          </p:nvPr>
        </p:nvSpPr>
        <p:spPr>
          <a:xfrm>
            <a:off x="467544" y="1781126"/>
            <a:ext cx="4040188" cy="639762"/>
          </a:xfrm>
          <a:prstGeom prst="rect">
            <a:avLst/>
          </a:prstGeom>
          <a:noFill/>
          <a:ln>
            <a:noFill/>
          </a:ln>
        </p:spPr>
        <p:txBody>
          <a:bodyPr wrap="square" lIns="91425" tIns="91425" rIns="91425" bIns="91425" anchor="b" anchorCtr="0"/>
          <a:lstStyle>
            <a:lvl1pPr marL="0" marR="0" lvl="0" indent="0" algn="l" rtl="0">
              <a:lnSpc>
                <a:spcPct val="95000"/>
              </a:lnSpc>
              <a:spcBef>
                <a:spcPts val="480"/>
              </a:spcBef>
              <a:spcAft>
                <a:spcPts val="240"/>
              </a:spcAft>
              <a:buClr>
                <a:srgbClr val="A30B1A"/>
              </a:buClr>
              <a:buFont typeface="Noto Sans Symbols"/>
              <a:buNone/>
              <a:defRPr sz="2400" b="1" i="0" u="none" strike="noStrike" cap="none">
                <a:solidFill>
                  <a:srgbClr val="000000"/>
                </a:solidFill>
                <a:latin typeface="Arial"/>
                <a:ea typeface="Arial"/>
                <a:cs typeface="Arial"/>
                <a:sym typeface="Arial"/>
              </a:defRPr>
            </a:lvl1pPr>
            <a:lvl2pPr marL="457200" marR="0" lvl="1" indent="0" algn="l" rtl="0">
              <a:lnSpc>
                <a:spcPct val="95000"/>
              </a:lnSpc>
              <a:spcBef>
                <a:spcPts val="400"/>
              </a:spcBef>
              <a:spcAft>
                <a:spcPts val="200"/>
              </a:spcAft>
              <a:buClr>
                <a:srgbClr val="87867E"/>
              </a:buClr>
              <a:buFont typeface="Noto Sans Symbols"/>
              <a:buNone/>
              <a:defRPr sz="2000" b="1" i="0" u="none" strike="noStrike" cap="none">
                <a:solidFill>
                  <a:srgbClr val="000000"/>
                </a:solidFill>
                <a:latin typeface="Arial"/>
                <a:ea typeface="Arial"/>
                <a:cs typeface="Arial"/>
                <a:sym typeface="Arial"/>
              </a:defRPr>
            </a:lvl2pPr>
            <a:lvl3pPr marL="914400" marR="0" lvl="2" indent="0" algn="l" rtl="0">
              <a:lnSpc>
                <a:spcPct val="95000"/>
              </a:lnSpc>
              <a:spcBef>
                <a:spcPts val="360"/>
              </a:spcBef>
              <a:spcAft>
                <a:spcPts val="180"/>
              </a:spcAft>
              <a:buClr>
                <a:srgbClr val="87867E"/>
              </a:buClr>
              <a:buFont typeface="Arial"/>
              <a:buNone/>
              <a:defRPr sz="1800" b="1" i="0" u="none" strike="noStrike" cap="none">
                <a:solidFill>
                  <a:srgbClr val="000000"/>
                </a:solidFill>
                <a:latin typeface="Arial"/>
                <a:ea typeface="Arial"/>
                <a:cs typeface="Arial"/>
                <a:sym typeface="Arial"/>
              </a:defRPr>
            </a:lvl3pPr>
            <a:lvl4pPr marL="1371600" marR="0" lvl="3" indent="0" algn="l" rtl="0">
              <a:lnSpc>
                <a:spcPct val="95000"/>
              </a:lnSpc>
              <a:spcBef>
                <a:spcPts val="320"/>
              </a:spcBef>
              <a:spcAft>
                <a:spcPts val="160"/>
              </a:spcAft>
              <a:buClr>
                <a:srgbClr val="87867E"/>
              </a:buClr>
              <a:buFont typeface="Arial"/>
              <a:buNone/>
              <a:defRPr sz="1600" b="1" i="0" u="none" strike="noStrike" cap="none">
                <a:solidFill>
                  <a:srgbClr val="000000"/>
                </a:solidFill>
                <a:latin typeface="Arial"/>
                <a:ea typeface="Arial"/>
                <a:cs typeface="Arial"/>
                <a:sym typeface="Arial"/>
              </a:defRPr>
            </a:lvl4pPr>
            <a:lvl5pPr marL="1828800" marR="0" lvl="4"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5pPr>
            <a:lvl6pPr marL="2286000" marR="0" lvl="5"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6pPr>
            <a:lvl7pPr marL="2743200" marR="0" lvl="6"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7pPr>
            <a:lvl8pPr marL="3200400" marR="0" lvl="7"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8pPr>
            <a:lvl9pPr marL="3657600" marR="0" lvl="8"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9pPr>
          </a:lstStyle>
          <a:p>
            <a:endParaRPr/>
          </a:p>
        </p:txBody>
      </p:sp>
      <p:sp>
        <p:nvSpPr>
          <p:cNvPr id="39" name="Shape 39"/>
          <p:cNvSpPr txBox="1">
            <a:spLocks noGrp="1"/>
          </p:cNvSpPr>
          <p:nvPr>
            <p:ph type="body" idx="2"/>
          </p:nvPr>
        </p:nvSpPr>
        <p:spPr>
          <a:xfrm>
            <a:off x="467544" y="2420888"/>
            <a:ext cx="4040188" cy="3951288"/>
          </a:xfrm>
          <a:prstGeom prst="rect">
            <a:avLst/>
          </a:prstGeom>
          <a:noFill/>
          <a:ln>
            <a:noFill/>
          </a:ln>
        </p:spPr>
        <p:txBody>
          <a:bodyPr wrap="square" lIns="91425" tIns="91425" rIns="91425" bIns="91425" anchor="t" anchorCtr="0"/>
          <a:lstStyle>
            <a:lvl1pPr marL="290513" marR="0" lvl="0" indent="-138113" algn="l" rtl="0">
              <a:lnSpc>
                <a:spcPct val="95000"/>
              </a:lnSpc>
              <a:spcBef>
                <a:spcPts val="480"/>
              </a:spcBef>
              <a:spcAft>
                <a:spcPts val="240"/>
              </a:spcAft>
              <a:buClr>
                <a:srgbClr val="A30B1A"/>
              </a:buClr>
              <a:buSzPct val="100000"/>
              <a:buFont typeface="Noto Sans Symbols"/>
              <a:buChar char="■"/>
              <a:defRPr sz="2400" b="0" i="0" u="none" strike="noStrike" cap="none">
                <a:solidFill>
                  <a:srgbClr val="000000"/>
                </a:solidFill>
                <a:latin typeface="Arial"/>
                <a:ea typeface="Arial"/>
                <a:cs typeface="Arial"/>
                <a:sym typeface="Arial"/>
              </a:defRPr>
            </a:lvl1pPr>
            <a:lvl2pPr marL="581025" marR="0" lvl="1" indent="-123825" algn="l" rtl="0">
              <a:lnSpc>
                <a:spcPct val="95000"/>
              </a:lnSpc>
              <a:spcBef>
                <a:spcPts val="400"/>
              </a:spcBef>
              <a:spcAft>
                <a:spcPts val="200"/>
              </a:spcAft>
              <a:buClr>
                <a:srgbClr val="87867E"/>
              </a:buClr>
              <a:buSzPct val="100000"/>
              <a:buFont typeface="Noto Sans Symbols"/>
              <a:buChar char="■"/>
              <a:defRPr sz="2000" b="0" i="0" u="none" strike="noStrike" cap="none">
                <a:solidFill>
                  <a:srgbClr val="000000"/>
                </a:solidFill>
                <a:latin typeface="Arial"/>
                <a:ea typeface="Arial"/>
                <a:cs typeface="Arial"/>
                <a:sym typeface="Arial"/>
              </a:defRPr>
            </a:lvl2pPr>
            <a:lvl3pPr marL="795338" marR="0" lvl="2" indent="-33337" algn="l" rtl="0">
              <a:lnSpc>
                <a:spcPct val="95000"/>
              </a:lnSpc>
              <a:spcBef>
                <a:spcPts val="360"/>
              </a:spcBef>
              <a:spcAft>
                <a:spcPts val="180"/>
              </a:spcAft>
              <a:buClr>
                <a:srgbClr val="87867E"/>
              </a:buClr>
              <a:buSzPct val="100000"/>
              <a:buFont typeface="Arial"/>
              <a:buChar char="•"/>
              <a:defRPr sz="1800" b="0" i="0" u="none" strike="noStrike" cap="none">
                <a:solidFill>
                  <a:srgbClr val="000000"/>
                </a:solidFill>
                <a:latin typeface="Arial"/>
                <a:ea typeface="Arial"/>
                <a:cs typeface="Arial"/>
                <a:sym typeface="Arial"/>
              </a:defRPr>
            </a:lvl3pPr>
            <a:lvl4pPr marL="1014413" marR="0" lvl="3" indent="-36512" algn="l" rtl="0">
              <a:lnSpc>
                <a:spcPct val="95000"/>
              </a:lnSpc>
              <a:spcBef>
                <a:spcPts val="320"/>
              </a:spcBef>
              <a:spcAft>
                <a:spcPts val="160"/>
              </a:spcAft>
              <a:buClr>
                <a:srgbClr val="87867E"/>
              </a:buClr>
              <a:buSzPct val="100000"/>
              <a:buFont typeface="Arial"/>
              <a:buChar char="•"/>
              <a:defRPr sz="1600" b="0" i="0" u="none" strike="noStrike" cap="none">
                <a:solidFill>
                  <a:srgbClr val="000000"/>
                </a:solidFill>
                <a:latin typeface="Arial"/>
                <a:ea typeface="Arial"/>
                <a:cs typeface="Arial"/>
                <a:sym typeface="Arial"/>
              </a:defRPr>
            </a:lvl4pPr>
            <a:lvl5pPr marL="2670175" marR="0" lvl="4"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5pPr>
            <a:lvl6pPr marL="3127375" marR="0" lvl="5"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6pPr>
            <a:lvl7pPr marL="3584575" marR="0" lvl="6"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7pPr>
            <a:lvl8pPr marL="4041775" marR="0" lvl="7"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8pPr>
            <a:lvl9pPr marL="4498975" marR="0" lvl="8"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9pPr>
          </a:lstStyle>
          <a:p>
            <a:endParaRPr/>
          </a:p>
        </p:txBody>
      </p:sp>
      <p:sp>
        <p:nvSpPr>
          <p:cNvPr id="40" name="Shape 40"/>
          <p:cNvSpPr txBox="1">
            <a:spLocks noGrp="1"/>
          </p:cNvSpPr>
          <p:nvPr>
            <p:ph type="body" idx="3"/>
          </p:nvPr>
        </p:nvSpPr>
        <p:spPr>
          <a:xfrm>
            <a:off x="4655369" y="1781126"/>
            <a:ext cx="4041775" cy="639762"/>
          </a:xfrm>
          <a:prstGeom prst="rect">
            <a:avLst/>
          </a:prstGeom>
          <a:noFill/>
          <a:ln>
            <a:noFill/>
          </a:ln>
        </p:spPr>
        <p:txBody>
          <a:bodyPr wrap="square" lIns="91425" tIns="91425" rIns="91425" bIns="91425" anchor="b" anchorCtr="0"/>
          <a:lstStyle>
            <a:lvl1pPr marL="0" marR="0" lvl="0" indent="0" algn="l" rtl="0">
              <a:lnSpc>
                <a:spcPct val="95000"/>
              </a:lnSpc>
              <a:spcBef>
                <a:spcPts val="480"/>
              </a:spcBef>
              <a:spcAft>
                <a:spcPts val="240"/>
              </a:spcAft>
              <a:buClr>
                <a:srgbClr val="A30B1A"/>
              </a:buClr>
              <a:buFont typeface="Noto Sans Symbols"/>
              <a:buNone/>
              <a:defRPr sz="2400" b="1" i="0" u="none" strike="noStrike" cap="none">
                <a:solidFill>
                  <a:srgbClr val="000000"/>
                </a:solidFill>
                <a:latin typeface="Arial"/>
                <a:ea typeface="Arial"/>
                <a:cs typeface="Arial"/>
                <a:sym typeface="Arial"/>
              </a:defRPr>
            </a:lvl1pPr>
            <a:lvl2pPr marL="457200" marR="0" lvl="1" indent="0" algn="l" rtl="0">
              <a:lnSpc>
                <a:spcPct val="95000"/>
              </a:lnSpc>
              <a:spcBef>
                <a:spcPts val="400"/>
              </a:spcBef>
              <a:spcAft>
                <a:spcPts val="200"/>
              </a:spcAft>
              <a:buClr>
                <a:srgbClr val="87867E"/>
              </a:buClr>
              <a:buFont typeface="Noto Sans Symbols"/>
              <a:buNone/>
              <a:defRPr sz="2000" b="1" i="0" u="none" strike="noStrike" cap="none">
                <a:solidFill>
                  <a:srgbClr val="000000"/>
                </a:solidFill>
                <a:latin typeface="Arial"/>
                <a:ea typeface="Arial"/>
                <a:cs typeface="Arial"/>
                <a:sym typeface="Arial"/>
              </a:defRPr>
            </a:lvl2pPr>
            <a:lvl3pPr marL="914400" marR="0" lvl="2" indent="0" algn="l" rtl="0">
              <a:lnSpc>
                <a:spcPct val="95000"/>
              </a:lnSpc>
              <a:spcBef>
                <a:spcPts val="360"/>
              </a:spcBef>
              <a:spcAft>
                <a:spcPts val="180"/>
              </a:spcAft>
              <a:buClr>
                <a:srgbClr val="87867E"/>
              </a:buClr>
              <a:buFont typeface="Arial"/>
              <a:buNone/>
              <a:defRPr sz="1800" b="1" i="0" u="none" strike="noStrike" cap="none">
                <a:solidFill>
                  <a:srgbClr val="000000"/>
                </a:solidFill>
                <a:latin typeface="Arial"/>
                <a:ea typeface="Arial"/>
                <a:cs typeface="Arial"/>
                <a:sym typeface="Arial"/>
              </a:defRPr>
            </a:lvl3pPr>
            <a:lvl4pPr marL="1371600" marR="0" lvl="3" indent="0" algn="l" rtl="0">
              <a:lnSpc>
                <a:spcPct val="95000"/>
              </a:lnSpc>
              <a:spcBef>
                <a:spcPts val="320"/>
              </a:spcBef>
              <a:spcAft>
                <a:spcPts val="160"/>
              </a:spcAft>
              <a:buClr>
                <a:srgbClr val="87867E"/>
              </a:buClr>
              <a:buFont typeface="Arial"/>
              <a:buNone/>
              <a:defRPr sz="1600" b="1" i="0" u="none" strike="noStrike" cap="none">
                <a:solidFill>
                  <a:srgbClr val="000000"/>
                </a:solidFill>
                <a:latin typeface="Arial"/>
                <a:ea typeface="Arial"/>
                <a:cs typeface="Arial"/>
                <a:sym typeface="Arial"/>
              </a:defRPr>
            </a:lvl4pPr>
            <a:lvl5pPr marL="1828800" marR="0" lvl="4"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5pPr>
            <a:lvl6pPr marL="2286000" marR="0" lvl="5"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6pPr>
            <a:lvl7pPr marL="2743200" marR="0" lvl="6"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7pPr>
            <a:lvl8pPr marL="3200400" marR="0" lvl="7"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8pPr>
            <a:lvl9pPr marL="3657600" marR="0" lvl="8" indent="0" algn="l" rtl="0">
              <a:spcBef>
                <a:spcPts val="0"/>
              </a:spcBef>
              <a:spcAft>
                <a:spcPts val="0"/>
              </a:spcAft>
              <a:buClr>
                <a:srgbClr val="000000"/>
              </a:buClr>
              <a:buFont typeface="Arial"/>
              <a:buNone/>
              <a:defRPr sz="1600" b="1" i="0" u="none" strike="noStrike" cap="none">
                <a:solidFill>
                  <a:srgbClr val="000000"/>
                </a:solidFill>
                <a:latin typeface="Arial"/>
                <a:ea typeface="Arial"/>
                <a:cs typeface="Arial"/>
                <a:sym typeface="Arial"/>
              </a:defRPr>
            </a:lvl9pPr>
          </a:lstStyle>
          <a:p>
            <a:endParaRPr/>
          </a:p>
        </p:txBody>
      </p:sp>
      <p:sp>
        <p:nvSpPr>
          <p:cNvPr id="41" name="Shape 41"/>
          <p:cNvSpPr txBox="1">
            <a:spLocks noGrp="1"/>
          </p:cNvSpPr>
          <p:nvPr>
            <p:ph type="body" idx="4"/>
          </p:nvPr>
        </p:nvSpPr>
        <p:spPr>
          <a:xfrm>
            <a:off x="4655369" y="2420888"/>
            <a:ext cx="4041775" cy="3951288"/>
          </a:xfrm>
          <a:prstGeom prst="rect">
            <a:avLst/>
          </a:prstGeom>
          <a:noFill/>
          <a:ln>
            <a:noFill/>
          </a:ln>
        </p:spPr>
        <p:txBody>
          <a:bodyPr wrap="square" lIns="91425" tIns="91425" rIns="91425" bIns="91425" anchor="t" anchorCtr="0"/>
          <a:lstStyle>
            <a:lvl1pPr marL="290513" marR="0" lvl="0" indent="-138113" algn="l" rtl="0">
              <a:lnSpc>
                <a:spcPct val="95000"/>
              </a:lnSpc>
              <a:spcBef>
                <a:spcPts val="480"/>
              </a:spcBef>
              <a:spcAft>
                <a:spcPts val="240"/>
              </a:spcAft>
              <a:buClr>
                <a:srgbClr val="A30B1A"/>
              </a:buClr>
              <a:buSzPct val="100000"/>
              <a:buFont typeface="Noto Sans Symbols"/>
              <a:buChar char="■"/>
              <a:defRPr sz="2400" b="0" i="0" u="none" strike="noStrike" cap="none">
                <a:solidFill>
                  <a:srgbClr val="000000"/>
                </a:solidFill>
                <a:latin typeface="Arial"/>
                <a:ea typeface="Arial"/>
                <a:cs typeface="Arial"/>
                <a:sym typeface="Arial"/>
              </a:defRPr>
            </a:lvl1pPr>
            <a:lvl2pPr marL="581025" marR="0" lvl="1" indent="-123825" algn="l" rtl="0">
              <a:lnSpc>
                <a:spcPct val="95000"/>
              </a:lnSpc>
              <a:spcBef>
                <a:spcPts val="400"/>
              </a:spcBef>
              <a:spcAft>
                <a:spcPts val="200"/>
              </a:spcAft>
              <a:buClr>
                <a:srgbClr val="87867E"/>
              </a:buClr>
              <a:buSzPct val="100000"/>
              <a:buFont typeface="Noto Sans Symbols"/>
              <a:buChar char="■"/>
              <a:defRPr sz="2000" b="0" i="0" u="none" strike="noStrike" cap="none">
                <a:solidFill>
                  <a:srgbClr val="000000"/>
                </a:solidFill>
                <a:latin typeface="Arial"/>
                <a:ea typeface="Arial"/>
                <a:cs typeface="Arial"/>
                <a:sym typeface="Arial"/>
              </a:defRPr>
            </a:lvl2pPr>
            <a:lvl3pPr marL="795338" marR="0" lvl="2" indent="-33337" algn="l" rtl="0">
              <a:lnSpc>
                <a:spcPct val="95000"/>
              </a:lnSpc>
              <a:spcBef>
                <a:spcPts val="360"/>
              </a:spcBef>
              <a:spcAft>
                <a:spcPts val="180"/>
              </a:spcAft>
              <a:buClr>
                <a:srgbClr val="87867E"/>
              </a:buClr>
              <a:buSzPct val="100000"/>
              <a:buFont typeface="Arial"/>
              <a:buChar char="•"/>
              <a:defRPr sz="1800" b="0" i="0" u="none" strike="noStrike" cap="none">
                <a:solidFill>
                  <a:srgbClr val="000000"/>
                </a:solidFill>
                <a:latin typeface="Arial"/>
                <a:ea typeface="Arial"/>
                <a:cs typeface="Arial"/>
                <a:sym typeface="Arial"/>
              </a:defRPr>
            </a:lvl3pPr>
            <a:lvl4pPr marL="1014413" marR="0" lvl="3" indent="-36512" algn="l" rtl="0">
              <a:lnSpc>
                <a:spcPct val="95000"/>
              </a:lnSpc>
              <a:spcBef>
                <a:spcPts val="320"/>
              </a:spcBef>
              <a:spcAft>
                <a:spcPts val="160"/>
              </a:spcAft>
              <a:buClr>
                <a:srgbClr val="87867E"/>
              </a:buClr>
              <a:buSzPct val="100000"/>
              <a:buFont typeface="Arial"/>
              <a:buChar char="•"/>
              <a:defRPr sz="1600" b="0" i="0" u="none" strike="noStrike" cap="none">
                <a:solidFill>
                  <a:srgbClr val="000000"/>
                </a:solidFill>
                <a:latin typeface="Arial"/>
                <a:ea typeface="Arial"/>
                <a:cs typeface="Arial"/>
                <a:sym typeface="Arial"/>
              </a:defRPr>
            </a:lvl4pPr>
            <a:lvl5pPr marL="2670175" marR="0" lvl="4"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5pPr>
            <a:lvl6pPr marL="3127375" marR="0" lvl="5"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6pPr>
            <a:lvl7pPr marL="3584575" marR="0" lvl="6"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7pPr>
            <a:lvl8pPr marL="4041775" marR="0" lvl="7"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8pPr>
            <a:lvl9pPr marL="4498975" marR="0" lvl="8" indent="-269875" algn="l" rtl="0">
              <a:spcBef>
                <a:spcPts val="0"/>
              </a:spcBef>
              <a:spcAft>
                <a:spcPts val="0"/>
              </a:spcAft>
              <a:buClr>
                <a:srgbClr val="000000"/>
              </a:buClr>
              <a:buSzPct val="100000"/>
              <a:buFont typeface="Arial"/>
              <a:buChar char="•"/>
              <a:defRPr sz="1600" b="0" i="0" u="none" strike="noStrike" cap="none">
                <a:solidFill>
                  <a:srgbClr val="000000"/>
                </a:solidFill>
                <a:latin typeface="Arial"/>
                <a:ea typeface="Arial"/>
                <a:cs typeface="Arial"/>
                <a:sym typeface="Arial"/>
              </a:defRPr>
            </a:lvl9pPr>
          </a:lstStyle>
          <a:p>
            <a:endParaRPr/>
          </a:p>
        </p:txBody>
      </p:sp>
      <p:sp>
        <p:nvSpPr>
          <p:cNvPr id="42" name="Shape 42"/>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35499684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169863" y="30163"/>
            <a:ext cx="8002587" cy="693737"/>
          </a:xfrm>
          <a:prstGeom prst="rect">
            <a:avLst/>
          </a:prstGeom>
          <a:noFill/>
          <a:ln>
            <a:noFill/>
          </a:ln>
        </p:spPr>
        <p:txBody>
          <a:bodyPr wrap="square" lIns="91425" tIns="91425" rIns="91425" bIns="91425" anchor="ctr" anchorCtr="0"/>
          <a:lstStyle>
            <a:lvl1pPr marL="0" marR="0" lvl="0" indent="0" algn="l" rtl="0">
              <a:spcBef>
                <a:spcPts val="0"/>
              </a:spcBef>
              <a:spcAft>
                <a:spcPts val="0"/>
              </a:spcAft>
              <a:buNone/>
              <a:defRPr sz="3600" b="0"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45" name="Shape 45"/>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25462697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cSld name="白紙">
    <p:spTree>
      <p:nvGrpSpPr>
        <p:cNvPr id="1" name="Shape 46"/>
        <p:cNvGrpSpPr/>
        <p:nvPr/>
      </p:nvGrpSpPr>
      <p:grpSpPr>
        <a:xfrm>
          <a:off x="0" y="0"/>
          <a:ext cx="0" cy="0"/>
          <a:chOff x="0" y="0"/>
          <a:chExt cx="0" cy="0"/>
        </a:xfrm>
      </p:grpSpPr>
      <p:sp>
        <p:nvSpPr>
          <p:cNvPr id="47" name="Shape 47"/>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42765346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cSld name="タイトル付きのコンテンツ">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67544" y="764704"/>
            <a:ext cx="3008313" cy="1368152"/>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50" name="Shape 50"/>
          <p:cNvSpPr txBox="1">
            <a:spLocks noGrp="1"/>
          </p:cNvSpPr>
          <p:nvPr>
            <p:ph type="body" idx="1"/>
          </p:nvPr>
        </p:nvSpPr>
        <p:spPr>
          <a:xfrm>
            <a:off x="3585394" y="764704"/>
            <a:ext cx="4587006" cy="5616624"/>
          </a:xfrm>
          <a:prstGeom prst="rect">
            <a:avLst/>
          </a:prstGeom>
          <a:noFill/>
          <a:ln>
            <a:noFill/>
          </a:ln>
        </p:spPr>
        <p:txBody>
          <a:bodyPr wrap="square" lIns="91425" tIns="91425" rIns="91425" bIns="91425" anchor="t" anchorCtr="0"/>
          <a:lstStyle>
            <a:lvl1pPr marL="290513" marR="0" lvl="0" indent="-87313" algn="l" rtl="0">
              <a:lnSpc>
                <a:spcPct val="95000"/>
              </a:lnSpc>
              <a:spcBef>
                <a:spcPts val="640"/>
              </a:spcBef>
              <a:spcAft>
                <a:spcPts val="320"/>
              </a:spcAft>
              <a:buClr>
                <a:srgbClr val="A30B1A"/>
              </a:buClr>
              <a:buSzPct val="100000"/>
              <a:buFont typeface="Noto Sans Symbols"/>
              <a:buChar char="■"/>
              <a:defRPr sz="3200" b="0" i="0" u="none" strike="noStrike" cap="none">
                <a:solidFill>
                  <a:srgbClr val="000000"/>
                </a:solidFill>
                <a:latin typeface="Arial"/>
                <a:ea typeface="Arial"/>
                <a:cs typeface="Arial"/>
                <a:sym typeface="Arial"/>
              </a:defRPr>
            </a:lvl1pPr>
            <a:lvl2pPr marL="581025" marR="0" lvl="1" indent="-73025" algn="l" rtl="0">
              <a:lnSpc>
                <a:spcPct val="95000"/>
              </a:lnSpc>
              <a:spcBef>
                <a:spcPts val="560"/>
              </a:spcBef>
              <a:spcAft>
                <a:spcPts val="280"/>
              </a:spcAft>
              <a:buClr>
                <a:srgbClr val="87867E"/>
              </a:buClr>
              <a:buSzPct val="100000"/>
              <a:buFont typeface="Noto Sans Symbols"/>
              <a:buChar char="■"/>
              <a:defRPr sz="2800" b="0" i="0" u="none" strike="noStrike" cap="none">
                <a:solidFill>
                  <a:srgbClr val="000000"/>
                </a:solidFill>
                <a:latin typeface="Arial"/>
                <a:ea typeface="Arial"/>
                <a:cs typeface="Arial"/>
                <a:sym typeface="Arial"/>
              </a:defRPr>
            </a:lvl2pPr>
            <a:lvl3pPr marL="795338" marR="0" lvl="2" indent="4762" algn="l" rtl="0">
              <a:lnSpc>
                <a:spcPct val="95000"/>
              </a:lnSpc>
              <a:spcBef>
                <a:spcPts val="480"/>
              </a:spcBef>
              <a:spcAft>
                <a:spcPts val="240"/>
              </a:spcAft>
              <a:buClr>
                <a:srgbClr val="87867E"/>
              </a:buClr>
              <a:buSzPct val="100000"/>
              <a:buFont typeface="Arial"/>
              <a:buChar char="•"/>
              <a:defRPr sz="2400" b="0" i="0" u="none" strike="noStrike" cap="none">
                <a:solidFill>
                  <a:srgbClr val="000000"/>
                </a:solidFill>
                <a:latin typeface="Arial"/>
                <a:ea typeface="Arial"/>
                <a:cs typeface="Arial"/>
                <a:sym typeface="Arial"/>
              </a:defRPr>
            </a:lvl3pPr>
            <a:lvl4pPr marL="1014413" marR="0" lvl="3" indent="-11112" algn="l" rtl="0">
              <a:lnSpc>
                <a:spcPct val="95000"/>
              </a:lnSpc>
              <a:spcBef>
                <a:spcPts val="400"/>
              </a:spcBef>
              <a:spcAft>
                <a:spcPts val="200"/>
              </a:spcAft>
              <a:buClr>
                <a:srgbClr val="87867E"/>
              </a:buClr>
              <a:buSzPct val="100000"/>
              <a:buFont typeface="Arial"/>
              <a:buChar char="•"/>
              <a:defRPr sz="2000" b="0" i="0" u="none" strike="noStrike" cap="none">
                <a:solidFill>
                  <a:srgbClr val="000000"/>
                </a:solidFill>
                <a:latin typeface="Arial"/>
                <a:ea typeface="Arial"/>
                <a:cs typeface="Arial"/>
                <a:sym typeface="Arial"/>
              </a:defRPr>
            </a:lvl4pPr>
            <a:lvl5pPr marL="2670175" marR="0" lvl="4"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5pPr>
            <a:lvl6pPr marL="3127375" marR="0" lvl="5"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6pPr>
            <a:lvl7pPr marL="3584575" marR="0" lvl="6"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7pPr>
            <a:lvl8pPr marL="4041775" marR="0" lvl="7"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8pPr>
            <a:lvl9pPr marL="4498975" marR="0" lvl="8"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9pPr>
          </a:lstStyle>
          <a:p>
            <a:endParaRPr/>
          </a:p>
        </p:txBody>
      </p:sp>
      <p:sp>
        <p:nvSpPr>
          <p:cNvPr id="51" name="Shape 51"/>
          <p:cNvSpPr txBox="1">
            <a:spLocks noGrp="1"/>
          </p:cNvSpPr>
          <p:nvPr>
            <p:ph type="body" idx="2"/>
          </p:nvPr>
        </p:nvSpPr>
        <p:spPr>
          <a:xfrm>
            <a:off x="467544" y="2171997"/>
            <a:ext cx="3008313" cy="4209331"/>
          </a:xfrm>
          <a:prstGeom prst="rect">
            <a:avLst/>
          </a:prstGeom>
          <a:noFill/>
          <a:ln>
            <a:noFill/>
          </a:ln>
        </p:spPr>
        <p:txBody>
          <a:bodyPr wrap="square" lIns="91425" tIns="91425" rIns="91425" bIns="91425" anchor="t" anchorCtr="0"/>
          <a:lstStyle>
            <a:lvl1pPr marL="0" marR="0" lvl="0" indent="0" algn="l" rtl="0">
              <a:lnSpc>
                <a:spcPct val="95000"/>
              </a:lnSpc>
              <a:spcBef>
                <a:spcPts val="280"/>
              </a:spcBef>
              <a:spcAft>
                <a:spcPts val="140"/>
              </a:spcAft>
              <a:buClr>
                <a:srgbClr val="A30B1A"/>
              </a:buClr>
              <a:buFont typeface="Noto Sans Symbols"/>
              <a:buNone/>
              <a:defRPr sz="1400" b="0" i="0" u="none" strike="noStrike" cap="none">
                <a:solidFill>
                  <a:srgbClr val="000000"/>
                </a:solidFill>
                <a:latin typeface="Arial"/>
                <a:ea typeface="Arial"/>
                <a:cs typeface="Arial"/>
                <a:sym typeface="Arial"/>
              </a:defRPr>
            </a:lvl1pPr>
            <a:lvl2pPr marL="457200" marR="0" lvl="1" indent="0" algn="l" rtl="0">
              <a:lnSpc>
                <a:spcPct val="95000"/>
              </a:lnSpc>
              <a:spcBef>
                <a:spcPts val="240"/>
              </a:spcBef>
              <a:spcAft>
                <a:spcPts val="120"/>
              </a:spcAft>
              <a:buClr>
                <a:srgbClr val="87867E"/>
              </a:buClr>
              <a:buFont typeface="Noto Sans Symbols"/>
              <a:buNone/>
              <a:defRPr sz="1200" b="0" i="0" u="none" strike="noStrike" cap="none">
                <a:solidFill>
                  <a:srgbClr val="000000"/>
                </a:solidFill>
                <a:latin typeface="Arial"/>
                <a:ea typeface="Arial"/>
                <a:cs typeface="Arial"/>
                <a:sym typeface="Arial"/>
              </a:defRPr>
            </a:lvl2pPr>
            <a:lvl3pPr marL="914400" marR="0" lvl="2" indent="0" algn="l" rtl="0">
              <a:lnSpc>
                <a:spcPct val="95000"/>
              </a:lnSpc>
              <a:spcBef>
                <a:spcPts val="200"/>
              </a:spcBef>
              <a:spcAft>
                <a:spcPts val="100"/>
              </a:spcAft>
              <a:buClr>
                <a:srgbClr val="87867E"/>
              </a:buClr>
              <a:buFont typeface="Arial"/>
              <a:buNone/>
              <a:defRPr sz="1000" b="0" i="0" u="none" strike="noStrike" cap="none">
                <a:solidFill>
                  <a:srgbClr val="000000"/>
                </a:solidFill>
                <a:latin typeface="Arial"/>
                <a:ea typeface="Arial"/>
                <a:cs typeface="Arial"/>
                <a:sym typeface="Arial"/>
              </a:defRPr>
            </a:lvl3pPr>
            <a:lvl4pPr marL="1371600" marR="0" lvl="3" indent="0" algn="l" rtl="0">
              <a:lnSpc>
                <a:spcPct val="95000"/>
              </a:lnSpc>
              <a:spcBef>
                <a:spcPts val="180"/>
              </a:spcBef>
              <a:spcAft>
                <a:spcPts val="90"/>
              </a:spcAft>
              <a:buClr>
                <a:srgbClr val="87867E"/>
              </a:buClr>
              <a:buFont typeface="Arial"/>
              <a:buNone/>
              <a:defRPr sz="900" b="0" i="0" u="none" strike="noStrike" cap="none">
                <a:solidFill>
                  <a:srgbClr val="000000"/>
                </a:solidFill>
                <a:latin typeface="Arial"/>
                <a:ea typeface="Arial"/>
                <a:cs typeface="Arial"/>
                <a:sym typeface="Arial"/>
              </a:defRPr>
            </a:lvl4pPr>
            <a:lvl5pPr marL="1828800" marR="0" lvl="4"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5pPr>
            <a:lvl6pPr marL="2286000" marR="0" lvl="5"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6pPr>
            <a:lvl7pPr marL="2743200" marR="0" lvl="6"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7pPr>
            <a:lvl8pPr marL="3200400" marR="0" lvl="7"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8pPr>
            <a:lvl9pPr marL="3657600" marR="0" lvl="8"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9pPr>
          </a:lstStyle>
          <a:p>
            <a:endParaRPr/>
          </a:p>
        </p:txBody>
      </p:sp>
      <p:sp>
        <p:nvSpPr>
          <p:cNvPr id="52" name="Shape 52"/>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23396395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cSld name="タイトル付きの図">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1821904" y="5009728"/>
            <a:ext cx="5486400" cy="566738"/>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55" name="Shape 55"/>
          <p:cNvSpPr>
            <a:spLocks noGrp="1"/>
          </p:cNvSpPr>
          <p:nvPr>
            <p:ph type="pic" idx="2"/>
          </p:nvPr>
        </p:nvSpPr>
        <p:spPr>
          <a:xfrm>
            <a:off x="1821904" y="821903"/>
            <a:ext cx="5486400" cy="4114800"/>
          </a:xfrm>
          <a:prstGeom prst="rect">
            <a:avLst/>
          </a:prstGeom>
          <a:noFill/>
          <a:ln>
            <a:noFill/>
          </a:ln>
        </p:spPr>
        <p:txBody>
          <a:bodyPr wrap="square" lIns="91425" tIns="91425" rIns="91425" bIns="91425" anchor="t" anchorCtr="0"/>
          <a:lstStyle>
            <a:lvl1pPr marL="0" marR="0" lvl="0" indent="0" algn="l" rtl="0">
              <a:lnSpc>
                <a:spcPct val="95000"/>
              </a:lnSpc>
              <a:spcBef>
                <a:spcPts val="640"/>
              </a:spcBef>
              <a:spcAft>
                <a:spcPts val="320"/>
              </a:spcAft>
              <a:buClr>
                <a:srgbClr val="A30B1A"/>
              </a:buClr>
              <a:buFont typeface="Noto Sans Symbols"/>
              <a:buNone/>
              <a:defRPr sz="3200" b="0" i="0" u="none" strike="noStrike" cap="none">
                <a:solidFill>
                  <a:srgbClr val="000000"/>
                </a:solidFill>
                <a:latin typeface="Arial"/>
                <a:ea typeface="Arial"/>
                <a:cs typeface="Arial"/>
                <a:sym typeface="Arial"/>
              </a:defRPr>
            </a:lvl1pPr>
            <a:lvl2pPr marL="457200" marR="0" lvl="1" indent="0" algn="l" rtl="0">
              <a:lnSpc>
                <a:spcPct val="95000"/>
              </a:lnSpc>
              <a:spcBef>
                <a:spcPts val="560"/>
              </a:spcBef>
              <a:spcAft>
                <a:spcPts val="280"/>
              </a:spcAft>
              <a:buClr>
                <a:srgbClr val="87867E"/>
              </a:buClr>
              <a:buFont typeface="Noto Sans Symbols"/>
              <a:buNone/>
              <a:defRPr sz="2800" b="0" i="0" u="none" strike="noStrike" cap="none">
                <a:solidFill>
                  <a:srgbClr val="000000"/>
                </a:solidFill>
                <a:latin typeface="Arial"/>
                <a:ea typeface="Arial"/>
                <a:cs typeface="Arial"/>
                <a:sym typeface="Arial"/>
              </a:defRPr>
            </a:lvl2pPr>
            <a:lvl3pPr marL="914400" marR="0" lvl="2" indent="0" algn="l" rtl="0">
              <a:lnSpc>
                <a:spcPct val="95000"/>
              </a:lnSpc>
              <a:spcBef>
                <a:spcPts val="480"/>
              </a:spcBef>
              <a:spcAft>
                <a:spcPts val="240"/>
              </a:spcAft>
              <a:buClr>
                <a:srgbClr val="87867E"/>
              </a:buClr>
              <a:buFont typeface="Arial"/>
              <a:buNone/>
              <a:defRPr sz="2400" b="0" i="0" u="none" strike="noStrike" cap="none">
                <a:solidFill>
                  <a:srgbClr val="000000"/>
                </a:solidFill>
                <a:latin typeface="Arial"/>
                <a:ea typeface="Arial"/>
                <a:cs typeface="Arial"/>
                <a:sym typeface="Arial"/>
              </a:defRPr>
            </a:lvl3pPr>
            <a:lvl4pPr marL="1371600" marR="0" lvl="3" indent="0" algn="l" rtl="0">
              <a:lnSpc>
                <a:spcPct val="95000"/>
              </a:lnSpc>
              <a:spcBef>
                <a:spcPts val="400"/>
              </a:spcBef>
              <a:spcAft>
                <a:spcPts val="200"/>
              </a:spcAft>
              <a:buClr>
                <a:srgbClr val="87867E"/>
              </a:buClr>
              <a:buFont typeface="Arial"/>
              <a:buNone/>
              <a:defRPr sz="2000" b="0" i="0" u="none" strike="noStrike" cap="none">
                <a:solidFill>
                  <a:srgbClr val="000000"/>
                </a:solidFill>
                <a:latin typeface="Arial"/>
                <a:ea typeface="Arial"/>
                <a:cs typeface="Arial"/>
                <a:sym typeface="Arial"/>
              </a:defRPr>
            </a:lvl4pPr>
            <a:lvl5pPr marL="1828800" marR="0" lvl="4" indent="0" algn="l" rtl="0">
              <a:spcBef>
                <a:spcPts val="0"/>
              </a:spcBef>
              <a:spcAft>
                <a:spcPts val="0"/>
              </a:spcAft>
              <a:buClr>
                <a:srgbClr val="000000"/>
              </a:buClr>
              <a:buFont typeface="Arial"/>
              <a:buNone/>
              <a:defRPr sz="2000" b="0" i="0" u="none" strike="noStrike" cap="none">
                <a:solidFill>
                  <a:srgbClr val="000000"/>
                </a:solidFill>
                <a:latin typeface="Arial"/>
                <a:ea typeface="Arial"/>
                <a:cs typeface="Arial"/>
                <a:sym typeface="Arial"/>
              </a:defRPr>
            </a:lvl5pPr>
            <a:lvl6pPr marL="2286000" marR="0" lvl="5" indent="0" algn="l" rtl="0">
              <a:spcBef>
                <a:spcPts val="0"/>
              </a:spcBef>
              <a:spcAft>
                <a:spcPts val="0"/>
              </a:spcAft>
              <a:buClr>
                <a:srgbClr val="000000"/>
              </a:buClr>
              <a:buFont typeface="Arial"/>
              <a:buNone/>
              <a:defRPr sz="2000" b="0" i="0" u="none" strike="noStrike" cap="none">
                <a:solidFill>
                  <a:srgbClr val="000000"/>
                </a:solidFill>
                <a:latin typeface="Arial"/>
                <a:ea typeface="Arial"/>
                <a:cs typeface="Arial"/>
                <a:sym typeface="Arial"/>
              </a:defRPr>
            </a:lvl6pPr>
            <a:lvl7pPr marL="2743200" marR="0" lvl="6" indent="0" algn="l" rtl="0">
              <a:spcBef>
                <a:spcPts val="0"/>
              </a:spcBef>
              <a:spcAft>
                <a:spcPts val="0"/>
              </a:spcAft>
              <a:buClr>
                <a:srgbClr val="000000"/>
              </a:buClr>
              <a:buFont typeface="Arial"/>
              <a:buNone/>
              <a:defRPr sz="2000" b="0" i="0" u="none" strike="noStrike" cap="none">
                <a:solidFill>
                  <a:srgbClr val="000000"/>
                </a:solidFill>
                <a:latin typeface="Arial"/>
                <a:ea typeface="Arial"/>
                <a:cs typeface="Arial"/>
                <a:sym typeface="Arial"/>
              </a:defRPr>
            </a:lvl7pPr>
            <a:lvl8pPr marL="3200400" marR="0" lvl="7" indent="0" algn="l" rtl="0">
              <a:spcBef>
                <a:spcPts val="0"/>
              </a:spcBef>
              <a:spcAft>
                <a:spcPts val="0"/>
              </a:spcAft>
              <a:buClr>
                <a:srgbClr val="000000"/>
              </a:buClr>
              <a:buFont typeface="Arial"/>
              <a:buNone/>
              <a:defRPr sz="2000" b="0" i="0" u="none" strike="noStrike" cap="none">
                <a:solidFill>
                  <a:srgbClr val="000000"/>
                </a:solidFill>
                <a:latin typeface="Arial"/>
                <a:ea typeface="Arial"/>
                <a:cs typeface="Arial"/>
                <a:sym typeface="Arial"/>
              </a:defRPr>
            </a:lvl8pPr>
            <a:lvl9pPr marL="3657600" marR="0" lvl="8" indent="0" algn="l" rtl="0">
              <a:spcBef>
                <a:spcPts val="0"/>
              </a:spcBef>
              <a:spcAft>
                <a:spcPts val="0"/>
              </a:spcAft>
              <a:buClr>
                <a:srgbClr val="000000"/>
              </a:buClr>
              <a:buFont typeface="Arial"/>
              <a:buNone/>
              <a:defRPr sz="2000" b="0" i="0" u="none" strike="noStrike" cap="none">
                <a:solidFill>
                  <a:srgbClr val="000000"/>
                </a:solidFill>
                <a:latin typeface="Arial"/>
                <a:ea typeface="Arial"/>
                <a:cs typeface="Arial"/>
                <a:sym typeface="Arial"/>
              </a:defRPr>
            </a:lvl9pPr>
          </a:lstStyle>
          <a:p>
            <a:endParaRPr/>
          </a:p>
        </p:txBody>
      </p:sp>
      <p:sp>
        <p:nvSpPr>
          <p:cNvPr id="56" name="Shape 56"/>
          <p:cNvSpPr txBox="1">
            <a:spLocks noGrp="1"/>
          </p:cNvSpPr>
          <p:nvPr>
            <p:ph type="body" idx="1"/>
          </p:nvPr>
        </p:nvSpPr>
        <p:spPr>
          <a:xfrm>
            <a:off x="1821904" y="5576466"/>
            <a:ext cx="5486400" cy="804862"/>
          </a:xfrm>
          <a:prstGeom prst="rect">
            <a:avLst/>
          </a:prstGeom>
          <a:noFill/>
          <a:ln>
            <a:noFill/>
          </a:ln>
        </p:spPr>
        <p:txBody>
          <a:bodyPr wrap="square" lIns="91425" tIns="91425" rIns="91425" bIns="91425" anchor="t" anchorCtr="0"/>
          <a:lstStyle>
            <a:lvl1pPr marL="0" marR="0" lvl="0" indent="0" algn="l" rtl="0">
              <a:lnSpc>
                <a:spcPct val="95000"/>
              </a:lnSpc>
              <a:spcBef>
                <a:spcPts val="280"/>
              </a:spcBef>
              <a:spcAft>
                <a:spcPts val="140"/>
              </a:spcAft>
              <a:buClr>
                <a:srgbClr val="A30B1A"/>
              </a:buClr>
              <a:buFont typeface="Noto Sans Symbols"/>
              <a:buNone/>
              <a:defRPr sz="1400" b="0" i="0" u="none" strike="noStrike" cap="none">
                <a:solidFill>
                  <a:srgbClr val="000000"/>
                </a:solidFill>
                <a:latin typeface="Arial"/>
                <a:ea typeface="Arial"/>
                <a:cs typeface="Arial"/>
                <a:sym typeface="Arial"/>
              </a:defRPr>
            </a:lvl1pPr>
            <a:lvl2pPr marL="457200" marR="0" lvl="1" indent="0" algn="l" rtl="0">
              <a:lnSpc>
                <a:spcPct val="95000"/>
              </a:lnSpc>
              <a:spcBef>
                <a:spcPts val="240"/>
              </a:spcBef>
              <a:spcAft>
                <a:spcPts val="120"/>
              </a:spcAft>
              <a:buClr>
                <a:srgbClr val="87867E"/>
              </a:buClr>
              <a:buFont typeface="Noto Sans Symbols"/>
              <a:buNone/>
              <a:defRPr sz="1200" b="0" i="0" u="none" strike="noStrike" cap="none">
                <a:solidFill>
                  <a:srgbClr val="000000"/>
                </a:solidFill>
                <a:latin typeface="Arial"/>
                <a:ea typeface="Arial"/>
                <a:cs typeface="Arial"/>
                <a:sym typeface="Arial"/>
              </a:defRPr>
            </a:lvl2pPr>
            <a:lvl3pPr marL="914400" marR="0" lvl="2" indent="0" algn="l" rtl="0">
              <a:lnSpc>
                <a:spcPct val="95000"/>
              </a:lnSpc>
              <a:spcBef>
                <a:spcPts val="200"/>
              </a:spcBef>
              <a:spcAft>
                <a:spcPts val="100"/>
              </a:spcAft>
              <a:buClr>
                <a:srgbClr val="87867E"/>
              </a:buClr>
              <a:buFont typeface="Arial"/>
              <a:buNone/>
              <a:defRPr sz="1000" b="0" i="0" u="none" strike="noStrike" cap="none">
                <a:solidFill>
                  <a:srgbClr val="000000"/>
                </a:solidFill>
                <a:latin typeface="Arial"/>
                <a:ea typeface="Arial"/>
                <a:cs typeface="Arial"/>
                <a:sym typeface="Arial"/>
              </a:defRPr>
            </a:lvl3pPr>
            <a:lvl4pPr marL="1371600" marR="0" lvl="3" indent="0" algn="l" rtl="0">
              <a:lnSpc>
                <a:spcPct val="95000"/>
              </a:lnSpc>
              <a:spcBef>
                <a:spcPts val="180"/>
              </a:spcBef>
              <a:spcAft>
                <a:spcPts val="90"/>
              </a:spcAft>
              <a:buClr>
                <a:srgbClr val="87867E"/>
              </a:buClr>
              <a:buFont typeface="Arial"/>
              <a:buNone/>
              <a:defRPr sz="900" b="0" i="0" u="none" strike="noStrike" cap="none">
                <a:solidFill>
                  <a:srgbClr val="000000"/>
                </a:solidFill>
                <a:latin typeface="Arial"/>
                <a:ea typeface="Arial"/>
                <a:cs typeface="Arial"/>
                <a:sym typeface="Arial"/>
              </a:defRPr>
            </a:lvl4pPr>
            <a:lvl5pPr marL="1828800" marR="0" lvl="4"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5pPr>
            <a:lvl6pPr marL="2286000" marR="0" lvl="5"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6pPr>
            <a:lvl7pPr marL="2743200" marR="0" lvl="6"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7pPr>
            <a:lvl8pPr marL="3200400" marR="0" lvl="7"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8pPr>
            <a:lvl9pPr marL="3657600" marR="0" lvl="8" indent="0" algn="l" rtl="0">
              <a:spcBef>
                <a:spcPts val="0"/>
              </a:spcBef>
              <a:spcAft>
                <a:spcPts val="0"/>
              </a:spcAft>
              <a:buClr>
                <a:srgbClr val="000000"/>
              </a:buClr>
              <a:buFont typeface="Arial"/>
              <a:buNone/>
              <a:defRPr sz="900" b="0" i="0" u="none" strike="noStrike" cap="none">
                <a:solidFill>
                  <a:srgbClr val="000000"/>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402982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cSld name="タイトルと縦書きテキスト">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169863" y="30163"/>
            <a:ext cx="8002587" cy="693737"/>
          </a:xfrm>
          <a:prstGeom prst="rect">
            <a:avLst/>
          </a:prstGeom>
          <a:noFill/>
          <a:ln>
            <a:noFill/>
          </a:ln>
        </p:spPr>
        <p:txBody>
          <a:bodyPr wrap="square" lIns="91425" tIns="91425" rIns="91425" bIns="91425" anchor="ctr" anchorCtr="0"/>
          <a:lstStyle>
            <a:lvl1pPr marL="0" marR="0" lvl="0" indent="0" algn="l" rtl="0">
              <a:spcBef>
                <a:spcPts val="0"/>
              </a:spcBef>
              <a:spcAft>
                <a:spcPts val="0"/>
              </a:spcAft>
              <a:buNone/>
              <a:defRPr sz="3600" b="0"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60" name="Shape 60"/>
          <p:cNvSpPr txBox="1">
            <a:spLocks noGrp="1"/>
          </p:cNvSpPr>
          <p:nvPr>
            <p:ph type="body" idx="1"/>
          </p:nvPr>
        </p:nvSpPr>
        <p:spPr>
          <a:xfrm rot="5400000">
            <a:off x="1805782" y="-767556"/>
            <a:ext cx="5511800" cy="8786813"/>
          </a:xfrm>
          <a:prstGeom prst="rect">
            <a:avLst/>
          </a:prstGeom>
          <a:noFill/>
          <a:ln>
            <a:noFill/>
          </a:ln>
        </p:spPr>
        <p:txBody>
          <a:bodyPr wrap="square" lIns="91425" tIns="91425" rIns="91425" bIns="91425" anchor="t" anchorCtr="0"/>
          <a:lstStyle>
            <a:lvl1pPr marL="290513" marR="0" lvl="0" indent="-112713" algn="l" rtl="0">
              <a:lnSpc>
                <a:spcPct val="95000"/>
              </a:lnSpc>
              <a:spcBef>
                <a:spcPts val="560"/>
              </a:spcBef>
              <a:spcAft>
                <a:spcPts val="280"/>
              </a:spcAft>
              <a:buClr>
                <a:srgbClr val="A30B1A"/>
              </a:buClr>
              <a:buSzPct val="100000"/>
              <a:buFont typeface="Noto Sans Symbols"/>
              <a:buChar char="■"/>
              <a:defRPr sz="2800" b="0" i="0" u="none" strike="noStrike" cap="none">
                <a:solidFill>
                  <a:srgbClr val="000000"/>
                </a:solidFill>
                <a:latin typeface="Arial"/>
                <a:ea typeface="Arial"/>
                <a:cs typeface="Arial"/>
                <a:sym typeface="Arial"/>
              </a:defRPr>
            </a:lvl1pPr>
            <a:lvl2pPr marL="581025" marR="0" lvl="1" indent="-98425" algn="l" rtl="0">
              <a:lnSpc>
                <a:spcPct val="95000"/>
              </a:lnSpc>
              <a:spcBef>
                <a:spcPts val="480"/>
              </a:spcBef>
              <a:spcAft>
                <a:spcPts val="240"/>
              </a:spcAft>
              <a:buClr>
                <a:srgbClr val="87867E"/>
              </a:buClr>
              <a:buSzPct val="100000"/>
              <a:buFont typeface="Noto Sans Symbols"/>
              <a:buChar char="■"/>
              <a:defRPr sz="2400" b="0" i="0" u="none" strike="noStrike" cap="none">
                <a:solidFill>
                  <a:srgbClr val="000000"/>
                </a:solidFill>
                <a:latin typeface="Arial"/>
                <a:ea typeface="Arial"/>
                <a:cs typeface="Arial"/>
                <a:sym typeface="Arial"/>
              </a:defRPr>
            </a:lvl2pPr>
            <a:lvl3pPr marL="795338" marR="0" lvl="2" indent="-20637" algn="l" rtl="0">
              <a:lnSpc>
                <a:spcPct val="95000"/>
              </a:lnSpc>
              <a:spcBef>
                <a:spcPts val="400"/>
              </a:spcBef>
              <a:spcAft>
                <a:spcPts val="200"/>
              </a:spcAft>
              <a:buClr>
                <a:srgbClr val="87867E"/>
              </a:buClr>
              <a:buSzPct val="100000"/>
              <a:buFont typeface="Arial"/>
              <a:buChar char="•"/>
              <a:defRPr sz="2000" b="0" i="0" u="none" strike="noStrike" cap="none">
                <a:solidFill>
                  <a:srgbClr val="000000"/>
                </a:solidFill>
                <a:latin typeface="Arial"/>
                <a:ea typeface="Arial"/>
                <a:cs typeface="Arial"/>
                <a:sym typeface="Arial"/>
              </a:defRPr>
            </a:lvl3pPr>
            <a:lvl4pPr marL="1014413" marR="0" lvl="3" indent="-23812" algn="l" rtl="0">
              <a:lnSpc>
                <a:spcPct val="95000"/>
              </a:lnSpc>
              <a:spcBef>
                <a:spcPts val="360"/>
              </a:spcBef>
              <a:spcAft>
                <a:spcPts val="180"/>
              </a:spcAft>
              <a:buClr>
                <a:srgbClr val="87867E"/>
              </a:buClr>
              <a:buSzPct val="100000"/>
              <a:buFont typeface="Arial"/>
              <a:buChar char="•"/>
              <a:defRPr sz="1800" b="0" i="0" u="none" strike="noStrike" cap="none">
                <a:solidFill>
                  <a:srgbClr val="000000"/>
                </a:solidFill>
                <a:latin typeface="Arial"/>
                <a:ea typeface="Arial"/>
                <a:cs typeface="Arial"/>
                <a:sym typeface="Arial"/>
              </a:defRPr>
            </a:lvl4pPr>
            <a:lvl5pPr marL="2670175" marR="0" lvl="4"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5pPr>
            <a:lvl6pPr marL="3127375" marR="0" lvl="5"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6pPr>
            <a:lvl7pPr marL="3584575" marR="0" lvl="6"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7pPr>
            <a:lvl8pPr marL="4041775" marR="0" lvl="7"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8pPr>
            <a:lvl9pPr marL="4498975" marR="0" lvl="8"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9pPr>
          </a:lstStyle>
          <a:p>
            <a:endParaRPr/>
          </a:p>
        </p:txBody>
      </p:sp>
      <p:sp>
        <p:nvSpPr>
          <p:cNvPr id="61" name="Shape 61"/>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25843673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cSld name="縦書きタイトルと縦書きテキスト">
    <p:spTree>
      <p:nvGrpSpPr>
        <p:cNvPr id="1" name="Shape 62"/>
        <p:cNvGrpSpPr/>
        <p:nvPr/>
      </p:nvGrpSpPr>
      <p:grpSpPr>
        <a:xfrm>
          <a:off x="0" y="0"/>
          <a:ext cx="0" cy="0"/>
          <a:chOff x="0" y="0"/>
          <a:chExt cx="0" cy="0"/>
        </a:xfrm>
      </p:grpSpPr>
      <p:sp>
        <p:nvSpPr>
          <p:cNvPr id="63" name="Shape 63"/>
          <p:cNvSpPr txBox="1">
            <a:spLocks noGrp="1"/>
          </p:cNvSpPr>
          <p:nvPr>
            <p:ph type="title"/>
          </p:nvPr>
        </p:nvSpPr>
        <p:spPr>
          <a:xfrm rot="5400000">
            <a:off x="4657676" y="2866604"/>
            <a:ext cx="5616624" cy="1412825"/>
          </a:xfrm>
          <a:prstGeom prst="rect">
            <a:avLst/>
          </a:prstGeom>
          <a:noFill/>
          <a:ln>
            <a:noFill/>
          </a:ln>
        </p:spPr>
        <p:txBody>
          <a:bodyPr wrap="square" lIns="91425" tIns="91425" rIns="91425" bIns="91425" anchor="ctr" anchorCtr="0"/>
          <a:lstStyle>
            <a:lvl1pPr marL="0" marR="0" lvl="0" indent="0" algn="l" rtl="0">
              <a:spcBef>
                <a:spcPts val="0"/>
              </a:spcBef>
              <a:spcAft>
                <a:spcPts val="0"/>
              </a:spcAft>
              <a:buNone/>
              <a:defRPr sz="3600" b="0"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64" name="Shape 64"/>
          <p:cNvSpPr txBox="1">
            <a:spLocks noGrp="1"/>
          </p:cNvSpPr>
          <p:nvPr>
            <p:ph type="body" idx="1"/>
          </p:nvPr>
        </p:nvSpPr>
        <p:spPr>
          <a:xfrm rot="5400000">
            <a:off x="579413" y="353567"/>
            <a:ext cx="5616624" cy="6438900"/>
          </a:xfrm>
          <a:prstGeom prst="rect">
            <a:avLst/>
          </a:prstGeom>
          <a:noFill/>
          <a:ln>
            <a:noFill/>
          </a:ln>
        </p:spPr>
        <p:txBody>
          <a:bodyPr wrap="square" lIns="91425" tIns="91425" rIns="91425" bIns="91425" anchor="t" anchorCtr="0"/>
          <a:lstStyle>
            <a:lvl1pPr marL="290513" marR="0" lvl="0" indent="-112713" algn="l" rtl="0">
              <a:lnSpc>
                <a:spcPct val="95000"/>
              </a:lnSpc>
              <a:spcBef>
                <a:spcPts val="560"/>
              </a:spcBef>
              <a:spcAft>
                <a:spcPts val="280"/>
              </a:spcAft>
              <a:buClr>
                <a:srgbClr val="A30B1A"/>
              </a:buClr>
              <a:buSzPct val="100000"/>
              <a:buFont typeface="Noto Sans Symbols"/>
              <a:buChar char="■"/>
              <a:defRPr sz="2800" b="0" i="0" u="none" strike="noStrike" cap="none">
                <a:solidFill>
                  <a:srgbClr val="000000"/>
                </a:solidFill>
                <a:latin typeface="Arial"/>
                <a:ea typeface="Arial"/>
                <a:cs typeface="Arial"/>
                <a:sym typeface="Arial"/>
              </a:defRPr>
            </a:lvl1pPr>
            <a:lvl2pPr marL="581025" marR="0" lvl="1" indent="-98425" algn="l" rtl="0">
              <a:lnSpc>
                <a:spcPct val="95000"/>
              </a:lnSpc>
              <a:spcBef>
                <a:spcPts val="480"/>
              </a:spcBef>
              <a:spcAft>
                <a:spcPts val="240"/>
              </a:spcAft>
              <a:buClr>
                <a:srgbClr val="87867E"/>
              </a:buClr>
              <a:buSzPct val="100000"/>
              <a:buFont typeface="Noto Sans Symbols"/>
              <a:buChar char="■"/>
              <a:defRPr sz="2400" b="0" i="0" u="none" strike="noStrike" cap="none">
                <a:solidFill>
                  <a:srgbClr val="000000"/>
                </a:solidFill>
                <a:latin typeface="Arial"/>
                <a:ea typeface="Arial"/>
                <a:cs typeface="Arial"/>
                <a:sym typeface="Arial"/>
              </a:defRPr>
            </a:lvl2pPr>
            <a:lvl3pPr marL="795338" marR="0" lvl="2" indent="-20637" algn="l" rtl="0">
              <a:lnSpc>
                <a:spcPct val="95000"/>
              </a:lnSpc>
              <a:spcBef>
                <a:spcPts val="400"/>
              </a:spcBef>
              <a:spcAft>
                <a:spcPts val="200"/>
              </a:spcAft>
              <a:buClr>
                <a:srgbClr val="87867E"/>
              </a:buClr>
              <a:buSzPct val="100000"/>
              <a:buFont typeface="Arial"/>
              <a:buChar char="•"/>
              <a:defRPr sz="2000" b="0" i="0" u="none" strike="noStrike" cap="none">
                <a:solidFill>
                  <a:srgbClr val="000000"/>
                </a:solidFill>
                <a:latin typeface="Arial"/>
                <a:ea typeface="Arial"/>
                <a:cs typeface="Arial"/>
                <a:sym typeface="Arial"/>
              </a:defRPr>
            </a:lvl3pPr>
            <a:lvl4pPr marL="1014413" marR="0" lvl="3" indent="-23812" algn="l" rtl="0">
              <a:lnSpc>
                <a:spcPct val="95000"/>
              </a:lnSpc>
              <a:spcBef>
                <a:spcPts val="360"/>
              </a:spcBef>
              <a:spcAft>
                <a:spcPts val="180"/>
              </a:spcAft>
              <a:buClr>
                <a:srgbClr val="87867E"/>
              </a:buClr>
              <a:buSzPct val="100000"/>
              <a:buFont typeface="Arial"/>
              <a:buChar char="•"/>
              <a:defRPr sz="1800" b="0" i="0" u="none" strike="noStrike" cap="none">
                <a:solidFill>
                  <a:srgbClr val="000000"/>
                </a:solidFill>
                <a:latin typeface="Arial"/>
                <a:ea typeface="Arial"/>
                <a:cs typeface="Arial"/>
                <a:sym typeface="Arial"/>
              </a:defRPr>
            </a:lvl4pPr>
            <a:lvl5pPr marL="2670175" marR="0" lvl="4"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5pPr>
            <a:lvl6pPr marL="3127375" marR="0" lvl="5"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6pPr>
            <a:lvl7pPr marL="3584575" marR="0" lvl="6"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7pPr>
            <a:lvl8pPr marL="4041775" marR="0" lvl="7"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8pPr>
            <a:lvl9pPr marL="4498975" marR="0" lvl="8"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9pPr>
          </a:lstStyle>
          <a:p>
            <a:endParaRPr/>
          </a:p>
        </p:txBody>
      </p:sp>
      <p:sp>
        <p:nvSpPr>
          <p:cNvPr id="65" name="Shape 65"/>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27142861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裏表紙">
    <p:spTree>
      <p:nvGrpSpPr>
        <p:cNvPr id="1" name="Shape 74"/>
        <p:cNvGrpSpPr/>
        <p:nvPr/>
      </p:nvGrpSpPr>
      <p:grpSpPr>
        <a:xfrm>
          <a:off x="0" y="0"/>
          <a:ext cx="0" cy="0"/>
          <a:chOff x="0" y="0"/>
          <a:chExt cx="0" cy="0"/>
        </a:xfrm>
      </p:grpSpPr>
      <p:sp>
        <p:nvSpPr>
          <p:cNvPr id="75" name="Shape 75"/>
          <p:cNvSpPr/>
          <p:nvPr/>
        </p:nvSpPr>
        <p:spPr>
          <a:xfrm>
            <a:off x="0" y="0"/>
            <a:ext cx="9144000" cy="6858000"/>
          </a:xfrm>
          <a:prstGeom prst="rect">
            <a:avLst/>
          </a:prstGeom>
          <a:solidFill>
            <a:schemeClr val="lt1"/>
          </a:solidFill>
          <a:ln>
            <a:noFill/>
          </a:ln>
        </p:spPr>
        <p:txBody>
          <a:bodyPr wrap="square" lIns="91425" tIns="45700" rIns="91425" bIns="45700" anchor="ctr" anchorCtr="0">
            <a:noAutofit/>
          </a:bodyPr>
          <a:lstStyle/>
          <a:p>
            <a:pPr marL="0" marR="0" lvl="0" indent="0" algn="ctr" rtl="0">
              <a:spcBef>
                <a:spcPts val="0"/>
              </a:spcBef>
              <a:spcAft>
                <a:spcPts val="0"/>
              </a:spcAft>
              <a:buNone/>
            </a:pPr>
            <a:endParaRPr sz="1800">
              <a:solidFill>
                <a:srgbClr val="000000"/>
              </a:solidFill>
              <a:latin typeface="Arial"/>
              <a:ea typeface="Arial"/>
              <a:cs typeface="Arial"/>
              <a:sym typeface="Arial"/>
            </a:endParaRPr>
          </a:p>
        </p:txBody>
      </p:sp>
      <p:pic>
        <p:nvPicPr>
          <p:cNvPr id="76" name="Shape 76" descr="http://internal.setsunan.ac.jp/~shomu/officeonly/symbol/5.jpg"/>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976313" y="2776538"/>
            <a:ext cx="7141215" cy="1303609"/>
          </a:xfrm>
          <a:prstGeom prst="rect">
            <a:avLst/>
          </a:prstGeom>
          <a:noFill/>
          <a:ln>
            <a:noFill/>
          </a:ln>
        </p:spPr>
      </p:pic>
      <p:sp>
        <p:nvSpPr>
          <p:cNvPr id="77" name="Shape 77"/>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l" rtl="0">
              <a:spcBef>
                <a:spcPts val="0"/>
              </a:spcBef>
              <a:buSzPct val="25000"/>
              <a:buNone/>
            </a:pPr>
            <a:fld id="{00000000-1234-1234-1234-123412341234}" type="slidenum">
              <a:rPr lang="en-US" sz="800">
                <a:solidFill>
                  <a:srgbClr val="000000"/>
                </a:solidFill>
                <a:latin typeface="Arial"/>
                <a:ea typeface="Arial"/>
                <a:cs typeface="Arial"/>
                <a:sym typeface="Arial"/>
              </a:rPr>
              <a:t>‹#›</a:t>
            </a:fld>
            <a:endParaRPr lang="en-US" sz="800">
              <a:solidFill>
                <a:srgbClr val="000000"/>
              </a:solidFill>
              <a:latin typeface="Arial"/>
              <a:ea typeface="Arial"/>
              <a:cs typeface="Arial"/>
              <a:sym typeface="Arial"/>
            </a:endParaRPr>
          </a:p>
        </p:txBody>
      </p:sp>
    </p:spTree>
    <p:extLst>
      <p:ext uri="{BB962C8B-B14F-4D97-AF65-F5344CB8AC3E}">
        <p14:creationId xmlns:p14="http://schemas.microsoft.com/office/powerpoint/2010/main" val="1463922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68275" y="869951"/>
            <a:ext cx="4316413" cy="55113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37088" y="869951"/>
            <a:ext cx="4318000" cy="55113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0450B1D9-8CD0-4A3C-A359-C56A39F42B3E}" type="slidenum">
              <a:rPr lang="ja-JP" altLang="de-DE"/>
              <a:pPr>
                <a:defRPr/>
              </a:pPr>
              <a:t>‹#›</a:t>
            </a:fld>
            <a:endParaRPr lang="de-DE" altLang="ja-JP"/>
          </a:p>
        </p:txBody>
      </p:sp>
    </p:spTree>
    <p:extLst>
      <p:ext uri="{BB962C8B-B14F-4D97-AF65-F5344CB8AC3E}">
        <p14:creationId xmlns:p14="http://schemas.microsoft.com/office/powerpoint/2010/main" val="2769355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764704"/>
            <a:ext cx="8229600" cy="926976"/>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67544" y="178112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67544" y="2420888"/>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55369" y="178112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55369" y="2420888"/>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F77EA7B2-A5CA-4C1D-806C-D1F5062CAA6A}" type="slidenum">
              <a:rPr lang="ja-JP" altLang="de-DE"/>
              <a:pPr>
                <a:defRPr/>
              </a:pPr>
              <a:t>‹#›</a:t>
            </a:fld>
            <a:endParaRPr lang="de-DE" altLang="ja-JP"/>
          </a:p>
        </p:txBody>
      </p:sp>
    </p:spTree>
    <p:extLst>
      <p:ext uri="{BB962C8B-B14F-4D97-AF65-F5344CB8AC3E}">
        <p14:creationId xmlns:p14="http://schemas.microsoft.com/office/powerpoint/2010/main" val="3959173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2068057A-72FD-4B79-9A41-7BA3A32A6BF8}" type="slidenum">
              <a:rPr lang="ja-JP" altLang="de-DE"/>
              <a:pPr>
                <a:defRPr/>
              </a:pPr>
              <a:t>‹#›</a:t>
            </a:fld>
            <a:endParaRPr lang="de-DE" altLang="ja-JP"/>
          </a:p>
        </p:txBody>
      </p:sp>
    </p:spTree>
    <p:extLst>
      <p:ext uri="{BB962C8B-B14F-4D97-AF65-F5344CB8AC3E}">
        <p14:creationId xmlns:p14="http://schemas.microsoft.com/office/powerpoint/2010/main" val="1199607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3884EFC-03DD-4C4C-914A-88593F9E8378}" type="slidenum">
              <a:rPr lang="ja-JP" altLang="de-DE"/>
              <a:pPr>
                <a:defRPr/>
              </a:pPr>
              <a:t>‹#›</a:t>
            </a:fld>
            <a:endParaRPr lang="de-DE" altLang="ja-JP"/>
          </a:p>
        </p:txBody>
      </p:sp>
    </p:spTree>
    <p:extLst>
      <p:ext uri="{BB962C8B-B14F-4D97-AF65-F5344CB8AC3E}">
        <p14:creationId xmlns:p14="http://schemas.microsoft.com/office/powerpoint/2010/main" val="1511186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764704"/>
            <a:ext cx="3008313" cy="1368152"/>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85394" y="764704"/>
            <a:ext cx="4587006" cy="56166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67544" y="2171997"/>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AB411DA9-BC7A-484A-AD35-3F55E83944C4}" type="slidenum">
              <a:rPr lang="ja-JP" altLang="de-DE"/>
              <a:pPr>
                <a:defRPr/>
              </a:pPr>
              <a:t>‹#›</a:t>
            </a:fld>
            <a:endParaRPr lang="de-DE" altLang="ja-JP"/>
          </a:p>
        </p:txBody>
      </p:sp>
    </p:spTree>
    <p:extLst>
      <p:ext uri="{BB962C8B-B14F-4D97-AF65-F5344CB8AC3E}">
        <p14:creationId xmlns:p14="http://schemas.microsoft.com/office/powerpoint/2010/main" val="439538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21904" y="5009728"/>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821904" y="82190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821904" y="557646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1E16B056-1655-4E96-8BE1-628487BBD65B}" type="slidenum">
              <a:rPr lang="ja-JP" altLang="de-DE"/>
              <a:pPr>
                <a:defRPr/>
              </a:pPr>
              <a:t>‹#›</a:t>
            </a:fld>
            <a:endParaRPr lang="de-DE" altLang="ja-JP"/>
          </a:p>
        </p:txBody>
      </p:sp>
    </p:spTree>
    <p:extLst>
      <p:ext uri="{BB962C8B-B14F-4D97-AF65-F5344CB8AC3E}">
        <p14:creationId xmlns:p14="http://schemas.microsoft.com/office/powerpoint/2010/main" val="2549707558"/>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13.xml" Type="http://schemas.openxmlformats.org/officeDocument/2006/relationships/slideLayout" Id="rId13"></Relationship><Relationship Target="../media/image4.jpeg" Type="http://schemas.openxmlformats.org/officeDocument/2006/relationships/image" Id="rId1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slideLayouts/slideLayout12.xml" Type="http://schemas.openxmlformats.org/officeDocument/2006/relationships/slideLayout" Id="rId12"></Relationship><Relationship Target="../media/image3.jpeg" Type="http://schemas.openxmlformats.org/officeDocument/2006/relationships/image" Id="rId17"></Relationship><Relationship Target="../slideLayouts/slideLayout2.xml" Type="http://schemas.openxmlformats.org/officeDocument/2006/relationships/slideLayout" Id="rId2"></Relationship><Relationship Target="../media/image2.png" Type="http://schemas.openxmlformats.org/officeDocument/2006/relationships/image" Id="rId16"></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media/image1.png" Type="http://schemas.openxmlformats.org/officeDocument/2006/relationships/image" Id="rId1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 Target="../theme/theme1.xml" Type="http://schemas.openxmlformats.org/officeDocument/2006/relationships/theme" Id="rId14"></Relationship></Relationships>
</file>

<file path=ppt/slideMasters/_rels/slideMaster2.xml.rels><?xml version="1.0" encoding="UTF-8" ?><Relationships xmlns="http://schemas.openxmlformats.org/package/2006/relationships"><Relationship Target="../slideLayouts/slideLayout21.xml" Type="http://schemas.openxmlformats.org/officeDocument/2006/relationships/slideLayout" Id="rId8"></Relationship><Relationship Target="../slideLayouts/slideLayout26.xml" Type="http://schemas.openxmlformats.org/officeDocument/2006/relationships/slideLayout" Id="rId13"></Relationship><Relationship Target="../media/image4.jpeg" Type="http://schemas.openxmlformats.org/officeDocument/2006/relationships/image" Id="rId18"></Relationship><Relationship Target="../slideLayouts/slideLayout16.xml" Type="http://schemas.openxmlformats.org/officeDocument/2006/relationships/slideLayout" Id="rId3"></Relationship><Relationship Target="../slideLayouts/slideLayout20.xml" Type="http://schemas.openxmlformats.org/officeDocument/2006/relationships/slideLayout" Id="rId7"></Relationship><Relationship Target="../slideLayouts/slideLayout25.xml" Type="http://schemas.openxmlformats.org/officeDocument/2006/relationships/slideLayout" Id="rId12"></Relationship><Relationship Target="../media/image3.jpeg" Type="http://schemas.openxmlformats.org/officeDocument/2006/relationships/image" Id="rId17"></Relationship><Relationship Target="../slideLayouts/slideLayout15.xml" Type="http://schemas.openxmlformats.org/officeDocument/2006/relationships/slideLayout" Id="rId2"></Relationship><Relationship Target="../media/image2.png" Type="http://schemas.openxmlformats.org/officeDocument/2006/relationships/image" Id="rId16"></Relationship><Relationship Target="../slideLayouts/slideLayout14.xml" Type="http://schemas.openxmlformats.org/officeDocument/2006/relationships/slideLayout" Id="rId1"></Relationship><Relationship Target="../slideLayouts/slideLayout19.xml" Type="http://schemas.openxmlformats.org/officeDocument/2006/relationships/slideLayout" Id="rId6"></Relationship><Relationship Target="../slideLayouts/slideLayout24.xml" Type="http://schemas.openxmlformats.org/officeDocument/2006/relationships/slideLayout" Id="rId11"></Relationship><Relationship Target="../slideLayouts/slideLayout18.xml" Type="http://schemas.openxmlformats.org/officeDocument/2006/relationships/slideLayout" Id="rId5"></Relationship><Relationship Target="../media/image1.png" Type="http://schemas.openxmlformats.org/officeDocument/2006/relationships/image" Id="rId15"></Relationship><Relationship Target="../slideLayouts/slideLayout23.xml" Type="http://schemas.openxmlformats.org/officeDocument/2006/relationships/slideLayout" Id="rId10"></Relationship><Relationship Target="../slideLayouts/slideLayout17.xml" Type="http://schemas.openxmlformats.org/officeDocument/2006/relationships/slideLayout" Id="rId4"></Relationship><Relationship Target="../slideLayouts/slideLayout22.xml" Type="http://schemas.openxmlformats.org/officeDocument/2006/relationships/slideLayout" Id="rId9"></Relationship><Relationship Target="../theme/theme2.xml" Type="http://schemas.openxmlformats.org/officeDocument/2006/relationships/theme" Id="rId14"></Relationship></Relationships>
</file>

<file path=ppt/slideMasters/_rels/slideMaster3.xml.rels><?xml version="1.0" encoding="UTF-8" ?><Relationships xmlns="http://schemas.openxmlformats.org/package/2006/relationships"><Relationship Target="../slideLayouts/slideLayout34.xml" Type="http://schemas.openxmlformats.org/officeDocument/2006/relationships/slideLayout" Id="rId8"></Relationship><Relationship Target="../theme/theme3.xml" Type="http://schemas.openxmlformats.org/officeDocument/2006/relationships/theme" Id="rId13"></Relationship><Relationship Target="../slideLayouts/slideLayout29.xml" Type="http://schemas.openxmlformats.org/officeDocument/2006/relationships/slideLayout" Id="rId3"></Relationship><Relationship Target="../slideLayouts/slideLayout33.xml" Type="http://schemas.openxmlformats.org/officeDocument/2006/relationships/slideLayout" Id="rId7"></Relationship><Relationship Target="../slideLayouts/slideLayout38.xml" Type="http://schemas.openxmlformats.org/officeDocument/2006/relationships/slideLayout" Id="rId12"></Relationship><Relationship Target="../slideLayouts/slideLayout28.xml" Type="http://schemas.openxmlformats.org/officeDocument/2006/relationships/slideLayout" Id="rId2"></Relationship><Relationship Target="../media/image3.jpeg" Type="http://schemas.openxmlformats.org/officeDocument/2006/relationships/image" Id="rId16"></Relationship><Relationship Target="../slideLayouts/slideLayout27.xml" Type="http://schemas.openxmlformats.org/officeDocument/2006/relationships/slideLayout" Id="rId1"></Relationship><Relationship Target="../slideLayouts/slideLayout32.xml" Type="http://schemas.openxmlformats.org/officeDocument/2006/relationships/slideLayout" Id="rId6"></Relationship><Relationship Target="../slideLayouts/slideLayout37.xml" Type="http://schemas.openxmlformats.org/officeDocument/2006/relationships/slideLayout" Id="rId11"></Relationship><Relationship Target="../slideLayouts/slideLayout31.xml" Type="http://schemas.openxmlformats.org/officeDocument/2006/relationships/slideLayout" Id="rId5"></Relationship><Relationship Target="../media/image11.png" Type="http://schemas.openxmlformats.org/officeDocument/2006/relationships/image" Id="rId15"></Relationship><Relationship Target="../slideLayouts/slideLayout36.xml" Type="http://schemas.openxmlformats.org/officeDocument/2006/relationships/slideLayout" Id="rId10"></Relationship><Relationship Target="../slideLayouts/slideLayout30.xml" Type="http://schemas.openxmlformats.org/officeDocument/2006/relationships/slideLayout" Id="rId4"></Relationship><Relationship Target="../slideLayouts/slideLayout35.xml" Type="http://schemas.openxmlformats.org/officeDocument/2006/relationships/slideLayout" Id="rId9"></Relationship><Relationship Target="../media/image10.png" Type="http://schemas.openxmlformats.org/officeDocument/2006/relationships/image" Id="rId14"></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図 11" descr="背景2.png"/>
          <p:cNvPicPr>
            <a:picLocks noChangeAspect="1"/>
          </p:cNvPicPr>
          <p:nvPr userDrawn="1"/>
        </p:nvPicPr>
        <p:blipFill>
          <a:blip r:embed="rId15" cstate="email">
            <a:extLst>
              <a:ext uri="{28A0092B-C50C-407E-A947-70E740481C1C}">
                <a14:useLocalDpi xmlns:a14="http://schemas.microsoft.com/office/drawing/2010/main"/>
              </a:ext>
            </a:extLst>
          </a:blip>
          <a:srcRect b="8813"/>
          <a:stretch>
            <a:fillRect/>
          </a:stretch>
        </p:blipFill>
        <p:spPr bwMode="auto">
          <a:xfrm>
            <a:off x="0" y="476250"/>
            <a:ext cx="8412163" cy="652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4"/>
          <p:cNvSpPr>
            <a:spLocks noChangeShapeType="1"/>
          </p:cNvSpPr>
          <p:nvPr userDrawn="1"/>
        </p:nvSpPr>
        <p:spPr bwMode="gray">
          <a:xfrm>
            <a:off x="0" y="6453188"/>
            <a:ext cx="9144000" cy="0"/>
          </a:xfrm>
          <a:prstGeom prst="line">
            <a:avLst/>
          </a:prstGeom>
          <a:noFill/>
          <a:ln w="12700">
            <a:solidFill>
              <a:srgbClr val="87867E"/>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6150" name="Rectangle 6"/>
          <p:cNvSpPr>
            <a:spLocks noGrp="1" noChangeArrowheads="1"/>
          </p:cNvSpPr>
          <p:nvPr>
            <p:ph type="sldNum" sz="quarter" idx="4"/>
          </p:nvPr>
        </p:nvSpPr>
        <p:spPr bwMode="gray">
          <a:xfrm>
            <a:off x="3503613" y="6616700"/>
            <a:ext cx="2133600" cy="1968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fontAlgn="base">
              <a:defRPr kumimoji="0" sz="800">
                <a:solidFill>
                  <a:schemeClr val="tx1"/>
                </a:solidFill>
                <a:latin typeface="+mn-lt"/>
                <a:ea typeface="ＭＳ Ｐゴシック" charset="-128"/>
                <a:cs typeface="+mn-cs"/>
              </a:defRPr>
            </a:lvl1pPr>
          </a:lstStyle>
          <a:p>
            <a:pPr>
              <a:defRPr/>
            </a:pPr>
            <a:fld id="{F5ECDF47-2577-46CD-A2B3-67359BEB543A}" type="slidenum">
              <a:rPr lang="ja-JP" altLang="de-DE"/>
              <a:pPr>
                <a:defRPr/>
              </a:pPr>
              <a:t>‹#›</a:t>
            </a:fld>
            <a:endParaRPr lang="de-DE" altLang="ja-JP"/>
          </a:p>
        </p:txBody>
      </p:sp>
      <p:sp>
        <p:nvSpPr>
          <p:cNvPr id="1029" name="Rectangle 7"/>
          <p:cNvSpPr>
            <a:spLocks noGrp="1" noChangeArrowheads="1"/>
          </p:cNvSpPr>
          <p:nvPr>
            <p:ph type="title"/>
          </p:nvPr>
        </p:nvSpPr>
        <p:spPr bwMode="gray">
          <a:xfrm>
            <a:off x="169863" y="30163"/>
            <a:ext cx="80025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ja-JP" altLang="en-US"/>
              <a:t>マスタ タイトルの書式設定</a:t>
            </a:r>
          </a:p>
        </p:txBody>
      </p:sp>
      <p:sp>
        <p:nvSpPr>
          <p:cNvPr id="1030" name="Rectangle 8"/>
          <p:cNvSpPr>
            <a:spLocks noGrp="1" noChangeArrowheads="1"/>
          </p:cNvSpPr>
          <p:nvPr>
            <p:ph type="body" idx="1"/>
          </p:nvPr>
        </p:nvSpPr>
        <p:spPr bwMode="gray">
          <a:xfrm>
            <a:off x="168275" y="869950"/>
            <a:ext cx="8786813" cy="551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ja-JP" altLang="en-US"/>
              <a:t>マスタテキスト</a:t>
            </a:r>
            <a:r>
              <a:rPr lang="en-US" altLang="ja-JP"/>
              <a:t>24</a:t>
            </a:r>
            <a:r>
              <a:rPr lang="ja-JP" altLang="en-US"/>
              <a:t>ｐああああああああああああああああああああああああああああああああああああああああああああああああああ</a:t>
            </a:r>
          </a:p>
          <a:p>
            <a:pPr lvl="1"/>
            <a:r>
              <a:rPr lang="ja-JP" altLang="en-US"/>
              <a:t>マスタテキスト</a:t>
            </a:r>
            <a:r>
              <a:rPr lang="en-US" altLang="ja-JP"/>
              <a:t>20</a:t>
            </a:r>
            <a:r>
              <a:rPr lang="ja-JP" altLang="en-US"/>
              <a:t>ｐああああああああああああああああああああああああああああああああああああああああああああ</a:t>
            </a:r>
          </a:p>
          <a:p>
            <a:pPr lvl="2"/>
            <a:r>
              <a:rPr lang="ja-JP" altLang="en-US"/>
              <a:t>マスタテキスト</a:t>
            </a:r>
            <a:r>
              <a:rPr lang="en-US" altLang="ja-JP"/>
              <a:t>18</a:t>
            </a:r>
            <a:r>
              <a:rPr lang="ja-JP" altLang="en-US"/>
              <a:t>ｐああああああああああああああああああああああああああああああああああああああああああああああ</a:t>
            </a:r>
          </a:p>
          <a:p>
            <a:pPr lvl="3"/>
            <a:r>
              <a:rPr lang="ja-JP" altLang="en-US"/>
              <a:t>マスタテキスト</a:t>
            </a:r>
            <a:r>
              <a:rPr lang="en-US" altLang="ja-JP"/>
              <a:t>16</a:t>
            </a:r>
            <a:r>
              <a:rPr lang="ja-JP" altLang="en-US"/>
              <a:t>ｐあああああああああああああああああああああああああああああああああああああああああああああああ</a:t>
            </a:r>
          </a:p>
        </p:txBody>
      </p:sp>
      <p:sp>
        <p:nvSpPr>
          <p:cNvPr id="646153" name="Text Box 9"/>
          <p:cNvSpPr txBox="1">
            <a:spLocks noChangeArrowheads="1"/>
          </p:cNvSpPr>
          <p:nvPr userDrawn="1"/>
        </p:nvSpPr>
        <p:spPr bwMode="gray">
          <a:xfrm>
            <a:off x="188913" y="6675438"/>
            <a:ext cx="1835150" cy="152400"/>
          </a:xfrm>
          <a:prstGeom prst="rect">
            <a:avLst/>
          </a:prstGeom>
          <a:noFill/>
          <a:ln w="9525">
            <a:noFill/>
            <a:miter lim="800000"/>
            <a:headEnd/>
            <a:tailEnd/>
          </a:ln>
          <a:effectLst/>
        </p:spPr>
        <p:txBody>
          <a:bodyPr lIns="0" tIns="0" rIns="0" bIns="0" anchor="b">
            <a:spAutoFit/>
          </a:bodyPr>
          <a:lstStyle>
            <a:lvl1pPr eaLnBrk="0" hangingPunct="0">
              <a:defRPr kumimoji="1">
                <a:solidFill>
                  <a:srgbClr val="000000"/>
                </a:solidFill>
                <a:latin typeface="ＭＳ Ｐゴシック" charset="-128"/>
                <a:ea typeface="ＭＳ Ｐゴシック" charset="-128"/>
              </a:defRPr>
            </a:lvl1pPr>
            <a:lvl2pPr marL="742950" indent="-285750" eaLnBrk="0" hangingPunct="0">
              <a:defRPr kumimoji="1">
                <a:solidFill>
                  <a:srgbClr val="000000"/>
                </a:solidFill>
                <a:latin typeface="ＭＳ Ｐゴシック" charset="-128"/>
                <a:ea typeface="ＭＳ Ｐゴシック" charset="-128"/>
              </a:defRPr>
            </a:lvl2pPr>
            <a:lvl3pPr marL="1143000" indent="-228600" eaLnBrk="0" hangingPunct="0">
              <a:defRPr kumimoji="1">
                <a:solidFill>
                  <a:srgbClr val="000000"/>
                </a:solidFill>
                <a:latin typeface="ＭＳ Ｐゴシック" charset="-128"/>
                <a:ea typeface="ＭＳ Ｐゴシック" charset="-128"/>
              </a:defRPr>
            </a:lvl3pPr>
            <a:lvl4pPr marL="1600200" indent="-228600" eaLnBrk="0" hangingPunct="0">
              <a:defRPr kumimoji="1">
                <a:solidFill>
                  <a:srgbClr val="000000"/>
                </a:solidFill>
                <a:latin typeface="ＭＳ Ｐゴシック" charset="-128"/>
                <a:ea typeface="ＭＳ Ｐゴシック" charset="-128"/>
              </a:defRPr>
            </a:lvl4pPr>
            <a:lvl5pPr marL="2057400" indent="-228600" eaLnBrk="0" hangingPunct="0">
              <a:defRPr kumimoji="1">
                <a:solidFill>
                  <a:srgbClr val="000000"/>
                </a:solidFill>
                <a:latin typeface="ＭＳ Ｐゴシック" charset="-128"/>
                <a:ea typeface="ＭＳ Ｐゴシック" charset="-128"/>
              </a:defRPr>
            </a:lvl5pPr>
            <a:lvl6pPr marL="25146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6pPr>
            <a:lvl7pPr marL="29718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7pPr>
            <a:lvl8pPr marL="34290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8pPr>
            <a:lvl9pPr marL="38862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9pPr>
          </a:lstStyle>
          <a:p>
            <a:pPr algn="l" eaLnBrk="1" fontAlgn="base" hangingPunct="1">
              <a:spcBef>
                <a:spcPct val="50000"/>
              </a:spcBef>
              <a:defRPr/>
            </a:pPr>
            <a:r>
              <a:rPr kumimoji="0" lang="en-US" altLang="ja-JP" sz="1000" b="1">
                <a:solidFill>
                  <a:schemeClr val="tx1"/>
                </a:solidFill>
                <a:latin typeface="Arial" charset="0"/>
              </a:rPr>
              <a:t> </a:t>
            </a:r>
          </a:p>
        </p:txBody>
      </p:sp>
      <p:pic>
        <p:nvPicPr>
          <p:cNvPr id="1032" name="Picture 11"/>
          <p:cNvPicPr>
            <a:picLocks noChangeAspect="1" noChangeArrowheads="1"/>
          </p:cNvPicPr>
          <p:nvPr userDrawn="1"/>
        </p:nvPicPr>
        <p:blipFill>
          <a:blip r:embed="rId16" cstate="email">
            <a:extLst>
              <a:ext uri="{28A0092B-C50C-407E-A947-70E740481C1C}">
                <a14:useLocalDpi xmlns:a14="http://schemas.microsoft.com/office/drawing/2010/main"/>
              </a:ext>
            </a:extLst>
          </a:blip>
          <a:srcRect/>
          <a:stretch>
            <a:fillRect/>
          </a:stretch>
        </p:blipFill>
        <p:spPr bwMode="gray">
          <a:xfrm>
            <a:off x="14288" y="6497638"/>
            <a:ext cx="2411412" cy="330200"/>
          </a:xfrm>
          <a:prstGeom prst="rect">
            <a:avLst/>
          </a:prstGeom>
          <a:noFill/>
          <a:ln>
            <a:noFill/>
          </a:ln>
          <a:effectLst/>
          <a:extLst>
            <a:ext uri="{909E8E84-426E-40DD-AFC4-6F175D3DCCD1}">
              <a14:hiddenFill xmlns:a14="http://schemas.microsoft.com/office/drawing/2010/main">
                <a:gradFill rotWithShape="0">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pic>
      <p:pic>
        <p:nvPicPr>
          <p:cNvPr id="1033" name="Picture 13" descr="http://internal.setsunan.ac.jp/~shomu/officeonly/symbol/3.jpg"/>
          <p:cNvPicPr>
            <a:picLocks noChangeAspect="1" noChangeArrowheads="1"/>
          </p:cNvPicPr>
          <p:nvPr userDrawn="1"/>
        </p:nvPicPr>
        <p:blipFill>
          <a:blip r:embed="rId17" cstate="email">
            <a:extLst>
              <a:ext uri="{28A0092B-C50C-407E-A947-70E740481C1C}">
                <a14:useLocalDpi xmlns:a14="http://schemas.microsoft.com/office/drawing/2010/main"/>
              </a:ext>
            </a:extLst>
          </a:blip>
          <a:srcRect/>
          <a:stretch>
            <a:fillRect/>
          </a:stretch>
        </p:blipFill>
        <p:spPr bwMode="auto">
          <a:xfrm>
            <a:off x="8243888" y="60325"/>
            <a:ext cx="728662"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 id="2147483960" r:id="rId12"/>
    <p:sldLayoutId id="2147483961" r:id="rId13"/>
  </p:sldLayoutIdLst>
  <p:hf hdr="0" ftr="0" dt="0"/>
  <p:txStyles>
    <p:titleStyle>
      <a:lvl1pPr algn="l" rtl="0" eaLnBrk="0" fontAlgn="base" hangingPunct="0">
        <a:spcBef>
          <a:spcPct val="0"/>
        </a:spcBef>
        <a:spcAft>
          <a:spcPct val="0"/>
        </a:spcAft>
        <a:tabLst>
          <a:tab pos="3676650" algn="l"/>
        </a:tabLst>
        <a:defRPr kumimoji="1" sz="36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2pPr>
      <a:lvl3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3pPr>
      <a:lvl4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4pPr>
      <a:lvl5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5pPr>
      <a:lvl6pPr marL="457200" algn="l" rtl="0" fontAlgn="base">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fontAlgn="base">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fontAlgn="base">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fontAlgn="base">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itchFamily="2" charset="2"/>
        <a:buChar char="n"/>
        <a:defRPr kumimoji="1" sz="28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itchFamily="2" charset="2"/>
        <a:buChar char="n"/>
        <a:defRPr kumimoji="1" sz="24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sz="2000">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18"/>
        </a:buBlip>
        <a:defRPr kumimoji="1" sz="2000">
          <a:solidFill>
            <a:srgbClr val="000000"/>
          </a:solidFill>
          <a:latin typeface="+mn-lt"/>
          <a:ea typeface="+mn-ea"/>
          <a:cs typeface="+mn-cs"/>
        </a:defRPr>
      </a:lvl5pPr>
      <a:lvl6pPr marL="2762250" indent="365125" algn="l" defTabSz="457200" rtl="0" fontAlgn="base">
        <a:spcBef>
          <a:spcPct val="0"/>
        </a:spcBef>
        <a:spcAft>
          <a:spcPct val="0"/>
        </a:spcAft>
        <a:buBlip>
          <a:blip r:embed="rId18"/>
        </a:buBlip>
        <a:defRPr kumimoji="1" sz="2000">
          <a:solidFill>
            <a:srgbClr val="000000"/>
          </a:solidFill>
          <a:latin typeface="+mn-lt"/>
          <a:ea typeface="+mn-ea"/>
          <a:cs typeface="+mn-cs"/>
        </a:defRPr>
      </a:lvl6pPr>
      <a:lvl7pPr marL="3219450" indent="365125" algn="l" defTabSz="457200" rtl="0" fontAlgn="base">
        <a:spcBef>
          <a:spcPct val="0"/>
        </a:spcBef>
        <a:spcAft>
          <a:spcPct val="0"/>
        </a:spcAft>
        <a:buBlip>
          <a:blip r:embed="rId18"/>
        </a:buBlip>
        <a:defRPr kumimoji="1" sz="2000">
          <a:solidFill>
            <a:srgbClr val="000000"/>
          </a:solidFill>
          <a:latin typeface="+mn-lt"/>
          <a:ea typeface="+mn-ea"/>
          <a:cs typeface="+mn-cs"/>
        </a:defRPr>
      </a:lvl7pPr>
      <a:lvl8pPr marL="3676650" indent="365125" algn="l" defTabSz="457200" rtl="0" fontAlgn="base">
        <a:spcBef>
          <a:spcPct val="0"/>
        </a:spcBef>
        <a:spcAft>
          <a:spcPct val="0"/>
        </a:spcAft>
        <a:buBlip>
          <a:blip r:embed="rId18"/>
        </a:buBlip>
        <a:defRPr kumimoji="1" sz="2000">
          <a:solidFill>
            <a:srgbClr val="000000"/>
          </a:solidFill>
          <a:latin typeface="+mn-lt"/>
          <a:ea typeface="+mn-ea"/>
          <a:cs typeface="+mn-cs"/>
        </a:defRPr>
      </a:lvl8pPr>
      <a:lvl9pPr marL="4133850" indent="365125" algn="l" defTabSz="457200" rtl="0" fontAlgn="base">
        <a:spcBef>
          <a:spcPct val="0"/>
        </a:spcBef>
        <a:spcAft>
          <a:spcPct val="0"/>
        </a:spcAft>
        <a:buBlip>
          <a:blip r:embed="rId18"/>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図 11" descr="背景2.png"/>
          <p:cNvPicPr>
            <a:picLocks noChangeAspect="1"/>
          </p:cNvPicPr>
          <p:nvPr userDrawn="1"/>
        </p:nvPicPr>
        <p:blipFill>
          <a:blip r:embed="rId15" cstate="email">
            <a:extLst>
              <a:ext uri="{28A0092B-C50C-407E-A947-70E740481C1C}">
                <a14:useLocalDpi xmlns:a14="http://schemas.microsoft.com/office/drawing/2010/main"/>
              </a:ext>
            </a:extLst>
          </a:blip>
          <a:srcRect b="8813"/>
          <a:stretch>
            <a:fillRect/>
          </a:stretch>
        </p:blipFill>
        <p:spPr bwMode="auto">
          <a:xfrm>
            <a:off x="0" y="476250"/>
            <a:ext cx="8412163" cy="652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4"/>
          <p:cNvSpPr>
            <a:spLocks noChangeShapeType="1"/>
          </p:cNvSpPr>
          <p:nvPr userDrawn="1"/>
        </p:nvSpPr>
        <p:spPr bwMode="gray">
          <a:xfrm>
            <a:off x="0" y="6453188"/>
            <a:ext cx="9144000" cy="0"/>
          </a:xfrm>
          <a:prstGeom prst="line">
            <a:avLst/>
          </a:prstGeom>
          <a:noFill/>
          <a:ln w="12700">
            <a:solidFill>
              <a:srgbClr val="87867E"/>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6150" name="Rectangle 6"/>
          <p:cNvSpPr>
            <a:spLocks noGrp="1" noChangeArrowheads="1"/>
          </p:cNvSpPr>
          <p:nvPr>
            <p:ph type="sldNum" sz="quarter" idx="4"/>
          </p:nvPr>
        </p:nvSpPr>
        <p:spPr bwMode="gray">
          <a:xfrm>
            <a:off x="3503613" y="6616700"/>
            <a:ext cx="2133600" cy="1968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fontAlgn="base">
              <a:defRPr kumimoji="0" sz="800">
                <a:solidFill>
                  <a:schemeClr val="tx1"/>
                </a:solidFill>
                <a:latin typeface="+mn-lt"/>
                <a:ea typeface="ＭＳ Ｐゴシック" charset="-128"/>
                <a:cs typeface="+mn-cs"/>
              </a:defRPr>
            </a:lvl1pPr>
          </a:lstStyle>
          <a:p>
            <a:pPr>
              <a:defRPr/>
            </a:pPr>
            <a:fld id="{F5ECDF47-2577-46CD-A2B3-67359BEB543A}" type="slidenum">
              <a:rPr lang="ja-JP" altLang="de-DE"/>
              <a:pPr>
                <a:defRPr/>
              </a:pPr>
              <a:t>‹#›</a:t>
            </a:fld>
            <a:endParaRPr lang="de-DE" altLang="ja-JP"/>
          </a:p>
        </p:txBody>
      </p:sp>
      <p:sp>
        <p:nvSpPr>
          <p:cNvPr id="1029" name="Rectangle 7"/>
          <p:cNvSpPr>
            <a:spLocks noGrp="1" noChangeArrowheads="1"/>
          </p:cNvSpPr>
          <p:nvPr>
            <p:ph type="title"/>
          </p:nvPr>
        </p:nvSpPr>
        <p:spPr bwMode="gray">
          <a:xfrm>
            <a:off x="169863" y="30163"/>
            <a:ext cx="80025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ja-JP" altLang="en-US"/>
              <a:t>マスタ タイトルの書式設定</a:t>
            </a:r>
          </a:p>
        </p:txBody>
      </p:sp>
      <p:sp>
        <p:nvSpPr>
          <p:cNvPr id="1030" name="Rectangle 8"/>
          <p:cNvSpPr>
            <a:spLocks noGrp="1" noChangeArrowheads="1"/>
          </p:cNvSpPr>
          <p:nvPr>
            <p:ph type="body" idx="1"/>
          </p:nvPr>
        </p:nvSpPr>
        <p:spPr bwMode="gray">
          <a:xfrm>
            <a:off x="168275" y="869950"/>
            <a:ext cx="8786813" cy="551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ja-JP" altLang="en-US"/>
              <a:t>マスタテキスト</a:t>
            </a:r>
            <a:r>
              <a:rPr lang="en-US" altLang="ja-JP"/>
              <a:t>24</a:t>
            </a:r>
            <a:r>
              <a:rPr lang="ja-JP" altLang="en-US"/>
              <a:t>ｐああああああああああああああああああああああああああああああああああああああああああああああああああ</a:t>
            </a:r>
          </a:p>
          <a:p>
            <a:pPr lvl="1"/>
            <a:r>
              <a:rPr lang="ja-JP" altLang="en-US"/>
              <a:t>マスタテキスト</a:t>
            </a:r>
            <a:r>
              <a:rPr lang="en-US" altLang="ja-JP"/>
              <a:t>20</a:t>
            </a:r>
            <a:r>
              <a:rPr lang="ja-JP" altLang="en-US"/>
              <a:t>ｐああああああああああああああああああああああああああああああああああああああああああああ</a:t>
            </a:r>
          </a:p>
          <a:p>
            <a:pPr lvl="2"/>
            <a:r>
              <a:rPr lang="ja-JP" altLang="en-US"/>
              <a:t>マスタテキスト</a:t>
            </a:r>
            <a:r>
              <a:rPr lang="en-US" altLang="ja-JP"/>
              <a:t>18</a:t>
            </a:r>
            <a:r>
              <a:rPr lang="ja-JP" altLang="en-US"/>
              <a:t>ｐああああああああああああああああああああああああああああああああああああああああああああああ</a:t>
            </a:r>
          </a:p>
          <a:p>
            <a:pPr lvl="3"/>
            <a:r>
              <a:rPr lang="ja-JP" altLang="en-US"/>
              <a:t>マスタテキスト</a:t>
            </a:r>
            <a:r>
              <a:rPr lang="en-US" altLang="ja-JP"/>
              <a:t>16</a:t>
            </a:r>
            <a:r>
              <a:rPr lang="ja-JP" altLang="en-US"/>
              <a:t>ｐあああああああああああああああああああああああああああああああああああああああああああああああ</a:t>
            </a:r>
          </a:p>
        </p:txBody>
      </p:sp>
      <p:sp>
        <p:nvSpPr>
          <p:cNvPr id="646153" name="Text Box 9"/>
          <p:cNvSpPr txBox="1">
            <a:spLocks noChangeArrowheads="1"/>
          </p:cNvSpPr>
          <p:nvPr userDrawn="1"/>
        </p:nvSpPr>
        <p:spPr bwMode="gray">
          <a:xfrm>
            <a:off x="188913" y="6675438"/>
            <a:ext cx="1835150" cy="152400"/>
          </a:xfrm>
          <a:prstGeom prst="rect">
            <a:avLst/>
          </a:prstGeom>
          <a:noFill/>
          <a:ln w="9525">
            <a:noFill/>
            <a:miter lim="800000"/>
            <a:headEnd/>
            <a:tailEnd/>
          </a:ln>
          <a:effectLst/>
        </p:spPr>
        <p:txBody>
          <a:bodyPr lIns="0" tIns="0" rIns="0" bIns="0" anchor="b">
            <a:spAutoFit/>
          </a:bodyPr>
          <a:lstStyle>
            <a:lvl1pPr eaLnBrk="0" hangingPunct="0">
              <a:defRPr kumimoji="1">
                <a:solidFill>
                  <a:srgbClr val="000000"/>
                </a:solidFill>
                <a:latin typeface="ＭＳ Ｐゴシック" charset="-128"/>
                <a:ea typeface="ＭＳ Ｐゴシック" charset="-128"/>
              </a:defRPr>
            </a:lvl1pPr>
            <a:lvl2pPr marL="742950" indent="-285750" eaLnBrk="0" hangingPunct="0">
              <a:defRPr kumimoji="1">
                <a:solidFill>
                  <a:srgbClr val="000000"/>
                </a:solidFill>
                <a:latin typeface="ＭＳ Ｐゴシック" charset="-128"/>
                <a:ea typeface="ＭＳ Ｐゴシック" charset="-128"/>
              </a:defRPr>
            </a:lvl2pPr>
            <a:lvl3pPr marL="1143000" indent="-228600" eaLnBrk="0" hangingPunct="0">
              <a:defRPr kumimoji="1">
                <a:solidFill>
                  <a:srgbClr val="000000"/>
                </a:solidFill>
                <a:latin typeface="ＭＳ Ｐゴシック" charset="-128"/>
                <a:ea typeface="ＭＳ Ｐゴシック" charset="-128"/>
              </a:defRPr>
            </a:lvl3pPr>
            <a:lvl4pPr marL="1600200" indent="-228600" eaLnBrk="0" hangingPunct="0">
              <a:defRPr kumimoji="1">
                <a:solidFill>
                  <a:srgbClr val="000000"/>
                </a:solidFill>
                <a:latin typeface="ＭＳ Ｐゴシック" charset="-128"/>
                <a:ea typeface="ＭＳ Ｐゴシック" charset="-128"/>
              </a:defRPr>
            </a:lvl4pPr>
            <a:lvl5pPr marL="2057400" indent="-228600" eaLnBrk="0" hangingPunct="0">
              <a:defRPr kumimoji="1">
                <a:solidFill>
                  <a:srgbClr val="000000"/>
                </a:solidFill>
                <a:latin typeface="ＭＳ Ｐゴシック" charset="-128"/>
                <a:ea typeface="ＭＳ Ｐゴシック" charset="-128"/>
              </a:defRPr>
            </a:lvl5pPr>
            <a:lvl6pPr marL="25146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6pPr>
            <a:lvl7pPr marL="29718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7pPr>
            <a:lvl8pPr marL="34290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8pPr>
            <a:lvl9pPr marL="38862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9pPr>
          </a:lstStyle>
          <a:p>
            <a:pPr algn="l" eaLnBrk="1" fontAlgn="base" hangingPunct="1">
              <a:spcBef>
                <a:spcPct val="50000"/>
              </a:spcBef>
              <a:defRPr/>
            </a:pPr>
            <a:r>
              <a:rPr kumimoji="0" lang="en-US" altLang="ja-JP" sz="1000" b="1">
                <a:solidFill>
                  <a:schemeClr val="tx1"/>
                </a:solidFill>
                <a:latin typeface="Arial" charset="0"/>
              </a:rPr>
              <a:t> </a:t>
            </a:r>
          </a:p>
        </p:txBody>
      </p:sp>
      <p:pic>
        <p:nvPicPr>
          <p:cNvPr id="1032" name="Picture 11"/>
          <p:cNvPicPr>
            <a:picLocks noChangeAspect="1" noChangeArrowheads="1"/>
          </p:cNvPicPr>
          <p:nvPr userDrawn="1"/>
        </p:nvPicPr>
        <p:blipFill>
          <a:blip r:embed="rId16" cstate="email">
            <a:extLst>
              <a:ext uri="{28A0092B-C50C-407E-A947-70E740481C1C}">
                <a14:useLocalDpi xmlns:a14="http://schemas.microsoft.com/office/drawing/2010/main"/>
              </a:ext>
            </a:extLst>
          </a:blip>
          <a:srcRect/>
          <a:stretch>
            <a:fillRect/>
          </a:stretch>
        </p:blipFill>
        <p:spPr bwMode="gray">
          <a:xfrm>
            <a:off x="14288" y="6497638"/>
            <a:ext cx="2411412" cy="330200"/>
          </a:xfrm>
          <a:prstGeom prst="rect">
            <a:avLst/>
          </a:prstGeom>
          <a:noFill/>
          <a:ln>
            <a:noFill/>
          </a:ln>
          <a:effectLst/>
          <a:extLst>
            <a:ext uri="{909E8E84-426E-40DD-AFC4-6F175D3DCCD1}">
              <a14:hiddenFill xmlns:a14="http://schemas.microsoft.com/office/drawing/2010/main">
                <a:gradFill rotWithShape="0">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pic>
      <p:pic>
        <p:nvPicPr>
          <p:cNvPr id="1033" name="Picture 13" descr="http://internal.setsunan.ac.jp/~shomu/officeonly/symbol/3.jpg"/>
          <p:cNvPicPr>
            <a:picLocks noChangeAspect="1" noChangeArrowheads="1"/>
          </p:cNvPicPr>
          <p:nvPr userDrawn="1"/>
        </p:nvPicPr>
        <p:blipFill>
          <a:blip r:embed="rId17" cstate="email">
            <a:extLst>
              <a:ext uri="{28A0092B-C50C-407E-A947-70E740481C1C}">
                <a14:useLocalDpi xmlns:a14="http://schemas.microsoft.com/office/drawing/2010/main"/>
              </a:ext>
            </a:extLst>
          </a:blip>
          <a:srcRect/>
          <a:stretch>
            <a:fillRect/>
          </a:stretch>
        </p:blipFill>
        <p:spPr bwMode="auto">
          <a:xfrm>
            <a:off x="8243888" y="60325"/>
            <a:ext cx="728662"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8508703"/>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 id="2147483986" r:id="rId12"/>
    <p:sldLayoutId id="2147483987" r:id="rId13"/>
  </p:sldLayoutIdLst>
  <p:hf hdr="0" ftr="0" dt="0"/>
  <p:txStyles>
    <p:titleStyle>
      <a:lvl1pPr algn="l" rtl="0" eaLnBrk="0" fontAlgn="base" hangingPunct="0">
        <a:spcBef>
          <a:spcPct val="0"/>
        </a:spcBef>
        <a:spcAft>
          <a:spcPct val="0"/>
        </a:spcAft>
        <a:tabLst>
          <a:tab pos="3676650" algn="l"/>
        </a:tabLst>
        <a:defRPr kumimoji="1" sz="36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2pPr>
      <a:lvl3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3pPr>
      <a:lvl4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4pPr>
      <a:lvl5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5pPr>
      <a:lvl6pPr marL="457200" algn="l" rtl="0" fontAlgn="base">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fontAlgn="base">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fontAlgn="base">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fontAlgn="base">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itchFamily="2" charset="2"/>
        <a:buChar char="n"/>
        <a:defRPr kumimoji="1" sz="28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itchFamily="2" charset="2"/>
        <a:buChar char="n"/>
        <a:defRPr kumimoji="1" sz="24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sz="2000">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18"/>
        </a:buBlip>
        <a:defRPr kumimoji="1" sz="2000">
          <a:solidFill>
            <a:srgbClr val="000000"/>
          </a:solidFill>
          <a:latin typeface="+mn-lt"/>
          <a:ea typeface="+mn-ea"/>
          <a:cs typeface="+mn-cs"/>
        </a:defRPr>
      </a:lvl5pPr>
      <a:lvl6pPr marL="2762250" indent="365125" algn="l" defTabSz="457200" rtl="0" fontAlgn="base">
        <a:spcBef>
          <a:spcPct val="0"/>
        </a:spcBef>
        <a:spcAft>
          <a:spcPct val="0"/>
        </a:spcAft>
        <a:buBlip>
          <a:blip r:embed="rId18"/>
        </a:buBlip>
        <a:defRPr kumimoji="1" sz="2000">
          <a:solidFill>
            <a:srgbClr val="000000"/>
          </a:solidFill>
          <a:latin typeface="+mn-lt"/>
          <a:ea typeface="+mn-ea"/>
          <a:cs typeface="+mn-cs"/>
        </a:defRPr>
      </a:lvl6pPr>
      <a:lvl7pPr marL="3219450" indent="365125" algn="l" defTabSz="457200" rtl="0" fontAlgn="base">
        <a:spcBef>
          <a:spcPct val="0"/>
        </a:spcBef>
        <a:spcAft>
          <a:spcPct val="0"/>
        </a:spcAft>
        <a:buBlip>
          <a:blip r:embed="rId18"/>
        </a:buBlip>
        <a:defRPr kumimoji="1" sz="2000">
          <a:solidFill>
            <a:srgbClr val="000000"/>
          </a:solidFill>
          <a:latin typeface="+mn-lt"/>
          <a:ea typeface="+mn-ea"/>
          <a:cs typeface="+mn-cs"/>
        </a:defRPr>
      </a:lvl7pPr>
      <a:lvl8pPr marL="3676650" indent="365125" algn="l" defTabSz="457200" rtl="0" fontAlgn="base">
        <a:spcBef>
          <a:spcPct val="0"/>
        </a:spcBef>
        <a:spcAft>
          <a:spcPct val="0"/>
        </a:spcAft>
        <a:buBlip>
          <a:blip r:embed="rId18"/>
        </a:buBlip>
        <a:defRPr kumimoji="1" sz="2000">
          <a:solidFill>
            <a:srgbClr val="000000"/>
          </a:solidFill>
          <a:latin typeface="+mn-lt"/>
          <a:ea typeface="+mn-ea"/>
          <a:cs typeface="+mn-cs"/>
        </a:defRPr>
      </a:lvl8pPr>
      <a:lvl9pPr marL="4133850" indent="365125" algn="l" defTabSz="457200" rtl="0" fontAlgn="base">
        <a:spcBef>
          <a:spcPct val="0"/>
        </a:spcBef>
        <a:spcAft>
          <a:spcPct val="0"/>
        </a:spcAft>
        <a:buBlip>
          <a:blip r:embed="rId18"/>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Shape 10" descr="背景2.png"/>
          <p:cNvPicPr preferRelativeResize="0"/>
          <p:nvPr/>
        </p:nvPicPr>
        <p:blipFill rotWithShape="1">
          <a:blip r:embed="rId14" cstate="email">
            <a:alphaModFix/>
            <a:extLst>
              <a:ext uri="{28A0092B-C50C-407E-A947-70E740481C1C}">
                <a14:useLocalDpi xmlns:a14="http://schemas.microsoft.com/office/drawing/2010/main"/>
              </a:ext>
            </a:extLst>
          </a:blip>
          <a:srcRect b="8812"/>
          <a:stretch/>
        </p:blipFill>
        <p:spPr>
          <a:xfrm>
            <a:off x="0" y="476250"/>
            <a:ext cx="8319629" cy="6510923"/>
          </a:xfrm>
          <a:prstGeom prst="rect">
            <a:avLst/>
          </a:prstGeom>
          <a:noFill/>
          <a:ln>
            <a:noFill/>
          </a:ln>
        </p:spPr>
      </p:pic>
      <p:cxnSp>
        <p:nvCxnSpPr>
          <p:cNvPr id="11" name="Shape 11"/>
          <p:cNvCxnSpPr/>
          <p:nvPr/>
        </p:nvCxnSpPr>
        <p:spPr>
          <a:xfrm>
            <a:off x="0" y="6453188"/>
            <a:ext cx="9144000" cy="0"/>
          </a:xfrm>
          <a:prstGeom prst="straightConnector1">
            <a:avLst/>
          </a:prstGeom>
          <a:noFill/>
          <a:ln w="12700" cap="flat" cmpd="sng">
            <a:solidFill>
              <a:srgbClr val="87867E"/>
            </a:solidFill>
            <a:prstDash val="solid"/>
            <a:round/>
            <a:headEnd type="none" w="med" len="med"/>
            <a:tailEnd type="none" w="med" len="med"/>
          </a:ln>
        </p:spPr>
      </p:cxnSp>
      <p:sp>
        <p:nvSpPr>
          <p:cNvPr id="12" name="Shape 12"/>
          <p:cNvSpPr txBox="1">
            <a:spLocks noGrp="1"/>
          </p:cNvSpPr>
          <p:nvPr>
            <p:ph type="sldNum" idx="12"/>
          </p:nvPr>
        </p:nvSpPr>
        <p:spPr>
          <a:xfrm>
            <a:off x="3503613" y="6616700"/>
            <a:ext cx="2133600" cy="196850"/>
          </a:xfrm>
          <a:prstGeom prst="rect">
            <a:avLst/>
          </a:prstGeom>
          <a:noFill/>
          <a:ln>
            <a:noFill/>
          </a:ln>
        </p:spPr>
        <p:txBody>
          <a:bodyPr wrap="square" lIns="0" tIns="0" rIns="0" bIns="0" anchor="b" anchorCtr="0">
            <a:noAutofit/>
          </a:bodyPr>
          <a:lstStyle/>
          <a:p>
            <a:pPr marL="0" marR="0" lvl="0" indent="0" algn="ctr" rtl="0">
              <a:spcBef>
                <a:spcPts val="0"/>
              </a:spcBef>
              <a:spcAft>
                <a:spcPts val="0"/>
              </a:spcAft>
              <a:buSzPct val="25000"/>
              <a:buNone/>
            </a:pPr>
            <a:fld id="{00000000-1234-1234-1234-123412341234}" type="slidenum">
              <a:rPr lang="en-US" sz="800" b="0" i="0" u="none" strike="noStrike" cap="none">
                <a:solidFill>
                  <a:srgbClr val="000000"/>
                </a:solidFill>
                <a:latin typeface="Arial"/>
                <a:ea typeface="Arial"/>
                <a:cs typeface="Arial"/>
                <a:sym typeface="Arial"/>
              </a:rPr>
              <a:t>‹#›</a:t>
            </a:fld>
            <a:endParaRPr lang="en-US" sz="800" b="0" i="0" u="none" strike="noStrike" cap="none">
              <a:solidFill>
                <a:srgbClr val="000000"/>
              </a:solidFill>
              <a:latin typeface="Arial"/>
              <a:ea typeface="Arial"/>
              <a:cs typeface="Arial"/>
              <a:sym typeface="Arial"/>
            </a:endParaRPr>
          </a:p>
        </p:txBody>
      </p:sp>
      <p:sp>
        <p:nvSpPr>
          <p:cNvPr id="13" name="Shape 13"/>
          <p:cNvSpPr txBox="1">
            <a:spLocks noGrp="1"/>
          </p:cNvSpPr>
          <p:nvPr>
            <p:ph type="title"/>
          </p:nvPr>
        </p:nvSpPr>
        <p:spPr>
          <a:xfrm>
            <a:off x="169863" y="30163"/>
            <a:ext cx="8002587" cy="693737"/>
          </a:xfrm>
          <a:prstGeom prst="rect">
            <a:avLst/>
          </a:prstGeom>
          <a:noFill/>
          <a:ln>
            <a:noFill/>
          </a:ln>
        </p:spPr>
        <p:txBody>
          <a:bodyPr wrap="square" lIns="91425" tIns="91425" rIns="91425" bIns="91425" anchor="ctr" anchorCtr="0"/>
          <a:lstStyle>
            <a:lvl1pPr marL="0" marR="0" lvl="0" indent="0" algn="l" rtl="0">
              <a:spcBef>
                <a:spcPts val="0"/>
              </a:spcBef>
              <a:spcAft>
                <a:spcPts val="0"/>
              </a:spcAft>
              <a:buNone/>
              <a:defRPr sz="3600" b="0"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36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36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36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3600" b="0" i="0" u="none" strike="noStrike" cap="none">
                <a:solidFill>
                  <a:schemeClr val="dk2"/>
                </a:solidFill>
                <a:latin typeface="Arial"/>
                <a:ea typeface="Arial"/>
                <a:cs typeface="Arial"/>
                <a:sym typeface="Arial"/>
              </a:defRPr>
            </a:lvl5pPr>
            <a:lvl6pPr marL="457200" marR="0" lvl="5" indent="0" algn="l" rtl="0">
              <a:spcBef>
                <a:spcPts val="0"/>
              </a:spcBef>
              <a:spcAft>
                <a:spcPts val="0"/>
              </a:spcAft>
              <a:buNone/>
              <a:defRPr sz="3200" b="0" i="0" u="none" strike="noStrike" cap="none">
                <a:solidFill>
                  <a:schemeClr val="dk2"/>
                </a:solidFill>
                <a:latin typeface="Arial"/>
                <a:ea typeface="Arial"/>
                <a:cs typeface="Arial"/>
                <a:sym typeface="Arial"/>
              </a:defRPr>
            </a:lvl6pPr>
            <a:lvl7pPr marL="914400" marR="0" lvl="6" indent="0" algn="l" rtl="0">
              <a:spcBef>
                <a:spcPts val="0"/>
              </a:spcBef>
              <a:spcAft>
                <a:spcPts val="0"/>
              </a:spcAft>
              <a:buNone/>
              <a:defRPr sz="3200" b="0" i="0" u="none" strike="noStrike" cap="none">
                <a:solidFill>
                  <a:schemeClr val="dk2"/>
                </a:solidFill>
                <a:latin typeface="Arial"/>
                <a:ea typeface="Arial"/>
                <a:cs typeface="Arial"/>
                <a:sym typeface="Arial"/>
              </a:defRPr>
            </a:lvl7pPr>
            <a:lvl8pPr marL="1371600" marR="0" lvl="7" indent="0" algn="l" rtl="0">
              <a:spcBef>
                <a:spcPts val="0"/>
              </a:spcBef>
              <a:spcAft>
                <a:spcPts val="0"/>
              </a:spcAft>
              <a:buNone/>
              <a:defRPr sz="3200" b="0" i="0" u="none" strike="noStrike" cap="none">
                <a:solidFill>
                  <a:schemeClr val="dk2"/>
                </a:solidFill>
                <a:latin typeface="Arial"/>
                <a:ea typeface="Arial"/>
                <a:cs typeface="Arial"/>
                <a:sym typeface="Arial"/>
              </a:defRPr>
            </a:lvl8pPr>
            <a:lvl9pPr marL="1828800" marR="0" lvl="8" indent="0" algn="l" rtl="0">
              <a:spcBef>
                <a:spcPts val="0"/>
              </a:spcBef>
              <a:spcAft>
                <a:spcPts val="0"/>
              </a:spcAft>
              <a:buNone/>
              <a:defRPr sz="3200" b="0" i="0" u="none" strike="noStrike" cap="none">
                <a:solidFill>
                  <a:schemeClr val="dk2"/>
                </a:solidFill>
                <a:latin typeface="Arial"/>
                <a:ea typeface="Arial"/>
                <a:cs typeface="Arial"/>
                <a:sym typeface="Arial"/>
              </a:defRPr>
            </a:lvl9pPr>
          </a:lstStyle>
          <a:p>
            <a:endParaRPr/>
          </a:p>
        </p:txBody>
      </p:sp>
      <p:sp>
        <p:nvSpPr>
          <p:cNvPr id="14" name="Shape 14"/>
          <p:cNvSpPr txBox="1">
            <a:spLocks noGrp="1"/>
          </p:cNvSpPr>
          <p:nvPr>
            <p:ph type="body" idx="1"/>
          </p:nvPr>
        </p:nvSpPr>
        <p:spPr>
          <a:xfrm>
            <a:off x="168275" y="869950"/>
            <a:ext cx="8786813" cy="5511800"/>
          </a:xfrm>
          <a:prstGeom prst="rect">
            <a:avLst/>
          </a:prstGeom>
          <a:noFill/>
          <a:ln>
            <a:noFill/>
          </a:ln>
        </p:spPr>
        <p:txBody>
          <a:bodyPr wrap="square" lIns="91425" tIns="91425" rIns="91425" bIns="91425" anchor="t" anchorCtr="0"/>
          <a:lstStyle>
            <a:lvl1pPr marL="290513" marR="0" lvl="0" indent="-112713" algn="l" rtl="0">
              <a:lnSpc>
                <a:spcPct val="95000"/>
              </a:lnSpc>
              <a:spcBef>
                <a:spcPts val="560"/>
              </a:spcBef>
              <a:spcAft>
                <a:spcPts val="280"/>
              </a:spcAft>
              <a:buClr>
                <a:srgbClr val="A30B1A"/>
              </a:buClr>
              <a:buSzPct val="100000"/>
              <a:buFont typeface="Noto Sans Symbols"/>
              <a:buChar char="■"/>
              <a:defRPr sz="2800" b="0" i="0" u="none" strike="noStrike" cap="none">
                <a:solidFill>
                  <a:srgbClr val="000000"/>
                </a:solidFill>
                <a:latin typeface="Arial"/>
                <a:ea typeface="Arial"/>
                <a:cs typeface="Arial"/>
                <a:sym typeface="Arial"/>
              </a:defRPr>
            </a:lvl1pPr>
            <a:lvl2pPr marL="581025" marR="0" lvl="1" indent="-98425" algn="l" rtl="0">
              <a:lnSpc>
                <a:spcPct val="95000"/>
              </a:lnSpc>
              <a:spcBef>
                <a:spcPts val="480"/>
              </a:spcBef>
              <a:spcAft>
                <a:spcPts val="240"/>
              </a:spcAft>
              <a:buClr>
                <a:srgbClr val="87867E"/>
              </a:buClr>
              <a:buSzPct val="100000"/>
              <a:buFont typeface="Noto Sans Symbols"/>
              <a:buChar char="■"/>
              <a:defRPr sz="2400" b="0" i="0" u="none" strike="noStrike" cap="none">
                <a:solidFill>
                  <a:srgbClr val="000000"/>
                </a:solidFill>
                <a:latin typeface="Arial"/>
                <a:ea typeface="Arial"/>
                <a:cs typeface="Arial"/>
                <a:sym typeface="Arial"/>
              </a:defRPr>
            </a:lvl2pPr>
            <a:lvl3pPr marL="795338" marR="0" lvl="2" indent="-20637" algn="l" rtl="0">
              <a:lnSpc>
                <a:spcPct val="95000"/>
              </a:lnSpc>
              <a:spcBef>
                <a:spcPts val="400"/>
              </a:spcBef>
              <a:spcAft>
                <a:spcPts val="200"/>
              </a:spcAft>
              <a:buClr>
                <a:srgbClr val="87867E"/>
              </a:buClr>
              <a:buSzPct val="100000"/>
              <a:buFont typeface="Arial"/>
              <a:buChar char="•"/>
              <a:defRPr sz="2000" b="0" i="0" u="none" strike="noStrike" cap="none">
                <a:solidFill>
                  <a:srgbClr val="000000"/>
                </a:solidFill>
                <a:latin typeface="Arial"/>
                <a:ea typeface="Arial"/>
                <a:cs typeface="Arial"/>
                <a:sym typeface="Arial"/>
              </a:defRPr>
            </a:lvl3pPr>
            <a:lvl4pPr marL="1014413" marR="0" lvl="3" indent="-23812" algn="l" rtl="0">
              <a:lnSpc>
                <a:spcPct val="95000"/>
              </a:lnSpc>
              <a:spcBef>
                <a:spcPts val="360"/>
              </a:spcBef>
              <a:spcAft>
                <a:spcPts val="180"/>
              </a:spcAft>
              <a:buClr>
                <a:srgbClr val="87867E"/>
              </a:buClr>
              <a:buSzPct val="100000"/>
              <a:buFont typeface="Arial"/>
              <a:buChar char="•"/>
              <a:defRPr sz="1800" b="0" i="0" u="none" strike="noStrike" cap="none">
                <a:solidFill>
                  <a:srgbClr val="000000"/>
                </a:solidFill>
                <a:latin typeface="Arial"/>
                <a:ea typeface="Arial"/>
                <a:cs typeface="Arial"/>
                <a:sym typeface="Arial"/>
              </a:defRPr>
            </a:lvl4pPr>
            <a:lvl5pPr marL="2670175" marR="0" lvl="4"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5pPr>
            <a:lvl6pPr marL="3127375" marR="0" lvl="5"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6pPr>
            <a:lvl7pPr marL="3584575" marR="0" lvl="6"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7pPr>
            <a:lvl8pPr marL="4041775" marR="0" lvl="7"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8pPr>
            <a:lvl9pPr marL="4498975" marR="0" lvl="8" indent="-244475" algn="l" rtl="0">
              <a:spcBef>
                <a:spcPts val="0"/>
              </a:spcBef>
              <a:spcAft>
                <a:spcPts val="0"/>
              </a:spcAft>
              <a:buClr>
                <a:srgbClr val="000000"/>
              </a:buClr>
              <a:buSzPct val="100000"/>
              <a:buFont typeface="Arial"/>
              <a:buChar char="•"/>
              <a:defRPr sz="2000" b="0" i="0" u="none" strike="noStrike" cap="none">
                <a:solidFill>
                  <a:srgbClr val="000000"/>
                </a:solidFill>
                <a:latin typeface="Arial"/>
                <a:ea typeface="Arial"/>
                <a:cs typeface="Arial"/>
                <a:sym typeface="Arial"/>
              </a:defRPr>
            </a:lvl9pPr>
          </a:lstStyle>
          <a:p>
            <a:endParaRPr/>
          </a:p>
        </p:txBody>
      </p:sp>
      <p:sp>
        <p:nvSpPr>
          <p:cNvPr id="15" name="Shape 15"/>
          <p:cNvSpPr txBox="1"/>
          <p:nvPr/>
        </p:nvSpPr>
        <p:spPr>
          <a:xfrm>
            <a:off x="188913" y="6675438"/>
            <a:ext cx="1835150" cy="152400"/>
          </a:xfrm>
          <a:prstGeom prst="rect">
            <a:avLst/>
          </a:prstGeom>
          <a:noFill/>
          <a:ln>
            <a:noFill/>
          </a:ln>
        </p:spPr>
        <p:txBody>
          <a:bodyPr wrap="square" lIns="0" tIns="0" rIns="0" bIns="0" anchor="b" anchorCtr="0">
            <a:noAutofit/>
          </a:bodyPr>
          <a:lstStyle/>
          <a:p>
            <a:pPr marL="0" marR="0" lvl="0" indent="0" algn="l" rtl="0">
              <a:spcBef>
                <a:spcPts val="0"/>
              </a:spcBef>
              <a:spcAft>
                <a:spcPts val="0"/>
              </a:spcAft>
              <a:buSzPct val="25000"/>
              <a:buNone/>
            </a:pPr>
            <a:r>
              <a:rPr lang="en-US" sz="1000" b="1" i="0" u="none" strike="noStrike" cap="none">
                <a:solidFill>
                  <a:srgbClr val="000000"/>
                </a:solidFill>
                <a:latin typeface="Arial"/>
                <a:ea typeface="Arial"/>
                <a:cs typeface="Arial"/>
                <a:sym typeface="Arial"/>
              </a:rPr>
              <a:t> </a:t>
            </a:r>
          </a:p>
        </p:txBody>
      </p:sp>
      <p:pic>
        <p:nvPicPr>
          <p:cNvPr id="16" name="Shape 16"/>
          <p:cNvPicPr preferRelativeResize="0"/>
          <p:nvPr/>
        </p:nvPicPr>
        <p:blipFill rotWithShape="1">
          <a:blip r:embed="rId15" cstate="email">
            <a:alphaModFix/>
            <a:extLst>
              <a:ext uri="{28A0092B-C50C-407E-A947-70E740481C1C}">
                <a14:useLocalDpi xmlns:a14="http://schemas.microsoft.com/office/drawing/2010/main"/>
              </a:ext>
            </a:extLst>
          </a:blip>
          <a:srcRect/>
          <a:stretch/>
        </p:blipFill>
        <p:spPr>
          <a:xfrm>
            <a:off x="14288" y="6497638"/>
            <a:ext cx="2400962" cy="329985"/>
          </a:xfrm>
          <a:prstGeom prst="rect">
            <a:avLst/>
          </a:prstGeom>
          <a:noFill/>
          <a:ln>
            <a:noFill/>
          </a:ln>
        </p:spPr>
      </p:pic>
      <p:pic>
        <p:nvPicPr>
          <p:cNvPr id="17" name="Shape 17" descr="http://internal.setsunan.ac.jp/~shomu/officeonly/symbol/3.jpg"/>
          <p:cNvPicPr preferRelativeResize="0"/>
          <p:nvPr/>
        </p:nvPicPr>
        <p:blipFill rotWithShape="1">
          <a:blip r:embed="rId16" cstate="email">
            <a:alphaModFix/>
            <a:extLst>
              <a:ext uri="{28A0092B-C50C-407E-A947-70E740481C1C}">
                <a14:useLocalDpi xmlns:a14="http://schemas.microsoft.com/office/drawing/2010/main"/>
              </a:ext>
            </a:extLst>
          </a:blip>
          <a:srcRect/>
          <a:stretch/>
        </p:blipFill>
        <p:spPr>
          <a:xfrm>
            <a:off x="8243888" y="60325"/>
            <a:ext cx="727903" cy="802291"/>
          </a:xfrm>
          <a:prstGeom prst="rect">
            <a:avLst/>
          </a:prstGeom>
          <a:noFill/>
          <a:ln>
            <a:noFill/>
          </a:ln>
        </p:spPr>
      </p:pic>
    </p:spTree>
    <p:extLst>
      <p:ext uri="{BB962C8B-B14F-4D97-AF65-F5344CB8AC3E}">
        <p14:creationId xmlns:p14="http://schemas.microsoft.com/office/powerpoint/2010/main" val="1204612971"/>
      </p:ext>
    </p:extLst>
  </p:cSld>
  <p:clrMap bg1="lt1" tx1="dk1" bg2="dk2" tx2="lt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14.xml" Type="http://schemas.openxmlformats.org/officeDocument/2006/relationships/slideLayout" Id="rId1"></Relationship></Relationships>
</file>

<file path=ppt/slides/_rels/slide10.xml.rels><?xml version="1.0" encoding="UTF-8" ?><Relationships xmlns="http://schemas.openxmlformats.org/package/2006/relationships"><Relationship Target="../media/image18.jpeg" Type="http://schemas.openxmlformats.org/officeDocument/2006/relationships/image" Id="rId3"></Relationship><Relationship Target="../notesSlides/notesSlide9.xml" Type="http://schemas.openxmlformats.org/officeDocument/2006/relationships/notesSlide" Id="rId2"></Relationship><Relationship Target="../slideLayouts/slideLayout15.xml" Type="http://schemas.openxmlformats.org/officeDocument/2006/relationships/slideLayout" Id="rId1"></Relationship></Relationships>
</file>

<file path=ppt/slides/_rels/slide11.xml.rels><?xml version="1.0" encoding="UTF-8" ?><Relationships xmlns="http://schemas.openxmlformats.org/package/2006/relationships"><Relationship Target="../notesSlides/notesSlide10.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2.xml.rels><?xml version="1.0" encoding="UTF-8" ?><Relationships xmlns="http://schemas.openxmlformats.org/package/2006/relationships"><Relationship Target="../notesSlides/notesSlide11.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3.xml.rels><?xml version="1.0" encoding="UTF-8" ?><Relationships xmlns="http://schemas.openxmlformats.org/package/2006/relationships"><Relationship Target="../notesSlides/notesSlide12.xml" Type="http://schemas.openxmlformats.org/officeDocument/2006/relationships/notesSlide" Id="rId2"></Relationship><Relationship Target="../slideLayouts/slideLayout15.xml" Type="http://schemas.openxmlformats.org/officeDocument/2006/relationships/slideLayout" Id="rId1"></Relationship></Relationships>
</file>

<file path=ppt/slides/_rels/slide2.xml.rels><?xml version="1.0" encoding="UTF-8" ?><Relationships xmlns="http://schemas.openxmlformats.org/package/2006/relationships"><Relationship Target="../notesSlides/notesSlide2.xml" Type="http://schemas.openxmlformats.org/officeDocument/2006/relationships/notesSlide" Id="rId2"></Relationship><Relationship Target="../slideLayouts/slideLayout25.xml" Type="http://schemas.openxmlformats.org/officeDocument/2006/relationships/slideLayout" Id="rId1"></Relationship></Relationships>
</file>

<file path=ppt/slides/_rels/slide3.xml.rels><?xml version="1.0" encoding="UTF-8" ?><Relationships xmlns="http://schemas.openxmlformats.org/package/2006/relationships"><Relationship Target="../notesSlides/notesSlide3.xml" Type="http://schemas.openxmlformats.org/officeDocument/2006/relationships/notesSlide" Id="rId2"></Relationship><Relationship Target="../slideLayouts/slideLayout17.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15.xml" Type="http://schemas.openxmlformats.org/officeDocument/2006/relationships/slideLayout" Id="rId1"></Relationship></Relationships>
</file>

<file path=ppt/slides/_rels/slide5.xml.rels><?xml version="1.0" encoding="UTF-8" ?><Relationships xmlns="http://schemas.openxmlformats.org/package/2006/relationships"><Relationship Target="../notesSlides/notesSlide4.xml" Type="http://schemas.openxmlformats.org/officeDocument/2006/relationships/notesSlide" Id="rId2"></Relationship><Relationship Target="../slideLayouts/slideLayout15.xml" Type="http://schemas.openxmlformats.org/officeDocument/2006/relationships/slideLayout" Id="rId1"></Relationship></Relationships>
</file>

<file path=ppt/slides/_rels/slide6.xml.rels><?xml version="1.0" encoding="UTF-8" ?><Relationships xmlns="http://schemas.openxmlformats.org/package/2006/relationships"><Relationship Target="../notesSlides/notesSlide5.xml" Type="http://schemas.openxmlformats.org/officeDocument/2006/relationships/notesSlide" Id="rId2"></Relationship><Relationship Target="../slideLayouts/slideLayout15.xml" Type="http://schemas.openxmlformats.org/officeDocument/2006/relationships/slideLayout" Id="rId1"></Relationship></Relationships>
</file>

<file path=ppt/slides/_rels/slide7.xml.rels><?xml version="1.0" encoding="UTF-8" ?><Relationships xmlns="http://schemas.openxmlformats.org/package/2006/relationships"><Relationship Target="../media/image15.jpeg" Type="http://schemas.openxmlformats.org/officeDocument/2006/relationships/image" Id="rId3"></Relationship><Relationship Target="../notesSlides/notesSlide6.xml" Type="http://schemas.openxmlformats.org/officeDocument/2006/relationships/notesSlide" Id="rId2"></Relationship><Relationship Target="../slideLayouts/slideLayout15.xml" Type="http://schemas.openxmlformats.org/officeDocument/2006/relationships/slideLayout" Id="rId1"></Relationship><Relationship Target="../media/image16.jpeg" Type="http://schemas.openxmlformats.org/officeDocument/2006/relationships/image" Id="rId4"></Relationship></Relationships>
</file>

<file path=ppt/slides/_rels/slide8.xml.rels><?xml version="1.0" encoding="UTF-8" ?><Relationships xmlns="http://schemas.openxmlformats.org/package/2006/relationships"><Relationship Target="../notesSlides/notesSlide7.xml" Type="http://schemas.openxmlformats.org/officeDocument/2006/relationships/notesSlide" Id="rId2"></Relationship><Relationship Target="../slideLayouts/slideLayout15.xml" Type="http://schemas.openxmlformats.org/officeDocument/2006/relationships/slideLayout" Id="rId1"></Relationship></Relationships>
</file>

<file path=ppt/slides/_rels/slide9.xml.rels><?xml version="1.0" encoding="UTF-8" ?><Relationships xmlns="http://schemas.openxmlformats.org/package/2006/relationships"><Relationship Target="../media/image17.jpeg" Type="http://schemas.openxmlformats.org/officeDocument/2006/relationships/image" Id="rId3"></Relationship><Relationship Target="../notesSlides/notesSlide8.xml" Type="http://schemas.openxmlformats.org/officeDocument/2006/relationships/notesSlide" Id="rId2"></Relationship><Relationship Target="../slideLayouts/slideLayout15.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txBox="1">
            <a:spLocks noGrp="1"/>
          </p:cNvSpPr>
          <p:nvPr>
            <p:ph type="ctrTitle"/>
          </p:nvPr>
        </p:nvSpPr>
        <p:spPr>
          <a:xfrm>
            <a:off x="323527" y="908720"/>
            <a:ext cx="8643287" cy="3584748"/>
          </a:xfrm>
          <a:prstGeom prst="rect">
            <a:avLst/>
          </a:prstGeom>
          <a:noFill/>
          <a:ln>
            <a:noFill/>
          </a:ln>
        </p:spPr>
        <p:txBody>
          <a:bodyPr wrap="square" lIns="0" tIns="0" rIns="0" bIns="0" anchor="b" anchorCtr="0">
            <a:noAutofit/>
          </a:bodyPr>
          <a:lstStyle/>
          <a:p>
            <a:pPr marL="0" marR="0" lvl="0" indent="0" algn="l" rtl="0">
              <a:spcBef>
                <a:spcPts val="0"/>
              </a:spcBef>
              <a:spcAft>
                <a:spcPts val="0"/>
              </a:spcAft>
              <a:buSzPct val="25000"/>
              <a:buNone/>
            </a:pPr>
            <a:r>
              <a:rPr lang="en-US" sz="4400" b="1" i="0" u="none" strike="noStrike" cap="none">
                <a:solidFill>
                  <a:schemeClr val="dk1"/>
                </a:solidFill>
                <a:latin typeface="Arial"/>
                <a:ea typeface="Arial"/>
                <a:cs typeface="Arial"/>
                <a:sym typeface="Arial"/>
              </a:rPr>
              <a:t/>
            </a:r>
            <a:br>
              <a:rPr lang="en-US" sz="4400" b="1" i="0" u="none" strike="noStrike" cap="none">
                <a:solidFill>
                  <a:schemeClr val="dk1"/>
                </a:solidFill>
                <a:latin typeface="Arial"/>
                <a:ea typeface="Arial"/>
                <a:cs typeface="Arial"/>
                <a:sym typeface="Arial"/>
              </a:rPr>
            </a:br>
            <a:r>
              <a:rPr lang="en-US" sz="4400" b="1" i="0" u="none" strike="noStrike" cap="none">
                <a:solidFill>
                  <a:schemeClr val="dk1"/>
                </a:solidFill>
                <a:latin typeface="Arial"/>
                <a:ea typeface="Arial"/>
                <a:cs typeface="Arial"/>
                <a:sym typeface="Arial"/>
              </a:rPr>
              <a:t/>
            </a:r>
            <a:br>
              <a:rPr lang="en-US" sz="4400" b="1" i="0" u="none" strike="noStrike" cap="none">
                <a:solidFill>
                  <a:schemeClr val="dk1"/>
                </a:solidFill>
                <a:latin typeface="Arial"/>
                <a:ea typeface="Arial"/>
                <a:cs typeface="Arial"/>
                <a:sym typeface="Arial"/>
              </a:rPr>
            </a:br>
            <a:r>
              <a:rPr lang="en-US" sz="3600" b="1" i="0" u="none" strike="noStrike" cap="none">
                <a:solidFill>
                  <a:schemeClr val="dk1"/>
                </a:solidFill>
                <a:latin typeface="Arial"/>
                <a:ea typeface="Arial"/>
                <a:cs typeface="Arial"/>
                <a:sym typeface="Arial"/>
              </a:rPr>
              <a:t/>
            </a:r>
            <a:br>
              <a:rPr lang="en-US" sz="3600" b="1" i="0" u="none" strike="noStrike" cap="none">
                <a:solidFill>
                  <a:schemeClr val="dk1"/>
                </a:solidFill>
                <a:latin typeface="Arial"/>
                <a:ea typeface="Arial"/>
                <a:cs typeface="Arial"/>
                <a:sym typeface="Arial"/>
              </a:rPr>
            </a:br>
            <a:r>
              <a:rPr lang="en-US" sz="4400" b="1" i="0" u="none" strike="noStrike" cap="none">
                <a:solidFill>
                  <a:schemeClr val="dk1"/>
                </a:solidFill>
                <a:latin typeface="Arial"/>
                <a:ea typeface="Arial"/>
                <a:cs typeface="Arial"/>
                <a:sym typeface="Arial"/>
              </a:rPr>
              <a:t/>
            </a:r>
            <a:br>
              <a:rPr lang="en-US" sz="4400" b="1" i="0" u="none" strike="noStrike" cap="none">
                <a:solidFill>
                  <a:schemeClr val="dk1"/>
                </a:solidFill>
                <a:latin typeface="Arial"/>
                <a:ea typeface="Arial"/>
                <a:cs typeface="Arial"/>
                <a:sym typeface="Arial"/>
              </a:rPr>
            </a:br>
            <a:endParaRPr lang="en-US" sz="4400" b="1" i="0" u="none" strike="noStrike" cap="none">
              <a:solidFill>
                <a:schemeClr val="dk1"/>
              </a:solidFill>
              <a:latin typeface="Arial"/>
              <a:ea typeface="Arial"/>
              <a:cs typeface="Arial"/>
              <a:sym typeface="Arial"/>
            </a:endParaRPr>
          </a:p>
        </p:txBody>
      </p:sp>
      <p:sp>
        <p:nvSpPr>
          <p:cNvPr id="307" name="Shape 307"/>
          <p:cNvSpPr txBox="1">
            <a:spLocks noGrp="1"/>
          </p:cNvSpPr>
          <p:nvPr>
            <p:ph type="subTitle" idx="1"/>
          </p:nvPr>
        </p:nvSpPr>
        <p:spPr>
          <a:xfrm>
            <a:off x="611560" y="5621906"/>
            <a:ext cx="8147050" cy="687414"/>
          </a:xfrm>
          <a:prstGeom prst="rect">
            <a:avLst/>
          </a:prstGeom>
          <a:noFill/>
          <a:ln>
            <a:noFill/>
          </a:ln>
        </p:spPr>
        <p:txBody>
          <a:bodyPr wrap="square" lIns="0" tIns="0" rIns="0" bIns="0" anchor="t" anchorCtr="0">
            <a:noAutofit/>
          </a:bodyPr>
          <a:lstStyle/>
          <a:p>
            <a:pPr marL="0" marR="0" lvl="0" indent="0" algn="l" rtl="0">
              <a:lnSpc>
                <a:spcPct val="100000"/>
              </a:lnSpc>
              <a:spcBef>
                <a:spcPts val="0"/>
              </a:spcBef>
              <a:spcAft>
                <a:spcPts val="0"/>
              </a:spcAft>
              <a:buClr>
                <a:srgbClr val="A30B1A"/>
              </a:buClr>
              <a:buSzPct val="25000"/>
              <a:buFont typeface="Noto Sans Symbols"/>
              <a:buNone/>
            </a:pPr>
            <a:r>
              <a:rPr lang="en-US" sz="3200" i="0" u="none" strike="noStrike" cap="none"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Arial"/>
              </a:rPr>
              <a:t>ソーシャル・イノベーション副専攻SA</a:t>
            </a:r>
            <a:endParaRPr lang="en-US" sz="3200" i="0" u="none" strike="noStrike" cap="none"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Arial"/>
            </a:endParaRPr>
          </a:p>
        </p:txBody>
      </p:sp>
      <p:sp>
        <p:nvSpPr>
          <p:cNvPr id="308" name="Shape 308"/>
          <p:cNvSpPr/>
          <p:nvPr/>
        </p:nvSpPr>
        <p:spPr>
          <a:xfrm>
            <a:off x="0" y="1817529"/>
            <a:ext cx="9143999" cy="2676972"/>
          </a:xfrm>
          <a:prstGeom prst="rect">
            <a:avLst/>
          </a:prstGeom>
          <a:noFill/>
          <a:ln>
            <a:noFill/>
          </a:ln>
        </p:spPr>
        <p:txBody>
          <a:bodyPr wrap="square" lIns="91425" tIns="45700" rIns="91425" bIns="45700" anchor="t" anchorCtr="0">
            <a:noAutofit/>
          </a:bodyPr>
          <a:lstStyle/>
          <a:p>
            <a:pPr marL="0" marR="0" lvl="0" indent="0" rtl="0">
              <a:spcBef>
                <a:spcPts val="0"/>
              </a:spcBef>
              <a:buSzPct val="25000"/>
              <a:buNone/>
            </a:pPr>
            <a:r>
              <a:rPr lang="en-US" sz="3200" b="1" i="0" u="none" strike="noStrike" cap="none"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a:t>
            </a:r>
            <a:r>
              <a:rPr lang="en-US" sz="3200" b="1" i="0" u="none" strike="noStrike" cap="none" dirty="0" err="1">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副首都・大阪』連携プロジェクト</a:t>
            </a:r>
            <a:endParaRPr lang="en-US" sz="3200" b="1" i="0" u="none" strike="noStrike" cap="none"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endParaRPr>
          </a:p>
          <a:p>
            <a:pPr marL="0" marR="0" lvl="0" indent="0" rtl="0">
              <a:spcBef>
                <a:spcPts val="0"/>
              </a:spcBef>
              <a:buSzPct val="25000"/>
              <a:buNone/>
            </a:pPr>
            <a:r>
              <a:rPr lang="ja-JP" altLang="en-US" sz="3200" b="1" i="0" u="none" strike="noStrike" cap="none"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成果発表会</a:t>
            </a:r>
            <a:endParaRPr lang="en-US" altLang="ja-JP" sz="3200" b="1" i="0" u="none" strike="noStrike" cap="none"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endParaRPr>
          </a:p>
          <a:p>
            <a:pPr marL="0" marR="0" lvl="0" indent="0" rtl="0">
              <a:spcBef>
                <a:spcPts val="0"/>
              </a:spcBef>
              <a:buSzPct val="25000"/>
              <a:buNone/>
            </a:pPr>
            <a:endParaRPr lang="en-US" altLang="ja-JP" b="1" i="0" u="none" strike="noStrike" cap="none"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endParaRPr>
          </a:p>
          <a:p>
            <a:pPr marL="0" marR="0" lvl="0" indent="0" rtl="0">
              <a:spcBef>
                <a:spcPts val="0"/>
              </a:spcBef>
              <a:buSzPct val="25000"/>
              <a:buNone/>
            </a:pPr>
            <a:r>
              <a:rPr lang="ja-JP" altLang="en-US" sz="3200" b="1"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「大阪の地場産業（伝統産業）」</a:t>
            </a:r>
            <a:endParaRPr lang="en-US" altLang="ja-JP" sz="3200" b="1"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endParaRPr>
          </a:p>
          <a:p>
            <a:pPr marL="0" marR="0" lvl="0" indent="0" rtl="0">
              <a:spcBef>
                <a:spcPts val="0"/>
              </a:spcBef>
              <a:buSzPct val="25000"/>
              <a:buNone/>
            </a:pPr>
            <a:r>
              <a:rPr lang="ja-JP" altLang="en-US" sz="3200" b="1" i="0" u="none" strike="noStrike" cap="none"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「海外と繋がりを持っている企業</a:t>
            </a:r>
            <a:r>
              <a:rPr lang="ja-JP" altLang="en-US" sz="3200" b="1"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」から</a:t>
            </a:r>
            <a:endParaRPr lang="en-US" altLang="ja-JP" sz="3200" b="1"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endParaRPr>
          </a:p>
          <a:p>
            <a:pPr marL="0" marR="0" lvl="0" indent="0" rtl="0">
              <a:spcBef>
                <a:spcPts val="0"/>
              </a:spcBef>
              <a:buSzPct val="25000"/>
              <a:buNone/>
            </a:pPr>
            <a:r>
              <a:rPr lang="en-US" altLang="ja-JP" sz="3200" b="1"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a:t>
            </a:r>
            <a:r>
              <a:rPr lang="ja-JP" altLang="en-US" sz="3200" b="1"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副首都・大阪</a:t>
            </a:r>
            <a:r>
              <a:rPr lang="en-US" altLang="ja-JP" sz="3200" b="1"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a:t>
            </a:r>
            <a:r>
              <a:rPr lang="ja-JP" altLang="en-US" sz="3200" b="1"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を考える</a:t>
            </a:r>
            <a:endParaRPr lang="en-US" sz="3200" b="1" i="0" u="none" strike="noStrike" cap="none"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endParaRPr>
          </a:p>
        </p:txBody>
      </p:sp>
      <p:sp>
        <p:nvSpPr>
          <p:cNvPr id="309" name="Shape 309"/>
          <p:cNvSpPr txBox="1"/>
          <p:nvPr/>
        </p:nvSpPr>
        <p:spPr>
          <a:xfrm>
            <a:off x="3635896" y="4859868"/>
            <a:ext cx="5508103" cy="585356"/>
          </a:xfrm>
          <a:prstGeom prst="rect">
            <a:avLst/>
          </a:prstGeom>
          <a:noFill/>
          <a:ln>
            <a:noFill/>
          </a:ln>
        </p:spPr>
        <p:txBody>
          <a:bodyPr wrap="square" lIns="91425" tIns="45700" rIns="91425" bIns="45700" anchor="t" anchorCtr="0">
            <a:noAutofit/>
          </a:bodyPr>
          <a:lstStyle/>
          <a:p>
            <a:pPr marL="0" marR="0" lvl="0" indent="0" algn="r" rtl="0">
              <a:spcBef>
                <a:spcPts val="0"/>
              </a:spcBef>
              <a:buSzPct val="25000"/>
              <a:buNone/>
            </a:pPr>
            <a:r>
              <a:rPr lang="en-US" sz="2800" b="0" i="0" u="none" strike="noStrike" cap="none">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２０１</a:t>
            </a:r>
            <a:r>
              <a:rPr lang="ja-JP" altLang="en-US" sz="2800" b="0" i="0" u="none" strike="noStrike" cap="none">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８</a:t>
            </a:r>
            <a:r>
              <a:rPr lang="en-US" sz="2800" b="0" i="0" u="none" strike="noStrike" cap="none">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年</a:t>
            </a:r>
            <a:r>
              <a:rPr lang="ja-JP" altLang="en-US" sz="2800" b="0" i="0" u="none" strike="noStrike" cap="none">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２</a:t>
            </a:r>
            <a:r>
              <a:rPr lang="en-US" sz="2800" b="0" i="0" u="none" strike="noStrike" cap="none">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月</a:t>
            </a:r>
            <a:r>
              <a:rPr lang="ja-JP" altLang="en-US" sz="2800" b="0" i="0" u="none" strike="noStrike" cap="none">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１１</a:t>
            </a:r>
            <a:r>
              <a:rPr lang="en-US" sz="2800" b="0" i="0" u="none" strike="noStrike" cap="none">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日（</a:t>
            </a:r>
            <a:r>
              <a:rPr lang="ja-JP" altLang="en-US" sz="2800" b="0" i="0" u="none" strike="noStrike" cap="none">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日</a:t>
            </a:r>
            <a:r>
              <a:rPr lang="en-US" sz="2800" b="0" i="0" u="none" strike="noStrike" cap="none">
                <a:solidFill>
                  <a:schemeClr val="dk1"/>
                </a:solidFill>
                <a:latin typeface="メイリオ" panose="020B0604030504040204" pitchFamily="50" charset="-128"/>
                <a:ea typeface="メイリオ" panose="020B0604030504040204" pitchFamily="50" charset="-128"/>
                <a:cs typeface="メイリオ" panose="020B0604030504040204" pitchFamily="50" charset="-128"/>
                <a:sym typeface="Arial"/>
              </a:rPr>
              <a:t>）</a:t>
            </a:r>
          </a:p>
        </p:txBody>
      </p:sp>
    </p:spTree>
    <p:extLst>
      <p:ext uri="{BB962C8B-B14F-4D97-AF65-F5344CB8AC3E}">
        <p14:creationId xmlns:p14="http://schemas.microsoft.com/office/powerpoint/2010/main" val="439657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ヒアリング内容②</a:t>
            </a:r>
          </a:p>
        </p:txBody>
      </p:sp>
      <p:sp>
        <p:nvSpPr>
          <p:cNvPr id="3" name="コンテンツ プレースホルダー 2"/>
          <p:cNvSpPr>
            <a:spLocks noGrp="1"/>
          </p:cNvSpPr>
          <p:nvPr>
            <p:ph idx="1"/>
          </p:nvPr>
        </p:nvSpPr>
        <p:spPr/>
        <p:txBody>
          <a:bodyPr/>
          <a:lstStyle/>
          <a:p>
            <a:pPr marL="0" indent="0">
              <a:buNone/>
            </a:pPr>
            <a:r>
              <a:rPr kumimoji="1" lang="ja-JP" altLang="en-US" dirty="0">
                <a:latin typeface="メイリオ" panose="020B0604030504040204" pitchFamily="50" charset="-128"/>
                <a:ea typeface="メイリオ" panose="020B0604030504040204" pitchFamily="50" charset="-128"/>
              </a:rPr>
              <a:t>■海外進出のきっかけ</a:t>
            </a:r>
            <a:endParaRPr kumimoji="1"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ベトナム人研修生との交流</a:t>
            </a:r>
            <a:endParaRPr kumimoji="1"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■海外進出する助けになったこと</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JETRO</a:t>
            </a:r>
            <a:r>
              <a:rPr lang="ja-JP" altLang="en-US" dirty="0">
                <a:latin typeface="メイリオ" panose="020B0604030504040204" pitchFamily="50" charset="-128"/>
                <a:ea typeface="メイリオ" panose="020B0604030504040204" pitchFamily="50" charset="-128"/>
              </a:rPr>
              <a:t>・中小企業基盤整備機構</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⇒中小企業のための情報が不十分</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■現地法人での役割</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ベトナム人社員⇒技術習得の速さ</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日本人社員⇒高い経営能力</a:t>
            </a: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endParaRPr lang="en-US" altLang="ja-JP" dirty="0"/>
          </a:p>
          <a:p>
            <a:endParaRPr kumimoji="1" lang="en-US" altLang="ja-JP" dirty="0"/>
          </a:p>
        </p:txBody>
      </p:sp>
      <p:pic>
        <p:nvPicPr>
          <p:cNvPr id="5" name="図 4">
            <a:extLst>
              <a:ext uri="{FF2B5EF4-FFF2-40B4-BE49-F238E27FC236}">
                <a16:creationId xmlns="" xmlns:a16="http://schemas.microsoft.com/office/drawing/2014/main" id="{36B65A57-2F06-499B-BA13-FCB193769F0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12160" y="4104878"/>
            <a:ext cx="3035829" cy="2276872"/>
          </a:xfrm>
          <a:prstGeom prst="rect">
            <a:avLst/>
          </a:prstGeom>
        </p:spPr>
      </p:pic>
      <p:sp>
        <p:nvSpPr>
          <p:cNvPr id="4" name="スライド番号プレースホルダー 3"/>
          <p:cNvSpPr>
            <a:spLocks noGrp="1"/>
          </p:cNvSpPr>
          <p:nvPr>
            <p:ph type="sldNum" sz="quarter" idx="10"/>
          </p:nvPr>
        </p:nvSpPr>
        <p:spPr/>
        <p:txBody>
          <a:bodyPr/>
          <a:lstStyle/>
          <a:p>
            <a:pPr>
              <a:defRPr/>
            </a:pPr>
            <a:fld id="{D1E8BE2E-D1AF-4892-AB59-EF634766318C}" type="slidenum">
              <a:rPr lang="ja-JP" altLang="de-DE" smtClean="0"/>
              <a:pPr>
                <a:defRPr/>
              </a:pPr>
              <a:t>9</a:t>
            </a:fld>
            <a:endParaRPr lang="de-DE" altLang="ja-JP"/>
          </a:p>
        </p:txBody>
      </p:sp>
    </p:spTree>
    <p:extLst>
      <p:ext uri="{BB962C8B-B14F-4D97-AF65-F5344CB8AC3E}">
        <p14:creationId xmlns:p14="http://schemas.microsoft.com/office/powerpoint/2010/main" val="4250730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863" y="30163"/>
            <a:ext cx="8002587" cy="693737"/>
          </a:xfrm>
        </p:spPr>
        <p:txBody>
          <a:bodyPr/>
          <a:lstStyle/>
          <a:p>
            <a:r>
              <a:rPr kumimoji="1" lang="ja-JP" altLang="en-US" dirty="0">
                <a:latin typeface="メイリオ" panose="020B0604030504040204" pitchFamily="50" charset="-128"/>
                <a:ea typeface="メイリオ" panose="020B0604030504040204" pitchFamily="50" charset="-128"/>
              </a:rPr>
              <a:t>ヒアリングのまとめ</a:t>
            </a:r>
          </a:p>
        </p:txBody>
      </p:sp>
      <p:sp>
        <p:nvSpPr>
          <p:cNvPr id="3" name="コンテンツ プレースホルダー 2"/>
          <p:cNvSpPr>
            <a:spLocks noGrp="1"/>
          </p:cNvSpPr>
          <p:nvPr>
            <p:ph idx="1"/>
          </p:nvPr>
        </p:nvSpPr>
        <p:spPr/>
        <p:txBody>
          <a:bodyPr/>
          <a:lstStyle/>
          <a:p>
            <a:pPr marL="0" indent="0">
              <a:buNone/>
            </a:pPr>
            <a:r>
              <a:rPr lang="ja-JP" altLang="en-US" sz="2600" dirty="0">
                <a:latin typeface="メイリオ" panose="020B0604030504040204" pitchFamily="50" charset="-128"/>
                <a:ea typeface="メイリオ" panose="020B0604030504040204" pitchFamily="50" charset="-128"/>
              </a:rPr>
              <a:t>■共通点</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①海外の従業員と共に働き価値を創造している</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②従業員が意見を積極的に言える空気づくりをしている</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相互信頼の醸成、目標の共有化</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③経営状況をオープンにし、従業員の参画を促す</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④利益ができる仕組みを確立</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・特定の企業や品種への依存度を下げる</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・お客様を第一に考える</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a:latin typeface="メイリオ" panose="020B0604030504040204" pitchFamily="50" charset="-128"/>
                <a:ea typeface="メイリオ" panose="020B0604030504040204" pitchFamily="50" charset="-128"/>
              </a:rPr>
              <a:t>　・</a:t>
            </a:r>
            <a:r>
              <a:rPr lang="ja-JP" altLang="en-US" sz="2600" dirty="0">
                <a:latin typeface="メイリオ" panose="020B0604030504040204" pitchFamily="50" charset="-128"/>
                <a:ea typeface="メイリオ" panose="020B0604030504040204" pitchFamily="50" charset="-128"/>
              </a:rPr>
              <a:t>費用と品質のバランスをとる</a:t>
            </a:r>
            <a:endParaRPr lang="en-US" altLang="ja-JP" sz="2600"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 xmlns:a16="http://schemas.microsoft.com/office/drawing/2014/main" id="{9AD5F718-E33A-4C34-9FC9-6B88C614BAF3}"/>
              </a:ext>
            </a:extLst>
          </p:cNvPr>
          <p:cNvSpPr txBox="1"/>
          <p:nvPr/>
        </p:nvSpPr>
        <p:spPr>
          <a:xfrm>
            <a:off x="545197" y="5529729"/>
            <a:ext cx="8032968" cy="646331"/>
          </a:xfrm>
          <a:prstGeom prst="rect">
            <a:avLst/>
          </a:prstGeom>
          <a:noFill/>
        </p:spPr>
        <p:txBody>
          <a:bodyPr wrap="none" rtlCol="0">
            <a:spAutoFit/>
          </a:bodyPr>
          <a:lstStyle/>
          <a:p>
            <a:r>
              <a:rPr lang="ja-JP" altLang="en-US" sz="3600" b="1" dirty="0">
                <a:latin typeface="メイリオ" panose="020B0604030504040204" pitchFamily="50" charset="-128"/>
                <a:ea typeface="メイリオ" panose="020B0604030504040204" pitchFamily="50" charset="-128"/>
              </a:rPr>
              <a:t>技術志向ではなく市場志向であるべき</a:t>
            </a:r>
            <a:endParaRPr lang="en-US" altLang="ja-JP" sz="3600" b="1"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0"/>
          </p:nvPr>
        </p:nvSpPr>
        <p:spPr/>
        <p:txBody>
          <a:bodyPr/>
          <a:lstStyle/>
          <a:p>
            <a:pPr>
              <a:defRPr/>
            </a:pPr>
            <a:fld id="{D1E8BE2E-D1AF-4892-AB59-EF634766318C}" type="slidenum">
              <a:rPr lang="ja-JP" altLang="de-DE" smtClean="0"/>
              <a:pPr>
                <a:defRPr/>
              </a:pPr>
              <a:t>10</a:t>
            </a:fld>
            <a:endParaRPr lang="de-DE" altLang="ja-JP"/>
          </a:p>
        </p:txBody>
      </p:sp>
    </p:spTree>
    <p:extLst>
      <p:ext uri="{BB962C8B-B14F-4D97-AF65-F5344CB8AC3E}">
        <p14:creationId xmlns:p14="http://schemas.microsoft.com/office/powerpoint/2010/main" val="367305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77A72560-DE05-412F-AC37-B571E16981E7}"/>
              </a:ext>
            </a:extLst>
          </p:cNvPr>
          <p:cNvSpPr>
            <a:spLocks noGrp="1"/>
          </p:cNvSpPr>
          <p:nvPr>
            <p:ph type="title"/>
          </p:nvPr>
        </p:nvSpPr>
        <p:spPr>
          <a:xfrm>
            <a:off x="83598" y="30163"/>
            <a:ext cx="8002587" cy="693737"/>
          </a:xfrm>
        </p:spPr>
        <p:txBody>
          <a:bodyPr/>
          <a:lstStyle/>
          <a:p>
            <a:pPr indent="304800">
              <a:spcBef>
                <a:spcPct val="10000"/>
              </a:spcBef>
              <a:buClr>
                <a:srgbClr val="87867E"/>
              </a:buClr>
              <a:defRPr/>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副首都・大阪</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の魅力</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a:extLst>
              <a:ext uri="{FF2B5EF4-FFF2-40B4-BE49-F238E27FC236}">
                <a16:creationId xmlns="" xmlns:a16="http://schemas.microsoft.com/office/drawing/2014/main" id="{871799B1-ED57-442E-B8A6-B7518F3D1319}"/>
              </a:ext>
            </a:extLst>
          </p:cNvPr>
          <p:cNvSpPr>
            <a:spLocks noGrp="1"/>
          </p:cNvSpPr>
          <p:nvPr>
            <p:ph idx="1"/>
          </p:nvPr>
        </p:nvSpPr>
        <p:spPr/>
        <p:txBody>
          <a:bodyPr/>
          <a:lstStyle/>
          <a:p>
            <a:pPr marL="0" indent="0">
              <a:buNone/>
            </a:pPr>
            <a:r>
              <a:rPr lang="ja-JP" altLang="en-US" sz="2600" dirty="0">
                <a:latin typeface="メイリオ" panose="020B0604030504040204" pitchFamily="50" charset="-128"/>
                <a:ea typeface="メイリオ" panose="020B0604030504040204" pitchFamily="50" charset="-128"/>
              </a:rPr>
              <a:t>■中小企業の技術レベルは非常に</a:t>
            </a:r>
            <a:r>
              <a:rPr lang="ja-JP" altLang="en-US" sz="2600" dirty="0" smtClean="0">
                <a:latin typeface="メイリオ" panose="020B0604030504040204" pitchFamily="50" charset="-128"/>
                <a:ea typeface="メイリオ" panose="020B0604030504040204" pitchFamily="50" charset="-128"/>
              </a:rPr>
              <a:t>高い</a:t>
            </a:r>
            <a:endParaRPr lang="en-US" altLang="ja-JP" sz="2600" dirty="0" smtClean="0">
              <a:latin typeface="メイリオ" panose="020B0604030504040204" pitchFamily="50" charset="-128"/>
              <a:ea typeface="メイリオ" panose="020B0604030504040204" pitchFamily="50" charset="-128"/>
            </a:endParaRPr>
          </a:p>
          <a:p>
            <a:pPr marL="0" indent="0">
              <a:buNone/>
            </a:pP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■ものづくりに対して熱い人が多い（大阪・海外</a:t>
            </a:r>
            <a:r>
              <a:rPr lang="ja-JP" altLang="en-US" sz="2600" dirty="0" smtClean="0">
                <a:latin typeface="メイリオ" panose="020B0604030504040204" pitchFamily="50" charset="-128"/>
                <a:ea typeface="メイリオ" panose="020B0604030504040204" pitchFamily="50" charset="-128"/>
              </a:rPr>
              <a:t>）</a:t>
            </a:r>
            <a:endParaRPr lang="en-US" altLang="ja-JP" sz="2600" dirty="0" smtClean="0">
              <a:latin typeface="メイリオ" panose="020B0604030504040204" pitchFamily="50" charset="-128"/>
              <a:ea typeface="メイリオ" panose="020B0604030504040204" pitchFamily="50" charset="-128"/>
            </a:endParaRPr>
          </a:p>
          <a:p>
            <a:pPr marL="0" indent="0">
              <a:buNone/>
            </a:pP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■アジア地域に対する輸出入割合が</a:t>
            </a:r>
            <a:r>
              <a:rPr lang="ja-JP" altLang="en-US" sz="2600" dirty="0" smtClean="0">
                <a:latin typeface="メイリオ" panose="020B0604030504040204" pitchFamily="50" charset="-128"/>
                <a:ea typeface="メイリオ" panose="020B0604030504040204" pitchFamily="50" charset="-128"/>
              </a:rPr>
              <a:t>高い</a:t>
            </a:r>
            <a:endParaRPr lang="en-US" altLang="ja-JP" sz="2600" dirty="0" smtClean="0">
              <a:latin typeface="メイリオ" panose="020B0604030504040204" pitchFamily="50" charset="-128"/>
              <a:ea typeface="メイリオ" panose="020B0604030504040204" pitchFamily="50" charset="-128"/>
            </a:endParaRPr>
          </a:p>
          <a:p>
            <a:pPr marL="0" indent="0">
              <a:buNone/>
            </a:pPr>
            <a:endParaRPr kumimoji="1" lang="en-US" altLang="ja-JP" sz="2600" dirty="0">
              <a:latin typeface="メイリオ" panose="020B0604030504040204" pitchFamily="50" charset="-128"/>
              <a:ea typeface="メイリオ" panose="020B0604030504040204" pitchFamily="50" charset="-128"/>
            </a:endParaRPr>
          </a:p>
          <a:p>
            <a:pPr marL="0" indent="0">
              <a:buNone/>
            </a:pPr>
            <a:endParaRPr kumimoji="1" lang="ja-JP" altLang="en-US" sz="26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 xmlns:a16="http://schemas.microsoft.com/office/drawing/2014/main" id="{A6E3EDA2-A038-46B8-AC01-AFB9FD87D257}"/>
              </a:ext>
            </a:extLst>
          </p:cNvPr>
          <p:cNvSpPr txBox="1"/>
          <p:nvPr/>
        </p:nvSpPr>
        <p:spPr>
          <a:xfrm>
            <a:off x="-77326" y="3824232"/>
            <a:ext cx="9107026" cy="923330"/>
          </a:xfrm>
          <a:prstGeom prst="rect">
            <a:avLst/>
          </a:prstGeom>
          <a:noFill/>
        </p:spPr>
        <p:txBody>
          <a:bodyPr wrap="square" rtlCol="0">
            <a:spAutoFit/>
          </a:bodyPr>
          <a:lstStyle/>
          <a:p>
            <a:pPr algn="l"/>
            <a:r>
              <a:rPr kumimoji="1" lang="ja-JP" altLang="en-US" sz="2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kumimoji="1" lang="ja-JP" altLang="en-US" sz="2700" dirty="0" smtClean="0">
                <a:latin typeface="メイリオ" panose="020B0604030504040204" pitchFamily="50" charset="-128"/>
                <a:ea typeface="メイリオ" panose="020B0604030504040204" pitchFamily="50" charset="-128"/>
              </a:rPr>
              <a:t>⇒</a:t>
            </a:r>
            <a:r>
              <a:rPr kumimoji="1" lang="ja-JP" altLang="en-US" sz="27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2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アジアの中の大阪」</a:t>
            </a:r>
            <a:r>
              <a:rPr kumimoji="1" lang="ja-JP" altLang="en-US" sz="2700" dirty="0">
                <a:latin typeface="メイリオ" panose="020B0604030504040204" pitchFamily="50" charset="-128"/>
                <a:ea typeface="メイリオ" panose="020B0604030504040204" pitchFamily="50" charset="-128"/>
              </a:rPr>
              <a:t>と</a:t>
            </a:r>
            <a:r>
              <a:rPr kumimoji="1" lang="ja-JP" altLang="en-US" sz="2700" dirty="0" smtClean="0">
                <a:latin typeface="メイリオ" panose="020B0604030504040204" pitchFamily="50" charset="-128"/>
                <a:ea typeface="メイリオ" panose="020B0604030504040204" pitchFamily="50" charset="-128"/>
              </a:rPr>
              <a:t>して高度</a:t>
            </a:r>
            <a:r>
              <a:rPr kumimoji="1" lang="ja-JP" altLang="en-US" sz="2700" dirty="0">
                <a:latin typeface="メイリオ" panose="020B0604030504040204" pitchFamily="50" charset="-128"/>
                <a:ea typeface="メイリオ" panose="020B0604030504040204" pitchFamily="50" charset="-128"/>
              </a:rPr>
              <a:t>な技術で</a:t>
            </a:r>
            <a:r>
              <a:rPr kumimoji="1" lang="ja-JP" altLang="en-US" sz="2700" dirty="0" smtClean="0">
                <a:latin typeface="メイリオ" panose="020B0604030504040204" pitchFamily="50" charset="-128"/>
                <a:ea typeface="メイリオ" panose="020B0604030504040204" pitchFamily="50" charset="-128"/>
              </a:rPr>
              <a:t>の商品を</a:t>
            </a:r>
            <a:endParaRPr kumimoji="1" lang="en-US" altLang="ja-JP" sz="2700" dirty="0" smtClean="0">
              <a:latin typeface="メイリオ" panose="020B0604030504040204" pitchFamily="50" charset="-128"/>
              <a:ea typeface="メイリオ" panose="020B0604030504040204" pitchFamily="50" charset="-128"/>
            </a:endParaRPr>
          </a:p>
          <a:p>
            <a:pPr algn="l"/>
            <a:r>
              <a:rPr kumimoji="1" lang="ja-JP" altLang="en-US" sz="2700" dirty="0" smtClean="0">
                <a:latin typeface="メイリオ" panose="020B0604030504040204" pitchFamily="50" charset="-128"/>
                <a:ea typeface="メイリオ" panose="020B0604030504040204" pitchFamily="50" charset="-128"/>
              </a:rPr>
              <a:t>　 輸出し、ものづくり</a:t>
            </a:r>
            <a:r>
              <a:rPr kumimoji="1" lang="ja-JP" altLang="en-US" sz="2700" dirty="0">
                <a:latin typeface="メイリオ" panose="020B0604030504040204" pitchFamily="50" charset="-128"/>
                <a:ea typeface="メイリオ" panose="020B0604030504040204" pitchFamily="50" charset="-128"/>
              </a:rPr>
              <a:t>人材を育てて</a:t>
            </a:r>
            <a:r>
              <a:rPr kumimoji="1" lang="ja-JP" altLang="en-US" sz="2700" dirty="0" smtClean="0">
                <a:latin typeface="メイリオ" panose="020B0604030504040204" pitchFamily="50" charset="-128"/>
                <a:ea typeface="メイリオ" panose="020B0604030504040204" pitchFamily="50" charset="-128"/>
              </a:rPr>
              <a:t>いくこと</a:t>
            </a:r>
            <a:r>
              <a:rPr kumimoji="1" lang="ja-JP" altLang="en-US" sz="2700" dirty="0">
                <a:latin typeface="メイリオ" panose="020B0604030504040204" pitchFamily="50" charset="-128"/>
                <a:ea typeface="メイリオ" panose="020B0604030504040204" pitchFamily="50" charset="-128"/>
              </a:rPr>
              <a:t>ができる。</a:t>
            </a:r>
          </a:p>
        </p:txBody>
      </p:sp>
      <p:sp>
        <p:nvSpPr>
          <p:cNvPr id="4" name="スライド番号プレースホルダー 3"/>
          <p:cNvSpPr>
            <a:spLocks noGrp="1"/>
          </p:cNvSpPr>
          <p:nvPr>
            <p:ph type="sldNum" sz="quarter" idx="10"/>
          </p:nvPr>
        </p:nvSpPr>
        <p:spPr/>
        <p:txBody>
          <a:bodyPr/>
          <a:lstStyle/>
          <a:p>
            <a:pPr>
              <a:defRPr/>
            </a:pPr>
            <a:fld id="{D1E8BE2E-D1AF-4892-AB59-EF634766318C}" type="slidenum">
              <a:rPr lang="ja-JP" altLang="de-DE" smtClean="0"/>
              <a:pPr>
                <a:defRPr/>
              </a:pPr>
              <a:t>11</a:t>
            </a:fld>
            <a:endParaRPr lang="de-DE" altLang="ja-JP"/>
          </a:p>
        </p:txBody>
      </p:sp>
    </p:spTree>
    <p:extLst>
      <p:ext uri="{BB962C8B-B14F-4D97-AF65-F5344CB8AC3E}">
        <p14:creationId xmlns:p14="http://schemas.microsoft.com/office/powerpoint/2010/main" val="1817225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提案</a:t>
            </a:r>
          </a:p>
        </p:txBody>
      </p:sp>
      <p:sp>
        <p:nvSpPr>
          <p:cNvPr id="3" name="コンテンツ プレースホルダー 2"/>
          <p:cNvSpPr>
            <a:spLocks noGrp="1"/>
          </p:cNvSpPr>
          <p:nvPr>
            <p:ph idx="1"/>
          </p:nvPr>
        </p:nvSpPr>
        <p:spPr/>
        <p:txBody>
          <a:bodyPr/>
          <a:lstStyle/>
          <a:p>
            <a:pPr marL="0" indent="0">
              <a:buNone/>
            </a:pPr>
            <a:r>
              <a:rPr lang="ja-JP" altLang="en-US" sz="2400" dirty="0">
                <a:latin typeface="メイリオ" panose="020B0604030504040204" pitchFamily="50" charset="-128"/>
                <a:ea typeface="メイリオ" panose="020B0604030504040204" pitchFamily="50" charset="-128"/>
              </a:rPr>
              <a:t>■ベトナム人の方がモチベーションが高く、成長も早い</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入社は縁故で順番待ち</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■日本人はそもそも中小企業に就職してくれない</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⇒雇用が空洞化してしまう</a:t>
            </a:r>
            <a:endParaRPr lang="en-US" altLang="ja-JP" sz="2400" dirty="0">
              <a:latin typeface="メイリオ" panose="020B0604030504040204" pitchFamily="50" charset="-128"/>
              <a:ea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endParaRPr>
          </a:p>
          <a:p>
            <a:pPr marL="0" indent="0">
              <a:buNone/>
            </a:pPr>
            <a:endParaRPr kumimoji="1" lang="en-US" altLang="ja-JP" sz="2400" dirty="0">
              <a:latin typeface="メイリオ" panose="020B0604030504040204" pitchFamily="50" charset="-128"/>
              <a:ea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endParaRPr>
          </a:p>
          <a:p>
            <a:pPr marL="0" indent="0">
              <a:buNone/>
            </a:pPr>
            <a:endParaRPr kumimoji="1" lang="en-US" altLang="ja-JP" sz="2400" dirty="0">
              <a:latin typeface="メイリオ" panose="020B0604030504040204" pitchFamily="50" charset="-128"/>
              <a:ea typeface="メイリオ" panose="020B0604030504040204" pitchFamily="50" charset="-128"/>
            </a:endParaRPr>
          </a:p>
          <a:p>
            <a:pPr marL="0" indent="0">
              <a:buNone/>
            </a:pPr>
            <a:endParaRPr kumimoji="1" lang="en-US" altLang="ja-JP" sz="2400" b="1" dirty="0">
              <a:latin typeface="メイリオ" panose="020B0604030504040204" pitchFamily="50" charset="-128"/>
              <a:ea typeface="メイリオ" panose="020B0604030504040204" pitchFamily="50" charset="-128"/>
            </a:endParaRPr>
          </a:p>
          <a:p>
            <a:pPr marL="0" indent="0">
              <a:buNone/>
            </a:pPr>
            <a:r>
              <a:rPr kumimoji="1" lang="ja-JP" altLang="en-US" sz="2400" b="1" dirty="0">
                <a:latin typeface="メイリオ" panose="020B0604030504040204" pitchFamily="50" charset="-128"/>
                <a:ea typeface="メイリオ" panose="020B0604030504040204" pitchFamily="50" charset="-128"/>
              </a:rPr>
              <a:t>■活力のある中小企業と</a:t>
            </a:r>
            <a:r>
              <a:rPr lang="ja-JP" altLang="en-US" sz="2400" b="1" dirty="0">
                <a:latin typeface="メイリオ" panose="020B0604030504040204" pitchFamily="50" charset="-128"/>
                <a:ea typeface="メイリオ" panose="020B0604030504040204" pitchFamily="50" charset="-128"/>
              </a:rPr>
              <a:t>目標の高い</a:t>
            </a:r>
            <a:r>
              <a:rPr kumimoji="1" lang="ja-JP" altLang="en-US" sz="2400" b="1" dirty="0">
                <a:latin typeface="メイリオ" panose="020B0604030504040204" pitchFamily="50" charset="-128"/>
                <a:ea typeface="メイリオ" panose="020B0604030504040204" pitchFamily="50" charset="-128"/>
              </a:rPr>
              <a:t>学生が交流する場を設ける</a:t>
            </a:r>
            <a:endParaRPr kumimoji="1" lang="en-US" altLang="ja-JP" sz="2400" b="1"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■外国人労働者を活用しつつ大阪の雇用を創出</a:t>
            </a:r>
            <a:endParaRPr lang="en-US" altLang="ja-JP" sz="2400" dirty="0">
              <a:latin typeface="メイリオ" panose="020B0604030504040204" pitchFamily="50" charset="-128"/>
              <a:ea typeface="メイリオ" panose="020B0604030504040204" pitchFamily="50" charset="-128"/>
            </a:endParaRPr>
          </a:p>
          <a:p>
            <a:pPr marL="0" indent="0">
              <a:buNone/>
            </a:pPr>
            <a:endParaRPr kumimoji="1" lang="en-US" altLang="ja-JP" sz="2400" dirty="0">
              <a:latin typeface="メイリオ" panose="020B0604030504040204" pitchFamily="50" charset="-128"/>
              <a:ea typeface="メイリオ" panose="020B0604030504040204" pitchFamily="50" charset="-128"/>
            </a:endParaRPr>
          </a:p>
          <a:p>
            <a:pPr marL="0" indent="0">
              <a:buNone/>
            </a:pPr>
            <a:endParaRPr kumimoji="1" lang="en-US" altLang="ja-JP" sz="2400" dirty="0">
              <a:latin typeface="メイリオ" panose="020B0604030504040204" pitchFamily="50" charset="-128"/>
              <a:ea typeface="メイリオ" panose="020B0604030504040204" pitchFamily="50" charset="-128"/>
            </a:endParaRPr>
          </a:p>
        </p:txBody>
      </p:sp>
      <p:sp>
        <p:nvSpPr>
          <p:cNvPr id="4" name="楕円 3">
            <a:extLst>
              <a:ext uri="{FF2B5EF4-FFF2-40B4-BE49-F238E27FC236}">
                <a16:creationId xmlns="" xmlns:a16="http://schemas.microsoft.com/office/drawing/2014/main" id="{B68500DA-C577-41F0-AED6-24888F7CCC87}"/>
              </a:ext>
            </a:extLst>
          </p:cNvPr>
          <p:cNvSpPr/>
          <p:nvPr/>
        </p:nvSpPr>
        <p:spPr bwMode="gray">
          <a:xfrm>
            <a:off x="680276" y="2992889"/>
            <a:ext cx="7499350" cy="1625600"/>
          </a:xfrm>
          <a:prstGeom prst="ellipse">
            <a:avLst/>
          </a:prstGeom>
          <a:gradFill flip="none" rotWithShape="1">
            <a:gsLst>
              <a:gs pos="0">
                <a:schemeClr val="bg1"/>
              </a:gs>
              <a:gs pos="100000">
                <a:schemeClr val="bg2"/>
              </a:gs>
            </a:gsLst>
            <a:path path="circle">
              <a:fillToRect l="50000" t="50000" r="50000" b="50000"/>
            </a:path>
            <a:tileRect/>
          </a:gradFill>
          <a:ln w="9525" algn="ctr">
            <a:noFill/>
            <a:miter lim="800000"/>
            <a:headEnd/>
            <a:tailEnd/>
          </a:ln>
          <a:effectLst/>
        </p:spPr>
        <p:txBody>
          <a:bodyPr wrap="none" rtlCol="0" anchor="ctr"/>
          <a:lstStyle/>
          <a:p>
            <a:r>
              <a:rPr lang="en-US" altLang="ja-JP" sz="2800" dirty="0">
                <a:latin typeface="メイリオ" panose="020B0604030504040204" pitchFamily="50" charset="-128"/>
                <a:ea typeface="メイリオ" panose="020B0604030504040204" pitchFamily="50" charset="-128"/>
              </a:rPr>
              <a:t>MOBIO</a:t>
            </a:r>
            <a:r>
              <a:rPr lang="ja-JP" altLang="en-US" sz="2800" dirty="0">
                <a:latin typeface="メイリオ" panose="020B0604030504040204" pitchFamily="50" charset="-128"/>
                <a:ea typeface="メイリオ" panose="020B0604030504040204" pitchFamily="50" charset="-128"/>
              </a:rPr>
              <a:t>と協力して学生と中小企業の</a:t>
            </a:r>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マッチングをサポート</a:t>
            </a:r>
            <a:endParaRPr lang="en-US" altLang="ja-JP" sz="2800"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0"/>
          </p:nvPr>
        </p:nvSpPr>
        <p:spPr/>
        <p:txBody>
          <a:bodyPr/>
          <a:lstStyle/>
          <a:p>
            <a:pPr>
              <a:defRPr/>
            </a:pPr>
            <a:fld id="{D1E8BE2E-D1AF-4892-AB59-EF634766318C}" type="slidenum">
              <a:rPr lang="ja-JP" altLang="de-DE" smtClean="0"/>
              <a:pPr>
                <a:defRPr/>
              </a:pPr>
              <a:t>12</a:t>
            </a:fld>
            <a:endParaRPr lang="de-DE" altLang="ja-JP"/>
          </a:p>
        </p:txBody>
      </p:sp>
    </p:spTree>
    <p:extLst>
      <p:ext uri="{BB962C8B-B14F-4D97-AF65-F5344CB8AC3E}">
        <p14:creationId xmlns:p14="http://schemas.microsoft.com/office/powerpoint/2010/main" val="1609911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2"/>
          </p:nvPr>
        </p:nvSpPr>
        <p:spPr/>
        <p:txBody>
          <a:bodyPr/>
          <a:lstStyle/>
          <a:p>
            <a:pPr indent="304800">
              <a:spcBef>
                <a:spcPct val="10000"/>
              </a:spcBef>
              <a:buClr>
                <a:srgbClr val="87867E"/>
              </a:buClr>
              <a:defRPr/>
            </a:pPr>
            <a:r>
              <a:rPr lang="ja-JP" altLang="en-US">
                <a:latin typeface="メイリオ" panose="020B0604030504040204" pitchFamily="50" charset="-128"/>
                <a:ea typeface="メイリオ" panose="020B0604030504040204" pitchFamily="50" charset="-128"/>
                <a:cs typeface="メイリオ" panose="020B0604030504040204" pitchFamily="50" charset="-128"/>
              </a:rPr>
              <a:t>調査研究テーマ</a:t>
            </a:r>
            <a:endParaRPr lang="en-US" altLang="ja-JP">
              <a:latin typeface="メイリオ" panose="020B0604030504040204" pitchFamily="50" charset="-128"/>
              <a:ea typeface="メイリオ" panose="020B0604030504040204" pitchFamily="50" charset="-128"/>
              <a:cs typeface="メイリオ" panose="020B0604030504040204" pitchFamily="50" charset="-128"/>
            </a:endParaRPr>
          </a:p>
          <a:p>
            <a:pPr indent="304800">
              <a:spcBef>
                <a:spcPct val="10000"/>
              </a:spcBef>
              <a:buClr>
                <a:srgbClr val="87867E"/>
              </a:buClr>
              <a:defRPr/>
            </a:pPr>
            <a:r>
              <a:rPr lang="ja-JP" altLang="en-US">
                <a:latin typeface="メイリオ" panose="020B0604030504040204" pitchFamily="50" charset="-128"/>
                <a:ea typeface="メイリオ" panose="020B0604030504040204" pitchFamily="50" charset="-128"/>
                <a:cs typeface="メイリオ" panose="020B0604030504040204" pitchFamily="50" charset="-128"/>
              </a:rPr>
              <a:t>大阪のものづくり中小企業に関する講義</a:t>
            </a:r>
            <a:endParaRPr lang="ja-JP" altLang="de-DE">
              <a:latin typeface="メイリオ" panose="020B0604030504040204" pitchFamily="50" charset="-128"/>
              <a:ea typeface="メイリオ" panose="020B0604030504040204" pitchFamily="50" charset="-128"/>
              <a:cs typeface="メイリオ" panose="020B0604030504040204" pitchFamily="50" charset="-128"/>
            </a:endParaRPr>
          </a:p>
          <a:p>
            <a:pPr indent="304800">
              <a:spcBef>
                <a:spcPct val="10000"/>
              </a:spcBef>
              <a:buClr>
                <a:srgbClr val="87867E"/>
              </a:buClr>
              <a:defRPr/>
            </a:pPr>
            <a:r>
              <a:rPr lang="ja-JP" altLang="en-US">
                <a:latin typeface="メイリオ" panose="020B0604030504040204" pitchFamily="50" charset="-128"/>
                <a:ea typeface="メイリオ" panose="020B0604030504040204" pitchFamily="50" charset="-128"/>
                <a:cs typeface="メイリオ" panose="020B0604030504040204" pitchFamily="50" charset="-128"/>
              </a:rPr>
              <a:t>大阪のものづくり中小企業のヒアリング</a:t>
            </a:r>
            <a:endParaRPr lang="en-US" altLang="ja-JP">
              <a:latin typeface="メイリオ" panose="020B0604030504040204" pitchFamily="50" charset="-128"/>
              <a:ea typeface="メイリオ" panose="020B0604030504040204" pitchFamily="50" charset="-128"/>
              <a:cs typeface="メイリオ" panose="020B0604030504040204" pitchFamily="50" charset="-128"/>
            </a:endParaRPr>
          </a:p>
          <a:p>
            <a:pPr indent="304800">
              <a:spcBef>
                <a:spcPct val="10000"/>
              </a:spcBef>
              <a:buClr>
                <a:srgbClr val="87867E"/>
              </a:buClr>
              <a:defRPr/>
            </a:pPr>
            <a:r>
              <a:rPr lang="ja-JP" altLang="en-US">
                <a:latin typeface="メイリオ" panose="020B0604030504040204" pitchFamily="50" charset="-128"/>
                <a:ea typeface="メイリオ" panose="020B0604030504040204" pitchFamily="50" charset="-128"/>
                <a:cs typeface="メイリオ" panose="020B0604030504040204" pitchFamily="50" charset="-128"/>
              </a:rPr>
              <a:t>ヒアリングのまとめ</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indent="304800">
              <a:spcBef>
                <a:spcPct val="10000"/>
              </a:spcBef>
              <a:buClr>
                <a:srgbClr val="87867E"/>
              </a:buClr>
              <a:defRPr/>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副首都・大阪</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の魅力</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indent="304800">
              <a:spcBef>
                <a:spcPct val="10000"/>
              </a:spcBef>
              <a:buClr>
                <a:srgbClr val="87867E"/>
              </a:buClr>
              <a:defRPr/>
            </a:pPr>
            <a:r>
              <a:rPr lang="ja-JP" altLang="en-US">
                <a:latin typeface="メイリオ" panose="020B0604030504040204" pitchFamily="50" charset="-128"/>
                <a:ea typeface="メイリオ" panose="020B0604030504040204" pitchFamily="50" charset="-128"/>
                <a:cs typeface="メイリオ" panose="020B0604030504040204" pitchFamily="50" charset="-128"/>
              </a:rPr>
              <a:t>まとめ（調査研究を通じた気づき、提案）</a:t>
            </a:r>
            <a:endParaRPr lang="en-US" altLang="ja-JP">
              <a:latin typeface="メイリオ" panose="020B0604030504040204" pitchFamily="50" charset="-128"/>
              <a:ea typeface="メイリオ" panose="020B0604030504040204" pitchFamily="50" charset="-128"/>
              <a:cs typeface="メイリオ" panose="020B0604030504040204" pitchFamily="50" charset="-128"/>
            </a:endParaRPr>
          </a:p>
          <a:p>
            <a:pPr indent="304800">
              <a:spcBef>
                <a:spcPct val="10000"/>
              </a:spcBef>
              <a:buClr>
                <a:srgbClr val="87867E"/>
              </a:buClr>
              <a:defRPr/>
            </a:pPr>
            <a:endParaRPr lang="ja-JP" altLang="de-DE"/>
          </a:p>
          <a:p>
            <a:pPr indent="304800">
              <a:spcBef>
                <a:spcPct val="10000"/>
              </a:spcBef>
              <a:buClr>
                <a:srgbClr val="87867E"/>
              </a:buClr>
              <a:defRPr/>
            </a:pPr>
            <a:endParaRPr lang="de-DE" altLang="ja-JP"/>
          </a:p>
          <a:p>
            <a:pPr>
              <a:defRPr/>
            </a:pPr>
            <a:endParaRPr lang="ja-JP" altLang="en-US"/>
          </a:p>
        </p:txBody>
      </p:sp>
      <p:sp>
        <p:nvSpPr>
          <p:cNvPr id="7171" name="タイトル 2"/>
          <p:cNvSpPr>
            <a:spLocks noGrp="1"/>
          </p:cNvSpPr>
          <p:nvPr>
            <p:ph type="title"/>
          </p:nvPr>
        </p:nvSpPr>
        <p:spPr>
          <a:xfrm>
            <a:off x="1043608" y="1460500"/>
            <a:ext cx="6331099" cy="693738"/>
          </a:xfrm>
        </p:spPr>
        <p:txBody>
          <a:bodyPr/>
          <a:lstStyle/>
          <a:p>
            <a:pPr algn="l"/>
            <a:r>
              <a:rPr lang="ja-JP" altLang="en-US">
                <a:latin typeface="メイリオ" panose="020B0604030504040204" pitchFamily="50" charset="-128"/>
                <a:ea typeface="メイリオ" panose="020B0604030504040204" pitchFamily="50" charset="-128"/>
                <a:cs typeface="メイリオ" panose="020B0604030504040204" pitchFamily="50" charset="-128"/>
              </a:rPr>
              <a:t>発表内容</a:t>
            </a:r>
          </a:p>
        </p:txBody>
      </p:sp>
      <p:sp>
        <p:nvSpPr>
          <p:cNvPr id="3" name="スライド番号プレースホルダー 2"/>
          <p:cNvSpPr>
            <a:spLocks noGrp="1"/>
          </p:cNvSpPr>
          <p:nvPr>
            <p:ph type="sldNum" sz="quarter" idx="13"/>
          </p:nvPr>
        </p:nvSpPr>
        <p:spPr/>
        <p:txBody>
          <a:bodyPr/>
          <a:lstStyle/>
          <a:p>
            <a:pPr>
              <a:defRPr/>
            </a:pPr>
            <a:fld id="{567052BF-F4F3-486C-9168-9BC9E4F1F1B2}" type="slidenum">
              <a:rPr lang="ja-JP" altLang="de-DE" smtClean="0"/>
              <a:pPr>
                <a:defRPr/>
              </a:pPr>
              <a:t>1</a:t>
            </a:fld>
            <a:endParaRPr lang="de-DE"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Shape 341"/>
          <p:cNvSpPr txBox="1">
            <a:spLocks noGrp="1"/>
          </p:cNvSpPr>
          <p:nvPr>
            <p:ph type="title"/>
          </p:nvPr>
        </p:nvSpPr>
        <p:spPr>
          <a:prstGeom prst="rect">
            <a:avLst/>
          </a:prstGeom>
          <a:noFill/>
          <a:ln>
            <a:noFill/>
          </a:ln>
        </p:spPr>
        <p:txBody>
          <a:bodyPr wrap="square" lIns="0" tIns="0" rIns="0" bIns="0" anchor="ctr" anchorCtr="0">
            <a:noAutofit/>
          </a:bodyPr>
          <a:lstStyle/>
          <a:p>
            <a:pPr marL="0" marR="0" lvl="0" indent="0" algn="l" rtl="0">
              <a:spcBef>
                <a:spcPts val="0"/>
              </a:spcBef>
              <a:spcAft>
                <a:spcPts val="0"/>
              </a:spcAft>
              <a:buSzPct val="25000"/>
              <a:buNone/>
            </a:pPr>
            <a:r>
              <a:rPr lang="en-US" sz="3600" b="0" i="0" u="none" strike="noStrike" cap="none" dirty="0" err="1">
                <a:solidFill>
                  <a:schemeClr val="dk2"/>
                </a:solidFill>
                <a:latin typeface="メイリオ" panose="020B0604030504040204" pitchFamily="50" charset="-128"/>
                <a:ea typeface="メイリオ" panose="020B0604030504040204" pitchFamily="50" charset="-128"/>
                <a:cs typeface="メイリオ" panose="020B0604030504040204" pitchFamily="50" charset="-128"/>
                <a:sym typeface="Arial"/>
              </a:rPr>
              <a:t>調査研究テーマ</a:t>
            </a:r>
            <a:endParaRPr lang="en-US" sz="3600" b="0" i="0" u="none" strike="noStrike" cap="none" dirty="0">
              <a:solidFill>
                <a:schemeClr val="dk2"/>
              </a:solidFill>
              <a:latin typeface="メイリオ" panose="020B0604030504040204" pitchFamily="50" charset="-128"/>
              <a:ea typeface="メイリオ" panose="020B0604030504040204" pitchFamily="50" charset="-128"/>
              <a:cs typeface="メイリオ" panose="020B0604030504040204" pitchFamily="50" charset="-128"/>
              <a:sym typeface="Arial"/>
            </a:endParaRPr>
          </a:p>
        </p:txBody>
      </p:sp>
      <p:sp>
        <p:nvSpPr>
          <p:cNvPr id="2" name="スライド番号プレースホルダー 1"/>
          <p:cNvSpPr>
            <a:spLocks noGrp="1"/>
          </p:cNvSpPr>
          <p:nvPr>
            <p:ph type="sldNum" sz="quarter" idx="10"/>
          </p:nvPr>
        </p:nvSpPr>
        <p:spPr>
          <a:xfrm>
            <a:off x="3503613" y="6616700"/>
            <a:ext cx="2133600" cy="196850"/>
          </a:xfrm>
          <a:prstGeom prst="rect">
            <a:avLst/>
          </a:prstGeom>
        </p:spPr>
        <p:txBody>
          <a:bodyPr/>
          <a:lstStyle/>
          <a:p>
            <a:pPr marL="0" marR="0" lvl="0" indent="0" algn="l" rtl="0">
              <a:spcBef>
                <a:spcPts val="0"/>
              </a:spcBef>
              <a:buSzPct val="25000"/>
              <a:buNone/>
            </a:pPr>
            <a:fld id="{00000000-1234-1234-1234-123412341234}" type="slidenum">
              <a:rPr lang="en-US" sz="800" b="0" i="0" u="none" strike="noStrike" cap="none" smtClean="0">
                <a:solidFill>
                  <a:srgbClr val="000000"/>
                </a:solidFill>
                <a:latin typeface="Arial"/>
                <a:ea typeface="Arial"/>
                <a:cs typeface="Arial"/>
                <a:sym typeface="Arial"/>
              </a:rPr>
              <a:t>2</a:t>
            </a:fld>
            <a:endParaRPr lang="en-US" sz="800" b="0" i="0" u="none" strike="noStrike" cap="none">
              <a:solidFill>
                <a:srgbClr val="000000"/>
              </a:solidFill>
              <a:latin typeface="Arial"/>
              <a:ea typeface="Arial"/>
              <a:cs typeface="Arial"/>
              <a:sym typeface="Arial"/>
            </a:endParaRPr>
          </a:p>
        </p:txBody>
      </p:sp>
      <p:sp>
        <p:nvSpPr>
          <p:cNvPr id="8" name="楕円 7"/>
          <p:cNvSpPr/>
          <p:nvPr/>
        </p:nvSpPr>
        <p:spPr>
          <a:xfrm>
            <a:off x="169863" y="1234653"/>
            <a:ext cx="4320000" cy="4320000"/>
          </a:xfrm>
          <a:prstGeom prst="ellipse">
            <a:avLst/>
          </a:prstGeom>
          <a:gradFill flip="none" rotWithShape="1">
            <a:gsLst>
              <a:gs pos="0">
                <a:srgbClr val="FF8C19">
                  <a:shade val="30000"/>
                  <a:satMod val="115000"/>
                </a:srgbClr>
              </a:gs>
              <a:gs pos="50000">
                <a:srgbClr val="FF8C19">
                  <a:shade val="67500"/>
                  <a:satMod val="115000"/>
                </a:srgbClr>
              </a:gs>
              <a:gs pos="100000">
                <a:srgbClr val="FF8C19">
                  <a:shade val="100000"/>
                  <a:satMod val="115000"/>
                </a:srgbClr>
              </a:gs>
            </a:gsLst>
            <a:lin ang="8100000" scaled="1"/>
            <a:tileRect/>
          </a:gradFill>
          <a:ln w="12700">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2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①大阪の地場産業（伝統産業）</a:t>
            </a:r>
          </a:p>
        </p:txBody>
      </p:sp>
      <p:sp>
        <p:nvSpPr>
          <p:cNvPr id="11" name="楕円 10"/>
          <p:cNvSpPr/>
          <p:nvPr/>
        </p:nvSpPr>
        <p:spPr>
          <a:xfrm>
            <a:off x="4680406" y="1198673"/>
            <a:ext cx="4320000" cy="4320000"/>
          </a:xfrm>
          <a:prstGeom prst="ellipse">
            <a:avLst/>
          </a:prstGeom>
          <a:gradFill flip="none" rotWithShape="1">
            <a:gsLst>
              <a:gs pos="0">
                <a:srgbClr val="FF860D">
                  <a:shade val="30000"/>
                  <a:satMod val="115000"/>
                </a:srgbClr>
              </a:gs>
              <a:gs pos="50000">
                <a:srgbClr val="FF860D">
                  <a:shade val="67500"/>
                  <a:satMod val="115000"/>
                </a:srgbClr>
              </a:gs>
              <a:gs pos="100000">
                <a:srgbClr val="FF860D">
                  <a:shade val="100000"/>
                  <a:satMod val="115000"/>
                </a:srgbClr>
              </a:gs>
            </a:gsLst>
            <a:lin ang="2700000" scaled="1"/>
            <a:tileRect/>
          </a:gra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8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②海外と繋がりを持っている企業</a:t>
            </a:r>
          </a:p>
        </p:txBody>
      </p:sp>
      <p:sp>
        <p:nvSpPr>
          <p:cNvPr id="9" name="テキスト ボックス 8"/>
          <p:cNvSpPr txBox="1"/>
          <p:nvPr/>
        </p:nvSpPr>
        <p:spPr>
          <a:xfrm>
            <a:off x="536296" y="5590633"/>
            <a:ext cx="8068234" cy="954107"/>
          </a:xfrm>
          <a:prstGeom prst="rect">
            <a:avLst/>
          </a:prstGeom>
          <a:noFill/>
        </p:spPr>
        <p:txBody>
          <a:bodyPr wrap="none" rtlCol="0">
            <a:spAutoFit/>
          </a:bodyPr>
          <a:lstStyle/>
          <a:p>
            <a:pPr algn="ctr"/>
            <a:r>
              <a:rPr lang="en-US" altLang="ja-JP" sz="2800" b="1" u="sng" err="1">
                <a:latin typeface="メイリオ" panose="020B0604030504040204" pitchFamily="50" charset="-128"/>
                <a:ea typeface="メイリオ" panose="020B0604030504040204" pitchFamily="50" charset="-128"/>
                <a:cs typeface="メイリオ" panose="020B0604030504040204" pitchFamily="50" charset="-128"/>
              </a:rPr>
              <a:t>取り組み内容、特徴、課題を調べ明らかにする</a:t>
            </a:r>
            <a:r>
              <a:rPr lang="en-US" altLang="ja-JP" sz="2400" b="1" u="sng">
                <a:latin typeface="メイリオ" panose="020B0604030504040204" pitchFamily="50" charset="-128"/>
                <a:ea typeface="メイリオ" panose="020B0604030504040204" pitchFamily="50" charset="-128"/>
                <a:cs typeface="メイリオ" panose="020B0604030504040204" pitchFamily="50" charset="-128"/>
              </a:rPr>
              <a:t>。</a:t>
            </a:r>
          </a:p>
          <a:p>
            <a:pPr algn="ctr"/>
            <a:endParaRPr kumimoji="1" lang="ja-JP" altLang="en-US" sz="2800" b="1" u="sng"/>
          </a:p>
        </p:txBody>
      </p:sp>
    </p:spTree>
    <p:extLst>
      <p:ext uri="{BB962C8B-B14F-4D97-AF65-F5344CB8AC3E}">
        <p14:creationId xmlns:p14="http://schemas.microsoft.com/office/powerpoint/2010/main" val="3151065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sz="3200" dirty="0">
                <a:latin typeface="メイリオ" panose="020B0604030504040204" pitchFamily="50" charset="-128"/>
                <a:ea typeface="メイリオ" panose="020B0604030504040204" pitchFamily="50" charset="-128"/>
              </a:rPr>
              <a:t>大阪のものづくり中小企業に関する講義①</a:t>
            </a:r>
          </a:p>
        </p:txBody>
      </p:sp>
      <p:sp>
        <p:nvSpPr>
          <p:cNvPr id="6" name="コンテンツ プレースホルダー 5"/>
          <p:cNvSpPr>
            <a:spLocks noGrp="1"/>
          </p:cNvSpPr>
          <p:nvPr>
            <p:ph idx="1"/>
          </p:nvPr>
        </p:nvSpPr>
        <p:spPr/>
        <p:txBody>
          <a:bodyPr/>
          <a:lstStyle/>
          <a:p>
            <a:pPr marL="0" indent="0">
              <a:buNone/>
            </a:pPr>
            <a:r>
              <a:rPr lang="ja-JP" altLang="en-US">
                <a:latin typeface="メイリオ" panose="020B0604030504040204" pitchFamily="50" charset="-128"/>
                <a:ea typeface="メイリオ" panose="020B0604030504040204" pitchFamily="50" charset="-128"/>
              </a:rPr>
              <a:t>■日　程：</a:t>
            </a:r>
            <a:r>
              <a:rPr lang="en-US" altLang="ja-JP">
                <a:latin typeface="メイリオ" panose="020B0604030504040204" pitchFamily="50" charset="-128"/>
                <a:ea typeface="メイリオ" panose="020B0604030504040204" pitchFamily="50" charset="-128"/>
              </a:rPr>
              <a:t>2017</a:t>
            </a:r>
            <a:r>
              <a:rPr lang="ja-JP" altLang="en-US">
                <a:latin typeface="メイリオ" panose="020B0604030504040204" pitchFamily="50" charset="-128"/>
                <a:ea typeface="メイリオ" panose="020B0604030504040204" pitchFamily="50" charset="-128"/>
              </a:rPr>
              <a:t>年</a:t>
            </a:r>
            <a:r>
              <a:rPr lang="en-US" altLang="ja-JP">
                <a:latin typeface="メイリオ" panose="020B0604030504040204" pitchFamily="50" charset="-128"/>
                <a:ea typeface="メイリオ" panose="020B0604030504040204" pitchFamily="50" charset="-128"/>
              </a:rPr>
              <a:t>11</a:t>
            </a:r>
            <a:r>
              <a:rPr lang="ja-JP" altLang="en-US">
                <a:latin typeface="メイリオ" panose="020B0604030504040204" pitchFamily="50" charset="-128"/>
                <a:ea typeface="メイリオ" panose="020B0604030504040204" pitchFamily="50" charset="-128"/>
              </a:rPr>
              <a:t>月</a:t>
            </a:r>
            <a:r>
              <a:rPr lang="en-US" altLang="ja-JP">
                <a:latin typeface="メイリオ" panose="020B0604030504040204" pitchFamily="50" charset="-128"/>
                <a:ea typeface="メイリオ" panose="020B0604030504040204" pitchFamily="50" charset="-128"/>
              </a:rPr>
              <a:t>30</a:t>
            </a:r>
            <a:r>
              <a:rPr lang="ja-JP" altLang="en-US">
                <a:latin typeface="メイリオ" panose="020B0604030504040204" pitchFamily="50" charset="-128"/>
                <a:ea typeface="メイリオ" panose="020B0604030504040204" pitchFamily="50" charset="-128"/>
              </a:rPr>
              <a:t>日</a:t>
            </a:r>
            <a:endParaRPr lang="en-US" altLang="ja-JP">
              <a:latin typeface="メイリオ" panose="020B0604030504040204" pitchFamily="50" charset="-128"/>
              <a:ea typeface="メイリオ" panose="020B0604030504040204" pitchFamily="50" charset="-128"/>
            </a:endParaRPr>
          </a:p>
          <a:p>
            <a:pPr marL="0" indent="0">
              <a:buNone/>
            </a:pP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■講　師：大阪産業経済リサーチセンター主任研究員</a:t>
            </a: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　　　　　越村　惣次郎　氏</a:t>
            </a:r>
            <a:endParaRPr lang="en-US" altLang="ja-JP">
              <a:latin typeface="メイリオ" panose="020B0604030504040204" pitchFamily="50" charset="-128"/>
              <a:ea typeface="メイリオ" panose="020B0604030504040204" pitchFamily="50" charset="-128"/>
            </a:endParaRPr>
          </a:p>
          <a:p>
            <a:pPr marL="0" indent="0">
              <a:buNone/>
            </a:pP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■テーマ：大阪のものづくり中小企業の海外進出の</a:t>
            </a: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　　　　　現状と課題</a:t>
            </a:r>
            <a:endParaRPr lang="en-US" altLang="ja-JP">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0"/>
          </p:nvPr>
        </p:nvSpPr>
        <p:spPr/>
        <p:txBody>
          <a:bodyPr/>
          <a:lstStyle/>
          <a:p>
            <a:pPr>
              <a:defRPr/>
            </a:pPr>
            <a:fld id="{D1E8BE2E-D1AF-4892-AB59-EF634766318C}" type="slidenum">
              <a:rPr lang="ja-JP" altLang="de-DE" smtClean="0"/>
              <a:pPr>
                <a:defRPr/>
              </a:pPr>
              <a:t>3</a:t>
            </a:fld>
            <a:endParaRPr lang="de-DE" altLang="ja-JP"/>
          </a:p>
        </p:txBody>
      </p:sp>
    </p:spTree>
    <p:extLst>
      <p:ext uri="{BB962C8B-B14F-4D97-AF65-F5344CB8AC3E}">
        <p14:creationId xmlns:p14="http://schemas.microsoft.com/office/powerpoint/2010/main" val="740562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sz="3200" dirty="0">
                <a:latin typeface="メイリオ" panose="020B0604030504040204" pitchFamily="50" charset="-128"/>
                <a:ea typeface="メイリオ" panose="020B0604030504040204" pitchFamily="50" charset="-128"/>
              </a:rPr>
              <a:t>大阪のものづくり中小企業に関する講義①</a:t>
            </a:r>
          </a:p>
        </p:txBody>
      </p:sp>
      <p:sp>
        <p:nvSpPr>
          <p:cNvPr id="6" name="コンテンツ プレースホルダー 5"/>
          <p:cNvSpPr>
            <a:spLocks noGrp="1"/>
          </p:cNvSpPr>
          <p:nvPr>
            <p:ph idx="1"/>
          </p:nvPr>
        </p:nvSpPr>
        <p:spPr>
          <a:xfrm>
            <a:off x="168275" y="1064866"/>
            <a:ext cx="8786813" cy="5401022"/>
          </a:xfrm>
        </p:spPr>
        <p:txBody>
          <a:bodyPr/>
          <a:lstStyle/>
          <a:p>
            <a:pPr marL="0" indent="0">
              <a:buNone/>
            </a:pPr>
            <a:r>
              <a:rPr lang="ja-JP" altLang="en-US" dirty="0">
                <a:latin typeface="メイリオ" panose="020B0604030504040204" pitchFamily="50" charset="-128"/>
                <a:ea typeface="メイリオ" panose="020B0604030504040204" pitchFamily="50" charset="-128"/>
              </a:rPr>
              <a:t>■講義の要点</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rPr>
              <a:t>・国内マーケットは縮小傾向</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⇒国内もグローバル化</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・海外進出している中小企業はレア</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・海外進出先：アジアに集中</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・数年前から政府が進出を促進するように</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・海外に生産拠点だけを作るのは国内産業の空洞化の典型</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・販売拠点の進出</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⇒新たな需要を獲得、日本にメリット</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・海外進出企業の事例紹介</a:t>
            </a:r>
            <a:endParaRPr lang="en-US" altLang="ja-JP" sz="2400"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0"/>
          </p:nvPr>
        </p:nvSpPr>
        <p:spPr/>
        <p:txBody>
          <a:bodyPr/>
          <a:lstStyle/>
          <a:p>
            <a:pPr>
              <a:defRPr/>
            </a:pPr>
            <a:fld id="{D1E8BE2E-D1AF-4892-AB59-EF634766318C}" type="slidenum">
              <a:rPr lang="ja-JP" altLang="de-DE" smtClean="0"/>
              <a:pPr>
                <a:defRPr/>
              </a:pPr>
              <a:t>4</a:t>
            </a:fld>
            <a:endParaRPr lang="de-DE" altLang="ja-JP"/>
          </a:p>
        </p:txBody>
      </p:sp>
    </p:spTree>
    <p:extLst>
      <p:ext uri="{BB962C8B-B14F-4D97-AF65-F5344CB8AC3E}">
        <p14:creationId xmlns:p14="http://schemas.microsoft.com/office/powerpoint/2010/main" val="2658800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sz="3200" dirty="0">
                <a:latin typeface="メイリオ" panose="020B0604030504040204" pitchFamily="50" charset="-128"/>
                <a:ea typeface="メイリオ" panose="020B0604030504040204" pitchFamily="50" charset="-128"/>
              </a:rPr>
              <a:t>大阪のものづくり中小企業に関する講義②</a:t>
            </a:r>
          </a:p>
        </p:txBody>
      </p:sp>
      <p:sp>
        <p:nvSpPr>
          <p:cNvPr id="6" name="コンテンツ プレースホルダー 5"/>
          <p:cNvSpPr>
            <a:spLocks noGrp="1"/>
          </p:cNvSpPr>
          <p:nvPr>
            <p:ph idx="1"/>
          </p:nvPr>
        </p:nvSpPr>
        <p:spPr/>
        <p:txBody>
          <a:bodyPr/>
          <a:lstStyle/>
          <a:p>
            <a:pPr marL="0" indent="0">
              <a:buNone/>
            </a:pPr>
            <a:r>
              <a:rPr lang="ja-JP" altLang="en-US">
                <a:latin typeface="メイリオ" panose="020B0604030504040204" pitchFamily="50" charset="-128"/>
                <a:ea typeface="メイリオ" panose="020B0604030504040204" pitchFamily="50" charset="-128"/>
              </a:rPr>
              <a:t>■日　程：</a:t>
            </a:r>
            <a:r>
              <a:rPr lang="en-US" altLang="ja-JP">
                <a:latin typeface="メイリオ" panose="020B0604030504040204" pitchFamily="50" charset="-128"/>
                <a:ea typeface="メイリオ" panose="020B0604030504040204" pitchFamily="50" charset="-128"/>
              </a:rPr>
              <a:t>2017</a:t>
            </a:r>
            <a:r>
              <a:rPr lang="ja-JP" altLang="en-US">
                <a:latin typeface="メイリオ" panose="020B0604030504040204" pitchFamily="50" charset="-128"/>
                <a:ea typeface="メイリオ" panose="020B0604030504040204" pitchFamily="50" charset="-128"/>
              </a:rPr>
              <a:t>年</a:t>
            </a:r>
            <a:r>
              <a:rPr lang="en-US" altLang="ja-JP">
                <a:latin typeface="メイリオ" panose="020B0604030504040204" pitchFamily="50" charset="-128"/>
                <a:ea typeface="メイリオ" panose="020B0604030504040204" pitchFamily="50" charset="-128"/>
              </a:rPr>
              <a:t>12</a:t>
            </a:r>
            <a:r>
              <a:rPr lang="ja-JP" altLang="en-US">
                <a:latin typeface="メイリオ" panose="020B0604030504040204" pitchFamily="50" charset="-128"/>
                <a:ea typeface="メイリオ" panose="020B0604030504040204" pitchFamily="50" charset="-128"/>
              </a:rPr>
              <a:t>月</a:t>
            </a:r>
            <a:r>
              <a:rPr lang="en-US" altLang="ja-JP">
                <a:latin typeface="メイリオ" panose="020B0604030504040204" pitchFamily="50" charset="-128"/>
                <a:ea typeface="メイリオ" panose="020B0604030504040204" pitchFamily="50" charset="-128"/>
              </a:rPr>
              <a:t>5</a:t>
            </a:r>
            <a:r>
              <a:rPr lang="ja-JP" altLang="en-US">
                <a:latin typeface="メイリオ" panose="020B0604030504040204" pitchFamily="50" charset="-128"/>
                <a:ea typeface="メイリオ" panose="020B0604030504040204" pitchFamily="50" charset="-128"/>
              </a:rPr>
              <a:t>日</a:t>
            </a: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■講　師：大阪産業経済リサーチセンター総括研究員</a:t>
            </a: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　　　　　北出　芳久　氏</a:t>
            </a: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■テーマ：大阪の伝統工芸産業</a:t>
            </a: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■講義の要点</a:t>
            </a: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・伝統的工芸品と伝統工芸品の違い</a:t>
            </a: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・伝統的工芸品産業が直面する課題</a:t>
            </a: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・伝統的工芸品産業を支援する意義</a:t>
            </a:r>
            <a:endParaRPr lang="en-US" altLang="ja-JP">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0"/>
          </p:nvPr>
        </p:nvSpPr>
        <p:spPr/>
        <p:txBody>
          <a:bodyPr/>
          <a:lstStyle/>
          <a:p>
            <a:pPr>
              <a:defRPr/>
            </a:pPr>
            <a:fld id="{D1E8BE2E-D1AF-4892-AB59-EF634766318C}" type="slidenum">
              <a:rPr lang="ja-JP" altLang="de-DE" smtClean="0"/>
              <a:pPr>
                <a:defRPr/>
              </a:pPr>
              <a:t>5</a:t>
            </a:fld>
            <a:endParaRPr lang="de-DE" altLang="ja-JP"/>
          </a:p>
        </p:txBody>
      </p:sp>
    </p:spTree>
    <p:extLst>
      <p:ext uri="{BB962C8B-B14F-4D97-AF65-F5344CB8AC3E}">
        <p14:creationId xmlns:p14="http://schemas.microsoft.com/office/powerpoint/2010/main" val="1311143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6A6D4707-3156-4E8A-86B0-2B4101005FB0}"/>
              </a:ext>
            </a:extLst>
          </p:cNvPr>
          <p:cNvSpPr>
            <a:spLocks noGrp="1"/>
          </p:cNvSpPr>
          <p:nvPr>
            <p:ph type="title"/>
          </p:nvPr>
        </p:nvSpPr>
        <p:spPr/>
        <p:txBody>
          <a:bodyPr/>
          <a:lstStyle/>
          <a:p>
            <a:r>
              <a:rPr kumimoji="1" lang="ja-JP" altLang="en-US" sz="3200" dirty="0">
                <a:latin typeface="メイリオ" panose="020B0604030504040204" pitchFamily="50" charset="-128"/>
                <a:ea typeface="メイリオ" panose="020B0604030504040204" pitchFamily="50" charset="-128"/>
              </a:rPr>
              <a:t>大阪のものづくり中小企業のヒアリング①</a:t>
            </a:r>
          </a:p>
        </p:txBody>
      </p:sp>
      <p:sp>
        <p:nvSpPr>
          <p:cNvPr id="5" name="コンテンツ プレースホルダー 4">
            <a:extLst>
              <a:ext uri="{FF2B5EF4-FFF2-40B4-BE49-F238E27FC236}">
                <a16:creationId xmlns="" xmlns:a16="http://schemas.microsoft.com/office/drawing/2014/main" id="{726A5D54-D8D0-4320-85B2-5A9FA1BF7508}"/>
              </a:ext>
            </a:extLst>
          </p:cNvPr>
          <p:cNvSpPr>
            <a:spLocks noGrp="1"/>
          </p:cNvSpPr>
          <p:nvPr>
            <p:ph idx="1"/>
          </p:nvPr>
        </p:nvSpPr>
        <p:spPr/>
        <p:txBody>
          <a:bodyPr/>
          <a:lstStyle/>
          <a:p>
            <a:pPr marL="0" indent="0">
              <a:buNone/>
            </a:pPr>
            <a:r>
              <a:rPr lang="ja-JP" altLang="en-US" sz="2400" dirty="0">
                <a:latin typeface="メイリオ" panose="020B0604030504040204" pitchFamily="50" charset="-128"/>
                <a:ea typeface="メイリオ" panose="020B0604030504040204" pitchFamily="50" charset="-128"/>
              </a:rPr>
              <a:t>■日程：</a:t>
            </a:r>
            <a:r>
              <a:rPr lang="en-US" altLang="ja-JP" sz="2400" dirty="0">
                <a:latin typeface="メイリオ" panose="020B0604030504040204" pitchFamily="50" charset="-128"/>
                <a:ea typeface="メイリオ" panose="020B0604030504040204" pitchFamily="50" charset="-128"/>
              </a:rPr>
              <a:t>2018</a:t>
            </a:r>
            <a:r>
              <a:rPr lang="ja-JP" altLang="en-US" sz="2400" dirty="0">
                <a:latin typeface="メイリオ" panose="020B0604030504040204" pitchFamily="50" charset="-128"/>
                <a:ea typeface="メイリオ" panose="020B0604030504040204" pitchFamily="50" charset="-128"/>
              </a:rPr>
              <a:t>年</a:t>
            </a:r>
            <a:r>
              <a:rPr lang="en-US" altLang="ja-JP" sz="2400" dirty="0">
                <a:latin typeface="メイリオ" panose="020B0604030504040204" pitchFamily="50" charset="-128"/>
                <a:ea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rPr>
              <a:t>月</a:t>
            </a:r>
            <a:r>
              <a:rPr lang="en-US" altLang="ja-JP" sz="2400" dirty="0">
                <a:latin typeface="メイリオ" panose="020B0604030504040204" pitchFamily="50" charset="-128"/>
                <a:ea typeface="メイリオ" panose="020B0604030504040204" pitchFamily="50" charset="-128"/>
              </a:rPr>
              <a:t>13</a:t>
            </a:r>
            <a:r>
              <a:rPr lang="ja-JP" altLang="en-US" sz="2400" dirty="0">
                <a:latin typeface="メイリオ" panose="020B0604030504040204" pitchFamily="50" charset="-128"/>
                <a:ea typeface="メイリオ" panose="020B0604030504040204" pitchFamily="50" charset="-128"/>
              </a:rPr>
              <a:t>日</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■ヒアリング先：株式会社ノダ（大阪市生野区）　</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野田隆昌社長</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spc="400" dirty="0">
                <a:latin typeface="メイリオ" panose="020B0604030504040204" pitchFamily="50" charset="-128"/>
                <a:ea typeface="メイリオ" panose="020B0604030504040204" pitchFamily="50" charset="-128"/>
              </a:rPr>
              <a:t>■取扱商品：</a:t>
            </a:r>
            <a:r>
              <a:rPr lang="ja-JP" altLang="en-US" sz="2400" dirty="0">
                <a:latin typeface="メイリオ" panose="020B0604030504040204" pitchFamily="50" charset="-128"/>
                <a:ea typeface="メイリオ" panose="020B0604030504040204" pitchFamily="50" charset="-128"/>
              </a:rPr>
              <a:t>各種木型</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ゴム、スポンジ、樹脂フィルム、</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ジョイントシート、両面テープ、</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その他工業用製品製造用</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■海外支社がある国：ベトナム・タイ・フィリピン</a:t>
            </a:r>
            <a:endParaRPr lang="en-US" altLang="ja-JP" sz="2400" dirty="0">
              <a:latin typeface="メイリオ" panose="020B0604030504040204" pitchFamily="50" charset="-128"/>
              <a:ea typeface="メイリオ" panose="020B0604030504040204" pitchFamily="50" charset="-128"/>
            </a:endParaRPr>
          </a:p>
          <a:p>
            <a:endParaRPr lang="en-US" altLang="ja-JP" sz="3200" dirty="0">
              <a:latin typeface="メイリオ" panose="020B0604030504040204" pitchFamily="50" charset="-128"/>
              <a:ea typeface="メイリオ" panose="020B0604030504040204" pitchFamily="50" charset="-128"/>
            </a:endParaRPr>
          </a:p>
          <a:p>
            <a:endParaRPr lang="en-US" altLang="ja-JP" sz="3200" dirty="0">
              <a:latin typeface="メイリオ" panose="020B0604030504040204" pitchFamily="50" charset="-128"/>
              <a:ea typeface="メイリオ" panose="020B0604030504040204" pitchFamily="50" charset="-128"/>
            </a:endParaRPr>
          </a:p>
          <a:p>
            <a:endParaRPr lang="en-US" altLang="ja-JP" sz="3200" dirty="0">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 xmlns:a16="http://schemas.microsoft.com/office/drawing/2014/main" id="{62A375BB-1B2C-42AA-B890-7655AEF148A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36097" y="4604303"/>
            <a:ext cx="2364190" cy="1773142"/>
          </a:xfrm>
          <a:prstGeom prst="rect">
            <a:avLst/>
          </a:prstGeom>
        </p:spPr>
      </p:pic>
      <p:pic>
        <p:nvPicPr>
          <p:cNvPr id="7" name="図 6">
            <a:extLst>
              <a:ext uri="{FF2B5EF4-FFF2-40B4-BE49-F238E27FC236}">
                <a16:creationId xmlns="" xmlns:a16="http://schemas.microsoft.com/office/drawing/2014/main" id="{5D2521A5-2C8B-4C50-BD19-3CD5B631E3A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83525" y="4604301"/>
            <a:ext cx="2364190" cy="1773143"/>
          </a:xfrm>
          <a:prstGeom prst="rect">
            <a:avLst/>
          </a:prstGeom>
        </p:spPr>
      </p:pic>
      <p:sp>
        <p:nvSpPr>
          <p:cNvPr id="3" name="スライド番号プレースホルダー 2"/>
          <p:cNvSpPr>
            <a:spLocks noGrp="1"/>
          </p:cNvSpPr>
          <p:nvPr>
            <p:ph type="sldNum" sz="quarter" idx="10"/>
          </p:nvPr>
        </p:nvSpPr>
        <p:spPr/>
        <p:txBody>
          <a:bodyPr/>
          <a:lstStyle/>
          <a:p>
            <a:pPr>
              <a:defRPr/>
            </a:pPr>
            <a:fld id="{D1E8BE2E-D1AF-4892-AB59-EF634766318C}" type="slidenum">
              <a:rPr lang="ja-JP" altLang="de-DE" smtClean="0"/>
              <a:pPr>
                <a:defRPr/>
              </a:pPr>
              <a:t>6</a:t>
            </a:fld>
            <a:endParaRPr lang="de-DE" altLang="ja-JP"/>
          </a:p>
        </p:txBody>
      </p:sp>
    </p:spTree>
    <p:extLst>
      <p:ext uri="{BB962C8B-B14F-4D97-AF65-F5344CB8AC3E}">
        <p14:creationId xmlns:p14="http://schemas.microsoft.com/office/powerpoint/2010/main" val="2625640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3A2A1DD8-151E-46FC-8224-AB4670AB8C47}"/>
              </a:ext>
            </a:extLst>
          </p:cNvPr>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ヒアリング</a:t>
            </a:r>
            <a:r>
              <a:rPr kumimoji="1" lang="ja-JP" altLang="en-US" dirty="0" smtClean="0">
                <a:latin typeface="メイリオ" panose="020B0604030504040204" pitchFamily="50" charset="-128"/>
                <a:ea typeface="メイリオ" panose="020B0604030504040204" pitchFamily="50" charset="-128"/>
              </a:rPr>
              <a:t>内容①</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 xmlns:a16="http://schemas.microsoft.com/office/drawing/2014/main" id="{4992C909-DF65-44DF-B6D6-7FE6F39E6FD9}"/>
              </a:ext>
            </a:extLst>
          </p:cNvPr>
          <p:cNvSpPr>
            <a:spLocks noGrp="1"/>
          </p:cNvSpPr>
          <p:nvPr>
            <p:ph idx="1"/>
          </p:nvPr>
        </p:nvSpPr>
        <p:spPr>
          <a:xfrm>
            <a:off x="168275" y="1124744"/>
            <a:ext cx="8786813" cy="5257006"/>
          </a:xfrm>
        </p:spPr>
        <p:txBody>
          <a:bodyPr/>
          <a:lstStyle/>
          <a:p>
            <a:pPr marL="0" indent="0">
              <a:buNone/>
            </a:pPr>
            <a:r>
              <a:rPr lang="ja-JP" altLang="en-US" sz="2400" dirty="0">
                <a:latin typeface="メイリオ" panose="020B0604030504040204" pitchFamily="50" charset="-128"/>
                <a:ea typeface="メイリオ" panose="020B0604030504040204" pitchFamily="50" charset="-128"/>
              </a:rPr>
              <a:t>■海外進出へのきっかけ</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⇒国内市場への不安・海外に支社を置くことへの</a:t>
            </a:r>
            <a:r>
              <a:rPr lang="ja-JP" altLang="en-US" sz="2400" dirty="0" smtClean="0">
                <a:latin typeface="メイリオ" panose="020B0604030504040204" pitchFamily="50" charset="-128"/>
                <a:ea typeface="メイリオ" panose="020B0604030504040204" pitchFamily="50" charset="-128"/>
              </a:rPr>
              <a:t>憧れ</a:t>
            </a:r>
            <a:endParaRPr lang="en-US" altLang="ja-JP" sz="2400" dirty="0" smtClean="0">
              <a:latin typeface="メイリオ" panose="020B0604030504040204" pitchFamily="50" charset="-128"/>
              <a:ea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■現地の人とのコミュニケーションについて</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⇒日本人的アプローチ、言いたいことは</a:t>
            </a:r>
            <a:r>
              <a:rPr lang="ja-JP" altLang="en-US" sz="2400" dirty="0" smtClean="0">
                <a:latin typeface="メイリオ" panose="020B0604030504040204" pitchFamily="50" charset="-128"/>
                <a:ea typeface="メイリオ" panose="020B0604030504040204" pitchFamily="50" charset="-128"/>
              </a:rPr>
              <a:t>伝わる</a:t>
            </a:r>
            <a:endParaRPr lang="en-US" altLang="ja-JP" sz="2400" dirty="0" smtClean="0">
              <a:latin typeface="メイリオ" panose="020B0604030504040204" pitchFamily="50" charset="-128"/>
              <a:ea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■自社で大切にしていること</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⇒従業員全員と定期的に</a:t>
            </a:r>
            <a:r>
              <a:rPr lang="ja-JP" altLang="en-US" sz="2400" dirty="0" smtClean="0">
                <a:latin typeface="メイリオ" panose="020B0604030504040204" pitchFamily="50" charset="-128"/>
                <a:ea typeface="メイリオ" panose="020B0604030504040204" pitchFamily="50" charset="-128"/>
              </a:rPr>
              <a:t>、コミュニケーション</a:t>
            </a:r>
            <a:r>
              <a:rPr lang="ja-JP" altLang="en-US" sz="2400" dirty="0">
                <a:latin typeface="メイリオ" panose="020B0604030504040204" pitchFamily="50" charset="-128"/>
                <a:ea typeface="メイリオ" panose="020B0604030504040204" pitchFamily="50" charset="-128"/>
              </a:rPr>
              <a:t>を</a:t>
            </a:r>
            <a:r>
              <a:rPr lang="ja-JP" altLang="en-US" sz="2400" dirty="0" smtClean="0">
                <a:latin typeface="メイリオ" panose="020B0604030504040204" pitchFamily="50" charset="-128"/>
                <a:ea typeface="メイリオ" panose="020B0604030504040204" pitchFamily="50" charset="-128"/>
              </a:rPr>
              <a:t>とる</a:t>
            </a:r>
            <a:endParaRPr lang="en-US" altLang="ja-JP" sz="2400" dirty="0" smtClean="0">
              <a:latin typeface="メイリオ" panose="020B0604030504040204" pitchFamily="50" charset="-128"/>
              <a:ea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■新たなビジネスモデルの構築</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⇒海外にデータセンター</a:t>
            </a:r>
            <a:r>
              <a:rPr lang="ja-JP" altLang="en-US" sz="2400" dirty="0" smtClean="0">
                <a:latin typeface="メイリオ" panose="020B0604030504040204" pitchFamily="50" charset="-128"/>
                <a:ea typeface="メイリオ" panose="020B0604030504040204" pitchFamily="50" charset="-128"/>
              </a:rPr>
              <a:t>を置き</a:t>
            </a:r>
            <a:r>
              <a:rPr lang="ja-JP" altLang="en-US" sz="2400" dirty="0">
                <a:latin typeface="メイリオ" panose="020B0604030504040204" pitchFamily="50" charset="-128"/>
                <a:ea typeface="メイリオ" panose="020B0604030504040204" pitchFamily="50" charset="-128"/>
              </a:rPr>
              <a:t>、現地人を採用</a:t>
            </a:r>
            <a:endParaRPr lang="en-US" altLang="ja-JP" sz="24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D1E8BE2E-D1AF-4892-AB59-EF634766318C}" type="slidenum">
              <a:rPr lang="ja-JP" altLang="de-DE" smtClean="0"/>
              <a:pPr>
                <a:defRPr/>
              </a:pPr>
              <a:t>7</a:t>
            </a:fld>
            <a:endParaRPr lang="de-DE" altLang="ja-JP"/>
          </a:p>
        </p:txBody>
      </p:sp>
    </p:spTree>
    <p:extLst>
      <p:ext uri="{BB962C8B-B14F-4D97-AF65-F5344CB8AC3E}">
        <p14:creationId xmlns:p14="http://schemas.microsoft.com/office/powerpoint/2010/main" val="3038207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6962" y="0"/>
            <a:ext cx="8002587" cy="693737"/>
          </a:xfrm>
        </p:spPr>
        <p:txBody>
          <a:bodyPr/>
          <a:lstStyle/>
          <a:p>
            <a:r>
              <a:rPr kumimoji="1" lang="ja-JP" altLang="en-US" sz="3200" dirty="0">
                <a:latin typeface="メイリオ" panose="020B0604030504040204" pitchFamily="50" charset="-128"/>
                <a:ea typeface="メイリオ" panose="020B0604030504040204" pitchFamily="50" charset="-128"/>
              </a:rPr>
              <a:t>大阪のものづくり中小企業のヒアリング②</a:t>
            </a:r>
          </a:p>
        </p:txBody>
      </p:sp>
      <p:sp>
        <p:nvSpPr>
          <p:cNvPr id="3" name="コンテンツ プレースホルダー 2"/>
          <p:cNvSpPr>
            <a:spLocks noGrp="1"/>
          </p:cNvSpPr>
          <p:nvPr>
            <p:ph idx="1"/>
          </p:nvPr>
        </p:nvSpPr>
        <p:spPr/>
        <p:txBody>
          <a:bodyPr/>
          <a:lstStyle/>
          <a:p>
            <a:pPr marL="0" indent="0">
              <a:buNone/>
            </a:pPr>
            <a:r>
              <a:rPr lang="ja-JP" altLang="en-US" sz="2600" dirty="0">
                <a:latin typeface="メイリオ" panose="020B0604030504040204" pitchFamily="50" charset="-128"/>
                <a:ea typeface="メイリオ" panose="020B0604030504040204" pitchFamily="50" charset="-128"/>
              </a:rPr>
              <a:t>■</a:t>
            </a:r>
            <a:r>
              <a:rPr kumimoji="1" lang="ja-JP" altLang="en-US" sz="2600" dirty="0">
                <a:latin typeface="メイリオ" panose="020B0604030504040204" pitchFamily="50" charset="-128"/>
                <a:ea typeface="メイリオ" panose="020B0604030504040204" pitchFamily="50" charset="-128"/>
              </a:rPr>
              <a:t>日程：</a:t>
            </a:r>
            <a:r>
              <a:rPr kumimoji="1" lang="en-US" altLang="ja-JP" sz="2600" dirty="0">
                <a:latin typeface="メイリオ" panose="020B0604030504040204" pitchFamily="50" charset="-128"/>
                <a:ea typeface="メイリオ" panose="020B0604030504040204" pitchFamily="50" charset="-128"/>
              </a:rPr>
              <a:t>2018</a:t>
            </a:r>
            <a:r>
              <a:rPr kumimoji="1" lang="ja-JP" altLang="en-US" sz="2600" dirty="0">
                <a:latin typeface="メイリオ" panose="020B0604030504040204" pitchFamily="50" charset="-128"/>
                <a:ea typeface="メイリオ" panose="020B0604030504040204" pitchFamily="50" charset="-128"/>
              </a:rPr>
              <a:t>年</a:t>
            </a:r>
            <a:r>
              <a:rPr kumimoji="1" lang="en-US" altLang="ja-JP" sz="2600" dirty="0">
                <a:latin typeface="メイリオ" panose="020B0604030504040204" pitchFamily="50" charset="-128"/>
                <a:ea typeface="メイリオ" panose="020B0604030504040204" pitchFamily="50" charset="-128"/>
              </a:rPr>
              <a:t>2</a:t>
            </a:r>
            <a:r>
              <a:rPr kumimoji="1" lang="ja-JP" altLang="en-US" sz="2600" dirty="0">
                <a:latin typeface="メイリオ" panose="020B0604030504040204" pitchFamily="50" charset="-128"/>
                <a:ea typeface="メイリオ" panose="020B0604030504040204" pitchFamily="50" charset="-128"/>
              </a:rPr>
              <a:t>月</a:t>
            </a:r>
            <a:r>
              <a:rPr kumimoji="1" lang="en-US" altLang="ja-JP" sz="2600" dirty="0">
                <a:latin typeface="メイリオ" panose="020B0604030504040204" pitchFamily="50" charset="-128"/>
                <a:ea typeface="メイリオ" panose="020B0604030504040204" pitchFamily="50" charset="-128"/>
              </a:rPr>
              <a:t>1</a:t>
            </a:r>
            <a:r>
              <a:rPr lang="ja-JP" altLang="en-US" sz="2600" dirty="0">
                <a:latin typeface="メイリオ" panose="020B0604030504040204" pitchFamily="50" charset="-128"/>
                <a:ea typeface="メイリオ" panose="020B0604030504040204" pitchFamily="50" charset="-128"/>
              </a:rPr>
              <a:t>日</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■ヒアリング先：株式会社中農製作所（大阪府東大阪市）</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中農康久会長、</a:t>
            </a:r>
            <a:r>
              <a:rPr kumimoji="1" lang="ja-JP" altLang="en-US" sz="2600" dirty="0">
                <a:latin typeface="メイリオ" panose="020B0604030504040204" pitchFamily="50" charset="-128"/>
                <a:ea typeface="メイリオ" panose="020B0604030504040204" pitchFamily="50" charset="-128"/>
              </a:rPr>
              <a:t>西島大輔社長　</a:t>
            </a:r>
            <a:endParaRPr kumimoji="1" lang="en-US" altLang="ja-JP" sz="2600" dirty="0">
              <a:latin typeface="メイリオ" panose="020B0604030504040204" pitchFamily="50" charset="-128"/>
              <a:ea typeface="メイリオ" panose="020B0604030504040204" pitchFamily="50" charset="-128"/>
            </a:endParaRPr>
          </a:p>
          <a:p>
            <a:pPr marL="0" indent="0">
              <a:buNone/>
            </a:pPr>
            <a:r>
              <a:rPr kumimoji="1" lang="ja-JP" altLang="en-US" sz="2600" dirty="0">
                <a:latin typeface="メイリオ" panose="020B0604030504040204" pitchFamily="50" charset="-128"/>
                <a:ea typeface="メイリオ" panose="020B0604030504040204" pitchFamily="50" charset="-128"/>
              </a:rPr>
              <a:t>■取扱商品：精密機械部品・小型部品清浄機</a:t>
            </a:r>
            <a:endParaRPr kumimoji="1"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（自動車部品・産業機械部品）</a:t>
            </a:r>
            <a:endParaRPr lang="en-US" altLang="ja-JP" sz="2600" dirty="0">
              <a:latin typeface="メイリオ" panose="020B0604030504040204" pitchFamily="50" charset="-128"/>
              <a:ea typeface="メイリオ" panose="020B0604030504040204" pitchFamily="50" charset="-128"/>
            </a:endParaRPr>
          </a:p>
          <a:p>
            <a:pPr marL="0" indent="0">
              <a:buNone/>
            </a:pPr>
            <a:r>
              <a:rPr kumimoji="1" lang="ja-JP" altLang="en-US" sz="2600" dirty="0">
                <a:latin typeface="メイリオ" panose="020B0604030504040204" pitchFamily="50" charset="-128"/>
                <a:ea typeface="メイリオ" panose="020B0604030504040204" pitchFamily="50" charset="-128"/>
              </a:rPr>
              <a:t>■</a:t>
            </a:r>
            <a:r>
              <a:rPr kumimoji="1" lang="en-US" altLang="ja-JP" sz="2600" dirty="0">
                <a:latin typeface="メイリオ" panose="020B0604030504040204" pitchFamily="50" charset="-128"/>
                <a:ea typeface="メイリオ" panose="020B0604030504040204" pitchFamily="50" charset="-128"/>
              </a:rPr>
              <a:t>2014</a:t>
            </a:r>
            <a:r>
              <a:rPr kumimoji="1" lang="ja-JP" altLang="en-US" sz="2600" dirty="0">
                <a:latin typeface="メイリオ" panose="020B0604030504040204" pitchFamily="50" charset="-128"/>
                <a:ea typeface="メイリオ" panose="020B0604030504040204" pitchFamily="50" charset="-128"/>
              </a:rPr>
              <a:t>年</a:t>
            </a:r>
            <a:r>
              <a:rPr kumimoji="1" lang="en-US" altLang="ja-JP" sz="2600" dirty="0">
                <a:latin typeface="メイリオ" panose="020B0604030504040204" pitchFamily="50" charset="-128"/>
                <a:ea typeface="メイリオ" panose="020B0604030504040204" pitchFamily="50" charset="-128"/>
              </a:rPr>
              <a:t>6</a:t>
            </a:r>
            <a:r>
              <a:rPr kumimoji="1" lang="ja-JP" altLang="en-US" sz="2600" dirty="0">
                <a:latin typeface="メイリオ" panose="020B0604030504040204" pitchFamily="50" charset="-128"/>
                <a:ea typeface="メイリオ" panose="020B0604030504040204" pitchFamily="50" charset="-128"/>
              </a:rPr>
              <a:t>月　ベトナム駐在員事務所設置</a:t>
            </a:r>
            <a:endParaRPr kumimoji="1"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a:t>
            </a:r>
            <a:r>
              <a:rPr lang="en-US" altLang="ja-JP" sz="2600" dirty="0">
                <a:latin typeface="メイリオ" panose="020B0604030504040204" pitchFamily="50" charset="-128"/>
                <a:ea typeface="メイリオ" panose="020B0604030504040204" pitchFamily="50" charset="-128"/>
              </a:rPr>
              <a:t>2017</a:t>
            </a:r>
            <a:r>
              <a:rPr lang="ja-JP" altLang="en-US" sz="2600" dirty="0">
                <a:latin typeface="メイリオ" panose="020B0604030504040204" pitchFamily="50" charset="-128"/>
                <a:ea typeface="メイリオ" panose="020B0604030504040204" pitchFamily="50" charset="-128"/>
              </a:rPr>
              <a:t>年</a:t>
            </a:r>
            <a:r>
              <a:rPr lang="en-US" altLang="ja-JP" sz="2600" dirty="0">
                <a:latin typeface="メイリオ" panose="020B0604030504040204" pitchFamily="50" charset="-128"/>
                <a:ea typeface="メイリオ" panose="020B0604030504040204" pitchFamily="50" charset="-128"/>
              </a:rPr>
              <a:t>9</a:t>
            </a:r>
            <a:r>
              <a:rPr lang="ja-JP" altLang="en-US" sz="2600" dirty="0">
                <a:latin typeface="メイリオ" panose="020B0604030504040204" pitchFamily="50" charset="-128"/>
                <a:ea typeface="メイリオ" panose="020B0604030504040204" pitchFamily="50" charset="-128"/>
              </a:rPr>
              <a:t>月　法人化</a:t>
            </a:r>
            <a:endParaRPr kumimoji="1" lang="ja-JP" altLang="en-US" sz="2600" dirty="0">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 xmlns:a16="http://schemas.microsoft.com/office/drawing/2014/main" id="{01B9D23C-F321-46E3-A9D5-C1983CA13D1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91694" y="3184343"/>
            <a:ext cx="2363394" cy="3151192"/>
          </a:xfrm>
          <a:prstGeom prst="rect">
            <a:avLst/>
          </a:prstGeom>
        </p:spPr>
      </p:pic>
      <p:sp>
        <p:nvSpPr>
          <p:cNvPr id="4" name="スライド番号プレースホルダー 3"/>
          <p:cNvSpPr>
            <a:spLocks noGrp="1"/>
          </p:cNvSpPr>
          <p:nvPr>
            <p:ph type="sldNum" sz="quarter" idx="10"/>
          </p:nvPr>
        </p:nvSpPr>
        <p:spPr/>
        <p:txBody>
          <a:bodyPr/>
          <a:lstStyle/>
          <a:p>
            <a:pPr>
              <a:defRPr/>
            </a:pPr>
            <a:fld id="{D1E8BE2E-D1AF-4892-AB59-EF634766318C}" type="slidenum">
              <a:rPr lang="ja-JP" altLang="de-DE" smtClean="0"/>
              <a:pPr>
                <a:defRPr/>
              </a:pPr>
              <a:t>8</a:t>
            </a:fld>
            <a:endParaRPr lang="de-DE" altLang="ja-JP"/>
          </a:p>
        </p:txBody>
      </p:sp>
    </p:spTree>
    <p:extLst>
      <p:ext uri="{BB962C8B-B14F-4D97-AF65-F5344CB8AC3E}">
        <p14:creationId xmlns:p14="http://schemas.microsoft.com/office/powerpoint/2010/main" val="2278345299"/>
      </p:ext>
    </p:extLst>
  </p:cSld>
  <p:clrMapOvr>
    <a:masterClrMapping/>
  </p:clrMapOvr>
</p:sld>
</file>

<file path=ppt/theme/theme1.xml><?xml version="1.0" encoding="utf-8"?>
<a:theme xmlns:a="http://schemas.openxmlformats.org/drawingml/2006/main" name="Standarddesign">
  <a:themeElements>
    <a:clrScheme name="SETSUNAN COLOR">
      <a:dk1>
        <a:srgbClr val="000000"/>
      </a:dk1>
      <a:lt1>
        <a:srgbClr val="FFFFFF"/>
      </a:lt1>
      <a:dk2>
        <a:srgbClr val="000000"/>
      </a:dk2>
      <a:lt2>
        <a:srgbClr val="A5A5A5"/>
      </a:lt2>
      <a:accent1>
        <a:srgbClr val="F80034"/>
      </a:accent1>
      <a:accent2>
        <a:srgbClr val="008F63"/>
      </a:accent2>
      <a:accent3>
        <a:srgbClr val="80C20E"/>
      </a:accent3>
      <a:accent4>
        <a:srgbClr val="34A1C8"/>
      </a:accent4>
      <a:accent5>
        <a:srgbClr val="F9819A"/>
      </a:accent5>
      <a:accent6>
        <a:srgbClr val="FD3420"/>
      </a:accent6>
      <a:hlink>
        <a:srgbClr val="105D9C"/>
      </a:hlink>
      <a:folHlink>
        <a:srgbClr val="817DBA"/>
      </a:folHlink>
    </a:clrScheme>
    <a:fontScheme name="Standarddesign">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gradFill flip="none" rotWithShape="1">
          <a:gsLst>
            <a:gs pos="0">
              <a:schemeClr val="bg1"/>
            </a:gs>
            <a:gs pos="100000">
              <a:schemeClr val="bg2"/>
            </a:gs>
          </a:gsLst>
          <a:path path="circle">
            <a:fillToRect l="50000" t="50000" r="50000" b="50000"/>
          </a:path>
          <a:tileRect/>
        </a:gradFill>
        <a:ln w="9525" algn="ctr">
          <a:noFill/>
          <a:miter lim="800000"/>
          <a:headEnd/>
          <a:tailEnd/>
        </a:ln>
        <a:effectLst/>
      </a:spPr>
      <a:bodyPr wrap="none" rtlCol="0" anchor="ctr"/>
      <a:lstStyle>
        <a:defPPr algn="ctr">
          <a:defRPr kumimoji="1" dirty="0" smtClean="0"/>
        </a:defPPr>
      </a:lstStyle>
    </a:spDef>
    <a:lnDef>
      <a:spPr bwMode="auto">
        <a:xfrm>
          <a:off x="0" y="0"/>
          <a:ext cx="1" cy="1"/>
        </a:xfrm>
        <a:custGeom>
          <a:avLst/>
          <a:gdLst/>
          <a:ahLst/>
          <a:cxnLst/>
          <a:rect l="0" t="0" r="0" b="0"/>
          <a:pathLst/>
        </a:custGeom>
        <a:gradFill rotWithShape="0">
          <a:gsLst>
            <a:gs pos="0">
              <a:srgbClr val="FFFFFF"/>
            </a:gs>
            <a:gs pos="100000">
              <a:srgbClr val="C8C8C8"/>
            </a:gs>
          </a:gsLst>
          <a:lin ang="5400000" scaled="1"/>
        </a:gradFill>
        <a:ln w="9525" cap="flat" cmpd="sng" algn="ctr">
          <a:solidFill>
            <a:srgbClr val="50505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Standarddesign 1">
        <a:dk1>
          <a:srgbClr val="000000"/>
        </a:dk1>
        <a:lt1>
          <a:srgbClr val="FFFFFF"/>
        </a:lt1>
        <a:dk2>
          <a:srgbClr val="000000"/>
        </a:dk2>
        <a:lt2>
          <a:srgbClr val="A5A5A5"/>
        </a:lt2>
        <a:accent1>
          <a:srgbClr val="F3BBBB"/>
        </a:accent1>
        <a:accent2>
          <a:srgbClr val="AE2222"/>
        </a:accent2>
        <a:accent3>
          <a:srgbClr val="FFFFFF"/>
        </a:accent3>
        <a:accent4>
          <a:srgbClr val="000000"/>
        </a:accent4>
        <a:accent5>
          <a:srgbClr val="F8DADA"/>
        </a:accent5>
        <a:accent6>
          <a:srgbClr val="9D1E1E"/>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rddesign">
  <a:themeElements>
    <a:clrScheme name="SETSUNAN COLOR">
      <a:dk1>
        <a:srgbClr val="000000"/>
      </a:dk1>
      <a:lt1>
        <a:srgbClr val="FFFFFF"/>
      </a:lt1>
      <a:dk2>
        <a:srgbClr val="000000"/>
      </a:dk2>
      <a:lt2>
        <a:srgbClr val="A5A5A5"/>
      </a:lt2>
      <a:accent1>
        <a:srgbClr val="F80034"/>
      </a:accent1>
      <a:accent2>
        <a:srgbClr val="008F63"/>
      </a:accent2>
      <a:accent3>
        <a:srgbClr val="80C20E"/>
      </a:accent3>
      <a:accent4>
        <a:srgbClr val="34A1C8"/>
      </a:accent4>
      <a:accent5>
        <a:srgbClr val="F9819A"/>
      </a:accent5>
      <a:accent6>
        <a:srgbClr val="FD3420"/>
      </a:accent6>
      <a:hlink>
        <a:srgbClr val="105D9C"/>
      </a:hlink>
      <a:folHlink>
        <a:srgbClr val="817DBA"/>
      </a:folHlink>
    </a:clrScheme>
    <a:fontScheme name="Standarddesign">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gradFill flip="none" rotWithShape="1">
          <a:gsLst>
            <a:gs pos="0">
              <a:schemeClr val="bg1"/>
            </a:gs>
            <a:gs pos="100000">
              <a:schemeClr val="bg2"/>
            </a:gs>
          </a:gsLst>
          <a:path path="circle">
            <a:fillToRect l="50000" t="50000" r="50000" b="50000"/>
          </a:path>
          <a:tileRect/>
        </a:gradFill>
        <a:ln w="9525" algn="ctr">
          <a:noFill/>
          <a:miter lim="800000"/>
          <a:headEnd/>
          <a:tailEnd/>
        </a:ln>
        <a:effectLst/>
      </a:spPr>
      <a:bodyPr wrap="none" rtlCol="0" anchor="ctr"/>
      <a:lstStyle>
        <a:defPPr algn="ctr">
          <a:defRPr kumimoji="1" dirty="0" smtClean="0"/>
        </a:defPPr>
      </a:lstStyle>
    </a:spDef>
    <a:lnDef>
      <a:spPr bwMode="auto">
        <a:xfrm>
          <a:off x="0" y="0"/>
          <a:ext cx="1" cy="1"/>
        </a:xfrm>
        <a:custGeom>
          <a:avLst/>
          <a:gdLst/>
          <a:ahLst/>
          <a:cxnLst/>
          <a:rect l="0" t="0" r="0" b="0"/>
          <a:pathLst/>
        </a:custGeom>
        <a:gradFill rotWithShape="0">
          <a:gsLst>
            <a:gs pos="0">
              <a:srgbClr val="FFFFFF"/>
            </a:gs>
            <a:gs pos="100000">
              <a:srgbClr val="C8C8C8"/>
            </a:gs>
          </a:gsLst>
          <a:lin ang="5400000" scaled="1"/>
        </a:gradFill>
        <a:ln w="9525" cap="flat" cmpd="sng" algn="ctr">
          <a:solidFill>
            <a:srgbClr val="50505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Standarddesign 1">
        <a:dk1>
          <a:srgbClr val="000000"/>
        </a:dk1>
        <a:lt1>
          <a:srgbClr val="FFFFFF"/>
        </a:lt1>
        <a:dk2>
          <a:srgbClr val="000000"/>
        </a:dk2>
        <a:lt2>
          <a:srgbClr val="A5A5A5"/>
        </a:lt2>
        <a:accent1>
          <a:srgbClr val="F3BBBB"/>
        </a:accent1>
        <a:accent2>
          <a:srgbClr val="AE2222"/>
        </a:accent2>
        <a:accent3>
          <a:srgbClr val="FFFFFF"/>
        </a:accent3>
        <a:accent4>
          <a:srgbClr val="000000"/>
        </a:accent4>
        <a:accent5>
          <a:srgbClr val="F8DADA"/>
        </a:accent5>
        <a:accent6>
          <a:srgbClr val="9D1E1E"/>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_Standarddesign">
  <a:themeElements>
    <a:clrScheme name="SETSUNAN COLOR">
      <a:dk1>
        <a:srgbClr val="000000"/>
      </a:dk1>
      <a:lt1>
        <a:srgbClr val="FFFFFF"/>
      </a:lt1>
      <a:dk2>
        <a:srgbClr val="000000"/>
      </a:dk2>
      <a:lt2>
        <a:srgbClr val="A5A5A5"/>
      </a:lt2>
      <a:accent1>
        <a:srgbClr val="F80034"/>
      </a:accent1>
      <a:accent2>
        <a:srgbClr val="008F63"/>
      </a:accent2>
      <a:accent3>
        <a:srgbClr val="80C20E"/>
      </a:accent3>
      <a:accent4>
        <a:srgbClr val="34A1C8"/>
      </a:accent4>
      <a:accent5>
        <a:srgbClr val="F9819A"/>
      </a:accent5>
      <a:accent6>
        <a:srgbClr val="FD3420"/>
      </a:accent6>
      <a:hlink>
        <a:srgbClr val="105D9C"/>
      </a:hlink>
      <a:folHlink>
        <a:srgbClr val="817DB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336</Words>
  <Application>Microsoft Office PowerPoint</Application>
  <PresentationFormat>画面に合わせる (4:3)</PresentationFormat>
  <Paragraphs>144</Paragraphs>
  <Slides>13</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13</vt:i4>
      </vt:variant>
    </vt:vector>
  </HeadingPairs>
  <TitlesOfParts>
    <vt:vector size="22" baseType="lpstr">
      <vt:lpstr>ＭＳ Ｐゴシック</vt:lpstr>
      <vt:lpstr>ＭＳ Ｐ明朝</vt:lpstr>
      <vt:lpstr>Noto Sans Symbols</vt:lpstr>
      <vt:lpstr>メイリオ</vt:lpstr>
      <vt:lpstr>Arial</vt:lpstr>
      <vt:lpstr>Wingdings</vt:lpstr>
      <vt:lpstr>Standarddesign</vt:lpstr>
      <vt:lpstr>Standarddesign</vt:lpstr>
      <vt:lpstr>9_Standarddesign</vt:lpstr>
      <vt:lpstr>    </vt:lpstr>
      <vt:lpstr>発表内容</vt:lpstr>
      <vt:lpstr>調査研究テーマ</vt:lpstr>
      <vt:lpstr>大阪のものづくり中小企業に関する講義①</vt:lpstr>
      <vt:lpstr>大阪のものづくり中小企業に関する講義①</vt:lpstr>
      <vt:lpstr>大阪のものづくり中小企業に関する講義②</vt:lpstr>
      <vt:lpstr>大阪のものづくり中小企業のヒアリング①</vt:lpstr>
      <vt:lpstr>ヒアリング内容①</vt:lpstr>
      <vt:lpstr>大阪のものづくり中小企業のヒアリング②</vt:lpstr>
      <vt:lpstr>ヒアリング内容②</vt:lpstr>
      <vt:lpstr>ヒアリングのまとめ</vt:lpstr>
      <vt:lpstr>『副首都・大阪』の魅力</vt:lpstr>
      <vt:lpstr>提案</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
  <cp:revision>1</cp:revision>
  <dcterms:modified xsi:type="dcterms:W3CDTF">2018-02-19T05:14:36Z</dcterms:modified>
</cp:coreProperties>
</file>