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AE8C3-5945-419E-A1A3-65AA4746B985}" v="159" dt="2020-12-28T04:50:02.0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eyama office" userId="f0539095fc3b05eb" providerId="LiveId" clId="{A30AE8C3-5945-419E-A1A3-65AA4746B985}"/>
    <pc:docChg chg="undo custSel modSld">
      <pc:chgData name="ueyama office" userId="f0539095fc3b05eb" providerId="LiveId" clId="{A30AE8C3-5945-419E-A1A3-65AA4746B985}" dt="2020-12-28T05:19:22.915" v="885" actId="6549"/>
      <pc:docMkLst>
        <pc:docMk/>
      </pc:docMkLst>
      <pc:sldChg chg="addSp delSp modSp mod">
        <pc:chgData name="ueyama office" userId="f0539095fc3b05eb" providerId="LiveId" clId="{A30AE8C3-5945-419E-A1A3-65AA4746B985}" dt="2020-12-28T05:19:22.915" v="885" actId="6549"/>
        <pc:sldMkLst>
          <pc:docMk/>
          <pc:sldMk cId="1212681213" sldId="257"/>
        </pc:sldMkLst>
        <pc:spChg chg="mod">
          <ac:chgData name="ueyama office" userId="f0539095fc3b05eb" providerId="LiveId" clId="{A30AE8C3-5945-419E-A1A3-65AA4746B985}" dt="2020-12-28T03:36:07.435" v="76" actId="1076"/>
          <ac:spMkLst>
            <pc:docMk/>
            <pc:sldMk cId="1212681213" sldId="257"/>
            <ac:spMk id="2" creationId="{F17AD9F0-6B37-409C-80BB-7A021F1F5452}"/>
          </ac:spMkLst>
        </pc:spChg>
        <pc:spChg chg="add mod">
          <ac:chgData name="ueyama office" userId="f0539095fc3b05eb" providerId="LiveId" clId="{A30AE8C3-5945-419E-A1A3-65AA4746B985}" dt="2020-12-28T04:44:56.865" v="667" actId="1076"/>
          <ac:spMkLst>
            <pc:docMk/>
            <pc:sldMk cId="1212681213" sldId="257"/>
            <ac:spMk id="3" creationId="{D2C7B3DA-F9A1-4DF3-827C-9E24152C7B00}"/>
          </ac:spMkLst>
        </pc:spChg>
        <pc:spChg chg="add del mod">
          <ac:chgData name="ueyama office" userId="f0539095fc3b05eb" providerId="LiveId" clId="{A30AE8C3-5945-419E-A1A3-65AA4746B985}" dt="2020-12-28T04:47:17.689" v="787" actId="478"/>
          <ac:spMkLst>
            <pc:docMk/>
            <pc:sldMk cId="1212681213" sldId="257"/>
            <ac:spMk id="6" creationId="{AAFEB22C-35D8-4D06-818B-F670279BAB7A}"/>
          </ac:spMkLst>
        </pc:spChg>
        <pc:spChg chg="mod">
          <ac:chgData name="ueyama office" userId="f0539095fc3b05eb" providerId="LiveId" clId="{A30AE8C3-5945-419E-A1A3-65AA4746B985}" dt="2020-12-28T03:36:28.857" v="100" actId="1036"/>
          <ac:spMkLst>
            <pc:docMk/>
            <pc:sldMk cId="1212681213" sldId="257"/>
            <ac:spMk id="7" creationId="{088E7DD8-B623-48CB-956F-30BFFA6E9F51}"/>
          </ac:spMkLst>
        </pc:spChg>
        <pc:spChg chg="mod">
          <ac:chgData name="ueyama office" userId="f0539095fc3b05eb" providerId="LiveId" clId="{A30AE8C3-5945-419E-A1A3-65AA4746B985}" dt="2020-12-28T03:36:43.396" v="109"/>
          <ac:spMkLst>
            <pc:docMk/>
            <pc:sldMk cId="1212681213" sldId="257"/>
            <ac:spMk id="8" creationId="{F46E5C64-4946-46DA-9F9D-A6051101B8E9}"/>
          </ac:spMkLst>
        </pc:spChg>
        <pc:spChg chg="mod">
          <ac:chgData name="ueyama office" userId="f0539095fc3b05eb" providerId="LiveId" clId="{A30AE8C3-5945-419E-A1A3-65AA4746B985}" dt="2020-12-28T03:36:28.857" v="100" actId="1036"/>
          <ac:spMkLst>
            <pc:docMk/>
            <pc:sldMk cId="1212681213" sldId="257"/>
            <ac:spMk id="9" creationId="{A6E18D23-881D-45BC-A18B-A75002C35AE8}"/>
          </ac:spMkLst>
        </pc:spChg>
        <pc:spChg chg="mod">
          <ac:chgData name="ueyama office" userId="f0539095fc3b05eb" providerId="LiveId" clId="{A30AE8C3-5945-419E-A1A3-65AA4746B985}" dt="2020-12-28T03:36:28.857" v="100" actId="1036"/>
          <ac:spMkLst>
            <pc:docMk/>
            <pc:sldMk cId="1212681213" sldId="257"/>
            <ac:spMk id="10" creationId="{38503A3C-F5C7-445F-9301-99201F51F2C7}"/>
          </ac:spMkLst>
        </pc:spChg>
        <pc:spChg chg="mod">
          <ac:chgData name="ueyama office" userId="f0539095fc3b05eb" providerId="LiveId" clId="{A30AE8C3-5945-419E-A1A3-65AA4746B985}" dt="2020-12-28T03:48:01.845" v="430" actId="20577"/>
          <ac:spMkLst>
            <pc:docMk/>
            <pc:sldMk cId="1212681213" sldId="257"/>
            <ac:spMk id="11" creationId="{BEF9214A-35D6-488F-88C6-67DA9DF090E3}"/>
          </ac:spMkLst>
        </pc:spChg>
        <pc:spChg chg="mod">
          <ac:chgData name="ueyama office" userId="f0539095fc3b05eb" providerId="LiveId" clId="{A30AE8C3-5945-419E-A1A3-65AA4746B985}" dt="2020-12-28T04:49:11.072" v="844" actId="1582"/>
          <ac:spMkLst>
            <pc:docMk/>
            <pc:sldMk cId="1212681213" sldId="257"/>
            <ac:spMk id="12" creationId="{FC665E96-51E7-4316-9EF9-C326FE9AAD4E}"/>
          </ac:spMkLst>
        </pc:spChg>
        <pc:spChg chg="mod">
          <ac:chgData name="ueyama office" userId="f0539095fc3b05eb" providerId="LiveId" clId="{A30AE8C3-5945-419E-A1A3-65AA4746B985}" dt="2020-12-28T03:49:40.686" v="498" actId="1076"/>
          <ac:spMkLst>
            <pc:docMk/>
            <pc:sldMk cId="1212681213" sldId="257"/>
            <ac:spMk id="13" creationId="{656A5969-4706-4B6A-8587-C6152571B954}"/>
          </ac:spMkLst>
        </pc:spChg>
        <pc:spChg chg="mod">
          <ac:chgData name="ueyama office" userId="f0539095fc3b05eb" providerId="LiveId" clId="{A30AE8C3-5945-419E-A1A3-65AA4746B985}" dt="2020-12-28T04:50:21.671" v="850" actId="1076"/>
          <ac:spMkLst>
            <pc:docMk/>
            <pc:sldMk cId="1212681213" sldId="257"/>
            <ac:spMk id="14" creationId="{848BD7C0-F5AB-4D10-8D02-9724E86C9281}"/>
          </ac:spMkLst>
        </pc:spChg>
        <pc:spChg chg="mod">
          <ac:chgData name="ueyama office" userId="f0539095fc3b05eb" providerId="LiveId" clId="{A30AE8C3-5945-419E-A1A3-65AA4746B985}" dt="2020-12-28T03:42:16.473" v="302" actId="1036"/>
          <ac:spMkLst>
            <pc:docMk/>
            <pc:sldMk cId="1212681213" sldId="257"/>
            <ac:spMk id="15" creationId="{4C0ABE7F-C6D2-4021-B0D6-637947B1EC6F}"/>
          </ac:spMkLst>
        </pc:spChg>
        <pc:spChg chg="mod">
          <ac:chgData name="ueyama office" userId="f0539095fc3b05eb" providerId="LiveId" clId="{A30AE8C3-5945-419E-A1A3-65AA4746B985}" dt="2020-12-28T03:56:35.339" v="665" actId="1037"/>
          <ac:spMkLst>
            <pc:docMk/>
            <pc:sldMk cId="1212681213" sldId="257"/>
            <ac:spMk id="16" creationId="{AB824A5E-E1AB-4F89-8865-45AFB9EAE51B}"/>
          </ac:spMkLst>
        </pc:spChg>
        <pc:spChg chg="mod">
          <ac:chgData name="ueyama office" userId="f0539095fc3b05eb" providerId="LiveId" clId="{A30AE8C3-5945-419E-A1A3-65AA4746B985}" dt="2020-12-28T03:44:58.185" v="348" actId="1076"/>
          <ac:spMkLst>
            <pc:docMk/>
            <pc:sldMk cId="1212681213" sldId="257"/>
            <ac:spMk id="17" creationId="{DF8D856A-6458-4C5C-AD9B-8E9843B43C82}"/>
          </ac:spMkLst>
        </pc:spChg>
        <pc:spChg chg="mod">
          <ac:chgData name="ueyama office" userId="f0539095fc3b05eb" providerId="LiveId" clId="{A30AE8C3-5945-419E-A1A3-65AA4746B985}" dt="2020-12-28T04:50:35.309" v="852" actId="1582"/>
          <ac:spMkLst>
            <pc:docMk/>
            <pc:sldMk cId="1212681213" sldId="257"/>
            <ac:spMk id="18" creationId="{E4CADB11-394A-44B3-B81B-A82C31A44A5A}"/>
          </ac:spMkLst>
        </pc:spChg>
        <pc:spChg chg="mod">
          <ac:chgData name="ueyama office" userId="f0539095fc3b05eb" providerId="LiveId" clId="{A30AE8C3-5945-419E-A1A3-65AA4746B985}" dt="2020-12-28T04:51:06.700" v="864" actId="1582"/>
          <ac:spMkLst>
            <pc:docMk/>
            <pc:sldMk cId="1212681213" sldId="257"/>
            <ac:spMk id="19" creationId="{EC57D362-7BC7-4F4D-B09C-87517A8CBF96}"/>
          </ac:spMkLst>
        </pc:spChg>
        <pc:spChg chg="mod">
          <ac:chgData name="ueyama office" userId="f0539095fc3b05eb" providerId="LiveId" clId="{A30AE8C3-5945-419E-A1A3-65AA4746B985}" dt="2020-12-28T04:50:27.894" v="851" actId="1582"/>
          <ac:spMkLst>
            <pc:docMk/>
            <pc:sldMk cId="1212681213" sldId="257"/>
            <ac:spMk id="20" creationId="{08A02087-FA7B-46EE-88F1-AAC27B51138A}"/>
          </ac:spMkLst>
        </pc:spChg>
        <pc:spChg chg="mod">
          <ac:chgData name="ueyama office" userId="f0539095fc3b05eb" providerId="LiveId" clId="{A30AE8C3-5945-419E-A1A3-65AA4746B985}" dt="2020-12-28T04:50:15.830" v="849" actId="1582"/>
          <ac:spMkLst>
            <pc:docMk/>
            <pc:sldMk cId="1212681213" sldId="257"/>
            <ac:spMk id="21" creationId="{537CCA46-20F7-4E76-8F7C-3821AA3F75CD}"/>
          </ac:spMkLst>
        </pc:spChg>
        <pc:spChg chg="add mod">
          <ac:chgData name="ueyama office" userId="f0539095fc3b05eb" providerId="LiveId" clId="{A30AE8C3-5945-419E-A1A3-65AA4746B985}" dt="2020-12-28T04:50:48.765" v="854" actId="1582"/>
          <ac:spMkLst>
            <pc:docMk/>
            <pc:sldMk cId="1212681213" sldId="257"/>
            <ac:spMk id="26" creationId="{664425B3-34D7-42B2-9B20-F14165451F0F}"/>
          </ac:spMkLst>
        </pc:spChg>
        <pc:spChg chg="add mod">
          <ac:chgData name="ueyama office" userId="f0539095fc3b05eb" providerId="LiveId" clId="{A30AE8C3-5945-419E-A1A3-65AA4746B985}" dt="2020-12-28T04:50:42.273" v="853" actId="1582"/>
          <ac:spMkLst>
            <pc:docMk/>
            <pc:sldMk cId="1212681213" sldId="257"/>
            <ac:spMk id="27" creationId="{E0A16340-3D30-4CC5-A843-74CC5602AECC}"/>
          </ac:spMkLst>
        </pc:spChg>
        <pc:spChg chg="add mod">
          <ac:chgData name="ueyama office" userId="f0539095fc3b05eb" providerId="LiveId" clId="{A30AE8C3-5945-419E-A1A3-65AA4746B985}" dt="2020-12-28T04:49:28.875" v="845" actId="1582"/>
          <ac:spMkLst>
            <pc:docMk/>
            <pc:sldMk cId="1212681213" sldId="257"/>
            <ac:spMk id="28" creationId="{33EFE192-D6A0-4925-8914-AB2C84FF2719}"/>
          </ac:spMkLst>
        </pc:spChg>
        <pc:spChg chg="add mod">
          <ac:chgData name="ueyama office" userId="f0539095fc3b05eb" providerId="LiveId" clId="{A30AE8C3-5945-419E-A1A3-65AA4746B985}" dt="2020-12-28T03:52:22.350" v="527" actId="1076"/>
          <ac:spMkLst>
            <pc:docMk/>
            <pc:sldMk cId="1212681213" sldId="257"/>
            <ac:spMk id="29" creationId="{2595AC86-27D6-474B-A40A-4BD488B50F75}"/>
          </ac:spMkLst>
        </pc:spChg>
        <pc:spChg chg="add mod">
          <ac:chgData name="ueyama office" userId="f0539095fc3b05eb" providerId="LiveId" clId="{A30AE8C3-5945-419E-A1A3-65AA4746B985}" dt="2020-12-28T04:51:10.990" v="872" actId="1036"/>
          <ac:spMkLst>
            <pc:docMk/>
            <pc:sldMk cId="1212681213" sldId="257"/>
            <ac:spMk id="30" creationId="{73BE8A1F-E909-4DDD-A601-F9D913AD8E4D}"/>
          </ac:spMkLst>
        </pc:spChg>
        <pc:spChg chg="add mod">
          <ac:chgData name="ueyama office" userId="f0539095fc3b05eb" providerId="LiveId" clId="{A30AE8C3-5945-419E-A1A3-65AA4746B985}" dt="2020-12-28T05:19:22.915" v="885" actId="6549"/>
          <ac:spMkLst>
            <pc:docMk/>
            <pc:sldMk cId="1212681213" sldId="257"/>
            <ac:spMk id="31" creationId="{FE223CF3-1D92-40D4-A685-31D3D2430114}"/>
          </ac:spMkLst>
        </pc:spChg>
        <pc:graphicFrameChg chg="mod modGraphic">
          <ac:chgData name="ueyama office" userId="f0539095fc3b05eb" providerId="LiveId" clId="{A30AE8C3-5945-419E-A1A3-65AA4746B985}" dt="2020-12-28T04:52:41.541" v="884" actId="20577"/>
          <ac:graphicFrameMkLst>
            <pc:docMk/>
            <pc:sldMk cId="1212681213" sldId="257"/>
            <ac:graphicFrameMk id="5" creationId="{B9FCB89F-4EEA-4B8F-985D-EDD3DB6AEF12}"/>
          </ac:graphicFrameMkLst>
        </pc:graphicFrameChg>
        <pc:cxnChg chg="add del mod">
          <ac:chgData name="ueyama office" userId="f0539095fc3b05eb" providerId="LiveId" clId="{A30AE8C3-5945-419E-A1A3-65AA4746B985}" dt="2020-12-28T03:39:18.797" v="196" actId="11529"/>
          <ac:cxnSpMkLst>
            <pc:docMk/>
            <pc:sldMk cId="1212681213" sldId="257"/>
            <ac:cxnSpMk id="22" creationId="{3747AFCC-2F17-422A-913A-84FC7851B5C0}"/>
          </ac:cxnSpMkLst>
        </pc:cxnChg>
        <pc:cxnChg chg="add mod">
          <ac:chgData name="ueyama office" userId="f0539095fc3b05eb" providerId="LiveId" clId="{A30AE8C3-5945-419E-A1A3-65AA4746B985}" dt="2020-12-28T03:40:49.007" v="217" actId="1035"/>
          <ac:cxnSpMkLst>
            <pc:docMk/>
            <pc:sldMk cId="1212681213" sldId="257"/>
            <ac:cxnSpMk id="24" creationId="{CB91F2FC-762C-4B9B-BAE1-B9E22DF5FCE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76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39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81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33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47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29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04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08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30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74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14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9CBE1-051F-4B58-9A03-0C017CA2C39B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7484-BF77-45F3-950B-4EFE6872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87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17AD9F0-6B37-409C-80BB-7A021F1F5452}"/>
              </a:ext>
            </a:extLst>
          </p:cNvPr>
          <p:cNvSpPr txBox="1"/>
          <p:nvPr/>
        </p:nvSpPr>
        <p:spPr>
          <a:xfrm>
            <a:off x="1809352" y="256792"/>
            <a:ext cx="6809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副首都に向けた</a:t>
            </a:r>
            <a:r>
              <a:rPr kumimoji="1" lang="en-US" altLang="ja-JP" sz="2000" dirty="0"/>
              <a:t>43</a:t>
            </a:r>
            <a:r>
              <a:rPr kumimoji="1" lang="ja-JP" altLang="en-US" sz="2000" dirty="0"/>
              <a:t>市町村の連携について（イメージ）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E6B6481-36CE-4766-9D82-96D42366A0CC}"/>
              </a:ext>
            </a:extLst>
          </p:cNvPr>
          <p:cNvCxnSpPr/>
          <p:nvPr/>
        </p:nvCxnSpPr>
        <p:spPr>
          <a:xfrm>
            <a:off x="1088962" y="618508"/>
            <a:ext cx="71206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B9FCB89F-4EEA-4B8F-985D-EDD3DB6AEF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148382"/>
              </p:ext>
            </p:extLst>
          </p:nvPr>
        </p:nvGraphicFramePr>
        <p:xfrm>
          <a:off x="418248" y="1329616"/>
          <a:ext cx="8482617" cy="5192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2291">
                  <a:extLst>
                    <a:ext uri="{9D8B030D-6E8A-4147-A177-3AD203B41FA5}">
                      <a16:colId xmlns:a16="http://schemas.microsoft.com/office/drawing/2014/main" val="1384582677"/>
                    </a:ext>
                  </a:extLst>
                </a:gridCol>
                <a:gridCol w="1320162">
                  <a:extLst>
                    <a:ext uri="{9D8B030D-6E8A-4147-A177-3AD203B41FA5}">
                      <a16:colId xmlns:a16="http://schemas.microsoft.com/office/drawing/2014/main" val="1380316204"/>
                    </a:ext>
                  </a:extLst>
                </a:gridCol>
                <a:gridCol w="662572">
                  <a:extLst>
                    <a:ext uri="{9D8B030D-6E8A-4147-A177-3AD203B41FA5}">
                      <a16:colId xmlns:a16="http://schemas.microsoft.com/office/drawing/2014/main" val="3630681582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06587131"/>
                    </a:ext>
                  </a:extLst>
                </a:gridCol>
                <a:gridCol w="544641">
                  <a:extLst>
                    <a:ext uri="{9D8B030D-6E8A-4147-A177-3AD203B41FA5}">
                      <a16:colId xmlns:a16="http://schemas.microsoft.com/office/drawing/2014/main" val="3245824352"/>
                    </a:ext>
                  </a:extLst>
                </a:gridCol>
                <a:gridCol w="143100">
                  <a:extLst>
                    <a:ext uri="{9D8B030D-6E8A-4147-A177-3AD203B41FA5}">
                      <a16:colId xmlns:a16="http://schemas.microsoft.com/office/drawing/2014/main" val="980754303"/>
                    </a:ext>
                  </a:extLst>
                </a:gridCol>
                <a:gridCol w="693479">
                  <a:extLst>
                    <a:ext uri="{9D8B030D-6E8A-4147-A177-3AD203B41FA5}">
                      <a16:colId xmlns:a16="http://schemas.microsoft.com/office/drawing/2014/main" val="729982794"/>
                    </a:ext>
                  </a:extLst>
                </a:gridCol>
                <a:gridCol w="138052">
                  <a:extLst>
                    <a:ext uri="{9D8B030D-6E8A-4147-A177-3AD203B41FA5}">
                      <a16:colId xmlns:a16="http://schemas.microsoft.com/office/drawing/2014/main" val="2071955920"/>
                    </a:ext>
                  </a:extLst>
                </a:gridCol>
                <a:gridCol w="797242">
                  <a:extLst>
                    <a:ext uri="{9D8B030D-6E8A-4147-A177-3AD203B41FA5}">
                      <a16:colId xmlns:a16="http://schemas.microsoft.com/office/drawing/2014/main" val="1053757574"/>
                    </a:ext>
                  </a:extLst>
                </a:gridCol>
                <a:gridCol w="774124">
                  <a:extLst>
                    <a:ext uri="{9D8B030D-6E8A-4147-A177-3AD203B41FA5}">
                      <a16:colId xmlns:a16="http://schemas.microsoft.com/office/drawing/2014/main" val="2143117702"/>
                    </a:ext>
                  </a:extLst>
                </a:gridCol>
                <a:gridCol w="887969">
                  <a:extLst>
                    <a:ext uri="{9D8B030D-6E8A-4147-A177-3AD203B41FA5}">
                      <a16:colId xmlns:a16="http://schemas.microsoft.com/office/drawing/2014/main" val="2413234480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703933147"/>
                    </a:ext>
                  </a:extLst>
                </a:gridCol>
                <a:gridCol w="651753">
                  <a:extLst>
                    <a:ext uri="{9D8B030D-6E8A-4147-A177-3AD203B41FA5}">
                      <a16:colId xmlns:a16="http://schemas.microsoft.com/office/drawing/2014/main" val="3108661993"/>
                    </a:ext>
                  </a:extLst>
                </a:gridCol>
              </a:tblGrid>
              <a:tr h="1262163"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</a:t>
                      </a:r>
                      <a:r>
                        <a:rPr kumimoji="1" lang="en-US" altLang="ja-JP" sz="1600" dirty="0"/>
                        <a:t>One</a:t>
                      </a:r>
                    </a:p>
                    <a:p>
                      <a:r>
                        <a:rPr kumimoji="1" lang="ja-JP" altLang="en-US" sz="1600" dirty="0"/>
                        <a:t>　大阪型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事業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府庁が統合的に担当</a:t>
                      </a:r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827604"/>
                  </a:ext>
                </a:extLst>
              </a:tr>
              <a:tr h="1406451">
                <a:tc rowSpan="2"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バーチャル広域化</a:t>
                      </a:r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自治体の合併や再編はせずにサービス運営を統合</a:t>
                      </a:r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一部事業を束ねて民間プロに任せる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（広域</a:t>
                      </a:r>
                      <a:r>
                        <a:rPr kumimoji="1" lang="en-US" altLang="ja-JP" sz="1400" dirty="0"/>
                        <a:t>PPP</a:t>
                      </a:r>
                      <a:r>
                        <a:rPr kumimoji="1" lang="ja-JP" altLang="en-US" sz="1400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 一部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 事務　   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 組合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 広域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 連合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 広域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 連合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r>
                        <a:rPr kumimoji="1" lang="en-US" altLang="ja-JP" sz="1400" dirty="0"/>
                        <a:t>ICT</a:t>
                      </a:r>
                    </a:p>
                    <a:p>
                      <a:r>
                        <a:rPr kumimoji="1" lang="ja-JP" altLang="en-US" sz="1400" dirty="0"/>
                        <a:t>インフラのみ統合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東京都の教育支援財団の例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 大阪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 産業局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 </a:t>
                      </a:r>
                      <a:r>
                        <a:rPr kumimoji="1" lang="en-US" altLang="ja-JP" sz="1400" dirty="0"/>
                        <a:t>(</a:t>
                      </a:r>
                      <a:r>
                        <a:rPr kumimoji="1" lang="ja-JP" altLang="en-US" sz="1400" dirty="0"/>
                        <a:t>府市</a:t>
                      </a:r>
                      <a:r>
                        <a:rPr kumimoji="1" lang="en-US" altLang="ja-JP" sz="1400" dirty="0"/>
                        <a:t>)</a:t>
                      </a:r>
                      <a:endParaRPr kumimoji="1" lang="ja-JP" altLang="en-US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676022"/>
                  </a:ext>
                </a:extLst>
              </a:tr>
              <a:tr h="1262163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r>
                        <a:rPr kumimoji="1" lang="ja-JP" altLang="en-US" sz="1400" dirty="0"/>
                        <a:t>例えば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365725"/>
                  </a:ext>
                </a:extLst>
              </a:tr>
              <a:tr h="1262163"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市町村単位のまま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・地元サービス  </a:t>
                      </a:r>
                      <a:r>
                        <a:rPr kumimoji="1" lang="en-US" altLang="ja-JP" sz="1400"/>
                        <a:t/>
                      </a:r>
                      <a:br>
                        <a:rPr kumimoji="1" lang="en-US" altLang="ja-JP" sz="1400"/>
                      </a:br>
                      <a:r>
                        <a:rPr kumimoji="1" lang="en-US" altLang="ja-JP" sz="1400"/>
                        <a:t>  </a:t>
                      </a:r>
                      <a:r>
                        <a:rPr kumimoji="1" lang="ja-JP" altLang="en-US" sz="1400"/>
                        <a:t>は</a:t>
                      </a:r>
                      <a:r>
                        <a:rPr kumimoji="1" lang="ja-JP" altLang="en-US" sz="1400" dirty="0"/>
                        <a:t>維持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・フルセット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 自前主義は </a:t>
                      </a:r>
                      <a:r>
                        <a:rPr kumimoji="1" lang="en-US" altLang="ja-JP" sz="1400" dirty="0"/>
                        <a:t/>
                      </a:r>
                      <a:br>
                        <a:rPr kumimoji="1" lang="en-US" altLang="ja-JP" sz="1400" dirty="0"/>
                      </a:br>
                      <a:r>
                        <a:rPr kumimoji="1" lang="en-US" altLang="ja-JP" sz="1400" dirty="0"/>
                        <a:t> </a:t>
                      </a:r>
                      <a:r>
                        <a:rPr kumimoji="1" lang="ja-JP" altLang="en-US" sz="1400" dirty="0"/>
                        <a:t>見直す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</a:t>
                      </a:r>
                      <a:endParaRPr kumimoji="1" lang="en-US" altLang="ja-JP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・・・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　　　大阪市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大阪市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39374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88E7DD8-B623-48CB-956F-30BFFA6E9F51}"/>
              </a:ext>
            </a:extLst>
          </p:cNvPr>
          <p:cNvSpPr txBox="1"/>
          <p:nvPr/>
        </p:nvSpPr>
        <p:spPr>
          <a:xfrm rot="10800000" flipV="1">
            <a:off x="2905704" y="5557769"/>
            <a:ext cx="400110" cy="5220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/>
              <a:t>Ａ市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46E5C64-4946-46DA-9F9D-A6051101B8E9}"/>
              </a:ext>
            </a:extLst>
          </p:cNvPr>
          <p:cNvSpPr txBox="1"/>
          <p:nvPr/>
        </p:nvSpPr>
        <p:spPr>
          <a:xfrm rot="10800000" flipV="1">
            <a:off x="5274800" y="5557768"/>
            <a:ext cx="400110" cy="5220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/>
              <a:t>Ｄ村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E18D23-881D-45BC-A18B-A75002C35AE8}"/>
              </a:ext>
            </a:extLst>
          </p:cNvPr>
          <p:cNvSpPr txBox="1"/>
          <p:nvPr/>
        </p:nvSpPr>
        <p:spPr>
          <a:xfrm rot="10800000" flipV="1">
            <a:off x="4449773" y="5557768"/>
            <a:ext cx="400110" cy="5220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/>
              <a:t>Ｃ町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503A3C-F5C7-445F-9301-99201F51F2C7}"/>
              </a:ext>
            </a:extLst>
          </p:cNvPr>
          <p:cNvSpPr txBox="1"/>
          <p:nvPr/>
        </p:nvSpPr>
        <p:spPr>
          <a:xfrm rot="10800000" flipV="1">
            <a:off x="3610614" y="5559323"/>
            <a:ext cx="400110" cy="5220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/>
              <a:t>Ｂ市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EF9214A-35D6-488F-88C6-67DA9DF090E3}"/>
              </a:ext>
            </a:extLst>
          </p:cNvPr>
          <p:cNvSpPr txBox="1"/>
          <p:nvPr/>
        </p:nvSpPr>
        <p:spPr>
          <a:xfrm>
            <a:off x="3367105" y="1682888"/>
            <a:ext cx="1019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Ｏｎｅ大阪</a:t>
            </a:r>
            <a:endParaRPr kumimoji="1" lang="en-US" altLang="ja-JP" sz="1400" dirty="0"/>
          </a:p>
          <a:p>
            <a:r>
              <a:rPr kumimoji="1" lang="ja-JP" altLang="en-US" sz="1400" dirty="0"/>
              <a:t>防災アプリ</a:t>
            </a:r>
          </a:p>
        </p:txBody>
      </p:sp>
      <p:sp>
        <p:nvSpPr>
          <p:cNvPr id="12" name="大かっこ 11">
            <a:extLst>
              <a:ext uri="{FF2B5EF4-FFF2-40B4-BE49-F238E27FC236}">
                <a16:creationId xmlns:a16="http://schemas.microsoft.com/office/drawing/2014/main" id="{FC665E96-51E7-4316-9EF9-C326FE9AAD4E}"/>
              </a:ext>
            </a:extLst>
          </p:cNvPr>
          <p:cNvSpPr/>
          <p:nvPr/>
        </p:nvSpPr>
        <p:spPr>
          <a:xfrm>
            <a:off x="3305815" y="1643977"/>
            <a:ext cx="1143957" cy="603115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6A5969-4706-4B6A-8587-C6152571B954}"/>
              </a:ext>
            </a:extLst>
          </p:cNvPr>
          <p:cNvSpPr txBox="1"/>
          <p:nvPr/>
        </p:nvSpPr>
        <p:spPr>
          <a:xfrm>
            <a:off x="6778592" y="1983005"/>
            <a:ext cx="558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etc.</a:t>
            </a:r>
            <a:endParaRPr kumimoji="1" lang="ja-JP" altLang="en-US" sz="14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48BD7C0-F5AB-4D10-8D02-9724E86C9281}"/>
              </a:ext>
            </a:extLst>
          </p:cNvPr>
          <p:cNvSpPr txBox="1"/>
          <p:nvPr/>
        </p:nvSpPr>
        <p:spPr>
          <a:xfrm>
            <a:off x="3166353" y="4301539"/>
            <a:ext cx="14932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府＋各市町村が</a:t>
            </a:r>
            <a:endParaRPr kumimoji="1" lang="en-US" altLang="ja-JP" sz="1400" dirty="0"/>
          </a:p>
          <a:p>
            <a:r>
              <a:rPr kumimoji="1" lang="ja-JP" altLang="en-US" sz="1400" dirty="0"/>
              <a:t>クリアウォーター</a:t>
            </a:r>
            <a:endParaRPr kumimoji="1" lang="en-US" altLang="ja-JP" sz="1400" dirty="0"/>
          </a:p>
          <a:p>
            <a:r>
              <a:rPr kumimoji="1" lang="ja-JP" altLang="en-US" sz="1400" dirty="0"/>
              <a:t>に任せていく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C0ABE7F-C6D2-4021-B0D6-637947B1EC6F}"/>
              </a:ext>
            </a:extLst>
          </p:cNvPr>
          <p:cNvSpPr txBox="1"/>
          <p:nvPr/>
        </p:nvSpPr>
        <p:spPr>
          <a:xfrm>
            <a:off x="4659557" y="4302909"/>
            <a:ext cx="11089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関空、伊丹、神戸空港</a:t>
            </a:r>
            <a:endParaRPr kumimoji="1" lang="en-US" altLang="ja-JP" sz="1400" dirty="0"/>
          </a:p>
          <a:p>
            <a:r>
              <a:rPr kumimoji="1" lang="ja-JP" altLang="en-US" sz="1400" dirty="0"/>
              <a:t>一体運用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824A5E-E1AB-4F89-8865-45AFB9EAE51B}"/>
              </a:ext>
            </a:extLst>
          </p:cNvPr>
          <p:cNvSpPr txBox="1"/>
          <p:nvPr/>
        </p:nvSpPr>
        <p:spPr>
          <a:xfrm>
            <a:off x="6690951" y="2734002"/>
            <a:ext cx="9028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中核市の</a:t>
            </a:r>
            <a:endParaRPr kumimoji="1" lang="en-US" altLang="ja-JP" sz="1400" dirty="0"/>
          </a:p>
          <a:p>
            <a:r>
              <a:rPr kumimoji="1" lang="ja-JP" altLang="en-US" sz="1400" dirty="0"/>
              <a:t>まわりで</a:t>
            </a:r>
            <a:endParaRPr kumimoji="1" lang="en-US" altLang="ja-JP" sz="1400" dirty="0"/>
          </a:p>
          <a:p>
            <a:r>
              <a:rPr kumimoji="1" lang="ja-JP" altLang="en-US" sz="1400" dirty="0"/>
              <a:t>消防ブロ</a:t>
            </a:r>
            <a:endParaRPr kumimoji="1" lang="en-US" altLang="ja-JP" sz="1400" dirty="0"/>
          </a:p>
          <a:p>
            <a:r>
              <a:rPr kumimoji="1" lang="ja-JP" altLang="en-US" sz="1400" dirty="0"/>
              <a:t>ック化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F8D856A-6458-4C5C-AD9B-8E9843B43C82}"/>
              </a:ext>
            </a:extLst>
          </p:cNvPr>
          <p:cNvSpPr txBox="1"/>
          <p:nvPr/>
        </p:nvSpPr>
        <p:spPr>
          <a:xfrm>
            <a:off x="5949580" y="433099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水道管路更新</a:t>
            </a:r>
            <a:endParaRPr kumimoji="1" lang="en-US" altLang="ja-JP" sz="1400" dirty="0"/>
          </a:p>
          <a:p>
            <a:r>
              <a:rPr kumimoji="1" lang="ja-JP" altLang="en-US" sz="1400" dirty="0"/>
              <a:t>のＰＰＰの例</a:t>
            </a:r>
          </a:p>
        </p:txBody>
      </p:sp>
      <p:sp>
        <p:nvSpPr>
          <p:cNvPr id="18" name="大かっこ 17">
            <a:extLst>
              <a:ext uri="{FF2B5EF4-FFF2-40B4-BE49-F238E27FC236}">
                <a16:creationId xmlns:a16="http://schemas.microsoft.com/office/drawing/2014/main" id="{E4CADB11-394A-44B3-B81B-A82C31A44A5A}"/>
              </a:ext>
            </a:extLst>
          </p:cNvPr>
          <p:cNvSpPr/>
          <p:nvPr/>
        </p:nvSpPr>
        <p:spPr>
          <a:xfrm>
            <a:off x="5951616" y="4345823"/>
            <a:ext cx="1259848" cy="603115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大かっこ 18">
            <a:extLst>
              <a:ext uri="{FF2B5EF4-FFF2-40B4-BE49-F238E27FC236}">
                <a16:creationId xmlns:a16="http://schemas.microsoft.com/office/drawing/2014/main" id="{EC57D362-7BC7-4F4D-B09C-87517A8CBF96}"/>
              </a:ext>
            </a:extLst>
          </p:cNvPr>
          <p:cNvSpPr/>
          <p:nvPr/>
        </p:nvSpPr>
        <p:spPr>
          <a:xfrm>
            <a:off x="4999887" y="2782743"/>
            <a:ext cx="846228" cy="693275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大かっこ 19">
            <a:extLst>
              <a:ext uri="{FF2B5EF4-FFF2-40B4-BE49-F238E27FC236}">
                <a16:creationId xmlns:a16="http://schemas.microsoft.com/office/drawing/2014/main" id="{08A02087-FA7B-46EE-88F1-AAC27B51138A}"/>
              </a:ext>
            </a:extLst>
          </p:cNvPr>
          <p:cNvSpPr/>
          <p:nvPr/>
        </p:nvSpPr>
        <p:spPr>
          <a:xfrm>
            <a:off x="4637891" y="4330991"/>
            <a:ext cx="1108953" cy="704728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大かっこ 20">
            <a:extLst>
              <a:ext uri="{FF2B5EF4-FFF2-40B4-BE49-F238E27FC236}">
                <a16:creationId xmlns:a16="http://schemas.microsoft.com/office/drawing/2014/main" id="{537CCA46-20F7-4E76-8F7C-3821AA3F75CD}"/>
              </a:ext>
            </a:extLst>
          </p:cNvPr>
          <p:cNvSpPr/>
          <p:nvPr/>
        </p:nvSpPr>
        <p:spPr>
          <a:xfrm>
            <a:off x="3174099" y="4302639"/>
            <a:ext cx="1359384" cy="733084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2C7B3DA-F9A1-4DF3-827C-9E24152C7B00}"/>
              </a:ext>
            </a:extLst>
          </p:cNvPr>
          <p:cNvSpPr txBox="1"/>
          <p:nvPr/>
        </p:nvSpPr>
        <p:spPr>
          <a:xfrm>
            <a:off x="7337293" y="771399"/>
            <a:ext cx="2178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特別顧問　上山信一</a:t>
            </a:r>
            <a:endParaRPr kumimoji="1" lang="en-US" altLang="ja-JP" sz="1400" dirty="0"/>
          </a:p>
          <a:p>
            <a:r>
              <a:rPr kumimoji="1" lang="en-US" altLang="ja-JP" sz="1400" dirty="0"/>
              <a:t>2020</a:t>
            </a:r>
            <a:r>
              <a:rPr kumimoji="1" lang="ja-JP" altLang="en-US" sz="1400" dirty="0"/>
              <a:t>年</a:t>
            </a:r>
            <a:r>
              <a:rPr kumimoji="1" lang="en-US" altLang="ja-JP" sz="1400" dirty="0"/>
              <a:t>12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28</a:t>
            </a:r>
            <a:r>
              <a:rPr kumimoji="1" lang="ja-JP" altLang="en-US" sz="1400" dirty="0"/>
              <a:t>日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CB91F2FC-762C-4B9B-BAE1-B9E22DF5FCE6}"/>
              </a:ext>
            </a:extLst>
          </p:cNvPr>
          <p:cNvCxnSpPr>
            <a:cxnSpLocks/>
          </p:cNvCxnSpPr>
          <p:nvPr/>
        </p:nvCxnSpPr>
        <p:spPr>
          <a:xfrm flipH="1">
            <a:off x="1459149" y="3998068"/>
            <a:ext cx="733610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大かっこ 25">
            <a:extLst>
              <a:ext uri="{FF2B5EF4-FFF2-40B4-BE49-F238E27FC236}">
                <a16:creationId xmlns:a16="http://schemas.microsoft.com/office/drawing/2014/main" id="{664425B3-34D7-42B2-9B20-F14165451F0F}"/>
              </a:ext>
            </a:extLst>
          </p:cNvPr>
          <p:cNvSpPr/>
          <p:nvPr/>
        </p:nvSpPr>
        <p:spPr>
          <a:xfrm>
            <a:off x="5949580" y="2835613"/>
            <a:ext cx="606863" cy="686823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大かっこ 26">
            <a:extLst>
              <a:ext uri="{FF2B5EF4-FFF2-40B4-BE49-F238E27FC236}">
                <a16:creationId xmlns:a16="http://schemas.microsoft.com/office/drawing/2014/main" id="{E0A16340-3D30-4CC5-A843-74CC5602AECC}"/>
              </a:ext>
            </a:extLst>
          </p:cNvPr>
          <p:cNvSpPr/>
          <p:nvPr/>
        </p:nvSpPr>
        <p:spPr>
          <a:xfrm>
            <a:off x="6710407" y="2803997"/>
            <a:ext cx="799346" cy="884111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大かっこ 27">
            <a:extLst>
              <a:ext uri="{FF2B5EF4-FFF2-40B4-BE49-F238E27FC236}">
                <a16:creationId xmlns:a16="http://schemas.microsoft.com/office/drawing/2014/main" id="{33EFE192-D6A0-4925-8914-AB2C84FF2719}"/>
              </a:ext>
            </a:extLst>
          </p:cNvPr>
          <p:cNvSpPr/>
          <p:nvPr/>
        </p:nvSpPr>
        <p:spPr>
          <a:xfrm>
            <a:off x="4988279" y="1636159"/>
            <a:ext cx="1446414" cy="562212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595AC86-27D6-474B-A40A-4BD488B50F75}"/>
              </a:ext>
            </a:extLst>
          </p:cNvPr>
          <p:cNvSpPr txBox="1"/>
          <p:nvPr/>
        </p:nvSpPr>
        <p:spPr>
          <a:xfrm>
            <a:off x="5058995" y="1675150"/>
            <a:ext cx="1375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都市</a:t>
            </a:r>
            <a:r>
              <a:rPr kumimoji="1" lang="en-US" altLang="ja-JP" sz="1400" dirty="0"/>
              <a:t>OS</a:t>
            </a:r>
          </a:p>
          <a:p>
            <a:r>
              <a:rPr kumimoji="1" lang="ja-JP" altLang="en-US" sz="1400" dirty="0"/>
              <a:t>プラットフォーム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3BE8A1F-E909-4DDD-A601-F9D913AD8E4D}"/>
              </a:ext>
            </a:extLst>
          </p:cNvPr>
          <p:cNvSpPr txBox="1"/>
          <p:nvPr/>
        </p:nvSpPr>
        <p:spPr>
          <a:xfrm>
            <a:off x="4999887" y="2753558"/>
            <a:ext cx="9518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東京都の</a:t>
            </a:r>
            <a:endParaRPr kumimoji="1" lang="en-US" altLang="ja-JP" sz="1400" dirty="0"/>
          </a:p>
          <a:p>
            <a:r>
              <a:rPr kumimoji="1" lang="ja-JP" altLang="en-US" sz="1400" dirty="0"/>
              <a:t>教育支援</a:t>
            </a:r>
            <a:endParaRPr kumimoji="1" lang="en-US" altLang="ja-JP" sz="1400" dirty="0"/>
          </a:p>
          <a:p>
            <a:r>
              <a:rPr kumimoji="1" lang="ja-JP" altLang="en-US" sz="1400" dirty="0"/>
              <a:t>財団の例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E223CF3-1D92-40D4-A685-31D3D2430114}"/>
              </a:ext>
            </a:extLst>
          </p:cNvPr>
          <p:cNvSpPr txBox="1"/>
          <p:nvPr/>
        </p:nvSpPr>
        <p:spPr>
          <a:xfrm flipH="1">
            <a:off x="4155722" y="2802198"/>
            <a:ext cx="11439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ICT</a:t>
            </a:r>
          </a:p>
          <a:p>
            <a:r>
              <a:rPr kumimoji="1" lang="ja-JP" altLang="en-US" sz="1400" dirty="0"/>
              <a:t>インフラ</a:t>
            </a:r>
            <a:endParaRPr kumimoji="1" lang="en-US" altLang="ja-JP" sz="1400" dirty="0"/>
          </a:p>
          <a:p>
            <a:r>
              <a:rPr kumimoji="1" lang="ja-JP" altLang="en-US" sz="1400"/>
              <a:t>の統合</a:t>
            </a:r>
            <a:endParaRPr kumimoji="1" lang="ja-JP" altLang="en-US" sz="1400" dirty="0"/>
          </a:p>
        </p:txBody>
      </p:sp>
      <p:sp>
        <p:nvSpPr>
          <p:cNvPr id="34" name="正方形/長方形 33"/>
          <p:cNvSpPr/>
          <p:nvPr/>
        </p:nvSpPr>
        <p:spPr>
          <a:xfrm>
            <a:off x="7509753" y="43963"/>
            <a:ext cx="1598902" cy="41288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上山特別顧問提出資料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2681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176</Words>
  <PresentationFormat>画面に合わせる (4:3)</PresentationFormat>
  <Paragraphs>74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ＭＳ Ｐゴシック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2020-12-28T04:52:47Z</cp:lastPrinted>
  <dcterms:created xsi:type="dcterms:W3CDTF">2020-12-28T03:04:48Z</dcterms:created>
  <dcterms:modified xsi:type="dcterms:W3CDTF">2020-12-28T06:42:08Z</dcterms:modified>
</cp:coreProperties>
</file>