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837" r:id="rId2"/>
    <p:sldId id="838" r:id="rId3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大阪市" initials="大阪市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9274" autoAdjust="0"/>
  </p:normalViewPr>
  <p:slideViewPr>
    <p:cSldViewPr>
      <p:cViewPr varScale="1">
        <p:scale>
          <a:sx n="73" d="100"/>
          <a:sy n="73" d="100"/>
        </p:scale>
        <p:origin x="1098" y="66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7" y="0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128963" y="511175"/>
            <a:ext cx="36830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0" rIns="91406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5" y="3233425"/>
            <a:ext cx="7951470" cy="3063240"/>
          </a:xfrm>
          <a:prstGeom prst="rect">
            <a:avLst/>
          </a:prstGeom>
        </p:spPr>
        <p:txBody>
          <a:bodyPr vert="horz" lIns="91406" tIns="45700" rIns="91406" bIns="4570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6465659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7" y="6465659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04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2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8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1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3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2" y="274638"/>
            <a:ext cx="89153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600205"/>
            <a:ext cx="891539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1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2019/12/19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2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2452" y="2636912"/>
            <a:ext cx="9893548" cy="146981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36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【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　各　　論　</a:t>
            </a:r>
            <a:r>
              <a:rPr lang="en-US" altLang="ja-JP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】</a:t>
            </a:r>
            <a:endParaRPr lang="en-US" altLang="ja-JP" sz="36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5550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0" y="116632"/>
            <a:ext cx="9906000" cy="1143000"/>
          </a:xfrm>
        </p:spPr>
        <p:txBody>
          <a:bodyPr>
            <a:noAutofit/>
          </a:bodyPr>
          <a:lstStyle/>
          <a:p>
            <a:r>
              <a:rPr lang="ja-JP" altLang="en-US" sz="3600" dirty="0" smtClean="0"/>
              <a:t>≪ 資　料 ≫</a:t>
            </a:r>
            <a:endParaRPr kumimoji="1" lang="ja-JP" altLang="en-US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1314872" y="1124744"/>
            <a:ext cx="7382544" cy="5544616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１　 区割り・区の名称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本庁舎の位置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事務分担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組織体制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財産・債務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財政調整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7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大阪府・特別区協議会（仮称）～大阪版「都区協議会」～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8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地域自治区・地域協議会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000"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9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</a:t>
            </a:r>
            <a:r>
              <a:rPr lang="zh-TW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一部事務組合等</a:t>
            </a:r>
            <a:endParaRPr lang="en-US" altLang="zh-TW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区議会議員の定数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11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設置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12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特別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区の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すがた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13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特別区設置に伴うコスト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388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PresentationFormat>A4 210 x 297 mm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  <vt:lpstr>≪ 資　料 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2019-12-19T00:15:55Z</dcterms:modified>
</cp:coreProperties>
</file>