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105.jpg" ContentType="image/pn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41"/>
  </p:notesMasterIdLst>
  <p:sldIdLst>
    <p:sldId id="491" r:id="rId5"/>
    <p:sldId id="441" r:id="rId6"/>
    <p:sldId id="442" r:id="rId7"/>
    <p:sldId id="287" r:id="rId8"/>
    <p:sldId id="532" r:id="rId9"/>
    <p:sldId id="534" r:id="rId10"/>
    <p:sldId id="535" r:id="rId11"/>
    <p:sldId id="536" r:id="rId12"/>
    <p:sldId id="537" r:id="rId13"/>
    <p:sldId id="492" r:id="rId14"/>
    <p:sldId id="494" r:id="rId15"/>
    <p:sldId id="509" r:id="rId16"/>
    <p:sldId id="497" r:id="rId17"/>
    <p:sldId id="545" r:id="rId18"/>
    <p:sldId id="501" r:id="rId19"/>
    <p:sldId id="502" r:id="rId20"/>
    <p:sldId id="510" r:id="rId21"/>
    <p:sldId id="530" r:id="rId22"/>
    <p:sldId id="531" r:id="rId23"/>
    <p:sldId id="513" r:id="rId24"/>
    <p:sldId id="522" r:id="rId25"/>
    <p:sldId id="521" r:id="rId26"/>
    <p:sldId id="523" r:id="rId27"/>
    <p:sldId id="519" r:id="rId28"/>
    <p:sldId id="365" r:id="rId29"/>
    <p:sldId id="293" r:id="rId30"/>
    <p:sldId id="469" r:id="rId31"/>
    <p:sldId id="524" r:id="rId32"/>
    <p:sldId id="525" r:id="rId33"/>
    <p:sldId id="527" r:id="rId34"/>
    <p:sldId id="498" r:id="rId35"/>
    <p:sldId id="499" r:id="rId36"/>
    <p:sldId id="500" r:id="rId37"/>
    <p:sldId id="443" r:id="rId38"/>
    <p:sldId id="447" r:id="rId39"/>
    <p:sldId id="445" r:id="rId40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00" autoAdjust="0"/>
    <p:restoredTop sz="94434" autoAdjust="0"/>
  </p:normalViewPr>
  <p:slideViewPr>
    <p:cSldViewPr snapToGrid="0" showGuides="1">
      <p:cViewPr varScale="1">
        <p:scale>
          <a:sx n="71" d="100"/>
          <a:sy n="71" d="100"/>
        </p:scale>
        <p:origin x="84" y="54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9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水谷 祐子" userId="fef26cfa4235db4a" providerId="LiveId" clId="{61ED4426-C90B-428D-9F5C-80EADEDC3A2C}"/>
    <pc:docChg chg="undo custSel addSld delSld modSld">
      <pc:chgData name="水谷 祐子" userId="fef26cfa4235db4a" providerId="LiveId" clId="{61ED4426-C90B-428D-9F5C-80EADEDC3A2C}" dt="2020-12-13T11:40:07.836" v="10471" actId="20577"/>
      <pc:docMkLst>
        <pc:docMk/>
      </pc:docMkLst>
      <pc:sldChg chg="modSp mod modNotesTx">
        <pc:chgData name="水谷 祐子" userId="fef26cfa4235db4a" providerId="LiveId" clId="{61ED4426-C90B-428D-9F5C-80EADEDC3A2C}" dt="2020-12-13T11:09:00.291" v="10078" actId="1076"/>
        <pc:sldMkLst>
          <pc:docMk/>
          <pc:sldMk cId="1060117599" sldId="294"/>
        </pc:sldMkLst>
        <pc:spChg chg="mod">
          <ac:chgData name="水谷 祐子" userId="fef26cfa4235db4a" providerId="LiveId" clId="{61ED4426-C90B-428D-9F5C-80EADEDC3A2C}" dt="2020-12-13T11:09:00.291" v="10078" actId="1076"/>
          <ac:spMkLst>
            <pc:docMk/>
            <pc:sldMk cId="1060117599" sldId="294"/>
            <ac:spMk id="6" creationId="{00000000-0000-0000-0000-000000000000}"/>
          </ac:spMkLst>
        </pc:spChg>
      </pc:sldChg>
      <pc:sldChg chg="modSp mod modNotesTx">
        <pc:chgData name="水谷 祐子" userId="fef26cfa4235db4a" providerId="LiveId" clId="{61ED4426-C90B-428D-9F5C-80EADEDC3A2C}" dt="2020-12-13T09:18:11.796" v="9950" actId="6549"/>
        <pc:sldMkLst>
          <pc:docMk/>
          <pc:sldMk cId="4218424092" sldId="295"/>
        </pc:sldMkLst>
        <pc:graphicFrameChg chg="modGraphic">
          <ac:chgData name="水谷 祐子" userId="fef26cfa4235db4a" providerId="LiveId" clId="{61ED4426-C90B-428D-9F5C-80EADEDC3A2C}" dt="2020-12-13T09:17:53.935" v="9938" actId="20577"/>
          <ac:graphicFrameMkLst>
            <pc:docMk/>
            <pc:sldMk cId="4218424092" sldId="295"/>
            <ac:graphicFrameMk id="3" creationId="{00000000-0000-0000-0000-000000000000}"/>
          </ac:graphicFrameMkLst>
        </pc:graphicFrameChg>
      </pc:sldChg>
      <pc:sldChg chg="addSp delSp modSp mod modNotesTx">
        <pc:chgData name="水谷 祐子" userId="fef26cfa4235db4a" providerId="LiveId" clId="{61ED4426-C90B-428D-9F5C-80EADEDC3A2C}" dt="2020-12-13T11:22:39.492" v="10195" actId="6549"/>
        <pc:sldMkLst>
          <pc:docMk/>
          <pc:sldMk cId="2180865606" sldId="296"/>
        </pc:sldMkLst>
        <pc:spChg chg="ord">
          <ac:chgData name="水谷 祐子" userId="fef26cfa4235db4a" providerId="LiveId" clId="{61ED4426-C90B-428D-9F5C-80EADEDC3A2C}" dt="2020-12-12T14:17:26.171" v="458" actId="166"/>
          <ac:spMkLst>
            <pc:docMk/>
            <pc:sldMk cId="2180865606" sldId="296"/>
            <ac:spMk id="2" creationId="{00000000-0000-0000-0000-000000000000}"/>
          </ac:spMkLst>
        </pc:spChg>
        <pc:picChg chg="del mod">
          <ac:chgData name="水谷 祐子" userId="fef26cfa4235db4a" providerId="LiveId" clId="{61ED4426-C90B-428D-9F5C-80EADEDC3A2C}" dt="2020-12-12T14:16:40.230" v="432" actId="21"/>
          <ac:picMkLst>
            <pc:docMk/>
            <pc:sldMk cId="2180865606" sldId="296"/>
            <ac:picMk id="8" creationId="{7C505F03-41B4-47B0-9288-775153724A4D}"/>
          </ac:picMkLst>
        </pc:picChg>
        <pc:picChg chg="add mod">
          <ac:chgData name="水谷 祐子" userId="fef26cfa4235db4a" providerId="LiveId" clId="{61ED4426-C90B-428D-9F5C-80EADEDC3A2C}" dt="2020-12-12T14:17:23.033" v="457" actId="1076"/>
          <ac:picMkLst>
            <pc:docMk/>
            <pc:sldMk cId="2180865606" sldId="296"/>
            <ac:picMk id="9" creationId="{5F858D53-8BB2-4682-A083-FB2E50A7F24B}"/>
          </ac:picMkLst>
        </pc:picChg>
      </pc:sldChg>
      <pc:sldChg chg="modSp mod modNotesTx">
        <pc:chgData name="水谷 祐子" userId="fef26cfa4235db4a" providerId="LiveId" clId="{61ED4426-C90B-428D-9F5C-80EADEDC3A2C}" dt="2020-12-13T07:51:07.912" v="3717" actId="20577"/>
        <pc:sldMkLst>
          <pc:docMk/>
          <pc:sldMk cId="2870992928" sldId="297"/>
        </pc:sldMkLst>
        <pc:spChg chg="mod">
          <ac:chgData name="水谷 祐子" userId="fef26cfa4235db4a" providerId="LiveId" clId="{61ED4426-C90B-428D-9F5C-80EADEDC3A2C}" dt="2020-12-13T07:50:56.352" v="3692" actId="20577"/>
          <ac:spMkLst>
            <pc:docMk/>
            <pc:sldMk cId="2870992928" sldId="297"/>
            <ac:spMk id="3" creationId="{00000000-0000-0000-0000-000000000000}"/>
          </ac:spMkLst>
        </pc:spChg>
      </pc:sldChg>
      <pc:sldChg chg="modNotesTx">
        <pc:chgData name="水谷 祐子" userId="fef26cfa4235db4a" providerId="LiveId" clId="{61ED4426-C90B-428D-9F5C-80EADEDC3A2C}" dt="2020-12-13T11:23:58.973" v="10249" actId="20577"/>
        <pc:sldMkLst>
          <pc:docMk/>
          <pc:sldMk cId="1477915150" sldId="314"/>
        </pc:sldMkLst>
      </pc:sldChg>
      <pc:sldChg chg="modNotesTx">
        <pc:chgData name="水谷 祐子" userId="fef26cfa4235db4a" providerId="LiveId" clId="{61ED4426-C90B-428D-9F5C-80EADEDC3A2C}" dt="2020-12-13T11:24:45.783" v="10278" actId="20577"/>
        <pc:sldMkLst>
          <pc:docMk/>
          <pc:sldMk cId="436696774" sldId="316"/>
        </pc:sldMkLst>
      </pc:sldChg>
      <pc:sldChg chg="modNotesTx">
        <pc:chgData name="水谷 祐子" userId="fef26cfa4235db4a" providerId="LiveId" clId="{61ED4426-C90B-428D-9F5C-80EADEDC3A2C}" dt="2020-12-13T06:50:34.103" v="2176" actId="20577"/>
        <pc:sldMkLst>
          <pc:docMk/>
          <pc:sldMk cId="868228661" sldId="322"/>
        </pc:sldMkLst>
      </pc:sldChg>
      <pc:sldChg chg="modNotesTx">
        <pc:chgData name="水谷 祐子" userId="fef26cfa4235db4a" providerId="LiveId" clId="{61ED4426-C90B-428D-9F5C-80EADEDC3A2C}" dt="2020-12-13T11:27:21.324" v="10314" actId="20577"/>
        <pc:sldMkLst>
          <pc:docMk/>
          <pc:sldMk cId="239659597" sldId="323"/>
        </pc:sldMkLst>
      </pc:sldChg>
      <pc:sldChg chg="modSp mod modNotesTx">
        <pc:chgData name="水谷 祐子" userId="fef26cfa4235db4a" providerId="LiveId" clId="{61ED4426-C90B-428D-9F5C-80EADEDC3A2C}" dt="2020-12-13T07:48:46.821" v="3670" actId="20577"/>
        <pc:sldMkLst>
          <pc:docMk/>
          <pc:sldMk cId="3148405114" sldId="324"/>
        </pc:sldMkLst>
        <pc:spChg chg="mod">
          <ac:chgData name="水谷 祐子" userId="fef26cfa4235db4a" providerId="LiveId" clId="{61ED4426-C90B-428D-9F5C-80EADEDC3A2C}" dt="2020-12-13T07:35:37.966" v="3327"/>
          <ac:spMkLst>
            <pc:docMk/>
            <pc:sldMk cId="3148405114" sldId="324"/>
            <ac:spMk id="25" creationId="{00000000-0000-0000-0000-000000000000}"/>
          </ac:spMkLst>
        </pc:spChg>
      </pc:sldChg>
      <pc:sldChg chg="modNotesTx">
        <pc:chgData name="水谷 祐子" userId="fef26cfa4235db4a" providerId="LiveId" clId="{61ED4426-C90B-428D-9F5C-80EADEDC3A2C}" dt="2020-12-13T11:29:25.967" v="10317" actId="20577"/>
        <pc:sldMkLst>
          <pc:docMk/>
          <pc:sldMk cId="3779894897" sldId="325"/>
        </pc:sldMkLst>
      </pc:sldChg>
      <pc:sldChg chg="modNotesTx">
        <pc:chgData name="水谷 祐子" userId="fef26cfa4235db4a" providerId="LiveId" clId="{61ED4426-C90B-428D-9F5C-80EADEDC3A2C}" dt="2020-12-13T11:36:48.540" v="10404" actId="20577"/>
        <pc:sldMkLst>
          <pc:docMk/>
          <pc:sldMk cId="1538465595" sldId="338"/>
        </pc:sldMkLst>
      </pc:sldChg>
      <pc:sldChg chg="modNotesTx">
        <pc:chgData name="水谷 祐子" userId="fef26cfa4235db4a" providerId="LiveId" clId="{61ED4426-C90B-428D-9F5C-80EADEDC3A2C}" dt="2020-12-13T11:20:26.087" v="10179" actId="20577"/>
        <pc:sldMkLst>
          <pc:docMk/>
          <pc:sldMk cId="315391512" sldId="349"/>
        </pc:sldMkLst>
      </pc:sldChg>
      <pc:sldChg chg="modNotesTx">
        <pc:chgData name="水谷 祐子" userId="fef26cfa4235db4a" providerId="LiveId" clId="{61ED4426-C90B-428D-9F5C-80EADEDC3A2C}" dt="2020-12-13T11:15:51.788" v="10103" actId="20577"/>
        <pc:sldMkLst>
          <pc:docMk/>
          <pc:sldMk cId="3833515705" sldId="353"/>
        </pc:sldMkLst>
      </pc:sldChg>
      <pc:sldChg chg="modNotesTx">
        <pc:chgData name="水谷 祐子" userId="fef26cfa4235db4a" providerId="LiveId" clId="{61ED4426-C90B-428D-9F5C-80EADEDC3A2C}" dt="2020-12-13T11:30:03.723" v="10324" actId="20577"/>
        <pc:sldMkLst>
          <pc:docMk/>
          <pc:sldMk cId="3146197313" sldId="354"/>
        </pc:sldMkLst>
      </pc:sldChg>
      <pc:sldChg chg="modNotesTx">
        <pc:chgData name="水谷 祐子" userId="fef26cfa4235db4a" providerId="LiveId" clId="{61ED4426-C90B-428D-9F5C-80EADEDC3A2C}" dt="2020-12-13T08:29:39.201" v="5773" actId="20577"/>
        <pc:sldMkLst>
          <pc:docMk/>
          <pc:sldMk cId="1069015140" sldId="355"/>
        </pc:sldMkLst>
      </pc:sldChg>
      <pc:sldChg chg="modNotesTx">
        <pc:chgData name="水谷 祐子" userId="fef26cfa4235db4a" providerId="LiveId" clId="{61ED4426-C90B-428D-9F5C-80EADEDC3A2C}" dt="2020-12-13T11:31:22.720" v="10352" actId="20577"/>
        <pc:sldMkLst>
          <pc:docMk/>
          <pc:sldMk cId="1254772679" sldId="356"/>
        </pc:sldMkLst>
      </pc:sldChg>
      <pc:sldChg chg="modNotesTx">
        <pc:chgData name="水谷 祐子" userId="fef26cfa4235db4a" providerId="LiveId" clId="{61ED4426-C90B-428D-9F5C-80EADEDC3A2C}" dt="2020-12-13T11:31:54.728" v="10353" actId="20577"/>
        <pc:sldMkLst>
          <pc:docMk/>
          <pc:sldMk cId="2384277479" sldId="357"/>
        </pc:sldMkLst>
      </pc:sldChg>
      <pc:sldChg chg="modNotesTx">
        <pc:chgData name="水谷 祐子" userId="fef26cfa4235db4a" providerId="LiveId" clId="{61ED4426-C90B-428D-9F5C-80EADEDC3A2C}" dt="2020-12-13T11:33:17.833" v="10401" actId="20577"/>
        <pc:sldMkLst>
          <pc:docMk/>
          <pc:sldMk cId="1023310977" sldId="358"/>
        </pc:sldMkLst>
      </pc:sldChg>
      <pc:sldChg chg="modNotesTx">
        <pc:chgData name="水谷 祐子" userId="fef26cfa4235db4a" providerId="LiveId" clId="{61ED4426-C90B-428D-9F5C-80EADEDC3A2C}" dt="2020-12-13T08:53:05.314" v="7869" actId="20577"/>
        <pc:sldMkLst>
          <pc:docMk/>
          <pc:sldMk cId="3806039246" sldId="361"/>
        </pc:sldMkLst>
      </pc:sldChg>
      <pc:sldChg chg="modNotesTx">
        <pc:chgData name="水谷 祐子" userId="fef26cfa4235db4a" providerId="LiveId" clId="{61ED4426-C90B-428D-9F5C-80EADEDC3A2C}" dt="2020-12-13T09:22:41.328" v="10036" actId="6549"/>
        <pc:sldMkLst>
          <pc:docMk/>
          <pc:sldMk cId="4249712995" sldId="365"/>
        </pc:sldMkLst>
      </pc:sldChg>
      <pc:sldChg chg="modNotesTx">
        <pc:chgData name="水谷 祐子" userId="fef26cfa4235db4a" providerId="LiveId" clId="{61ED4426-C90B-428D-9F5C-80EADEDC3A2C}" dt="2020-12-13T09:19:06.064" v="9965" actId="20577"/>
        <pc:sldMkLst>
          <pc:docMk/>
          <pc:sldMk cId="3194441058" sldId="367"/>
        </pc:sldMkLst>
      </pc:sldChg>
      <pc:sldChg chg="modNotesTx">
        <pc:chgData name="水谷 祐子" userId="fef26cfa4235db4a" providerId="LiveId" clId="{61ED4426-C90B-428D-9F5C-80EADEDC3A2C}" dt="2020-12-13T11:38:18.081" v="10454" actId="20577"/>
        <pc:sldMkLst>
          <pc:docMk/>
          <pc:sldMk cId="486832572" sldId="369"/>
        </pc:sldMkLst>
      </pc:sldChg>
      <pc:sldChg chg="modNotesTx">
        <pc:chgData name="水谷 祐子" userId="fef26cfa4235db4a" providerId="LiveId" clId="{61ED4426-C90B-428D-9F5C-80EADEDC3A2C}" dt="2020-12-13T11:37:12.534" v="10419" actId="20577"/>
        <pc:sldMkLst>
          <pc:docMk/>
          <pc:sldMk cId="1721957930" sldId="370"/>
        </pc:sldMkLst>
      </pc:sldChg>
      <pc:sldChg chg="modNotesTx">
        <pc:chgData name="水谷 祐子" userId="fef26cfa4235db4a" providerId="LiveId" clId="{61ED4426-C90B-428D-9F5C-80EADEDC3A2C}" dt="2020-12-13T11:40:07.836" v="10471" actId="20577"/>
        <pc:sldMkLst>
          <pc:docMk/>
          <pc:sldMk cId="2140772188" sldId="371"/>
        </pc:sldMkLst>
      </pc:sldChg>
      <pc:sldChg chg="modNotesTx">
        <pc:chgData name="水谷 祐子" userId="fef26cfa4235db4a" providerId="LiveId" clId="{61ED4426-C90B-428D-9F5C-80EADEDC3A2C}" dt="2020-12-13T11:11:28.912" v="10085" actId="20577"/>
        <pc:sldMkLst>
          <pc:docMk/>
          <pc:sldMk cId="3668867094" sldId="373"/>
        </pc:sldMkLst>
      </pc:sldChg>
      <pc:sldChg chg="modNotesTx">
        <pc:chgData name="水谷 祐子" userId="fef26cfa4235db4a" providerId="LiveId" clId="{61ED4426-C90B-428D-9F5C-80EADEDC3A2C}" dt="2020-12-13T11:14:28.342" v="10101" actId="20577"/>
        <pc:sldMkLst>
          <pc:docMk/>
          <pc:sldMk cId="2562259551" sldId="375"/>
        </pc:sldMkLst>
      </pc:sldChg>
      <pc:sldChg chg="addSp modSp mod modNotesTx">
        <pc:chgData name="水谷 祐子" userId="fef26cfa4235db4a" providerId="LiveId" clId="{61ED4426-C90B-428D-9F5C-80EADEDC3A2C}" dt="2020-12-13T11:22:51.661" v="10221" actId="20577"/>
        <pc:sldMkLst>
          <pc:docMk/>
          <pc:sldMk cId="732967629" sldId="376"/>
        </pc:sldMkLst>
        <pc:spChg chg="add mod">
          <ac:chgData name="水谷 祐子" userId="fef26cfa4235db4a" providerId="LiveId" clId="{61ED4426-C90B-428D-9F5C-80EADEDC3A2C}" dt="2020-12-12T14:05:32.097" v="246" actId="1076"/>
          <ac:spMkLst>
            <pc:docMk/>
            <pc:sldMk cId="732967629" sldId="376"/>
            <ac:spMk id="4" creationId="{B8B4F5C0-4009-4D0E-AA68-6CC557221FA6}"/>
          </ac:spMkLst>
        </pc:spChg>
        <pc:picChg chg="add mod">
          <ac:chgData name="水谷 祐子" userId="fef26cfa4235db4a" providerId="LiveId" clId="{61ED4426-C90B-428D-9F5C-80EADEDC3A2C}" dt="2020-12-12T14:02:40.009" v="8" actId="1076"/>
          <ac:picMkLst>
            <pc:docMk/>
            <pc:sldMk cId="732967629" sldId="376"/>
            <ac:picMk id="3" creationId="{541B1A34-D2DB-42BF-A7F2-4B324A4C2D07}"/>
          </ac:picMkLst>
        </pc:picChg>
      </pc:sldChg>
      <pc:sldChg chg="addSp modSp new del mod">
        <pc:chgData name="水谷 祐子" userId="fef26cfa4235db4a" providerId="LiveId" clId="{61ED4426-C90B-428D-9F5C-80EADEDC3A2C}" dt="2020-12-13T09:23:02.760" v="10037" actId="2696"/>
        <pc:sldMkLst>
          <pc:docMk/>
          <pc:sldMk cId="1016068806" sldId="377"/>
        </pc:sldMkLst>
        <pc:spChg chg="add mod">
          <ac:chgData name="水谷 祐子" userId="fef26cfa4235db4a" providerId="LiveId" clId="{61ED4426-C90B-428D-9F5C-80EADEDC3A2C}" dt="2020-12-12T15:04:59.744" v="603" actId="113"/>
          <ac:spMkLst>
            <pc:docMk/>
            <pc:sldMk cId="1016068806" sldId="377"/>
            <ac:spMk id="2" creationId="{F5C0D825-8C68-4355-AD96-B1A12DD919D8}"/>
          </ac:spMkLst>
        </pc:spChg>
        <pc:spChg chg="add mod">
          <ac:chgData name="水谷 祐子" userId="fef26cfa4235db4a" providerId="LiveId" clId="{61ED4426-C90B-428D-9F5C-80EADEDC3A2C}" dt="2020-12-12T14:21:52.528" v="600"/>
          <ac:spMkLst>
            <pc:docMk/>
            <pc:sldMk cId="1016068806" sldId="377"/>
            <ac:spMk id="3" creationId="{0A0B8DAE-1DA1-428E-9439-14B63D1179B0}"/>
          </ac:spMkLst>
        </pc:spChg>
        <pc:spChg chg="add mod">
          <ac:chgData name="水谷 祐子" userId="fef26cfa4235db4a" providerId="LiveId" clId="{61ED4426-C90B-428D-9F5C-80EADEDC3A2C}" dt="2020-12-12T15:05:03.857" v="604" actId="113"/>
          <ac:spMkLst>
            <pc:docMk/>
            <pc:sldMk cId="1016068806" sldId="377"/>
            <ac:spMk id="4" creationId="{AD0E1C0D-0281-43FB-85F0-82FBF399E163}"/>
          </ac:spMkLst>
        </pc:spChg>
        <pc:picChg chg="add mod">
          <ac:chgData name="水谷 祐子" userId="fef26cfa4235db4a" providerId="LiveId" clId="{61ED4426-C90B-428D-9F5C-80EADEDC3A2C}" dt="2020-12-12T14:20:27.160" v="576" actId="1076"/>
          <ac:picMkLst>
            <pc:docMk/>
            <pc:sldMk cId="1016068806" sldId="377"/>
            <ac:picMk id="5" creationId="{2C6D8F82-EA02-49A8-8F71-A5E932F3C334}"/>
          </ac:picMkLst>
        </pc:picChg>
      </pc:sldChg>
      <pc:sldChg chg="addSp delSp modSp mod modNotesTx">
        <pc:chgData name="水谷 祐子" userId="fef26cfa4235db4a" providerId="LiveId" clId="{61ED4426-C90B-428D-9F5C-80EADEDC3A2C}" dt="2020-12-13T11:29:54.413" v="10318" actId="20577"/>
        <pc:sldMkLst>
          <pc:docMk/>
          <pc:sldMk cId="1618754756" sldId="378"/>
        </pc:sldMkLst>
        <pc:spChg chg="mod">
          <ac:chgData name="水谷 祐子" userId="fef26cfa4235db4a" providerId="LiveId" clId="{61ED4426-C90B-428D-9F5C-80EADEDC3A2C}" dt="2020-12-13T08:11:25.815" v="4541"/>
          <ac:spMkLst>
            <pc:docMk/>
            <pc:sldMk cId="1618754756" sldId="378"/>
            <ac:spMk id="2" creationId="{00000000-0000-0000-0000-000000000000}"/>
          </ac:spMkLst>
        </pc:spChg>
        <pc:spChg chg="add del mod">
          <ac:chgData name="水谷 祐子" userId="fef26cfa4235db4a" providerId="LiveId" clId="{61ED4426-C90B-428D-9F5C-80EADEDC3A2C}" dt="2020-12-13T08:22:03.330" v="5166" actId="14100"/>
          <ac:spMkLst>
            <pc:docMk/>
            <pc:sldMk cId="1618754756" sldId="378"/>
            <ac:spMk id="3" creationId="{00000000-0000-0000-0000-000000000000}"/>
          </ac:spMkLst>
        </pc:spChg>
        <pc:spChg chg="mod">
          <ac:chgData name="水谷 祐子" userId="fef26cfa4235db4a" providerId="LiveId" clId="{61ED4426-C90B-428D-9F5C-80EADEDC3A2C}" dt="2020-12-13T08:21:01.131" v="5049" actId="2085"/>
          <ac:spMkLst>
            <pc:docMk/>
            <pc:sldMk cId="1618754756" sldId="378"/>
            <ac:spMk id="4" creationId="{00000000-0000-0000-0000-000000000000}"/>
          </ac:spMkLst>
        </pc:spChg>
        <pc:spChg chg="del">
          <ac:chgData name="水谷 祐子" userId="fef26cfa4235db4a" providerId="LiveId" clId="{61ED4426-C90B-428D-9F5C-80EADEDC3A2C}" dt="2020-12-13T08:12:19.006" v="4626" actId="21"/>
          <ac:spMkLst>
            <pc:docMk/>
            <pc:sldMk cId="1618754756" sldId="378"/>
            <ac:spMk id="5" creationId="{00000000-0000-0000-0000-000000000000}"/>
          </ac:spMkLst>
        </pc:spChg>
        <pc:spChg chg="del">
          <ac:chgData name="水谷 祐子" userId="fef26cfa4235db4a" providerId="LiveId" clId="{61ED4426-C90B-428D-9F5C-80EADEDC3A2C}" dt="2020-12-13T08:19:03.144" v="4982"/>
          <ac:spMkLst>
            <pc:docMk/>
            <pc:sldMk cId="1618754756" sldId="378"/>
            <ac:spMk id="9" creationId="{DB38A3D9-B891-4A20-900D-CD4E3431634D}"/>
          </ac:spMkLst>
        </pc:spChg>
        <pc:picChg chg="add del mod">
          <ac:chgData name="水谷 祐子" userId="fef26cfa4235db4a" providerId="LiveId" clId="{61ED4426-C90B-428D-9F5C-80EADEDC3A2C}" dt="2020-12-13T08:20:54.308" v="5048" actId="21"/>
          <ac:picMkLst>
            <pc:docMk/>
            <pc:sldMk cId="1618754756" sldId="378"/>
            <ac:picMk id="7" creationId="{87B2EA80-C163-4A24-8A61-23EE426D8D54}"/>
          </ac:picMkLst>
        </pc:picChg>
        <pc:picChg chg="del">
          <ac:chgData name="水谷 祐子" userId="fef26cfa4235db4a" providerId="LiveId" clId="{61ED4426-C90B-428D-9F5C-80EADEDC3A2C}" dt="2020-12-13T08:19:03.144" v="4982"/>
          <ac:picMkLst>
            <pc:docMk/>
            <pc:sldMk cId="1618754756" sldId="378"/>
            <ac:picMk id="10" creationId="{8FEE601E-7D81-412C-93F2-21621C330940}"/>
          </ac:picMkLst>
        </pc:picChg>
        <pc:picChg chg="add mod">
          <ac:chgData name="水谷 祐子" userId="fef26cfa4235db4a" providerId="LiveId" clId="{61ED4426-C90B-428D-9F5C-80EADEDC3A2C}" dt="2020-12-13T08:20:21.309" v="5022" actId="1076"/>
          <ac:picMkLst>
            <pc:docMk/>
            <pc:sldMk cId="1618754756" sldId="378"/>
            <ac:picMk id="11" creationId="{94E889BE-374E-4195-B642-5639E1CD46BD}"/>
          </ac:picMkLst>
        </pc:picChg>
        <pc:picChg chg="add mod">
          <ac:chgData name="水谷 祐子" userId="fef26cfa4235db4a" providerId="LiveId" clId="{61ED4426-C90B-428D-9F5C-80EADEDC3A2C}" dt="2020-12-13T08:21:11.432" v="5051" actId="1076"/>
          <ac:picMkLst>
            <pc:docMk/>
            <pc:sldMk cId="1618754756" sldId="378"/>
            <ac:picMk id="12" creationId="{C94E4B75-4C5D-43AB-BD52-006E5032B51B}"/>
          </ac:picMkLst>
        </pc:picChg>
        <pc:picChg chg="add del mod">
          <ac:chgData name="水谷 祐子" userId="fef26cfa4235db4a" providerId="LiveId" clId="{61ED4426-C90B-428D-9F5C-80EADEDC3A2C}" dt="2020-12-13T08:18:56.773" v="4981"/>
          <ac:picMkLst>
            <pc:docMk/>
            <pc:sldMk cId="1618754756" sldId="378"/>
            <ac:picMk id="1026" creationId="{858BF47B-CF21-4DF1-BB5E-04BB32B23705}"/>
          </ac:picMkLst>
        </pc:picChg>
      </pc:sldChg>
      <pc:sldChg chg="addSp delSp modSp new del">
        <pc:chgData name="水谷 祐子" userId="fef26cfa4235db4a" providerId="LiveId" clId="{61ED4426-C90B-428D-9F5C-80EADEDC3A2C}" dt="2020-12-13T08:25:33.468" v="5597" actId="2696"/>
        <pc:sldMkLst>
          <pc:docMk/>
          <pc:sldMk cId="2671552503" sldId="379"/>
        </pc:sldMkLst>
        <pc:spChg chg="add del mod">
          <ac:chgData name="水谷 祐子" userId="fef26cfa4235db4a" providerId="LiveId" clId="{61ED4426-C90B-428D-9F5C-80EADEDC3A2C}" dt="2020-12-13T08:19:11.827" v="4985" actId="21"/>
          <ac:spMkLst>
            <pc:docMk/>
            <pc:sldMk cId="2671552503" sldId="379"/>
            <ac:spMk id="3" creationId="{94DC2E51-47E1-45C6-921A-74DD2B48C438}"/>
          </ac:spMkLst>
        </pc:spChg>
        <pc:picChg chg="add del mod">
          <ac:chgData name="水谷 祐子" userId="fef26cfa4235db4a" providerId="LiveId" clId="{61ED4426-C90B-428D-9F5C-80EADEDC3A2C}" dt="2020-12-13T08:19:11.827" v="4985" actId="21"/>
          <ac:picMkLst>
            <pc:docMk/>
            <pc:sldMk cId="2671552503" sldId="379"/>
            <ac:picMk id="4" creationId="{D358250F-8204-458C-913E-71C71E7F9DBE}"/>
          </ac:picMkLst>
        </pc:picChg>
        <pc:picChg chg="add del mod">
          <ac:chgData name="水谷 祐子" userId="fef26cfa4235db4a" providerId="LiveId" clId="{61ED4426-C90B-428D-9F5C-80EADEDC3A2C}" dt="2020-12-13T08:19:28.827" v="4989" actId="21"/>
          <ac:picMkLst>
            <pc:docMk/>
            <pc:sldMk cId="2671552503" sldId="379"/>
            <ac:picMk id="2050" creationId="{24EA95F1-A358-4D75-9A84-D078176925C1}"/>
          </ac:picMkLst>
        </pc:picChg>
      </pc:sldChg>
      <pc:sldChg chg="addSp delSp modSp mod modNotesTx">
        <pc:chgData name="水谷 祐子" userId="fef26cfa4235db4a" providerId="LiveId" clId="{61ED4426-C90B-428D-9F5C-80EADEDC3A2C}" dt="2020-12-13T11:23:02.534" v="10248" actId="20577"/>
        <pc:sldMkLst>
          <pc:docMk/>
          <pc:sldMk cId="1177990730" sldId="380"/>
        </pc:sldMkLst>
        <pc:spChg chg="mod">
          <ac:chgData name="水谷 祐子" userId="fef26cfa4235db4a" providerId="LiveId" clId="{61ED4426-C90B-428D-9F5C-80EADEDC3A2C}" dt="2020-12-13T08:22:46.010" v="5255"/>
          <ac:spMkLst>
            <pc:docMk/>
            <pc:sldMk cId="1177990730" sldId="380"/>
            <ac:spMk id="2" creationId="{00000000-0000-0000-0000-000000000000}"/>
          </ac:spMkLst>
        </pc:spChg>
        <pc:spChg chg="del">
          <ac:chgData name="水谷 祐子" userId="fef26cfa4235db4a" providerId="LiveId" clId="{61ED4426-C90B-428D-9F5C-80EADEDC3A2C}" dt="2020-12-13T08:24:45.872" v="5427" actId="478"/>
          <ac:spMkLst>
            <pc:docMk/>
            <pc:sldMk cId="1177990730" sldId="380"/>
            <ac:spMk id="3" creationId="{00000000-0000-0000-0000-000000000000}"/>
          </ac:spMkLst>
        </pc:spChg>
        <pc:spChg chg="add mod">
          <ac:chgData name="水谷 祐子" userId="fef26cfa4235db4a" providerId="LiveId" clId="{61ED4426-C90B-428D-9F5C-80EADEDC3A2C}" dt="2020-12-13T08:24:03.184" v="5423"/>
          <ac:spMkLst>
            <pc:docMk/>
            <pc:sldMk cId="1177990730" sldId="380"/>
            <ac:spMk id="4" creationId="{483E217A-94D3-49E5-A54D-49EE1938C44B}"/>
          </ac:spMkLst>
        </pc:spChg>
        <pc:spChg chg="add mod">
          <ac:chgData name="水谷 祐子" userId="fef26cfa4235db4a" providerId="LiveId" clId="{61ED4426-C90B-428D-9F5C-80EADEDC3A2C}" dt="2020-12-13T08:25:24.875" v="5596"/>
          <ac:spMkLst>
            <pc:docMk/>
            <pc:sldMk cId="1177990730" sldId="380"/>
            <ac:spMk id="7" creationId="{483DBC1D-37A8-4A5A-A8C8-C1FA5EC4A23F}"/>
          </ac:spMkLst>
        </pc:spChg>
        <pc:picChg chg="add mod">
          <ac:chgData name="水谷 祐子" userId="fef26cfa4235db4a" providerId="LiveId" clId="{61ED4426-C90B-428D-9F5C-80EADEDC3A2C}" dt="2020-12-13T08:24:22.574" v="5424"/>
          <ac:picMkLst>
            <pc:docMk/>
            <pc:sldMk cId="1177990730" sldId="380"/>
            <ac:picMk id="5" creationId="{B9CF7017-FCF0-4575-B928-A0AFEF0615A3}"/>
          </ac:picMkLst>
        </pc:picChg>
        <pc:picChg chg="add mod">
          <ac:chgData name="水谷 祐子" userId="fef26cfa4235db4a" providerId="LiveId" clId="{61ED4426-C90B-428D-9F5C-80EADEDC3A2C}" dt="2020-12-13T08:24:28.704" v="5426" actId="1076"/>
          <ac:picMkLst>
            <pc:docMk/>
            <pc:sldMk cId="1177990730" sldId="380"/>
            <ac:picMk id="6" creationId="{A0ED23A0-62C2-401E-949A-D7B3B330CD5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09682218862981E-2"/>
          <c:y val="3.9262260653984783E-2"/>
          <c:w val="0.8581686597430237"/>
          <c:h val="0.917502339417566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内訳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CCF-4C21-B065-7DE52F9FCD1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CCF-4C21-B065-7DE52F9FCD1C}"/>
              </c:ext>
            </c:extLst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CCF-4C21-B065-7DE52F9FCD1C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CCF-4C21-B065-7DE52F9FCD1C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CCF-4C21-B065-7DE52F9FCD1C}"/>
              </c:ext>
            </c:extLst>
          </c:dPt>
          <c:dPt>
            <c:idx val="5"/>
            <c:bubble3D val="0"/>
            <c:spPr>
              <a:pattFill prst="pct5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CCF-4C21-B065-7DE52F9FCD1C}"/>
              </c:ext>
            </c:extLst>
          </c:dPt>
          <c:dLbls>
            <c:dLbl>
              <c:idx val="0"/>
              <c:layout>
                <c:manualLayout>
                  <c:x val="-2.2252130867720446E-2"/>
                  <c:y val="-5.77300499414250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80CEB3-6BF5-4A19-9C84-FF680C4AF744}" type="CATEGORYNAME">
                      <a:rPr lang="ja-JP" altLang="en-US" dirty="0"/>
                      <a:pPr>
                        <a:defRPr sz="2400"/>
                      </a:pPr>
                      <a:t>[分類名]</a:t>
                    </a:fld>
                    <a:endParaRPr lang="ja-JP" altLang="en-US" baseline="0" dirty="0"/>
                  </a:p>
                  <a:p>
                    <a:pPr>
                      <a:defRPr sz="2400"/>
                    </a:pPr>
                    <a:fld id="{61AB8CB9-2386-48A6-BAE4-ADD4C198FE12}" type="PERCENTAGE">
                      <a:rPr lang="en-US" altLang="ja-JP" sz="3600" dirty="0"/>
                      <a:pPr>
                        <a:defRPr sz="2400"/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219565288815315"/>
                      <c:h val="0.279892728902082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CCF-4C21-B065-7DE52F9FCD1C}"/>
                </c:ext>
              </c:extLst>
            </c:dLbl>
            <c:dLbl>
              <c:idx val="1"/>
              <c:layout>
                <c:manualLayout>
                  <c:x val="-5.3206488980557759E-4"/>
                  <c:y val="-2.53710064048683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30CD5E5-4375-4B7D-BA92-809C552BD6FA}" type="CATEGORYNAME">
                      <a:rPr lang="ja-JP" altLang="en-US"/>
                      <a:pPr>
                        <a:defRPr sz="2400"/>
                      </a:pPr>
                      <a:t>[分類名]</a:t>
                    </a:fld>
                    <a:endParaRPr lang="ja-JP" altLang="en-US" baseline="0" dirty="0"/>
                  </a:p>
                  <a:p>
                    <a:pPr>
                      <a:defRPr sz="2400"/>
                    </a:pPr>
                    <a:fld id="{4FEE271C-9373-46E0-AFB4-C079E987BC1A}" type="PERCENTAGE">
                      <a:rPr lang="en-US" altLang="ja-JP" sz="3600"/>
                      <a:pPr>
                        <a:defRPr sz="2400"/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35099995344242"/>
                      <c:h val="0.30380548032183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CCF-4C21-B065-7DE52F9FCD1C}"/>
                </c:ext>
              </c:extLst>
            </c:dLbl>
            <c:dLbl>
              <c:idx val="2"/>
              <c:layout>
                <c:manualLayout>
                  <c:x val="2.6606358712636625E-3"/>
                  <c:y val="8.4570298811170556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60721076387359"/>
                      <c:h val="0.199448561697279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CCF-4C21-B065-7DE52F9FCD1C}"/>
                </c:ext>
              </c:extLst>
            </c:dLbl>
            <c:dLbl>
              <c:idx val="3"/>
              <c:layout>
                <c:manualLayout>
                  <c:x val="-3.0495399592877712E-2"/>
                  <c:y val="1.6914059762234267E-2"/>
                </c:manualLayout>
              </c:layout>
              <c:tx>
                <c:rich>
                  <a:bodyPr/>
                  <a:lstStyle/>
                  <a:p>
                    <a:fld id="{15C7E831-96B5-4EBE-A2F6-E7BCE91695EB}" type="CATEGORYNAME">
                      <a:rPr lang="ja-JP" altLang="en-US" sz="2400"/>
                      <a:pPr/>
                      <a:t>[分類名]</a:t>
                    </a:fld>
                    <a:r>
                      <a:rPr lang="ja-JP" altLang="en-US" sz="2400" baseline="0" dirty="0"/>
                      <a:t>
</a:t>
                    </a:r>
                    <a:fld id="{D0B0DF1E-4088-47B0-A078-81A254EA5C1D}" type="PERCENTAGE">
                      <a:rPr lang="en-US" altLang="ja-JP" sz="3600" baseline="0"/>
                      <a:pPr/>
                      <a:t>[パーセンテージ]</a:t>
                    </a:fld>
                    <a:endParaRPr lang="ja-JP" altLang="en-US" sz="24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CCF-4C21-B065-7DE52F9FCD1C}"/>
                </c:ext>
              </c:extLst>
            </c:dLbl>
            <c:dLbl>
              <c:idx val="4"/>
              <c:layout>
                <c:manualLayout>
                  <c:x val="-1.7797625062887838E-2"/>
                  <c:y val="-1.69140597622342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CE356D-65F6-449B-859A-B8C4F7F6AC5B}" type="CATEGORYNAME">
                      <a:rPr lang="ja-JP" alt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[分類名]</a:t>
                    </a:fld>
                    <a:endParaRPr lang="ja-JP" altLang="en-US" sz="2000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fld id="{0E60F5D3-8621-4586-9F75-2AFA71619223}" type="PERCENTAGE">
                      <a:rPr lang="en-US" altLang="ja-JP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24680009759973"/>
                      <c:h val="0.269071060193576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CCF-4C21-B065-7DE52F9FCD1C}"/>
                </c:ext>
              </c:extLst>
            </c:dLbl>
            <c:dLbl>
              <c:idx val="5"/>
              <c:layout>
                <c:manualLayout>
                  <c:x val="2.1752843168229164E-2"/>
                  <c:y val="-4.0308152193908375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923661378769006"/>
                      <c:h val="0.323005768260400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CCCF-4C21-B065-7DE52F9FCD1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その他ブラスチック</c:v>
                </c:pt>
                <c:pt idx="1">
                  <c:v>食品包装材</c:v>
                </c:pt>
                <c:pt idx="2">
                  <c:v>発泡スチロール</c:v>
                </c:pt>
                <c:pt idx="3">
                  <c:v>レジ袋</c:v>
                </c:pt>
                <c:pt idx="4">
                  <c:v>ペットボトル</c:v>
                </c:pt>
                <c:pt idx="5">
                  <c:v>プラスチック以外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46</c:v>
                </c:pt>
                <c:pt idx="1">
                  <c:v>20</c:v>
                </c:pt>
                <c:pt idx="2">
                  <c:v>8</c:v>
                </c:pt>
                <c:pt idx="3">
                  <c:v>10</c:v>
                </c:pt>
                <c:pt idx="4">
                  <c:v>2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CCF-4C21-B065-7DE52F9FCD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09682218862981E-2"/>
          <c:y val="3.9262260653984783E-2"/>
          <c:w val="0.8581686597430237"/>
          <c:h val="0.917502339417566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内訳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A3F2-4E73-9FCA-09FC41D2E9C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F2-4E73-9FCA-09FC41D2E9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3F2-4E73-9FCA-09FC41D2E9C0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F2-4E73-9FCA-09FC41D2E9C0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3F2-4E73-9FCA-09FC41D2E9C0}"/>
              </c:ext>
            </c:extLst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3F2-4E73-9FCA-09FC41D2E9C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A3F2-4E73-9FCA-09FC41D2E9C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3F2-4E73-9FCA-09FC41D2E9C0}"/>
              </c:ext>
            </c:extLst>
          </c:dPt>
          <c:dLbls>
            <c:dLbl>
              <c:idx val="0"/>
              <c:layout>
                <c:manualLayout>
                  <c:x val="-4.9926263550926706E-4"/>
                  <c:y val="-7.887179225938775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80CEB3-6BF5-4A19-9C84-FF680C4AF744}" type="CATEGORYNAME">
                      <a:rPr lang="ja-JP" altLang="en-US" u="sng" dirty="0"/>
                      <a:pPr>
                        <a:defRPr sz="2400"/>
                      </a:pPr>
                      <a:t>[分類名]</a:t>
                    </a:fld>
                    <a:endParaRPr lang="ja-JP" altLang="en-US" u="sng" baseline="0" dirty="0"/>
                  </a:p>
                  <a:p>
                    <a:pPr>
                      <a:defRPr sz="2400"/>
                    </a:pPr>
                    <a:fld id="{61AB8CB9-2386-48A6-BAE4-ADD4C198FE12}" type="PERCENTAGE">
                      <a:rPr lang="en-US" altLang="ja-JP" sz="3600" u="sng" dirty="0"/>
                      <a:pPr>
                        <a:defRPr sz="2400"/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219565288815315"/>
                      <c:h val="0.279892728902082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3F2-4E73-9FCA-09FC41D2E9C0}"/>
                </c:ext>
              </c:extLst>
            </c:dLbl>
            <c:dLbl>
              <c:idx val="1"/>
              <c:layout>
                <c:manualLayout>
                  <c:x val="-3.4984375482068806E-3"/>
                  <c:y val="-2.1142491464309753E-2"/>
                </c:manualLayout>
              </c:layout>
              <c:tx>
                <c:rich>
                  <a:bodyPr/>
                  <a:lstStyle/>
                  <a:p>
                    <a:fld id="{730CD5E5-4375-4B7D-BA92-809C552BD6FA}" type="CATEGORYNAME">
                      <a:rPr lang="ja-JP" altLang="en-US"/>
                      <a:pPr/>
                      <a:t>[分類名]</a:t>
                    </a:fld>
                    <a:endParaRPr lang="ja-JP" altLang="en-US" baseline="0" dirty="0"/>
                  </a:p>
                  <a:p>
                    <a:fld id="{4FEE271C-9373-46E0-AFB4-C079E987BC1A}" type="PERCENTAGE">
                      <a:rPr lang="en-US" altLang="ja-JP" sz="3600"/>
                      <a:pPr/>
                      <a:t>[パーセンテージ]</a:t>
                    </a:fld>
                    <a:endParaRPr lang="ja-JP" alt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700257363706099"/>
                      <c:h val="0.21500663190086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3F2-4E73-9FCA-09FC41D2E9C0}"/>
                </c:ext>
              </c:extLst>
            </c:dLbl>
            <c:dLbl>
              <c:idx val="2"/>
              <c:layout>
                <c:manualLayout>
                  <c:x val="3.9244963017830946E-2"/>
                  <c:y val="-4.017089193530646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F2-4E73-9FCA-09FC41D2E9C0}"/>
                </c:ext>
              </c:extLst>
            </c:dLbl>
            <c:dLbl>
              <c:idx val="3"/>
              <c:layout>
                <c:manualLayout>
                  <c:x val="-5.4225781997205687E-2"/>
                  <c:y val="2.959960458390996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F2-4E73-9FCA-09FC41D2E9C0}"/>
                </c:ext>
              </c:extLst>
            </c:dLbl>
            <c:dLbl>
              <c:idx val="4"/>
              <c:layout>
                <c:manualLayout>
                  <c:x val="3.5595561548011419E-2"/>
                  <c:y val="-1.6914059762234267E-2"/>
                </c:manualLayout>
              </c:layout>
              <c:tx>
                <c:rich>
                  <a:bodyPr/>
                  <a:lstStyle/>
                  <a:p>
                    <a:fld id="{88CE356D-65F6-449B-859A-B8C4F7F6AC5B}" type="CATEGORYNAME">
                      <a:rPr lang="ja-JP" altLang="en-US"/>
                      <a:pPr/>
                      <a:t>[分類名]</a:t>
                    </a:fld>
                    <a:endParaRPr lang="ja-JP" altLang="en-US" baseline="0" dirty="0"/>
                  </a:p>
                  <a:p>
                    <a:fld id="{0E60F5D3-8621-4586-9F75-2AFA71619223}" type="PERCENTAGE">
                      <a:rPr lang="en-US" altLang="ja-JP" sz="3600"/>
                      <a:pPr/>
                      <a:t>[パーセンテージ]</a:t>
                    </a:fld>
                    <a:endParaRPr lang="ja-JP" alt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3F2-4E73-9FCA-09FC41D2E9C0}"/>
                </c:ext>
              </c:extLst>
            </c:dLbl>
            <c:dLbl>
              <c:idx val="5"/>
              <c:layout>
                <c:manualLayout>
                  <c:x val="-4.2518711415758186E-2"/>
                  <c:y val="-1.47998022919550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BD5506-A8BD-4E3D-AF5A-7E5C54FDC559}" type="CATEGORYNAME">
                      <a:rPr lang="ja-JP" altLang="en-US" sz="2000" smtClean="0"/>
                      <a:pPr>
                        <a:defRPr sz="2000"/>
                      </a:pPr>
                      <a:t>[分類名]</a:t>
                    </a:fld>
                    <a:endParaRPr lang="ja-JP" altLang="en-US" sz="2000" baseline="0" dirty="0" smtClean="0"/>
                  </a:p>
                  <a:p>
                    <a:pPr>
                      <a:defRPr sz="2000"/>
                    </a:pPr>
                    <a:fld id="{09FE4B87-5BE6-4636-971F-1CA2BBCED617}" type="PERCENTAGE">
                      <a:rPr lang="en-US" altLang="ja-JP" sz="2000" smtClean="0"/>
                      <a:pPr>
                        <a:defRPr sz="2000"/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378457668354734"/>
                      <c:h val="0.195473757653154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3F2-4E73-9FCA-09FC41D2E9C0}"/>
                </c:ext>
              </c:extLst>
            </c:dLbl>
            <c:dLbl>
              <c:idx val="6"/>
              <c:layout>
                <c:manualLayout>
                  <c:x val="-2.3730374365340947E-2"/>
                  <c:y val="-3.38281195244685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22A53E-447B-418A-9C56-B3490B4A20CA}" type="CATEGORYNAME">
                      <a:rPr lang="ja-JP" altLang="en-US" sz="2000"/>
                      <a:pPr>
                        <a:defRPr sz="2000"/>
                      </a:pPr>
                      <a:t>[分類名]</a:t>
                    </a:fld>
                    <a:endParaRPr lang="ja-JP" altLang="en-US" sz="2000" baseline="0" dirty="0"/>
                  </a:p>
                  <a:p>
                    <a:pPr>
                      <a:defRPr sz="2000"/>
                    </a:pPr>
                    <a:fld id="{BC0771F4-327B-4ACE-94FC-8A961A3B0D79}" type="PERCENTAGE">
                      <a:rPr lang="en-US" altLang="ja-JP" sz="2000"/>
                      <a:pPr>
                        <a:defRPr sz="2000"/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3F2-4E73-9FCA-09FC41D2E9C0}"/>
                </c:ext>
              </c:extLst>
            </c:dLbl>
            <c:dLbl>
              <c:idx val="7"/>
              <c:layout>
                <c:manualLayout>
                  <c:x val="-1.9775311971117458E-2"/>
                  <c:y val="-6.13134666380992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109DDFD-C37A-4154-8F67-B3F42613E2FA}" type="CATEGORYNAME">
                      <a:rPr lang="ja-JP" altLang="en-US" sz="2000"/>
                      <a:pPr>
                        <a:defRPr sz="2000"/>
                      </a:pPr>
                      <a:t>[分類名]</a:t>
                    </a:fld>
                    <a:endParaRPr lang="ja-JP" altLang="en-US" sz="2000" baseline="0" dirty="0"/>
                  </a:p>
                  <a:p>
                    <a:pPr>
                      <a:defRPr sz="2000"/>
                    </a:pPr>
                    <a:fld id="{E6A69AE4-1676-44E4-8A5D-35F6C71E48F6}" type="PERCENTAGE">
                      <a:rPr lang="en-US" altLang="ja-JP" sz="2000"/>
                      <a:pPr>
                        <a:defRPr sz="2000"/>
                      </a:pPr>
                      <a:t>[パーセンテージ]</a:t>
                    </a:fld>
                    <a:endParaRPr lang="ja-JP" alt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16893083607994"/>
                      <c:h val="0.24842525275781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3F2-4E73-9FCA-09FC41D2E9C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照明・
家電製品など</c:v>
                </c:pt>
                <c:pt idx="1">
                  <c:v>自動車</c:v>
                </c:pt>
                <c:pt idx="2">
                  <c:v>ゴミ</c:v>
                </c:pt>
                <c:pt idx="3">
                  <c:v>水道</c:v>
                </c:pt>
                <c:pt idx="4">
                  <c:v>暖房</c:v>
                </c:pt>
                <c:pt idx="5">
                  <c:v>冷房</c:v>
                </c:pt>
                <c:pt idx="6">
                  <c:v>給湯</c:v>
                </c:pt>
                <c:pt idx="7">
                  <c:v>キッチン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29.8</c:v>
                </c:pt>
                <c:pt idx="1">
                  <c:v>26.4</c:v>
                </c:pt>
                <c:pt idx="2">
                  <c:v>3.8</c:v>
                </c:pt>
                <c:pt idx="3">
                  <c:v>1.9</c:v>
                </c:pt>
                <c:pt idx="4">
                  <c:v>15.7</c:v>
                </c:pt>
                <c:pt idx="5">
                  <c:v>2.8</c:v>
                </c:pt>
                <c:pt idx="6">
                  <c:v>14.2</c:v>
                </c:pt>
                <c:pt idx="7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03-4A06-A4DF-841C1C7496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950B8-E072-443F-BC0B-A3703FCDECB0}" type="datetimeFigureOut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92D9D-1369-41D9-A58A-91E3A0BB8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27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20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76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44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852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536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677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673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933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258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844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56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173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224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819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530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096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b="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437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3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9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3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630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869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892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67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3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869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9717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427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054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3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731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959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76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84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91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756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552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92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6AC-CB13-4ACD-8CC0-5D21F0744DD5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21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CCA0-AC38-4D83-91BC-73BB9100575E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82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89224-B792-4877-B825-24F00EA20688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91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57AC-9900-46B7-A610-16E1DA57CACB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53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AB69-08BC-4737-A3D3-FF3B03B02FFC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32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B83-2044-4341-A2BE-F8F3ADF21ABC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2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9C24-9945-4BB7-844B-5A6FB850D6B0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15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EE95-2140-4323-ACDF-D9FF4FBF8CF9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50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C951-E275-42DD-A7E6-BCBB1069E448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36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FD70-615C-443A-83EE-042403070F3A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14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4FFE-E890-41B7-A744-C7E99F5F3DEF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12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0FF07-57C5-4B97-A7DF-B12A62BA48AF}" type="datetime1">
              <a:rPr kumimoji="1" lang="ja-JP" altLang="en-US" smtClean="0"/>
              <a:t>2022/1/13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27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33.png"/><Relationship Id="rId4" Type="http://schemas.openxmlformats.org/officeDocument/2006/relationships/chart" Target="../charts/chart1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microsoft.com/office/2007/relationships/hdphoto" Target="../media/hdphoto6.wdp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b="6308"/>
          <a:stretch/>
        </p:blipFill>
        <p:spPr>
          <a:xfrm flipV="1">
            <a:off x="0" y="-3053"/>
            <a:ext cx="12192000" cy="56105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6634" r="14233" b="14008"/>
          <a:stretch/>
        </p:blipFill>
        <p:spPr>
          <a:xfrm>
            <a:off x="10282857" y="4996554"/>
            <a:ext cx="1445488" cy="1389891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-266954" y="-58714"/>
            <a:ext cx="12725908" cy="25545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小学生向け</a:t>
            </a:r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講座</a:t>
            </a:r>
            <a:r>
              <a:rPr lang="en-US" altLang="ja-JP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algn="ctr"/>
            <a:r>
              <a:rPr lang="en-US" altLang="ja-JP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を学ぼう（冬）</a:t>
            </a:r>
            <a:endParaRPr lang="en-US" altLang="ja-JP" sz="8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57150">
                  <a:schemeClr val="bg1"/>
                </a:glow>
                <a:outerShdw blurRad="76200" dist="38100" dir="2700000" algn="tl">
                  <a:schemeClr val="bg1">
                    <a:alpha val="81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203844" y="2183069"/>
            <a:ext cx="5558670" cy="4947129"/>
            <a:chOff x="203844" y="1579468"/>
            <a:chExt cx="5558670" cy="494712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44" y="1782225"/>
              <a:ext cx="2792446" cy="4460518"/>
            </a:xfrm>
            <a:prstGeom prst="rect">
              <a:avLst/>
            </a:prstGeom>
            <a:effectLst>
              <a:glow rad="63500">
                <a:schemeClr val="bg1">
                  <a:alpha val="72000"/>
                </a:schemeClr>
              </a:glow>
            </a:effectLst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85250" l="7008" r="93531">
                          <a14:foregroundMark x1="40162" y1="72250" x2="40162" y2="72250"/>
                          <a14:foregroundMark x1="10782" y1="78000" x2="10782" y2="78000"/>
                          <a14:foregroundMark x1="87332" y1="56250" x2="87332" y2="56250"/>
                          <a14:foregroundMark x1="87332" y1="42500" x2="87332" y2="42500"/>
                          <a14:backgroundMark x1="63881" y1="39500" x2="63881" y2="39500"/>
                          <a14:backgroundMark x1="71968" y1="28750" x2="71968" y2="28750"/>
                          <a14:backgroundMark x1="76011" y1="54750" x2="76011" y2="54750"/>
                          <a14:backgroundMark x1="78167" y1="39500" x2="78167" y2="39500"/>
                          <a14:backgroundMark x1="76011" y1="44750" x2="76011" y2="44750"/>
                          <a14:backgroundMark x1="71429" y1="54500" x2="71429" y2="54500"/>
                          <a14:backgroundMark x1="66038" y1="62750" x2="66038" y2="62750"/>
                          <a14:backgroundMark x1="64960" y1="68250" x2="64960" y2="68250"/>
                          <a14:backgroundMark x1="66038" y1="72750" x2="66307" y2="73500"/>
                          <a14:backgroundMark x1="70889" y1="77000" x2="71159" y2="77750"/>
                          <a14:backgroundMark x1="73585" y1="73250" x2="73585" y2="73250"/>
                          <a14:backgroundMark x1="73315" y1="68750" x2="73315" y2="68750"/>
                          <a14:backgroundMark x1="76550" y1="77250" x2="76550" y2="77250"/>
                          <a14:backgroundMark x1="67655" y1="77500" x2="67655" y2="77500"/>
                          <a14:backgroundMark x1="58760" y1="79750" x2="58760" y2="79750"/>
                          <a14:backgroundMark x1="60377" y1="71000" x2="60377" y2="71000"/>
                          <a14:backgroundMark x1="62264" y1="60750" x2="62264" y2="60750"/>
                          <a14:backgroundMark x1="64690" y1="50500" x2="64690" y2="50000"/>
                          <a14:backgroundMark x1="63612" y1="44750" x2="63612" y2="44750"/>
                          <a14:backgroundMark x1="59569" y1="38000" x2="59569" y2="38000"/>
                          <a14:backgroundMark x1="60647" y1="35500" x2="60647" y2="35500"/>
                          <a14:backgroundMark x1="61995" y1="30750" x2="61995" y2="30750"/>
                          <a14:backgroundMark x1="63073" y1="28750" x2="63073" y2="28750"/>
                          <a14:backgroundMark x1="65229" y1="26500" x2="65229" y2="26500"/>
                          <a14:backgroundMark x1="69272" y1="26250" x2="69272" y2="26250"/>
                          <a14:backgroundMark x1="72776" y1="25250" x2="72776" y2="25250"/>
                          <a14:backgroundMark x1="75202" y1="24750" x2="75741" y2="24750"/>
                          <a14:backgroundMark x1="78437" y1="25500" x2="78437" y2="25500"/>
                          <a14:backgroundMark x1="80323" y1="28250" x2="80323" y2="28250"/>
                          <a14:backgroundMark x1="80323" y1="29500" x2="80323" y2="29500"/>
                          <a14:backgroundMark x1="80054" y1="33000" x2="80054" y2="34000"/>
                          <a14:backgroundMark x1="80863" y1="38000" x2="80863" y2="38000"/>
                          <a14:backgroundMark x1="80863" y1="38500" x2="80323" y2="39750"/>
                          <a14:backgroundMark x1="79245" y1="44250" x2="79245" y2="44250"/>
                          <a14:backgroundMark x1="76819" y1="40750" x2="76819" y2="40750"/>
                          <a14:backgroundMark x1="70350" y1="41500" x2="68733" y2="42500"/>
                          <a14:backgroundMark x1="59838" y1="43500" x2="59838" y2="43500"/>
                          <a14:backgroundMark x1="61456" y1="46250" x2="61456" y2="46250"/>
                          <a14:backgroundMark x1="67925" y1="53750" x2="67925" y2="53750"/>
                          <a14:backgroundMark x1="66038" y1="56000" x2="64960" y2="57250"/>
                          <a14:backgroundMark x1="62264" y1="58500" x2="62264" y2="58500"/>
                          <a14:backgroundMark x1="63881" y1="55750" x2="63881" y2="55750"/>
                          <a14:backgroundMark x1="62534" y1="55500" x2="61995" y2="56250"/>
                          <a14:backgroundMark x1="63073" y1="53500" x2="63073" y2="53500"/>
                          <a14:backgroundMark x1="65499" y1="58750" x2="65499" y2="58750"/>
                          <a14:backgroundMark x1="68464" y1="60500" x2="68733" y2="61000"/>
                          <a14:backgroundMark x1="74124" y1="65500" x2="74124" y2="65500"/>
                          <a14:backgroundMark x1="74933" y1="63750" x2="74933" y2="63750"/>
                          <a14:backgroundMark x1="76011" y1="60250" x2="76011" y2="60250"/>
                          <a14:backgroundMark x1="76011" y1="59500" x2="76011" y2="59500"/>
                          <a14:backgroundMark x1="76280" y1="58500" x2="76280" y2="58500"/>
                          <a14:backgroundMark x1="77089" y1="57750" x2="77089" y2="57750"/>
                          <a14:backgroundMark x1="78437" y1="57250" x2="78437" y2="57250"/>
                          <a14:backgroundMark x1="79245" y1="57000" x2="79245" y2="57000"/>
                          <a14:backgroundMark x1="80054" y1="57250" x2="80054" y2="57250"/>
                          <a14:backgroundMark x1="77628" y1="48750" x2="77628" y2="48750"/>
                          <a14:backgroundMark x1="65768" y1="45750" x2="65229" y2="45750"/>
                          <a14:backgroundMark x1="62534" y1="46000" x2="61995" y2="47000"/>
                          <a14:backgroundMark x1="70081" y1="65250" x2="70081" y2="65250"/>
                          <a14:backgroundMark x1="74663" y1="69250" x2="74663" y2="70000"/>
                          <a14:backgroundMark x1="74933" y1="73000" x2="74933" y2="74000"/>
                          <a14:backgroundMark x1="74933" y1="76250" x2="74933" y2="76250"/>
                          <a14:backgroundMark x1="76280" y1="80250" x2="76280" y2="80250"/>
                          <a14:backgroundMark x1="76280" y1="81000" x2="76280" y2="81000"/>
                          <a14:backgroundMark x1="77089" y1="81750" x2="78976" y2="82000"/>
                          <a14:backgroundMark x1="80593" y1="82000" x2="80593" y2="82000"/>
                          <a14:backgroundMark x1="80593" y1="82000" x2="80593" y2="82000"/>
                          <a14:backgroundMark x1="80863" y1="80000" x2="80863" y2="79500"/>
                          <a14:backgroundMark x1="78976" y1="78500" x2="76819" y2="78500"/>
                          <a14:backgroundMark x1="73585" y1="78250" x2="71698" y2="78750"/>
                          <a14:backgroundMark x1="67925" y1="77000" x2="67925" y2="77000"/>
                          <a14:backgroundMark x1="64960" y1="77500" x2="64151" y2="79000"/>
                          <a14:backgroundMark x1="63342" y1="80750" x2="62534" y2="82250"/>
                          <a14:backgroundMark x1="62534" y1="82500" x2="62534" y2="82500"/>
                          <a14:backgroundMark x1="61725" y1="80750" x2="61725" y2="80750"/>
                          <a14:backgroundMark x1="61186" y1="80000" x2="61186" y2="80000"/>
                          <a14:backgroundMark x1="60647" y1="78750" x2="60647" y2="78000"/>
                          <a14:backgroundMark x1="60647" y1="75500" x2="60647" y2="75500"/>
                          <a14:backgroundMark x1="60108" y1="67750" x2="60108" y2="67750"/>
                          <a14:backgroundMark x1="60108" y1="64500" x2="60108" y2="64500"/>
                          <a14:backgroundMark x1="60108" y1="63500" x2="60108" y2="63500"/>
                          <a14:backgroundMark x1="60108" y1="62750" x2="60108" y2="62750"/>
                          <a14:backgroundMark x1="60377" y1="62000" x2="60377" y2="62000"/>
                          <a14:backgroundMark x1="60647" y1="60250" x2="60647" y2="60250"/>
                          <a14:backgroundMark x1="61186" y1="59500" x2="61186" y2="59500"/>
                          <a14:backgroundMark x1="62534" y1="56250" x2="63342" y2="56250"/>
                          <a14:backgroundMark x1="64151" y1="55250" x2="64151" y2="55250"/>
                          <a14:backgroundMark x1="65229" y1="54500" x2="66846" y2="54500"/>
                          <a14:backgroundMark x1="67925" y1="54500" x2="70350" y2="54500"/>
                          <a14:backgroundMark x1="71429" y1="54500" x2="73585" y2="53750"/>
                          <a14:backgroundMark x1="74663" y1="53250" x2="75202" y2="5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0978" flipH="1">
              <a:off x="1174053" y="1579468"/>
              <a:ext cx="4588461" cy="4947129"/>
            </a:xfrm>
            <a:prstGeom prst="rect">
              <a:avLst/>
            </a:prstGeom>
            <a:effectLst>
              <a:glow rad="38100">
                <a:schemeClr val="bg1">
                  <a:alpha val="70000"/>
                </a:schemeClr>
              </a:glow>
            </a:effectLst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750" b="85250" l="6739" r="46631">
                          <a14:foregroundMark x1="10782" y1="78000" x2="10782" y2="78000"/>
                          <a14:foregroundMark x1="87332" y1="56250" x2="87332" y2="56250"/>
                          <a14:foregroundMark x1="87332" y1="42500" x2="87332" y2="42500"/>
                          <a14:backgroundMark x1="63881" y1="39500" x2="63881" y2="39500"/>
                          <a14:backgroundMark x1="71968" y1="28750" x2="71968" y2="28750"/>
                          <a14:backgroundMark x1="76011" y1="54750" x2="76011" y2="54750"/>
                          <a14:backgroundMark x1="78167" y1="39500" x2="78167" y2="39500"/>
                          <a14:backgroundMark x1="76011" y1="44750" x2="76011" y2="44750"/>
                          <a14:backgroundMark x1="71429" y1="54500" x2="71429" y2="54500"/>
                          <a14:backgroundMark x1="66038" y1="62750" x2="66038" y2="62750"/>
                          <a14:backgroundMark x1="64960" y1="68250" x2="64960" y2="68250"/>
                          <a14:backgroundMark x1="66038" y1="72750" x2="66307" y2="73500"/>
                          <a14:backgroundMark x1="70889" y1="77000" x2="71159" y2="77750"/>
                          <a14:backgroundMark x1="73585" y1="73250" x2="73585" y2="73250"/>
                          <a14:backgroundMark x1="73315" y1="68750" x2="73315" y2="68750"/>
                          <a14:backgroundMark x1="76550" y1="77250" x2="76550" y2="77250"/>
                          <a14:backgroundMark x1="67655" y1="77500" x2="67655" y2="77500"/>
                          <a14:backgroundMark x1="58760" y1="79750" x2="58760" y2="79750"/>
                          <a14:backgroundMark x1="60377" y1="71000" x2="60377" y2="71000"/>
                          <a14:backgroundMark x1="62264" y1="60750" x2="62264" y2="60750"/>
                          <a14:backgroundMark x1="64690" y1="50500" x2="64690" y2="50000"/>
                          <a14:backgroundMark x1="63612" y1="44750" x2="63612" y2="44750"/>
                          <a14:backgroundMark x1="59569" y1="38000" x2="59569" y2="38000"/>
                          <a14:backgroundMark x1="60647" y1="35500" x2="60647" y2="35500"/>
                          <a14:backgroundMark x1="61995" y1="30750" x2="61995" y2="30750"/>
                          <a14:backgroundMark x1="63073" y1="28750" x2="63073" y2="28750"/>
                          <a14:backgroundMark x1="65229" y1="26500" x2="65229" y2="26500"/>
                          <a14:backgroundMark x1="69272" y1="26250" x2="69272" y2="26250"/>
                          <a14:backgroundMark x1="72776" y1="25250" x2="72776" y2="25250"/>
                          <a14:backgroundMark x1="75202" y1="24750" x2="75741" y2="24750"/>
                          <a14:backgroundMark x1="78437" y1="25500" x2="78437" y2="25500"/>
                          <a14:backgroundMark x1="80323" y1="28250" x2="80323" y2="28250"/>
                          <a14:backgroundMark x1="80323" y1="29500" x2="80323" y2="29500"/>
                          <a14:backgroundMark x1="80054" y1="33000" x2="80054" y2="34000"/>
                          <a14:backgroundMark x1="80863" y1="38000" x2="80863" y2="38000"/>
                          <a14:backgroundMark x1="80863" y1="38500" x2="80323" y2="39750"/>
                          <a14:backgroundMark x1="79245" y1="44250" x2="79245" y2="44250"/>
                          <a14:backgroundMark x1="76819" y1="40750" x2="76819" y2="40750"/>
                          <a14:backgroundMark x1="70350" y1="41500" x2="68733" y2="42500"/>
                          <a14:backgroundMark x1="59838" y1="43500" x2="59838" y2="43500"/>
                          <a14:backgroundMark x1="61456" y1="46250" x2="61456" y2="46250"/>
                          <a14:backgroundMark x1="67925" y1="53750" x2="67925" y2="53750"/>
                          <a14:backgroundMark x1="66038" y1="56000" x2="64960" y2="57250"/>
                          <a14:backgroundMark x1="62264" y1="58500" x2="62264" y2="58500"/>
                          <a14:backgroundMark x1="63881" y1="55750" x2="63881" y2="55750"/>
                          <a14:backgroundMark x1="62534" y1="55500" x2="61995" y2="56250"/>
                          <a14:backgroundMark x1="63073" y1="53500" x2="63073" y2="53500"/>
                          <a14:backgroundMark x1="65499" y1="58750" x2="65499" y2="58750"/>
                          <a14:backgroundMark x1="68464" y1="60500" x2="68733" y2="61000"/>
                          <a14:backgroundMark x1="74124" y1="65500" x2="74124" y2="65500"/>
                          <a14:backgroundMark x1="74933" y1="63750" x2="74933" y2="63750"/>
                          <a14:backgroundMark x1="76011" y1="60250" x2="76011" y2="60250"/>
                          <a14:backgroundMark x1="76011" y1="59500" x2="76011" y2="59500"/>
                          <a14:backgroundMark x1="76280" y1="58500" x2="76280" y2="58500"/>
                          <a14:backgroundMark x1="77089" y1="57750" x2="77089" y2="57750"/>
                          <a14:backgroundMark x1="78437" y1="57250" x2="78437" y2="57250"/>
                          <a14:backgroundMark x1="79245" y1="57000" x2="79245" y2="57000"/>
                          <a14:backgroundMark x1="80054" y1="57250" x2="80054" y2="57250"/>
                          <a14:backgroundMark x1="77628" y1="48750" x2="77628" y2="48750"/>
                          <a14:backgroundMark x1="65768" y1="45750" x2="65229" y2="45750"/>
                          <a14:backgroundMark x1="62534" y1="46000" x2="61995" y2="47000"/>
                          <a14:backgroundMark x1="70081" y1="65250" x2="70081" y2="65250"/>
                          <a14:backgroundMark x1="74663" y1="69250" x2="74663" y2="70000"/>
                          <a14:backgroundMark x1="74933" y1="73000" x2="74933" y2="74000"/>
                          <a14:backgroundMark x1="74933" y1="76250" x2="74933" y2="76250"/>
                          <a14:backgroundMark x1="76280" y1="80250" x2="76280" y2="80250"/>
                          <a14:backgroundMark x1="76280" y1="81000" x2="76280" y2="81000"/>
                          <a14:backgroundMark x1="77089" y1="81750" x2="78976" y2="82000"/>
                          <a14:backgroundMark x1="80593" y1="82000" x2="80593" y2="82000"/>
                          <a14:backgroundMark x1="80593" y1="82000" x2="80593" y2="82000"/>
                          <a14:backgroundMark x1="80863" y1="80000" x2="80863" y2="79500"/>
                          <a14:backgroundMark x1="78976" y1="78500" x2="76819" y2="78500"/>
                          <a14:backgroundMark x1="73585" y1="78250" x2="71698" y2="78750"/>
                          <a14:backgroundMark x1="67925" y1="77000" x2="67925" y2="77000"/>
                          <a14:backgroundMark x1="64960" y1="77500" x2="64151" y2="79000"/>
                          <a14:backgroundMark x1="63342" y1="80750" x2="62534" y2="82250"/>
                          <a14:backgroundMark x1="62534" y1="82500" x2="62534" y2="82500"/>
                          <a14:backgroundMark x1="61725" y1="80750" x2="61725" y2="80750"/>
                          <a14:backgroundMark x1="61186" y1="80000" x2="61186" y2="80000"/>
                          <a14:backgroundMark x1="60647" y1="78750" x2="60647" y2="78000"/>
                          <a14:backgroundMark x1="60647" y1="75500" x2="60647" y2="75500"/>
                          <a14:backgroundMark x1="60108" y1="67750" x2="60108" y2="67750"/>
                          <a14:backgroundMark x1="60108" y1="64500" x2="60108" y2="64500"/>
                          <a14:backgroundMark x1="60108" y1="63500" x2="60108" y2="63500"/>
                          <a14:backgroundMark x1="60108" y1="62750" x2="60108" y2="62750"/>
                          <a14:backgroundMark x1="60377" y1="62000" x2="60377" y2="62000"/>
                          <a14:backgroundMark x1="60647" y1="60250" x2="60647" y2="60250"/>
                          <a14:backgroundMark x1="61186" y1="59500" x2="61186" y2="59500"/>
                          <a14:backgroundMark x1="62534" y1="56250" x2="63342" y2="56250"/>
                          <a14:backgroundMark x1="64151" y1="55250" x2="64151" y2="55250"/>
                          <a14:backgroundMark x1="65229" y1="54500" x2="66846" y2="54500"/>
                          <a14:backgroundMark x1="67925" y1="54500" x2="70350" y2="54500"/>
                          <a14:backgroundMark x1="71429" y1="54500" x2="73585" y2="53750"/>
                          <a14:backgroundMark x1="74663" y1="53250" x2="75202" y2="53000"/>
                          <a14:backgroundMark x1="35849" y1="51000" x2="35849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47911" r="53067" b="15200"/>
            <a:stretch/>
          </p:blipFill>
          <p:spPr>
            <a:xfrm>
              <a:off x="2478109" y="5171889"/>
              <a:ext cx="1036359" cy="1045783"/>
            </a:xfrm>
            <a:prstGeom prst="rect">
              <a:avLst/>
            </a:prstGeom>
            <a:effectLst>
              <a:glow rad="38100">
                <a:schemeClr val="bg1">
                  <a:alpha val="70000"/>
                </a:schemeClr>
              </a:glow>
            </a:effectLst>
          </p:spPr>
        </p:pic>
      </p:grpSp>
      <p:sp>
        <p:nvSpPr>
          <p:cNvPr id="11" name="タイトル 1"/>
          <p:cNvSpPr>
            <a:spLocks noGrp="1"/>
          </p:cNvSpPr>
          <p:nvPr>
            <p:ph type="ctrTitle"/>
          </p:nvPr>
        </p:nvSpPr>
        <p:spPr>
          <a:xfrm>
            <a:off x="4740891" y="3431697"/>
            <a:ext cx="7269139" cy="251184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ja-JP" altLang="en-US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開始</a:t>
            </a:r>
            <a:r>
              <a:rPr lang="ja-JP" altLang="en-US" sz="66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までもうしばらく</a:t>
            </a:r>
            <a:r>
              <a:rPr lang="en-US" altLang="ja-JP" sz="66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66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8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18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お待ち</a:t>
            </a:r>
            <a:r>
              <a:rPr lang="ja-JP" altLang="en-US" sz="66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ください</a:t>
            </a:r>
            <a:endParaRPr kumimoji="1" lang="ja-JP" altLang="en-US" sz="66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285077" y="3285393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かいし</a:t>
            </a:r>
            <a:endParaRPr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777826" y="4596444"/>
            <a:ext cx="393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3930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3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クイズ②</a:t>
            </a:r>
            <a:endParaRPr kumimoji="1" lang="ja-JP" altLang="en-US" sz="13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26" y="1010653"/>
            <a:ext cx="1260000" cy="126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26" y="1010653"/>
            <a:ext cx="1260000" cy="126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6" y="1016514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258908"/>
            <a:ext cx="8817098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大阪湾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に流れ着いた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ゴミ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lang="en-US" altLang="ja-JP" sz="5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05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なか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で、もっとも多いものは？</a:t>
            </a:r>
            <a:endParaRPr lang="ja-JP" altLang="en-US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12285" y="33439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おおさかわん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445083" y="29781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ごみ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75996" y="132566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09160" y="33439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なが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9964312" y="2675768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きんぞく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211773" y="2704563"/>
            <a:ext cx="3780831" cy="39860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4195165" y="2704563"/>
            <a:ext cx="3780831" cy="39860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8178557" y="2704563"/>
            <a:ext cx="3780831" cy="39860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0214" y="2779553"/>
            <a:ext cx="3430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</a:t>
            </a:r>
            <a:r>
              <a:rPr kumimoji="1"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</a:t>
            </a:r>
            <a:endParaRPr kumimoji="1" lang="en-US" altLang="ja-JP" sz="4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49742" y="2780054"/>
            <a:ext cx="3071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ガラス</a:t>
            </a:r>
            <a:endParaRPr kumimoji="1" lang="en-US" altLang="ja-JP" sz="6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685497" y="2767431"/>
            <a:ext cx="27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 金属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52" name="Picture 4" descr="ペットボトル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75" y="3510953"/>
            <a:ext cx="1457397" cy="22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レジ袋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72" y="4752447"/>
            <a:ext cx="1863624" cy="1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薬のイラスト「粉薬」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" y="3627068"/>
            <a:ext cx="1454182" cy="144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お菓子の袋のゴミのイラス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1" y="4299712"/>
            <a:ext cx="1338688" cy="13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冷凍食品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37" y="3536533"/>
            <a:ext cx="1552702" cy="15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割れたガラスのイラスト（フロートガラス）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1" y="3837958"/>
            <a:ext cx="2781771" cy="27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スキレットのイラスト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12" y="3859446"/>
            <a:ext cx="1469053" cy="146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玉鋼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702" y="4350523"/>
            <a:ext cx="2592943" cy="25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いろいろなネジのイラスト（六角穴付きボルト）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3704">
            <a:off x="8535647" y="4184699"/>
            <a:ext cx="777509" cy="7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仕切ありのテイクアウト用の容器のイラス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6" y="4752447"/>
            <a:ext cx="1938156" cy="19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7510341" y="316107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1509590" y="2693344"/>
            <a:ext cx="1363996" cy="2868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ぷらすちっく</a:t>
            </a:r>
            <a:endParaRPr lang="ja-JP" altLang="en-US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5879093" y="2681392"/>
            <a:ext cx="1363996" cy="2868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がらす</a:t>
            </a:r>
          </a:p>
        </p:txBody>
      </p:sp>
    </p:spTree>
    <p:extLst>
      <p:ext uri="{BB962C8B-B14F-4D97-AF65-F5344CB8AC3E}">
        <p14:creationId xmlns:p14="http://schemas.microsoft.com/office/powerpoint/2010/main" val="235181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05168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endParaRPr kumimoji="1" lang="en-US" altLang="ja-JP" sz="115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73552" y="23181"/>
            <a:ext cx="4549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558177" y="6575321"/>
            <a:ext cx="1673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出典：環境省</a:t>
            </a:r>
            <a:r>
              <a:rPr kumimoji="1" lang="en-US" altLang="ja-JP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HP</a:t>
            </a:r>
          </a:p>
        </p:txBody>
      </p:sp>
      <p:graphicFrame>
        <p:nvGraphicFramePr>
          <p:cNvPr id="10" name="グラフ 9"/>
          <p:cNvGraphicFramePr/>
          <p:nvPr>
            <p:extLst>
              <p:ext uri="{D42A27DB-BD31-4B8C-83A1-F6EECF244321}">
                <p14:modId xmlns:p14="http://schemas.microsoft.com/office/powerpoint/2010/main" val="584900699"/>
              </p:ext>
            </p:extLst>
          </p:nvPr>
        </p:nvGraphicFramePr>
        <p:xfrm>
          <a:off x="6003464" y="199224"/>
          <a:ext cx="6422149" cy="600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658" y1="16387" x2="83658" y2="16387"/>
                        <a14:foregroundMark x1="79545" y1="89916" x2="79545" y2="89916"/>
                        <a14:foregroundMark x1="6818" y1="75105" x2="6818" y2="75105"/>
                        <a14:backgroundMark x1="34957" y1="10189" x2="34957" y2="10189"/>
                        <a14:backgroundMark x1="22078" y1="7563" x2="22078" y2="7563"/>
                        <a14:backgroundMark x1="22403" y1="18067" x2="22403" y2="18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518" y="209338"/>
            <a:ext cx="5633192" cy="580389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969403" y="1672225"/>
            <a:ext cx="4267515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プラスチック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全体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の８割以上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ごみ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のなかには、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食品包装材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レジ</a:t>
            </a:r>
            <a:r>
              <a:rPr kumimoji="1" lang="ja-JP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ぶくろ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ペットボトル　</a:t>
            </a:r>
            <a:r>
              <a:rPr kumimoji="1" lang="ja-JP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などが多い</a:t>
            </a:r>
            <a:endParaRPr kumimoji="1" lang="en-US" altLang="ja-JP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8" name="Picture 4" descr="ペットボトルのイラス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74" y="1268962"/>
            <a:ext cx="642301" cy="9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仕切ありのテイクアウト用の容器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92" y="3758883"/>
            <a:ext cx="1217996" cy="12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薬のイラスト「粉薬」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54" y="5267713"/>
            <a:ext cx="1454182" cy="144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お菓子の袋のゴミのイラスト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27" y="4848507"/>
            <a:ext cx="1338688" cy="13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コネクタ 4"/>
          <p:cNvCxnSpPr/>
          <p:nvPr/>
        </p:nvCxnSpPr>
        <p:spPr>
          <a:xfrm flipH="1">
            <a:off x="9245910" y="370252"/>
            <a:ext cx="5204" cy="18509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7089023" y="1388102"/>
            <a:ext cx="1344031" cy="11722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2036" y1="19437" x2="82036" y2="19437"/>
                        <a14:backgroundMark x1="34431" y1="6197" x2="34431" y2="6197"/>
                        <a14:backgroundMark x1="28443" y1="15211" x2="28443" y2="15211"/>
                        <a14:backgroundMark x1="27844" y1="21972" x2="27844" y2="21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7790" y="2042799"/>
            <a:ext cx="2036240" cy="2164268"/>
          </a:xfrm>
          <a:prstGeom prst="rect">
            <a:avLst/>
          </a:prstGeom>
        </p:spPr>
      </p:pic>
      <p:pic>
        <p:nvPicPr>
          <p:cNvPr id="1030" name="Picture 6" descr="レジ袋のイラスト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77" y="2435174"/>
            <a:ext cx="1004068" cy="10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3491268" y="1483898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ぷ　ら　す　ち　っ　</a:t>
            </a:r>
            <a:r>
              <a:rPr kumimoji="1" lang="ja-JP" alt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113259" y="5802841"/>
            <a:ext cx="2002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ぺっとぼ</a:t>
            </a:r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とる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149015" y="2265897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07972" y="2283326"/>
            <a:ext cx="1390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わり　　いじょう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87358" y="4266402"/>
            <a:ext cx="191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しょく</a:t>
            </a:r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ひんほうそうざい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262736" y="5048401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れじ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2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吹き出し 19"/>
          <p:cNvSpPr/>
          <p:nvPr/>
        </p:nvSpPr>
        <p:spPr>
          <a:xfrm>
            <a:off x="7291062" y="1213136"/>
            <a:ext cx="4740517" cy="1985436"/>
          </a:xfrm>
          <a:prstGeom prst="wedgeRoundRectCallout">
            <a:avLst>
              <a:gd name="adj1" fmla="val 15871"/>
              <a:gd name="adj2" fmla="val 6427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海や川、まちの清掃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活動に参加しよう！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173264" y="5368430"/>
            <a:ext cx="5579836" cy="1321326"/>
          </a:xfrm>
          <a:prstGeom prst="wedgeRoundRectCallout">
            <a:avLst>
              <a:gd name="adj1" fmla="val 56974"/>
              <a:gd name="adj2" fmla="val 34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ごみのポイ捨てはしない</a:t>
            </a:r>
            <a:endParaRPr kumimoji="1" lang="ja-JP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角丸四角形吹き出し 2"/>
          <p:cNvSpPr/>
          <p:nvPr/>
        </p:nvSpPr>
        <p:spPr>
          <a:xfrm>
            <a:off x="116114" y="1284162"/>
            <a:ext cx="4978811" cy="1691267"/>
          </a:xfrm>
          <a:prstGeom prst="wedgeRoundRectCallout">
            <a:avLst>
              <a:gd name="adj1" fmla="val 2250"/>
              <a:gd name="adj2" fmla="val 7296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マイボトル・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マイバッグを使おう！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74" name="Picture 2" descr="エコバッグを持つ大家族のイラスト（男性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6" y="2783764"/>
            <a:ext cx="906288" cy="25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マイボトル・水筒を持つ人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3" y="2783764"/>
            <a:ext cx="1838966" cy="23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ビン・缶のゴミ箱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85" y="5368430"/>
            <a:ext cx="1122255" cy="13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汚れた海のイラスト（環境問題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54" y="1967962"/>
            <a:ext cx="3221978" cy="30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川・河原のイラスト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118" y="3403334"/>
            <a:ext cx="2124983" cy="19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ゴミ拾いをする人のイラスト（男の子）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90" y="3466355"/>
            <a:ext cx="1516021" cy="16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ゴミ拾いをする人のイラスト（女の子）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530" y="2935852"/>
            <a:ext cx="1571940" cy="16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ゴミの分別のイラスト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77" y="4937957"/>
            <a:ext cx="2213306" cy="19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2303105" y="5439457"/>
            <a:ext cx="888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ぽいすて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6788" y="1229508"/>
            <a:ext cx="1063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まいぼ</a:t>
            </a:r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14926" y="1935037"/>
            <a:ext cx="102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まいばっぐ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75440" y="1915987"/>
            <a:ext cx="532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79596" y="1305708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52333" y="2037915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さんか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50526" y="132258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かわ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663840" y="1305708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せいそう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6884" y="2028114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かつどう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170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3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クイズ③</a:t>
            </a:r>
            <a:endParaRPr kumimoji="1" lang="ja-JP" altLang="en-US" sz="13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990600"/>
            <a:ext cx="1260000" cy="12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74" y="99060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817098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家庭から二酸化炭素が出る量</a:t>
            </a:r>
            <a:endParaRPr lang="en-US" altLang="ja-JP" sz="5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0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で１番多いのはどれ？</a:t>
            </a:r>
            <a:endParaRPr lang="ja-JP" altLang="en-US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54075" y="2320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かてい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05359" y="179573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err="1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にさん</a:t>
            </a:r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かたんそ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179464" y="232077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312547" y="23207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りょう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1294511" y="2785056"/>
            <a:ext cx="1401018" cy="2850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しょうめい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211773" y="2704562"/>
            <a:ext cx="3780831" cy="402542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4195165" y="2704562"/>
            <a:ext cx="3780831" cy="402542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8178557" y="2704562"/>
            <a:ext cx="3780831" cy="402542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14111" y="2796891"/>
            <a:ext cx="3517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自動車</a:t>
            </a:r>
            <a:endParaRPr kumimoji="1" lang="en-US" altLang="ja-JP" sz="6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667090" y="2790763"/>
            <a:ext cx="27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 </a:t>
            </a:r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暖房</a:t>
            </a:r>
          </a:p>
        </p:txBody>
      </p:sp>
      <p:pic>
        <p:nvPicPr>
          <p:cNvPr id="1028" name="Picture 4" descr="照明のイラスト「白熱電球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9" y="3934023"/>
            <a:ext cx="1913662" cy="17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冷蔵庫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43" y="4842068"/>
            <a:ext cx="1532918" cy="16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スティック型掃除機のイラス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184">
            <a:off x="1727231" y="4655554"/>
            <a:ext cx="1531961" cy="193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液晶テレビ・モニタのイラス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5" y="5688984"/>
            <a:ext cx="1165705" cy="9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311429" y="2744503"/>
            <a:ext cx="3597460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ja-JP" altLang="en-US" sz="47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照明・</a:t>
            </a:r>
            <a:endParaRPr kumimoji="1" lang="en-US" altLang="ja-JP" sz="47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7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47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 家電製品</a:t>
            </a:r>
            <a:endParaRPr kumimoji="1" lang="en-US" altLang="ja-JP" sz="47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40" name="Picture 16" descr="赤の自動車のイラスト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54" y="3844545"/>
            <a:ext cx="19050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緑の自動車のイラスト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0436" y="4863208"/>
            <a:ext cx="2278001" cy="16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電気ストーブのイラスト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74" y="4127529"/>
            <a:ext cx="2363359" cy="23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792376" y="122043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ばん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24232" y="121137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2428447" y="3520918"/>
            <a:ext cx="1522300" cy="30533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かでん</a:t>
            </a:r>
            <a:r>
              <a:rPr lang="ja-JP" alt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</a:t>
            </a: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ひん</a:t>
            </a:r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5689955" y="2691415"/>
            <a:ext cx="1401018" cy="2850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じどうしゃ</a:t>
            </a: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9673347" y="2679029"/>
            <a:ext cx="1401018" cy="2850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だんぼう</a:t>
            </a:r>
          </a:p>
        </p:txBody>
      </p:sp>
    </p:spTree>
    <p:extLst>
      <p:ext uri="{BB962C8B-B14F-4D97-AF65-F5344CB8AC3E}">
        <p14:creationId xmlns:p14="http://schemas.microsoft.com/office/powerpoint/2010/main" val="198340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0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98352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endParaRPr kumimoji="1" lang="en-US" altLang="ja-JP" sz="115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96286" y="16344"/>
            <a:ext cx="40575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照明・</a:t>
            </a:r>
            <a:endParaRPr kumimoji="1" lang="en-US" altLang="ja-JP" sz="5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家電製品など</a:t>
            </a:r>
            <a:endParaRPr kumimoji="1"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93818" y="6575321"/>
            <a:ext cx="969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：温室効果ガスインベントリオフィス</a:t>
            </a:r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／全国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地球温暖化防止活動推進</a:t>
            </a:r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センターウェブサイト（</a:t>
            </a:r>
            <a:r>
              <a:rPr kumimoji="1" lang="en-US" altLang="ja-JP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https://www.jccca.org/</a:t>
            </a:r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3" name="グラフ 12"/>
          <p:cNvGraphicFramePr/>
          <p:nvPr>
            <p:extLst>
              <p:ext uri="{D42A27DB-BD31-4B8C-83A1-F6EECF244321}">
                <p14:modId xmlns:p14="http://schemas.microsoft.com/office/powerpoint/2010/main" val="2308825178"/>
              </p:ext>
            </p:extLst>
          </p:nvPr>
        </p:nvGraphicFramePr>
        <p:xfrm>
          <a:off x="5946314" y="199224"/>
          <a:ext cx="6422149" cy="600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3519961" y="2552985"/>
            <a:ext cx="24978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たと</a:t>
            </a:r>
            <a:r>
              <a:rPr kumimoji="1" lang="ja-JP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えば、</a:t>
            </a:r>
            <a:endParaRPr kumimoji="1" lang="en-US" altLang="ja-JP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・でんき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れいぞうこ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・そうじき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・テレビ　</a:t>
            </a:r>
            <a:r>
              <a:rPr kumimoji="1" lang="ja-JP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endParaRPr kumimoji="1"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Picture 4" descr="照明のイラスト「白熱電球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88" y="299973"/>
            <a:ext cx="1197499" cy="111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赤の自動車のイラス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81" y="4133667"/>
            <a:ext cx="1380727" cy="10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液晶テレビ・モニタのイラス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250" y="2788823"/>
            <a:ext cx="927246" cy="7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電気ストーブ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45" y="3217304"/>
            <a:ext cx="903917" cy="9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8157411" y="2652257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年度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家庭から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二酸化炭素排出量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20177" y="5960846"/>
            <a:ext cx="297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3,917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［</a:t>
            </a:r>
            <a:r>
              <a: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kgCO2/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世帯］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28504" y="5363605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てれ</a:t>
            </a:r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び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126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吹き出し 19"/>
          <p:cNvSpPr/>
          <p:nvPr/>
        </p:nvSpPr>
        <p:spPr>
          <a:xfrm>
            <a:off x="7291062" y="1373874"/>
            <a:ext cx="4740517" cy="1824697"/>
          </a:xfrm>
          <a:prstGeom prst="wedgeRoundRectCallout">
            <a:avLst>
              <a:gd name="adj1" fmla="val 15871"/>
              <a:gd name="adj2" fmla="val 6427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電車やバスを使おう</a:t>
            </a:r>
            <a:r>
              <a:rPr kumimoji="1" lang="en-US" altLang="ja-JP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</a:p>
          <a:p>
            <a:endParaRPr kumimoji="1" lang="en-US" altLang="ja-JP" sz="105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ちか</a:t>
            </a:r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くなら歩く！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2674357" y="5013986"/>
            <a:ext cx="5486229" cy="1671766"/>
          </a:xfrm>
          <a:prstGeom prst="wedgeRoundRectCallout">
            <a:avLst>
              <a:gd name="adj1" fmla="val -55992"/>
              <a:gd name="adj2" fmla="val 1443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エネルギーがどのように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作られているか知ろう！</a:t>
            </a:r>
            <a:endParaRPr kumimoji="1" lang="ja-JP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角丸四角形吹き出し 2"/>
          <p:cNvSpPr/>
          <p:nvPr/>
        </p:nvSpPr>
        <p:spPr>
          <a:xfrm>
            <a:off x="320842" y="1576100"/>
            <a:ext cx="3565492" cy="1824697"/>
          </a:xfrm>
          <a:prstGeom prst="wedgeRoundRectCallout">
            <a:avLst>
              <a:gd name="adj1" fmla="val 62595"/>
              <a:gd name="adj2" fmla="val 273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でんきは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r"/>
            <a:endParaRPr kumimoji="1" lang="en-US" altLang="ja-JP" sz="105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こまめ</a:t>
            </a:r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に消す！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32" name="Picture 8" descr="若葉の生えた地球のイラス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25" y="2290615"/>
            <a:ext cx="2478043" cy="26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スイッチを切っている男性のイラスト（節電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06" y="1242462"/>
            <a:ext cx="2096306" cy="20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テレビの電源を切っている人のイラスト（節電）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" y="1138975"/>
            <a:ext cx="1915128" cy="15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キラキラ飾りのイラスト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/>
          <a:stretch/>
        </p:blipFill>
        <p:spPr bwMode="auto">
          <a:xfrm>
            <a:off x="4636168" y="3703660"/>
            <a:ext cx="800164" cy="12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キラキラ飾りのイラスト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3"/>
          <a:stretch/>
        </p:blipFill>
        <p:spPr bwMode="auto">
          <a:xfrm>
            <a:off x="6056666" y="1835069"/>
            <a:ext cx="1136380" cy="7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電車のイラスト（水色）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23" y="3177625"/>
            <a:ext cx="28575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高速バスのイラスト（緑）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6725" y="4056600"/>
            <a:ext cx="1801937" cy="97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遠足のイラスト「お出かけしている子供達」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41" b="97085" l="0" r="73111">
                        <a14:foregroundMark x1="35111" y1="16618" x2="35111" y2="16618"/>
                        <a14:foregroundMark x1="54444" y1="19825" x2="54444" y2="19825"/>
                        <a14:foregroundMark x1="24667" y1="78134" x2="24667" y2="78134"/>
                        <a14:foregroundMark x1="11333" y1="93003" x2="11333" y2="93003"/>
                        <a14:foregroundMark x1="34222" y1="88630" x2="34222" y2="8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8" r="28218"/>
          <a:stretch/>
        </p:blipFill>
        <p:spPr bwMode="auto">
          <a:xfrm>
            <a:off x="8197162" y="3940579"/>
            <a:ext cx="2537918" cy="26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石油プラント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33" y="3307107"/>
            <a:ext cx="2256252" cy="20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パソコンを使う家族のイラス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" y="4457667"/>
            <a:ext cx="2727673" cy="24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キラキラ飾りのイラスト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/>
          <a:stretch/>
        </p:blipFill>
        <p:spPr bwMode="auto">
          <a:xfrm flipH="1">
            <a:off x="6890980" y="3703660"/>
            <a:ext cx="800164" cy="12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6108319" y="5670860"/>
            <a:ext cx="336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39307" y="2298269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け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98477" y="1359408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でんしゃ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009978" y="1373874"/>
            <a:ext cx="558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ばす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212838" y="1359408"/>
            <a:ext cx="532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262980" y="2113447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32616" y="4951096"/>
            <a:ext cx="10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えねる</a:t>
            </a:r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ぎ</a:t>
            </a:r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40961" y="5668197"/>
            <a:ext cx="46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67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黒板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4"/>
            <a:ext cx="9769642" cy="69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32" y="1801454"/>
            <a:ext cx="5170452" cy="5717044"/>
          </a:xfrm>
          <a:prstGeom prst="rect">
            <a:avLst/>
          </a:prstGeom>
          <a:effectLst>
            <a:glow rad="38100">
              <a:schemeClr val="bg1">
                <a:alpha val="86000"/>
              </a:schemeClr>
            </a:glow>
          </a:effec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581317" y="463917"/>
            <a:ext cx="8420100" cy="5647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sz="48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～注意事項</a:t>
            </a:r>
            <a:r>
              <a:rPr lang="ja-JP" altLang="en-US" sz="48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～</a:t>
            </a:r>
            <a:endParaRPr lang="en-US" altLang="ja-JP" sz="48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4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１．録音・録画は行わない</a:t>
            </a:r>
            <a:endParaRPr lang="en-US" altLang="ja-JP" sz="40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32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２．カメラ・マイク機能はオフに設定</a:t>
            </a:r>
            <a:endParaRPr lang="en-US" altLang="ja-JP" sz="40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32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３．名前はニックネーム可</a:t>
            </a:r>
            <a:endParaRPr lang="en-US" altLang="ja-JP" sz="40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32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４</a:t>
            </a:r>
            <a:r>
              <a:rPr lang="ja-JP" altLang="en-US" sz="4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．質問はチャット機能にて</a:t>
            </a:r>
            <a:endParaRPr lang="ja-JP" altLang="ja-JP" sz="4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527371" y="593223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ちゅういじこう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224627" y="1787781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ろくおん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586841" y="1784389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ろくが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788015" y="1770716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おこな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021941" y="2798580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きのう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399355" y="2796067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かめら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2875560" y="2792675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まいく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186116" y="4735762"/>
            <a:ext cx="2494570" cy="4096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ちゃっ</a:t>
            </a:r>
            <a:r>
              <a:rPr lang="ja-JP" altLang="en-US" sz="2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　　　　きのう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6085342" y="401035"/>
            <a:ext cx="1520427" cy="1520427"/>
            <a:chOff x="6387554" y="1618574"/>
            <a:chExt cx="1011062" cy="1011062"/>
          </a:xfrm>
        </p:grpSpPr>
        <p:sp>
          <p:nvSpPr>
            <p:cNvPr id="3" name="楕円 2"/>
            <p:cNvSpPr/>
            <p:nvPr/>
          </p:nvSpPr>
          <p:spPr>
            <a:xfrm>
              <a:off x="6441815" y="1669808"/>
              <a:ext cx="908259" cy="908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Picture 2" descr="動画撮影禁止のイラス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54" y="1618574"/>
              <a:ext cx="1011062" cy="101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タイトル 1"/>
          <p:cNvSpPr txBox="1">
            <a:spLocks/>
          </p:cNvSpPr>
          <p:nvPr/>
        </p:nvSpPr>
        <p:spPr>
          <a:xfrm>
            <a:off x="6686874" y="2800916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せってい</a:t>
            </a:r>
            <a:endParaRPr lang="en-US" altLang="ja-JP" sz="20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1316067" y="3749489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なまえ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3516797" y="3779281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にっくね</a:t>
            </a: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ー</a:t>
            </a:r>
            <a:r>
              <a:rPr lang="ja-JP" altLang="en-US" sz="2000" b="1" kern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む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5447492" y="3739241"/>
            <a:ext cx="750884" cy="433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か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353937" y="4752340"/>
            <a:ext cx="1859913" cy="39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しつもん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7679080" y="427845"/>
            <a:ext cx="1519606" cy="1519606"/>
            <a:chOff x="8044840" y="683877"/>
            <a:chExt cx="1519606" cy="1519606"/>
          </a:xfrm>
        </p:grpSpPr>
        <p:sp>
          <p:nvSpPr>
            <p:cNvPr id="14" name="楕円 13"/>
            <p:cNvSpPr/>
            <p:nvPr/>
          </p:nvSpPr>
          <p:spPr>
            <a:xfrm>
              <a:off x="8123842" y="729931"/>
              <a:ext cx="1368000" cy="14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8" name="Picture 4" descr="録音禁止のマーク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840" y="683877"/>
              <a:ext cx="1519606" cy="1519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53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3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クイズ④</a:t>
            </a:r>
            <a:endParaRPr kumimoji="1" lang="ja-JP" altLang="en-US" sz="13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38" y="982638"/>
            <a:ext cx="1260000" cy="12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61" y="982638"/>
            <a:ext cx="1260000" cy="126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15" y="982638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5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718360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60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日本の幸せランキングは</a:t>
            </a:r>
            <a:endParaRPr lang="en-US" altLang="ja-JP" sz="60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05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60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何位だろう？</a:t>
            </a:r>
            <a:r>
              <a:rPr lang="ja-JP" altLang="en-US" sz="48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48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149</a:t>
            </a:r>
            <a:r>
              <a:rPr lang="ja-JP" altLang="en-US" sz="48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ヵ国中）</a:t>
            </a:r>
            <a:endParaRPr lang="ja-JP" altLang="en-US" sz="4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6035" y="3070110"/>
            <a:ext cx="510748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６</a:t>
            </a:r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 ５６位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 １２６位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98" name="Picture 2" descr="表情のマーク「笑い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59" y="2759427"/>
            <a:ext cx="1524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表情のマーク「じとー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23" y="3879652"/>
            <a:ext cx="1524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表情のマーク「泣き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87" y="5183041"/>
            <a:ext cx="1524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嬉しい表情の女性のイラスト（5段階）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11" y="2397020"/>
            <a:ext cx="16383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嬉しい表情の男性のイラスト（6段階）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190" y="2437672"/>
            <a:ext cx="18192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944366" y="17957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にほん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0696" y="125701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なんい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15511" y="16594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しあわ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591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64109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endParaRPr kumimoji="1" lang="en-US" altLang="ja-JP" sz="115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39572" y="325331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５６</a:t>
            </a:r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62999" y="6548719"/>
            <a:ext cx="3681275" cy="30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World Happiness </a:t>
            </a:r>
            <a:r>
              <a:rPr kumimoji="1" lang="en-US" altLang="ja-JP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Report2021</a:t>
            </a:r>
            <a:endParaRPr kumimoji="1"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39572" y="2018687"/>
            <a:ext cx="6072496" cy="4270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幸せ度が高いことは、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みんなが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暮らしやすい社会でもある！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あなたのまわりは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どうでしょうか？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Picture 4" descr="表情のマーク「じとー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06061"/>
            <a:ext cx="1524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集まった家族のイラスト（アジア人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743324"/>
            <a:ext cx="38100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940734" y="1785710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しあ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81702" y="17976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41015" y="1792260"/>
            <a:ext cx="535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たか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51998" y="338572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72235" y="336720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しゃかい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456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7441738" y="4250969"/>
            <a:ext cx="4573909" cy="2542353"/>
          </a:xfrm>
          <a:prstGeom prst="wedgeRoundRectCallout">
            <a:avLst>
              <a:gd name="adj1" fmla="val -57836"/>
              <a:gd name="adj2" fmla="val 562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みんなの個性や違い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を受け入れることも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大事！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角丸四角形吹き出し 14"/>
          <p:cNvSpPr/>
          <p:nvPr/>
        </p:nvSpPr>
        <p:spPr>
          <a:xfrm>
            <a:off x="4673720" y="1526993"/>
            <a:ext cx="6808676" cy="1978208"/>
          </a:xfrm>
          <a:prstGeom prst="wedgeRoundRectCallout">
            <a:avLst>
              <a:gd name="adj1" fmla="val -57951"/>
              <a:gd name="adj2" fmla="val 849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家事はみんなでしよう！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みんなはお手伝いしてるかな？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ガッツポーズを取って喜ぶ家族のイラスト（父親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68" y="4250969"/>
            <a:ext cx="1538148" cy="260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ガッツポーズを取って喜ぶ家族のイラスト（母親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30" y="4186291"/>
            <a:ext cx="1264410" cy="260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ガッツポーズを取って喜ぶ家族のイラスト（息子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29" y="5479990"/>
            <a:ext cx="858093" cy="12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家事をする家族のイラス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2" y="1022635"/>
            <a:ext cx="3479046" cy="326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勝ち気な子供のイラスト（女の子）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82" y="5166133"/>
            <a:ext cx="1252343" cy="16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吹き出し 10"/>
          <p:cNvSpPr/>
          <p:nvPr/>
        </p:nvSpPr>
        <p:spPr>
          <a:xfrm>
            <a:off x="172331" y="4250969"/>
            <a:ext cx="3869829" cy="2384684"/>
          </a:xfrm>
          <a:prstGeom prst="wedgeRoundRectCallout">
            <a:avLst>
              <a:gd name="adj1" fmla="val 58191"/>
              <a:gd name="adj2" fmla="val -1247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興味のある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ボランティアに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kumimoji="1" lang="en-US" altLang="ja-JP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参加してみよう</a:t>
            </a:r>
            <a:endParaRPr kumimoji="1" lang="en-US" altLang="ja-JP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76186" y="5704524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だいじ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07313" y="1579163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かじ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22348" y="2315754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 smtClean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てつだ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941" y="4186291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きょう</a:t>
            </a:r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93145" y="489880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ぼらんてぃあ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7251" y="5611309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さんか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570863" y="4228068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こせい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805386" y="4266168"/>
            <a:ext cx="5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ちが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206743" y="4977806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056529" y="4977806"/>
            <a:ext cx="364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306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https://1.bp.blogspot.com/-4xgZ2GSDIiE/V2vXyHB78VI/AAAAAAAA75A/4LBV5JZ1au8vgHcPvvaV02q0UngssI3tACLcB/s800/chikyu03_c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51" y="1328270"/>
            <a:ext cx="4423430" cy="44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正方形/長方形 149"/>
          <p:cNvSpPr/>
          <p:nvPr/>
        </p:nvSpPr>
        <p:spPr>
          <a:xfrm>
            <a:off x="327589" y="345911"/>
            <a:ext cx="11444420" cy="253895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7231" tIns="177231" rtlCol="0" anchor="t" anchorCtr="0"/>
          <a:lstStyle/>
          <a:p>
            <a:pPr marL="228606" indent="-228606">
              <a:spcBef>
                <a:spcPts val="1477"/>
              </a:spcBef>
              <a:tabLst>
                <a:tab pos="228606" algn="l"/>
              </a:tabLst>
            </a:pPr>
            <a:endParaRPr lang="en-US" altLang="ja-JP" sz="1969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272766" y="4145708"/>
            <a:ext cx="3823279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エネルギーが無くなる？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1050881" y="2114735"/>
            <a:ext cx="3376528" cy="4683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大雨や台風が増える？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355144" y="5048947"/>
            <a:ext cx="2410999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水が足りない？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87719" y="3176222"/>
            <a:ext cx="3341503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い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き物の種類が減る？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661750" y="1174487"/>
            <a:ext cx="3086328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どんどん暑くなる？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6624628" y="6245610"/>
            <a:ext cx="4171167" cy="468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若い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人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の仕事が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無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くなる？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1205647" y="5997567"/>
            <a:ext cx="3890397" cy="468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地方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の元気が無くなる？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9235441" y="536787"/>
            <a:ext cx="2782826" cy="46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感染症が広がる？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7460808" y="2419648"/>
            <a:ext cx="4557458" cy="46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勉強ができない子どもがいる？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7188652" y="4248971"/>
            <a:ext cx="4937663" cy="46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お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年寄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りが増え子どもが少ない？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6921107" y="1485234"/>
            <a:ext cx="4030325" cy="46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さまざ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ま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な差別がある？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7479040" y="3324006"/>
            <a:ext cx="3316756" cy="46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紛争が終わらない？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木の成長過程のイラスト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66" y="2639781"/>
            <a:ext cx="568440" cy="8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74204" y="131314"/>
            <a:ext cx="7337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みんなの地球の未来はどうなる・・・？</a:t>
            </a:r>
          </a:p>
        </p:txBody>
      </p:sp>
      <p:pic>
        <p:nvPicPr>
          <p:cNvPr id="1026" name="Picture 2" descr="地球温暖化のイラスト「氷の上のペンギンとシロクマ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42" y="706785"/>
            <a:ext cx="1912946" cy="14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図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56" y="1659844"/>
            <a:ext cx="1376167" cy="1241990"/>
          </a:xfrm>
          <a:prstGeom prst="rect">
            <a:avLst/>
          </a:prstGeom>
        </p:spPr>
      </p:pic>
      <p:pic>
        <p:nvPicPr>
          <p:cNvPr id="1032" name="Picture 8" descr="木の成長過程のイラスト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95" y="2824006"/>
            <a:ext cx="490867" cy="4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石油の採掘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2" y="3749681"/>
            <a:ext cx="994439" cy="9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石炭の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7" y="4044580"/>
            <a:ext cx="543043" cy="54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140" y="26260"/>
            <a:ext cx="1500953" cy="1283314"/>
          </a:xfrm>
          <a:prstGeom prst="rect">
            <a:avLst/>
          </a:prstGeom>
        </p:spPr>
      </p:pic>
      <p:pic>
        <p:nvPicPr>
          <p:cNvPr id="99" name="図 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7377" y="1015952"/>
            <a:ext cx="1449229" cy="1278542"/>
          </a:xfrm>
          <a:prstGeom prst="rect">
            <a:avLst/>
          </a:prstGeom>
        </p:spPr>
      </p:pic>
      <p:pic>
        <p:nvPicPr>
          <p:cNvPr id="114" name="図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5036" y="1855268"/>
            <a:ext cx="1298097" cy="1229947"/>
          </a:xfrm>
          <a:prstGeom prst="rect">
            <a:avLst/>
          </a:prstGeom>
        </p:spPr>
      </p:pic>
      <p:sp>
        <p:nvSpPr>
          <p:cNvPr id="44" name="角丸四角形 43"/>
          <p:cNvSpPr/>
          <p:nvPr/>
        </p:nvSpPr>
        <p:spPr>
          <a:xfrm>
            <a:off x="5636149" y="5224461"/>
            <a:ext cx="5527992" cy="468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生活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するためのお金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が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ない人がいる？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88625" y="4732870"/>
            <a:ext cx="1166799" cy="1318415"/>
          </a:xfrm>
          <a:prstGeom prst="rect">
            <a:avLst/>
          </a:prstGeom>
        </p:spPr>
      </p:pic>
      <p:pic>
        <p:nvPicPr>
          <p:cNvPr id="1042" name="Picture 18" descr="仕事探しのイラスト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96" y="5640239"/>
            <a:ext cx="1703806" cy="12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4868" y="4698849"/>
            <a:ext cx="1233811" cy="1316066"/>
          </a:xfrm>
          <a:prstGeom prst="rect">
            <a:avLst/>
          </a:prstGeom>
        </p:spPr>
      </p:pic>
      <p:pic>
        <p:nvPicPr>
          <p:cNvPr id="1044" name="Picture 20" descr="戦争のイラスト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2940316"/>
            <a:ext cx="1606060" cy="98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高齢化社会のイラスト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96" y="3592705"/>
            <a:ext cx="997811" cy="14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1159" y="2431734"/>
            <a:ext cx="1573835" cy="1589732"/>
          </a:xfrm>
          <a:prstGeom prst="rect">
            <a:avLst/>
          </a:prstGeom>
        </p:spPr>
      </p:pic>
      <p:pic>
        <p:nvPicPr>
          <p:cNvPr id="113" name="図 1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1851" y="5455473"/>
            <a:ext cx="1306448" cy="1386153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1857557" y="-2661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ちきゅう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13012" y="-22541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みらい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71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4204" y="149602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よりよい世界をつくるための、</a:t>
            </a:r>
            <a:r>
              <a:rPr kumimoji="1"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SDGs </a:t>
            </a:r>
            <a:endParaRPr kumimoji="1" lang="ja-JP" altLang="en-US" sz="4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AutoShape 2" descr="国連広報センター"/>
          <p:cNvSpPr>
            <a:spLocks noChangeAspect="1" noChangeArrowheads="1"/>
          </p:cNvSpPr>
          <p:nvPr/>
        </p:nvSpPr>
        <p:spPr bwMode="auto">
          <a:xfrm>
            <a:off x="155575" y="-16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0079" r="2939" b="8739"/>
          <a:stretch/>
        </p:blipFill>
        <p:spPr>
          <a:xfrm>
            <a:off x="1235878" y="904369"/>
            <a:ext cx="9590352" cy="582771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7364106" y="314441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（えす・でぃー・じーず）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89072" y="6664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せかい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412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65"/>
          <a:stretch/>
        </p:blipFill>
        <p:spPr>
          <a:xfrm>
            <a:off x="10131118" y="4460770"/>
            <a:ext cx="1487785" cy="1590906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6012881" y="3456005"/>
            <a:ext cx="560602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世界の</a:t>
            </a:r>
            <a:r>
              <a:rPr kumimoji="1" lang="en-US" altLang="ja-JP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193</a:t>
            </a:r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の国々が</a:t>
            </a:r>
            <a:endParaRPr kumimoji="1" lang="en-US" altLang="ja-JP" sz="4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みんなで考えた</a:t>
            </a:r>
            <a:endParaRPr kumimoji="1" lang="en-US" altLang="ja-JP" sz="4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kumimoji="1" lang="en-US" altLang="ja-JP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kumimoji="1"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の目標」</a:t>
            </a:r>
          </a:p>
        </p:txBody>
      </p:sp>
      <p:pic>
        <p:nvPicPr>
          <p:cNvPr id="2" name="Picture 2" descr="国際連合総会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37952"/>
            <a:ext cx="5195801" cy="465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0079" r="2939" b="8739"/>
          <a:stretch/>
        </p:blipFill>
        <p:spPr>
          <a:xfrm>
            <a:off x="6890921" y="1115035"/>
            <a:ext cx="3220878" cy="195721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4204" y="149602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よりよい世界をつくるための、</a:t>
            </a:r>
            <a:r>
              <a:rPr kumimoji="1"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SDGs </a:t>
            </a:r>
            <a:endParaRPr kumimoji="1" lang="ja-JP" altLang="en-US" sz="4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AutoShape 2" descr="国連広報センター"/>
          <p:cNvSpPr>
            <a:spLocks noChangeAspect="1" noChangeArrowheads="1"/>
          </p:cNvSpPr>
          <p:nvPr/>
        </p:nvSpPr>
        <p:spPr bwMode="auto">
          <a:xfrm>
            <a:off x="155575" y="-16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64106" y="314441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（えす・でぃー・じーず）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89072" y="6664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せかい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92825" y="3293864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せかい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877614" y="3293863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くにぐに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00342" y="420473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97023" y="5143935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もくひょう</a:t>
            </a:r>
            <a:endParaRPr kumimoji="1" lang="en-US" altLang="ja-JP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57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3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クイズ⑦</a:t>
            </a:r>
            <a:endParaRPr kumimoji="1" lang="ja-JP" altLang="en-US" sz="13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78" y="625938"/>
            <a:ext cx="2107102" cy="21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9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718360" cy="1152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のゴールは、</a:t>
            </a:r>
            <a:endParaRPr lang="ja-JP" altLang="en-US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298" y="4919008"/>
            <a:ext cx="111251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それぞれ、ばらばらの目標である</a:t>
            </a:r>
            <a:endParaRPr kumimoji="1" lang="en-US" altLang="ja-JP" sz="6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kumimoji="1"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すべて、つながっている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0079" r="2939" b="8739"/>
          <a:stretch/>
        </p:blipFill>
        <p:spPr>
          <a:xfrm>
            <a:off x="4086761" y="1301858"/>
            <a:ext cx="5852714" cy="3556484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8344943" y="4769939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もくひょう</a:t>
            </a:r>
            <a:endParaRPr lang="ja-JP" altLang="en-US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47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黒板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4"/>
            <a:ext cx="9769642" cy="69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11141" r="11479" b="11413"/>
          <a:stretch/>
        </p:blipFill>
        <p:spPr>
          <a:xfrm>
            <a:off x="9063788" y="2438400"/>
            <a:ext cx="4090737" cy="4427621"/>
          </a:xfrm>
          <a:prstGeom prst="rect">
            <a:avLst/>
          </a:prstGeom>
          <a:effectLst>
            <a:glow rad="38100">
              <a:schemeClr val="bg1">
                <a:alpha val="86000"/>
              </a:schemeClr>
            </a:glow>
          </a:effec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581317" y="335901"/>
            <a:ext cx="8420100" cy="5647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sz="48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～今日のプログラム～</a:t>
            </a:r>
            <a:endParaRPr lang="en-US" altLang="ja-JP" sz="48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32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１．楽しく学ぼう</a:t>
            </a:r>
            <a:r>
              <a:rPr lang="en-US" altLang="ja-JP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SDGs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教室</a:t>
            </a:r>
            <a:endParaRPr lang="en-US" altLang="ja-JP" sz="41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２</a:t>
            </a:r>
            <a:r>
              <a:rPr lang="ja-JP" altLang="en-US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．海洋プラスチックごみ問題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</a:t>
            </a:r>
            <a:endParaRPr lang="en-US" altLang="ja-JP" sz="41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　大阪市</a:t>
            </a:r>
            <a:r>
              <a:rPr lang="ja-JP" altLang="en-US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の水環境に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ついて</a:t>
            </a:r>
            <a:endParaRPr lang="en-US" altLang="ja-JP" sz="41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３．大阪市の漁業に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ついて</a:t>
            </a:r>
            <a:endParaRPr lang="en-US" altLang="ja-JP" sz="41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４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．</a:t>
            </a:r>
            <a:r>
              <a:rPr lang="en-US" altLang="ja-JP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SDGs</a:t>
            </a:r>
            <a:r>
              <a:rPr lang="ja-JP" altLang="en-US" sz="41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オンライン</a:t>
            </a:r>
            <a:r>
              <a:rPr lang="ja-JP" altLang="en-US" sz="41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見学</a:t>
            </a:r>
            <a:endParaRPr lang="en-US" altLang="ja-JP" sz="41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 </a:t>
            </a:r>
            <a:r>
              <a:rPr lang="en-US" altLang="ja-JP" sz="38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【</a:t>
            </a:r>
            <a:r>
              <a:rPr lang="ja-JP" altLang="en-US" sz="3800" b="1" kern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くら</a:t>
            </a:r>
            <a:r>
              <a:rPr lang="ja-JP" altLang="en-US" sz="38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寿司のみんなと考える</a:t>
            </a:r>
            <a:r>
              <a:rPr lang="en-US" altLang="ja-JP" sz="38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SDGs】</a:t>
            </a:r>
            <a:endParaRPr lang="en-US" altLang="ja-JP" sz="38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9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64108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endParaRPr kumimoji="1" lang="en-US" altLang="ja-JP" sz="115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90932" y="325331"/>
            <a:ext cx="8480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すべて、つながっている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17357" r="14817" b="13301"/>
          <a:stretch/>
        </p:blipFill>
        <p:spPr>
          <a:xfrm>
            <a:off x="5071299" y="1689578"/>
            <a:ext cx="4992624" cy="48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26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9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ラストクイズ</a:t>
            </a:r>
            <a:r>
              <a:rPr kumimoji="1" lang="en-US" altLang="ja-JP" sz="9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!!</a:t>
            </a:r>
            <a:endParaRPr kumimoji="1" lang="ja-JP" altLang="en-US" sz="9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9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50" y="998814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718360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の目標達成のために</a:t>
            </a:r>
            <a:endParaRPr lang="en-US" altLang="ja-JP" sz="5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05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必要</a:t>
            </a:r>
            <a:r>
              <a:rPr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なことはなに？</a:t>
            </a:r>
            <a:endParaRPr lang="ja-JP" altLang="en-US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6035" y="3070110"/>
            <a:ext cx="111315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国がそれぞれ取り組むこと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kumimoji="1"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誰か</a:t>
            </a:r>
            <a:r>
              <a:rPr kumimoji="1" lang="ja-JP" altLang="en-US" sz="6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が取り組むこと</a:t>
            </a:r>
            <a:endParaRPr kumimoji="1" lang="en-US" altLang="ja-JP" sz="66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 </a:t>
            </a:r>
            <a:r>
              <a:rPr kumimoji="1" lang="ja-JP" altLang="en-US" sz="6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みんなで一緒に取り組むこと</a:t>
            </a:r>
            <a:endParaRPr kumimoji="1" lang="ja-JP" altLang="en-US" sz="6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703386" y="2975905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くに</a:t>
            </a: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5094523" y="5229221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いっしょ</a:t>
            </a:r>
            <a:endParaRPr lang="ja-JP" altLang="en-US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6892483" y="5229220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8022270" y="2968225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1703386" y="4142253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だれ</a:t>
            </a:r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6403128" y="2968226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8354861" y="5229219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61467" y="286941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えす・でぃー・じーず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75007" y="179573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err="1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もくひょうたっせい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46110" y="123088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ひつよう</a:t>
            </a:r>
          </a:p>
        </p:txBody>
      </p:sp>
    </p:spTree>
    <p:extLst>
      <p:ext uri="{BB962C8B-B14F-4D97-AF65-F5344CB8AC3E}">
        <p14:creationId xmlns:p14="http://schemas.microsoft.com/office/powerpoint/2010/main" val="1700457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4924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  <a:endParaRPr kumimoji="1" lang="en-US" altLang="ja-JP" sz="115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39572" y="325331"/>
            <a:ext cx="60131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みんな</a:t>
            </a:r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で一緒に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取り組むこと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21661" y="3684336"/>
            <a:ext cx="9220794" cy="2485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家族や友だち、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地域</a:t>
            </a:r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の人たちと協力して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できることからチャレンジ</a:t>
            </a:r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みよう！</a:t>
            </a:r>
            <a:endParaRPr kumimoji="1" lang="ja-JP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95" y="-100343"/>
            <a:ext cx="3302986" cy="330298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531488" y="3504211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かぞく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81208" y="4287882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きょうりょく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56651" y="3524784"/>
            <a:ext cx="50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とも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95567" y="4287882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ちいき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49749" y="5076979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ちゃれんじ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0161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黒板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4"/>
            <a:ext cx="9769642" cy="69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11141" r="11479" b="11413"/>
          <a:stretch/>
        </p:blipFill>
        <p:spPr>
          <a:xfrm>
            <a:off x="9063788" y="2438400"/>
            <a:ext cx="4090737" cy="4427621"/>
          </a:xfrm>
          <a:prstGeom prst="rect">
            <a:avLst/>
          </a:prstGeom>
          <a:effectLst>
            <a:glow rad="38100">
              <a:schemeClr val="bg1">
                <a:alpha val="86000"/>
              </a:schemeClr>
            </a:glow>
          </a:effec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581317" y="408613"/>
            <a:ext cx="8420100" cy="11880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みんな</a:t>
            </a: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</a:t>
            </a: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SDGs</a:t>
            </a: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のチャレンジがたくさん！！</a:t>
            </a: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581317" y="5335718"/>
            <a:ext cx="8420100" cy="11880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ホームページ</a:t>
            </a: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を見てみよう！</a:t>
            </a: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1726148"/>
            <a:ext cx="7725343" cy="37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3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黒板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4"/>
            <a:ext cx="9769642" cy="69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32" y="1801454"/>
            <a:ext cx="5170452" cy="5717044"/>
          </a:xfrm>
          <a:prstGeom prst="rect">
            <a:avLst/>
          </a:prstGeom>
          <a:effectLst>
            <a:glow rad="38100">
              <a:schemeClr val="bg1">
                <a:alpha val="86000"/>
              </a:schemeClr>
            </a:glow>
          </a:effec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581316" y="335901"/>
            <a:ext cx="8610809" cy="5647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sz="54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～さいごに～</a:t>
            </a:r>
            <a:endParaRPr lang="en-US" altLang="ja-JP" sz="54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みなさんが知ったこと・学んだことを</a:t>
            </a: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家族や</a:t>
            </a:r>
            <a:r>
              <a:rPr lang="ja-JP" altLang="en-US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友だち</a:t>
            </a: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に話してみよう！</a:t>
            </a: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3068983" y="2610741"/>
            <a:ext cx="698345" cy="3336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し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44878" y="3743961"/>
            <a:ext cx="1365355" cy="37647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かぞく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546086" y="2592453"/>
            <a:ext cx="698345" cy="3336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まな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905073" y="3771572"/>
            <a:ext cx="1296069" cy="3641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とも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142845" y="3786811"/>
            <a:ext cx="698345" cy="3336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ja-JP" altLang="en-US" sz="2000" b="1" kern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はな</a:t>
            </a:r>
            <a:endParaRPr lang="en-US" altLang="ja-JP" sz="20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5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黒板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4"/>
            <a:ext cx="9769642" cy="69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32" y="1801454"/>
            <a:ext cx="5170452" cy="5717044"/>
          </a:xfrm>
          <a:prstGeom prst="rect">
            <a:avLst/>
          </a:prstGeom>
          <a:effectLst>
            <a:glow rad="38100">
              <a:schemeClr val="bg1">
                <a:alpha val="86000"/>
              </a:schemeClr>
            </a:glow>
          </a:effec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581317" y="335901"/>
            <a:ext cx="8420100" cy="5647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sz="5400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～さいごに～</a:t>
            </a:r>
            <a:endParaRPr lang="en-US" altLang="ja-JP" sz="5400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b="1" kern="1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アンケートへの回答をお願いします！</a:t>
            </a:r>
            <a:endParaRPr lang="en-US" altLang="ja-JP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b="1" kern="1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4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b="6308"/>
          <a:stretch/>
        </p:blipFill>
        <p:spPr>
          <a:xfrm flipV="1">
            <a:off x="0" y="-3053"/>
            <a:ext cx="12192000" cy="5610561"/>
          </a:xfrm>
          <a:prstGeom prst="rect">
            <a:avLst/>
          </a:prstGeom>
        </p:spPr>
      </p:pic>
      <p:sp>
        <p:nvSpPr>
          <p:cNvPr id="8" name="サブタイトル 2"/>
          <p:cNvSpPr txBox="1">
            <a:spLocks/>
          </p:cNvSpPr>
          <p:nvPr/>
        </p:nvSpPr>
        <p:spPr>
          <a:xfrm>
            <a:off x="1571222" y="5840317"/>
            <a:ext cx="9144000" cy="8054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大阪府政策企画部企画室推進課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令和３年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118169" y="2774313"/>
            <a:ext cx="7048174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66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クイズに答えながら</a:t>
            </a:r>
            <a:endParaRPr lang="en-US" altLang="ja-JP" sz="6600" b="1" dirty="0" smtClean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600" b="1" dirty="0" smtClean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en-US" altLang="ja-JP" sz="80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66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を学ぼう！</a:t>
            </a:r>
            <a:endParaRPr lang="ja-JP" altLang="en-US" sz="66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7112479" y="2602325"/>
            <a:ext cx="599718" cy="3318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こた</a:t>
            </a:r>
            <a:endParaRPr lang="ja-JP" altLang="en-US" sz="18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7829130" y="3991658"/>
            <a:ext cx="599718" cy="3318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まな</a:t>
            </a:r>
            <a:endParaRPr lang="ja-JP" altLang="en-US" sz="18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380" y="401062"/>
            <a:ext cx="12192000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ja-JP" altLang="en-US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１．楽しく学ぼう</a:t>
            </a:r>
            <a:r>
              <a:rPr lang="en-US" altLang="ja-JP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7150">
                    <a:schemeClr val="bg1"/>
                  </a:glow>
                  <a:outerShdw blurRad="76200" dist="38100" dir="2700000" algn="tl">
                    <a:schemeClr val="bg1">
                      <a:alpha val="81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教室</a:t>
            </a:r>
            <a:endParaRPr lang="en-US" altLang="ja-JP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81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 flipH="1">
            <a:off x="9748247" y="4814828"/>
            <a:ext cx="2304510" cy="2050977"/>
            <a:chOff x="203844" y="1579468"/>
            <a:chExt cx="5558670" cy="4947129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44" y="1782225"/>
              <a:ext cx="2792446" cy="4460518"/>
            </a:xfrm>
            <a:prstGeom prst="rect">
              <a:avLst/>
            </a:prstGeom>
            <a:effectLst>
              <a:glow rad="63500">
                <a:schemeClr val="bg1">
                  <a:alpha val="72000"/>
                </a:schemeClr>
              </a:glow>
            </a:effectLst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85250" l="7008" r="93531">
                          <a14:foregroundMark x1="40162" y1="72250" x2="40162" y2="72250"/>
                          <a14:foregroundMark x1="10782" y1="78000" x2="10782" y2="78000"/>
                          <a14:foregroundMark x1="87332" y1="56250" x2="87332" y2="56250"/>
                          <a14:foregroundMark x1="87332" y1="42500" x2="87332" y2="42500"/>
                          <a14:backgroundMark x1="63881" y1="39500" x2="63881" y2="39500"/>
                          <a14:backgroundMark x1="71968" y1="28750" x2="71968" y2="28750"/>
                          <a14:backgroundMark x1="76011" y1="54750" x2="76011" y2="54750"/>
                          <a14:backgroundMark x1="78167" y1="39500" x2="78167" y2="39500"/>
                          <a14:backgroundMark x1="76011" y1="44750" x2="76011" y2="44750"/>
                          <a14:backgroundMark x1="71429" y1="54500" x2="71429" y2="54500"/>
                          <a14:backgroundMark x1="66038" y1="62750" x2="66038" y2="62750"/>
                          <a14:backgroundMark x1="64960" y1="68250" x2="64960" y2="68250"/>
                          <a14:backgroundMark x1="66038" y1="72750" x2="66307" y2="73500"/>
                          <a14:backgroundMark x1="70889" y1="77000" x2="71159" y2="77750"/>
                          <a14:backgroundMark x1="73585" y1="73250" x2="73585" y2="73250"/>
                          <a14:backgroundMark x1="73315" y1="68750" x2="73315" y2="68750"/>
                          <a14:backgroundMark x1="76550" y1="77250" x2="76550" y2="77250"/>
                          <a14:backgroundMark x1="67655" y1="77500" x2="67655" y2="77500"/>
                          <a14:backgroundMark x1="58760" y1="79750" x2="58760" y2="79750"/>
                          <a14:backgroundMark x1="60377" y1="71000" x2="60377" y2="71000"/>
                          <a14:backgroundMark x1="62264" y1="60750" x2="62264" y2="60750"/>
                          <a14:backgroundMark x1="64690" y1="50500" x2="64690" y2="50000"/>
                          <a14:backgroundMark x1="63612" y1="44750" x2="63612" y2="44750"/>
                          <a14:backgroundMark x1="59569" y1="38000" x2="59569" y2="38000"/>
                          <a14:backgroundMark x1="60647" y1="35500" x2="60647" y2="35500"/>
                          <a14:backgroundMark x1="61995" y1="30750" x2="61995" y2="30750"/>
                          <a14:backgroundMark x1="63073" y1="28750" x2="63073" y2="28750"/>
                          <a14:backgroundMark x1="65229" y1="26500" x2="65229" y2="26500"/>
                          <a14:backgroundMark x1="69272" y1="26250" x2="69272" y2="26250"/>
                          <a14:backgroundMark x1="72776" y1="25250" x2="72776" y2="25250"/>
                          <a14:backgroundMark x1="75202" y1="24750" x2="75741" y2="24750"/>
                          <a14:backgroundMark x1="78437" y1="25500" x2="78437" y2="25500"/>
                          <a14:backgroundMark x1="80323" y1="28250" x2="80323" y2="28250"/>
                          <a14:backgroundMark x1="80323" y1="29500" x2="80323" y2="29500"/>
                          <a14:backgroundMark x1="80054" y1="33000" x2="80054" y2="34000"/>
                          <a14:backgroundMark x1="80863" y1="38000" x2="80863" y2="38000"/>
                          <a14:backgroundMark x1="80863" y1="38500" x2="80323" y2="39750"/>
                          <a14:backgroundMark x1="79245" y1="44250" x2="79245" y2="44250"/>
                          <a14:backgroundMark x1="76819" y1="40750" x2="76819" y2="40750"/>
                          <a14:backgroundMark x1="70350" y1="41500" x2="68733" y2="42500"/>
                          <a14:backgroundMark x1="59838" y1="43500" x2="59838" y2="43500"/>
                          <a14:backgroundMark x1="61456" y1="46250" x2="61456" y2="46250"/>
                          <a14:backgroundMark x1="67925" y1="53750" x2="67925" y2="53750"/>
                          <a14:backgroundMark x1="66038" y1="56000" x2="64960" y2="57250"/>
                          <a14:backgroundMark x1="62264" y1="58500" x2="62264" y2="58500"/>
                          <a14:backgroundMark x1="63881" y1="55750" x2="63881" y2="55750"/>
                          <a14:backgroundMark x1="62534" y1="55500" x2="61995" y2="56250"/>
                          <a14:backgroundMark x1="63073" y1="53500" x2="63073" y2="53500"/>
                          <a14:backgroundMark x1="65499" y1="58750" x2="65499" y2="58750"/>
                          <a14:backgroundMark x1="68464" y1="60500" x2="68733" y2="61000"/>
                          <a14:backgroundMark x1="74124" y1="65500" x2="74124" y2="65500"/>
                          <a14:backgroundMark x1="74933" y1="63750" x2="74933" y2="63750"/>
                          <a14:backgroundMark x1="76011" y1="60250" x2="76011" y2="60250"/>
                          <a14:backgroundMark x1="76011" y1="59500" x2="76011" y2="59500"/>
                          <a14:backgroundMark x1="76280" y1="58500" x2="76280" y2="58500"/>
                          <a14:backgroundMark x1="77089" y1="57750" x2="77089" y2="57750"/>
                          <a14:backgroundMark x1="78437" y1="57250" x2="78437" y2="57250"/>
                          <a14:backgroundMark x1="79245" y1="57000" x2="79245" y2="57000"/>
                          <a14:backgroundMark x1="80054" y1="57250" x2="80054" y2="57250"/>
                          <a14:backgroundMark x1="77628" y1="48750" x2="77628" y2="48750"/>
                          <a14:backgroundMark x1="65768" y1="45750" x2="65229" y2="45750"/>
                          <a14:backgroundMark x1="62534" y1="46000" x2="61995" y2="47000"/>
                          <a14:backgroundMark x1="70081" y1="65250" x2="70081" y2="65250"/>
                          <a14:backgroundMark x1="74663" y1="69250" x2="74663" y2="70000"/>
                          <a14:backgroundMark x1="74933" y1="73000" x2="74933" y2="74000"/>
                          <a14:backgroundMark x1="74933" y1="76250" x2="74933" y2="76250"/>
                          <a14:backgroundMark x1="76280" y1="80250" x2="76280" y2="80250"/>
                          <a14:backgroundMark x1="76280" y1="81000" x2="76280" y2="81000"/>
                          <a14:backgroundMark x1="77089" y1="81750" x2="78976" y2="82000"/>
                          <a14:backgroundMark x1="80593" y1="82000" x2="80593" y2="82000"/>
                          <a14:backgroundMark x1="80593" y1="82000" x2="80593" y2="82000"/>
                          <a14:backgroundMark x1="80863" y1="80000" x2="80863" y2="79500"/>
                          <a14:backgroundMark x1="78976" y1="78500" x2="76819" y2="78500"/>
                          <a14:backgroundMark x1="73585" y1="78250" x2="71698" y2="78750"/>
                          <a14:backgroundMark x1="67925" y1="77000" x2="67925" y2="77000"/>
                          <a14:backgroundMark x1="64960" y1="77500" x2="64151" y2="79000"/>
                          <a14:backgroundMark x1="63342" y1="80750" x2="62534" y2="82250"/>
                          <a14:backgroundMark x1="62534" y1="82500" x2="62534" y2="82500"/>
                          <a14:backgroundMark x1="61725" y1="80750" x2="61725" y2="80750"/>
                          <a14:backgroundMark x1="61186" y1="80000" x2="61186" y2="80000"/>
                          <a14:backgroundMark x1="60647" y1="78750" x2="60647" y2="78000"/>
                          <a14:backgroundMark x1="60647" y1="75500" x2="60647" y2="75500"/>
                          <a14:backgroundMark x1="60108" y1="67750" x2="60108" y2="67750"/>
                          <a14:backgroundMark x1="60108" y1="64500" x2="60108" y2="64500"/>
                          <a14:backgroundMark x1="60108" y1="63500" x2="60108" y2="63500"/>
                          <a14:backgroundMark x1="60108" y1="62750" x2="60108" y2="62750"/>
                          <a14:backgroundMark x1="60377" y1="62000" x2="60377" y2="62000"/>
                          <a14:backgroundMark x1="60647" y1="60250" x2="60647" y2="60250"/>
                          <a14:backgroundMark x1="61186" y1="59500" x2="61186" y2="59500"/>
                          <a14:backgroundMark x1="62534" y1="56250" x2="63342" y2="56250"/>
                          <a14:backgroundMark x1="64151" y1="55250" x2="64151" y2="55250"/>
                          <a14:backgroundMark x1="65229" y1="54500" x2="66846" y2="54500"/>
                          <a14:backgroundMark x1="67925" y1="54500" x2="70350" y2="54500"/>
                          <a14:backgroundMark x1="71429" y1="54500" x2="73585" y2="53750"/>
                          <a14:backgroundMark x1="74663" y1="53250" x2="75202" y2="5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0978" flipH="1">
              <a:off x="1174053" y="1579468"/>
              <a:ext cx="4588461" cy="4947129"/>
            </a:xfrm>
            <a:prstGeom prst="rect">
              <a:avLst/>
            </a:prstGeom>
            <a:effectLst>
              <a:glow rad="38100">
                <a:schemeClr val="bg1">
                  <a:alpha val="70000"/>
                </a:schemeClr>
              </a:glow>
            </a:effectLst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750" b="85250" l="6739" r="46631">
                          <a14:foregroundMark x1="10782" y1="78000" x2="10782" y2="78000"/>
                          <a14:foregroundMark x1="87332" y1="56250" x2="87332" y2="56250"/>
                          <a14:foregroundMark x1="87332" y1="42500" x2="87332" y2="42500"/>
                          <a14:backgroundMark x1="63881" y1="39500" x2="63881" y2="39500"/>
                          <a14:backgroundMark x1="71968" y1="28750" x2="71968" y2="28750"/>
                          <a14:backgroundMark x1="76011" y1="54750" x2="76011" y2="54750"/>
                          <a14:backgroundMark x1="78167" y1="39500" x2="78167" y2="39500"/>
                          <a14:backgroundMark x1="76011" y1="44750" x2="76011" y2="44750"/>
                          <a14:backgroundMark x1="71429" y1="54500" x2="71429" y2="54500"/>
                          <a14:backgroundMark x1="66038" y1="62750" x2="66038" y2="62750"/>
                          <a14:backgroundMark x1="64960" y1="68250" x2="64960" y2="68250"/>
                          <a14:backgroundMark x1="66038" y1="72750" x2="66307" y2="73500"/>
                          <a14:backgroundMark x1="70889" y1="77000" x2="71159" y2="77750"/>
                          <a14:backgroundMark x1="73585" y1="73250" x2="73585" y2="73250"/>
                          <a14:backgroundMark x1="73315" y1="68750" x2="73315" y2="68750"/>
                          <a14:backgroundMark x1="76550" y1="77250" x2="76550" y2="77250"/>
                          <a14:backgroundMark x1="67655" y1="77500" x2="67655" y2="77500"/>
                          <a14:backgroundMark x1="58760" y1="79750" x2="58760" y2="79750"/>
                          <a14:backgroundMark x1="60377" y1="71000" x2="60377" y2="71000"/>
                          <a14:backgroundMark x1="62264" y1="60750" x2="62264" y2="60750"/>
                          <a14:backgroundMark x1="64690" y1="50500" x2="64690" y2="50000"/>
                          <a14:backgroundMark x1="63612" y1="44750" x2="63612" y2="44750"/>
                          <a14:backgroundMark x1="59569" y1="38000" x2="59569" y2="38000"/>
                          <a14:backgroundMark x1="60647" y1="35500" x2="60647" y2="35500"/>
                          <a14:backgroundMark x1="61995" y1="30750" x2="61995" y2="30750"/>
                          <a14:backgroundMark x1="63073" y1="28750" x2="63073" y2="28750"/>
                          <a14:backgroundMark x1="65229" y1="26500" x2="65229" y2="26500"/>
                          <a14:backgroundMark x1="69272" y1="26250" x2="69272" y2="26250"/>
                          <a14:backgroundMark x1="72776" y1="25250" x2="72776" y2="25250"/>
                          <a14:backgroundMark x1="75202" y1="24750" x2="75741" y2="24750"/>
                          <a14:backgroundMark x1="78437" y1="25500" x2="78437" y2="25500"/>
                          <a14:backgroundMark x1="80323" y1="28250" x2="80323" y2="28250"/>
                          <a14:backgroundMark x1="80323" y1="29500" x2="80323" y2="29500"/>
                          <a14:backgroundMark x1="80054" y1="33000" x2="80054" y2="34000"/>
                          <a14:backgroundMark x1="80863" y1="38000" x2="80863" y2="38000"/>
                          <a14:backgroundMark x1="80863" y1="38500" x2="80323" y2="39750"/>
                          <a14:backgroundMark x1="79245" y1="44250" x2="79245" y2="44250"/>
                          <a14:backgroundMark x1="76819" y1="40750" x2="76819" y2="40750"/>
                          <a14:backgroundMark x1="70350" y1="41500" x2="68733" y2="42500"/>
                          <a14:backgroundMark x1="59838" y1="43500" x2="59838" y2="43500"/>
                          <a14:backgroundMark x1="61456" y1="46250" x2="61456" y2="46250"/>
                          <a14:backgroundMark x1="67925" y1="53750" x2="67925" y2="53750"/>
                          <a14:backgroundMark x1="66038" y1="56000" x2="64960" y2="57250"/>
                          <a14:backgroundMark x1="62264" y1="58500" x2="62264" y2="58500"/>
                          <a14:backgroundMark x1="63881" y1="55750" x2="63881" y2="55750"/>
                          <a14:backgroundMark x1="62534" y1="55500" x2="61995" y2="56250"/>
                          <a14:backgroundMark x1="63073" y1="53500" x2="63073" y2="53500"/>
                          <a14:backgroundMark x1="65499" y1="58750" x2="65499" y2="58750"/>
                          <a14:backgroundMark x1="68464" y1="60500" x2="68733" y2="61000"/>
                          <a14:backgroundMark x1="74124" y1="65500" x2="74124" y2="65500"/>
                          <a14:backgroundMark x1="74933" y1="63750" x2="74933" y2="63750"/>
                          <a14:backgroundMark x1="76011" y1="60250" x2="76011" y2="60250"/>
                          <a14:backgroundMark x1="76011" y1="59500" x2="76011" y2="59500"/>
                          <a14:backgroundMark x1="76280" y1="58500" x2="76280" y2="58500"/>
                          <a14:backgroundMark x1="77089" y1="57750" x2="77089" y2="57750"/>
                          <a14:backgroundMark x1="78437" y1="57250" x2="78437" y2="57250"/>
                          <a14:backgroundMark x1="79245" y1="57000" x2="79245" y2="57000"/>
                          <a14:backgroundMark x1="80054" y1="57250" x2="80054" y2="57250"/>
                          <a14:backgroundMark x1="77628" y1="48750" x2="77628" y2="48750"/>
                          <a14:backgroundMark x1="65768" y1="45750" x2="65229" y2="45750"/>
                          <a14:backgroundMark x1="62534" y1="46000" x2="61995" y2="47000"/>
                          <a14:backgroundMark x1="70081" y1="65250" x2="70081" y2="65250"/>
                          <a14:backgroundMark x1="74663" y1="69250" x2="74663" y2="70000"/>
                          <a14:backgroundMark x1="74933" y1="73000" x2="74933" y2="74000"/>
                          <a14:backgroundMark x1="74933" y1="76250" x2="74933" y2="76250"/>
                          <a14:backgroundMark x1="76280" y1="80250" x2="76280" y2="80250"/>
                          <a14:backgroundMark x1="76280" y1="81000" x2="76280" y2="81000"/>
                          <a14:backgroundMark x1="77089" y1="81750" x2="78976" y2="82000"/>
                          <a14:backgroundMark x1="80593" y1="82000" x2="80593" y2="82000"/>
                          <a14:backgroundMark x1="80593" y1="82000" x2="80593" y2="82000"/>
                          <a14:backgroundMark x1="80863" y1="80000" x2="80863" y2="79500"/>
                          <a14:backgroundMark x1="78976" y1="78500" x2="76819" y2="78500"/>
                          <a14:backgroundMark x1="73585" y1="78250" x2="71698" y2="78750"/>
                          <a14:backgroundMark x1="67925" y1="77000" x2="67925" y2="77000"/>
                          <a14:backgroundMark x1="64960" y1="77500" x2="64151" y2="79000"/>
                          <a14:backgroundMark x1="63342" y1="80750" x2="62534" y2="82250"/>
                          <a14:backgroundMark x1="62534" y1="82500" x2="62534" y2="82500"/>
                          <a14:backgroundMark x1="61725" y1="80750" x2="61725" y2="80750"/>
                          <a14:backgroundMark x1="61186" y1="80000" x2="61186" y2="80000"/>
                          <a14:backgroundMark x1="60647" y1="78750" x2="60647" y2="78000"/>
                          <a14:backgroundMark x1="60647" y1="75500" x2="60647" y2="75500"/>
                          <a14:backgroundMark x1="60108" y1="67750" x2="60108" y2="67750"/>
                          <a14:backgroundMark x1="60108" y1="64500" x2="60108" y2="64500"/>
                          <a14:backgroundMark x1="60108" y1="63500" x2="60108" y2="63500"/>
                          <a14:backgroundMark x1="60108" y1="62750" x2="60108" y2="62750"/>
                          <a14:backgroundMark x1="60377" y1="62000" x2="60377" y2="62000"/>
                          <a14:backgroundMark x1="60647" y1="60250" x2="60647" y2="60250"/>
                          <a14:backgroundMark x1="61186" y1="59500" x2="61186" y2="59500"/>
                          <a14:backgroundMark x1="62534" y1="56250" x2="63342" y2="56250"/>
                          <a14:backgroundMark x1="64151" y1="55250" x2="64151" y2="55250"/>
                          <a14:backgroundMark x1="65229" y1="54500" x2="66846" y2="54500"/>
                          <a14:backgroundMark x1="67925" y1="54500" x2="70350" y2="54500"/>
                          <a14:backgroundMark x1="71429" y1="54500" x2="73585" y2="53750"/>
                          <a14:backgroundMark x1="74663" y1="53250" x2="75202" y2="53000"/>
                          <a14:backgroundMark x1="35849" y1="51000" x2="35849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47911" r="53067" b="15200"/>
            <a:stretch/>
          </p:blipFill>
          <p:spPr>
            <a:xfrm>
              <a:off x="2478109" y="5171889"/>
              <a:ext cx="1036359" cy="1045783"/>
            </a:xfrm>
            <a:prstGeom prst="rect">
              <a:avLst/>
            </a:prstGeom>
            <a:effectLst>
              <a:glow rad="38100">
                <a:schemeClr val="bg1">
                  <a:alpha val="70000"/>
                </a:schemeClr>
              </a:glow>
            </a:effectLst>
          </p:spPr>
        </p:pic>
      </p:grpSp>
      <p:sp>
        <p:nvSpPr>
          <p:cNvPr id="3" name="楕円 2"/>
          <p:cNvSpPr/>
          <p:nvPr/>
        </p:nvSpPr>
        <p:spPr>
          <a:xfrm>
            <a:off x="716499" y="2410234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" y="1695115"/>
            <a:ext cx="4670238" cy="4670238"/>
          </a:xfrm>
          <a:prstGeom prst="rect">
            <a:avLst/>
          </a:prstGeom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2420888" y="235120"/>
            <a:ext cx="599718" cy="3318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たの</a:t>
            </a: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4671618" y="235120"/>
            <a:ext cx="599718" cy="3318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まな</a:t>
            </a: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7112479" y="271696"/>
            <a:ext cx="1907291" cy="3444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えすでぃー</a:t>
            </a:r>
            <a:r>
              <a:rPr lang="ja-JP" altLang="en-US" sz="18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</a:t>
            </a:r>
            <a:r>
              <a:rPr lang="ja-JP" altLang="en-US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altLang="en-US" sz="18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ず</a:t>
            </a:r>
            <a:endParaRPr lang="ja-JP" altLang="en-US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0257332" y="290881"/>
            <a:ext cx="1275467" cy="2761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きょうしつ</a:t>
            </a: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4221668" y="3900218"/>
            <a:ext cx="2344061" cy="4233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えす　でぃー　じーず</a:t>
            </a:r>
            <a:endParaRPr lang="ja-JP" altLang="en-US" sz="18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7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3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クイズ①</a:t>
            </a:r>
            <a:endParaRPr kumimoji="1" lang="ja-JP" altLang="en-US" sz="13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33" y="951812"/>
            <a:ext cx="1260000" cy="12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951" y="951812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96035" y="3070110"/>
            <a:ext cx="95526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１，０００</a:t>
            </a:r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人に１人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９０</a:t>
            </a:r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人に１人</a:t>
            </a:r>
            <a:endParaRPr kumimoji="1" lang="en-US" altLang="ja-JP" sz="66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 ９人に１人</a:t>
            </a:r>
            <a:endParaRPr kumimoji="1" lang="en-US" altLang="ja-JP" sz="7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3374902" y="149180"/>
            <a:ext cx="8817098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7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世界で食べ物に困っている人はどれくらい？</a:t>
            </a:r>
            <a:endParaRPr lang="ja-JP" altLang="en-US" sz="7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90693" y="8963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こま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65399" y="5694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67126" y="5694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せかい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0614" y="89636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もの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72342" y="1224411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ひと</a:t>
            </a:r>
          </a:p>
        </p:txBody>
      </p:sp>
    </p:spTree>
    <p:extLst>
      <p:ext uri="{BB962C8B-B14F-4D97-AF65-F5344CB8AC3E}">
        <p14:creationId xmlns:p14="http://schemas.microsoft.com/office/powerpoint/2010/main" val="241546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47580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  <a:endParaRPr kumimoji="1" lang="en-US" altLang="ja-JP" sz="115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91166" y="15715"/>
            <a:ext cx="4629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９</a:t>
            </a:r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人に１人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Picture 4" descr="食品廃棄物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64" y="4105011"/>
            <a:ext cx="2400149" cy="2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422321" y="1425256"/>
            <a:ext cx="8829661" cy="5301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には、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食べ物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を必要</a:t>
            </a:r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する人が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たくさんいるいっぽう、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  日本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では、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 食べられるのに捨てられてしまう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 食べ物の量は年間約</a:t>
            </a:r>
            <a:r>
              <a:rPr kumimoji="1" lang="en-US" altLang="ja-JP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570</a:t>
            </a:r>
            <a:r>
              <a:rPr kumimoji="1" lang="ja-JP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万トン</a:t>
            </a:r>
            <a:endParaRPr kumimoji="1" lang="en-US" altLang="ja-JP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60862" y="6575321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出典：農林水産省</a:t>
            </a:r>
            <a:r>
              <a:rPr kumimoji="1" lang="en-US" altLang="ja-JP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HP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52318" y="1278485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せかい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83437" y="2223922"/>
            <a:ext cx="35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41047" y="2223922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もの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259213" y="5780958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</a:t>
            </a:r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　　やく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30367" y="2223922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ひつよう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3988" y="2187607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ひと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00169" y="4027174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にほん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37766" y="501781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23452" y="4999062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448813" y="5792052"/>
            <a:ext cx="35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79507" y="5762202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もの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04883" y="5780958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りょう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791616" y="5795600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まん</a:t>
            </a:r>
            <a:endParaRPr kumimoji="1" lang="en-US" altLang="ja-JP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8702451" y="799765"/>
            <a:ext cx="3415457" cy="3122366"/>
            <a:chOff x="-4610439" y="680321"/>
            <a:chExt cx="3772239" cy="3448531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04"/>
            <a:stretch/>
          </p:blipFill>
          <p:spPr>
            <a:xfrm>
              <a:off x="-4610439" y="680321"/>
              <a:ext cx="3772239" cy="3448531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-1751779" y="2964812"/>
              <a:ext cx="913579" cy="993073"/>
            </a:xfrm>
            <a:prstGeom prst="rect">
              <a:avLst/>
            </a:prstGeom>
            <a:solidFill>
              <a:srgbClr val="EDE9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48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吹き出し 19"/>
          <p:cNvSpPr/>
          <p:nvPr/>
        </p:nvSpPr>
        <p:spPr>
          <a:xfrm>
            <a:off x="1097716" y="4583000"/>
            <a:ext cx="3345084" cy="1824697"/>
          </a:xfrm>
          <a:prstGeom prst="wedgeRoundRectCallout">
            <a:avLst>
              <a:gd name="adj1" fmla="val 62595"/>
              <a:gd name="adj2" fmla="val -3230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食べ</a:t>
            </a:r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残</a:t>
            </a:r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し</a:t>
            </a:r>
            <a:endParaRPr kumimoji="1" lang="ja-JP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7815206" y="3295629"/>
            <a:ext cx="3345084" cy="1824697"/>
          </a:xfrm>
          <a:prstGeom prst="wedgeRoundRectCallout">
            <a:avLst>
              <a:gd name="adj1" fmla="val -59550"/>
              <a:gd name="adj2" fmla="val 2986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消費期限切れ</a:t>
            </a:r>
            <a:endParaRPr kumimoji="1" lang="ja-JP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6" name="Picture 2" descr="食品廃棄物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53" y="1679984"/>
            <a:ext cx="3910118" cy="44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保存食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532" y="3633135"/>
            <a:ext cx="2171098" cy="227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残飯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9298"/>
            <a:ext cx="2495027" cy="20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かじったリンゴのイラス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48">
            <a:off x="162522" y="4383662"/>
            <a:ext cx="1194921" cy="11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腐った食べ物のイラスト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" b="45750" l="0" r="100000">
                        <a14:foregroundMark x1="36000" y1="12250" x2="36000" y2="12250"/>
                        <a14:foregroundMark x1="63250" y1="13000" x2="63250" y2="13000"/>
                        <a14:foregroundMark x1="52000" y1="30500" x2="52000" y2="30500"/>
                        <a14:foregroundMark x1="82750" y1="35750" x2="82750" y2="35750"/>
                        <a14:foregroundMark x1="78250" y1="17750" x2="78250" y2="17750"/>
                        <a14:foregroundMark x1="5750" y1="16000" x2="5750" y2="16000"/>
                        <a14:foregroundMark x1="13500" y1="14750" x2="13500" y2="14750"/>
                        <a14:foregroundMark x1="20000" y1="13250" x2="20000" y2="13250"/>
                        <a14:foregroundMark x1="86750" y1="14000" x2="86750" y2="14000"/>
                        <a14:foregroundMark x1="93500" y1="13250" x2="93500" y2="1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19"/>
          <a:stretch/>
        </p:blipFill>
        <p:spPr bwMode="auto">
          <a:xfrm>
            <a:off x="9325699" y="2332252"/>
            <a:ext cx="2963119" cy="14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カビたパンの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66" y="4708470"/>
            <a:ext cx="1001894" cy="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>
          <a:xfrm>
            <a:off x="1169043" y="1875095"/>
            <a:ext cx="3345084" cy="1824697"/>
          </a:xfrm>
          <a:prstGeom prst="wedgeRoundRectCallout">
            <a:avLst>
              <a:gd name="adj1" fmla="val 62595"/>
              <a:gd name="adj2" fmla="val 273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買</a:t>
            </a:r>
            <a:r>
              <a:rPr kumimoji="1" lang="ja-JP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いすぎ</a:t>
            </a:r>
            <a:endParaRPr kumimoji="1" lang="ja-JP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8" name="Picture 4" descr="詰め放題のイラスト「買い物をする主婦」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" y="1291678"/>
            <a:ext cx="2639190" cy="26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llustkun.com/wp-content/uploads/2018/05/illustkun-00093-bent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19" y="3941305"/>
            <a:ext cx="1534329" cy="15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8336669" y="3646455"/>
            <a:ext cx="1890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しょう</a:t>
            </a:r>
            <a:r>
              <a:rPr kumimoji="1" lang="ja-JP" altLang="en-US" sz="1600" b="1" dirty="0" err="1" smtClean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ひきげん</a:t>
            </a:r>
            <a:r>
              <a:rPr kumimoji="1" lang="ja-JP" altLang="en-US" sz="1600" b="1" dirty="0" smtClean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ja-JP" altLang="en-US" sz="1600" b="1" dirty="0" err="1" smtClean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ぎ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45159" y="495104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のこ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45083" y="2259053"/>
            <a:ext cx="36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82205" y="4951049"/>
            <a:ext cx="35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kumimoji="1" lang="en-US" altLang="ja-JP" sz="1600" b="1" dirty="0" smtClean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224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34D15E29DDD314C892763A1095789F2" ma:contentTypeVersion="1" ma:contentTypeDescription="新しいドキュメントを作成します。" ma:contentTypeScope="" ma:versionID="dd3ba96f5ac48a83c9a8cc4ce8780869">
  <xsd:schema xmlns:xsd="http://www.w3.org/2001/XMLSchema" xmlns:xs="http://www.w3.org/2001/XMLSchema" xmlns:p="http://schemas.microsoft.com/office/2006/metadata/properties" xmlns:ns2="95b611f9-4c1d-46a1-999d-3a494f2e8c1e" targetNamespace="http://schemas.microsoft.com/office/2006/metadata/properties" ma:root="true" ma:fieldsID="fe449a3ae15200c0ced2e52268645ddf" ns2:_="">
    <xsd:import namespace="95b611f9-4c1d-46a1-999d-3a494f2e8c1e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11f9-4c1d-46a1-999d-3a494f2e8c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4408F6-1D41-4B53-9D55-8D703F955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43EA1D-794F-41EF-BAA5-8DC891C6A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b611f9-4c1d-46a1-999d-3a494f2e8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6C1C0-315B-4D2D-A4B3-42269BABB60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95b611f9-4c1d-46a1-999d-3a494f2e8c1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8479</TotalTime>
  <Words>1054</Words>
  <Application>Microsoft Office PowerPoint</Application>
  <PresentationFormat>ワイド画面</PresentationFormat>
  <Paragraphs>396</Paragraphs>
  <Slides>36</Slides>
  <Notes>35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4" baseType="lpstr">
      <vt:lpstr>Meiryo UI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開始までもうしばらく  お待ちください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 グローバル人材育成講座（実践編） 国際協力コース</dc:title>
  <dc:creator>大阪府</dc:creator>
  <cp:lastModifiedBy>大阪府</cp:lastModifiedBy>
  <cp:revision>604</cp:revision>
  <cp:lastPrinted>2021-11-30T02:26:46Z</cp:lastPrinted>
  <dcterms:created xsi:type="dcterms:W3CDTF">2019-06-04T04:06:36Z</dcterms:created>
  <dcterms:modified xsi:type="dcterms:W3CDTF">2022-01-13T06:50:24Z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0x010100734D15E29DDD314C892763A1095789F2</vt:lpwstr>
  </property>
</Properties>
</file>