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096" r:id="rId1"/>
  </p:sldMasterIdLst>
  <p:notesMasterIdLst>
    <p:notesMasterId r:id="rId25"/>
  </p:notesMasterIdLst>
  <p:handoutMasterIdLst>
    <p:handoutMasterId r:id="rId26"/>
  </p:handoutMasterIdLst>
  <p:sldIdLst>
    <p:sldId id="1128" r:id="rId2"/>
    <p:sldId id="1159" r:id="rId3"/>
    <p:sldId id="1175" r:id="rId4"/>
    <p:sldId id="1165" r:id="rId5"/>
    <p:sldId id="1176" r:id="rId6"/>
    <p:sldId id="1141" r:id="rId7"/>
    <p:sldId id="1167" r:id="rId8"/>
    <p:sldId id="1142" r:id="rId9"/>
    <p:sldId id="1174" r:id="rId10"/>
    <p:sldId id="1127" r:id="rId11"/>
    <p:sldId id="1177" r:id="rId12"/>
    <p:sldId id="1168" r:id="rId13"/>
    <p:sldId id="1169" r:id="rId14"/>
    <p:sldId id="1170" r:id="rId15"/>
    <p:sldId id="1144" r:id="rId16"/>
    <p:sldId id="1166" r:id="rId17"/>
    <p:sldId id="1179" r:id="rId18"/>
    <p:sldId id="1178" r:id="rId19"/>
    <p:sldId id="1136" r:id="rId20"/>
    <p:sldId id="1137" r:id="rId21"/>
    <p:sldId id="1138" r:id="rId22"/>
    <p:sldId id="1143" r:id="rId23"/>
    <p:sldId id="1151" r:id="rId24"/>
  </p:sldIdLst>
  <p:sldSz cx="9906000" cy="6858000" type="A4"/>
  <p:notesSz cx="6646863" cy="9777413"/>
  <p:defaultTex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6" autoAdjust="0"/>
    <p:restoredTop sz="72531" autoAdjust="0"/>
  </p:normalViewPr>
  <p:slideViewPr>
    <p:cSldViewPr>
      <p:cViewPr varScale="1">
        <p:scale>
          <a:sx n="74" d="100"/>
          <a:sy n="74" d="100"/>
        </p:scale>
        <p:origin x="1146" y="72"/>
      </p:cViewPr>
      <p:guideLst>
        <p:guide orient="horz" pos="2069"/>
        <p:guide pos="312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8" y="0"/>
            <a:ext cx="2880101" cy="488793"/>
          </a:xfrm>
          <a:prstGeom prst="rect">
            <a:avLst/>
          </a:prstGeom>
        </p:spPr>
        <p:txBody>
          <a:bodyPr vert="horz" lIns="89623" tIns="44812" rIns="89623" bIns="448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1" y="0"/>
            <a:ext cx="2880101" cy="488793"/>
          </a:xfrm>
          <a:prstGeom prst="rect">
            <a:avLst/>
          </a:prstGeom>
        </p:spPr>
        <p:txBody>
          <a:bodyPr vert="horz" lIns="89623" tIns="44812" rIns="89623" bIns="44812" rtlCol="0"/>
          <a:lstStyle>
            <a:lvl1pPr algn="r">
              <a:defRPr sz="1200"/>
            </a:lvl1pPr>
          </a:lstStyle>
          <a:p>
            <a:fld id="{5AA3F54B-2833-45B3-AE85-A5B2483667C7}" type="datetimeFigureOut">
              <a:rPr kumimoji="1" lang="ja-JP" altLang="en-US" smtClean="0"/>
              <a:t>2022/12/19</a:t>
            </a:fld>
            <a:endParaRPr kumimoji="1" lang="ja-JP" altLang="en-US"/>
          </a:p>
        </p:txBody>
      </p:sp>
      <p:sp>
        <p:nvSpPr>
          <p:cNvPr id="4" name="フッター プレースホルダー 3"/>
          <p:cNvSpPr>
            <a:spLocks noGrp="1"/>
          </p:cNvSpPr>
          <p:nvPr>
            <p:ph type="ftr" sz="quarter" idx="2"/>
          </p:nvPr>
        </p:nvSpPr>
        <p:spPr>
          <a:xfrm>
            <a:off x="8" y="9287061"/>
            <a:ext cx="2880101" cy="488792"/>
          </a:xfrm>
          <a:prstGeom prst="rect">
            <a:avLst/>
          </a:prstGeom>
        </p:spPr>
        <p:txBody>
          <a:bodyPr vert="horz" lIns="89623" tIns="44812" rIns="89623" bIns="448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1" y="9287061"/>
            <a:ext cx="2880101" cy="488792"/>
          </a:xfrm>
          <a:prstGeom prst="rect">
            <a:avLst/>
          </a:prstGeom>
        </p:spPr>
        <p:txBody>
          <a:bodyPr vert="horz" lIns="89623" tIns="44812" rIns="89623" bIns="44812"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96888" y="23813"/>
            <a:ext cx="3956050" cy="2740025"/>
          </a:xfrm>
          <a:prstGeom prst="rect">
            <a:avLst/>
          </a:prstGeom>
          <a:noFill/>
          <a:ln w="12700">
            <a:solidFill>
              <a:prstClr val="black"/>
            </a:solidFill>
          </a:ln>
        </p:spPr>
        <p:txBody>
          <a:bodyPr vert="horz" lIns="89668" tIns="44835" rIns="89668" bIns="44835" rtlCol="0" anchor="ctr"/>
          <a:lstStyle/>
          <a:p>
            <a:endParaRPr lang="ja-JP" altLang="en-US"/>
          </a:p>
        </p:txBody>
      </p:sp>
      <p:sp>
        <p:nvSpPr>
          <p:cNvPr id="9" name="ノート プレースホルダー 8"/>
          <p:cNvSpPr>
            <a:spLocks noGrp="1"/>
          </p:cNvSpPr>
          <p:nvPr>
            <p:ph type="body" sz="quarter" idx="3"/>
          </p:nvPr>
        </p:nvSpPr>
        <p:spPr>
          <a:xfrm>
            <a:off x="434141" y="4268142"/>
            <a:ext cx="5778582" cy="5171377"/>
          </a:xfrm>
          <a:prstGeom prst="rect">
            <a:avLst/>
          </a:prstGeom>
        </p:spPr>
        <p:txBody>
          <a:bodyPr vert="horz" lIns="89668" tIns="44835" rIns="89668" bIns="44835"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スライド番号プレースホルダー 9"/>
          <p:cNvSpPr>
            <a:spLocks noGrp="1"/>
          </p:cNvSpPr>
          <p:nvPr>
            <p:ph type="sldNum" sz="quarter" idx="5"/>
          </p:nvPr>
        </p:nvSpPr>
        <p:spPr>
          <a:xfrm>
            <a:off x="3764540" y="9287175"/>
            <a:ext cx="2881263" cy="490238"/>
          </a:xfrm>
          <a:prstGeom prst="rect">
            <a:avLst/>
          </a:prstGeom>
        </p:spPr>
        <p:txBody>
          <a:bodyPr vert="horz" lIns="89668" tIns="44835" rIns="89668" bIns="44835"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00150" y="427038"/>
            <a:ext cx="4108450" cy="2846387"/>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defTabSz="896059">
              <a:defRPr/>
            </a:pPr>
            <a:endParaRPr lang="ja-JP" altLang="en-US"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pPr defTabSz="896059">
              <a:defRPr/>
            </a:pPr>
            <a:fld id="{A0C3B56F-56AB-411F-8724-511B22958D15}" type="slidenum">
              <a:rPr lang="ja-JP" altLang="en-US">
                <a:solidFill>
                  <a:prstClr val="black"/>
                </a:solidFill>
                <a:latin typeface="Calibri"/>
                <a:ea typeface="ＭＳ Ｐゴシック" panose="020B0600070205080204" pitchFamily="50" charset="-128"/>
              </a:rPr>
              <a:pPr defTabSz="896059">
                <a:defRPr/>
              </a:pPr>
              <a:t>9</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3440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18012475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8475" y="25400"/>
            <a:ext cx="3952875" cy="27384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3695494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8475" y="25400"/>
            <a:ext cx="3952875"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372905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8475" y="25400"/>
            <a:ext cx="3952875" cy="2738438"/>
          </a:xfrm>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1721355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2850" y="568325"/>
            <a:ext cx="4216400" cy="291941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14</a:t>
            </a:fld>
            <a:endParaRPr kumimoji="1" lang="ja-JP" altLang="en-US"/>
          </a:p>
        </p:txBody>
      </p:sp>
    </p:spTree>
    <p:extLst>
      <p:ext uri="{BB962C8B-B14F-4D97-AF65-F5344CB8AC3E}">
        <p14:creationId xmlns:p14="http://schemas.microsoft.com/office/powerpoint/2010/main" val="4948017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41388" y="427038"/>
            <a:ext cx="4764087" cy="3298825"/>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461466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8475" y="25400"/>
            <a:ext cx="3952875" cy="27384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D9B69352-BB07-4763-A132-249470DE6BA5}" type="slidenum">
              <a:rPr kumimoji="1" lang="ja-JP" altLang="en-US" smtClean="0"/>
              <a:t>16</a:t>
            </a:fld>
            <a:endParaRPr kumimoji="1" lang="ja-JP" altLang="en-US"/>
          </a:p>
        </p:txBody>
      </p:sp>
    </p:spTree>
    <p:extLst>
      <p:ext uri="{BB962C8B-B14F-4D97-AF65-F5344CB8AC3E}">
        <p14:creationId xmlns:p14="http://schemas.microsoft.com/office/powerpoint/2010/main" val="3928272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17</a:t>
            </a:fld>
            <a:endParaRPr kumimoji="1" lang="ja-JP" altLang="en-US"/>
          </a:p>
        </p:txBody>
      </p:sp>
    </p:spTree>
    <p:extLst>
      <p:ext uri="{BB962C8B-B14F-4D97-AF65-F5344CB8AC3E}">
        <p14:creationId xmlns:p14="http://schemas.microsoft.com/office/powerpoint/2010/main" val="3974145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355600"/>
            <a:ext cx="4684713" cy="324485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R="78460" algn="just">
              <a:lnSpc>
                <a:spcPts val="2158"/>
              </a:lnSpc>
              <a:spcBef>
                <a:spcPts val="588"/>
              </a:spcBef>
            </a:pPr>
            <a:endParaRPr lang="en-US" altLang="ja-JP" dirty="0"/>
          </a:p>
        </p:txBody>
      </p:sp>
    </p:spTree>
    <p:extLst>
      <p:ext uri="{BB962C8B-B14F-4D97-AF65-F5344CB8AC3E}">
        <p14:creationId xmlns:p14="http://schemas.microsoft.com/office/powerpoint/2010/main" val="3030437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583112" cy="3173412"/>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L="263089" marR="78460" indent="-263089" algn="just" defTabSz="896681">
              <a:lnSpc>
                <a:spcPts val="2158"/>
              </a:lnSpc>
              <a:spcBef>
                <a:spcPts val="588"/>
              </a:spcBef>
              <a:defRPr/>
            </a:pPr>
            <a:endParaRPr lang="en-US" altLang="ja-JP" dirty="0"/>
          </a:p>
        </p:txBody>
      </p:sp>
    </p:spTree>
    <p:extLst>
      <p:ext uri="{BB962C8B-B14F-4D97-AF65-F5344CB8AC3E}">
        <p14:creationId xmlns:p14="http://schemas.microsoft.com/office/powerpoint/2010/main" val="1152598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355600"/>
            <a:ext cx="4446587" cy="307975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27945796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427038"/>
            <a:ext cx="4319587" cy="299085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21</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732573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622800" cy="3201987"/>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22</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150890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6675" y="638175"/>
            <a:ext cx="4111625" cy="2847975"/>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1831464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6525" y="638175"/>
            <a:ext cx="4041775" cy="2798763"/>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defTabSz="896059">
              <a:defRPr/>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40942930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6400"/>
          </a:xfrm>
          <a:prstGeom prst="rect">
            <a:avLst/>
          </a:prstGeom>
        </p:spPr>
      </p:sp>
      <p:sp>
        <p:nvSpPr>
          <p:cNvPr id="3" name="ノート プレースホルダー 2"/>
          <p:cNvSpPr>
            <a:spLocks noGrp="1"/>
          </p:cNvSpPr>
          <p:nvPr>
            <p:ph type="body" idx="1"/>
          </p:nvPr>
        </p:nvSpPr>
        <p:spPr>
          <a:xfrm>
            <a:off x="664687" y="3854434"/>
            <a:ext cx="5317490" cy="5189676"/>
          </a:xfrm>
          <a:prstGeom prst="rect">
            <a:avLst/>
          </a:prstGeom>
        </p:spPr>
        <p:txBody>
          <a:bodyPr/>
          <a:lstStyle/>
          <a:p>
            <a:pPr marL="263089" marR="78460" indent="-263089" algn="just">
              <a:lnSpc>
                <a:spcPts val="2158"/>
              </a:lnSpc>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5</a:t>
            </a:fld>
            <a:endParaRPr kumimoji="1" lang="ja-JP" altLang="en-US"/>
          </a:p>
        </p:txBody>
      </p:sp>
    </p:spTree>
    <p:extLst>
      <p:ext uri="{BB962C8B-B14F-4D97-AF65-F5344CB8AC3E}">
        <p14:creationId xmlns:p14="http://schemas.microsoft.com/office/powerpoint/2010/main" val="3838172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8475" y="25400"/>
            <a:ext cx="3952875" cy="27384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4207147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5388" y="284163"/>
            <a:ext cx="4252912" cy="2944812"/>
          </a:xfrm>
          <a:prstGeom prst="rect">
            <a:avLst/>
          </a:prstGeom>
        </p:spPr>
      </p:sp>
      <p:sp>
        <p:nvSpPr>
          <p:cNvPr id="3" name="ノート プレースホルダー 2"/>
          <p:cNvSpPr>
            <a:spLocks noGrp="1"/>
          </p:cNvSpPr>
          <p:nvPr>
            <p:ph type="body" idx="1"/>
          </p:nvPr>
        </p:nvSpPr>
        <p:spPr>
          <a:xfrm>
            <a:off x="664687" y="3401175"/>
            <a:ext cx="5317490" cy="6376239"/>
          </a:xfrm>
          <a:prstGeom prst="rect">
            <a:avLst/>
          </a:prstGeom>
        </p:spPr>
        <p:txBody>
          <a:bodyPr/>
          <a:lstStyle/>
          <a:p>
            <a:pPr marL="263089" marR="78460" indent="-263089" algn="just">
              <a:lnSpc>
                <a:spcPts val="2158"/>
              </a:lnSpc>
            </a:pPr>
            <a:endParaRPr lang="en-US" altLang="ja-JP" dirty="0"/>
          </a:p>
        </p:txBody>
      </p:sp>
      <p:sp>
        <p:nvSpPr>
          <p:cNvPr id="4" name="スライド番号プレースホルダー 3"/>
          <p:cNvSpPr>
            <a:spLocks noGrp="1"/>
          </p:cNvSpPr>
          <p:nvPr>
            <p:ph type="sldNum" sz="quarter" idx="10"/>
          </p:nvPr>
        </p:nvSpPr>
        <p:spPr>
          <a:xfrm>
            <a:off x="3765026" y="9286853"/>
            <a:ext cx="2880308" cy="488871"/>
          </a:xfrm>
          <a:prstGeom prst="rect">
            <a:avLst/>
          </a:prstGeom>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756767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98475" y="25400"/>
            <a:ext cx="3952875" cy="2738438"/>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171544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34180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2530305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015A8E3-EF5B-4E09-BC7B-BFA931062736}"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14077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FBA22BA5-9FE1-4ACC-9D4A-E058C1440C35}" type="datetime1">
              <a:rPr lang="en-US" altLang="ja-JP" smtClean="0"/>
              <a:t>12/19/2022</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smtClean="0"/>
              <a:t>Ｐ</a:t>
            </a:r>
            <a:r>
              <a:rPr lang="ja-JP" altLang="en-US" sz="1800" smtClean="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2022/12/19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888245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2022/12/19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267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9250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3540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2137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7"/>
            <a:ext cx="437687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7"/>
            <a:ext cx="437859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038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26171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9680483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4"/>
            <a:ext cx="3259006" cy="46910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2815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719"/>
            <a:ext cx="5943600" cy="566739"/>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3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457"/>
            <a:ext cx="5943600" cy="8048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766346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7"/>
            <a:ext cx="8915400" cy="1143000"/>
          </a:xfrm>
          <a:prstGeom prst="rect">
            <a:avLst/>
          </a:prstGeom>
        </p:spPr>
        <p:txBody>
          <a:bodyPr vert="horz" lIns="91419" tIns="45709" rIns="91419" bIns="4570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9" tIns="45709" rIns="91419" bIns="4570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501"/>
            <a:ext cx="2311400" cy="365125"/>
          </a:xfrm>
          <a:prstGeom prst="rect">
            <a:avLst/>
          </a:prstGeom>
        </p:spPr>
        <p:txBody>
          <a:bodyPr vert="horz" lIns="91419" tIns="45709" rIns="91419" bIns="45709"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2022/12/19</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01"/>
            <a:ext cx="3136900" cy="365125"/>
          </a:xfrm>
          <a:prstGeom prst="rect">
            <a:avLst/>
          </a:prstGeom>
        </p:spPr>
        <p:txBody>
          <a:bodyPr vert="horz" lIns="91419" tIns="45709" rIns="91419" bIns="45709"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01"/>
            <a:ext cx="2311400" cy="365125"/>
          </a:xfrm>
          <a:prstGeom prst="rect">
            <a:avLst/>
          </a:prstGeom>
        </p:spPr>
        <p:txBody>
          <a:bodyPr vert="horz" lIns="91419" tIns="45709" rIns="91419" bIns="45709"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14404917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95" r:id="rId13"/>
    <p:sldLayoutId id="2147484196" r:id="rId14"/>
    <p:sldLayoutId id="2147483673" r:id="rId15"/>
    <p:sldLayoutId id="2147483660" r:id="rId16"/>
    <p:sldLayoutId id="2147484197" r:id="rId17"/>
    <p:sldLayoutId id="2147484198" r:id="rId18"/>
  </p:sldLayoutIdLst>
  <p:hf hdr="0" ftr="0" dt="0"/>
  <p:txStyles>
    <p:titleStyle>
      <a:lvl1pPr algn="ctr" defTabSz="913765" rtl="0" eaLnBrk="1" latinLnBrk="0" hangingPunct="1">
        <a:spcBef>
          <a:spcPct val="0"/>
        </a:spcBef>
        <a:buNone/>
        <a:defRPr kumimoji="1" sz="43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7.png"/><Relationship Id="rId1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29.png"/><Relationship Id="rId2" Type="http://schemas.openxmlformats.org/officeDocument/2006/relationships/notesSlide" Target="../notesSlides/notesSlide15.xml"/><Relationship Id="rId16" Type="http://schemas.openxmlformats.org/officeDocument/2006/relationships/image" Target="../media/image28.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27.png"/><Relationship Id="rId10" Type="http://schemas.openxmlformats.org/officeDocument/2006/relationships/image" Target="../media/image24.png"/><Relationship Id="rId19" Type="http://schemas.openxmlformats.org/officeDocument/2006/relationships/image" Target="../media/image31.pn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jpe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jpe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7.xml"/><Relationship Id="rId5" Type="http://schemas.openxmlformats.org/officeDocument/2006/relationships/image" Target="../media/image53.jpeg"/><Relationship Id="rId4" Type="http://schemas.openxmlformats.org/officeDocument/2006/relationships/image" Target="../media/image5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60.png"/><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620688"/>
            <a:ext cx="9906001" cy="1938992"/>
          </a:xfrm>
          <a:prstGeom prst="rect">
            <a:avLst/>
          </a:prstGeom>
          <a:noFill/>
        </p:spPr>
        <p:txBody>
          <a:bodyPr wrap="square" rtlCol="0">
            <a:spAutoFit/>
          </a:bodyPr>
          <a:lstStyle/>
          <a:p>
            <a:pPr algn="ctr"/>
            <a:r>
              <a:rPr kumimoji="1" lang="ja-JP" altLang="en-US" sz="4400" b="1" dirty="0" smtClean="0">
                <a:latin typeface="Meiryo UI" panose="020B0604030504040204" pitchFamily="50" charset="-128"/>
                <a:ea typeface="Meiryo UI" panose="020B0604030504040204" pitchFamily="50" charset="-128"/>
              </a:rPr>
              <a:t>大阪府における</a:t>
            </a:r>
            <a:endParaRPr kumimoji="1" lang="en-US" altLang="ja-JP" sz="4400" b="1" dirty="0" smtClean="0">
              <a:latin typeface="Meiryo UI" panose="020B0604030504040204" pitchFamily="50" charset="-128"/>
              <a:ea typeface="Meiryo UI" panose="020B0604030504040204" pitchFamily="50" charset="-128"/>
            </a:endParaRPr>
          </a:p>
          <a:p>
            <a:pPr algn="ctr"/>
            <a:r>
              <a:rPr lang="en-US" altLang="ja-JP" sz="4400" b="1" dirty="0" smtClean="0">
                <a:latin typeface="Meiryo UI" panose="020B0604030504040204" pitchFamily="50" charset="-128"/>
                <a:ea typeface="Meiryo UI" panose="020B0604030504040204" pitchFamily="50" charset="-128"/>
              </a:rPr>
              <a:t>SDGs</a:t>
            </a:r>
            <a:r>
              <a:rPr lang="ja-JP" altLang="en-US" sz="4400" b="1" dirty="0" smtClean="0">
                <a:latin typeface="Meiryo UI" panose="020B0604030504040204" pitchFamily="50" charset="-128"/>
                <a:ea typeface="Meiryo UI" panose="020B0604030504040204" pitchFamily="50" charset="-128"/>
              </a:rPr>
              <a:t>の取り組み</a:t>
            </a:r>
            <a:r>
              <a:rPr kumimoji="1" lang="ja-JP" altLang="en-US" sz="4400" b="1" dirty="0" smtClean="0">
                <a:latin typeface="Meiryo UI" panose="020B0604030504040204" pitchFamily="50" charset="-128"/>
                <a:ea typeface="Meiryo UI" panose="020B0604030504040204" pitchFamily="50" charset="-128"/>
              </a:rPr>
              <a:t>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a:t>
            </a:r>
            <a:r>
              <a:rPr kumimoji="1" lang="en-US" altLang="ja-JP" sz="2000" dirty="0" smtClean="0">
                <a:latin typeface="Meiryo UI" panose="020B0604030504040204" pitchFamily="50" charset="-128"/>
                <a:ea typeface="Meiryo UI" panose="020B0604030504040204" pitchFamily="50" charset="-128"/>
              </a:rPr>
              <a:t>11</a:t>
            </a:r>
            <a:r>
              <a:rPr kumimoji="1" lang="ja-JP" altLang="en-US" sz="2000" dirty="0" smtClean="0">
                <a:latin typeface="Meiryo UI" panose="020B0604030504040204" pitchFamily="50" charset="-128"/>
                <a:ea typeface="Meiryo UI" panose="020B0604030504040204" pitchFamily="50" charset="-128"/>
              </a:rPr>
              <a:t>月</a:t>
            </a:r>
            <a:r>
              <a:rPr lang="en-US" altLang="ja-JP" sz="2000" dirty="0" smtClean="0">
                <a:latin typeface="Meiryo UI" panose="020B0604030504040204" pitchFamily="50" charset="-128"/>
                <a:ea typeface="Meiryo UI" panose="020B0604030504040204" pitchFamily="50" charset="-128"/>
              </a:rPr>
              <a:t>25</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212080093"/>
              </p:ext>
            </p:extLst>
          </p:nvPr>
        </p:nvGraphicFramePr>
        <p:xfrm>
          <a:off x="5169024" y="1556588"/>
          <a:ext cx="4500000" cy="4968756"/>
        </p:xfrm>
        <a:graphic>
          <a:graphicData uri="http://schemas.openxmlformats.org/drawingml/2006/table">
            <a:tbl>
              <a:tblPr>
                <a:tableStyleId>{3C2FFA5D-87B4-456A-9821-1D502468CF0F}</a:tableStyleId>
              </a:tblPr>
              <a:tblGrid>
                <a:gridCol w="540000">
                  <a:extLst>
                    <a:ext uri="{9D8B030D-6E8A-4147-A177-3AD203B41FA5}">
                      <a16:colId xmlns:a16="http://schemas.microsoft.com/office/drawing/2014/main" val="2084430357"/>
                    </a:ext>
                  </a:extLst>
                </a:gridCol>
                <a:gridCol w="3960000">
                  <a:extLst>
                    <a:ext uri="{9D8B030D-6E8A-4147-A177-3AD203B41FA5}">
                      <a16:colId xmlns:a16="http://schemas.microsoft.com/office/drawing/2014/main" val="583838804"/>
                    </a:ext>
                  </a:extLst>
                </a:gridCol>
              </a:tblGrid>
              <a:tr h="120692">
                <a:tc>
                  <a:txBody>
                    <a:bodyPr/>
                    <a:lstStyle/>
                    <a:p>
                      <a:pPr algn="ctr"/>
                      <a:endParaRPr lang="ja-JP" altLang="en-US" sz="1100" dirty="0">
                        <a:latin typeface="+mn-ea"/>
                        <a:ea typeface="+mn-ea"/>
                      </a:endParaRPr>
                    </a:p>
                  </a:txBody>
                  <a:tcPr marL="30173" marR="30173" marT="15087" marB="15087" anchor="ctr"/>
                </a:tc>
                <a:tc>
                  <a:txBody>
                    <a:bodyPr/>
                    <a:lstStyle/>
                    <a:p>
                      <a:pPr algn="ctr"/>
                      <a:r>
                        <a:rPr lang="ja-JP" altLang="en-US" sz="1100" dirty="0">
                          <a:latin typeface="+mn-ea"/>
                          <a:ea typeface="+mn-ea"/>
                        </a:rPr>
                        <a:t>ターゲット</a:t>
                      </a:r>
                    </a:p>
                  </a:txBody>
                  <a:tcPr marL="30173" marR="30173" marT="15087" marB="15087" anchor="ctr"/>
                </a:tc>
                <a:extLst>
                  <a:ext uri="{0D108BD9-81ED-4DB2-BD59-A6C34878D82A}">
                    <a16:rowId xmlns:a16="http://schemas.microsoft.com/office/drawing/2014/main" val="675116002"/>
                  </a:ext>
                </a:extLst>
              </a:tr>
              <a:tr h="392250">
                <a:tc>
                  <a:txBody>
                    <a:bodyPr/>
                    <a:lstStyle/>
                    <a:p>
                      <a:pPr algn="ctr"/>
                      <a:r>
                        <a:rPr lang="en-US" altLang="ja-JP" sz="1100" dirty="0">
                          <a:latin typeface="+mn-ea"/>
                          <a:ea typeface="+mn-ea"/>
                        </a:rPr>
                        <a:t>12.1</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開発途上国の開発状況や能力を勘案しつつ、持続可能な消費と生産に関する</a:t>
                      </a:r>
                      <a:r>
                        <a:rPr lang="en-US" altLang="ja-JP" sz="1000" b="0" i="0" u="none" strike="noStrike" baseline="0" dirty="0" smtClean="0">
                          <a:solidFill>
                            <a:srgbClr val="000000"/>
                          </a:solidFill>
                          <a:latin typeface="+mn-ea"/>
                          <a:ea typeface="+mn-ea"/>
                        </a:rPr>
                        <a:t>10</a:t>
                      </a:r>
                      <a:r>
                        <a:rPr lang="ja-JP" altLang="en-US" sz="1000" b="0" i="0" u="none" strike="noStrike" baseline="0" dirty="0" smtClean="0">
                          <a:solidFill>
                            <a:srgbClr val="000000"/>
                          </a:solidFill>
                          <a:latin typeface="+mn-ea"/>
                          <a:ea typeface="+mn-ea"/>
                        </a:rPr>
                        <a:t>年計画枠組み（</a:t>
                      </a:r>
                      <a:r>
                        <a:rPr lang="en-US" altLang="ja-JP" sz="1000" b="0" i="0" u="none" strike="noStrike" baseline="0" dirty="0" smtClean="0">
                          <a:solidFill>
                            <a:srgbClr val="000000"/>
                          </a:solidFill>
                          <a:latin typeface="+mn-ea"/>
                          <a:ea typeface="+mn-ea"/>
                        </a:rPr>
                        <a:t>10YFP</a:t>
                      </a:r>
                      <a:r>
                        <a:rPr lang="ja-JP" altLang="en-US" sz="1000" b="0" i="0" u="none" strike="noStrike" baseline="0" dirty="0" smtClean="0">
                          <a:solidFill>
                            <a:srgbClr val="000000"/>
                          </a:solidFill>
                          <a:latin typeface="+mn-ea"/>
                          <a:ea typeface="+mn-ea"/>
                        </a:rPr>
                        <a:t>）を実施し、先進国主導の下、すべての国々が対策を講じる。</a:t>
                      </a:r>
                      <a:endParaRPr lang="en-US" altLang="ja-JP" sz="1000" dirty="0" smtClean="0">
                        <a:latin typeface="+mn-ea"/>
                        <a:ea typeface="+mn-ea"/>
                      </a:endParaRPr>
                    </a:p>
                  </a:txBody>
                  <a:tcPr marL="30173" marR="30173" marT="15087" marB="15087" anchor="ctr"/>
                </a:tc>
                <a:extLst>
                  <a:ext uri="{0D108BD9-81ED-4DB2-BD59-A6C34878D82A}">
                    <a16:rowId xmlns:a16="http://schemas.microsoft.com/office/drawing/2014/main" val="2170835451"/>
                  </a:ext>
                </a:extLst>
              </a:tr>
              <a:tr h="211212">
                <a:tc>
                  <a:txBody>
                    <a:bodyPr/>
                    <a:lstStyle/>
                    <a:p>
                      <a:pPr algn="ctr"/>
                      <a:r>
                        <a:rPr lang="en-US" altLang="ja-JP" sz="1100" dirty="0">
                          <a:latin typeface="+mn-ea"/>
                          <a:ea typeface="+mn-ea"/>
                        </a:rPr>
                        <a:t>12.2</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a:t>
                      </a:r>
                      <a:r>
                        <a:rPr lang="ja-JP" altLang="en-US" sz="1000" b="1" i="0" u="none" strike="noStrike" baseline="0" dirty="0" smtClean="0">
                          <a:solidFill>
                            <a:srgbClr val="FF0000"/>
                          </a:solidFill>
                          <a:latin typeface="+mn-ea"/>
                          <a:ea typeface="+mn-ea"/>
                        </a:rPr>
                        <a:t>天然資源の持続可能な管理及び効率的な利用</a:t>
                      </a:r>
                      <a:r>
                        <a:rPr lang="ja-JP" altLang="en-US" sz="1000" b="0" i="0" u="none" strike="noStrike" baseline="0" dirty="0" smtClean="0">
                          <a:solidFill>
                            <a:srgbClr val="000000"/>
                          </a:solidFill>
                          <a:latin typeface="+mn-ea"/>
                          <a:ea typeface="+mn-ea"/>
                        </a:rPr>
                        <a:t>を達成する。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1259724180"/>
                  </a:ext>
                </a:extLst>
              </a:tr>
              <a:tr h="392250">
                <a:tc>
                  <a:txBody>
                    <a:bodyPr/>
                    <a:lstStyle/>
                    <a:p>
                      <a:pPr algn="ctr"/>
                      <a:r>
                        <a:rPr lang="en-US" altLang="ja-JP" sz="1100" dirty="0">
                          <a:latin typeface="+mn-ea"/>
                          <a:ea typeface="+mn-ea"/>
                        </a:rPr>
                        <a:t>12.3</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年までに小売・消費レベルにおける世界全体の一人当たりの</a:t>
                      </a:r>
                      <a:r>
                        <a:rPr lang="ja-JP" altLang="en-US" sz="1000" b="1" i="0" u="none" strike="noStrike" baseline="0" dirty="0" smtClean="0">
                          <a:solidFill>
                            <a:srgbClr val="FF0000"/>
                          </a:solidFill>
                          <a:latin typeface="+mn-ea"/>
                          <a:ea typeface="+mn-ea"/>
                        </a:rPr>
                        <a:t>食料の廃棄を半減させ、収穫後損失などの生産・サプライチェーンにおける食料の損失を減少</a:t>
                      </a:r>
                      <a:r>
                        <a:rPr lang="ja-JP" altLang="en-US" sz="1000" b="0" i="0" u="none" strike="noStrike" baseline="0" dirty="0" smtClean="0">
                          <a:solidFill>
                            <a:srgbClr val="000000"/>
                          </a:solidFill>
                          <a:latin typeface="+mn-ea"/>
                          <a:ea typeface="+mn-ea"/>
                        </a:rPr>
                        <a:t>させる。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997430158"/>
                  </a:ext>
                </a:extLst>
              </a:tr>
              <a:tr h="573289">
                <a:tc>
                  <a:txBody>
                    <a:bodyPr/>
                    <a:lstStyle/>
                    <a:p>
                      <a:pPr algn="ctr"/>
                      <a:r>
                        <a:rPr lang="en-US" altLang="ja-JP" sz="1100">
                          <a:latin typeface="+mn-ea"/>
                          <a:ea typeface="+mn-ea"/>
                        </a:rPr>
                        <a:t>12.4</a:t>
                      </a:r>
                    </a:p>
                  </a:txBody>
                  <a:tcPr marL="30173" marR="30173" marT="15087" marB="15087" anchor="ctr"/>
                </a:tc>
                <a:tc>
                  <a:txBody>
                    <a:bodyPr/>
                    <a:lstStyle/>
                    <a:p>
                      <a:r>
                        <a:rPr lang="en-US" altLang="ja-JP" sz="1000" b="0" i="0" u="none" strike="noStrike" baseline="0" dirty="0" smtClean="0">
                          <a:solidFill>
                            <a:schemeClr val="tx1"/>
                          </a:solidFill>
                          <a:latin typeface="+mn-ea"/>
                          <a:ea typeface="+mn-ea"/>
                        </a:rPr>
                        <a:t>2020</a:t>
                      </a:r>
                      <a:r>
                        <a:rPr lang="ja-JP" altLang="en-US" sz="1000" b="0" i="0" u="none" strike="noStrike" baseline="0" dirty="0" smtClean="0">
                          <a:solidFill>
                            <a:schemeClr val="tx1"/>
                          </a:solidFill>
                          <a:latin typeface="+mn-ea"/>
                          <a:ea typeface="+mn-ea"/>
                        </a:rPr>
                        <a:t>年までに、合意された国際的な枠組みに従い、製品ライフサイクルを通じ、環境上適正な化学物資や</a:t>
                      </a:r>
                      <a:r>
                        <a:rPr lang="ja-JP" altLang="en-US" sz="1000" b="1" i="0" u="none" strike="noStrike" baseline="0" dirty="0" smtClean="0">
                          <a:solidFill>
                            <a:srgbClr val="FF0000"/>
                          </a:solidFill>
                          <a:latin typeface="+mn-ea"/>
                          <a:ea typeface="+mn-ea"/>
                        </a:rPr>
                        <a:t>すべての廃棄物の管理を実現し、人の健康や環境への悪影響を最小化</a:t>
                      </a:r>
                      <a:r>
                        <a:rPr lang="ja-JP" altLang="en-US" sz="1000" b="0" i="0" u="none" strike="noStrike" baseline="0" dirty="0" smtClean="0">
                          <a:solidFill>
                            <a:schemeClr val="tx1"/>
                          </a:solidFill>
                          <a:latin typeface="+mn-ea"/>
                          <a:ea typeface="+mn-ea"/>
                        </a:rPr>
                        <a:t>するため、化学物質や廃棄物の大気、水、土壌への放出を大幅に削減する。</a:t>
                      </a:r>
                      <a:endParaRPr lang="ja-JP" altLang="en-US" sz="1000" dirty="0">
                        <a:solidFill>
                          <a:schemeClr val="tx1"/>
                        </a:solidFill>
                        <a:latin typeface="+mn-ea"/>
                        <a:ea typeface="+mn-ea"/>
                      </a:endParaRPr>
                    </a:p>
                  </a:txBody>
                  <a:tcPr marL="30173" marR="30173" marT="15087" marB="15087" anchor="ctr"/>
                </a:tc>
                <a:extLst>
                  <a:ext uri="{0D108BD9-81ED-4DB2-BD59-A6C34878D82A}">
                    <a16:rowId xmlns:a16="http://schemas.microsoft.com/office/drawing/2014/main" val="1961574104"/>
                  </a:ext>
                </a:extLst>
              </a:tr>
              <a:tr h="301731">
                <a:tc>
                  <a:txBody>
                    <a:bodyPr/>
                    <a:lstStyle/>
                    <a:p>
                      <a:pPr algn="ctr"/>
                      <a:r>
                        <a:rPr lang="en-US" altLang="ja-JP" sz="1100" dirty="0">
                          <a:latin typeface="+mn-ea"/>
                          <a:ea typeface="+mn-ea"/>
                        </a:rPr>
                        <a:t>12.5</a:t>
                      </a:r>
                    </a:p>
                  </a:txBody>
                  <a:tcPr marL="30173" marR="30173" marT="15087" marB="15087"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a:t>
                      </a:r>
                      <a:r>
                        <a:rPr lang="ja-JP" altLang="en-US" sz="1000" b="1" i="0" u="none" strike="noStrike" baseline="0" dirty="0" smtClean="0">
                          <a:solidFill>
                            <a:srgbClr val="FF0000"/>
                          </a:solidFill>
                          <a:latin typeface="+mn-ea"/>
                          <a:ea typeface="+mn-ea"/>
                        </a:rPr>
                        <a:t>廃棄物の発生防止、削減、再生利用及び再利用により、廃棄物の発生を大幅に削減</a:t>
                      </a:r>
                      <a:r>
                        <a:rPr lang="ja-JP" altLang="en-US" sz="1000" b="0" i="0" u="none" strike="noStrike" baseline="0" dirty="0" smtClean="0">
                          <a:solidFill>
                            <a:schemeClr val="tx1"/>
                          </a:solidFill>
                          <a:latin typeface="+mn-ea"/>
                          <a:ea typeface="+mn-ea"/>
                        </a:rPr>
                        <a:t>する。</a:t>
                      </a:r>
                      <a:endParaRPr lang="ja-JP" altLang="en-US" sz="1000" dirty="0">
                        <a:solidFill>
                          <a:schemeClr val="tx1"/>
                        </a:solidFill>
                        <a:latin typeface="+mn-ea"/>
                        <a:ea typeface="+mn-ea"/>
                      </a:endParaRPr>
                    </a:p>
                  </a:txBody>
                  <a:tcPr marL="30173" marR="30173" marT="15087" marB="15087" anchor="ctr"/>
                </a:tc>
                <a:extLst>
                  <a:ext uri="{0D108BD9-81ED-4DB2-BD59-A6C34878D82A}">
                    <a16:rowId xmlns:a16="http://schemas.microsoft.com/office/drawing/2014/main" val="607587224"/>
                  </a:ext>
                </a:extLst>
              </a:tr>
              <a:tr h="392250">
                <a:tc>
                  <a:txBody>
                    <a:bodyPr/>
                    <a:lstStyle/>
                    <a:p>
                      <a:pPr algn="ctr"/>
                      <a:r>
                        <a:rPr lang="en-US" altLang="ja-JP" sz="1100" dirty="0">
                          <a:latin typeface="+mn-ea"/>
                          <a:ea typeface="+mn-ea"/>
                        </a:rPr>
                        <a:t>12.6</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特に大企業や多国籍企業などの企業に対し、持続可能な取り組みを導入し、持続可能性に関する情報を定期報告に盛り込むよう奨励する。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065777"/>
                  </a:ext>
                </a:extLst>
              </a:tr>
              <a:tr h="211212">
                <a:tc>
                  <a:txBody>
                    <a:bodyPr/>
                    <a:lstStyle/>
                    <a:p>
                      <a:pPr algn="ctr"/>
                      <a:r>
                        <a:rPr lang="en-US" altLang="ja-JP" sz="1100">
                          <a:latin typeface="+mn-ea"/>
                          <a:ea typeface="+mn-ea"/>
                        </a:rPr>
                        <a:t>12.7</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国内の政策や優先事項に従って持続可能な公共調達の慣行を促進する。</a:t>
                      </a:r>
                    </a:p>
                  </a:txBody>
                  <a:tcPr marL="30173" marR="30173" marT="15087" marB="15087" anchor="ctr"/>
                </a:tc>
                <a:extLst>
                  <a:ext uri="{0D108BD9-81ED-4DB2-BD59-A6C34878D82A}">
                    <a16:rowId xmlns:a16="http://schemas.microsoft.com/office/drawing/2014/main" val="2966615163"/>
                  </a:ext>
                </a:extLst>
              </a:tr>
              <a:tr h="301731">
                <a:tc>
                  <a:txBody>
                    <a:bodyPr/>
                    <a:lstStyle/>
                    <a:p>
                      <a:pPr algn="ctr"/>
                      <a:r>
                        <a:rPr lang="en-US" altLang="ja-JP" sz="1100" dirty="0">
                          <a:latin typeface="+mn-ea"/>
                          <a:ea typeface="+mn-ea"/>
                        </a:rPr>
                        <a:t>12.8</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年までに、人々があらゆる場所において、持続可能な開発及び自然と調和したライフスタイルに関する情報と意識を持つようにする。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41644372"/>
                  </a:ext>
                </a:extLst>
              </a:tr>
              <a:tr h="301731">
                <a:tc>
                  <a:txBody>
                    <a:bodyPr/>
                    <a:lstStyle/>
                    <a:p>
                      <a:pPr algn="ctr"/>
                      <a:r>
                        <a:rPr lang="en-US" sz="1100" dirty="0">
                          <a:latin typeface="+mn-ea"/>
                          <a:ea typeface="+mn-ea"/>
                        </a:rPr>
                        <a:t>12.a</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開発途上国に対し、より持続可能な消費・生産形態の促進のための科学的・技術的能力の強化を支援する。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4211575682"/>
                  </a:ext>
                </a:extLst>
              </a:tr>
              <a:tr h="392250">
                <a:tc>
                  <a:txBody>
                    <a:bodyPr/>
                    <a:lstStyle/>
                    <a:p>
                      <a:pPr algn="ctr"/>
                      <a:r>
                        <a:rPr lang="en-US" sz="1100" dirty="0">
                          <a:latin typeface="+mn-ea"/>
                          <a:ea typeface="+mn-ea"/>
                        </a:rPr>
                        <a:t>12.b</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雇用創出、地方の文化振興・産品販促につながる持続可能な観光業に対して持続可能な開発がもたらす影響を測定する手法を開発・導入する。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53799441"/>
                  </a:ext>
                </a:extLst>
              </a:tr>
              <a:tr h="935366">
                <a:tc>
                  <a:txBody>
                    <a:bodyPr/>
                    <a:lstStyle/>
                    <a:p>
                      <a:pPr algn="ctr"/>
                      <a:r>
                        <a:rPr lang="en-US" sz="1100" dirty="0">
                          <a:latin typeface="+mn-ea"/>
                          <a:ea typeface="+mn-ea"/>
                        </a:rPr>
                        <a:t>12.c</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89272981"/>
                  </a:ext>
                </a:extLst>
              </a:tr>
            </a:tbl>
          </a:graphicData>
        </a:graphic>
      </p:graphicFrame>
      <p:sp>
        <p:nvSpPr>
          <p:cNvPr id="8" name="正方形/長方形 7"/>
          <p:cNvSpPr/>
          <p:nvPr/>
        </p:nvSpPr>
        <p:spPr>
          <a:xfrm>
            <a:off x="81984" y="620688"/>
            <a:ext cx="4736976" cy="1200329"/>
          </a:xfrm>
          <a:prstGeom prst="rect">
            <a:avLst/>
          </a:prstGeom>
        </p:spPr>
        <p:txBody>
          <a:bodyPr wrap="square">
            <a:spAutoFit/>
          </a:bodyPr>
          <a:lstStyle/>
          <a:p>
            <a:r>
              <a:rPr lang="ja-JP" altLang="en-US" sz="1200" b="1" dirty="0"/>
              <a:t>ゴール</a:t>
            </a:r>
            <a:r>
              <a:rPr lang="ja-JP" altLang="en-US" sz="1200" b="1" dirty="0" smtClean="0"/>
              <a:t> </a:t>
            </a:r>
            <a:r>
              <a:rPr lang="en-US" altLang="ja-JP" sz="1200" b="1" dirty="0" smtClean="0"/>
              <a:t>11</a:t>
            </a:r>
            <a:r>
              <a:rPr lang="ja-JP" altLang="en-US" sz="1200" b="1" dirty="0"/>
              <a:t>：持続可能都市</a:t>
            </a:r>
            <a:r>
              <a:rPr lang="en-US" altLang="ja-JP" sz="1200" b="1" dirty="0" smtClean="0"/>
              <a:t/>
            </a:r>
            <a:br>
              <a:rPr lang="en-US" altLang="ja-JP" sz="1200" b="1" dirty="0" smtClean="0"/>
            </a:br>
            <a:r>
              <a:rPr lang="ja-JP" altLang="en-US" sz="1200" b="1" dirty="0"/>
              <a:t>包摂的で安全かつ </a:t>
            </a:r>
            <a:r>
              <a:rPr lang="ja-JP" altLang="en-US" sz="1200" b="1" dirty="0" smtClean="0"/>
              <a:t>強靱 （レジリエント）で</a:t>
            </a:r>
            <a:r>
              <a:rPr lang="ja-JP" altLang="en-US" sz="1200" b="1" dirty="0"/>
              <a:t>持続可能な</a:t>
            </a:r>
            <a:r>
              <a:rPr lang="ja-JP" altLang="en-US" sz="1200" b="1" dirty="0" smtClean="0"/>
              <a:t>都市及び人間</a:t>
            </a:r>
            <a:r>
              <a:rPr lang="ja-JP" altLang="en-US" sz="1200" b="1" dirty="0"/>
              <a:t>居住を実現す る</a:t>
            </a:r>
            <a:r>
              <a:rPr lang="ja-JP" altLang="en-US" sz="1200" b="1" dirty="0" smtClean="0"/>
              <a:t/>
            </a:r>
            <a:br>
              <a:rPr lang="ja-JP" altLang="en-US" sz="1200" b="1" dirty="0" smtClean="0"/>
            </a:br>
            <a:r>
              <a:rPr lang="en-US" altLang="ja-JP" sz="1200" b="1" dirty="0" smtClean="0"/>
              <a:t>Goal 11</a:t>
            </a:r>
            <a:br>
              <a:rPr lang="en-US" altLang="ja-JP" sz="1200" b="1" dirty="0" smtClean="0"/>
            </a:br>
            <a:r>
              <a:rPr lang="en-US" altLang="ja-JP" sz="1200" b="1" dirty="0" smtClean="0"/>
              <a:t>Make cities and human settlements inclusive, safe, resilient and sustainable</a:t>
            </a:r>
            <a:endParaRPr lang="ja-JP" altLang="en-US" sz="1200" dirty="0"/>
          </a:p>
        </p:txBody>
      </p:sp>
      <p:graphicFrame>
        <p:nvGraphicFramePr>
          <p:cNvPr id="9" name="表 8"/>
          <p:cNvGraphicFramePr>
            <a:graphicFrameLocks noGrp="1"/>
          </p:cNvGraphicFramePr>
          <p:nvPr>
            <p:extLst>
              <p:ext uri="{D42A27DB-BD31-4B8C-83A1-F6EECF244321}">
                <p14:modId xmlns:p14="http://schemas.microsoft.com/office/powerpoint/2010/main" val="1223066074"/>
              </p:ext>
            </p:extLst>
          </p:nvPr>
        </p:nvGraphicFramePr>
        <p:xfrm>
          <a:off x="200472" y="1795620"/>
          <a:ext cx="4500000" cy="4945748"/>
        </p:xfrm>
        <a:graphic>
          <a:graphicData uri="http://schemas.openxmlformats.org/drawingml/2006/table">
            <a:tbl>
              <a:tblPr>
                <a:tableStyleId>{69C7853C-536D-4A76-A0AE-DD22124D55A5}</a:tableStyleId>
              </a:tblPr>
              <a:tblGrid>
                <a:gridCol w="540000">
                  <a:extLst>
                    <a:ext uri="{9D8B030D-6E8A-4147-A177-3AD203B41FA5}">
                      <a16:colId xmlns:a16="http://schemas.microsoft.com/office/drawing/2014/main" val="1173897209"/>
                    </a:ext>
                  </a:extLst>
                </a:gridCol>
                <a:gridCol w="3960000">
                  <a:extLst>
                    <a:ext uri="{9D8B030D-6E8A-4147-A177-3AD203B41FA5}">
                      <a16:colId xmlns:a16="http://schemas.microsoft.com/office/drawing/2014/main" val="2315538763"/>
                    </a:ext>
                  </a:extLst>
                </a:gridCol>
              </a:tblGrid>
              <a:tr h="126600">
                <a:tc>
                  <a:txBody>
                    <a:bodyPr/>
                    <a:lstStyle/>
                    <a:p>
                      <a:pPr algn="ctr"/>
                      <a:r>
                        <a:rPr lang="ja-JP" altLang="en-US" sz="1100" dirty="0">
                          <a:latin typeface="+mn-ea"/>
                          <a:ea typeface="+mn-ea"/>
                        </a:rPr>
                        <a:t> </a:t>
                      </a:r>
                    </a:p>
                  </a:txBody>
                  <a:tcPr marL="31650" marR="31650" marT="15825" marB="15825" anchor="ctr"/>
                </a:tc>
                <a:tc>
                  <a:txBody>
                    <a:bodyPr/>
                    <a:lstStyle/>
                    <a:p>
                      <a:pPr algn="ctr"/>
                      <a:r>
                        <a:rPr lang="ja-JP" altLang="en-US" sz="1100" dirty="0">
                          <a:latin typeface="+mn-ea"/>
                          <a:ea typeface="+mn-ea"/>
                        </a:rPr>
                        <a:t>ターゲット</a:t>
                      </a:r>
                    </a:p>
                  </a:txBody>
                  <a:tcPr marL="31650" marR="31650" marT="15825" marB="15825" anchor="ctr"/>
                </a:tc>
                <a:extLst>
                  <a:ext uri="{0D108BD9-81ED-4DB2-BD59-A6C34878D82A}">
                    <a16:rowId xmlns:a16="http://schemas.microsoft.com/office/drawing/2014/main" val="1411965381"/>
                  </a:ext>
                </a:extLst>
              </a:tr>
              <a:tr h="316501">
                <a:tc>
                  <a:txBody>
                    <a:bodyPr/>
                    <a:lstStyle/>
                    <a:p>
                      <a:pPr algn="ctr"/>
                      <a:r>
                        <a:rPr lang="en-US" altLang="ja-JP" sz="1100" dirty="0">
                          <a:latin typeface="+mn-ea"/>
                          <a:ea typeface="+mn-ea"/>
                        </a:rPr>
                        <a:t>11.1</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年までに、すべての人々の、適切、</a:t>
                      </a:r>
                      <a:r>
                        <a:rPr lang="ja-JP" altLang="en-US" sz="1000" b="1" i="0" u="none" strike="noStrike" baseline="0" dirty="0" smtClean="0">
                          <a:solidFill>
                            <a:srgbClr val="FF0000"/>
                          </a:solidFill>
                          <a:latin typeface="+mn-ea"/>
                          <a:ea typeface="+mn-ea"/>
                        </a:rPr>
                        <a:t>安全かつ安価な住宅</a:t>
                      </a:r>
                      <a:r>
                        <a:rPr lang="ja-JP" altLang="en-US" sz="1000" b="0" i="0" u="none" strike="noStrike" baseline="0" dirty="0" smtClean="0">
                          <a:solidFill>
                            <a:srgbClr val="000000"/>
                          </a:solidFill>
                          <a:latin typeface="+mn-ea"/>
                          <a:ea typeface="+mn-ea"/>
                        </a:rPr>
                        <a:t>及び基本的サービスへのアクセスを確保し、スラムを改善する。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958742302"/>
                  </a:ext>
                </a:extLst>
              </a:tr>
              <a:tr h="696302">
                <a:tc>
                  <a:txBody>
                    <a:bodyPr/>
                    <a:lstStyle/>
                    <a:p>
                      <a:pPr algn="ctr"/>
                      <a:r>
                        <a:rPr lang="en-US" altLang="ja-JP" sz="1100" dirty="0">
                          <a:latin typeface="+mn-ea"/>
                          <a:ea typeface="+mn-ea"/>
                        </a:rPr>
                        <a:t>11.2</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脆弱な立場にある人々、女性、子ども、障害者及び高齢者のニーズに特に配慮し、公共交通機関の拡大などを通じた交通の安全性改善により、すべての人々に、安全かつ安価で容易に利用できる、持続可能な輸送システムへの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233256950"/>
                  </a:ext>
                </a:extLst>
              </a:tr>
              <a:tr h="411451">
                <a:tc>
                  <a:txBody>
                    <a:bodyPr/>
                    <a:lstStyle/>
                    <a:p>
                      <a:pPr algn="ctr"/>
                      <a:r>
                        <a:rPr lang="en-US" altLang="ja-JP" sz="1100" dirty="0">
                          <a:latin typeface="+mn-ea"/>
                          <a:ea typeface="+mn-ea"/>
                        </a:rPr>
                        <a:t>11.3</a:t>
                      </a:r>
                    </a:p>
                  </a:txBody>
                  <a:tcPr marL="31650" marR="31650" marT="15825" marB="15825"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a:t>
                      </a:r>
                      <a:r>
                        <a:rPr lang="ja-JP" altLang="en-US" sz="1000" b="1" i="0" u="none" strike="noStrike" baseline="0" dirty="0" smtClean="0">
                          <a:solidFill>
                            <a:srgbClr val="FF0000"/>
                          </a:solidFill>
                          <a:latin typeface="+mn-ea"/>
                          <a:ea typeface="+mn-ea"/>
                        </a:rPr>
                        <a:t>包摂的かつ持続可能な都市化を促進し</a:t>
                      </a:r>
                      <a:r>
                        <a:rPr lang="ja-JP" altLang="en-US" sz="1000" b="0" i="0" u="none" strike="noStrike" baseline="0" dirty="0" smtClean="0">
                          <a:solidFill>
                            <a:schemeClr val="tx1"/>
                          </a:solidFill>
                          <a:latin typeface="+mn-ea"/>
                          <a:ea typeface="+mn-ea"/>
                        </a:rPr>
                        <a:t>、すべての国々の参加型、包摂的かつ持続可能な人間居住計画・管理の能力を強化する。</a:t>
                      </a:r>
                      <a:endParaRPr lang="ja-JP" altLang="en-US" sz="1000" b="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2142975600"/>
                  </a:ext>
                </a:extLst>
              </a:tr>
              <a:tr h="221551">
                <a:tc>
                  <a:txBody>
                    <a:bodyPr/>
                    <a:lstStyle/>
                    <a:p>
                      <a:pPr algn="ctr"/>
                      <a:r>
                        <a:rPr lang="en-US" altLang="ja-JP" sz="1100" dirty="0">
                          <a:latin typeface="+mn-ea"/>
                          <a:ea typeface="+mn-ea"/>
                        </a:rPr>
                        <a:t>11.4</a:t>
                      </a:r>
                    </a:p>
                  </a:txBody>
                  <a:tcPr marL="31650" marR="31650" marT="15825" marB="15825" anchor="ctr"/>
                </a:tc>
                <a:tc>
                  <a:txBody>
                    <a:bodyPr/>
                    <a:lstStyle/>
                    <a:p>
                      <a:r>
                        <a:rPr lang="ja-JP" altLang="en-US" sz="1000" b="1" i="0" u="none" strike="noStrike" baseline="0" dirty="0" smtClean="0">
                          <a:solidFill>
                            <a:srgbClr val="FF0000"/>
                          </a:solidFill>
                          <a:latin typeface="+mn-ea"/>
                          <a:ea typeface="+mn-ea"/>
                        </a:rPr>
                        <a:t>世界の文化遺産及び自然遺産の保護・保全の努力を強化する。</a:t>
                      </a:r>
                      <a:endParaRPr lang="ja-JP" altLang="en-US" sz="1000" b="1" dirty="0">
                        <a:solidFill>
                          <a:srgbClr val="FF0000"/>
                        </a:solidFill>
                        <a:latin typeface="+mn-ea"/>
                        <a:ea typeface="+mn-ea"/>
                      </a:endParaRPr>
                    </a:p>
                  </a:txBody>
                  <a:tcPr marL="31650" marR="31650" marT="15825" marB="15825" anchor="ctr"/>
                </a:tc>
                <a:extLst>
                  <a:ext uri="{0D108BD9-81ED-4DB2-BD59-A6C34878D82A}">
                    <a16:rowId xmlns:a16="http://schemas.microsoft.com/office/drawing/2014/main" val="3765084258"/>
                  </a:ext>
                </a:extLst>
              </a:tr>
              <a:tr h="506401">
                <a:tc>
                  <a:txBody>
                    <a:bodyPr/>
                    <a:lstStyle/>
                    <a:p>
                      <a:pPr algn="ctr"/>
                      <a:r>
                        <a:rPr lang="en-US" altLang="ja-JP" sz="1100" dirty="0">
                          <a:latin typeface="+mn-ea"/>
                          <a:ea typeface="+mn-ea"/>
                        </a:rPr>
                        <a:t>11.5</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年までに、貧困層及び脆弱な立場にある人々の保護に焦点をあてながら、</a:t>
                      </a:r>
                      <a:r>
                        <a:rPr lang="ja-JP" altLang="en-US" sz="1000" b="1" i="0" u="none" strike="noStrike" baseline="0" dirty="0" smtClean="0">
                          <a:solidFill>
                            <a:srgbClr val="FF0000"/>
                          </a:solidFill>
                          <a:latin typeface="+mn-ea"/>
                          <a:ea typeface="+mn-ea"/>
                        </a:rPr>
                        <a:t>水関連災害などの災害による死者や被災者数を大幅に削減し</a:t>
                      </a:r>
                      <a:r>
                        <a:rPr lang="ja-JP" altLang="en-US" sz="1000" b="0" i="0" u="none" strike="noStrike" baseline="0" dirty="0" smtClean="0">
                          <a:solidFill>
                            <a:srgbClr val="000000"/>
                          </a:solidFill>
                          <a:latin typeface="+mn-ea"/>
                          <a:ea typeface="+mn-ea"/>
                        </a:rPr>
                        <a:t>、世界の国内総生産比で直接的経済損失を大幅に減らす。</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663298110"/>
                  </a:ext>
                </a:extLst>
              </a:tr>
              <a:tr h="316501">
                <a:tc>
                  <a:txBody>
                    <a:bodyPr/>
                    <a:lstStyle/>
                    <a:p>
                      <a:pPr algn="ctr"/>
                      <a:r>
                        <a:rPr lang="en-US" altLang="ja-JP" sz="1100" dirty="0">
                          <a:latin typeface="+mn-ea"/>
                          <a:ea typeface="+mn-ea"/>
                        </a:rPr>
                        <a:t>11.6</a:t>
                      </a:r>
                    </a:p>
                  </a:txBody>
                  <a:tcPr marL="31650" marR="31650" marT="15825" marB="15825" anchor="ctr"/>
                </a:tc>
                <a:tc>
                  <a:txBody>
                    <a:bodyPr/>
                    <a:lstStyle/>
                    <a:p>
                      <a:r>
                        <a:rPr lang="en-US" altLang="ja-JP" sz="1000" b="0" i="0" u="none" strike="noStrike" baseline="0" dirty="0" smtClean="0">
                          <a:solidFill>
                            <a:schemeClr val="tx1"/>
                          </a:solidFill>
                          <a:latin typeface="+mn-ea"/>
                          <a:ea typeface="+mn-ea"/>
                        </a:rPr>
                        <a:t>2030</a:t>
                      </a:r>
                      <a:r>
                        <a:rPr lang="ja-JP" altLang="en-US" sz="1000" b="0" i="0" u="none" strike="noStrike" baseline="0" dirty="0" smtClean="0">
                          <a:solidFill>
                            <a:schemeClr val="tx1"/>
                          </a:solidFill>
                          <a:latin typeface="+mn-ea"/>
                          <a:ea typeface="+mn-ea"/>
                        </a:rPr>
                        <a:t>年までに、大気の質及び一般並びにその他の廃棄物の管理に特別な注意を払うことによるものを含め、都市の一人当たりの環境上の悪影響を軽減する。</a:t>
                      </a:r>
                      <a:endParaRPr lang="ja-JP" altLang="en-US" sz="1000" dirty="0">
                        <a:solidFill>
                          <a:schemeClr val="tx1"/>
                        </a:solidFill>
                        <a:latin typeface="+mn-ea"/>
                        <a:ea typeface="+mn-ea"/>
                      </a:endParaRPr>
                    </a:p>
                  </a:txBody>
                  <a:tcPr marL="31650" marR="31650" marT="15825" marB="15825" anchor="ctr"/>
                </a:tc>
                <a:extLst>
                  <a:ext uri="{0D108BD9-81ED-4DB2-BD59-A6C34878D82A}">
                    <a16:rowId xmlns:a16="http://schemas.microsoft.com/office/drawing/2014/main" val="1617111833"/>
                  </a:ext>
                </a:extLst>
              </a:tr>
              <a:tr h="411451">
                <a:tc>
                  <a:txBody>
                    <a:bodyPr/>
                    <a:lstStyle/>
                    <a:p>
                      <a:pPr algn="ctr"/>
                      <a:r>
                        <a:rPr lang="en-US" altLang="ja-JP" sz="1100" dirty="0">
                          <a:latin typeface="+mn-ea"/>
                          <a:ea typeface="+mn-ea"/>
                        </a:rPr>
                        <a:t>11.7</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年までに、女性、子ども、高齢者及び障害者を含め、人々に安全で包摂的かつ利用が容易な緑地や公共スペースへの普遍的アクセスを提供する。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996177413"/>
                  </a:ext>
                </a:extLst>
              </a:tr>
              <a:tr h="411451">
                <a:tc>
                  <a:txBody>
                    <a:bodyPr/>
                    <a:lstStyle/>
                    <a:p>
                      <a:pPr algn="ctr"/>
                      <a:r>
                        <a:rPr lang="en-US" sz="1100" dirty="0">
                          <a:latin typeface="+mn-ea"/>
                          <a:ea typeface="+mn-ea"/>
                        </a:rPr>
                        <a:t>11.a</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各国・地域規模の開発計画の強化を通じて、経済、社会、環境面における</a:t>
                      </a:r>
                      <a:r>
                        <a:rPr lang="ja-JP" altLang="en-US" sz="1000" b="1" i="0" u="none" strike="noStrike" baseline="0" dirty="0" smtClean="0">
                          <a:solidFill>
                            <a:srgbClr val="FF0000"/>
                          </a:solidFill>
                          <a:latin typeface="+mn-ea"/>
                          <a:ea typeface="+mn-ea"/>
                        </a:rPr>
                        <a:t>都市部、都市周辺部及び農村部間の良好なつながりを支援</a:t>
                      </a:r>
                      <a:r>
                        <a:rPr lang="ja-JP" altLang="en-US" sz="1000" b="0" i="0" u="none" strike="noStrike" baseline="0" dirty="0" smtClean="0">
                          <a:solidFill>
                            <a:srgbClr val="000000"/>
                          </a:solidFill>
                          <a:latin typeface="+mn-ea"/>
                          <a:ea typeface="+mn-ea"/>
                        </a:rPr>
                        <a:t>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808434611"/>
                  </a:ext>
                </a:extLst>
              </a:tr>
              <a:tr h="696302">
                <a:tc>
                  <a:txBody>
                    <a:bodyPr/>
                    <a:lstStyle/>
                    <a:p>
                      <a:pPr algn="ctr"/>
                      <a:r>
                        <a:rPr lang="en-US" sz="1100" dirty="0">
                          <a:latin typeface="+mn-ea"/>
                          <a:ea typeface="+mn-ea"/>
                        </a:rPr>
                        <a:t>11.b</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2020</a:t>
                      </a:r>
                      <a:r>
                        <a:rPr lang="ja-JP" altLang="en-US" sz="1000" b="0" i="0" u="none" strike="noStrike" baseline="0" dirty="0" smtClean="0">
                          <a:solidFill>
                            <a:srgbClr val="000000"/>
                          </a:solidFill>
                          <a:latin typeface="+mn-ea"/>
                          <a:ea typeface="+mn-ea"/>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00" b="0" i="0" u="none" strike="noStrike" baseline="0" dirty="0" smtClean="0">
                          <a:solidFill>
                            <a:srgbClr val="000000"/>
                          </a:solidFill>
                          <a:latin typeface="+mn-ea"/>
                          <a:ea typeface="+mn-ea"/>
                        </a:rPr>
                        <a:t>2015-2030</a:t>
                      </a:r>
                      <a:r>
                        <a:rPr lang="ja-JP" altLang="en-US" sz="1000" b="0" i="0" u="none" strike="noStrike" baseline="0" dirty="0" smtClean="0">
                          <a:solidFill>
                            <a:srgbClr val="000000"/>
                          </a:solidFill>
                          <a:latin typeface="+mn-ea"/>
                          <a:ea typeface="+mn-ea"/>
                        </a:rPr>
                        <a:t>に沿って、あらゆるレベルでの</a:t>
                      </a:r>
                      <a:r>
                        <a:rPr lang="ja-JP" altLang="en-US" sz="1000" b="1" i="0" u="none" strike="noStrike" baseline="0" dirty="0" smtClean="0">
                          <a:solidFill>
                            <a:srgbClr val="FF0000"/>
                          </a:solidFill>
                          <a:latin typeface="+mn-ea"/>
                          <a:ea typeface="+mn-ea"/>
                        </a:rPr>
                        <a:t>総合的な災害リスク管理の策定と実施を行う</a:t>
                      </a:r>
                      <a:r>
                        <a:rPr lang="ja-JP" altLang="en-US" sz="1000" b="0" i="0" u="none" strike="noStrike" baseline="0" dirty="0" smtClean="0">
                          <a:solidFill>
                            <a:srgbClr val="000000"/>
                          </a:solidFill>
                          <a:latin typeface="+mn-ea"/>
                          <a:ea typeface="+mn-ea"/>
                        </a:rPr>
                        <a:t>。</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291983375"/>
                  </a:ext>
                </a:extLst>
              </a:tr>
              <a:tr h="411451">
                <a:tc>
                  <a:txBody>
                    <a:bodyPr/>
                    <a:lstStyle/>
                    <a:p>
                      <a:pPr algn="ctr"/>
                      <a:r>
                        <a:rPr lang="en-US" sz="1100" dirty="0">
                          <a:latin typeface="+mn-ea"/>
                          <a:ea typeface="+mn-ea"/>
                        </a:rPr>
                        <a:t>11.c</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財政的及び技術的な支援などを通じて、後発開発途上国における現地の資材を用いた、持続可能かつ強靱（レジリエント）な建造物の整備を支援する。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4047695677"/>
                  </a:ext>
                </a:extLst>
              </a:tr>
            </a:tbl>
          </a:graphicData>
        </a:graphic>
      </p:graphicFrame>
      <p:sp>
        <p:nvSpPr>
          <p:cNvPr id="10" name="正方形/長方形 9"/>
          <p:cNvSpPr/>
          <p:nvPr/>
        </p:nvSpPr>
        <p:spPr>
          <a:xfrm>
            <a:off x="5097016" y="661993"/>
            <a:ext cx="4500000" cy="830997"/>
          </a:xfrm>
          <a:prstGeom prst="rect">
            <a:avLst/>
          </a:prstGeom>
        </p:spPr>
        <p:txBody>
          <a:bodyPr wrap="square">
            <a:spAutoFit/>
          </a:bodyPr>
          <a:lstStyle/>
          <a:p>
            <a:r>
              <a:rPr lang="ja-JP" altLang="en-US" sz="1200" b="1" dirty="0" smtClean="0"/>
              <a:t>ゴール</a:t>
            </a:r>
            <a:r>
              <a:rPr lang="en-US" altLang="ja-JP" sz="1200" b="1" dirty="0" smtClean="0"/>
              <a:t>12</a:t>
            </a:r>
            <a:r>
              <a:rPr lang="ja-JP" altLang="en-US" sz="1200" b="1" dirty="0"/>
              <a:t>：持続可能な生産と消費</a:t>
            </a:r>
            <a:r>
              <a:rPr lang="en-US" altLang="ja-JP" sz="1200" b="1" dirty="0"/>
              <a:t/>
            </a:r>
            <a:br>
              <a:rPr lang="en-US" altLang="ja-JP" sz="1200" b="1" dirty="0"/>
            </a:br>
            <a:r>
              <a:rPr lang="ja-JP" altLang="en-US" sz="1200" b="1" dirty="0" smtClean="0"/>
              <a:t>持続</a:t>
            </a:r>
            <a:r>
              <a:rPr lang="ja-JP" altLang="en-US" sz="1200" b="1" dirty="0"/>
              <a:t>可能な生産消費形態を確保する</a:t>
            </a:r>
            <a:br>
              <a:rPr lang="ja-JP" altLang="en-US" sz="1200" b="1" dirty="0"/>
            </a:br>
            <a:r>
              <a:rPr lang="en-US" altLang="ja-JP" sz="1200" b="1" dirty="0"/>
              <a:t>Goal 12</a:t>
            </a:r>
            <a:br>
              <a:rPr lang="en-US" altLang="ja-JP" sz="1200" b="1" dirty="0"/>
            </a:br>
            <a:r>
              <a:rPr lang="en-US" altLang="ja-JP" sz="1200" b="1" dirty="0"/>
              <a:t>Ensure sustainable consumption and production patterns</a:t>
            </a:r>
            <a:endParaRPr lang="ja-JP" altLang="en-US" sz="1200" dirty="0"/>
          </a:p>
        </p:txBody>
      </p:sp>
      <p:sp>
        <p:nvSpPr>
          <p:cNvPr id="11" name="正方形/長方形 10"/>
          <p:cNvSpPr/>
          <p:nvPr/>
        </p:nvSpPr>
        <p:spPr>
          <a:xfrm>
            <a:off x="6609184" y="6608385"/>
            <a:ext cx="3348872"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sp>
        <p:nvSpPr>
          <p:cNvPr id="12" name="テキスト ボックス 11"/>
          <p:cNvSpPr txBox="1"/>
          <p:nvPr/>
        </p:nvSpPr>
        <p:spPr>
          <a:xfrm>
            <a:off x="0" y="0"/>
            <a:ext cx="9906000" cy="548680"/>
          </a:xfrm>
          <a:prstGeom prst="rect">
            <a:avLst/>
          </a:prstGeom>
          <a:noFill/>
        </p:spPr>
        <p:txBody>
          <a:bodyPr wrap="square" rtlCol="0">
            <a:noAutofit/>
          </a:bodyPr>
          <a:lstStyle/>
          <a:p>
            <a:r>
              <a:rPr lang="ja-JP" altLang="en-US" sz="2400" dirty="0" smtClean="0">
                <a:latin typeface="Meiryo UI" panose="020B0604030504040204" pitchFamily="50" charset="-128"/>
                <a:ea typeface="Meiryo UI" panose="020B0604030504040204" pitchFamily="50" charset="-128"/>
              </a:rPr>
              <a:t>２．</a:t>
            </a:r>
            <a:r>
              <a:rPr lang="en-US" altLang="ja-JP" sz="2400" dirty="0" smtClean="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④</a:t>
            </a:r>
          </a:p>
          <a:p>
            <a:endParaRPr lang="ja-JP" altLang="en-US" sz="24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73574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10</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solidFill>
                  <a:schemeClr val="bg1">
                    <a:lumMod val="85000"/>
                  </a:schemeClr>
                </a:solidFill>
                <a:latin typeface="Meiryo UI" panose="020B0604030504040204" pitchFamily="50" charset="-128"/>
                <a:ea typeface="Meiryo UI" panose="020B0604030504040204" pitchFamily="50" charset="-128"/>
              </a:rPr>
              <a:t>１．これまでの主な経過</a:t>
            </a:r>
            <a:endParaRPr lang="en-US" altLang="ja-JP" sz="4000" b="1" i="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２．</a:t>
            </a:r>
            <a:r>
              <a:rPr lang="en-US" altLang="ja-JP" sz="4000" b="1" dirty="0">
                <a:solidFill>
                  <a:schemeClr val="bg1">
                    <a:lumMod val="85000"/>
                  </a:schemeClr>
                </a:solidFill>
                <a:latin typeface="Meiryo UI" panose="020B0604030504040204" pitchFamily="50" charset="-128"/>
                <a:ea typeface="Meiryo UI" panose="020B0604030504040204" pitchFamily="50" charset="-128"/>
              </a:rPr>
              <a:t>OSAKA</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en-US" altLang="ja-JP" sz="40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ビジョン</a:t>
            </a:r>
            <a:endParaRPr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400" b="1" dirty="0">
                <a:latin typeface="Meiryo UI" panose="020B0604030504040204" pitchFamily="50" charset="-128"/>
                <a:ea typeface="Meiryo UI" panose="020B0604030504040204" pitchFamily="50" charset="-128"/>
              </a:rPr>
              <a:t>３</a:t>
            </a:r>
            <a:r>
              <a:rPr kumimoji="1" lang="ja-JP" altLang="en-US" sz="4400" b="1" dirty="0" smtClean="0">
                <a:latin typeface="Meiryo UI" panose="020B0604030504040204" pitchFamily="50" charset="-128"/>
                <a:ea typeface="Meiryo UI" panose="020B0604030504040204" pitchFamily="50" charset="-128"/>
              </a:rPr>
              <a:t>．大阪府の取り組み</a:t>
            </a:r>
            <a:endParaRPr kumimoji="1" lang="en-US" altLang="ja-JP" sz="44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solidFill>
                  <a:schemeClr val="bg1">
                    <a:lumMod val="85000"/>
                  </a:schemeClr>
                </a:solidFill>
                <a:latin typeface="Meiryo UI" panose="020B0604030504040204" pitchFamily="50" charset="-128"/>
                <a:ea typeface="Meiryo UI" panose="020B0604030504040204" pitchFamily="50" charset="-128"/>
              </a:rPr>
              <a:t>４</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SDGs </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と</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2025</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年大阪・関西万博</a:t>
            </a:r>
            <a:endParaRPr lang="en-US" altLang="ja-JP" sz="4000" b="1" i="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68192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p:cNvSpPr/>
          <p:nvPr/>
        </p:nvSpPr>
        <p:spPr>
          <a:xfrm>
            <a:off x="107520" y="687918"/>
            <a:ext cx="5642557" cy="297517"/>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a:t>
            </a:r>
            <a:r>
              <a:rPr lang="en-US" altLang="ja-JP" sz="2400" b="1" dirty="0">
                <a:latin typeface="Meiryo UI" panose="020B0604030504040204" pitchFamily="50" charset="-128"/>
                <a:ea typeface="Meiryo UI" panose="020B0604030504040204" pitchFamily="50" charset="-128"/>
              </a:rPr>
              <a:t>SDG</a:t>
            </a:r>
            <a:r>
              <a:rPr lang="ja-JP" altLang="en-US" sz="2400" b="1" dirty="0">
                <a:latin typeface="Meiryo UI" panose="020B0604030504040204" pitchFamily="50" charset="-128"/>
                <a:ea typeface="Meiryo UI" panose="020B0604030504040204" pitchFamily="50" charset="-128"/>
              </a:rPr>
              <a:t>ｓ未来都市及び自治体モデル事業</a:t>
            </a:r>
            <a:endParaRPr lang="en-US" altLang="ja-JP" sz="2400" b="1" dirty="0">
              <a:latin typeface="Meiryo UI" panose="020B0604030504040204" pitchFamily="50" charset="-128"/>
              <a:ea typeface="Meiryo UI" panose="020B0604030504040204" pitchFamily="50" charset="-128"/>
            </a:endParaRPr>
          </a:p>
        </p:txBody>
      </p:sp>
      <p:sp>
        <p:nvSpPr>
          <p:cNvPr id="13" name="正方形/長方形 12"/>
          <p:cNvSpPr/>
          <p:nvPr/>
        </p:nvSpPr>
        <p:spPr>
          <a:xfrm>
            <a:off x="349624" y="1285216"/>
            <a:ext cx="9278470" cy="2475037"/>
          </a:xfrm>
          <a:prstGeom prst="rect">
            <a:avLst/>
          </a:prstGeom>
        </p:spPr>
        <p:txBody>
          <a:bodyPr wrap="square">
            <a:spAutoFit/>
          </a:bodyPr>
          <a:lstStyle/>
          <a:p>
            <a:pPr algn="just"/>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タイトル</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indent="215404" algn="just"/>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2025</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年大阪・関西万博をインパクトとした「</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先進都市」の実現に向けて</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a:p>
            <a:pPr algn="just">
              <a:spcBef>
                <a:spcPts val="488"/>
              </a:spcBef>
            </a:pPr>
            <a:r>
              <a:rPr lang="en-US" altLang="ja-JP" b="1"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未来都市</a:t>
            </a:r>
            <a:r>
              <a:rPr lang="ja-JP" altLang="en-US" b="1" kern="100" dirty="0">
                <a:latin typeface="Meiryo UI" panose="020B0604030504040204" pitchFamily="50" charset="-128"/>
                <a:ea typeface="Meiryo UI" panose="020B0604030504040204" pitchFamily="50" charset="-128"/>
                <a:cs typeface="Times New Roman" panose="02020603050405020304" pitchFamily="18" charset="0"/>
              </a:rPr>
              <a:t>　計画</a:t>
            </a:r>
            <a:r>
              <a:rPr lang="ja-JP" altLang="ja-JP" b="1" kern="100" dirty="0">
                <a:latin typeface="Meiryo UI" panose="020B0604030504040204" pitchFamily="50" charset="-128"/>
                <a:ea typeface="Meiryo UI" panose="020B0604030504040204" pitchFamily="50" charset="-128"/>
                <a:cs typeface="Times New Roman" panose="02020603050405020304" pitchFamily="18" charset="0"/>
              </a:rPr>
              <a:t>概要</a:t>
            </a:r>
            <a:endParaRPr lang="en-US" altLang="ja-JP" b="1" kern="100" dirty="0">
              <a:latin typeface="Meiryo UI" panose="020B0604030504040204" pitchFamily="50" charset="-128"/>
              <a:ea typeface="Meiryo UI" panose="020B0604030504040204" pitchFamily="50" charset="-128"/>
              <a:cs typeface="Times New Roman" panose="02020603050405020304" pitchFamily="18" charset="0"/>
            </a:endParaRPr>
          </a:p>
          <a:p>
            <a:pPr marL="144463" algn="just">
              <a:spcBef>
                <a:spcPts val="325"/>
              </a:spcBef>
            </a:pP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　「いのち輝く未来社会のデザイン」をテーマに掲げる大阪・関西万博の開催都市として、行政だけでなく、府民や企業、市町村、金融機関、経済界などあらゆるステークホルダーとの連携を広げつつ、</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2030</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年のあるべき姿に向け、一人ひとりが</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を意識し自律的に行動する「</a:t>
            </a:r>
            <a:r>
              <a:rPr lang="en-US" altLang="ja-JP" kern="100" dirty="0">
                <a:latin typeface="Meiryo UI" panose="020B0604030504040204" pitchFamily="50" charset="-128"/>
                <a:ea typeface="Meiryo UI" panose="020B0604030504040204" pitchFamily="50" charset="-128"/>
                <a:cs typeface="Times New Roman" panose="02020603050405020304" pitchFamily="18" charset="0"/>
              </a:rPr>
              <a:t>SDGs</a:t>
            </a:r>
            <a:r>
              <a:rPr lang="ja-JP" altLang="ja-JP" kern="100" dirty="0">
                <a:latin typeface="Meiryo UI" panose="020B0604030504040204" pitchFamily="50" charset="-128"/>
                <a:ea typeface="Meiryo UI" panose="020B0604030504040204" pitchFamily="50" charset="-128"/>
                <a:cs typeface="Times New Roman" panose="02020603050405020304" pitchFamily="18" charset="0"/>
              </a:rPr>
              <a:t>先進都市」の実現をめざす。</a:t>
            </a:r>
            <a:endParaRPr lang="en-US" altLang="ja-JP"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p:cNvSpPr txBox="1"/>
          <p:nvPr/>
        </p:nvSpPr>
        <p:spPr>
          <a:xfrm>
            <a:off x="15240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３</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大阪府</a:t>
            </a:r>
            <a:r>
              <a:rPr lang="ja-JP" altLang="en-US" sz="2400" dirty="0" smtClean="0">
                <a:latin typeface="Meiryo UI" panose="020B0604030504040204" pitchFamily="50" charset="-128"/>
                <a:ea typeface="Meiryo UI" panose="020B0604030504040204" pitchFamily="50" charset="-128"/>
              </a:rPr>
              <a:t>の取り組み①</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71449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7520" y="623446"/>
            <a:ext cx="3749591" cy="307264"/>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〇自治体</a:t>
            </a:r>
            <a:r>
              <a:rPr lang="en-US" altLang="ja-JP" sz="2400" b="1" dirty="0" smtClean="0">
                <a:latin typeface="Meiryo UI" panose="020B0604030504040204" pitchFamily="50" charset="-128"/>
                <a:ea typeface="Meiryo UI" panose="020B0604030504040204" pitchFamily="50" charset="-128"/>
              </a:rPr>
              <a:t>SDG</a:t>
            </a:r>
            <a:r>
              <a:rPr lang="en-US" altLang="ja-JP" sz="2400" b="1" dirty="0">
                <a:latin typeface="Meiryo UI" panose="020B0604030504040204" pitchFamily="50" charset="-128"/>
                <a:ea typeface="Meiryo UI" panose="020B0604030504040204" pitchFamily="50" charset="-128"/>
              </a:rPr>
              <a:t>s</a:t>
            </a:r>
            <a:r>
              <a:rPr lang="ja-JP" altLang="en-US" sz="2400" b="1" dirty="0" smtClean="0">
                <a:latin typeface="Meiryo UI" panose="020B0604030504040204" pitchFamily="50" charset="-128"/>
                <a:ea typeface="Meiryo UI" panose="020B0604030504040204" pitchFamily="50" charset="-128"/>
              </a:rPr>
              <a:t>モデル</a:t>
            </a:r>
            <a:r>
              <a:rPr lang="ja-JP" altLang="en-US" sz="2400" b="1" dirty="0">
                <a:latin typeface="Meiryo UI" panose="020B0604030504040204" pitchFamily="50" charset="-128"/>
                <a:ea typeface="Meiryo UI" panose="020B0604030504040204" pitchFamily="50" charset="-128"/>
              </a:rPr>
              <a:t>事業</a:t>
            </a:r>
            <a:endParaRPr lang="en-US" altLang="ja-JP" sz="2400" b="1" dirty="0">
              <a:latin typeface="Meiryo UI" panose="020B0604030504040204" pitchFamily="50" charset="-128"/>
              <a:ea typeface="Meiryo UI" panose="020B0604030504040204" pitchFamily="50" charset="-128"/>
            </a:endParaRPr>
          </a:p>
        </p:txBody>
      </p:sp>
      <p:sp>
        <p:nvSpPr>
          <p:cNvPr id="69" name="角丸四角形 68"/>
          <p:cNvSpPr/>
          <p:nvPr/>
        </p:nvSpPr>
        <p:spPr>
          <a:xfrm>
            <a:off x="219946" y="2904565"/>
            <a:ext cx="3099432" cy="3744809"/>
          </a:xfrm>
          <a:prstGeom prst="roundRect">
            <a:avLst>
              <a:gd name="adj" fmla="val 3978"/>
            </a:avLst>
          </a:prstGeom>
          <a:solidFill>
            <a:srgbClr val="FFD9FF"/>
          </a:solid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268288" indent="-268288">
              <a:lnSpc>
                <a:spcPts val="1400"/>
              </a:lnSpc>
              <a:spcAft>
                <a:spcPts val="600"/>
              </a:spcAft>
            </a:pPr>
            <a:endParaRPr lang="en-US" altLang="ja-JP" sz="1400" spc="-140" dirty="0">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spc="-14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spc="-140" dirty="0">
                <a:effectLst/>
                <a:latin typeface="Meiryo UI" panose="020B0604030504040204" pitchFamily="50" charset="-128"/>
                <a:ea typeface="Meiryo UI" panose="020B0604030504040204" pitchFamily="50" charset="-128"/>
                <a:cs typeface="ＭＳ Ｐゴシック" panose="020B0600070205080204" pitchFamily="50" charset="-128"/>
              </a:rPr>
              <a:t>海洋プラスチック問題等の解決に向けた</a:t>
            </a:r>
            <a:endParaRPr lang="en-US" altLang="ja-JP" sz="1200" spc="-14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spc="-140" dirty="0">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200" spc="-140" dirty="0">
                <a:effectLst/>
                <a:latin typeface="Meiryo UI" panose="020B0604030504040204" pitchFamily="50" charset="-128"/>
                <a:ea typeface="Meiryo UI" panose="020B0604030504040204" pitchFamily="50" charset="-128"/>
                <a:cs typeface="ＭＳ Ｐゴシック" panose="020B0600070205080204" pitchFamily="50" charset="-128"/>
              </a:rPr>
              <a:t>環境先進技術シーズ調査普及啓発事業</a:t>
            </a:r>
            <a:endParaRPr lang="en-US" altLang="ja-JP" sz="1200" spc="-14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バイオプラスチックビジネス等推進事業</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国連環境計画国際環境技術センター（</a:t>
            </a:r>
            <a:r>
              <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UNEP</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IETC</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）との連携事業</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268288" indent="-26828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水・環境技術の海外プロモーション事業</a:t>
            </a:r>
            <a:r>
              <a:rPr lang="ja-JP" altLang="en-US" sz="1400" dirty="0">
                <a:latin typeface="Meiryo UI" panose="020B0604030504040204" pitchFamily="50" charset="-128"/>
                <a:ea typeface="Meiryo UI" panose="020B0604030504040204" pitchFamily="50" charset="-128"/>
                <a:cs typeface="ＭＳ Ｐゴシック" panose="020B0600070205080204" pitchFamily="50" charset="-128"/>
              </a:rPr>
              <a:t>　　　　　</a:t>
            </a:r>
            <a:endParaRPr lang="ja-JP" sz="11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2056" name="グループ化 48"/>
          <p:cNvGrpSpPr>
            <a:grpSpLocks/>
          </p:cNvGrpSpPr>
          <p:nvPr/>
        </p:nvGrpSpPr>
        <p:grpSpPr bwMode="auto">
          <a:xfrm>
            <a:off x="3118318" y="1289512"/>
            <a:ext cx="3492500" cy="269875"/>
            <a:chOff x="25301" y="4965"/>
            <a:chExt cx="54570" cy="3434"/>
          </a:xfrm>
        </p:grpSpPr>
      </p:grpSp>
      <p:grpSp>
        <p:nvGrpSpPr>
          <p:cNvPr id="2063" name="グループ化 52"/>
          <p:cNvGrpSpPr>
            <a:grpSpLocks/>
          </p:cNvGrpSpPr>
          <p:nvPr/>
        </p:nvGrpSpPr>
        <p:grpSpPr bwMode="auto">
          <a:xfrm flipH="1">
            <a:off x="2730968" y="874807"/>
            <a:ext cx="4037012" cy="346075"/>
            <a:chOff x="24356" y="2530"/>
            <a:chExt cx="55244" cy="3305"/>
          </a:xfrm>
        </p:grpSpPr>
      </p:grpSp>
      <p:grpSp>
        <p:nvGrpSpPr>
          <p:cNvPr id="2067" name="グループ化 82"/>
          <p:cNvGrpSpPr>
            <a:grpSpLocks/>
          </p:cNvGrpSpPr>
          <p:nvPr/>
        </p:nvGrpSpPr>
        <p:grpSpPr bwMode="auto">
          <a:xfrm rot="5400000" flipH="1">
            <a:off x="1488095" y="2435368"/>
            <a:ext cx="1082675" cy="2303462"/>
            <a:chOff x="21581" y="23273"/>
            <a:chExt cx="7157" cy="26876"/>
          </a:xfrm>
        </p:grpSpPr>
      </p:grpSp>
      <p:sp>
        <p:nvSpPr>
          <p:cNvPr id="50" name="角丸四角形 49"/>
          <p:cNvSpPr/>
          <p:nvPr/>
        </p:nvSpPr>
        <p:spPr>
          <a:xfrm>
            <a:off x="796696" y="2688592"/>
            <a:ext cx="1925403" cy="391877"/>
          </a:xfrm>
          <a:prstGeom prst="roundRect">
            <a:avLst>
              <a:gd name="adj" fmla="val 32274"/>
            </a:avLst>
          </a:prstGeom>
          <a:solidFill>
            <a:schemeClr val="bg1"/>
          </a:solidFill>
          <a:ln w="38100" cmpd="sng">
            <a:solidFill>
              <a:srgbClr val="FF000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spcAft>
                <a:spcPts val="0"/>
              </a:spcAft>
            </a:pPr>
            <a:r>
              <a:rPr lang="ja-JP" altLang="en-US" b="1" dirty="0">
                <a:effectLst/>
                <a:latin typeface="Meiryo UI" panose="020B0604030504040204" pitchFamily="50" charset="-128"/>
                <a:ea typeface="Meiryo UI" panose="020B0604030504040204" pitchFamily="50" charset="-128"/>
                <a:cs typeface="ＭＳ Ｐゴシック" panose="020B0600070205080204" pitchFamily="50" charset="-128"/>
              </a:rPr>
              <a:t>①経済面の取組</a:t>
            </a:r>
            <a:endParaRPr 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1" name="角丸四角形 50"/>
          <p:cNvSpPr/>
          <p:nvPr/>
        </p:nvSpPr>
        <p:spPr>
          <a:xfrm>
            <a:off x="3384515" y="2904565"/>
            <a:ext cx="3130585" cy="3744809"/>
          </a:xfrm>
          <a:prstGeom prst="roundRect">
            <a:avLst>
              <a:gd name="adj" fmla="val 2953"/>
            </a:avLst>
          </a:prstGeom>
          <a:solidFill>
            <a:schemeClr val="accent4">
              <a:lumMod val="20000"/>
              <a:lumOff val="80000"/>
            </a:schemeClr>
          </a:solidFill>
          <a:ln w="38100" cmpd="sng">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361950" indent="-361950">
              <a:lnSpc>
                <a:spcPts val="1400"/>
              </a:lnSpc>
              <a:spcAft>
                <a:spcPts val="600"/>
              </a:spcAft>
            </a:pP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マイボトル・マイバッグの普及促進　　</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・公共空間における給水スポット設置事業</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大阪湾の環境改善</a:t>
            </a: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環境意識向上</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・資源集団回収活動によるコミュニティビジ</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ネスの振興　など</a:t>
            </a:r>
          </a:p>
          <a:p>
            <a:pPr marL="361950" indent="-361950">
              <a:lnSpc>
                <a:spcPts val="1400"/>
              </a:lnSpc>
              <a:spcAft>
                <a:spcPts val="600"/>
              </a:spcAft>
            </a:pPr>
            <a:endParaRPr lang="en-US" altLang="ja-JP" sz="1400" dirty="0">
              <a:latin typeface="Meiryo UI" panose="020B0604030504040204" pitchFamily="50" charset="-128"/>
              <a:ea typeface="Meiryo UI" panose="020B0604030504040204" pitchFamily="50" charset="-128"/>
              <a:cs typeface="ＭＳ Ｐゴシック" panose="020B0600070205080204" pitchFamily="50" charset="-128"/>
            </a:endParaRPr>
          </a:p>
          <a:p>
            <a:pPr marL="361950" indent="-361950">
              <a:lnSpc>
                <a:spcPts val="1400"/>
              </a:lnSpc>
              <a:spcAft>
                <a:spcPts val="600"/>
              </a:spcAft>
            </a:pP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4" name="角丸四角形 53"/>
          <p:cNvSpPr/>
          <p:nvPr/>
        </p:nvSpPr>
        <p:spPr>
          <a:xfrm>
            <a:off x="6565218" y="2904565"/>
            <a:ext cx="3139774" cy="3744809"/>
          </a:xfrm>
          <a:prstGeom prst="roundRect">
            <a:avLst>
              <a:gd name="adj" fmla="val 2681"/>
            </a:avLst>
          </a:prstGeom>
          <a:solidFill>
            <a:schemeClr val="accent5">
              <a:lumMod val="20000"/>
              <a:lumOff val="80000"/>
            </a:schemeClr>
          </a:solidFill>
          <a:ln w="38100" cmpd="sng">
            <a:solidFill>
              <a:srgbClr val="0066FF"/>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t" anchorCtr="0">
            <a:noAutofit/>
          </a:bodyPr>
          <a:lstStyle/>
          <a:p>
            <a:pPr marL="363538" indent="-363538">
              <a:lnSpc>
                <a:spcPts val="1400"/>
              </a:lnSpc>
              <a:spcAft>
                <a:spcPts val="600"/>
              </a:spcAft>
            </a:pPr>
            <a:endParaRPr lang="en-US" altLang="ja-JP" sz="14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・海洋プラスチック問題等の解決に向けた</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r>
              <a:rPr lang="ja-JP" altLang="en-US" sz="1200" spc="-110" dirty="0">
                <a:latin typeface="Meiryo UI" panose="020B0604030504040204" pitchFamily="50" charset="-128"/>
                <a:ea typeface="Meiryo UI" panose="020B0604030504040204" pitchFamily="50" charset="-128"/>
                <a:cs typeface="ＭＳ Ｐゴシック" panose="020B0600070205080204" pitchFamily="50" charset="-128"/>
              </a:rPr>
              <a:t>　</a:t>
            </a:r>
            <a:r>
              <a:rPr lang="ja-JP" altLang="en-US" sz="1200" spc="-110" dirty="0">
                <a:effectLst/>
                <a:latin typeface="Meiryo UI" panose="020B0604030504040204" pitchFamily="50" charset="-128"/>
                <a:ea typeface="Meiryo UI" panose="020B0604030504040204" pitchFamily="50" charset="-128"/>
                <a:cs typeface="ＭＳ Ｐゴシック" panose="020B0600070205080204" pitchFamily="50" charset="-128"/>
              </a:rPr>
              <a:t>環境先進技術シーズ調査普及啓発事業</a:t>
            </a:r>
            <a:endParaRPr lang="en-US" altLang="ja-JP" sz="1200" spc="-11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大阪湾の海ごみの回収事業</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marL="363538" indent="-363538"/>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ごみの減量と</a:t>
            </a:r>
            <a:r>
              <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rPr>
              <a:t>3R</a:t>
            </a:r>
            <a:r>
              <a:rPr lang="ja-JP" altLang="en-US" sz="1200" dirty="0">
                <a:effectLst/>
                <a:latin typeface="Meiryo UI" panose="020B0604030504040204" pitchFamily="50" charset="-128"/>
                <a:ea typeface="Meiryo UI" panose="020B0604030504040204" pitchFamily="50" charset="-128"/>
                <a:cs typeface="ＭＳ Ｐゴシック" panose="020B0600070205080204" pitchFamily="50" charset="-128"/>
              </a:rPr>
              <a:t>の啓発推進事業　など</a:t>
            </a: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r>
              <a:rPr lang="ja-JP" altLang="en-US" sz="1200" dirty="0">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200" dirty="0">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en-US" alt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a:p>
            <a:pPr>
              <a:lnSpc>
                <a:spcPts val="1400"/>
              </a:lnSpc>
              <a:spcAft>
                <a:spcPts val="600"/>
              </a:spcAft>
            </a:pPr>
            <a:endParaRPr lang="ja-JP" sz="1200"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5" name="角丸四角形 54"/>
          <p:cNvSpPr/>
          <p:nvPr/>
        </p:nvSpPr>
        <p:spPr>
          <a:xfrm>
            <a:off x="3973169" y="2696209"/>
            <a:ext cx="1872228" cy="376541"/>
          </a:xfrm>
          <a:prstGeom prst="roundRect">
            <a:avLst>
              <a:gd name="adj" fmla="val 32274"/>
            </a:avLst>
          </a:prstGeom>
          <a:solidFill>
            <a:schemeClr val="bg1"/>
          </a:solidFill>
          <a:ln w="38100" cmpd="sng">
            <a:solidFill>
              <a:schemeClr val="accent4"/>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spcAft>
                <a:spcPts val="0"/>
              </a:spcAft>
            </a:pPr>
            <a:r>
              <a:rPr lang="ja-JP" altLang="en-US" b="1" dirty="0">
                <a:effectLst/>
                <a:latin typeface="Meiryo UI" panose="020B0604030504040204" pitchFamily="50" charset="-128"/>
                <a:ea typeface="Meiryo UI" panose="020B0604030504040204" pitchFamily="50" charset="-128"/>
                <a:cs typeface="ＭＳ Ｐゴシック" panose="020B0600070205080204" pitchFamily="50" charset="-128"/>
              </a:rPr>
              <a:t>②社会面の取組</a:t>
            </a:r>
            <a:endParaRPr 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56" name="角丸四角形 55"/>
          <p:cNvSpPr/>
          <p:nvPr/>
        </p:nvSpPr>
        <p:spPr>
          <a:xfrm>
            <a:off x="7221862" y="2692104"/>
            <a:ext cx="1872228" cy="381532"/>
          </a:xfrm>
          <a:prstGeom prst="roundRect">
            <a:avLst>
              <a:gd name="adj" fmla="val 32274"/>
            </a:avLst>
          </a:prstGeom>
          <a:solidFill>
            <a:schemeClr val="bg1"/>
          </a:solidFill>
          <a:ln w="38100" cmpd="sng">
            <a:solidFill>
              <a:srgbClr val="0070C0"/>
            </a:solidFill>
          </a:ln>
        </p:spPr>
        <p:style>
          <a:lnRef idx="2">
            <a:schemeClr val="accent2"/>
          </a:lnRef>
          <a:fillRef idx="1">
            <a:schemeClr val="lt1"/>
          </a:fillRef>
          <a:effectRef idx="0">
            <a:schemeClr val="accent2"/>
          </a:effectRef>
          <a:fontRef idx="minor">
            <a:schemeClr val="dk1"/>
          </a:fontRef>
        </p:style>
        <p:txBody>
          <a:bodyPr wrap="square" lIns="108000" tIns="0" rIns="0" bIns="0" rtlCol="0" anchor="ctr" anchorCtr="0">
            <a:noAutofit/>
          </a:bodyPr>
          <a:lstStyle/>
          <a:p>
            <a:pPr>
              <a:spcAft>
                <a:spcPts val="0"/>
              </a:spcAft>
            </a:pPr>
            <a:r>
              <a:rPr lang="ja-JP" altLang="en-US" b="1" dirty="0">
                <a:effectLst/>
                <a:latin typeface="Meiryo UI" panose="020B0604030504040204" pitchFamily="50" charset="-128"/>
                <a:ea typeface="Meiryo UI" panose="020B0604030504040204" pitchFamily="50" charset="-128"/>
                <a:cs typeface="ＭＳ Ｐゴシック" panose="020B0600070205080204" pitchFamily="50" charset="-128"/>
              </a:rPr>
              <a:t>③環境面の取組</a:t>
            </a:r>
            <a:endParaRPr lang="ja-JP" b="1"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28" name="テキスト ボックス 27"/>
          <p:cNvSpPr txBox="1"/>
          <p:nvPr/>
        </p:nvSpPr>
        <p:spPr>
          <a:xfrm>
            <a:off x="6651302" y="4125766"/>
            <a:ext cx="3013349" cy="2401751"/>
          </a:xfrm>
          <a:prstGeom prst="rect">
            <a:avLst/>
          </a:prstGeom>
          <a:solidFill>
            <a:schemeClr val="bg1"/>
          </a:solidFill>
        </p:spPr>
        <p:txBody>
          <a:bodyPr wrap="square" rtlCol="0" anchor="b">
            <a:noAutofit/>
          </a:bodyPr>
          <a:lstStyle/>
          <a:p>
            <a:pPr algn="ctr"/>
            <a:r>
              <a:rPr lang="ja-JP" altLang="en-US" sz="1100" dirty="0">
                <a:latin typeface="Meiryo UI" panose="020B0604030504040204" pitchFamily="50" charset="-128"/>
                <a:ea typeface="Meiryo UI" panose="020B0604030504040204" pitchFamily="50" charset="-128"/>
              </a:rPr>
              <a:t>大阪湾のマイクロプラスチック調査の様子</a:t>
            </a:r>
            <a:endParaRPr kumimoji="1" lang="ja-JP" altLang="en-US" sz="11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284158" y="4440426"/>
            <a:ext cx="2950481" cy="2087091"/>
          </a:xfrm>
          <a:prstGeom prst="rect">
            <a:avLst/>
          </a:prstGeom>
          <a:solidFill>
            <a:schemeClr val="bg1"/>
          </a:solidFill>
        </p:spPr>
        <p:txBody>
          <a:bodyPr wrap="square" rtlCol="0">
            <a:noAutofit/>
          </a:bodyPr>
          <a:lstStyle/>
          <a:p>
            <a:endParaRPr kumimoji="1" lang="ja-JP" altLang="en-US" sz="1050" b="1"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677965" y="4172468"/>
            <a:ext cx="1924865" cy="1420899"/>
          </a:xfrm>
          <a:prstGeom prst="rect">
            <a:avLst/>
          </a:prstGeom>
        </p:spPr>
      </p:pic>
      <p:sp>
        <p:nvSpPr>
          <p:cNvPr id="2" name="角丸四角形 1"/>
          <p:cNvSpPr/>
          <p:nvPr/>
        </p:nvSpPr>
        <p:spPr>
          <a:xfrm>
            <a:off x="82999" y="981939"/>
            <a:ext cx="9733613" cy="1539113"/>
          </a:xfrm>
          <a:prstGeom prst="roundRect">
            <a:avLst/>
          </a:prstGeom>
          <a:gradFill flip="none" rotWithShape="1">
            <a:gsLst>
              <a:gs pos="64000">
                <a:schemeClr val="accent1">
                  <a:lumMod val="75000"/>
                </a:schemeClr>
              </a:gs>
              <a:gs pos="94000">
                <a:schemeClr val="accent1">
                  <a:lumMod val="60000"/>
                  <a:lumOff val="40000"/>
                </a:schemeClr>
              </a:gs>
              <a:gs pos="100000">
                <a:schemeClr val="accent1">
                  <a:lumMod val="60000"/>
                  <a:lumOff val="40000"/>
                </a:schemeClr>
              </a:gs>
            </a:gsLst>
            <a:lin ang="0" scaled="1"/>
            <a:tileRect/>
          </a:gradFill>
          <a:ln w="38100">
            <a:noFill/>
            <a:prstDash val="dash"/>
          </a:ln>
        </p:spPr>
        <p:style>
          <a:lnRef idx="1">
            <a:schemeClr val="accent1"/>
          </a:lnRef>
          <a:fillRef idx="2">
            <a:schemeClr val="accent1"/>
          </a:fillRef>
          <a:effectRef idx="1">
            <a:schemeClr val="accent1"/>
          </a:effectRef>
          <a:fontRef idx="minor">
            <a:schemeClr val="dk1"/>
          </a:fontRef>
        </p:style>
        <p:txBody>
          <a:bodyPr rtlCol="0" anchor="t"/>
          <a:lstStyle/>
          <a:p>
            <a:r>
              <a:rPr kumimoji="1" lang="ja-JP" altLang="en-US" b="1" spc="300" dirty="0">
                <a:solidFill>
                  <a:schemeClr val="bg1"/>
                </a:solidFill>
                <a:latin typeface="Meiryo UI" panose="020B0604030504040204" pitchFamily="50" charset="-128"/>
                <a:ea typeface="Meiryo UI" panose="020B0604030504040204" pitchFamily="50" charset="-128"/>
              </a:rPr>
              <a:t>三</a:t>
            </a:r>
            <a:r>
              <a:rPr kumimoji="1" lang="ja-JP" altLang="en-US" b="1" spc="300" dirty="0" smtClean="0">
                <a:solidFill>
                  <a:schemeClr val="bg1"/>
                </a:solidFill>
                <a:latin typeface="Meiryo UI" panose="020B0604030504040204" pitchFamily="50" charset="-128"/>
                <a:ea typeface="Meiryo UI" panose="020B0604030504040204" pitchFamily="50" charset="-128"/>
              </a:rPr>
              <a:t>側面をつなぐ統合的取組　「</a:t>
            </a:r>
            <a:r>
              <a:rPr kumimoji="1" lang="ja-JP" altLang="en-US" b="1" spc="300" dirty="0">
                <a:solidFill>
                  <a:schemeClr val="bg1"/>
                </a:solidFill>
                <a:latin typeface="Meiryo UI" panose="020B0604030504040204" pitchFamily="50" charset="-128"/>
                <a:ea typeface="Meiryo UI" panose="020B0604030504040204" pitchFamily="50" charset="-128"/>
              </a:rPr>
              <a:t>大阪ブルー・オーシャン・ビジョン」推進事業</a:t>
            </a:r>
          </a:p>
        </p:txBody>
      </p:sp>
      <p:sp>
        <p:nvSpPr>
          <p:cNvPr id="5" name="テキスト ボックス 4"/>
          <p:cNvSpPr txBox="1"/>
          <p:nvPr/>
        </p:nvSpPr>
        <p:spPr>
          <a:xfrm>
            <a:off x="550088" y="1353923"/>
            <a:ext cx="7080428" cy="1200329"/>
          </a:xfrm>
          <a:prstGeom prst="rect">
            <a:avLst/>
          </a:prstGeom>
          <a:noFill/>
        </p:spPr>
        <p:txBody>
          <a:bodyPr wrap="square" rtlCol="0">
            <a:spAutoFit/>
          </a:bodyPr>
          <a:lstStyle/>
          <a:p>
            <a:pPr>
              <a:lnSpc>
                <a:spcPct val="150000"/>
              </a:lnSpc>
            </a:pPr>
            <a:r>
              <a:rPr kumimoji="1" lang="ja-JP" altLang="en-US" sz="1600" dirty="0">
                <a:solidFill>
                  <a:schemeClr val="bg1"/>
                </a:solidFill>
                <a:latin typeface="Meiryo UI" panose="020B0604030504040204" pitchFamily="50" charset="-128"/>
                <a:ea typeface="Meiryo UI" panose="020B0604030504040204" pitchFamily="50" charset="-128"/>
              </a:rPr>
              <a:t>①「大阪ブルー・オーシャン・ビジョン」実行計画の取りまとめと推進体制の構築</a:t>
            </a:r>
            <a:endParaRPr kumimoji="1" lang="en-US" altLang="ja-JP" sz="1600" dirty="0">
              <a:solidFill>
                <a:schemeClr val="bg1"/>
              </a:solidFill>
              <a:latin typeface="Meiryo UI" panose="020B0604030504040204" pitchFamily="50" charset="-128"/>
              <a:ea typeface="Meiryo UI" panose="020B0604030504040204" pitchFamily="50" charset="-128"/>
            </a:endParaRPr>
          </a:p>
          <a:p>
            <a:pPr>
              <a:lnSpc>
                <a:spcPct val="150000"/>
              </a:lnSpc>
            </a:pPr>
            <a:r>
              <a:rPr kumimoji="1" lang="ja-JP" altLang="en-US" sz="1600" dirty="0">
                <a:solidFill>
                  <a:schemeClr val="bg1"/>
                </a:solidFill>
                <a:latin typeface="Meiryo UI" panose="020B0604030504040204" pitchFamily="50" charset="-128"/>
                <a:ea typeface="Meiryo UI" panose="020B0604030504040204" pitchFamily="50" charset="-128"/>
              </a:rPr>
              <a:t>②「地域・事業者の連携による新たなペットボトル回収・リサイクルシステム」の確立</a:t>
            </a:r>
            <a:endParaRPr kumimoji="1" lang="en-US" altLang="ja-JP" sz="1600" dirty="0">
              <a:solidFill>
                <a:schemeClr val="bg1"/>
              </a:solidFill>
              <a:latin typeface="Meiryo UI" panose="020B0604030504040204" pitchFamily="50" charset="-128"/>
              <a:ea typeface="Meiryo UI" panose="020B0604030504040204" pitchFamily="50" charset="-128"/>
            </a:endParaRPr>
          </a:p>
          <a:p>
            <a:pPr>
              <a:lnSpc>
                <a:spcPct val="150000"/>
              </a:lnSpc>
            </a:pPr>
            <a:r>
              <a:rPr kumimoji="1" lang="ja-JP" altLang="en-US" sz="1600" dirty="0">
                <a:solidFill>
                  <a:schemeClr val="bg1"/>
                </a:solidFill>
                <a:latin typeface="Meiryo UI" panose="020B0604030504040204" pitchFamily="50" charset="-128"/>
                <a:ea typeface="Meiryo UI" panose="020B0604030504040204" pitchFamily="50" charset="-128"/>
              </a:rPr>
              <a:t>③モデル事業をはじめとする</a:t>
            </a:r>
            <a:r>
              <a:rPr kumimoji="1" lang="en-US" altLang="ja-JP" sz="1600" dirty="0">
                <a:solidFill>
                  <a:schemeClr val="bg1"/>
                </a:solidFill>
                <a:latin typeface="Meiryo UI" panose="020B0604030504040204" pitchFamily="50" charset="-128"/>
                <a:ea typeface="Meiryo UI" panose="020B0604030504040204" pitchFamily="50" charset="-128"/>
              </a:rPr>
              <a:t>SDGs</a:t>
            </a:r>
            <a:r>
              <a:rPr kumimoji="1" lang="ja-JP" altLang="en-US" sz="1600" dirty="0">
                <a:solidFill>
                  <a:schemeClr val="bg1"/>
                </a:solidFill>
                <a:latin typeface="Meiryo UI" panose="020B0604030504040204" pitchFamily="50" charset="-128"/>
                <a:ea typeface="Meiryo UI" panose="020B0604030504040204" pitchFamily="50" charset="-128"/>
              </a:rPr>
              <a:t>の取組みに関する情報発信と国際協力の推進</a:t>
            </a:r>
          </a:p>
        </p:txBody>
      </p:sp>
      <p:pic>
        <p:nvPicPr>
          <p:cNvPr id="31" name="図 30"/>
          <p:cNvPicPr>
            <a:picLocks noChangeAspect="1"/>
          </p:cNvPicPr>
          <p:nvPr/>
        </p:nvPicPr>
        <p:blipFill>
          <a:blip r:embed="rId4"/>
          <a:stretch>
            <a:fillRect/>
          </a:stretch>
        </p:blipFill>
        <p:spPr>
          <a:xfrm>
            <a:off x="411227" y="4544223"/>
            <a:ext cx="2696340" cy="1983294"/>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6558" y="5074542"/>
            <a:ext cx="1844711" cy="1199060"/>
          </a:xfrm>
          <a:prstGeom prst="rect">
            <a:avLst/>
          </a:prstGeom>
        </p:spPr>
      </p:pic>
      <p:sp>
        <p:nvSpPr>
          <p:cNvPr id="26" name="テキスト ボックス 25"/>
          <p:cNvSpPr txBox="1"/>
          <p:nvPr/>
        </p:nvSpPr>
        <p:spPr>
          <a:xfrm>
            <a:off x="3443132" y="4125766"/>
            <a:ext cx="3013349" cy="2401751"/>
          </a:xfrm>
          <a:prstGeom prst="rect">
            <a:avLst/>
          </a:prstGeom>
          <a:solidFill>
            <a:schemeClr val="bg1"/>
          </a:solidFill>
        </p:spPr>
        <p:txBody>
          <a:bodyPr wrap="square" rtlCol="0" anchor="b">
            <a:noAutofit/>
          </a:bodyPr>
          <a:lstStyle/>
          <a:p>
            <a:pPr algn="ctr"/>
            <a:endParaRPr kumimoji="1" lang="ja-JP" altLang="en-US" sz="1100" dirty="0">
              <a:latin typeface="Meiryo UI" panose="020B0604030504040204" pitchFamily="50" charset="-128"/>
              <a:ea typeface="Meiryo UI" panose="020B0604030504040204" pitchFamily="50" charset="-128"/>
            </a:endParaRPr>
          </a:p>
        </p:txBody>
      </p:sp>
      <p:pic>
        <p:nvPicPr>
          <p:cNvPr id="23" name="図 22"/>
          <p:cNvPicPr>
            <a:picLocks noChangeAspect="1"/>
          </p:cNvPicPr>
          <p:nvPr/>
        </p:nvPicPr>
        <p:blipFill rotWithShape="1">
          <a:blip r:embed="rId6">
            <a:extLst>
              <a:ext uri="{28A0092B-C50C-407E-A947-70E740481C1C}">
                <a14:useLocalDpi xmlns:a14="http://schemas.microsoft.com/office/drawing/2010/main" val="0"/>
              </a:ext>
            </a:extLst>
          </a:blip>
          <a:srcRect t="-1"/>
          <a:stretch/>
        </p:blipFill>
        <p:spPr>
          <a:xfrm>
            <a:off x="3513143" y="5259615"/>
            <a:ext cx="1442872" cy="1232595"/>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4920" y="4276904"/>
            <a:ext cx="2151883" cy="1327493"/>
          </a:xfrm>
          <a:prstGeom prst="rect">
            <a:avLst/>
          </a:prstGeom>
        </p:spPr>
      </p:pic>
      <p:sp>
        <p:nvSpPr>
          <p:cNvPr id="8" name="テキスト ボックス 7">
            <a:extLst>
              <a:ext uri="{FF2B5EF4-FFF2-40B4-BE49-F238E27FC236}">
                <a16:creationId xmlns:a16="http://schemas.microsoft.com/office/drawing/2014/main" id="{F492D028-54FB-4461-A6E8-3450B7598FEF}"/>
              </a:ext>
            </a:extLst>
          </p:cNvPr>
          <p:cNvSpPr txBox="1"/>
          <p:nvPr/>
        </p:nvSpPr>
        <p:spPr>
          <a:xfrm>
            <a:off x="3360726" y="4186511"/>
            <a:ext cx="949299"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マイバッグ協定</a:t>
            </a:r>
          </a:p>
        </p:txBody>
      </p:sp>
      <p:sp>
        <p:nvSpPr>
          <p:cNvPr id="6" name="テキスト ボックス 5">
            <a:extLst>
              <a:ext uri="{FF2B5EF4-FFF2-40B4-BE49-F238E27FC236}">
                <a16:creationId xmlns:a16="http://schemas.microsoft.com/office/drawing/2014/main" id="{572647D7-3718-4A91-A803-3A240B34C9F5}"/>
              </a:ext>
            </a:extLst>
          </p:cNvPr>
          <p:cNvSpPr txBox="1"/>
          <p:nvPr/>
        </p:nvSpPr>
        <p:spPr>
          <a:xfrm>
            <a:off x="5023849" y="6273602"/>
            <a:ext cx="968535" cy="253916"/>
          </a:xfrm>
          <a:prstGeom prst="rect">
            <a:avLst/>
          </a:prstGeom>
          <a:noFill/>
        </p:spPr>
        <p:txBody>
          <a:bodyPr wrap="none" rtlCol="0">
            <a:spAutoFit/>
          </a:bodyPr>
          <a:lstStyle/>
          <a:p>
            <a:r>
              <a:rPr kumimoji="1" lang="ja-JP" altLang="en-US" sz="1050" dirty="0">
                <a:latin typeface="Meiryo UI" panose="020B0604030504040204" pitchFamily="50" charset="-128"/>
                <a:ea typeface="Meiryo UI" panose="020B0604030504040204" pitchFamily="50" charset="-128"/>
              </a:rPr>
              <a:t>給水機の設置</a:t>
            </a:r>
          </a:p>
        </p:txBody>
      </p:sp>
      <p:sp>
        <p:nvSpPr>
          <p:cNvPr id="25" name="テキスト ボックス 24"/>
          <p:cNvSpPr txBox="1"/>
          <p:nvPr/>
        </p:nvSpPr>
        <p:spPr>
          <a:xfrm>
            <a:off x="15240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３．大阪府の</a:t>
            </a:r>
            <a:r>
              <a:rPr lang="ja-JP" altLang="en-US" sz="2400" dirty="0" smtClean="0">
                <a:latin typeface="Meiryo UI" panose="020B0604030504040204" pitchFamily="50" charset="-128"/>
                <a:ea typeface="Meiryo UI" panose="020B0604030504040204" pitchFamily="50" charset="-128"/>
              </a:rPr>
              <a:t>取り組み②</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27" name="直線コネクタ 26"/>
          <p:cNvCxnSpPr/>
          <p:nvPr/>
        </p:nvCxnSpPr>
        <p:spPr>
          <a:xfrm>
            <a:off x="-38100" y="45343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206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正方形/長方形 78"/>
          <p:cNvSpPr/>
          <p:nvPr/>
        </p:nvSpPr>
        <p:spPr>
          <a:xfrm>
            <a:off x="172474" y="766567"/>
            <a:ext cx="5642557" cy="297517"/>
          </a:xfrm>
          <a:prstGeom prst="rect">
            <a:avLst/>
          </a:prstGeom>
          <a:noFill/>
        </p:spPr>
        <p:txBody>
          <a:bodyPr wrap="square">
            <a:spAutoFit/>
          </a:bodyPr>
          <a:lstStyle/>
          <a:p>
            <a:pPr marL="174625" indent="-174625">
              <a:lnSpc>
                <a:spcPts val="1600"/>
              </a:lnSpc>
            </a:pPr>
            <a:r>
              <a:rPr lang="ja-JP" altLang="en-US" sz="2400" b="1" dirty="0" smtClean="0">
                <a:latin typeface="Meiryo UI" panose="020B0604030504040204" pitchFamily="50" charset="-128"/>
                <a:ea typeface="Meiryo UI" panose="020B0604030504040204" pitchFamily="50" charset="-128"/>
              </a:rPr>
              <a:t>〇大阪府内の</a:t>
            </a:r>
            <a:r>
              <a:rPr lang="en-US" altLang="ja-JP" sz="2400" b="1" dirty="0" smtClean="0">
                <a:latin typeface="Meiryo UI" panose="020B0604030504040204" pitchFamily="50" charset="-128"/>
                <a:ea typeface="Meiryo UI" panose="020B0604030504040204" pitchFamily="50" charset="-128"/>
              </a:rPr>
              <a:t>SDG</a:t>
            </a:r>
            <a:r>
              <a:rPr lang="ja-JP" altLang="en-US" sz="2400" b="1" dirty="0">
                <a:latin typeface="Meiryo UI" panose="020B0604030504040204" pitchFamily="50" charset="-128"/>
                <a:ea typeface="Meiryo UI" panose="020B0604030504040204" pitchFamily="50" charset="-128"/>
              </a:rPr>
              <a:t>ｓ未来</a:t>
            </a:r>
            <a:r>
              <a:rPr lang="ja-JP" altLang="en-US" sz="2400" b="1" dirty="0" smtClean="0">
                <a:latin typeface="Meiryo UI" panose="020B0604030504040204" pitchFamily="50" charset="-128"/>
                <a:ea typeface="Meiryo UI" panose="020B0604030504040204" pitchFamily="50" charset="-128"/>
              </a:rPr>
              <a:t>都市選定状況</a:t>
            </a:r>
            <a:endParaRPr lang="en-US" altLang="ja-JP" sz="2400" b="1"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152400" y="0"/>
            <a:ext cx="9906000" cy="548680"/>
          </a:xfrm>
          <a:prstGeom prst="rect">
            <a:avLst/>
          </a:prstGeom>
          <a:noFill/>
        </p:spPr>
        <p:txBody>
          <a:bodyPr wrap="square" rtlCol="0">
            <a:noAutofit/>
          </a:bodyPr>
          <a:lstStyle/>
          <a:p>
            <a:r>
              <a:rPr lang="ja-JP" altLang="en-US" sz="2800" dirty="0">
                <a:latin typeface="Meiryo UI" panose="020B0604030504040204" pitchFamily="50" charset="-128"/>
                <a:ea typeface="Meiryo UI" panose="020B0604030504040204" pitchFamily="50" charset="-128"/>
              </a:rPr>
              <a:t>３．大阪府の</a:t>
            </a:r>
            <a:r>
              <a:rPr lang="ja-JP" altLang="en-US" sz="2800" dirty="0" smtClean="0">
                <a:latin typeface="Meiryo UI" panose="020B0604030504040204" pitchFamily="50" charset="-128"/>
                <a:ea typeface="Meiryo UI" panose="020B0604030504040204" pitchFamily="50" charset="-128"/>
              </a:rPr>
              <a:t>取り組み</a:t>
            </a:r>
            <a:r>
              <a:rPr lang="ja-JP" altLang="en-US" sz="2800" dirty="0">
                <a:latin typeface="Meiryo UI" panose="020B0604030504040204" pitchFamily="50" charset="-128"/>
                <a:ea typeface="Meiryo UI" panose="020B0604030504040204" pitchFamily="50" charset="-128"/>
              </a:rPr>
              <a:t>④</a:t>
            </a:r>
          </a:p>
        </p:txBody>
      </p:sp>
      <p:grpSp>
        <p:nvGrpSpPr>
          <p:cNvPr id="9" name="グループ化 8"/>
          <p:cNvGrpSpPr/>
          <p:nvPr/>
        </p:nvGrpSpPr>
        <p:grpSpPr>
          <a:xfrm>
            <a:off x="5673080" y="908136"/>
            <a:ext cx="3888432" cy="5535714"/>
            <a:chOff x="3673837" y="0"/>
            <a:chExt cx="4844326" cy="6858000"/>
          </a:xfrm>
        </p:grpSpPr>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73837" y="0"/>
              <a:ext cx="4844326" cy="6858000"/>
            </a:xfrm>
            <a:prstGeom prst="rect">
              <a:avLst/>
            </a:prstGeom>
          </p:spPr>
        </p:pic>
        <p:sp>
          <p:nvSpPr>
            <p:cNvPr id="15" name="フリーフォーム 14"/>
            <p:cNvSpPr/>
            <p:nvPr/>
          </p:nvSpPr>
          <p:spPr>
            <a:xfrm>
              <a:off x="6253163" y="2099310"/>
              <a:ext cx="438149" cy="731520"/>
            </a:xfrm>
            <a:custGeom>
              <a:avLst/>
              <a:gdLst>
                <a:gd name="connsiteX0" fmla="*/ 236220 w 438150"/>
                <a:gd name="connsiteY0" fmla="*/ 38100 h 735330"/>
                <a:gd name="connsiteX1" fmla="*/ 152400 w 438150"/>
                <a:gd name="connsiteY1" fmla="*/ 80010 h 735330"/>
                <a:gd name="connsiteX2" fmla="*/ 68580 w 438150"/>
                <a:gd name="connsiteY2" fmla="*/ 148590 h 735330"/>
                <a:gd name="connsiteX3" fmla="*/ 26670 w 438150"/>
                <a:gd name="connsiteY3" fmla="*/ 213360 h 735330"/>
                <a:gd name="connsiteX4" fmla="*/ 0 w 438150"/>
                <a:gd name="connsiteY4" fmla="*/ 251460 h 735330"/>
                <a:gd name="connsiteX5" fmla="*/ 30480 w 438150"/>
                <a:gd name="connsiteY5" fmla="*/ 335280 h 735330"/>
                <a:gd name="connsiteX6" fmla="*/ 30480 w 438150"/>
                <a:gd name="connsiteY6" fmla="*/ 449580 h 735330"/>
                <a:gd name="connsiteX7" fmla="*/ 68580 w 438150"/>
                <a:gd name="connsiteY7" fmla="*/ 457200 h 735330"/>
                <a:gd name="connsiteX8" fmla="*/ 87630 w 438150"/>
                <a:gd name="connsiteY8" fmla="*/ 518160 h 735330"/>
                <a:gd name="connsiteX9" fmla="*/ 102870 w 438150"/>
                <a:gd name="connsiteY9" fmla="*/ 510540 h 735330"/>
                <a:gd name="connsiteX10" fmla="*/ 118110 w 438150"/>
                <a:gd name="connsiteY10" fmla="*/ 514350 h 735330"/>
                <a:gd name="connsiteX11" fmla="*/ 148590 w 438150"/>
                <a:gd name="connsiteY11" fmla="*/ 720090 h 735330"/>
                <a:gd name="connsiteX12" fmla="*/ 194310 w 438150"/>
                <a:gd name="connsiteY12" fmla="*/ 735330 h 735330"/>
                <a:gd name="connsiteX13" fmla="*/ 266700 w 438150"/>
                <a:gd name="connsiteY13" fmla="*/ 693420 h 735330"/>
                <a:gd name="connsiteX14" fmla="*/ 281940 w 438150"/>
                <a:gd name="connsiteY14" fmla="*/ 636270 h 735330"/>
                <a:gd name="connsiteX15" fmla="*/ 316230 w 438150"/>
                <a:gd name="connsiteY15" fmla="*/ 590550 h 735330"/>
                <a:gd name="connsiteX16" fmla="*/ 304800 w 438150"/>
                <a:gd name="connsiteY16" fmla="*/ 563880 h 735330"/>
                <a:gd name="connsiteX17" fmla="*/ 320040 w 438150"/>
                <a:gd name="connsiteY17" fmla="*/ 472440 h 735330"/>
                <a:gd name="connsiteX18" fmla="*/ 342900 w 438150"/>
                <a:gd name="connsiteY18" fmla="*/ 400050 h 735330"/>
                <a:gd name="connsiteX19" fmla="*/ 381000 w 438150"/>
                <a:gd name="connsiteY19" fmla="*/ 388620 h 735330"/>
                <a:gd name="connsiteX20" fmla="*/ 373380 w 438150"/>
                <a:gd name="connsiteY20" fmla="*/ 369570 h 735330"/>
                <a:gd name="connsiteX21" fmla="*/ 350520 w 438150"/>
                <a:gd name="connsiteY21" fmla="*/ 354330 h 735330"/>
                <a:gd name="connsiteX22" fmla="*/ 346710 w 438150"/>
                <a:gd name="connsiteY22" fmla="*/ 293370 h 735330"/>
                <a:gd name="connsiteX23" fmla="*/ 373380 w 438150"/>
                <a:gd name="connsiteY23" fmla="*/ 228600 h 735330"/>
                <a:gd name="connsiteX24" fmla="*/ 403860 w 438150"/>
                <a:gd name="connsiteY24" fmla="*/ 209550 h 735330"/>
                <a:gd name="connsiteX25" fmla="*/ 422910 w 438150"/>
                <a:gd name="connsiteY25" fmla="*/ 182880 h 735330"/>
                <a:gd name="connsiteX26" fmla="*/ 415290 w 438150"/>
                <a:gd name="connsiteY26" fmla="*/ 144780 h 735330"/>
                <a:gd name="connsiteX27" fmla="*/ 438150 w 438150"/>
                <a:gd name="connsiteY27" fmla="*/ 102870 h 735330"/>
                <a:gd name="connsiteX28" fmla="*/ 384810 w 438150"/>
                <a:gd name="connsiteY28" fmla="*/ 0 h 735330"/>
                <a:gd name="connsiteX29" fmla="*/ 335280 w 438150"/>
                <a:gd name="connsiteY29" fmla="*/ 60960 h 735330"/>
                <a:gd name="connsiteX30" fmla="*/ 300990 w 438150"/>
                <a:gd name="connsiteY30" fmla="*/ 68580 h 735330"/>
                <a:gd name="connsiteX31" fmla="*/ 236220 w 438150"/>
                <a:gd name="connsiteY31" fmla="*/ 38100 h 735330"/>
                <a:gd name="connsiteX0" fmla="*/ 236220 w 438150"/>
                <a:gd name="connsiteY0" fmla="*/ 38100 h 731520"/>
                <a:gd name="connsiteX1" fmla="*/ 152400 w 438150"/>
                <a:gd name="connsiteY1" fmla="*/ 80010 h 731520"/>
                <a:gd name="connsiteX2" fmla="*/ 68580 w 438150"/>
                <a:gd name="connsiteY2" fmla="*/ 148590 h 731520"/>
                <a:gd name="connsiteX3" fmla="*/ 26670 w 438150"/>
                <a:gd name="connsiteY3" fmla="*/ 213360 h 731520"/>
                <a:gd name="connsiteX4" fmla="*/ 0 w 438150"/>
                <a:gd name="connsiteY4" fmla="*/ 251460 h 731520"/>
                <a:gd name="connsiteX5" fmla="*/ 30480 w 438150"/>
                <a:gd name="connsiteY5" fmla="*/ 335280 h 731520"/>
                <a:gd name="connsiteX6" fmla="*/ 30480 w 438150"/>
                <a:gd name="connsiteY6" fmla="*/ 449580 h 731520"/>
                <a:gd name="connsiteX7" fmla="*/ 68580 w 438150"/>
                <a:gd name="connsiteY7" fmla="*/ 457200 h 731520"/>
                <a:gd name="connsiteX8" fmla="*/ 87630 w 438150"/>
                <a:gd name="connsiteY8" fmla="*/ 518160 h 731520"/>
                <a:gd name="connsiteX9" fmla="*/ 102870 w 438150"/>
                <a:gd name="connsiteY9" fmla="*/ 510540 h 731520"/>
                <a:gd name="connsiteX10" fmla="*/ 118110 w 438150"/>
                <a:gd name="connsiteY10" fmla="*/ 514350 h 731520"/>
                <a:gd name="connsiteX11" fmla="*/ 148590 w 438150"/>
                <a:gd name="connsiteY11" fmla="*/ 720090 h 731520"/>
                <a:gd name="connsiteX12" fmla="*/ 194310 w 438150"/>
                <a:gd name="connsiteY12" fmla="*/ 731520 h 731520"/>
                <a:gd name="connsiteX13" fmla="*/ 266700 w 438150"/>
                <a:gd name="connsiteY13" fmla="*/ 693420 h 731520"/>
                <a:gd name="connsiteX14" fmla="*/ 281940 w 438150"/>
                <a:gd name="connsiteY14" fmla="*/ 636270 h 731520"/>
                <a:gd name="connsiteX15" fmla="*/ 316230 w 438150"/>
                <a:gd name="connsiteY15" fmla="*/ 590550 h 731520"/>
                <a:gd name="connsiteX16" fmla="*/ 304800 w 438150"/>
                <a:gd name="connsiteY16" fmla="*/ 563880 h 731520"/>
                <a:gd name="connsiteX17" fmla="*/ 320040 w 438150"/>
                <a:gd name="connsiteY17" fmla="*/ 472440 h 731520"/>
                <a:gd name="connsiteX18" fmla="*/ 342900 w 438150"/>
                <a:gd name="connsiteY18" fmla="*/ 400050 h 731520"/>
                <a:gd name="connsiteX19" fmla="*/ 381000 w 438150"/>
                <a:gd name="connsiteY19" fmla="*/ 388620 h 731520"/>
                <a:gd name="connsiteX20" fmla="*/ 373380 w 438150"/>
                <a:gd name="connsiteY20" fmla="*/ 369570 h 731520"/>
                <a:gd name="connsiteX21" fmla="*/ 350520 w 438150"/>
                <a:gd name="connsiteY21" fmla="*/ 354330 h 731520"/>
                <a:gd name="connsiteX22" fmla="*/ 346710 w 438150"/>
                <a:gd name="connsiteY22" fmla="*/ 293370 h 731520"/>
                <a:gd name="connsiteX23" fmla="*/ 373380 w 438150"/>
                <a:gd name="connsiteY23" fmla="*/ 228600 h 731520"/>
                <a:gd name="connsiteX24" fmla="*/ 403860 w 438150"/>
                <a:gd name="connsiteY24" fmla="*/ 209550 h 731520"/>
                <a:gd name="connsiteX25" fmla="*/ 422910 w 438150"/>
                <a:gd name="connsiteY25" fmla="*/ 182880 h 731520"/>
                <a:gd name="connsiteX26" fmla="*/ 415290 w 438150"/>
                <a:gd name="connsiteY26" fmla="*/ 144780 h 731520"/>
                <a:gd name="connsiteX27" fmla="*/ 438150 w 438150"/>
                <a:gd name="connsiteY27" fmla="*/ 102870 h 731520"/>
                <a:gd name="connsiteX28" fmla="*/ 384810 w 438150"/>
                <a:gd name="connsiteY28" fmla="*/ 0 h 731520"/>
                <a:gd name="connsiteX29" fmla="*/ 335280 w 438150"/>
                <a:gd name="connsiteY29" fmla="*/ 60960 h 731520"/>
                <a:gd name="connsiteX30" fmla="*/ 300990 w 438150"/>
                <a:gd name="connsiteY30" fmla="*/ 68580 h 731520"/>
                <a:gd name="connsiteX31" fmla="*/ 236220 w 438150"/>
                <a:gd name="connsiteY31" fmla="*/ 38100 h 731520"/>
                <a:gd name="connsiteX0" fmla="*/ 233839 w 435769"/>
                <a:gd name="connsiteY0" fmla="*/ 38100 h 731520"/>
                <a:gd name="connsiteX1" fmla="*/ 150019 w 435769"/>
                <a:gd name="connsiteY1" fmla="*/ 80010 h 731520"/>
                <a:gd name="connsiteX2" fmla="*/ 66199 w 435769"/>
                <a:gd name="connsiteY2" fmla="*/ 148590 h 731520"/>
                <a:gd name="connsiteX3" fmla="*/ 24289 w 435769"/>
                <a:gd name="connsiteY3" fmla="*/ 213360 h 731520"/>
                <a:gd name="connsiteX4" fmla="*/ 0 w 435769"/>
                <a:gd name="connsiteY4" fmla="*/ 249079 h 731520"/>
                <a:gd name="connsiteX5" fmla="*/ 28099 w 435769"/>
                <a:gd name="connsiteY5" fmla="*/ 335280 h 731520"/>
                <a:gd name="connsiteX6" fmla="*/ 28099 w 435769"/>
                <a:gd name="connsiteY6" fmla="*/ 449580 h 731520"/>
                <a:gd name="connsiteX7" fmla="*/ 66199 w 435769"/>
                <a:gd name="connsiteY7" fmla="*/ 457200 h 731520"/>
                <a:gd name="connsiteX8" fmla="*/ 85249 w 435769"/>
                <a:gd name="connsiteY8" fmla="*/ 518160 h 731520"/>
                <a:gd name="connsiteX9" fmla="*/ 100489 w 435769"/>
                <a:gd name="connsiteY9" fmla="*/ 510540 h 731520"/>
                <a:gd name="connsiteX10" fmla="*/ 115729 w 435769"/>
                <a:gd name="connsiteY10" fmla="*/ 514350 h 731520"/>
                <a:gd name="connsiteX11" fmla="*/ 146209 w 435769"/>
                <a:gd name="connsiteY11" fmla="*/ 720090 h 731520"/>
                <a:gd name="connsiteX12" fmla="*/ 191929 w 435769"/>
                <a:gd name="connsiteY12" fmla="*/ 731520 h 731520"/>
                <a:gd name="connsiteX13" fmla="*/ 264319 w 435769"/>
                <a:gd name="connsiteY13" fmla="*/ 693420 h 731520"/>
                <a:gd name="connsiteX14" fmla="*/ 279559 w 435769"/>
                <a:gd name="connsiteY14" fmla="*/ 636270 h 731520"/>
                <a:gd name="connsiteX15" fmla="*/ 313849 w 435769"/>
                <a:gd name="connsiteY15" fmla="*/ 590550 h 731520"/>
                <a:gd name="connsiteX16" fmla="*/ 302419 w 435769"/>
                <a:gd name="connsiteY16" fmla="*/ 563880 h 731520"/>
                <a:gd name="connsiteX17" fmla="*/ 317659 w 435769"/>
                <a:gd name="connsiteY17" fmla="*/ 472440 h 731520"/>
                <a:gd name="connsiteX18" fmla="*/ 340519 w 435769"/>
                <a:gd name="connsiteY18" fmla="*/ 400050 h 731520"/>
                <a:gd name="connsiteX19" fmla="*/ 378619 w 435769"/>
                <a:gd name="connsiteY19" fmla="*/ 388620 h 731520"/>
                <a:gd name="connsiteX20" fmla="*/ 370999 w 435769"/>
                <a:gd name="connsiteY20" fmla="*/ 369570 h 731520"/>
                <a:gd name="connsiteX21" fmla="*/ 348139 w 435769"/>
                <a:gd name="connsiteY21" fmla="*/ 354330 h 731520"/>
                <a:gd name="connsiteX22" fmla="*/ 344329 w 435769"/>
                <a:gd name="connsiteY22" fmla="*/ 293370 h 731520"/>
                <a:gd name="connsiteX23" fmla="*/ 370999 w 435769"/>
                <a:gd name="connsiteY23" fmla="*/ 228600 h 731520"/>
                <a:gd name="connsiteX24" fmla="*/ 401479 w 435769"/>
                <a:gd name="connsiteY24" fmla="*/ 209550 h 731520"/>
                <a:gd name="connsiteX25" fmla="*/ 420529 w 435769"/>
                <a:gd name="connsiteY25" fmla="*/ 182880 h 731520"/>
                <a:gd name="connsiteX26" fmla="*/ 412909 w 435769"/>
                <a:gd name="connsiteY26" fmla="*/ 144780 h 731520"/>
                <a:gd name="connsiteX27" fmla="*/ 435769 w 435769"/>
                <a:gd name="connsiteY27" fmla="*/ 102870 h 731520"/>
                <a:gd name="connsiteX28" fmla="*/ 382429 w 435769"/>
                <a:gd name="connsiteY28" fmla="*/ 0 h 731520"/>
                <a:gd name="connsiteX29" fmla="*/ 332899 w 435769"/>
                <a:gd name="connsiteY29" fmla="*/ 60960 h 731520"/>
                <a:gd name="connsiteX30" fmla="*/ 298609 w 435769"/>
                <a:gd name="connsiteY30" fmla="*/ 68580 h 731520"/>
                <a:gd name="connsiteX31" fmla="*/ 233839 w 435769"/>
                <a:gd name="connsiteY31" fmla="*/ 38100 h 731520"/>
                <a:gd name="connsiteX0" fmla="*/ 233839 w 435769"/>
                <a:gd name="connsiteY0" fmla="*/ 38100 h 731520"/>
                <a:gd name="connsiteX1" fmla="*/ 150019 w 435769"/>
                <a:gd name="connsiteY1" fmla="*/ 80010 h 731520"/>
                <a:gd name="connsiteX2" fmla="*/ 66199 w 435769"/>
                <a:gd name="connsiteY2" fmla="*/ 148590 h 731520"/>
                <a:gd name="connsiteX3" fmla="*/ 24289 w 435769"/>
                <a:gd name="connsiteY3" fmla="*/ 213360 h 731520"/>
                <a:gd name="connsiteX4" fmla="*/ 0 w 435769"/>
                <a:gd name="connsiteY4" fmla="*/ 249079 h 731520"/>
                <a:gd name="connsiteX5" fmla="*/ 32861 w 435769"/>
                <a:gd name="connsiteY5" fmla="*/ 332899 h 731520"/>
                <a:gd name="connsiteX6" fmla="*/ 28099 w 435769"/>
                <a:gd name="connsiteY6" fmla="*/ 449580 h 731520"/>
                <a:gd name="connsiteX7" fmla="*/ 66199 w 435769"/>
                <a:gd name="connsiteY7" fmla="*/ 457200 h 731520"/>
                <a:gd name="connsiteX8" fmla="*/ 85249 w 435769"/>
                <a:gd name="connsiteY8" fmla="*/ 518160 h 731520"/>
                <a:gd name="connsiteX9" fmla="*/ 100489 w 435769"/>
                <a:gd name="connsiteY9" fmla="*/ 510540 h 731520"/>
                <a:gd name="connsiteX10" fmla="*/ 115729 w 435769"/>
                <a:gd name="connsiteY10" fmla="*/ 514350 h 731520"/>
                <a:gd name="connsiteX11" fmla="*/ 146209 w 435769"/>
                <a:gd name="connsiteY11" fmla="*/ 720090 h 731520"/>
                <a:gd name="connsiteX12" fmla="*/ 191929 w 435769"/>
                <a:gd name="connsiteY12" fmla="*/ 731520 h 731520"/>
                <a:gd name="connsiteX13" fmla="*/ 264319 w 435769"/>
                <a:gd name="connsiteY13" fmla="*/ 693420 h 731520"/>
                <a:gd name="connsiteX14" fmla="*/ 279559 w 435769"/>
                <a:gd name="connsiteY14" fmla="*/ 636270 h 731520"/>
                <a:gd name="connsiteX15" fmla="*/ 313849 w 435769"/>
                <a:gd name="connsiteY15" fmla="*/ 590550 h 731520"/>
                <a:gd name="connsiteX16" fmla="*/ 302419 w 435769"/>
                <a:gd name="connsiteY16" fmla="*/ 563880 h 731520"/>
                <a:gd name="connsiteX17" fmla="*/ 317659 w 435769"/>
                <a:gd name="connsiteY17" fmla="*/ 472440 h 731520"/>
                <a:gd name="connsiteX18" fmla="*/ 340519 w 435769"/>
                <a:gd name="connsiteY18" fmla="*/ 400050 h 731520"/>
                <a:gd name="connsiteX19" fmla="*/ 378619 w 435769"/>
                <a:gd name="connsiteY19" fmla="*/ 388620 h 731520"/>
                <a:gd name="connsiteX20" fmla="*/ 370999 w 435769"/>
                <a:gd name="connsiteY20" fmla="*/ 369570 h 731520"/>
                <a:gd name="connsiteX21" fmla="*/ 348139 w 435769"/>
                <a:gd name="connsiteY21" fmla="*/ 354330 h 731520"/>
                <a:gd name="connsiteX22" fmla="*/ 344329 w 435769"/>
                <a:gd name="connsiteY22" fmla="*/ 293370 h 731520"/>
                <a:gd name="connsiteX23" fmla="*/ 370999 w 435769"/>
                <a:gd name="connsiteY23" fmla="*/ 228600 h 731520"/>
                <a:gd name="connsiteX24" fmla="*/ 401479 w 435769"/>
                <a:gd name="connsiteY24" fmla="*/ 209550 h 731520"/>
                <a:gd name="connsiteX25" fmla="*/ 420529 w 435769"/>
                <a:gd name="connsiteY25" fmla="*/ 182880 h 731520"/>
                <a:gd name="connsiteX26" fmla="*/ 412909 w 435769"/>
                <a:gd name="connsiteY26" fmla="*/ 144780 h 731520"/>
                <a:gd name="connsiteX27" fmla="*/ 435769 w 435769"/>
                <a:gd name="connsiteY27" fmla="*/ 102870 h 731520"/>
                <a:gd name="connsiteX28" fmla="*/ 382429 w 435769"/>
                <a:gd name="connsiteY28" fmla="*/ 0 h 731520"/>
                <a:gd name="connsiteX29" fmla="*/ 332899 w 435769"/>
                <a:gd name="connsiteY29" fmla="*/ 60960 h 731520"/>
                <a:gd name="connsiteX30" fmla="*/ 298609 w 435769"/>
                <a:gd name="connsiteY30" fmla="*/ 68580 h 731520"/>
                <a:gd name="connsiteX31" fmla="*/ 233839 w 435769"/>
                <a:gd name="connsiteY31" fmla="*/ 38100 h 731520"/>
                <a:gd name="connsiteX0" fmla="*/ 233839 w 435769"/>
                <a:gd name="connsiteY0" fmla="*/ 38100 h 731520"/>
                <a:gd name="connsiteX1" fmla="*/ 150019 w 435769"/>
                <a:gd name="connsiteY1" fmla="*/ 80010 h 731520"/>
                <a:gd name="connsiteX2" fmla="*/ 66199 w 435769"/>
                <a:gd name="connsiteY2" fmla="*/ 148590 h 731520"/>
                <a:gd name="connsiteX3" fmla="*/ 24289 w 435769"/>
                <a:gd name="connsiteY3" fmla="*/ 213360 h 731520"/>
                <a:gd name="connsiteX4" fmla="*/ 0 w 435769"/>
                <a:gd name="connsiteY4" fmla="*/ 249079 h 731520"/>
                <a:gd name="connsiteX5" fmla="*/ 23813 w 435769"/>
                <a:gd name="connsiteY5" fmla="*/ 308134 h 731520"/>
                <a:gd name="connsiteX6" fmla="*/ 32861 w 435769"/>
                <a:gd name="connsiteY6" fmla="*/ 332899 h 731520"/>
                <a:gd name="connsiteX7" fmla="*/ 28099 w 435769"/>
                <a:gd name="connsiteY7" fmla="*/ 449580 h 731520"/>
                <a:gd name="connsiteX8" fmla="*/ 66199 w 435769"/>
                <a:gd name="connsiteY8" fmla="*/ 457200 h 731520"/>
                <a:gd name="connsiteX9" fmla="*/ 85249 w 435769"/>
                <a:gd name="connsiteY9" fmla="*/ 518160 h 731520"/>
                <a:gd name="connsiteX10" fmla="*/ 100489 w 435769"/>
                <a:gd name="connsiteY10" fmla="*/ 510540 h 731520"/>
                <a:gd name="connsiteX11" fmla="*/ 115729 w 435769"/>
                <a:gd name="connsiteY11" fmla="*/ 514350 h 731520"/>
                <a:gd name="connsiteX12" fmla="*/ 146209 w 435769"/>
                <a:gd name="connsiteY12" fmla="*/ 720090 h 731520"/>
                <a:gd name="connsiteX13" fmla="*/ 191929 w 435769"/>
                <a:gd name="connsiteY13" fmla="*/ 731520 h 731520"/>
                <a:gd name="connsiteX14" fmla="*/ 264319 w 435769"/>
                <a:gd name="connsiteY14" fmla="*/ 693420 h 731520"/>
                <a:gd name="connsiteX15" fmla="*/ 279559 w 435769"/>
                <a:gd name="connsiteY15" fmla="*/ 636270 h 731520"/>
                <a:gd name="connsiteX16" fmla="*/ 313849 w 435769"/>
                <a:gd name="connsiteY16" fmla="*/ 590550 h 731520"/>
                <a:gd name="connsiteX17" fmla="*/ 302419 w 435769"/>
                <a:gd name="connsiteY17" fmla="*/ 563880 h 731520"/>
                <a:gd name="connsiteX18" fmla="*/ 317659 w 435769"/>
                <a:gd name="connsiteY18" fmla="*/ 472440 h 731520"/>
                <a:gd name="connsiteX19" fmla="*/ 340519 w 435769"/>
                <a:gd name="connsiteY19" fmla="*/ 400050 h 731520"/>
                <a:gd name="connsiteX20" fmla="*/ 378619 w 435769"/>
                <a:gd name="connsiteY20" fmla="*/ 388620 h 731520"/>
                <a:gd name="connsiteX21" fmla="*/ 370999 w 435769"/>
                <a:gd name="connsiteY21" fmla="*/ 369570 h 731520"/>
                <a:gd name="connsiteX22" fmla="*/ 348139 w 435769"/>
                <a:gd name="connsiteY22" fmla="*/ 354330 h 731520"/>
                <a:gd name="connsiteX23" fmla="*/ 344329 w 435769"/>
                <a:gd name="connsiteY23" fmla="*/ 293370 h 731520"/>
                <a:gd name="connsiteX24" fmla="*/ 370999 w 435769"/>
                <a:gd name="connsiteY24" fmla="*/ 228600 h 731520"/>
                <a:gd name="connsiteX25" fmla="*/ 401479 w 435769"/>
                <a:gd name="connsiteY25" fmla="*/ 209550 h 731520"/>
                <a:gd name="connsiteX26" fmla="*/ 420529 w 435769"/>
                <a:gd name="connsiteY26" fmla="*/ 182880 h 731520"/>
                <a:gd name="connsiteX27" fmla="*/ 412909 w 435769"/>
                <a:gd name="connsiteY27" fmla="*/ 144780 h 731520"/>
                <a:gd name="connsiteX28" fmla="*/ 435769 w 435769"/>
                <a:gd name="connsiteY28" fmla="*/ 102870 h 731520"/>
                <a:gd name="connsiteX29" fmla="*/ 382429 w 435769"/>
                <a:gd name="connsiteY29" fmla="*/ 0 h 731520"/>
                <a:gd name="connsiteX30" fmla="*/ 332899 w 435769"/>
                <a:gd name="connsiteY30" fmla="*/ 60960 h 731520"/>
                <a:gd name="connsiteX31" fmla="*/ 298609 w 435769"/>
                <a:gd name="connsiteY31" fmla="*/ 68580 h 731520"/>
                <a:gd name="connsiteX32" fmla="*/ 233839 w 435769"/>
                <a:gd name="connsiteY32" fmla="*/ 38100 h 731520"/>
                <a:gd name="connsiteX0" fmla="*/ 233839 w 435769"/>
                <a:gd name="connsiteY0" fmla="*/ 38100 h 731520"/>
                <a:gd name="connsiteX1" fmla="*/ 150019 w 435769"/>
                <a:gd name="connsiteY1" fmla="*/ 80010 h 731520"/>
                <a:gd name="connsiteX2" fmla="*/ 66199 w 435769"/>
                <a:gd name="connsiteY2" fmla="*/ 148590 h 731520"/>
                <a:gd name="connsiteX3" fmla="*/ 24289 w 435769"/>
                <a:gd name="connsiteY3" fmla="*/ 213360 h 731520"/>
                <a:gd name="connsiteX4" fmla="*/ 0 w 435769"/>
                <a:gd name="connsiteY4" fmla="*/ 249079 h 731520"/>
                <a:gd name="connsiteX5" fmla="*/ 26195 w 435769"/>
                <a:gd name="connsiteY5" fmla="*/ 293846 h 731520"/>
                <a:gd name="connsiteX6" fmla="*/ 32861 w 435769"/>
                <a:gd name="connsiteY6" fmla="*/ 332899 h 731520"/>
                <a:gd name="connsiteX7" fmla="*/ 28099 w 435769"/>
                <a:gd name="connsiteY7" fmla="*/ 449580 h 731520"/>
                <a:gd name="connsiteX8" fmla="*/ 66199 w 435769"/>
                <a:gd name="connsiteY8" fmla="*/ 457200 h 731520"/>
                <a:gd name="connsiteX9" fmla="*/ 85249 w 435769"/>
                <a:gd name="connsiteY9" fmla="*/ 518160 h 731520"/>
                <a:gd name="connsiteX10" fmla="*/ 100489 w 435769"/>
                <a:gd name="connsiteY10" fmla="*/ 510540 h 731520"/>
                <a:gd name="connsiteX11" fmla="*/ 115729 w 435769"/>
                <a:gd name="connsiteY11" fmla="*/ 514350 h 731520"/>
                <a:gd name="connsiteX12" fmla="*/ 146209 w 435769"/>
                <a:gd name="connsiteY12" fmla="*/ 720090 h 731520"/>
                <a:gd name="connsiteX13" fmla="*/ 191929 w 435769"/>
                <a:gd name="connsiteY13" fmla="*/ 731520 h 731520"/>
                <a:gd name="connsiteX14" fmla="*/ 264319 w 435769"/>
                <a:gd name="connsiteY14" fmla="*/ 693420 h 731520"/>
                <a:gd name="connsiteX15" fmla="*/ 279559 w 435769"/>
                <a:gd name="connsiteY15" fmla="*/ 636270 h 731520"/>
                <a:gd name="connsiteX16" fmla="*/ 313849 w 435769"/>
                <a:gd name="connsiteY16" fmla="*/ 590550 h 731520"/>
                <a:gd name="connsiteX17" fmla="*/ 302419 w 435769"/>
                <a:gd name="connsiteY17" fmla="*/ 563880 h 731520"/>
                <a:gd name="connsiteX18" fmla="*/ 317659 w 435769"/>
                <a:gd name="connsiteY18" fmla="*/ 472440 h 731520"/>
                <a:gd name="connsiteX19" fmla="*/ 340519 w 435769"/>
                <a:gd name="connsiteY19" fmla="*/ 400050 h 731520"/>
                <a:gd name="connsiteX20" fmla="*/ 378619 w 435769"/>
                <a:gd name="connsiteY20" fmla="*/ 388620 h 731520"/>
                <a:gd name="connsiteX21" fmla="*/ 370999 w 435769"/>
                <a:gd name="connsiteY21" fmla="*/ 369570 h 731520"/>
                <a:gd name="connsiteX22" fmla="*/ 348139 w 435769"/>
                <a:gd name="connsiteY22" fmla="*/ 354330 h 731520"/>
                <a:gd name="connsiteX23" fmla="*/ 344329 w 435769"/>
                <a:gd name="connsiteY23" fmla="*/ 293370 h 731520"/>
                <a:gd name="connsiteX24" fmla="*/ 370999 w 435769"/>
                <a:gd name="connsiteY24" fmla="*/ 228600 h 731520"/>
                <a:gd name="connsiteX25" fmla="*/ 401479 w 435769"/>
                <a:gd name="connsiteY25" fmla="*/ 209550 h 731520"/>
                <a:gd name="connsiteX26" fmla="*/ 420529 w 435769"/>
                <a:gd name="connsiteY26" fmla="*/ 182880 h 731520"/>
                <a:gd name="connsiteX27" fmla="*/ 412909 w 435769"/>
                <a:gd name="connsiteY27" fmla="*/ 144780 h 731520"/>
                <a:gd name="connsiteX28" fmla="*/ 435769 w 435769"/>
                <a:gd name="connsiteY28" fmla="*/ 102870 h 731520"/>
                <a:gd name="connsiteX29" fmla="*/ 382429 w 435769"/>
                <a:gd name="connsiteY29" fmla="*/ 0 h 731520"/>
                <a:gd name="connsiteX30" fmla="*/ 332899 w 435769"/>
                <a:gd name="connsiteY30" fmla="*/ 60960 h 731520"/>
                <a:gd name="connsiteX31" fmla="*/ 298609 w 435769"/>
                <a:gd name="connsiteY31" fmla="*/ 68580 h 731520"/>
                <a:gd name="connsiteX32" fmla="*/ 233839 w 435769"/>
                <a:gd name="connsiteY32" fmla="*/ 38100 h 731520"/>
                <a:gd name="connsiteX0" fmla="*/ 233839 w 435769"/>
                <a:gd name="connsiteY0" fmla="*/ 38100 h 731520"/>
                <a:gd name="connsiteX1" fmla="*/ 150019 w 435769"/>
                <a:gd name="connsiteY1" fmla="*/ 80010 h 731520"/>
                <a:gd name="connsiteX2" fmla="*/ 66199 w 435769"/>
                <a:gd name="connsiteY2" fmla="*/ 148590 h 731520"/>
                <a:gd name="connsiteX3" fmla="*/ 24289 w 435769"/>
                <a:gd name="connsiteY3" fmla="*/ 213360 h 731520"/>
                <a:gd name="connsiteX4" fmla="*/ 0 w 435769"/>
                <a:gd name="connsiteY4" fmla="*/ 249079 h 731520"/>
                <a:gd name="connsiteX5" fmla="*/ 26195 w 435769"/>
                <a:gd name="connsiteY5" fmla="*/ 293846 h 731520"/>
                <a:gd name="connsiteX6" fmla="*/ 32861 w 435769"/>
                <a:gd name="connsiteY6" fmla="*/ 332899 h 731520"/>
                <a:gd name="connsiteX7" fmla="*/ 33338 w 435769"/>
                <a:gd name="connsiteY7" fmla="*/ 405765 h 731520"/>
                <a:gd name="connsiteX8" fmla="*/ 28099 w 435769"/>
                <a:gd name="connsiteY8" fmla="*/ 449580 h 731520"/>
                <a:gd name="connsiteX9" fmla="*/ 66199 w 435769"/>
                <a:gd name="connsiteY9" fmla="*/ 457200 h 731520"/>
                <a:gd name="connsiteX10" fmla="*/ 85249 w 435769"/>
                <a:gd name="connsiteY10" fmla="*/ 518160 h 731520"/>
                <a:gd name="connsiteX11" fmla="*/ 100489 w 435769"/>
                <a:gd name="connsiteY11" fmla="*/ 510540 h 731520"/>
                <a:gd name="connsiteX12" fmla="*/ 115729 w 435769"/>
                <a:gd name="connsiteY12" fmla="*/ 514350 h 731520"/>
                <a:gd name="connsiteX13" fmla="*/ 146209 w 435769"/>
                <a:gd name="connsiteY13" fmla="*/ 720090 h 731520"/>
                <a:gd name="connsiteX14" fmla="*/ 191929 w 435769"/>
                <a:gd name="connsiteY14" fmla="*/ 731520 h 731520"/>
                <a:gd name="connsiteX15" fmla="*/ 264319 w 435769"/>
                <a:gd name="connsiteY15" fmla="*/ 693420 h 731520"/>
                <a:gd name="connsiteX16" fmla="*/ 279559 w 435769"/>
                <a:gd name="connsiteY16" fmla="*/ 636270 h 731520"/>
                <a:gd name="connsiteX17" fmla="*/ 313849 w 435769"/>
                <a:gd name="connsiteY17" fmla="*/ 590550 h 731520"/>
                <a:gd name="connsiteX18" fmla="*/ 302419 w 435769"/>
                <a:gd name="connsiteY18" fmla="*/ 563880 h 731520"/>
                <a:gd name="connsiteX19" fmla="*/ 317659 w 435769"/>
                <a:gd name="connsiteY19" fmla="*/ 472440 h 731520"/>
                <a:gd name="connsiteX20" fmla="*/ 340519 w 435769"/>
                <a:gd name="connsiteY20" fmla="*/ 400050 h 731520"/>
                <a:gd name="connsiteX21" fmla="*/ 378619 w 435769"/>
                <a:gd name="connsiteY21" fmla="*/ 388620 h 731520"/>
                <a:gd name="connsiteX22" fmla="*/ 370999 w 435769"/>
                <a:gd name="connsiteY22" fmla="*/ 369570 h 731520"/>
                <a:gd name="connsiteX23" fmla="*/ 348139 w 435769"/>
                <a:gd name="connsiteY23" fmla="*/ 354330 h 731520"/>
                <a:gd name="connsiteX24" fmla="*/ 344329 w 435769"/>
                <a:gd name="connsiteY24" fmla="*/ 293370 h 731520"/>
                <a:gd name="connsiteX25" fmla="*/ 370999 w 435769"/>
                <a:gd name="connsiteY25" fmla="*/ 228600 h 731520"/>
                <a:gd name="connsiteX26" fmla="*/ 401479 w 435769"/>
                <a:gd name="connsiteY26" fmla="*/ 209550 h 731520"/>
                <a:gd name="connsiteX27" fmla="*/ 420529 w 435769"/>
                <a:gd name="connsiteY27" fmla="*/ 182880 h 731520"/>
                <a:gd name="connsiteX28" fmla="*/ 412909 w 435769"/>
                <a:gd name="connsiteY28" fmla="*/ 144780 h 731520"/>
                <a:gd name="connsiteX29" fmla="*/ 435769 w 435769"/>
                <a:gd name="connsiteY29" fmla="*/ 102870 h 731520"/>
                <a:gd name="connsiteX30" fmla="*/ 382429 w 435769"/>
                <a:gd name="connsiteY30" fmla="*/ 0 h 731520"/>
                <a:gd name="connsiteX31" fmla="*/ 332899 w 435769"/>
                <a:gd name="connsiteY31" fmla="*/ 60960 h 731520"/>
                <a:gd name="connsiteX32" fmla="*/ 298609 w 435769"/>
                <a:gd name="connsiteY32" fmla="*/ 68580 h 731520"/>
                <a:gd name="connsiteX33" fmla="*/ 233839 w 435769"/>
                <a:gd name="connsiteY33" fmla="*/ 38100 h 731520"/>
                <a:gd name="connsiteX0" fmla="*/ 233839 w 435769"/>
                <a:gd name="connsiteY0" fmla="*/ 38100 h 731520"/>
                <a:gd name="connsiteX1" fmla="*/ 150019 w 435769"/>
                <a:gd name="connsiteY1" fmla="*/ 80010 h 731520"/>
                <a:gd name="connsiteX2" fmla="*/ 66199 w 435769"/>
                <a:gd name="connsiteY2" fmla="*/ 148590 h 731520"/>
                <a:gd name="connsiteX3" fmla="*/ 24289 w 435769"/>
                <a:gd name="connsiteY3" fmla="*/ 213360 h 731520"/>
                <a:gd name="connsiteX4" fmla="*/ 0 w 435769"/>
                <a:gd name="connsiteY4" fmla="*/ 249079 h 731520"/>
                <a:gd name="connsiteX5" fmla="*/ 26195 w 435769"/>
                <a:gd name="connsiteY5" fmla="*/ 293846 h 731520"/>
                <a:gd name="connsiteX6" fmla="*/ 32861 w 435769"/>
                <a:gd name="connsiteY6" fmla="*/ 332899 h 731520"/>
                <a:gd name="connsiteX7" fmla="*/ 40482 w 435769"/>
                <a:gd name="connsiteY7" fmla="*/ 405765 h 731520"/>
                <a:gd name="connsiteX8" fmla="*/ 28099 w 435769"/>
                <a:gd name="connsiteY8" fmla="*/ 449580 h 731520"/>
                <a:gd name="connsiteX9" fmla="*/ 66199 w 435769"/>
                <a:gd name="connsiteY9" fmla="*/ 457200 h 731520"/>
                <a:gd name="connsiteX10" fmla="*/ 85249 w 435769"/>
                <a:gd name="connsiteY10" fmla="*/ 518160 h 731520"/>
                <a:gd name="connsiteX11" fmla="*/ 100489 w 435769"/>
                <a:gd name="connsiteY11" fmla="*/ 510540 h 731520"/>
                <a:gd name="connsiteX12" fmla="*/ 115729 w 435769"/>
                <a:gd name="connsiteY12" fmla="*/ 514350 h 731520"/>
                <a:gd name="connsiteX13" fmla="*/ 146209 w 435769"/>
                <a:gd name="connsiteY13" fmla="*/ 720090 h 731520"/>
                <a:gd name="connsiteX14" fmla="*/ 191929 w 435769"/>
                <a:gd name="connsiteY14" fmla="*/ 731520 h 731520"/>
                <a:gd name="connsiteX15" fmla="*/ 264319 w 435769"/>
                <a:gd name="connsiteY15" fmla="*/ 693420 h 731520"/>
                <a:gd name="connsiteX16" fmla="*/ 279559 w 435769"/>
                <a:gd name="connsiteY16" fmla="*/ 636270 h 731520"/>
                <a:gd name="connsiteX17" fmla="*/ 313849 w 435769"/>
                <a:gd name="connsiteY17" fmla="*/ 590550 h 731520"/>
                <a:gd name="connsiteX18" fmla="*/ 302419 w 435769"/>
                <a:gd name="connsiteY18" fmla="*/ 563880 h 731520"/>
                <a:gd name="connsiteX19" fmla="*/ 317659 w 435769"/>
                <a:gd name="connsiteY19" fmla="*/ 472440 h 731520"/>
                <a:gd name="connsiteX20" fmla="*/ 340519 w 435769"/>
                <a:gd name="connsiteY20" fmla="*/ 400050 h 731520"/>
                <a:gd name="connsiteX21" fmla="*/ 378619 w 435769"/>
                <a:gd name="connsiteY21" fmla="*/ 388620 h 731520"/>
                <a:gd name="connsiteX22" fmla="*/ 370999 w 435769"/>
                <a:gd name="connsiteY22" fmla="*/ 369570 h 731520"/>
                <a:gd name="connsiteX23" fmla="*/ 348139 w 435769"/>
                <a:gd name="connsiteY23" fmla="*/ 354330 h 731520"/>
                <a:gd name="connsiteX24" fmla="*/ 344329 w 435769"/>
                <a:gd name="connsiteY24" fmla="*/ 293370 h 731520"/>
                <a:gd name="connsiteX25" fmla="*/ 370999 w 435769"/>
                <a:gd name="connsiteY25" fmla="*/ 228600 h 731520"/>
                <a:gd name="connsiteX26" fmla="*/ 401479 w 435769"/>
                <a:gd name="connsiteY26" fmla="*/ 209550 h 731520"/>
                <a:gd name="connsiteX27" fmla="*/ 420529 w 435769"/>
                <a:gd name="connsiteY27" fmla="*/ 182880 h 731520"/>
                <a:gd name="connsiteX28" fmla="*/ 412909 w 435769"/>
                <a:gd name="connsiteY28" fmla="*/ 144780 h 731520"/>
                <a:gd name="connsiteX29" fmla="*/ 435769 w 435769"/>
                <a:gd name="connsiteY29" fmla="*/ 102870 h 731520"/>
                <a:gd name="connsiteX30" fmla="*/ 382429 w 435769"/>
                <a:gd name="connsiteY30" fmla="*/ 0 h 731520"/>
                <a:gd name="connsiteX31" fmla="*/ 332899 w 435769"/>
                <a:gd name="connsiteY31" fmla="*/ 60960 h 731520"/>
                <a:gd name="connsiteX32" fmla="*/ 298609 w 435769"/>
                <a:gd name="connsiteY32" fmla="*/ 68580 h 731520"/>
                <a:gd name="connsiteX33" fmla="*/ 233839 w 435769"/>
                <a:gd name="connsiteY33" fmla="*/ 38100 h 731520"/>
                <a:gd name="connsiteX0" fmla="*/ 233839 w 435769"/>
                <a:gd name="connsiteY0" fmla="*/ 38100 h 731520"/>
                <a:gd name="connsiteX1" fmla="*/ 150019 w 435769"/>
                <a:gd name="connsiteY1" fmla="*/ 80010 h 731520"/>
                <a:gd name="connsiteX2" fmla="*/ 66199 w 435769"/>
                <a:gd name="connsiteY2" fmla="*/ 148590 h 731520"/>
                <a:gd name="connsiteX3" fmla="*/ 24289 w 435769"/>
                <a:gd name="connsiteY3" fmla="*/ 213360 h 731520"/>
                <a:gd name="connsiteX4" fmla="*/ 0 w 435769"/>
                <a:gd name="connsiteY4" fmla="*/ 249079 h 731520"/>
                <a:gd name="connsiteX5" fmla="*/ 26195 w 435769"/>
                <a:gd name="connsiteY5" fmla="*/ 289084 h 731520"/>
                <a:gd name="connsiteX6" fmla="*/ 32861 w 435769"/>
                <a:gd name="connsiteY6" fmla="*/ 332899 h 731520"/>
                <a:gd name="connsiteX7" fmla="*/ 40482 w 435769"/>
                <a:gd name="connsiteY7" fmla="*/ 405765 h 731520"/>
                <a:gd name="connsiteX8" fmla="*/ 28099 w 435769"/>
                <a:gd name="connsiteY8" fmla="*/ 449580 h 731520"/>
                <a:gd name="connsiteX9" fmla="*/ 66199 w 435769"/>
                <a:gd name="connsiteY9" fmla="*/ 457200 h 731520"/>
                <a:gd name="connsiteX10" fmla="*/ 85249 w 435769"/>
                <a:gd name="connsiteY10" fmla="*/ 518160 h 731520"/>
                <a:gd name="connsiteX11" fmla="*/ 100489 w 435769"/>
                <a:gd name="connsiteY11" fmla="*/ 510540 h 731520"/>
                <a:gd name="connsiteX12" fmla="*/ 115729 w 435769"/>
                <a:gd name="connsiteY12" fmla="*/ 514350 h 731520"/>
                <a:gd name="connsiteX13" fmla="*/ 146209 w 435769"/>
                <a:gd name="connsiteY13" fmla="*/ 720090 h 731520"/>
                <a:gd name="connsiteX14" fmla="*/ 191929 w 435769"/>
                <a:gd name="connsiteY14" fmla="*/ 731520 h 731520"/>
                <a:gd name="connsiteX15" fmla="*/ 264319 w 435769"/>
                <a:gd name="connsiteY15" fmla="*/ 693420 h 731520"/>
                <a:gd name="connsiteX16" fmla="*/ 279559 w 435769"/>
                <a:gd name="connsiteY16" fmla="*/ 636270 h 731520"/>
                <a:gd name="connsiteX17" fmla="*/ 313849 w 435769"/>
                <a:gd name="connsiteY17" fmla="*/ 590550 h 731520"/>
                <a:gd name="connsiteX18" fmla="*/ 302419 w 435769"/>
                <a:gd name="connsiteY18" fmla="*/ 563880 h 731520"/>
                <a:gd name="connsiteX19" fmla="*/ 317659 w 435769"/>
                <a:gd name="connsiteY19" fmla="*/ 472440 h 731520"/>
                <a:gd name="connsiteX20" fmla="*/ 340519 w 435769"/>
                <a:gd name="connsiteY20" fmla="*/ 400050 h 731520"/>
                <a:gd name="connsiteX21" fmla="*/ 378619 w 435769"/>
                <a:gd name="connsiteY21" fmla="*/ 388620 h 731520"/>
                <a:gd name="connsiteX22" fmla="*/ 370999 w 435769"/>
                <a:gd name="connsiteY22" fmla="*/ 369570 h 731520"/>
                <a:gd name="connsiteX23" fmla="*/ 348139 w 435769"/>
                <a:gd name="connsiteY23" fmla="*/ 354330 h 731520"/>
                <a:gd name="connsiteX24" fmla="*/ 344329 w 435769"/>
                <a:gd name="connsiteY24" fmla="*/ 293370 h 731520"/>
                <a:gd name="connsiteX25" fmla="*/ 370999 w 435769"/>
                <a:gd name="connsiteY25" fmla="*/ 228600 h 731520"/>
                <a:gd name="connsiteX26" fmla="*/ 401479 w 435769"/>
                <a:gd name="connsiteY26" fmla="*/ 209550 h 731520"/>
                <a:gd name="connsiteX27" fmla="*/ 420529 w 435769"/>
                <a:gd name="connsiteY27" fmla="*/ 182880 h 731520"/>
                <a:gd name="connsiteX28" fmla="*/ 412909 w 435769"/>
                <a:gd name="connsiteY28" fmla="*/ 144780 h 731520"/>
                <a:gd name="connsiteX29" fmla="*/ 435769 w 435769"/>
                <a:gd name="connsiteY29" fmla="*/ 102870 h 731520"/>
                <a:gd name="connsiteX30" fmla="*/ 382429 w 435769"/>
                <a:gd name="connsiteY30" fmla="*/ 0 h 731520"/>
                <a:gd name="connsiteX31" fmla="*/ 332899 w 435769"/>
                <a:gd name="connsiteY31" fmla="*/ 60960 h 731520"/>
                <a:gd name="connsiteX32" fmla="*/ 298609 w 435769"/>
                <a:gd name="connsiteY32" fmla="*/ 68580 h 731520"/>
                <a:gd name="connsiteX33" fmla="*/ 233839 w 435769"/>
                <a:gd name="connsiteY33" fmla="*/ 38100 h 731520"/>
                <a:gd name="connsiteX0" fmla="*/ 231457 w 433387"/>
                <a:gd name="connsiteY0" fmla="*/ 38100 h 731520"/>
                <a:gd name="connsiteX1" fmla="*/ 147637 w 433387"/>
                <a:gd name="connsiteY1" fmla="*/ 80010 h 731520"/>
                <a:gd name="connsiteX2" fmla="*/ 63817 w 433387"/>
                <a:gd name="connsiteY2" fmla="*/ 148590 h 731520"/>
                <a:gd name="connsiteX3" fmla="*/ 21907 w 433387"/>
                <a:gd name="connsiteY3" fmla="*/ 213360 h 731520"/>
                <a:gd name="connsiteX4" fmla="*/ 0 w 433387"/>
                <a:gd name="connsiteY4" fmla="*/ 249079 h 731520"/>
                <a:gd name="connsiteX5" fmla="*/ 23813 w 433387"/>
                <a:gd name="connsiteY5" fmla="*/ 289084 h 731520"/>
                <a:gd name="connsiteX6" fmla="*/ 30479 w 433387"/>
                <a:gd name="connsiteY6" fmla="*/ 332899 h 731520"/>
                <a:gd name="connsiteX7" fmla="*/ 38100 w 433387"/>
                <a:gd name="connsiteY7" fmla="*/ 405765 h 731520"/>
                <a:gd name="connsiteX8" fmla="*/ 25717 w 433387"/>
                <a:gd name="connsiteY8" fmla="*/ 449580 h 731520"/>
                <a:gd name="connsiteX9" fmla="*/ 63817 w 433387"/>
                <a:gd name="connsiteY9" fmla="*/ 457200 h 731520"/>
                <a:gd name="connsiteX10" fmla="*/ 82867 w 433387"/>
                <a:gd name="connsiteY10" fmla="*/ 518160 h 731520"/>
                <a:gd name="connsiteX11" fmla="*/ 98107 w 433387"/>
                <a:gd name="connsiteY11" fmla="*/ 510540 h 731520"/>
                <a:gd name="connsiteX12" fmla="*/ 113347 w 433387"/>
                <a:gd name="connsiteY12" fmla="*/ 514350 h 731520"/>
                <a:gd name="connsiteX13" fmla="*/ 143827 w 433387"/>
                <a:gd name="connsiteY13" fmla="*/ 720090 h 731520"/>
                <a:gd name="connsiteX14" fmla="*/ 189547 w 433387"/>
                <a:gd name="connsiteY14" fmla="*/ 731520 h 731520"/>
                <a:gd name="connsiteX15" fmla="*/ 261937 w 433387"/>
                <a:gd name="connsiteY15" fmla="*/ 693420 h 731520"/>
                <a:gd name="connsiteX16" fmla="*/ 277177 w 433387"/>
                <a:gd name="connsiteY16" fmla="*/ 636270 h 731520"/>
                <a:gd name="connsiteX17" fmla="*/ 311467 w 433387"/>
                <a:gd name="connsiteY17" fmla="*/ 590550 h 731520"/>
                <a:gd name="connsiteX18" fmla="*/ 300037 w 433387"/>
                <a:gd name="connsiteY18" fmla="*/ 563880 h 731520"/>
                <a:gd name="connsiteX19" fmla="*/ 315277 w 433387"/>
                <a:gd name="connsiteY19" fmla="*/ 472440 h 731520"/>
                <a:gd name="connsiteX20" fmla="*/ 338137 w 433387"/>
                <a:gd name="connsiteY20" fmla="*/ 400050 h 731520"/>
                <a:gd name="connsiteX21" fmla="*/ 376237 w 433387"/>
                <a:gd name="connsiteY21" fmla="*/ 388620 h 731520"/>
                <a:gd name="connsiteX22" fmla="*/ 368617 w 433387"/>
                <a:gd name="connsiteY22" fmla="*/ 369570 h 731520"/>
                <a:gd name="connsiteX23" fmla="*/ 345757 w 433387"/>
                <a:gd name="connsiteY23" fmla="*/ 354330 h 731520"/>
                <a:gd name="connsiteX24" fmla="*/ 341947 w 433387"/>
                <a:gd name="connsiteY24" fmla="*/ 293370 h 731520"/>
                <a:gd name="connsiteX25" fmla="*/ 368617 w 433387"/>
                <a:gd name="connsiteY25" fmla="*/ 228600 h 731520"/>
                <a:gd name="connsiteX26" fmla="*/ 399097 w 433387"/>
                <a:gd name="connsiteY26" fmla="*/ 209550 h 731520"/>
                <a:gd name="connsiteX27" fmla="*/ 418147 w 433387"/>
                <a:gd name="connsiteY27" fmla="*/ 182880 h 731520"/>
                <a:gd name="connsiteX28" fmla="*/ 410527 w 433387"/>
                <a:gd name="connsiteY28" fmla="*/ 144780 h 731520"/>
                <a:gd name="connsiteX29" fmla="*/ 433387 w 433387"/>
                <a:gd name="connsiteY29" fmla="*/ 102870 h 731520"/>
                <a:gd name="connsiteX30" fmla="*/ 380047 w 433387"/>
                <a:gd name="connsiteY30" fmla="*/ 0 h 731520"/>
                <a:gd name="connsiteX31" fmla="*/ 330517 w 433387"/>
                <a:gd name="connsiteY31" fmla="*/ 60960 h 731520"/>
                <a:gd name="connsiteX32" fmla="*/ 296227 w 433387"/>
                <a:gd name="connsiteY32" fmla="*/ 68580 h 731520"/>
                <a:gd name="connsiteX33" fmla="*/ 231457 w 433387"/>
                <a:gd name="connsiteY33" fmla="*/ 38100 h 731520"/>
                <a:gd name="connsiteX0" fmla="*/ 231457 w 433387"/>
                <a:gd name="connsiteY0" fmla="*/ 38100 h 731520"/>
                <a:gd name="connsiteX1" fmla="*/ 147637 w 433387"/>
                <a:gd name="connsiteY1" fmla="*/ 80010 h 731520"/>
                <a:gd name="connsiteX2" fmla="*/ 63817 w 433387"/>
                <a:gd name="connsiteY2" fmla="*/ 148590 h 731520"/>
                <a:gd name="connsiteX3" fmla="*/ 21907 w 433387"/>
                <a:gd name="connsiteY3" fmla="*/ 213360 h 731520"/>
                <a:gd name="connsiteX4" fmla="*/ 0 w 433387"/>
                <a:gd name="connsiteY4" fmla="*/ 249079 h 731520"/>
                <a:gd name="connsiteX5" fmla="*/ 23813 w 433387"/>
                <a:gd name="connsiteY5" fmla="*/ 289084 h 731520"/>
                <a:gd name="connsiteX6" fmla="*/ 30479 w 433387"/>
                <a:gd name="connsiteY6" fmla="*/ 332899 h 731520"/>
                <a:gd name="connsiteX7" fmla="*/ 38100 w 433387"/>
                <a:gd name="connsiteY7" fmla="*/ 405765 h 731520"/>
                <a:gd name="connsiteX8" fmla="*/ 25717 w 433387"/>
                <a:gd name="connsiteY8" fmla="*/ 449580 h 731520"/>
                <a:gd name="connsiteX9" fmla="*/ 63817 w 433387"/>
                <a:gd name="connsiteY9" fmla="*/ 457200 h 731520"/>
                <a:gd name="connsiteX10" fmla="*/ 82867 w 433387"/>
                <a:gd name="connsiteY10" fmla="*/ 518160 h 731520"/>
                <a:gd name="connsiteX11" fmla="*/ 98107 w 433387"/>
                <a:gd name="connsiteY11" fmla="*/ 510540 h 731520"/>
                <a:gd name="connsiteX12" fmla="*/ 113347 w 433387"/>
                <a:gd name="connsiteY12" fmla="*/ 514350 h 731520"/>
                <a:gd name="connsiteX13" fmla="*/ 143827 w 433387"/>
                <a:gd name="connsiteY13" fmla="*/ 720090 h 731520"/>
                <a:gd name="connsiteX14" fmla="*/ 189547 w 433387"/>
                <a:gd name="connsiteY14" fmla="*/ 731520 h 731520"/>
                <a:gd name="connsiteX15" fmla="*/ 261937 w 433387"/>
                <a:gd name="connsiteY15" fmla="*/ 693420 h 731520"/>
                <a:gd name="connsiteX16" fmla="*/ 277177 w 433387"/>
                <a:gd name="connsiteY16" fmla="*/ 636270 h 731520"/>
                <a:gd name="connsiteX17" fmla="*/ 311467 w 433387"/>
                <a:gd name="connsiteY17" fmla="*/ 590550 h 731520"/>
                <a:gd name="connsiteX18" fmla="*/ 300037 w 433387"/>
                <a:gd name="connsiteY18" fmla="*/ 563880 h 731520"/>
                <a:gd name="connsiteX19" fmla="*/ 315277 w 433387"/>
                <a:gd name="connsiteY19" fmla="*/ 472440 h 731520"/>
                <a:gd name="connsiteX20" fmla="*/ 347662 w 433387"/>
                <a:gd name="connsiteY20" fmla="*/ 402431 h 731520"/>
                <a:gd name="connsiteX21" fmla="*/ 376237 w 433387"/>
                <a:gd name="connsiteY21" fmla="*/ 388620 h 731520"/>
                <a:gd name="connsiteX22" fmla="*/ 368617 w 433387"/>
                <a:gd name="connsiteY22" fmla="*/ 369570 h 731520"/>
                <a:gd name="connsiteX23" fmla="*/ 345757 w 433387"/>
                <a:gd name="connsiteY23" fmla="*/ 354330 h 731520"/>
                <a:gd name="connsiteX24" fmla="*/ 341947 w 433387"/>
                <a:gd name="connsiteY24" fmla="*/ 293370 h 731520"/>
                <a:gd name="connsiteX25" fmla="*/ 368617 w 433387"/>
                <a:gd name="connsiteY25" fmla="*/ 228600 h 731520"/>
                <a:gd name="connsiteX26" fmla="*/ 399097 w 433387"/>
                <a:gd name="connsiteY26" fmla="*/ 209550 h 731520"/>
                <a:gd name="connsiteX27" fmla="*/ 418147 w 433387"/>
                <a:gd name="connsiteY27" fmla="*/ 182880 h 731520"/>
                <a:gd name="connsiteX28" fmla="*/ 410527 w 433387"/>
                <a:gd name="connsiteY28" fmla="*/ 144780 h 731520"/>
                <a:gd name="connsiteX29" fmla="*/ 433387 w 433387"/>
                <a:gd name="connsiteY29" fmla="*/ 102870 h 731520"/>
                <a:gd name="connsiteX30" fmla="*/ 380047 w 433387"/>
                <a:gd name="connsiteY30" fmla="*/ 0 h 731520"/>
                <a:gd name="connsiteX31" fmla="*/ 330517 w 433387"/>
                <a:gd name="connsiteY31" fmla="*/ 60960 h 731520"/>
                <a:gd name="connsiteX32" fmla="*/ 296227 w 433387"/>
                <a:gd name="connsiteY32" fmla="*/ 68580 h 731520"/>
                <a:gd name="connsiteX33" fmla="*/ 231457 w 433387"/>
                <a:gd name="connsiteY33" fmla="*/ 38100 h 731520"/>
                <a:gd name="connsiteX0" fmla="*/ 231457 w 433387"/>
                <a:gd name="connsiteY0" fmla="*/ 38100 h 731520"/>
                <a:gd name="connsiteX1" fmla="*/ 147637 w 433387"/>
                <a:gd name="connsiteY1" fmla="*/ 80010 h 731520"/>
                <a:gd name="connsiteX2" fmla="*/ 63817 w 433387"/>
                <a:gd name="connsiteY2" fmla="*/ 148590 h 731520"/>
                <a:gd name="connsiteX3" fmla="*/ 21907 w 433387"/>
                <a:gd name="connsiteY3" fmla="*/ 213360 h 731520"/>
                <a:gd name="connsiteX4" fmla="*/ 0 w 433387"/>
                <a:gd name="connsiteY4" fmla="*/ 249079 h 731520"/>
                <a:gd name="connsiteX5" fmla="*/ 23813 w 433387"/>
                <a:gd name="connsiteY5" fmla="*/ 289084 h 731520"/>
                <a:gd name="connsiteX6" fmla="*/ 30479 w 433387"/>
                <a:gd name="connsiteY6" fmla="*/ 332899 h 731520"/>
                <a:gd name="connsiteX7" fmla="*/ 38100 w 433387"/>
                <a:gd name="connsiteY7" fmla="*/ 405765 h 731520"/>
                <a:gd name="connsiteX8" fmla="*/ 25717 w 433387"/>
                <a:gd name="connsiteY8" fmla="*/ 449580 h 731520"/>
                <a:gd name="connsiteX9" fmla="*/ 63817 w 433387"/>
                <a:gd name="connsiteY9" fmla="*/ 457200 h 731520"/>
                <a:gd name="connsiteX10" fmla="*/ 82867 w 433387"/>
                <a:gd name="connsiteY10" fmla="*/ 518160 h 731520"/>
                <a:gd name="connsiteX11" fmla="*/ 98107 w 433387"/>
                <a:gd name="connsiteY11" fmla="*/ 510540 h 731520"/>
                <a:gd name="connsiteX12" fmla="*/ 113347 w 433387"/>
                <a:gd name="connsiteY12" fmla="*/ 514350 h 731520"/>
                <a:gd name="connsiteX13" fmla="*/ 143827 w 433387"/>
                <a:gd name="connsiteY13" fmla="*/ 720090 h 731520"/>
                <a:gd name="connsiteX14" fmla="*/ 189547 w 433387"/>
                <a:gd name="connsiteY14" fmla="*/ 731520 h 731520"/>
                <a:gd name="connsiteX15" fmla="*/ 261937 w 433387"/>
                <a:gd name="connsiteY15" fmla="*/ 693420 h 731520"/>
                <a:gd name="connsiteX16" fmla="*/ 277177 w 433387"/>
                <a:gd name="connsiteY16" fmla="*/ 636270 h 731520"/>
                <a:gd name="connsiteX17" fmla="*/ 311467 w 433387"/>
                <a:gd name="connsiteY17" fmla="*/ 590550 h 731520"/>
                <a:gd name="connsiteX18" fmla="*/ 300037 w 433387"/>
                <a:gd name="connsiteY18" fmla="*/ 563880 h 731520"/>
                <a:gd name="connsiteX19" fmla="*/ 315277 w 433387"/>
                <a:gd name="connsiteY19" fmla="*/ 472440 h 731520"/>
                <a:gd name="connsiteX20" fmla="*/ 347662 w 433387"/>
                <a:gd name="connsiteY20" fmla="*/ 402431 h 731520"/>
                <a:gd name="connsiteX21" fmla="*/ 376237 w 433387"/>
                <a:gd name="connsiteY21" fmla="*/ 388620 h 731520"/>
                <a:gd name="connsiteX22" fmla="*/ 368617 w 433387"/>
                <a:gd name="connsiteY22" fmla="*/ 369570 h 731520"/>
                <a:gd name="connsiteX23" fmla="*/ 345757 w 433387"/>
                <a:gd name="connsiteY23" fmla="*/ 354330 h 731520"/>
                <a:gd name="connsiteX24" fmla="*/ 341947 w 433387"/>
                <a:gd name="connsiteY24" fmla="*/ 293370 h 731520"/>
                <a:gd name="connsiteX25" fmla="*/ 368617 w 433387"/>
                <a:gd name="connsiteY25" fmla="*/ 228600 h 731520"/>
                <a:gd name="connsiteX26" fmla="*/ 399097 w 433387"/>
                <a:gd name="connsiteY26" fmla="*/ 209550 h 731520"/>
                <a:gd name="connsiteX27" fmla="*/ 418147 w 433387"/>
                <a:gd name="connsiteY27" fmla="*/ 182880 h 731520"/>
                <a:gd name="connsiteX28" fmla="*/ 415290 w 433387"/>
                <a:gd name="connsiteY28" fmla="*/ 144780 h 731520"/>
                <a:gd name="connsiteX29" fmla="*/ 433387 w 433387"/>
                <a:gd name="connsiteY29" fmla="*/ 102870 h 731520"/>
                <a:gd name="connsiteX30" fmla="*/ 380047 w 433387"/>
                <a:gd name="connsiteY30" fmla="*/ 0 h 731520"/>
                <a:gd name="connsiteX31" fmla="*/ 330517 w 433387"/>
                <a:gd name="connsiteY31" fmla="*/ 60960 h 731520"/>
                <a:gd name="connsiteX32" fmla="*/ 296227 w 433387"/>
                <a:gd name="connsiteY32" fmla="*/ 68580 h 731520"/>
                <a:gd name="connsiteX33" fmla="*/ 231457 w 433387"/>
                <a:gd name="connsiteY33" fmla="*/ 38100 h 731520"/>
                <a:gd name="connsiteX0" fmla="*/ 231457 w 438149"/>
                <a:gd name="connsiteY0" fmla="*/ 38100 h 731520"/>
                <a:gd name="connsiteX1" fmla="*/ 147637 w 438149"/>
                <a:gd name="connsiteY1" fmla="*/ 80010 h 731520"/>
                <a:gd name="connsiteX2" fmla="*/ 63817 w 438149"/>
                <a:gd name="connsiteY2" fmla="*/ 148590 h 731520"/>
                <a:gd name="connsiteX3" fmla="*/ 21907 w 438149"/>
                <a:gd name="connsiteY3" fmla="*/ 213360 h 731520"/>
                <a:gd name="connsiteX4" fmla="*/ 0 w 438149"/>
                <a:gd name="connsiteY4" fmla="*/ 249079 h 731520"/>
                <a:gd name="connsiteX5" fmla="*/ 23813 w 438149"/>
                <a:gd name="connsiteY5" fmla="*/ 289084 h 731520"/>
                <a:gd name="connsiteX6" fmla="*/ 30479 w 438149"/>
                <a:gd name="connsiteY6" fmla="*/ 332899 h 731520"/>
                <a:gd name="connsiteX7" fmla="*/ 38100 w 438149"/>
                <a:gd name="connsiteY7" fmla="*/ 405765 h 731520"/>
                <a:gd name="connsiteX8" fmla="*/ 25717 w 438149"/>
                <a:gd name="connsiteY8" fmla="*/ 449580 h 731520"/>
                <a:gd name="connsiteX9" fmla="*/ 63817 w 438149"/>
                <a:gd name="connsiteY9" fmla="*/ 457200 h 731520"/>
                <a:gd name="connsiteX10" fmla="*/ 82867 w 438149"/>
                <a:gd name="connsiteY10" fmla="*/ 518160 h 731520"/>
                <a:gd name="connsiteX11" fmla="*/ 98107 w 438149"/>
                <a:gd name="connsiteY11" fmla="*/ 510540 h 731520"/>
                <a:gd name="connsiteX12" fmla="*/ 113347 w 438149"/>
                <a:gd name="connsiteY12" fmla="*/ 514350 h 731520"/>
                <a:gd name="connsiteX13" fmla="*/ 143827 w 438149"/>
                <a:gd name="connsiteY13" fmla="*/ 720090 h 731520"/>
                <a:gd name="connsiteX14" fmla="*/ 189547 w 438149"/>
                <a:gd name="connsiteY14" fmla="*/ 731520 h 731520"/>
                <a:gd name="connsiteX15" fmla="*/ 261937 w 438149"/>
                <a:gd name="connsiteY15" fmla="*/ 693420 h 731520"/>
                <a:gd name="connsiteX16" fmla="*/ 277177 w 438149"/>
                <a:gd name="connsiteY16" fmla="*/ 636270 h 731520"/>
                <a:gd name="connsiteX17" fmla="*/ 311467 w 438149"/>
                <a:gd name="connsiteY17" fmla="*/ 590550 h 731520"/>
                <a:gd name="connsiteX18" fmla="*/ 300037 w 438149"/>
                <a:gd name="connsiteY18" fmla="*/ 563880 h 731520"/>
                <a:gd name="connsiteX19" fmla="*/ 315277 w 438149"/>
                <a:gd name="connsiteY19" fmla="*/ 472440 h 731520"/>
                <a:gd name="connsiteX20" fmla="*/ 347662 w 438149"/>
                <a:gd name="connsiteY20" fmla="*/ 402431 h 731520"/>
                <a:gd name="connsiteX21" fmla="*/ 376237 w 438149"/>
                <a:gd name="connsiteY21" fmla="*/ 388620 h 731520"/>
                <a:gd name="connsiteX22" fmla="*/ 368617 w 438149"/>
                <a:gd name="connsiteY22" fmla="*/ 369570 h 731520"/>
                <a:gd name="connsiteX23" fmla="*/ 345757 w 438149"/>
                <a:gd name="connsiteY23" fmla="*/ 354330 h 731520"/>
                <a:gd name="connsiteX24" fmla="*/ 341947 w 438149"/>
                <a:gd name="connsiteY24" fmla="*/ 293370 h 731520"/>
                <a:gd name="connsiteX25" fmla="*/ 368617 w 438149"/>
                <a:gd name="connsiteY25" fmla="*/ 228600 h 731520"/>
                <a:gd name="connsiteX26" fmla="*/ 399097 w 438149"/>
                <a:gd name="connsiteY26" fmla="*/ 209550 h 731520"/>
                <a:gd name="connsiteX27" fmla="*/ 418147 w 438149"/>
                <a:gd name="connsiteY27" fmla="*/ 182880 h 731520"/>
                <a:gd name="connsiteX28" fmla="*/ 415290 w 438149"/>
                <a:gd name="connsiteY28" fmla="*/ 144780 h 731520"/>
                <a:gd name="connsiteX29" fmla="*/ 438149 w 438149"/>
                <a:gd name="connsiteY29" fmla="*/ 110013 h 731520"/>
                <a:gd name="connsiteX30" fmla="*/ 380047 w 438149"/>
                <a:gd name="connsiteY30" fmla="*/ 0 h 731520"/>
                <a:gd name="connsiteX31" fmla="*/ 330517 w 438149"/>
                <a:gd name="connsiteY31" fmla="*/ 60960 h 731520"/>
                <a:gd name="connsiteX32" fmla="*/ 296227 w 438149"/>
                <a:gd name="connsiteY32" fmla="*/ 68580 h 731520"/>
                <a:gd name="connsiteX33" fmla="*/ 231457 w 438149"/>
                <a:gd name="connsiteY33" fmla="*/ 3810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8149" h="731520">
                  <a:moveTo>
                    <a:pt x="231457" y="38100"/>
                  </a:moveTo>
                  <a:lnTo>
                    <a:pt x="147637" y="80010"/>
                  </a:lnTo>
                  <a:lnTo>
                    <a:pt x="63817" y="148590"/>
                  </a:lnTo>
                  <a:lnTo>
                    <a:pt x="21907" y="213360"/>
                  </a:lnTo>
                  <a:lnTo>
                    <a:pt x="0" y="249079"/>
                  </a:lnTo>
                  <a:lnTo>
                    <a:pt x="23813" y="289084"/>
                  </a:lnTo>
                  <a:lnTo>
                    <a:pt x="30479" y="332899"/>
                  </a:lnTo>
                  <a:lnTo>
                    <a:pt x="38100" y="405765"/>
                  </a:lnTo>
                  <a:lnTo>
                    <a:pt x="25717" y="449580"/>
                  </a:lnTo>
                  <a:lnTo>
                    <a:pt x="63817" y="457200"/>
                  </a:lnTo>
                  <a:lnTo>
                    <a:pt x="82867" y="518160"/>
                  </a:lnTo>
                  <a:lnTo>
                    <a:pt x="98107" y="510540"/>
                  </a:lnTo>
                  <a:lnTo>
                    <a:pt x="113347" y="514350"/>
                  </a:lnTo>
                  <a:lnTo>
                    <a:pt x="143827" y="720090"/>
                  </a:lnTo>
                  <a:lnTo>
                    <a:pt x="189547" y="731520"/>
                  </a:lnTo>
                  <a:lnTo>
                    <a:pt x="261937" y="693420"/>
                  </a:lnTo>
                  <a:lnTo>
                    <a:pt x="277177" y="636270"/>
                  </a:lnTo>
                  <a:lnTo>
                    <a:pt x="311467" y="590550"/>
                  </a:lnTo>
                  <a:lnTo>
                    <a:pt x="300037" y="563880"/>
                  </a:lnTo>
                  <a:lnTo>
                    <a:pt x="315277" y="472440"/>
                  </a:lnTo>
                  <a:lnTo>
                    <a:pt x="347662" y="402431"/>
                  </a:lnTo>
                  <a:lnTo>
                    <a:pt x="376237" y="388620"/>
                  </a:lnTo>
                  <a:lnTo>
                    <a:pt x="368617" y="369570"/>
                  </a:lnTo>
                  <a:lnTo>
                    <a:pt x="345757" y="354330"/>
                  </a:lnTo>
                  <a:lnTo>
                    <a:pt x="341947" y="293370"/>
                  </a:lnTo>
                  <a:lnTo>
                    <a:pt x="368617" y="228600"/>
                  </a:lnTo>
                  <a:lnTo>
                    <a:pt x="399097" y="209550"/>
                  </a:lnTo>
                  <a:lnTo>
                    <a:pt x="418147" y="182880"/>
                  </a:lnTo>
                  <a:lnTo>
                    <a:pt x="415290" y="144780"/>
                  </a:lnTo>
                  <a:lnTo>
                    <a:pt x="438149" y="110013"/>
                  </a:lnTo>
                  <a:lnTo>
                    <a:pt x="380047" y="0"/>
                  </a:lnTo>
                  <a:lnTo>
                    <a:pt x="330517" y="60960"/>
                  </a:lnTo>
                  <a:lnTo>
                    <a:pt x="296227" y="68580"/>
                  </a:lnTo>
                  <a:lnTo>
                    <a:pt x="231457" y="38100"/>
                  </a:lnTo>
                  <a:close/>
                </a:path>
              </a:pathLst>
            </a:cu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574030" y="335280"/>
              <a:ext cx="1034891" cy="959644"/>
            </a:xfrm>
            <a:custGeom>
              <a:avLst/>
              <a:gdLst>
                <a:gd name="connsiteX0" fmla="*/ 986790 w 1032510"/>
                <a:gd name="connsiteY0" fmla="*/ 796290 h 952500"/>
                <a:gd name="connsiteX1" fmla="*/ 937260 w 1032510"/>
                <a:gd name="connsiteY1" fmla="*/ 853440 h 952500"/>
                <a:gd name="connsiteX2" fmla="*/ 895350 w 1032510"/>
                <a:gd name="connsiteY2" fmla="*/ 929640 h 952500"/>
                <a:gd name="connsiteX3" fmla="*/ 864870 w 1032510"/>
                <a:gd name="connsiteY3" fmla="*/ 948690 h 952500"/>
                <a:gd name="connsiteX4" fmla="*/ 845820 w 1032510"/>
                <a:gd name="connsiteY4" fmla="*/ 952500 h 952500"/>
                <a:gd name="connsiteX5" fmla="*/ 781050 w 1032510"/>
                <a:gd name="connsiteY5" fmla="*/ 937260 h 952500"/>
                <a:gd name="connsiteX6" fmla="*/ 701040 w 1032510"/>
                <a:gd name="connsiteY6" fmla="*/ 872490 h 952500"/>
                <a:gd name="connsiteX7" fmla="*/ 537210 w 1032510"/>
                <a:gd name="connsiteY7" fmla="*/ 910590 h 952500"/>
                <a:gd name="connsiteX8" fmla="*/ 525780 w 1032510"/>
                <a:gd name="connsiteY8" fmla="*/ 868680 h 952500"/>
                <a:gd name="connsiteX9" fmla="*/ 502920 w 1032510"/>
                <a:gd name="connsiteY9" fmla="*/ 853440 h 952500"/>
                <a:gd name="connsiteX10" fmla="*/ 483870 w 1032510"/>
                <a:gd name="connsiteY10" fmla="*/ 830580 h 952500"/>
                <a:gd name="connsiteX11" fmla="*/ 426720 w 1032510"/>
                <a:gd name="connsiteY11" fmla="*/ 830580 h 952500"/>
                <a:gd name="connsiteX12" fmla="*/ 407670 w 1032510"/>
                <a:gd name="connsiteY12" fmla="*/ 842010 h 952500"/>
                <a:gd name="connsiteX13" fmla="*/ 381000 w 1032510"/>
                <a:gd name="connsiteY13" fmla="*/ 857250 h 952500"/>
                <a:gd name="connsiteX14" fmla="*/ 323850 w 1032510"/>
                <a:gd name="connsiteY14" fmla="*/ 739140 h 952500"/>
                <a:gd name="connsiteX15" fmla="*/ 247650 w 1032510"/>
                <a:gd name="connsiteY15" fmla="*/ 762000 h 952500"/>
                <a:gd name="connsiteX16" fmla="*/ 209550 w 1032510"/>
                <a:gd name="connsiteY16" fmla="*/ 735330 h 952500"/>
                <a:gd name="connsiteX17" fmla="*/ 186690 w 1032510"/>
                <a:gd name="connsiteY17" fmla="*/ 739140 h 952500"/>
                <a:gd name="connsiteX18" fmla="*/ 91440 w 1032510"/>
                <a:gd name="connsiteY18" fmla="*/ 674370 h 952500"/>
                <a:gd name="connsiteX19" fmla="*/ 87630 w 1032510"/>
                <a:gd name="connsiteY19" fmla="*/ 598170 h 952500"/>
                <a:gd name="connsiteX20" fmla="*/ 87630 w 1032510"/>
                <a:gd name="connsiteY20" fmla="*/ 560070 h 952500"/>
                <a:gd name="connsiteX21" fmla="*/ 140970 w 1032510"/>
                <a:gd name="connsiteY21" fmla="*/ 541020 h 952500"/>
                <a:gd name="connsiteX22" fmla="*/ 152400 w 1032510"/>
                <a:gd name="connsiteY22" fmla="*/ 541020 h 952500"/>
                <a:gd name="connsiteX23" fmla="*/ 110490 w 1032510"/>
                <a:gd name="connsiteY23" fmla="*/ 354330 h 952500"/>
                <a:gd name="connsiteX24" fmla="*/ 114300 w 1032510"/>
                <a:gd name="connsiteY24" fmla="*/ 289560 h 952500"/>
                <a:gd name="connsiteX25" fmla="*/ 129540 w 1032510"/>
                <a:gd name="connsiteY25" fmla="*/ 198120 h 952500"/>
                <a:gd name="connsiteX26" fmla="*/ 72390 w 1032510"/>
                <a:gd name="connsiteY26" fmla="*/ 186690 h 952500"/>
                <a:gd name="connsiteX27" fmla="*/ 30480 w 1032510"/>
                <a:gd name="connsiteY27" fmla="*/ 186690 h 952500"/>
                <a:gd name="connsiteX28" fmla="*/ 0 w 1032510"/>
                <a:gd name="connsiteY28" fmla="*/ 133350 h 952500"/>
                <a:gd name="connsiteX29" fmla="*/ 0 w 1032510"/>
                <a:gd name="connsiteY29" fmla="*/ 114300 h 952500"/>
                <a:gd name="connsiteX30" fmla="*/ 0 w 1032510"/>
                <a:gd name="connsiteY30" fmla="*/ 87630 h 952500"/>
                <a:gd name="connsiteX31" fmla="*/ 26670 w 1032510"/>
                <a:gd name="connsiteY31" fmla="*/ 72390 h 952500"/>
                <a:gd name="connsiteX32" fmla="*/ 68580 w 1032510"/>
                <a:gd name="connsiteY32" fmla="*/ 60960 h 952500"/>
                <a:gd name="connsiteX33" fmla="*/ 91440 w 1032510"/>
                <a:gd name="connsiteY33" fmla="*/ 45720 h 952500"/>
                <a:gd name="connsiteX34" fmla="*/ 99060 w 1032510"/>
                <a:gd name="connsiteY34" fmla="*/ 11430 h 952500"/>
                <a:gd name="connsiteX35" fmla="*/ 125730 w 1032510"/>
                <a:gd name="connsiteY35" fmla="*/ 0 h 952500"/>
                <a:gd name="connsiteX36" fmla="*/ 175260 w 1032510"/>
                <a:gd name="connsiteY36" fmla="*/ 19050 h 952500"/>
                <a:gd name="connsiteX37" fmla="*/ 209550 w 1032510"/>
                <a:gd name="connsiteY37" fmla="*/ 38100 h 952500"/>
                <a:gd name="connsiteX38" fmla="*/ 266700 w 1032510"/>
                <a:gd name="connsiteY38" fmla="*/ 41910 h 952500"/>
                <a:gd name="connsiteX39" fmla="*/ 297180 w 1032510"/>
                <a:gd name="connsiteY39" fmla="*/ 53340 h 952500"/>
                <a:gd name="connsiteX40" fmla="*/ 335280 w 1032510"/>
                <a:gd name="connsiteY40" fmla="*/ 129540 h 952500"/>
                <a:gd name="connsiteX41" fmla="*/ 331470 w 1032510"/>
                <a:gd name="connsiteY41" fmla="*/ 194310 h 952500"/>
                <a:gd name="connsiteX42" fmla="*/ 335280 w 1032510"/>
                <a:gd name="connsiteY42" fmla="*/ 259080 h 952500"/>
                <a:gd name="connsiteX43" fmla="*/ 346710 w 1032510"/>
                <a:gd name="connsiteY43" fmla="*/ 308610 h 952500"/>
                <a:gd name="connsiteX44" fmla="*/ 381000 w 1032510"/>
                <a:gd name="connsiteY44" fmla="*/ 327660 h 952500"/>
                <a:gd name="connsiteX45" fmla="*/ 449580 w 1032510"/>
                <a:gd name="connsiteY45" fmla="*/ 342900 h 952500"/>
                <a:gd name="connsiteX46" fmla="*/ 491490 w 1032510"/>
                <a:gd name="connsiteY46" fmla="*/ 339090 h 952500"/>
                <a:gd name="connsiteX47" fmla="*/ 544830 w 1032510"/>
                <a:gd name="connsiteY47" fmla="*/ 323850 h 952500"/>
                <a:gd name="connsiteX48" fmla="*/ 563880 w 1032510"/>
                <a:gd name="connsiteY48" fmla="*/ 369570 h 952500"/>
                <a:gd name="connsiteX49" fmla="*/ 605790 w 1032510"/>
                <a:gd name="connsiteY49" fmla="*/ 369570 h 952500"/>
                <a:gd name="connsiteX50" fmla="*/ 697230 w 1032510"/>
                <a:gd name="connsiteY50" fmla="*/ 335280 h 952500"/>
                <a:gd name="connsiteX51" fmla="*/ 887730 w 1032510"/>
                <a:gd name="connsiteY51" fmla="*/ 426720 h 952500"/>
                <a:gd name="connsiteX52" fmla="*/ 918210 w 1032510"/>
                <a:gd name="connsiteY52" fmla="*/ 422910 h 952500"/>
                <a:gd name="connsiteX53" fmla="*/ 967740 w 1032510"/>
                <a:gd name="connsiteY53" fmla="*/ 430530 h 952500"/>
                <a:gd name="connsiteX54" fmla="*/ 1002030 w 1032510"/>
                <a:gd name="connsiteY54" fmla="*/ 445770 h 952500"/>
                <a:gd name="connsiteX55" fmla="*/ 1028700 w 1032510"/>
                <a:gd name="connsiteY55" fmla="*/ 468630 h 952500"/>
                <a:gd name="connsiteX56" fmla="*/ 1032510 w 1032510"/>
                <a:gd name="connsiteY56" fmla="*/ 502920 h 952500"/>
                <a:gd name="connsiteX57" fmla="*/ 1005840 w 1032510"/>
                <a:gd name="connsiteY57" fmla="*/ 552450 h 952500"/>
                <a:gd name="connsiteX58" fmla="*/ 998220 w 1032510"/>
                <a:gd name="connsiteY58" fmla="*/ 579120 h 952500"/>
                <a:gd name="connsiteX59" fmla="*/ 1017270 w 1032510"/>
                <a:gd name="connsiteY59" fmla="*/ 628650 h 952500"/>
                <a:gd name="connsiteX60" fmla="*/ 1017270 w 1032510"/>
                <a:gd name="connsiteY60" fmla="*/ 659130 h 952500"/>
                <a:gd name="connsiteX61" fmla="*/ 982980 w 1032510"/>
                <a:gd name="connsiteY61" fmla="*/ 681990 h 952500"/>
                <a:gd name="connsiteX62" fmla="*/ 998220 w 1032510"/>
                <a:gd name="connsiteY62" fmla="*/ 720090 h 952500"/>
                <a:gd name="connsiteX63" fmla="*/ 986790 w 1032510"/>
                <a:gd name="connsiteY63" fmla="*/ 796290 h 952500"/>
                <a:gd name="connsiteX0" fmla="*/ 986790 w 1032510"/>
                <a:gd name="connsiteY0" fmla="*/ 796290 h 952500"/>
                <a:gd name="connsiteX1" fmla="*/ 937260 w 1032510"/>
                <a:gd name="connsiteY1" fmla="*/ 853440 h 952500"/>
                <a:gd name="connsiteX2" fmla="*/ 895350 w 1032510"/>
                <a:gd name="connsiteY2" fmla="*/ 929640 h 952500"/>
                <a:gd name="connsiteX3" fmla="*/ 864870 w 1032510"/>
                <a:gd name="connsiteY3" fmla="*/ 948690 h 952500"/>
                <a:gd name="connsiteX4" fmla="*/ 845820 w 1032510"/>
                <a:gd name="connsiteY4" fmla="*/ 952500 h 952500"/>
                <a:gd name="connsiteX5" fmla="*/ 781050 w 1032510"/>
                <a:gd name="connsiteY5" fmla="*/ 937260 h 952500"/>
                <a:gd name="connsiteX6" fmla="*/ 701040 w 1032510"/>
                <a:gd name="connsiteY6" fmla="*/ 872490 h 952500"/>
                <a:gd name="connsiteX7" fmla="*/ 537210 w 1032510"/>
                <a:gd name="connsiteY7" fmla="*/ 910590 h 952500"/>
                <a:gd name="connsiteX8" fmla="*/ 525780 w 1032510"/>
                <a:gd name="connsiteY8" fmla="*/ 868680 h 952500"/>
                <a:gd name="connsiteX9" fmla="*/ 502920 w 1032510"/>
                <a:gd name="connsiteY9" fmla="*/ 853440 h 952500"/>
                <a:gd name="connsiteX10" fmla="*/ 483870 w 1032510"/>
                <a:gd name="connsiteY10" fmla="*/ 830580 h 952500"/>
                <a:gd name="connsiteX11" fmla="*/ 426720 w 1032510"/>
                <a:gd name="connsiteY11" fmla="*/ 830580 h 952500"/>
                <a:gd name="connsiteX12" fmla="*/ 407670 w 1032510"/>
                <a:gd name="connsiteY12" fmla="*/ 842010 h 952500"/>
                <a:gd name="connsiteX13" fmla="*/ 381000 w 1032510"/>
                <a:gd name="connsiteY13" fmla="*/ 857250 h 952500"/>
                <a:gd name="connsiteX14" fmla="*/ 323850 w 1032510"/>
                <a:gd name="connsiteY14" fmla="*/ 739140 h 952500"/>
                <a:gd name="connsiteX15" fmla="*/ 247650 w 1032510"/>
                <a:gd name="connsiteY15" fmla="*/ 762000 h 952500"/>
                <a:gd name="connsiteX16" fmla="*/ 209550 w 1032510"/>
                <a:gd name="connsiteY16" fmla="*/ 735330 h 952500"/>
                <a:gd name="connsiteX17" fmla="*/ 186690 w 1032510"/>
                <a:gd name="connsiteY17" fmla="*/ 739140 h 952500"/>
                <a:gd name="connsiteX18" fmla="*/ 91440 w 1032510"/>
                <a:gd name="connsiteY18" fmla="*/ 674370 h 952500"/>
                <a:gd name="connsiteX19" fmla="*/ 87630 w 1032510"/>
                <a:gd name="connsiteY19" fmla="*/ 598170 h 952500"/>
                <a:gd name="connsiteX20" fmla="*/ 87630 w 1032510"/>
                <a:gd name="connsiteY20" fmla="*/ 560070 h 952500"/>
                <a:gd name="connsiteX21" fmla="*/ 140970 w 1032510"/>
                <a:gd name="connsiteY21" fmla="*/ 541020 h 952500"/>
                <a:gd name="connsiteX22" fmla="*/ 152400 w 1032510"/>
                <a:gd name="connsiteY22" fmla="*/ 541020 h 952500"/>
                <a:gd name="connsiteX23" fmla="*/ 110490 w 1032510"/>
                <a:gd name="connsiteY23" fmla="*/ 354330 h 952500"/>
                <a:gd name="connsiteX24" fmla="*/ 114300 w 1032510"/>
                <a:gd name="connsiteY24" fmla="*/ 289560 h 952500"/>
                <a:gd name="connsiteX25" fmla="*/ 129540 w 1032510"/>
                <a:gd name="connsiteY25" fmla="*/ 198120 h 952500"/>
                <a:gd name="connsiteX26" fmla="*/ 72390 w 1032510"/>
                <a:gd name="connsiteY26" fmla="*/ 186690 h 952500"/>
                <a:gd name="connsiteX27" fmla="*/ 30480 w 1032510"/>
                <a:gd name="connsiteY27" fmla="*/ 186690 h 952500"/>
                <a:gd name="connsiteX28" fmla="*/ 0 w 1032510"/>
                <a:gd name="connsiteY28" fmla="*/ 133350 h 952500"/>
                <a:gd name="connsiteX29" fmla="*/ 0 w 1032510"/>
                <a:gd name="connsiteY29" fmla="*/ 114300 h 952500"/>
                <a:gd name="connsiteX30" fmla="*/ 0 w 1032510"/>
                <a:gd name="connsiteY30" fmla="*/ 87630 h 952500"/>
                <a:gd name="connsiteX31" fmla="*/ 26670 w 1032510"/>
                <a:gd name="connsiteY31" fmla="*/ 72390 h 952500"/>
                <a:gd name="connsiteX32" fmla="*/ 64770 w 1032510"/>
                <a:gd name="connsiteY32" fmla="*/ 57150 h 952500"/>
                <a:gd name="connsiteX33" fmla="*/ 91440 w 1032510"/>
                <a:gd name="connsiteY33" fmla="*/ 45720 h 952500"/>
                <a:gd name="connsiteX34" fmla="*/ 99060 w 1032510"/>
                <a:gd name="connsiteY34" fmla="*/ 11430 h 952500"/>
                <a:gd name="connsiteX35" fmla="*/ 125730 w 1032510"/>
                <a:gd name="connsiteY35" fmla="*/ 0 h 952500"/>
                <a:gd name="connsiteX36" fmla="*/ 175260 w 1032510"/>
                <a:gd name="connsiteY36" fmla="*/ 19050 h 952500"/>
                <a:gd name="connsiteX37" fmla="*/ 209550 w 1032510"/>
                <a:gd name="connsiteY37" fmla="*/ 38100 h 952500"/>
                <a:gd name="connsiteX38" fmla="*/ 266700 w 1032510"/>
                <a:gd name="connsiteY38" fmla="*/ 41910 h 952500"/>
                <a:gd name="connsiteX39" fmla="*/ 297180 w 1032510"/>
                <a:gd name="connsiteY39" fmla="*/ 53340 h 952500"/>
                <a:gd name="connsiteX40" fmla="*/ 335280 w 1032510"/>
                <a:gd name="connsiteY40" fmla="*/ 129540 h 952500"/>
                <a:gd name="connsiteX41" fmla="*/ 331470 w 1032510"/>
                <a:gd name="connsiteY41" fmla="*/ 194310 h 952500"/>
                <a:gd name="connsiteX42" fmla="*/ 335280 w 1032510"/>
                <a:gd name="connsiteY42" fmla="*/ 259080 h 952500"/>
                <a:gd name="connsiteX43" fmla="*/ 346710 w 1032510"/>
                <a:gd name="connsiteY43" fmla="*/ 308610 h 952500"/>
                <a:gd name="connsiteX44" fmla="*/ 381000 w 1032510"/>
                <a:gd name="connsiteY44" fmla="*/ 327660 h 952500"/>
                <a:gd name="connsiteX45" fmla="*/ 449580 w 1032510"/>
                <a:gd name="connsiteY45" fmla="*/ 342900 h 952500"/>
                <a:gd name="connsiteX46" fmla="*/ 491490 w 1032510"/>
                <a:gd name="connsiteY46" fmla="*/ 339090 h 952500"/>
                <a:gd name="connsiteX47" fmla="*/ 544830 w 1032510"/>
                <a:gd name="connsiteY47" fmla="*/ 323850 h 952500"/>
                <a:gd name="connsiteX48" fmla="*/ 563880 w 1032510"/>
                <a:gd name="connsiteY48" fmla="*/ 369570 h 952500"/>
                <a:gd name="connsiteX49" fmla="*/ 605790 w 1032510"/>
                <a:gd name="connsiteY49" fmla="*/ 369570 h 952500"/>
                <a:gd name="connsiteX50" fmla="*/ 697230 w 1032510"/>
                <a:gd name="connsiteY50" fmla="*/ 335280 h 952500"/>
                <a:gd name="connsiteX51" fmla="*/ 887730 w 1032510"/>
                <a:gd name="connsiteY51" fmla="*/ 426720 h 952500"/>
                <a:gd name="connsiteX52" fmla="*/ 918210 w 1032510"/>
                <a:gd name="connsiteY52" fmla="*/ 422910 h 952500"/>
                <a:gd name="connsiteX53" fmla="*/ 967740 w 1032510"/>
                <a:gd name="connsiteY53" fmla="*/ 430530 h 952500"/>
                <a:gd name="connsiteX54" fmla="*/ 1002030 w 1032510"/>
                <a:gd name="connsiteY54" fmla="*/ 445770 h 952500"/>
                <a:gd name="connsiteX55" fmla="*/ 1028700 w 1032510"/>
                <a:gd name="connsiteY55" fmla="*/ 468630 h 952500"/>
                <a:gd name="connsiteX56" fmla="*/ 1032510 w 1032510"/>
                <a:gd name="connsiteY56" fmla="*/ 502920 h 952500"/>
                <a:gd name="connsiteX57" fmla="*/ 1005840 w 1032510"/>
                <a:gd name="connsiteY57" fmla="*/ 552450 h 952500"/>
                <a:gd name="connsiteX58" fmla="*/ 998220 w 1032510"/>
                <a:gd name="connsiteY58" fmla="*/ 579120 h 952500"/>
                <a:gd name="connsiteX59" fmla="*/ 1017270 w 1032510"/>
                <a:gd name="connsiteY59" fmla="*/ 628650 h 952500"/>
                <a:gd name="connsiteX60" fmla="*/ 1017270 w 1032510"/>
                <a:gd name="connsiteY60" fmla="*/ 659130 h 952500"/>
                <a:gd name="connsiteX61" fmla="*/ 982980 w 1032510"/>
                <a:gd name="connsiteY61" fmla="*/ 681990 h 952500"/>
                <a:gd name="connsiteX62" fmla="*/ 998220 w 1032510"/>
                <a:gd name="connsiteY62" fmla="*/ 720090 h 952500"/>
                <a:gd name="connsiteX63" fmla="*/ 986790 w 1032510"/>
                <a:gd name="connsiteY63" fmla="*/ 796290 h 952500"/>
                <a:gd name="connsiteX0" fmla="*/ 986790 w 1032510"/>
                <a:gd name="connsiteY0" fmla="*/ 796290 h 952500"/>
                <a:gd name="connsiteX1" fmla="*/ 937260 w 1032510"/>
                <a:gd name="connsiteY1" fmla="*/ 853440 h 952500"/>
                <a:gd name="connsiteX2" fmla="*/ 895350 w 1032510"/>
                <a:gd name="connsiteY2" fmla="*/ 929640 h 952500"/>
                <a:gd name="connsiteX3" fmla="*/ 864870 w 1032510"/>
                <a:gd name="connsiteY3" fmla="*/ 948690 h 952500"/>
                <a:gd name="connsiteX4" fmla="*/ 845820 w 1032510"/>
                <a:gd name="connsiteY4" fmla="*/ 952500 h 952500"/>
                <a:gd name="connsiteX5" fmla="*/ 781050 w 1032510"/>
                <a:gd name="connsiteY5" fmla="*/ 937260 h 952500"/>
                <a:gd name="connsiteX6" fmla="*/ 701040 w 1032510"/>
                <a:gd name="connsiteY6" fmla="*/ 872490 h 952500"/>
                <a:gd name="connsiteX7" fmla="*/ 537210 w 1032510"/>
                <a:gd name="connsiteY7" fmla="*/ 910590 h 952500"/>
                <a:gd name="connsiteX8" fmla="*/ 525780 w 1032510"/>
                <a:gd name="connsiteY8" fmla="*/ 868680 h 952500"/>
                <a:gd name="connsiteX9" fmla="*/ 502920 w 1032510"/>
                <a:gd name="connsiteY9" fmla="*/ 853440 h 952500"/>
                <a:gd name="connsiteX10" fmla="*/ 483870 w 1032510"/>
                <a:gd name="connsiteY10" fmla="*/ 830580 h 952500"/>
                <a:gd name="connsiteX11" fmla="*/ 426720 w 1032510"/>
                <a:gd name="connsiteY11" fmla="*/ 830580 h 952500"/>
                <a:gd name="connsiteX12" fmla="*/ 407670 w 1032510"/>
                <a:gd name="connsiteY12" fmla="*/ 842010 h 952500"/>
                <a:gd name="connsiteX13" fmla="*/ 381000 w 1032510"/>
                <a:gd name="connsiteY13" fmla="*/ 857250 h 952500"/>
                <a:gd name="connsiteX14" fmla="*/ 323850 w 1032510"/>
                <a:gd name="connsiteY14" fmla="*/ 739140 h 952500"/>
                <a:gd name="connsiteX15" fmla="*/ 247650 w 1032510"/>
                <a:gd name="connsiteY15" fmla="*/ 762000 h 952500"/>
                <a:gd name="connsiteX16" fmla="*/ 209550 w 1032510"/>
                <a:gd name="connsiteY16" fmla="*/ 735330 h 952500"/>
                <a:gd name="connsiteX17" fmla="*/ 186690 w 1032510"/>
                <a:gd name="connsiteY17" fmla="*/ 739140 h 952500"/>
                <a:gd name="connsiteX18" fmla="*/ 91440 w 1032510"/>
                <a:gd name="connsiteY18" fmla="*/ 674370 h 952500"/>
                <a:gd name="connsiteX19" fmla="*/ 87630 w 1032510"/>
                <a:gd name="connsiteY19" fmla="*/ 598170 h 952500"/>
                <a:gd name="connsiteX20" fmla="*/ 87630 w 1032510"/>
                <a:gd name="connsiteY20" fmla="*/ 560070 h 952500"/>
                <a:gd name="connsiteX21" fmla="*/ 140970 w 1032510"/>
                <a:gd name="connsiteY21" fmla="*/ 541020 h 952500"/>
                <a:gd name="connsiteX22" fmla="*/ 152400 w 1032510"/>
                <a:gd name="connsiteY22" fmla="*/ 541020 h 952500"/>
                <a:gd name="connsiteX23" fmla="*/ 110490 w 1032510"/>
                <a:gd name="connsiteY23" fmla="*/ 354330 h 952500"/>
                <a:gd name="connsiteX24" fmla="*/ 114300 w 1032510"/>
                <a:gd name="connsiteY24" fmla="*/ 289560 h 952500"/>
                <a:gd name="connsiteX25" fmla="*/ 129540 w 1032510"/>
                <a:gd name="connsiteY25" fmla="*/ 198120 h 952500"/>
                <a:gd name="connsiteX26" fmla="*/ 72390 w 1032510"/>
                <a:gd name="connsiteY26" fmla="*/ 186690 h 952500"/>
                <a:gd name="connsiteX27" fmla="*/ 30480 w 1032510"/>
                <a:gd name="connsiteY27" fmla="*/ 186690 h 952500"/>
                <a:gd name="connsiteX28" fmla="*/ 0 w 1032510"/>
                <a:gd name="connsiteY28" fmla="*/ 133350 h 952500"/>
                <a:gd name="connsiteX29" fmla="*/ 0 w 1032510"/>
                <a:gd name="connsiteY29" fmla="*/ 114300 h 952500"/>
                <a:gd name="connsiteX30" fmla="*/ 0 w 1032510"/>
                <a:gd name="connsiteY30" fmla="*/ 87630 h 952500"/>
                <a:gd name="connsiteX31" fmla="*/ 26670 w 1032510"/>
                <a:gd name="connsiteY31" fmla="*/ 72390 h 952500"/>
                <a:gd name="connsiteX32" fmla="*/ 64770 w 1032510"/>
                <a:gd name="connsiteY32" fmla="*/ 57150 h 952500"/>
                <a:gd name="connsiteX33" fmla="*/ 80010 w 1032510"/>
                <a:gd name="connsiteY33" fmla="*/ 38100 h 952500"/>
                <a:gd name="connsiteX34" fmla="*/ 99060 w 1032510"/>
                <a:gd name="connsiteY34" fmla="*/ 11430 h 952500"/>
                <a:gd name="connsiteX35" fmla="*/ 125730 w 1032510"/>
                <a:gd name="connsiteY35" fmla="*/ 0 h 952500"/>
                <a:gd name="connsiteX36" fmla="*/ 175260 w 1032510"/>
                <a:gd name="connsiteY36" fmla="*/ 19050 h 952500"/>
                <a:gd name="connsiteX37" fmla="*/ 209550 w 1032510"/>
                <a:gd name="connsiteY37" fmla="*/ 38100 h 952500"/>
                <a:gd name="connsiteX38" fmla="*/ 266700 w 1032510"/>
                <a:gd name="connsiteY38" fmla="*/ 41910 h 952500"/>
                <a:gd name="connsiteX39" fmla="*/ 297180 w 1032510"/>
                <a:gd name="connsiteY39" fmla="*/ 53340 h 952500"/>
                <a:gd name="connsiteX40" fmla="*/ 335280 w 1032510"/>
                <a:gd name="connsiteY40" fmla="*/ 129540 h 952500"/>
                <a:gd name="connsiteX41" fmla="*/ 331470 w 1032510"/>
                <a:gd name="connsiteY41" fmla="*/ 194310 h 952500"/>
                <a:gd name="connsiteX42" fmla="*/ 335280 w 1032510"/>
                <a:gd name="connsiteY42" fmla="*/ 259080 h 952500"/>
                <a:gd name="connsiteX43" fmla="*/ 346710 w 1032510"/>
                <a:gd name="connsiteY43" fmla="*/ 308610 h 952500"/>
                <a:gd name="connsiteX44" fmla="*/ 381000 w 1032510"/>
                <a:gd name="connsiteY44" fmla="*/ 327660 h 952500"/>
                <a:gd name="connsiteX45" fmla="*/ 449580 w 1032510"/>
                <a:gd name="connsiteY45" fmla="*/ 342900 h 952500"/>
                <a:gd name="connsiteX46" fmla="*/ 491490 w 1032510"/>
                <a:gd name="connsiteY46" fmla="*/ 339090 h 952500"/>
                <a:gd name="connsiteX47" fmla="*/ 544830 w 1032510"/>
                <a:gd name="connsiteY47" fmla="*/ 323850 h 952500"/>
                <a:gd name="connsiteX48" fmla="*/ 563880 w 1032510"/>
                <a:gd name="connsiteY48" fmla="*/ 369570 h 952500"/>
                <a:gd name="connsiteX49" fmla="*/ 605790 w 1032510"/>
                <a:gd name="connsiteY49" fmla="*/ 369570 h 952500"/>
                <a:gd name="connsiteX50" fmla="*/ 697230 w 1032510"/>
                <a:gd name="connsiteY50" fmla="*/ 335280 h 952500"/>
                <a:gd name="connsiteX51" fmla="*/ 887730 w 1032510"/>
                <a:gd name="connsiteY51" fmla="*/ 426720 h 952500"/>
                <a:gd name="connsiteX52" fmla="*/ 918210 w 1032510"/>
                <a:gd name="connsiteY52" fmla="*/ 422910 h 952500"/>
                <a:gd name="connsiteX53" fmla="*/ 967740 w 1032510"/>
                <a:gd name="connsiteY53" fmla="*/ 430530 h 952500"/>
                <a:gd name="connsiteX54" fmla="*/ 1002030 w 1032510"/>
                <a:gd name="connsiteY54" fmla="*/ 445770 h 952500"/>
                <a:gd name="connsiteX55" fmla="*/ 1028700 w 1032510"/>
                <a:gd name="connsiteY55" fmla="*/ 468630 h 952500"/>
                <a:gd name="connsiteX56" fmla="*/ 1032510 w 1032510"/>
                <a:gd name="connsiteY56" fmla="*/ 502920 h 952500"/>
                <a:gd name="connsiteX57" fmla="*/ 1005840 w 1032510"/>
                <a:gd name="connsiteY57" fmla="*/ 552450 h 952500"/>
                <a:gd name="connsiteX58" fmla="*/ 998220 w 1032510"/>
                <a:gd name="connsiteY58" fmla="*/ 579120 h 952500"/>
                <a:gd name="connsiteX59" fmla="*/ 1017270 w 1032510"/>
                <a:gd name="connsiteY59" fmla="*/ 628650 h 952500"/>
                <a:gd name="connsiteX60" fmla="*/ 1017270 w 1032510"/>
                <a:gd name="connsiteY60" fmla="*/ 659130 h 952500"/>
                <a:gd name="connsiteX61" fmla="*/ 982980 w 1032510"/>
                <a:gd name="connsiteY61" fmla="*/ 681990 h 952500"/>
                <a:gd name="connsiteX62" fmla="*/ 998220 w 1032510"/>
                <a:gd name="connsiteY62" fmla="*/ 720090 h 952500"/>
                <a:gd name="connsiteX63" fmla="*/ 986790 w 1032510"/>
                <a:gd name="connsiteY63" fmla="*/ 796290 h 952500"/>
                <a:gd name="connsiteX0" fmla="*/ 986790 w 1032510"/>
                <a:gd name="connsiteY0" fmla="*/ 796290 h 952500"/>
                <a:gd name="connsiteX1" fmla="*/ 937260 w 1032510"/>
                <a:gd name="connsiteY1" fmla="*/ 853440 h 952500"/>
                <a:gd name="connsiteX2" fmla="*/ 895350 w 1032510"/>
                <a:gd name="connsiteY2" fmla="*/ 929640 h 952500"/>
                <a:gd name="connsiteX3" fmla="*/ 864870 w 1032510"/>
                <a:gd name="connsiteY3" fmla="*/ 948690 h 952500"/>
                <a:gd name="connsiteX4" fmla="*/ 845820 w 1032510"/>
                <a:gd name="connsiteY4" fmla="*/ 952500 h 952500"/>
                <a:gd name="connsiteX5" fmla="*/ 781050 w 1032510"/>
                <a:gd name="connsiteY5" fmla="*/ 937260 h 952500"/>
                <a:gd name="connsiteX6" fmla="*/ 701040 w 1032510"/>
                <a:gd name="connsiteY6" fmla="*/ 872490 h 952500"/>
                <a:gd name="connsiteX7" fmla="*/ 537210 w 1032510"/>
                <a:gd name="connsiteY7" fmla="*/ 910590 h 952500"/>
                <a:gd name="connsiteX8" fmla="*/ 525780 w 1032510"/>
                <a:gd name="connsiteY8" fmla="*/ 868680 h 952500"/>
                <a:gd name="connsiteX9" fmla="*/ 502920 w 1032510"/>
                <a:gd name="connsiteY9" fmla="*/ 853440 h 952500"/>
                <a:gd name="connsiteX10" fmla="*/ 483870 w 1032510"/>
                <a:gd name="connsiteY10" fmla="*/ 830580 h 952500"/>
                <a:gd name="connsiteX11" fmla="*/ 426720 w 1032510"/>
                <a:gd name="connsiteY11" fmla="*/ 830580 h 952500"/>
                <a:gd name="connsiteX12" fmla="*/ 407670 w 1032510"/>
                <a:gd name="connsiteY12" fmla="*/ 842010 h 952500"/>
                <a:gd name="connsiteX13" fmla="*/ 381000 w 1032510"/>
                <a:gd name="connsiteY13" fmla="*/ 857250 h 952500"/>
                <a:gd name="connsiteX14" fmla="*/ 323850 w 1032510"/>
                <a:gd name="connsiteY14" fmla="*/ 739140 h 952500"/>
                <a:gd name="connsiteX15" fmla="*/ 247650 w 1032510"/>
                <a:gd name="connsiteY15" fmla="*/ 762000 h 952500"/>
                <a:gd name="connsiteX16" fmla="*/ 209550 w 1032510"/>
                <a:gd name="connsiteY16" fmla="*/ 735330 h 952500"/>
                <a:gd name="connsiteX17" fmla="*/ 186690 w 1032510"/>
                <a:gd name="connsiteY17" fmla="*/ 739140 h 952500"/>
                <a:gd name="connsiteX18" fmla="*/ 91440 w 1032510"/>
                <a:gd name="connsiteY18" fmla="*/ 674370 h 952500"/>
                <a:gd name="connsiteX19" fmla="*/ 87630 w 1032510"/>
                <a:gd name="connsiteY19" fmla="*/ 598170 h 952500"/>
                <a:gd name="connsiteX20" fmla="*/ 87630 w 1032510"/>
                <a:gd name="connsiteY20" fmla="*/ 560070 h 952500"/>
                <a:gd name="connsiteX21" fmla="*/ 140970 w 1032510"/>
                <a:gd name="connsiteY21" fmla="*/ 541020 h 952500"/>
                <a:gd name="connsiteX22" fmla="*/ 152400 w 1032510"/>
                <a:gd name="connsiteY22" fmla="*/ 541020 h 952500"/>
                <a:gd name="connsiteX23" fmla="*/ 110490 w 1032510"/>
                <a:gd name="connsiteY23" fmla="*/ 354330 h 952500"/>
                <a:gd name="connsiteX24" fmla="*/ 114300 w 1032510"/>
                <a:gd name="connsiteY24" fmla="*/ 289560 h 952500"/>
                <a:gd name="connsiteX25" fmla="*/ 129540 w 1032510"/>
                <a:gd name="connsiteY25" fmla="*/ 198120 h 952500"/>
                <a:gd name="connsiteX26" fmla="*/ 72390 w 1032510"/>
                <a:gd name="connsiteY26" fmla="*/ 198120 h 952500"/>
                <a:gd name="connsiteX27" fmla="*/ 30480 w 1032510"/>
                <a:gd name="connsiteY27" fmla="*/ 186690 h 952500"/>
                <a:gd name="connsiteX28" fmla="*/ 0 w 1032510"/>
                <a:gd name="connsiteY28" fmla="*/ 133350 h 952500"/>
                <a:gd name="connsiteX29" fmla="*/ 0 w 1032510"/>
                <a:gd name="connsiteY29" fmla="*/ 114300 h 952500"/>
                <a:gd name="connsiteX30" fmla="*/ 0 w 1032510"/>
                <a:gd name="connsiteY30" fmla="*/ 87630 h 952500"/>
                <a:gd name="connsiteX31" fmla="*/ 26670 w 1032510"/>
                <a:gd name="connsiteY31" fmla="*/ 72390 h 952500"/>
                <a:gd name="connsiteX32" fmla="*/ 64770 w 1032510"/>
                <a:gd name="connsiteY32" fmla="*/ 57150 h 952500"/>
                <a:gd name="connsiteX33" fmla="*/ 80010 w 1032510"/>
                <a:gd name="connsiteY33" fmla="*/ 38100 h 952500"/>
                <a:gd name="connsiteX34" fmla="*/ 99060 w 1032510"/>
                <a:gd name="connsiteY34" fmla="*/ 11430 h 952500"/>
                <a:gd name="connsiteX35" fmla="*/ 125730 w 1032510"/>
                <a:gd name="connsiteY35" fmla="*/ 0 h 952500"/>
                <a:gd name="connsiteX36" fmla="*/ 175260 w 1032510"/>
                <a:gd name="connsiteY36" fmla="*/ 19050 h 952500"/>
                <a:gd name="connsiteX37" fmla="*/ 209550 w 1032510"/>
                <a:gd name="connsiteY37" fmla="*/ 38100 h 952500"/>
                <a:gd name="connsiteX38" fmla="*/ 266700 w 1032510"/>
                <a:gd name="connsiteY38" fmla="*/ 41910 h 952500"/>
                <a:gd name="connsiteX39" fmla="*/ 297180 w 1032510"/>
                <a:gd name="connsiteY39" fmla="*/ 53340 h 952500"/>
                <a:gd name="connsiteX40" fmla="*/ 335280 w 1032510"/>
                <a:gd name="connsiteY40" fmla="*/ 129540 h 952500"/>
                <a:gd name="connsiteX41" fmla="*/ 331470 w 1032510"/>
                <a:gd name="connsiteY41" fmla="*/ 194310 h 952500"/>
                <a:gd name="connsiteX42" fmla="*/ 335280 w 1032510"/>
                <a:gd name="connsiteY42" fmla="*/ 259080 h 952500"/>
                <a:gd name="connsiteX43" fmla="*/ 346710 w 1032510"/>
                <a:gd name="connsiteY43" fmla="*/ 308610 h 952500"/>
                <a:gd name="connsiteX44" fmla="*/ 381000 w 1032510"/>
                <a:gd name="connsiteY44" fmla="*/ 327660 h 952500"/>
                <a:gd name="connsiteX45" fmla="*/ 449580 w 1032510"/>
                <a:gd name="connsiteY45" fmla="*/ 342900 h 952500"/>
                <a:gd name="connsiteX46" fmla="*/ 491490 w 1032510"/>
                <a:gd name="connsiteY46" fmla="*/ 339090 h 952500"/>
                <a:gd name="connsiteX47" fmla="*/ 544830 w 1032510"/>
                <a:gd name="connsiteY47" fmla="*/ 323850 h 952500"/>
                <a:gd name="connsiteX48" fmla="*/ 563880 w 1032510"/>
                <a:gd name="connsiteY48" fmla="*/ 369570 h 952500"/>
                <a:gd name="connsiteX49" fmla="*/ 605790 w 1032510"/>
                <a:gd name="connsiteY49" fmla="*/ 369570 h 952500"/>
                <a:gd name="connsiteX50" fmla="*/ 697230 w 1032510"/>
                <a:gd name="connsiteY50" fmla="*/ 335280 h 952500"/>
                <a:gd name="connsiteX51" fmla="*/ 887730 w 1032510"/>
                <a:gd name="connsiteY51" fmla="*/ 426720 h 952500"/>
                <a:gd name="connsiteX52" fmla="*/ 918210 w 1032510"/>
                <a:gd name="connsiteY52" fmla="*/ 422910 h 952500"/>
                <a:gd name="connsiteX53" fmla="*/ 967740 w 1032510"/>
                <a:gd name="connsiteY53" fmla="*/ 430530 h 952500"/>
                <a:gd name="connsiteX54" fmla="*/ 1002030 w 1032510"/>
                <a:gd name="connsiteY54" fmla="*/ 445770 h 952500"/>
                <a:gd name="connsiteX55" fmla="*/ 1028700 w 1032510"/>
                <a:gd name="connsiteY55" fmla="*/ 468630 h 952500"/>
                <a:gd name="connsiteX56" fmla="*/ 1032510 w 1032510"/>
                <a:gd name="connsiteY56" fmla="*/ 502920 h 952500"/>
                <a:gd name="connsiteX57" fmla="*/ 1005840 w 1032510"/>
                <a:gd name="connsiteY57" fmla="*/ 552450 h 952500"/>
                <a:gd name="connsiteX58" fmla="*/ 998220 w 1032510"/>
                <a:gd name="connsiteY58" fmla="*/ 579120 h 952500"/>
                <a:gd name="connsiteX59" fmla="*/ 1017270 w 1032510"/>
                <a:gd name="connsiteY59" fmla="*/ 628650 h 952500"/>
                <a:gd name="connsiteX60" fmla="*/ 1017270 w 1032510"/>
                <a:gd name="connsiteY60" fmla="*/ 659130 h 952500"/>
                <a:gd name="connsiteX61" fmla="*/ 982980 w 1032510"/>
                <a:gd name="connsiteY61" fmla="*/ 681990 h 952500"/>
                <a:gd name="connsiteX62" fmla="*/ 998220 w 1032510"/>
                <a:gd name="connsiteY62" fmla="*/ 720090 h 952500"/>
                <a:gd name="connsiteX63" fmla="*/ 986790 w 1032510"/>
                <a:gd name="connsiteY63" fmla="*/ 796290 h 952500"/>
                <a:gd name="connsiteX0" fmla="*/ 986790 w 1032510"/>
                <a:gd name="connsiteY0" fmla="*/ 796290 h 952500"/>
                <a:gd name="connsiteX1" fmla="*/ 937260 w 1032510"/>
                <a:gd name="connsiteY1" fmla="*/ 853440 h 952500"/>
                <a:gd name="connsiteX2" fmla="*/ 895350 w 1032510"/>
                <a:gd name="connsiteY2" fmla="*/ 929640 h 952500"/>
                <a:gd name="connsiteX3" fmla="*/ 864870 w 1032510"/>
                <a:gd name="connsiteY3" fmla="*/ 948690 h 952500"/>
                <a:gd name="connsiteX4" fmla="*/ 845820 w 1032510"/>
                <a:gd name="connsiteY4" fmla="*/ 952500 h 952500"/>
                <a:gd name="connsiteX5" fmla="*/ 781050 w 1032510"/>
                <a:gd name="connsiteY5" fmla="*/ 937260 h 952500"/>
                <a:gd name="connsiteX6" fmla="*/ 701040 w 1032510"/>
                <a:gd name="connsiteY6" fmla="*/ 872490 h 952500"/>
                <a:gd name="connsiteX7" fmla="*/ 548640 w 1032510"/>
                <a:gd name="connsiteY7" fmla="*/ 914400 h 952500"/>
                <a:gd name="connsiteX8" fmla="*/ 525780 w 1032510"/>
                <a:gd name="connsiteY8" fmla="*/ 868680 h 952500"/>
                <a:gd name="connsiteX9" fmla="*/ 502920 w 1032510"/>
                <a:gd name="connsiteY9" fmla="*/ 853440 h 952500"/>
                <a:gd name="connsiteX10" fmla="*/ 483870 w 1032510"/>
                <a:gd name="connsiteY10" fmla="*/ 830580 h 952500"/>
                <a:gd name="connsiteX11" fmla="*/ 426720 w 1032510"/>
                <a:gd name="connsiteY11" fmla="*/ 830580 h 952500"/>
                <a:gd name="connsiteX12" fmla="*/ 407670 w 1032510"/>
                <a:gd name="connsiteY12" fmla="*/ 842010 h 952500"/>
                <a:gd name="connsiteX13" fmla="*/ 381000 w 1032510"/>
                <a:gd name="connsiteY13" fmla="*/ 857250 h 952500"/>
                <a:gd name="connsiteX14" fmla="*/ 323850 w 1032510"/>
                <a:gd name="connsiteY14" fmla="*/ 739140 h 952500"/>
                <a:gd name="connsiteX15" fmla="*/ 247650 w 1032510"/>
                <a:gd name="connsiteY15" fmla="*/ 762000 h 952500"/>
                <a:gd name="connsiteX16" fmla="*/ 209550 w 1032510"/>
                <a:gd name="connsiteY16" fmla="*/ 735330 h 952500"/>
                <a:gd name="connsiteX17" fmla="*/ 186690 w 1032510"/>
                <a:gd name="connsiteY17" fmla="*/ 739140 h 952500"/>
                <a:gd name="connsiteX18" fmla="*/ 91440 w 1032510"/>
                <a:gd name="connsiteY18" fmla="*/ 674370 h 952500"/>
                <a:gd name="connsiteX19" fmla="*/ 87630 w 1032510"/>
                <a:gd name="connsiteY19" fmla="*/ 598170 h 952500"/>
                <a:gd name="connsiteX20" fmla="*/ 87630 w 1032510"/>
                <a:gd name="connsiteY20" fmla="*/ 560070 h 952500"/>
                <a:gd name="connsiteX21" fmla="*/ 140970 w 1032510"/>
                <a:gd name="connsiteY21" fmla="*/ 541020 h 952500"/>
                <a:gd name="connsiteX22" fmla="*/ 152400 w 1032510"/>
                <a:gd name="connsiteY22" fmla="*/ 541020 h 952500"/>
                <a:gd name="connsiteX23" fmla="*/ 110490 w 1032510"/>
                <a:gd name="connsiteY23" fmla="*/ 354330 h 952500"/>
                <a:gd name="connsiteX24" fmla="*/ 114300 w 1032510"/>
                <a:gd name="connsiteY24" fmla="*/ 289560 h 952500"/>
                <a:gd name="connsiteX25" fmla="*/ 129540 w 1032510"/>
                <a:gd name="connsiteY25" fmla="*/ 198120 h 952500"/>
                <a:gd name="connsiteX26" fmla="*/ 72390 w 1032510"/>
                <a:gd name="connsiteY26" fmla="*/ 198120 h 952500"/>
                <a:gd name="connsiteX27" fmla="*/ 30480 w 1032510"/>
                <a:gd name="connsiteY27" fmla="*/ 186690 h 952500"/>
                <a:gd name="connsiteX28" fmla="*/ 0 w 1032510"/>
                <a:gd name="connsiteY28" fmla="*/ 133350 h 952500"/>
                <a:gd name="connsiteX29" fmla="*/ 0 w 1032510"/>
                <a:gd name="connsiteY29" fmla="*/ 114300 h 952500"/>
                <a:gd name="connsiteX30" fmla="*/ 0 w 1032510"/>
                <a:gd name="connsiteY30" fmla="*/ 87630 h 952500"/>
                <a:gd name="connsiteX31" fmla="*/ 26670 w 1032510"/>
                <a:gd name="connsiteY31" fmla="*/ 72390 h 952500"/>
                <a:gd name="connsiteX32" fmla="*/ 64770 w 1032510"/>
                <a:gd name="connsiteY32" fmla="*/ 57150 h 952500"/>
                <a:gd name="connsiteX33" fmla="*/ 80010 w 1032510"/>
                <a:gd name="connsiteY33" fmla="*/ 38100 h 952500"/>
                <a:gd name="connsiteX34" fmla="*/ 99060 w 1032510"/>
                <a:gd name="connsiteY34" fmla="*/ 11430 h 952500"/>
                <a:gd name="connsiteX35" fmla="*/ 125730 w 1032510"/>
                <a:gd name="connsiteY35" fmla="*/ 0 h 952500"/>
                <a:gd name="connsiteX36" fmla="*/ 175260 w 1032510"/>
                <a:gd name="connsiteY36" fmla="*/ 19050 h 952500"/>
                <a:gd name="connsiteX37" fmla="*/ 209550 w 1032510"/>
                <a:gd name="connsiteY37" fmla="*/ 38100 h 952500"/>
                <a:gd name="connsiteX38" fmla="*/ 266700 w 1032510"/>
                <a:gd name="connsiteY38" fmla="*/ 41910 h 952500"/>
                <a:gd name="connsiteX39" fmla="*/ 297180 w 1032510"/>
                <a:gd name="connsiteY39" fmla="*/ 53340 h 952500"/>
                <a:gd name="connsiteX40" fmla="*/ 335280 w 1032510"/>
                <a:gd name="connsiteY40" fmla="*/ 129540 h 952500"/>
                <a:gd name="connsiteX41" fmla="*/ 331470 w 1032510"/>
                <a:gd name="connsiteY41" fmla="*/ 194310 h 952500"/>
                <a:gd name="connsiteX42" fmla="*/ 335280 w 1032510"/>
                <a:gd name="connsiteY42" fmla="*/ 259080 h 952500"/>
                <a:gd name="connsiteX43" fmla="*/ 346710 w 1032510"/>
                <a:gd name="connsiteY43" fmla="*/ 308610 h 952500"/>
                <a:gd name="connsiteX44" fmla="*/ 381000 w 1032510"/>
                <a:gd name="connsiteY44" fmla="*/ 327660 h 952500"/>
                <a:gd name="connsiteX45" fmla="*/ 449580 w 1032510"/>
                <a:gd name="connsiteY45" fmla="*/ 342900 h 952500"/>
                <a:gd name="connsiteX46" fmla="*/ 491490 w 1032510"/>
                <a:gd name="connsiteY46" fmla="*/ 339090 h 952500"/>
                <a:gd name="connsiteX47" fmla="*/ 544830 w 1032510"/>
                <a:gd name="connsiteY47" fmla="*/ 323850 h 952500"/>
                <a:gd name="connsiteX48" fmla="*/ 563880 w 1032510"/>
                <a:gd name="connsiteY48" fmla="*/ 369570 h 952500"/>
                <a:gd name="connsiteX49" fmla="*/ 605790 w 1032510"/>
                <a:gd name="connsiteY49" fmla="*/ 369570 h 952500"/>
                <a:gd name="connsiteX50" fmla="*/ 697230 w 1032510"/>
                <a:gd name="connsiteY50" fmla="*/ 335280 h 952500"/>
                <a:gd name="connsiteX51" fmla="*/ 887730 w 1032510"/>
                <a:gd name="connsiteY51" fmla="*/ 426720 h 952500"/>
                <a:gd name="connsiteX52" fmla="*/ 918210 w 1032510"/>
                <a:gd name="connsiteY52" fmla="*/ 422910 h 952500"/>
                <a:gd name="connsiteX53" fmla="*/ 967740 w 1032510"/>
                <a:gd name="connsiteY53" fmla="*/ 430530 h 952500"/>
                <a:gd name="connsiteX54" fmla="*/ 1002030 w 1032510"/>
                <a:gd name="connsiteY54" fmla="*/ 445770 h 952500"/>
                <a:gd name="connsiteX55" fmla="*/ 1028700 w 1032510"/>
                <a:gd name="connsiteY55" fmla="*/ 468630 h 952500"/>
                <a:gd name="connsiteX56" fmla="*/ 1032510 w 1032510"/>
                <a:gd name="connsiteY56" fmla="*/ 502920 h 952500"/>
                <a:gd name="connsiteX57" fmla="*/ 1005840 w 1032510"/>
                <a:gd name="connsiteY57" fmla="*/ 552450 h 952500"/>
                <a:gd name="connsiteX58" fmla="*/ 998220 w 1032510"/>
                <a:gd name="connsiteY58" fmla="*/ 579120 h 952500"/>
                <a:gd name="connsiteX59" fmla="*/ 1017270 w 1032510"/>
                <a:gd name="connsiteY59" fmla="*/ 628650 h 952500"/>
                <a:gd name="connsiteX60" fmla="*/ 1017270 w 1032510"/>
                <a:gd name="connsiteY60" fmla="*/ 659130 h 952500"/>
                <a:gd name="connsiteX61" fmla="*/ 982980 w 1032510"/>
                <a:gd name="connsiteY61" fmla="*/ 681990 h 952500"/>
                <a:gd name="connsiteX62" fmla="*/ 998220 w 1032510"/>
                <a:gd name="connsiteY62" fmla="*/ 720090 h 952500"/>
                <a:gd name="connsiteX63" fmla="*/ 986790 w 1032510"/>
                <a:gd name="connsiteY63" fmla="*/ 796290 h 952500"/>
                <a:gd name="connsiteX0" fmla="*/ 986790 w 1032510"/>
                <a:gd name="connsiteY0" fmla="*/ 796290 h 952500"/>
                <a:gd name="connsiteX1" fmla="*/ 949167 w 1032510"/>
                <a:gd name="connsiteY1" fmla="*/ 862965 h 952500"/>
                <a:gd name="connsiteX2" fmla="*/ 895350 w 1032510"/>
                <a:gd name="connsiteY2" fmla="*/ 929640 h 952500"/>
                <a:gd name="connsiteX3" fmla="*/ 864870 w 1032510"/>
                <a:gd name="connsiteY3" fmla="*/ 948690 h 952500"/>
                <a:gd name="connsiteX4" fmla="*/ 845820 w 1032510"/>
                <a:gd name="connsiteY4" fmla="*/ 952500 h 952500"/>
                <a:gd name="connsiteX5" fmla="*/ 781050 w 1032510"/>
                <a:gd name="connsiteY5" fmla="*/ 937260 h 952500"/>
                <a:gd name="connsiteX6" fmla="*/ 701040 w 1032510"/>
                <a:gd name="connsiteY6" fmla="*/ 872490 h 952500"/>
                <a:gd name="connsiteX7" fmla="*/ 548640 w 1032510"/>
                <a:gd name="connsiteY7" fmla="*/ 914400 h 952500"/>
                <a:gd name="connsiteX8" fmla="*/ 525780 w 1032510"/>
                <a:gd name="connsiteY8" fmla="*/ 868680 h 952500"/>
                <a:gd name="connsiteX9" fmla="*/ 502920 w 1032510"/>
                <a:gd name="connsiteY9" fmla="*/ 853440 h 952500"/>
                <a:gd name="connsiteX10" fmla="*/ 483870 w 1032510"/>
                <a:gd name="connsiteY10" fmla="*/ 830580 h 952500"/>
                <a:gd name="connsiteX11" fmla="*/ 426720 w 1032510"/>
                <a:gd name="connsiteY11" fmla="*/ 830580 h 952500"/>
                <a:gd name="connsiteX12" fmla="*/ 407670 w 1032510"/>
                <a:gd name="connsiteY12" fmla="*/ 842010 h 952500"/>
                <a:gd name="connsiteX13" fmla="*/ 381000 w 1032510"/>
                <a:gd name="connsiteY13" fmla="*/ 857250 h 952500"/>
                <a:gd name="connsiteX14" fmla="*/ 323850 w 1032510"/>
                <a:gd name="connsiteY14" fmla="*/ 739140 h 952500"/>
                <a:gd name="connsiteX15" fmla="*/ 247650 w 1032510"/>
                <a:gd name="connsiteY15" fmla="*/ 762000 h 952500"/>
                <a:gd name="connsiteX16" fmla="*/ 209550 w 1032510"/>
                <a:gd name="connsiteY16" fmla="*/ 735330 h 952500"/>
                <a:gd name="connsiteX17" fmla="*/ 186690 w 1032510"/>
                <a:gd name="connsiteY17" fmla="*/ 739140 h 952500"/>
                <a:gd name="connsiteX18" fmla="*/ 91440 w 1032510"/>
                <a:gd name="connsiteY18" fmla="*/ 674370 h 952500"/>
                <a:gd name="connsiteX19" fmla="*/ 87630 w 1032510"/>
                <a:gd name="connsiteY19" fmla="*/ 598170 h 952500"/>
                <a:gd name="connsiteX20" fmla="*/ 87630 w 1032510"/>
                <a:gd name="connsiteY20" fmla="*/ 560070 h 952500"/>
                <a:gd name="connsiteX21" fmla="*/ 140970 w 1032510"/>
                <a:gd name="connsiteY21" fmla="*/ 541020 h 952500"/>
                <a:gd name="connsiteX22" fmla="*/ 152400 w 1032510"/>
                <a:gd name="connsiteY22" fmla="*/ 541020 h 952500"/>
                <a:gd name="connsiteX23" fmla="*/ 110490 w 1032510"/>
                <a:gd name="connsiteY23" fmla="*/ 354330 h 952500"/>
                <a:gd name="connsiteX24" fmla="*/ 114300 w 1032510"/>
                <a:gd name="connsiteY24" fmla="*/ 289560 h 952500"/>
                <a:gd name="connsiteX25" fmla="*/ 129540 w 1032510"/>
                <a:gd name="connsiteY25" fmla="*/ 198120 h 952500"/>
                <a:gd name="connsiteX26" fmla="*/ 72390 w 1032510"/>
                <a:gd name="connsiteY26" fmla="*/ 198120 h 952500"/>
                <a:gd name="connsiteX27" fmla="*/ 30480 w 1032510"/>
                <a:gd name="connsiteY27" fmla="*/ 186690 h 952500"/>
                <a:gd name="connsiteX28" fmla="*/ 0 w 1032510"/>
                <a:gd name="connsiteY28" fmla="*/ 133350 h 952500"/>
                <a:gd name="connsiteX29" fmla="*/ 0 w 1032510"/>
                <a:gd name="connsiteY29" fmla="*/ 114300 h 952500"/>
                <a:gd name="connsiteX30" fmla="*/ 0 w 1032510"/>
                <a:gd name="connsiteY30" fmla="*/ 87630 h 952500"/>
                <a:gd name="connsiteX31" fmla="*/ 26670 w 1032510"/>
                <a:gd name="connsiteY31" fmla="*/ 72390 h 952500"/>
                <a:gd name="connsiteX32" fmla="*/ 64770 w 1032510"/>
                <a:gd name="connsiteY32" fmla="*/ 57150 h 952500"/>
                <a:gd name="connsiteX33" fmla="*/ 80010 w 1032510"/>
                <a:gd name="connsiteY33" fmla="*/ 38100 h 952500"/>
                <a:gd name="connsiteX34" fmla="*/ 99060 w 1032510"/>
                <a:gd name="connsiteY34" fmla="*/ 11430 h 952500"/>
                <a:gd name="connsiteX35" fmla="*/ 125730 w 1032510"/>
                <a:gd name="connsiteY35" fmla="*/ 0 h 952500"/>
                <a:gd name="connsiteX36" fmla="*/ 175260 w 1032510"/>
                <a:gd name="connsiteY36" fmla="*/ 19050 h 952500"/>
                <a:gd name="connsiteX37" fmla="*/ 209550 w 1032510"/>
                <a:gd name="connsiteY37" fmla="*/ 38100 h 952500"/>
                <a:gd name="connsiteX38" fmla="*/ 266700 w 1032510"/>
                <a:gd name="connsiteY38" fmla="*/ 41910 h 952500"/>
                <a:gd name="connsiteX39" fmla="*/ 297180 w 1032510"/>
                <a:gd name="connsiteY39" fmla="*/ 53340 h 952500"/>
                <a:gd name="connsiteX40" fmla="*/ 335280 w 1032510"/>
                <a:gd name="connsiteY40" fmla="*/ 129540 h 952500"/>
                <a:gd name="connsiteX41" fmla="*/ 331470 w 1032510"/>
                <a:gd name="connsiteY41" fmla="*/ 194310 h 952500"/>
                <a:gd name="connsiteX42" fmla="*/ 335280 w 1032510"/>
                <a:gd name="connsiteY42" fmla="*/ 259080 h 952500"/>
                <a:gd name="connsiteX43" fmla="*/ 346710 w 1032510"/>
                <a:gd name="connsiteY43" fmla="*/ 308610 h 952500"/>
                <a:gd name="connsiteX44" fmla="*/ 381000 w 1032510"/>
                <a:gd name="connsiteY44" fmla="*/ 327660 h 952500"/>
                <a:gd name="connsiteX45" fmla="*/ 449580 w 1032510"/>
                <a:gd name="connsiteY45" fmla="*/ 342900 h 952500"/>
                <a:gd name="connsiteX46" fmla="*/ 491490 w 1032510"/>
                <a:gd name="connsiteY46" fmla="*/ 339090 h 952500"/>
                <a:gd name="connsiteX47" fmla="*/ 544830 w 1032510"/>
                <a:gd name="connsiteY47" fmla="*/ 323850 h 952500"/>
                <a:gd name="connsiteX48" fmla="*/ 563880 w 1032510"/>
                <a:gd name="connsiteY48" fmla="*/ 369570 h 952500"/>
                <a:gd name="connsiteX49" fmla="*/ 605790 w 1032510"/>
                <a:gd name="connsiteY49" fmla="*/ 369570 h 952500"/>
                <a:gd name="connsiteX50" fmla="*/ 697230 w 1032510"/>
                <a:gd name="connsiteY50" fmla="*/ 335280 h 952500"/>
                <a:gd name="connsiteX51" fmla="*/ 887730 w 1032510"/>
                <a:gd name="connsiteY51" fmla="*/ 426720 h 952500"/>
                <a:gd name="connsiteX52" fmla="*/ 918210 w 1032510"/>
                <a:gd name="connsiteY52" fmla="*/ 422910 h 952500"/>
                <a:gd name="connsiteX53" fmla="*/ 967740 w 1032510"/>
                <a:gd name="connsiteY53" fmla="*/ 430530 h 952500"/>
                <a:gd name="connsiteX54" fmla="*/ 1002030 w 1032510"/>
                <a:gd name="connsiteY54" fmla="*/ 445770 h 952500"/>
                <a:gd name="connsiteX55" fmla="*/ 1028700 w 1032510"/>
                <a:gd name="connsiteY55" fmla="*/ 468630 h 952500"/>
                <a:gd name="connsiteX56" fmla="*/ 1032510 w 1032510"/>
                <a:gd name="connsiteY56" fmla="*/ 502920 h 952500"/>
                <a:gd name="connsiteX57" fmla="*/ 1005840 w 1032510"/>
                <a:gd name="connsiteY57" fmla="*/ 552450 h 952500"/>
                <a:gd name="connsiteX58" fmla="*/ 998220 w 1032510"/>
                <a:gd name="connsiteY58" fmla="*/ 579120 h 952500"/>
                <a:gd name="connsiteX59" fmla="*/ 1017270 w 1032510"/>
                <a:gd name="connsiteY59" fmla="*/ 628650 h 952500"/>
                <a:gd name="connsiteX60" fmla="*/ 1017270 w 1032510"/>
                <a:gd name="connsiteY60" fmla="*/ 659130 h 952500"/>
                <a:gd name="connsiteX61" fmla="*/ 982980 w 1032510"/>
                <a:gd name="connsiteY61" fmla="*/ 681990 h 952500"/>
                <a:gd name="connsiteX62" fmla="*/ 998220 w 1032510"/>
                <a:gd name="connsiteY62" fmla="*/ 720090 h 952500"/>
                <a:gd name="connsiteX63" fmla="*/ 986790 w 1032510"/>
                <a:gd name="connsiteY63" fmla="*/ 796290 h 952500"/>
                <a:gd name="connsiteX0" fmla="*/ 986790 w 1032510"/>
                <a:gd name="connsiteY0" fmla="*/ 796290 h 960596"/>
                <a:gd name="connsiteX1" fmla="*/ 949167 w 1032510"/>
                <a:gd name="connsiteY1" fmla="*/ 862965 h 960596"/>
                <a:gd name="connsiteX2" fmla="*/ 895350 w 1032510"/>
                <a:gd name="connsiteY2" fmla="*/ 929640 h 960596"/>
                <a:gd name="connsiteX3" fmla="*/ 874395 w 1032510"/>
                <a:gd name="connsiteY3" fmla="*/ 960596 h 960596"/>
                <a:gd name="connsiteX4" fmla="*/ 845820 w 1032510"/>
                <a:gd name="connsiteY4" fmla="*/ 952500 h 960596"/>
                <a:gd name="connsiteX5" fmla="*/ 781050 w 1032510"/>
                <a:gd name="connsiteY5" fmla="*/ 937260 h 960596"/>
                <a:gd name="connsiteX6" fmla="*/ 701040 w 1032510"/>
                <a:gd name="connsiteY6" fmla="*/ 872490 h 960596"/>
                <a:gd name="connsiteX7" fmla="*/ 548640 w 1032510"/>
                <a:gd name="connsiteY7" fmla="*/ 914400 h 960596"/>
                <a:gd name="connsiteX8" fmla="*/ 525780 w 1032510"/>
                <a:gd name="connsiteY8" fmla="*/ 868680 h 960596"/>
                <a:gd name="connsiteX9" fmla="*/ 502920 w 1032510"/>
                <a:gd name="connsiteY9" fmla="*/ 853440 h 960596"/>
                <a:gd name="connsiteX10" fmla="*/ 483870 w 1032510"/>
                <a:gd name="connsiteY10" fmla="*/ 830580 h 960596"/>
                <a:gd name="connsiteX11" fmla="*/ 426720 w 1032510"/>
                <a:gd name="connsiteY11" fmla="*/ 830580 h 960596"/>
                <a:gd name="connsiteX12" fmla="*/ 407670 w 1032510"/>
                <a:gd name="connsiteY12" fmla="*/ 842010 h 960596"/>
                <a:gd name="connsiteX13" fmla="*/ 381000 w 1032510"/>
                <a:gd name="connsiteY13" fmla="*/ 857250 h 960596"/>
                <a:gd name="connsiteX14" fmla="*/ 323850 w 1032510"/>
                <a:gd name="connsiteY14" fmla="*/ 739140 h 960596"/>
                <a:gd name="connsiteX15" fmla="*/ 247650 w 1032510"/>
                <a:gd name="connsiteY15" fmla="*/ 762000 h 960596"/>
                <a:gd name="connsiteX16" fmla="*/ 209550 w 1032510"/>
                <a:gd name="connsiteY16" fmla="*/ 735330 h 960596"/>
                <a:gd name="connsiteX17" fmla="*/ 186690 w 1032510"/>
                <a:gd name="connsiteY17" fmla="*/ 739140 h 960596"/>
                <a:gd name="connsiteX18" fmla="*/ 91440 w 1032510"/>
                <a:gd name="connsiteY18" fmla="*/ 674370 h 960596"/>
                <a:gd name="connsiteX19" fmla="*/ 87630 w 1032510"/>
                <a:gd name="connsiteY19" fmla="*/ 598170 h 960596"/>
                <a:gd name="connsiteX20" fmla="*/ 87630 w 1032510"/>
                <a:gd name="connsiteY20" fmla="*/ 560070 h 960596"/>
                <a:gd name="connsiteX21" fmla="*/ 140970 w 1032510"/>
                <a:gd name="connsiteY21" fmla="*/ 541020 h 960596"/>
                <a:gd name="connsiteX22" fmla="*/ 152400 w 1032510"/>
                <a:gd name="connsiteY22" fmla="*/ 541020 h 960596"/>
                <a:gd name="connsiteX23" fmla="*/ 110490 w 1032510"/>
                <a:gd name="connsiteY23" fmla="*/ 354330 h 960596"/>
                <a:gd name="connsiteX24" fmla="*/ 114300 w 1032510"/>
                <a:gd name="connsiteY24" fmla="*/ 289560 h 960596"/>
                <a:gd name="connsiteX25" fmla="*/ 129540 w 1032510"/>
                <a:gd name="connsiteY25" fmla="*/ 198120 h 960596"/>
                <a:gd name="connsiteX26" fmla="*/ 72390 w 1032510"/>
                <a:gd name="connsiteY26" fmla="*/ 198120 h 960596"/>
                <a:gd name="connsiteX27" fmla="*/ 30480 w 1032510"/>
                <a:gd name="connsiteY27" fmla="*/ 186690 h 960596"/>
                <a:gd name="connsiteX28" fmla="*/ 0 w 1032510"/>
                <a:gd name="connsiteY28" fmla="*/ 133350 h 960596"/>
                <a:gd name="connsiteX29" fmla="*/ 0 w 1032510"/>
                <a:gd name="connsiteY29" fmla="*/ 114300 h 960596"/>
                <a:gd name="connsiteX30" fmla="*/ 0 w 1032510"/>
                <a:gd name="connsiteY30" fmla="*/ 87630 h 960596"/>
                <a:gd name="connsiteX31" fmla="*/ 26670 w 1032510"/>
                <a:gd name="connsiteY31" fmla="*/ 72390 h 960596"/>
                <a:gd name="connsiteX32" fmla="*/ 64770 w 1032510"/>
                <a:gd name="connsiteY32" fmla="*/ 57150 h 960596"/>
                <a:gd name="connsiteX33" fmla="*/ 80010 w 1032510"/>
                <a:gd name="connsiteY33" fmla="*/ 38100 h 960596"/>
                <a:gd name="connsiteX34" fmla="*/ 99060 w 1032510"/>
                <a:gd name="connsiteY34" fmla="*/ 11430 h 960596"/>
                <a:gd name="connsiteX35" fmla="*/ 125730 w 1032510"/>
                <a:gd name="connsiteY35" fmla="*/ 0 h 960596"/>
                <a:gd name="connsiteX36" fmla="*/ 175260 w 1032510"/>
                <a:gd name="connsiteY36" fmla="*/ 19050 h 960596"/>
                <a:gd name="connsiteX37" fmla="*/ 209550 w 1032510"/>
                <a:gd name="connsiteY37" fmla="*/ 38100 h 960596"/>
                <a:gd name="connsiteX38" fmla="*/ 266700 w 1032510"/>
                <a:gd name="connsiteY38" fmla="*/ 41910 h 960596"/>
                <a:gd name="connsiteX39" fmla="*/ 297180 w 1032510"/>
                <a:gd name="connsiteY39" fmla="*/ 53340 h 960596"/>
                <a:gd name="connsiteX40" fmla="*/ 335280 w 1032510"/>
                <a:gd name="connsiteY40" fmla="*/ 129540 h 960596"/>
                <a:gd name="connsiteX41" fmla="*/ 331470 w 1032510"/>
                <a:gd name="connsiteY41" fmla="*/ 194310 h 960596"/>
                <a:gd name="connsiteX42" fmla="*/ 335280 w 1032510"/>
                <a:gd name="connsiteY42" fmla="*/ 259080 h 960596"/>
                <a:gd name="connsiteX43" fmla="*/ 346710 w 1032510"/>
                <a:gd name="connsiteY43" fmla="*/ 308610 h 960596"/>
                <a:gd name="connsiteX44" fmla="*/ 381000 w 1032510"/>
                <a:gd name="connsiteY44" fmla="*/ 327660 h 960596"/>
                <a:gd name="connsiteX45" fmla="*/ 449580 w 1032510"/>
                <a:gd name="connsiteY45" fmla="*/ 342900 h 960596"/>
                <a:gd name="connsiteX46" fmla="*/ 491490 w 1032510"/>
                <a:gd name="connsiteY46" fmla="*/ 339090 h 960596"/>
                <a:gd name="connsiteX47" fmla="*/ 544830 w 1032510"/>
                <a:gd name="connsiteY47" fmla="*/ 323850 h 960596"/>
                <a:gd name="connsiteX48" fmla="*/ 563880 w 1032510"/>
                <a:gd name="connsiteY48" fmla="*/ 369570 h 960596"/>
                <a:gd name="connsiteX49" fmla="*/ 605790 w 1032510"/>
                <a:gd name="connsiteY49" fmla="*/ 369570 h 960596"/>
                <a:gd name="connsiteX50" fmla="*/ 697230 w 1032510"/>
                <a:gd name="connsiteY50" fmla="*/ 335280 h 960596"/>
                <a:gd name="connsiteX51" fmla="*/ 887730 w 1032510"/>
                <a:gd name="connsiteY51" fmla="*/ 426720 h 960596"/>
                <a:gd name="connsiteX52" fmla="*/ 918210 w 1032510"/>
                <a:gd name="connsiteY52" fmla="*/ 422910 h 960596"/>
                <a:gd name="connsiteX53" fmla="*/ 967740 w 1032510"/>
                <a:gd name="connsiteY53" fmla="*/ 430530 h 960596"/>
                <a:gd name="connsiteX54" fmla="*/ 1002030 w 1032510"/>
                <a:gd name="connsiteY54" fmla="*/ 445770 h 960596"/>
                <a:gd name="connsiteX55" fmla="*/ 1028700 w 1032510"/>
                <a:gd name="connsiteY55" fmla="*/ 468630 h 960596"/>
                <a:gd name="connsiteX56" fmla="*/ 1032510 w 1032510"/>
                <a:gd name="connsiteY56" fmla="*/ 502920 h 960596"/>
                <a:gd name="connsiteX57" fmla="*/ 1005840 w 1032510"/>
                <a:gd name="connsiteY57" fmla="*/ 552450 h 960596"/>
                <a:gd name="connsiteX58" fmla="*/ 998220 w 1032510"/>
                <a:gd name="connsiteY58" fmla="*/ 579120 h 960596"/>
                <a:gd name="connsiteX59" fmla="*/ 1017270 w 1032510"/>
                <a:gd name="connsiteY59" fmla="*/ 628650 h 960596"/>
                <a:gd name="connsiteX60" fmla="*/ 1017270 w 1032510"/>
                <a:gd name="connsiteY60" fmla="*/ 659130 h 960596"/>
                <a:gd name="connsiteX61" fmla="*/ 982980 w 1032510"/>
                <a:gd name="connsiteY61" fmla="*/ 681990 h 960596"/>
                <a:gd name="connsiteX62" fmla="*/ 998220 w 1032510"/>
                <a:gd name="connsiteY62" fmla="*/ 720090 h 960596"/>
                <a:gd name="connsiteX63" fmla="*/ 986790 w 1032510"/>
                <a:gd name="connsiteY63" fmla="*/ 796290 h 960596"/>
                <a:gd name="connsiteX0" fmla="*/ 986790 w 1032510"/>
                <a:gd name="connsiteY0" fmla="*/ 796290 h 955834"/>
                <a:gd name="connsiteX1" fmla="*/ 949167 w 1032510"/>
                <a:gd name="connsiteY1" fmla="*/ 862965 h 955834"/>
                <a:gd name="connsiteX2" fmla="*/ 895350 w 1032510"/>
                <a:gd name="connsiteY2" fmla="*/ 929640 h 955834"/>
                <a:gd name="connsiteX3" fmla="*/ 879157 w 1032510"/>
                <a:gd name="connsiteY3" fmla="*/ 955834 h 955834"/>
                <a:gd name="connsiteX4" fmla="*/ 845820 w 1032510"/>
                <a:gd name="connsiteY4" fmla="*/ 952500 h 955834"/>
                <a:gd name="connsiteX5" fmla="*/ 781050 w 1032510"/>
                <a:gd name="connsiteY5" fmla="*/ 937260 h 955834"/>
                <a:gd name="connsiteX6" fmla="*/ 701040 w 1032510"/>
                <a:gd name="connsiteY6" fmla="*/ 872490 h 955834"/>
                <a:gd name="connsiteX7" fmla="*/ 548640 w 1032510"/>
                <a:gd name="connsiteY7" fmla="*/ 914400 h 955834"/>
                <a:gd name="connsiteX8" fmla="*/ 525780 w 1032510"/>
                <a:gd name="connsiteY8" fmla="*/ 868680 h 955834"/>
                <a:gd name="connsiteX9" fmla="*/ 502920 w 1032510"/>
                <a:gd name="connsiteY9" fmla="*/ 853440 h 955834"/>
                <a:gd name="connsiteX10" fmla="*/ 483870 w 1032510"/>
                <a:gd name="connsiteY10" fmla="*/ 830580 h 955834"/>
                <a:gd name="connsiteX11" fmla="*/ 426720 w 1032510"/>
                <a:gd name="connsiteY11" fmla="*/ 830580 h 955834"/>
                <a:gd name="connsiteX12" fmla="*/ 407670 w 1032510"/>
                <a:gd name="connsiteY12" fmla="*/ 842010 h 955834"/>
                <a:gd name="connsiteX13" fmla="*/ 381000 w 1032510"/>
                <a:gd name="connsiteY13" fmla="*/ 857250 h 955834"/>
                <a:gd name="connsiteX14" fmla="*/ 323850 w 1032510"/>
                <a:gd name="connsiteY14" fmla="*/ 739140 h 955834"/>
                <a:gd name="connsiteX15" fmla="*/ 247650 w 1032510"/>
                <a:gd name="connsiteY15" fmla="*/ 762000 h 955834"/>
                <a:gd name="connsiteX16" fmla="*/ 209550 w 1032510"/>
                <a:gd name="connsiteY16" fmla="*/ 735330 h 955834"/>
                <a:gd name="connsiteX17" fmla="*/ 186690 w 1032510"/>
                <a:gd name="connsiteY17" fmla="*/ 739140 h 955834"/>
                <a:gd name="connsiteX18" fmla="*/ 91440 w 1032510"/>
                <a:gd name="connsiteY18" fmla="*/ 674370 h 955834"/>
                <a:gd name="connsiteX19" fmla="*/ 87630 w 1032510"/>
                <a:gd name="connsiteY19" fmla="*/ 598170 h 955834"/>
                <a:gd name="connsiteX20" fmla="*/ 87630 w 1032510"/>
                <a:gd name="connsiteY20" fmla="*/ 560070 h 955834"/>
                <a:gd name="connsiteX21" fmla="*/ 140970 w 1032510"/>
                <a:gd name="connsiteY21" fmla="*/ 541020 h 955834"/>
                <a:gd name="connsiteX22" fmla="*/ 152400 w 1032510"/>
                <a:gd name="connsiteY22" fmla="*/ 541020 h 955834"/>
                <a:gd name="connsiteX23" fmla="*/ 110490 w 1032510"/>
                <a:gd name="connsiteY23" fmla="*/ 354330 h 955834"/>
                <a:gd name="connsiteX24" fmla="*/ 114300 w 1032510"/>
                <a:gd name="connsiteY24" fmla="*/ 289560 h 955834"/>
                <a:gd name="connsiteX25" fmla="*/ 129540 w 1032510"/>
                <a:gd name="connsiteY25" fmla="*/ 198120 h 955834"/>
                <a:gd name="connsiteX26" fmla="*/ 72390 w 1032510"/>
                <a:gd name="connsiteY26" fmla="*/ 198120 h 955834"/>
                <a:gd name="connsiteX27" fmla="*/ 30480 w 1032510"/>
                <a:gd name="connsiteY27" fmla="*/ 186690 h 955834"/>
                <a:gd name="connsiteX28" fmla="*/ 0 w 1032510"/>
                <a:gd name="connsiteY28" fmla="*/ 133350 h 955834"/>
                <a:gd name="connsiteX29" fmla="*/ 0 w 1032510"/>
                <a:gd name="connsiteY29" fmla="*/ 114300 h 955834"/>
                <a:gd name="connsiteX30" fmla="*/ 0 w 1032510"/>
                <a:gd name="connsiteY30" fmla="*/ 87630 h 955834"/>
                <a:gd name="connsiteX31" fmla="*/ 26670 w 1032510"/>
                <a:gd name="connsiteY31" fmla="*/ 72390 h 955834"/>
                <a:gd name="connsiteX32" fmla="*/ 64770 w 1032510"/>
                <a:gd name="connsiteY32" fmla="*/ 57150 h 955834"/>
                <a:gd name="connsiteX33" fmla="*/ 80010 w 1032510"/>
                <a:gd name="connsiteY33" fmla="*/ 38100 h 955834"/>
                <a:gd name="connsiteX34" fmla="*/ 99060 w 1032510"/>
                <a:gd name="connsiteY34" fmla="*/ 11430 h 955834"/>
                <a:gd name="connsiteX35" fmla="*/ 125730 w 1032510"/>
                <a:gd name="connsiteY35" fmla="*/ 0 h 955834"/>
                <a:gd name="connsiteX36" fmla="*/ 175260 w 1032510"/>
                <a:gd name="connsiteY36" fmla="*/ 19050 h 955834"/>
                <a:gd name="connsiteX37" fmla="*/ 209550 w 1032510"/>
                <a:gd name="connsiteY37" fmla="*/ 38100 h 955834"/>
                <a:gd name="connsiteX38" fmla="*/ 266700 w 1032510"/>
                <a:gd name="connsiteY38" fmla="*/ 41910 h 955834"/>
                <a:gd name="connsiteX39" fmla="*/ 297180 w 1032510"/>
                <a:gd name="connsiteY39" fmla="*/ 53340 h 955834"/>
                <a:gd name="connsiteX40" fmla="*/ 335280 w 1032510"/>
                <a:gd name="connsiteY40" fmla="*/ 129540 h 955834"/>
                <a:gd name="connsiteX41" fmla="*/ 331470 w 1032510"/>
                <a:gd name="connsiteY41" fmla="*/ 194310 h 955834"/>
                <a:gd name="connsiteX42" fmla="*/ 335280 w 1032510"/>
                <a:gd name="connsiteY42" fmla="*/ 259080 h 955834"/>
                <a:gd name="connsiteX43" fmla="*/ 346710 w 1032510"/>
                <a:gd name="connsiteY43" fmla="*/ 308610 h 955834"/>
                <a:gd name="connsiteX44" fmla="*/ 381000 w 1032510"/>
                <a:gd name="connsiteY44" fmla="*/ 327660 h 955834"/>
                <a:gd name="connsiteX45" fmla="*/ 449580 w 1032510"/>
                <a:gd name="connsiteY45" fmla="*/ 342900 h 955834"/>
                <a:gd name="connsiteX46" fmla="*/ 491490 w 1032510"/>
                <a:gd name="connsiteY46" fmla="*/ 339090 h 955834"/>
                <a:gd name="connsiteX47" fmla="*/ 544830 w 1032510"/>
                <a:gd name="connsiteY47" fmla="*/ 323850 h 955834"/>
                <a:gd name="connsiteX48" fmla="*/ 563880 w 1032510"/>
                <a:gd name="connsiteY48" fmla="*/ 369570 h 955834"/>
                <a:gd name="connsiteX49" fmla="*/ 605790 w 1032510"/>
                <a:gd name="connsiteY49" fmla="*/ 369570 h 955834"/>
                <a:gd name="connsiteX50" fmla="*/ 697230 w 1032510"/>
                <a:gd name="connsiteY50" fmla="*/ 335280 h 955834"/>
                <a:gd name="connsiteX51" fmla="*/ 887730 w 1032510"/>
                <a:gd name="connsiteY51" fmla="*/ 426720 h 955834"/>
                <a:gd name="connsiteX52" fmla="*/ 918210 w 1032510"/>
                <a:gd name="connsiteY52" fmla="*/ 422910 h 955834"/>
                <a:gd name="connsiteX53" fmla="*/ 967740 w 1032510"/>
                <a:gd name="connsiteY53" fmla="*/ 430530 h 955834"/>
                <a:gd name="connsiteX54" fmla="*/ 1002030 w 1032510"/>
                <a:gd name="connsiteY54" fmla="*/ 445770 h 955834"/>
                <a:gd name="connsiteX55" fmla="*/ 1028700 w 1032510"/>
                <a:gd name="connsiteY55" fmla="*/ 468630 h 955834"/>
                <a:gd name="connsiteX56" fmla="*/ 1032510 w 1032510"/>
                <a:gd name="connsiteY56" fmla="*/ 502920 h 955834"/>
                <a:gd name="connsiteX57" fmla="*/ 1005840 w 1032510"/>
                <a:gd name="connsiteY57" fmla="*/ 552450 h 955834"/>
                <a:gd name="connsiteX58" fmla="*/ 998220 w 1032510"/>
                <a:gd name="connsiteY58" fmla="*/ 579120 h 955834"/>
                <a:gd name="connsiteX59" fmla="*/ 1017270 w 1032510"/>
                <a:gd name="connsiteY59" fmla="*/ 628650 h 955834"/>
                <a:gd name="connsiteX60" fmla="*/ 1017270 w 1032510"/>
                <a:gd name="connsiteY60" fmla="*/ 659130 h 955834"/>
                <a:gd name="connsiteX61" fmla="*/ 982980 w 1032510"/>
                <a:gd name="connsiteY61" fmla="*/ 681990 h 955834"/>
                <a:gd name="connsiteX62" fmla="*/ 998220 w 1032510"/>
                <a:gd name="connsiteY62" fmla="*/ 720090 h 955834"/>
                <a:gd name="connsiteX63" fmla="*/ 986790 w 1032510"/>
                <a:gd name="connsiteY63" fmla="*/ 796290 h 955834"/>
                <a:gd name="connsiteX0" fmla="*/ 986790 w 1032510"/>
                <a:gd name="connsiteY0" fmla="*/ 796290 h 955834"/>
                <a:gd name="connsiteX1" fmla="*/ 949167 w 1032510"/>
                <a:gd name="connsiteY1" fmla="*/ 862965 h 955834"/>
                <a:gd name="connsiteX2" fmla="*/ 895350 w 1032510"/>
                <a:gd name="connsiteY2" fmla="*/ 929640 h 955834"/>
                <a:gd name="connsiteX3" fmla="*/ 879157 w 1032510"/>
                <a:gd name="connsiteY3" fmla="*/ 955834 h 955834"/>
                <a:gd name="connsiteX4" fmla="*/ 845820 w 1032510"/>
                <a:gd name="connsiteY4" fmla="*/ 952500 h 955834"/>
                <a:gd name="connsiteX5" fmla="*/ 781050 w 1032510"/>
                <a:gd name="connsiteY5" fmla="*/ 937260 h 955834"/>
                <a:gd name="connsiteX6" fmla="*/ 701040 w 1032510"/>
                <a:gd name="connsiteY6" fmla="*/ 872490 h 955834"/>
                <a:gd name="connsiteX7" fmla="*/ 548640 w 1032510"/>
                <a:gd name="connsiteY7" fmla="*/ 914400 h 955834"/>
                <a:gd name="connsiteX8" fmla="*/ 525780 w 1032510"/>
                <a:gd name="connsiteY8" fmla="*/ 868680 h 955834"/>
                <a:gd name="connsiteX9" fmla="*/ 502920 w 1032510"/>
                <a:gd name="connsiteY9" fmla="*/ 853440 h 955834"/>
                <a:gd name="connsiteX10" fmla="*/ 483870 w 1032510"/>
                <a:gd name="connsiteY10" fmla="*/ 830580 h 955834"/>
                <a:gd name="connsiteX11" fmla="*/ 426720 w 1032510"/>
                <a:gd name="connsiteY11" fmla="*/ 830580 h 955834"/>
                <a:gd name="connsiteX12" fmla="*/ 407670 w 1032510"/>
                <a:gd name="connsiteY12" fmla="*/ 842010 h 955834"/>
                <a:gd name="connsiteX13" fmla="*/ 381000 w 1032510"/>
                <a:gd name="connsiteY13" fmla="*/ 857250 h 955834"/>
                <a:gd name="connsiteX14" fmla="*/ 323850 w 1032510"/>
                <a:gd name="connsiteY14" fmla="*/ 739140 h 955834"/>
                <a:gd name="connsiteX15" fmla="*/ 247650 w 1032510"/>
                <a:gd name="connsiteY15" fmla="*/ 762000 h 955834"/>
                <a:gd name="connsiteX16" fmla="*/ 209550 w 1032510"/>
                <a:gd name="connsiteY16" fmla="*/ 735330 h 955834"/>
                <a:gd name="connsiteX17" fmla="*/ 186690 w 1032510"/>
                <a:gd name="connsiteY17" fmla="*/ 739140 h 955834"/>
                <a:gd name="connsiteX18" fmla="*/ 91440 w 1032510"/>
                <a:gd name="connsiteY18" fmla="*/ 674370 h 955834"/>
                <a:gd name="connsiteX19" fmla="*/ 87630 w 1032510"/>
                <a:gd name="connsiteY19" fmla="*/ 598170 h 955834"/>
                <a:gd name="connsiteX20" fmla="*/ 87630 w 1032510"/>
                <a:gd name="connsiteY20" fmla="*/ 560070 h 955834"/>
                <a:gd name="connsiteX21" fmla="*/ 140970 w 1032510"/>
                <a:gd name="connsiteY21" fmla="*/ 541020 h 955834"/>
                <a:gd name="connsiteX22" fmla="*/ 152400 w 1032510"/>
                <a:gd name="connsiteY22" fmla="*/ 541020 h 955834"/>
                <a:gd name="connsiteX23" fmla="*/ 110490 w 1032510"/>
                <a:gd name="connsiteY23" fmla="*/ 354330 h 955834"/>
                <a:gd name="connsiteX24" fmla="*/ 123825 w 1032510"/>
                <a:gd name="connsiteY24" fmla="*/ 289560 h 955834"/>
                <a:gd name="connsiteX25" fmla="*/ 129540 w 1032510"/>
                <a:gd name="connsiteY25" fmla="*/ 198120 h 955834"/>
                <a:gd name="connsiteX26" fmla="*/ 72390 w 1032510"/>
                <a:gd name="connsiteY26" fmla="*/ 198120 h 955834"/>
                <a:gd name="connsiteX27" fmla="*/ 30480 w 1032510"/>
                <a:gd name="connsiteY27" fmla="*/ 186690 h 955834"/>
                <a:gd name="connsiteX28" fmla="*/ 0 w 1032510"/>
                <a:gd name="connsiteY28" fmla="*/ 133350 h 955834"/>
                <a:gd name="connsiteX29" fmla="*/ 0 w 1032510"/>
                <a:gd name="connsiteY29" fmla="*/ 114300 h 955834"/>
                <a:gd name="connsiteX30" fmla="*/ 0 w 1032510"/>
                <a:gd name="connsiteY30" fmla="*/ 87630 h 955834"/>
                <a:gd name="connsiteX31" fmla="*/ 26670 w 1032510"/>
                <a:gd name="connsiteY31" fmla="*/ 72390 h 955834"/>
                <a:gd name="connsiteX32" fmla="*/ 64770 w 1032510"/>
                <a:gd name="connsiteY32" fmla="*/ 57150 h 955834"/>
                <a:gd name="connsiteX33" fmla="*/ 80010 w 1032510"/>
                <a:gd name="connsiteY33" fmla="*/ 38100 h 955834"/>
                <a:gd name="connsiteX34" fmla="*/ 99060 w 1032510"/>
                <a:gd name="connsiteY34" fmla="*/ 11430 h 955834"/>
                <a:gd name="connsiteX35" fmla="*/ 125730 w 1032510"/>
                <a:gd name="connsiteY35" fmla="*/ 0 h 955834"/>
                <a:gd name="connsiteX36" fmla="*/ 175260 w 1032510"/>
                <a:gd name="connsiteY36" fmla="*/ 19050 h 955834"/>
                <a:gd name="connsiteX37" fmla="*/ 209550 w 1032510"/>
                <a:gd name="connsiteY37" fmla="*/ 38100 h 955834"/>
                <a:gd name="connsiteX38" fmla="*/ 266700 w 1032510"/>
                <a:gd name="connsiteY38" fmla="*/ 41910 h 955834"/>
                <a:gd name="connsiteX39" fmla="*/ 297180 w 1032510"/>
                <a:gd name="connsiteY39" fmla="*/ 53340 h 955834"/>
                <a:gd name="connsiteX40" fmla="*/ 335280 w 1032510"/>
                <a:gd name="connsiteY40" fmla="*/ 129540 h 955834"/>
                <a:gd name="connsiteX41" fmla="*/ 331470 w 1032510"/>
                <a:gd name="connsiteY41" fmla="*/ 194310 h 955834"/>
                <a:gd name="connsiteX42" fmla="*/ 335280 w 1032510"/>
                <a:gd name="connsiteY42" fmla="*/ 259080 h 955834"/>
                <a:gd name="connsiteX43" fmla="*/ 346710 w 1032510"/>
                <a:gd name="connsiteY43" fmla="*/ 308610 h 955834"/>
                <a:gd name="connsiteX44" fmla="*/ 381000 w 1032510"/>
                <a:gd name="connsiteY44" fmla="*/ 327660 h 955834"/>
                <a:gd name="connsiteX45" fmla="*/ 449580 w 1032510"/>
                <a:gd name="connsiteY45" fmla="*/ 342900 h 955834"/>
                <a:gd name="connsiteX46" fmla="*/ 491490 w 1032510"/>
                <a:gd name="connsiteY46" fmla="*/ 339090 h 955834"/>
                <a:gd name="connsiteX47" fmla="*/ 544830 w 1032510"/>
                <a:gd name="connsiteY47" fmla="*/ 323850 h 955834"/>
                <a:gd name="connsiteX48" fmla="*/ 563880 w 1032510"/>
                <a:gd name="connsiteY48" fmla="*/ 369570 h 955834"/>
                <a:gd name="connsiteX49" fmla="*/ 605790 w 1032510"/>
                <a:gd name="connsiteY49" fmla="*/ 369570 h 955834"/>
                <a:gd name="connsiteX50" fmla="*/ 697230 w 1032510"/>
                <a:gd name="connsiteY50" fmla="*/ 335280 h 955834"/>
                <a:gd name="connsiteX51" fmla="*/ 887730 w 1032510"/>
                <a:gd name="connsiteY51" fmla="*/ 426720 h 955834"/>
                <a:gd name="connsiteX52" fmla="*/ 918210 w 1032510"/>
                <a:gd name="connsiteY52" fmla="*/ 422910 h 955834"/>
                <a:gd name="connsiteX53" fmla="*/ 967740 w 1032510"/>
                <a:gd name="connsiteY53" fmla="*/ 430530 h 955834"/>
                <a:gd name="connsiteX54" fmla="*/ 1002030 w 1032510"/>
                <a:gd name="connsiteY54" fmla="*/ 445770 h 955834"/>
                <a:gd name="connsiteX55" fmla="*/ 1028700 w 1032510"/>
                <a:gd name="connsiteY55" fmla="*/ 468630 h 955834"/>
                <a:gd name="connsiteX56" fmla="*/ 1032510 w 1032510"/>
                <a:gd name="connsiteY56" fmla="*/ 502920 h 955834"/>
                <a:gd name="connsiteX57" fmla="*/ 1005840 w 1032510"/>
                <a:gd name="connsiteY57" fmla="*/ 552450 h 955834"/>
                <a:gd name="connsiteX58" fmla="*/ 998220 w 1032510"/>
                <a:gd name="connsiteY58" fmla="*/ 579120 h 955834"/>
                <a:gd name="connsiteX59" fmla="*/ 1017270 w 1032510"/>
                <a:gd name="connsiteY59" fmla="*/ 628650 h 955834"/>
                <a:gd name="connsiteX60" fmla="*/ 1017270 w 1032510"/>
                <a:gd name="connsiteY60" fmla="*/ 659130 h 955834"/>
                <a:gd name="connsiteX61" fmla="*/ 982980 w 1032510"/>
                <a:gd name="connsiteY61" fmla="*/ 681990 h 955834"/>
                <a:gd name="connsiteX62" fmla="*/ 998220 w 1032510"/>
                <a:gd name="connsiteY62" fmla="*/ 720090 h 955834"/>
                <a:gd name="connsiteX63" fmla="*/ 986790 w 1032510"/>
                <a:gd name="connsiteY63" fmla="*/ 796290 h 955834"/>
                <a:gd name="connsiteX0" fmla="*/ 986790 w 1032510"/>
                <a:gd name="connsiteY0" fmla="*/ 796290 h 955834"/>
                <a:gd name="connsiteX1" fmla="*/ 949167 w 1032510"/>
                <a:gd name="connsiteY1" fmla="*/ 862965 h 955834"/>
                <a:gd name="connsiteX2" fmla="*/ 895350 w 1032510"/>
                <a:gd name="connsiteY2" fmla="*/ 929640 h 955834"/>
                <a:gd name="connsiteX3" fmla="*/ 879157 w 1032510"/>
                <a:gd name="connsiteY3" fmla="*/ 955834 h 955834"/>
                <a:gd name="connsiteX4" fmla="*/ 845820 w 1032510"/>
                <a:gd name="connsiteY4" fmla="*/ 952500 h 955834"/>
                <a:gd name="connsiteX5" fmla="*/ 781050 w 1032510"/>
                <a:gd name="connsiteY5" fmla="*/ 937260 h 955834"/>
                <a:gd name="connsiteX6" fmla="*/ 701040 w 1032510"/>
                <a:gd name="connsiteY6" fmla="*/ 872490 h 955834"/>
                <a:gd name="connsiteX7" fmla="*/ 548640 w 1032510"/>
                <a:gd name="connsiteY7" fmla="*/ 914400 h 955834"/>
                <a:gd name="connsiteX8" fmla="*/ 525780 w 1032510"/>
                <a:gd name="connsiteY8" fmla="*/ 868680 h 955834"/>
                <a:gd name="connsiteX9" fmla="*/ 502920 w 1032510"/>
                <a:gd name="connsiteY9" fmla="*/ 853440 h 955834"/>
                <a:gd name="connsiteX10" fmla="*/ 483870 w 1032510"/>
                <a:gd name="connsiteY10" fmla="*/ 830580 h 955834"/>
                <a:gd name="connsiteX11" fmla="*/ 426720 w 1032510"/>
                <a:gd name="connsiteY11" fmla="*/ 830580 h 955834"/>
                <a:gd name="connsiteX12" fmla="*/ 407670 w 1032510"/>
                <a:gd name="connsiteY12" fmla="*/ 842010 h 955834"/>
                <a:gd name="connsiteX13" fmla="*/ 381000 w 1032510"/>
                <a:gd name="connsiteY13" fmla="*/ 857250 h 955834"/>
                <a:gd name="connsiteX14" fmla="*/ 323850 w 1032510"/>
                <a:gd name="connsiteY14" fmla="*/ 739140 h 955834"/>
                <a:gd name="connsiteX15" fmla="*/ 247650 w 1032510"/>
                <a:gd name="connsiteY15" fmla="*/ 762000 h 955834"/>
                <a:gd name="connsiteX16" fmla="*/ 209550 w 1032510"/>
                <a:gd name="connsiteY16" fmla="*/ 735330 h 955834"/>
                <a:gd name="connsiteX17" fmla="*/ 186690 w 1032510"/>
                <a:gd name="connsiteY17" fmla="*/ 739140 h 955834"/>
                <a:gd name="connsiteX18" fmla="*/ 91440 w 1032510"/>
                <a:gd name="connsiteY18" fmla="*/ 674370 h 955834"/>
                <a:gd name="connsiteX19" fmla="*/ 87630 w 1032510"/>
                <a:gd name="connsiteY19" fmla="*/ 598170 h 955834"/>
                <a:gd name="connsiteX20" fmla="*/ 87630 w 1032510"/>
                <a:gd name="connsiteY20" fmla="*/ 560070 h 955834"/>
                <a:gd name="connsiteX21" fmla="*/ 140970 w 1032510"/>
                <a:gd name="connsiteY21" fmla="*/ 541020 h 955834"/>
                <a:gd name="connsiteX22" fmla="*/ 152400 w 1032510"/>
                <a:gd name="connsiteY22" fmla="*/ 541020 h 955834"/>
                <a:gd name="connsiteX23" fmla="*/ 110490 w 1032510"/>
                <a:gd name="connsiteY23" fmla="*/ 354330 h 955834"/>
                <a:gd name="connsiteX24" fmla="*/ 123825 w 1032510"/>
                <a:gd name="connsiteY24" fmla="*/ 289560 h 955834"/>
                <a:gd name="connsiteX25" fmla="*/ 139065 w 1032510"/>
                <a:gd name="connsiteY25" fmla="*/ 205264 h 955834"/>
                <a:gd name="connsiteX26" fmla="*/ 72390 w 1032510"/>
                <a:gd name="connsiteY26" fmla="*/ 198120 h 955834"/>
                <a:gd name="connsiteX27" fmla="*/ 30480 w 1032510"/>
                <a:gd name="connsiteY27" fmla="*/ 186690 h 955834"/>
                <a:gd name="connsiteX28" fmla="*/ 0 w 1032510"/>
                <a:gd name="connsiteY28" fmla="*/ 133350 h 955834"/>
                <a:gd name="connsiteX29" fmla="*/ 0 w 1032510"/>
                <a:gd name="connsiteY29" fmla="*/ 114300 h 955834"/>
                <a:gd name="connsiteX30" fmla="*/ 0 w 1032510"/>
                <a:gd name="connsiteY30" fmla="*/ 87630 h 955834"/>
                <a:gd name="connsiteX31" fmla="*/ 26670 w 1032510"/>
                <a:gd name="connsiteY31" fmla="*/ 72390 h 955834"/>
                <a:gd name="connsiteX32" fmla="*/ 64770 w 1032510"/>
                <a:gd name="connsiteY32" fmla="*/ 57150 h 955834"/>
                <a:gd name="connsiteX33" fmla="*/ 80010 w 1032510"/>
                <a:gd name="connsiteY33" fmla="*/ 38100 h 955834"/>
                <a:gd name="connsiteX34" fmla="*/ 99060 w 1032510"/>
                <a:gd name="connsiteY34" fmla="*/ 11430 h 955834"/>
                <a:gd name="connsiteX35" fmla="*/ 125730 w 1032510"/>
                <a:gd name="connsiteY35" fmla="*/ 0 h 955834"/>
                <a:gd name="connsiteX36" fmla="*/ 175260 w 1032510"/>
                <a:gd name="connsiteY36" fmla="*/ 19050 h 955834"/>
                <a:gd name="connsiteX37" fmla="*/ 209550 w 1032510"/>
                <a:gd name="connsiteY37" fmla="*/ 38100 h 955834"/>
                <a:gd name="connsiteX38" fmla="*/ 266700 w 1032510"/>
                <a:gd name="connsiteY38" fmla="*/ 41910 h 955834"/>
                <a:gd name="connsiteX39" fmla="*/ 297180 w 1032510"/>
                <a:gd name="connsiteY39" fmla="*/ 53340 h 955834"/>
                <a:gd name="connsiteX40" fmla="*/ 335280 w 1032510"/>
                <a:gd name="connsiteY40" fmla="*/ 129540 h 955834"/>
                <a:gd name="connsiteX41" fmla="*/ 331470 w 1032510"/>
                <a:gd name="connsiteY41" fmla="*/ 194310 h 955834"/>
                <a:gd name="connsiteX42" fmla="*/ 335280 w 1032510"/>
                <a:gd name="connsiteY42" fmla="*/ 259080 h 955834"/>
                <a:gd name="connsiteX43" fmla="*/ 346710 w 1032510"/>
                <a:gd name="connsiteY43" fmla="*/ 308610 h 955834"/>
                <a:gd name="connsiteX44" fmla="*/ 381000 w 1032510"/>
                <a:gd name="connsiteY44" fmla="*/ 327660 h 955834"/>
                <a:gd name="connsiteX45" fmla="*/ 449580 w 1032510"/>
                <a:gd name="connsiteY45" fmla="*/ 342900 h 955834"/>
                <a:gd name="connsiteX46" fmla="*/ 491490 w 1032510"/>
                <a:gd name="connsiteY46" fmla="*/ 339090 h 955834"/>
                <a:gd name="connsiteX47" fmla="*/ 544830 w 1032510"/>
                <a:gd name="connsiteY47" fmla="*/ 323850 h 955834"/>
                <a:gd name="connsiteX48" fmla="*/ 563880 w 1032510"/>
                <a:gd name="connsiteY48" fmla="*/ 369570 h 955834"/>
                <a:gd name="connsiteX49" fmla="*/ 605790 w 1032510"/>
                <a:gd name="connsiteY49" fmla="*/ 369570 h 955834"/>
                <a:gd name="connsiteX50" fmla="*/ 697230 w 1032510"/>
                <a:gd name="connsiteY50" fmla="*/ 335280 h 955834"/>
                <a:gd name="connsiteX51" fmla="*/ 887730 w 1032510"/>
                <a:gd name="connsiteY51" fmla="*/ 426720 h 955834"/>
                <a:gd name="connsiteX52" fmla="*/ 918210 w 1032510"/>
                <a:gd name="connsiteY52" fmla="*/ 422910 h 955834"/>
                <a:gd name="connsiteX53" fmla="*/ 967740 w 1032510"/>
                <a:gd name="connsiteY53" fmla="*/ 430530 h 955834"/>
                <a:gd name="connsiteX54" fmla="*/ 1002030 w 1032510"/>
                <a:gd name="connsiteY54" fmla="*/ 445770 h 955834"/>
                <a:gd name="connsiteX55" fmla="*/ 1028700 w 1032510"/>
                <a:gd name="connsiteY55" fmla="*/ 468630 h 955834"/>
                <a:gd name="connsiteX56" fmla="*/ 1032510 w 1032510"/>
                <a:gd name="connsiteY56" fmla="*/ 502920 h 955834"/>
                <a:gd name="connsiteX57" fmla="*/ 1005840 w 1032510"/>
                <a:gd name="connsiteY57" fmla="*/ 552450 h 955834"/>
                <a:gd name="connsiteX58" fmla="*/ 998220 w 1032510"/>
                <a:gd name="connsiteY58" fmla="*/ 579120 h 955834"/>
                <a:gd name="connsiteX59" fmla="*/ 1017270 w 1032510"/>
                <a:gd name="connsiteY59" fmla="*/ 628650 h 955834"/>
                <a:gd name="connsiteX60" fmla="*/ 1017270 w 1032510"/>
                <a:gd name="connsiteY60" fmla="*/ 659130 h 955834"/>
                <a:gd name="connsiteX61" fmla="*/ 982980 w 1032510"/>
                <a:gd name="connsiteY61" fmla="*/ 681990 h 955834"/>
                <a:gd name="connsiteX62" fmla="*/ 998220 w 1032510"/>
                <a:gd name="connsiteY62" fmla="*/ 720090 h 955834"/>
                <a:gd name="connsiteX63" fmla="*/ 986790 w 1032510"/>
                <a:gd name="connsiteY63" fmla="*/ 796290 h 955834"/>
                <a:gd name="connsiteX0" fmla="*/ 986790 w 1032510"/>
                <a:gd name="connsiteY0" fmla="*/ 796290 h 955834"/>
                <a:gd name="connsiteX1" fmla="*/ 949167 w 1032510"/>
                <a:gd name="connsiteY1" fmla="*/ 862965 h 955834"/>
                <a:gd name="connsiteX2" fmla="*/ 895350 w 1032510"/>
                <a:gd name="connsiteY2" fmla="*/ 929640 h 955834"/>
                <a:gd name="connsiteX3" fmla="*/ 879157 w 1032510"/>
                <a:gd name="connsiteY3" fmla="*/ 955834 h 955834"/>
                <a:gd name="connsiteX4" fmla="*/ 845820 w 1032510"/>
                <a:gd name="connsiteY4" fmla="*/ 952500 h 955834"/>
                <a:gd name="connsiteX5" fmla="*/ 781050 w 1032510"/>
                <a:gd name="connsiteY5" fmla="*/ 937260 h 955834"/>
                <a:gd name="connsiteX6" fmla="*/ 701040 w 1032510"/>
                <a:gd name="connsiteY6" fmla="*/ 872490 h 955834"/>
                <a:gd name="connsiteX7" fmla="*/ 548640 w 1032510"/>
                <a:gd name="connsiteY7" fmla="*/ 914400 h 955834"/>
                <a:gd name="connsiteX8" fmla="*/ 525780 w 1032510"/>
                <a:gd name="connsiteY8" fmla="*/ 868680 h 955834"/>
                <a:gd name="connsiteX9" fmla="*/ 502920 w 1032510"/>
                <a:gd name="connsiteY9" fmla="*/ 853440 h 955834"/>
                <a:gd name="connsiteX10" fmla="*/ 483870 w 1032510"/>
                <a:gd name="connsiteY10" fmla="*/ 830580 h 955834"/>
                <a:gd name="connsiteX11" fmla="*/ 426720 w 1032510"/>
                <a:gd name="connsiteY11" fmla="*/ 830580 h 955834"/>
                <a:gd name="connsiteX12" fmla="*/ 407670 w 1032510"/>
                <a:gd name="connsiteY12" fmla="*/ 842010 h 955834"/>
                <a:gd name="connsiteX13" fmla="*/ 381000 w 1032510"/>
                <a:gd name="connsiteY13" fmla="*/ 857250 h 955834"/>
                <a:gd name="connsiteX14" fmla="*/ 323850 w 1032510"/>
                <a:gd name="connsiteY14" fmla="*/ 739140 h 955834"/>
                <a:gd name="connsiteX15" fmla="*/ 247650 w 1032510"/>
                <a:gd name="connsiteY15" fmla="*/ 762000 h 955834"/>
                <a:gd name="connsiteX16" fmla="*/ 209550 w 1032510"/>
                <a:gd name="connsiteY16" fmla="*/ 735330 h 955834"/>
                <a:gd name="connsiteX17" fmla="*/ 186690 w 1032510"/>
                <a:gd name="connsiteY17" fmla="*/ 739140 h 955834"/>
                <a:gd name="connsiteX18" fmla="*/ 91440 w 1032510"/>
                <a:gd name="connsiteY18" fmla="*/ 674370 h 955834"/>
                <a:gd name="connsiteX19" fmla="*/ 87630 w 1032510"/>
                <a:gd name="connsiteY19" fmla="*/ 598170 h 955834"/>
                <a:gd name="connsiteX20" fmla="*/ 87630 w 1032510"/>
                <a:gd name="connsiteY20" fmla="*/ 560070 h 955834"/>
                <a:gd name="connsiteX21" fmla="*/ 140970 w 1032510"/>
                <a:gd name="connsiteY21" fmla="*/ 541020 h 955834"/>
                <a:gd name="connsiteX22" fmla="*/ 152400 w 1032510"/>
                <a:gd name="connsiteY22" fmla="*/ 541020 h 955834"/>
                <a:gd name="connsiteX23" fmla="*/ 110490 w 1032510"/>
                <a:gd name="connsiteY23" fmla="*/ 354330 h 955834"/>
                <a:gd name="connsiteX24" fmla="*/ 123825 w 1032510"/>
                <a:gd name="connsiteY24" fmla="*/ 289560 h 955834"/>
                <a:gd name="connsiteX25" fmla="*/ 139065 w 1032510"/>
                <a:gd name="connsiteY25" fmla="*/ 205264 h 955834"/>
                <a:gd name="connsiteX26" fmla="*/ 72390 w 1032510"/>
                <a:gd name="connsiteY26" fmla="*/ 198120 h 955834"/>
                <a:gd name="connsiteX27" fmla="*/ 30480 w 1032510"/>
                <a:gd name="connsiteY27" fmla="*/ 186690 h 955834"/>
                <a:gd name="connsiteX28" fmla="*/ 0 w 1032510"/>
                <a:gd name="connsiteY28" fmla="*/ 133350 h 955834"/>
                <a:gd name="connsiteX29" fmla="*/ 0 w 1032510"/>
                <a:gd name="connsiteY29" fmla="*/ 114300 h 955834"/>
                <a:gd name="connsiteX30" fmla="*/ 0 w 1032510"/>
                <a:gd name="connsiteY30" fmla="*/ 87630 h 955834"/>
                <a:gd name="connsiteX31" fmla="*/ 26670 w 1032510"/>
                <a:gd name="connsiteY31" fmla="*/ 72390 h 955834"/>
                <a:gd name="connsiteX32" fmla="*/ 64770 w 1032510"/>
                <a:gd name="connsiteY32" fmla="*/ 57150 h 955834"/>
                <a:gd name="connsiteX33" fmla="*/ 80010 w 1032510"/>
                <a:gd name="connsiteY33" fmla="*/ 38100 h 955834"/>
                <a:gd name="connsiteX34" fmla="*/ 99060 w 1032510"/>
                <a:gd name="connsiteY34" fmla="*/ 11430 h 955834"/>
                <a:gd name="connsiteX35" fmla="*/ 125730 w 1032510"/>
                <a:gd name="connsiteY35" fmla="*/ 0 h 955834"/>
                <a:gd name="connsiteX36" fmla="*/ 175260 w 1032510"/>
                <a:gd name="connsiteY36" fmla="*/ 19050 h 955834"/>
                <a:gd name="connsiteX37" fmla="*/ 209550 w 1032510"/>
                <a:gd name="connsiteY37" fmla="*/ 38100 h 955834"/>
                <a:gd name="connsiteX38" fmla="*/ 252412 w 1032510"/>
                <a:gd name="connsiteY38" fmla="*/ 53817 h 955834"/>
                <a:gd name="connsiteX39" fmla="*/ 297180 w 1032510"/>
                <a:gd name="connsiteY39" fmla="*/ 53340 h 955834"/>
                <a:gd name="connsiteX40" fmla="*/ 335280 w 1032510"/>
                <a:gd name="connsiteY40" fmla="*/ 129540 h 955834"/>
                <a:gd name="connsiteX41" fmla="*/ 331470 w 1032510"/>
                <a:gd name="connsiteY41" fmla="*/ 194310 h 955834"/>
                <a:gd name="connsiteX42" fmla="*/ 335280 w 1032510"/>
                <a:gd name="connsiteY42" fmla="*/ 259080 h 955834"/>
                <a:gd name="connsiteX43" fmla="*/ 346710 w 1032510"/>
                <a:gd name="connsiteY43" fmla="*/ 308610 h 955834"/>
                <a:gd name="connsiteX44" fmla="*/ 381000 w 1032510"/>
                <a:gd name="connsiteY44" fmla="*/ 327660 h 955834"/>
                <a:gd name="connsiteX45" fmla="*/ 449580 w 1032510"/>
                <a:gd name="connsiteY45" fmla="*/ 342900 h 955834"/>
                <a:gd name="connsiteX46" fmla="*/ 491490 w 1032510"/>
                <a:gd name="connsiteY46" fmla="*/ 339090 h 955834"/>
                <a:gd name="connsiteX47" fmla="*/ 544830 w 1032510"/>
                <a:gd name="connsiteY47" fmla="*/ 323850 h 955834"/>
                <a:gd name="connsiteX48" fmla="*/ 563880 w 1032510"/>
                <a:gd name="connsiteY48" fmla="*/ 369570 h 955834"/>
                <a:gd name="connsiteX49" fmla="*/ 605790 w 1032510"/>
                <a:gd name="connsiteY49" fmla="*/ 369570 h 955834"/>
                <a:gd name="connsiteX50" fmla="*/ 697230 w 1032510"/>
                <a:gd name="connsiteY50" fmla="*/ 335280 h 955834"/>
                <a:gd name="connsiteX51" fmla="*/ 887730 w 1032510"/>
                <a:gd name="connsiteY51" fmla="*/ 426720 h 955834"/>
                <a:gd name="connsiteX52" fmla="*/ 918210 w 1032510"/>
                <a:gd name="connsiteY52" fmla="*/ 422910 h 955834"/>
                <a:gd name="connsiteX53" fmla="*/ 967740 w 1032510"/>
                <a:gd name="connsiteY53" fmla="*/ 430530 h 955834"/>
                <a:gd name="connsiteX54" fmla="*/ 1002030 w 1032510"/>
                <a:gd name="connsiteY54" fmla="*/ 445770 h 955834"/>
                <a:gd name="connsiteX55" fmla="*/ 1028700 w 1032510"/>
                <a:gd name="connsiteY55" fmla="*/ 468630 h 955834"/>
                <a:gd name="connsiteX56" fmla="*/ 1032510 w 1032510"/>
                <a:gd name="connsiteY56" fmla="*/ 502920 h 955834"/>
                <a:gd name="connsiteX57" fmla="*/ 1005840 w 1032510"/>
                <a:gd name="connsiteY57" fmla="*/ 552450 h 955834"/>
                <a:gd name="connsiteX58" fmla="*/ 998220 w 1032510"/>
                <a:gd name="connsiteY58" fmla="*/ 579120 h 955834"/>
                <a:gd name="connsiteX59" fmla="*/ 1017270 w 1032510"/>
                <a:gd name="connsiteY59" fmla="*/ 628650 h 955834"/>
                <a:gd name="connsiteX60" fmla="*/ 1017270 w 1032510"/>
                <a:gd name="connsiteY60" fmla="*/ 659130 h 955834"/>
                <a:gd name="connsiteX61" fmla="*/ 982980 w 1032510"/>
                <a:gd name="connsiteY61" fmla="*/ 681990 h 955834"/>
                <a:gd name="connsiteX62" fmla="*/ 998220 w 1032510"/>
                <a:gd name="connsiteY62" fmla="*/ 720090 h 955834"/>
                <a:gd name="connsiteX63" fmla="*/ 986790 w 1032510"/>
                <a:gd name="connsiteY63" fmla="*/ 796290 h 955834"/>
                <a:gd name="connsiteX0" fmla="*/ 986790 w 1032510"/>
                <a:gd name="connsiteY0" fmla="*/ 796290 h 955834"/>
                <a:gd name="connsiteX1" fmla="*/ 949167 w 1032510"/>
                <a:gd name="connsiteY1" fmla="*/ 862965 h 955834"/>
                <a:gd name="connsiteX2" fmla="*/ 895350 w 1032510"/>
                <a:gd name="connsiteY2" fmla="*/ 929640 h 955834"/>
                <a:gd name="connsiteX3" fmla="*/ 879157 w 1032510"/>
                <a:gd name="connsiteY3" fmla="*/ 955834 h 955834"/>
                <a:gd name="connsiteX4" fmla="*/ 845820 w 1032510"/>
                <a:gd name="connsiteY4" fmla="*/ 952500 h 955834"/>
                <a:gd name="connsiteX5" fmla="*/ 781050 w 1032510"/>
                <a:gd name="connsiteY5" fmla="*/ 937260 h 955834"/>
                <a:gd name="connsiteX6" fmla="*/ 701040 w 1032510"/>
                <a:gd name="connsiteY6" fmla="*/ 872490 h 955834"/>
                <a:gd name="connsiteX7" fmla="*/ 548640 w 1032510"/>
                <a:gd name="connsiteY7" fmla="*/ 914400 h 955834"/>
                <a:gd name="connsiteX8" fmla="*/ 525780 w 1032510"/>
                <a:gd name="connsiteY8" fmla="*/ 868680 h 955834"/>
                <a:gd name="connsiteX9" fmla="*/ 502920 w 1032510"/>
                <a:gd name="connsiteY9" fmla="*/ 853440 h 955834"/>
                <a:gd name="connsiteX10" fmla="*/ 483870 w 1032510"/>
                <a:gd name="connsiteY10" fmla="*/ 830580 h 955834"/>
                <a:gd name="connsiteX11" fmla="*/ 426720 w 1032510"/>
                <a:gd name="connsiteY11" fmla="*/ 830580 h 955834"/>
                <a:gd name="connsiteX12" fmla="*/ 407670 w 1032510"/>
                <a:gd name="connsiteY12" fmla="*/ 842010 h 955834"/>
                <a:gd name="connsiteX13" fmla="*/ 381000 w 1032510"/>
                <a:gd name="connsiteY13" fmla="*/ 857250 h 955834"/>
                <a:gd name="connsiteX14" fmla="*/ 323850 w 1032510"/>
                <a:gd name="connsiteY14" fmla="*/ 739140 h 955834"/>
                <a:gd name="connsiteX15" fmla="*/ 247650 w 1032510"/>
                <a:gd name="connsiteY15" fmla="*/ 762000 h 955834"/>
                <a:gd name="connsiteX16" fmla="*/ 209550 w 1032510"/>
                <a:gd name="connsiteY16" fmla="*/ 735330 h 955834"/>
                <a:gd name="connsiteX17" fmla="*/ 186690 w 1032510"/>
                <a:gd name="connsiteY17" fmla="*/ 739140 h 955834"/>
                <a:gd name="connsiteX18" fmla="*/ 91440 w 1032510"/>
                <a:gd name="connsiteY18" fmla="*/ 674370 h 955834"/>
                <a:gd name="connsiteX19" fmla="*/ 87630 w 1032510"/>
                <a:gd name="connsiteY19" fmla="*/ 598170 h 955834"/>
                <a:gd name="connsiteX20" fmla="*/ 87630 w 1032510"/>
                <a:gd name="connsiteY20" fmla="*/ 560070 h 955834"/>
                <a:gd name="connsiteX21" fmla="*/ 140970 w 1032510"/>
                <a:gd name="connsiteY21" fmla="*/ 541020 h 955834"/>
                <a:gd name="connsiteX22" fmla="*/ 152400 w 1032510"/>
                <a:gd name="connsiteY22" fmla="*/ 541020 h 955834"/>
                <a:gd name="connsiteX23" fmla="*/ 110490 w 1032510"/>
                <a:gd name="connsiteY23" fmla="*/ 354330 h 955834"/>
                <a:gd name="connsiteX24" fmla="*/ 123825 w 1032510"/>
                <a:gd name="connsiteY24" fmla="*/ 289560 h 955834"/>
                <a:gd name="connsiteX25" fmla="*/ 139065 w 1032510"/>
                <a:gd name="connsiteY25" fmla="*/ 205264 h 955834"/>
                <a:gd name="connsiteX26" fmla="*/ 72390 w 1032510"/>
                <a:gd name="connsiteY26" fmla="*/ 198120 h 955834"/>
                <a:gd name="connsiteX27" fmla="*/ 30480 w 1032510"/>
                <a:gd name="connsiteY27" fmla="*/ 186690 h 955834"/>
                <a:gd name="connsiteX28" fmla="*/ 0 w 1032510"/>
                <a:gd name="connsiteY28" fmla="*/ 133350 h 955834"/>
                <a:gd name="connsiteX29" fmla="*/ 0 w 1032510"/>
                <a:gd name="connsiteY29" fmla="*/ 114300 h 955834"/>
                <a:gd name="connsiteX30" fmla="*/ 0 w 1032510"/>
                <a:gd name="connsiteY30" fmla="*/ 87630 h 955834"/>
                <a:gd name="connsiteX31" fmla="*/ 26670 w 1032510"/>
                <a:gd name="connsiteY31" fmla="*/ 72390 h 955834"/>
                <a:gd name="connsiteX32" fmla="*/ 64770 w 1032510"/>
                <a:gd name="connsiteY32" fmla="*/ 57150 h 955834"/>
                <a:gd name="connsiteX33" fmla="*/ 80010 w 1032510"/>
                <a:gd name="connsiteY33" fmla="*/ 38100 h 955834"/>
                <a:gd name="connsiteX34" fmla="*/ 99060 w 1032510"/>
                <a:gd name="connsiteY34" fmla="*/ 11430 h 955834"/>
                <a:gd name="connsiteX35" fmla="*/ 125730 w 1032510"/>
                <a:gd name="connsiteY35" fmla="*/ 0 h 955834"/>
                <a:gd name="connsiteX36" fmla="*/ 175260 w 1032510"/>
                <a:gd name="connsiteY36" fmla="*/ 19050 h 955834"/>
                <a:gd name="connsiteX37" fmla="*/ 209550 w 1032510"/>
                <a:gd name="connsiteY37" fmla="*/ 38100 h 955834"/>
                <a:gd name="connsiteX38" fmla="*/ 252412 w 1032510"/>
                <a:gd name="connsiteY38" fmla="*/ 53817 h 955834"/>
                <a:gd name="connsiteX39" fmla="*/ 292418 w 1032510"/>
                <a:gd name="connsiteY39" fmla="*/ 65246 h 955834"/>
                <a:gd name="connsiteX40" fmla="*/ 335280 w 1032510"/>
                <a:gd name="connsiteY40" fmla="*/ 129540 h 955834"/>
                <a:gd name="connsiteX41" fmla="*/ 331470 w 1032510"/>
                <a:gd name="connsiteY41" fmla="*/ 194310 h 955834"/>
                <a:gd name="connsiteX42" fmla="*/ 335280 w 1032510"/>
                <a:gd name="connsiteY42" fmla="*/ 259080 h 955834"/>
                <a:gd name="connsiteX43" fmla="*/ 346710 w 1032510"/>
                <a:gd name="connsiteY43" fmla="*/ 308610 h 955834"/>
                <a:gd name="connsiteX44" fmla="*/ 381000 w 1032510"/>
                <a:gd name="connsiteY44" fmla="*/ 327660 h 955834"/>
                <a:gd name="connsiteX45" fmla="*/ 449580 w 1032510"/>
                <a:gd name="connsiteY45" fmla="*/ 342900 h 955834"/>
                <a:gd name="connsiteX46" fmla="*/ 491490 w 1032510"/>
                <a:gd name="connsiteY46" fmla="*/ 339090 h 955834"/>
                <a:gd name="connsiteX47" fmla="*/ 544830 w 1032510"/>
                <a:gd name="connsiteY47" fmla="*/ 323850 h 955834"/>
                <a:gd name="connsiteX48" fmla="*/ 563880 w 1032510"/>
                <a:gd name="connsiteY48" fmla="*/ 369570 h 955834"/>
                <a:gd name="connsiteX49" fmla="*/ 605790 w 1032510"/>
                <a:gd name="connsiteY49" fmla="*/ 369570 h 955834"/>
                <a:gd name="connsiteX50" fmla="*/ 697230 w 1032510"/>
                <a:gd name="connsiteY50" fmla="*/ 335280 h 955834"/>
                <a:gd name="connsiteX51" fmla="*/ 887730 w 1032510"/>
                <a:gd name="connsiteY51" fmla="*/ 426720 h 955834"/>
                <a:gd name="connsiteX52" fmla="*/ 918210 w 1032510"/>
                <a:gd name="connsiteY52" fmla="*/ 422910 h 955834"/>
                <a:gd name="connsiteX53" fmla="*/ 967740 w 1032510"/>
                <a:gd name="connsiteY53" fmla="*/ 430530 h 955834"/>
                <a:gd name="connsiteX54" fmla="*/ 1002030 w 1032510"/>
                <a:gd name="connsiteY54" fmla="*/ 445770 h 955834"/>
                <a:gd name="connsiteX55" fmla="*/ 1028700 w 1032510"/>
                <a:gd name="connsiteY55" fmla="*/ 468630 h 955834"/>
                <a:gd name="connsiteX56" fmla="*/ 1032510 w 1032510"/>
                <a:gd name="connsiteY56" fmla="*/ 502920 h 955834"/>
                <a:gd name="connsiteX57" fmla="*/ 1005840 w 1032510"/>
                <a:gd name="connsiteY57" fmla="*/ 552450 h 955834"/>
                <a:gd name="connsiteX58" fmla="*/ 998220 w 1032510"/>
                <a:gd name="connsiteY58" fmla="*/ 579120 h 955834"/>
                <a:gd name="connsiteX59" fmla="*/ 1017270 w 1032510"/>
                <a:gd name="connsiteY59" fmla="*/ 628650 h 955834"/>
                <a:gd name="connsiteX60" fmla="*/ 1017270 w 1032510"/>
                <a:gd name="connsiteY60" fmla="*/ 659130 h 955834"/>
                <a:gd name="connsiteX61" fmla="*/ 982980 w 1032510"/>
                <a:gd name="connsiteY61" fmla="*/ 681990 h 955834"/>
                <a:gd name="connsiteX62" fmla="*/ 998220 w 1032510"/>
                <a:gd name="connsiteY62" fmla="*/ 720090 h 955834"/>
                <a:gd name="connsiteX63" fmla="*/ 986790 w 1032510"/>
                <a:gd name="connsiteY63" fmla="*/ 796290 h 955834"/>
                <a:gd name="connsiteX0" fmla="*/ 986790 w 1032510"/>
                <a:gd name="connsiteY0" fmla="*/ 796290 h 955834"/>
                <a:gd name="connsiteX1" fmla="*/ 949167 w 1032510"/>
                <a:gd name="connsiteY1" fmla="*/ 862965 h 955834"/>
                <a:gd name="connsiteX2" fmla="*/ 895350 w 1032510"/>
                <a:gd name="connsiteY2" fmla="*/ 929640 h 955834"/>
                <a:gd name="connsiteX3" fmla="*/ 879157 w 1032510"/>
                <a:gd name="connsiteY3" fmla="*/ 955834 h 955834"/>
                <a:gd name="connsiteX4" fmla="*/ 845820 w 1032510"/>
                <a:gd name="connsiteY4" fmla="*/ 952500 h 955834"/>
                <a:gd name="connsiteX5" fmla="*/ 781050 w 1032510"/>
                <a:gd name="connsiteY5" fmla="*/ 937260 h 955834"/>
                <a:gd name="connsiteX6" fmla="*/ 701040 w 1032510"/>
                <a:gd name="connsiteY6" fmla="*/ 872490 h 955834"/>
                <a:gd name="connsiteX7" fmla="*/ 548640 w 1032510"/>
                <a:gd name="connsiteY7" fmla="*/ 914400 h 955834"/>
                <a:gd name="connsiteX8" fmla="*/ 525780 w 1032510"/>
                <a:gd name="connsiteY8" fmla="*/ 868680 h 955834"/>
                <a:gd name="connsiteX9" fmla="*/ 502920 w 1032510"/>
                <a:gd name="connsiteY9" fmla="*/ 853440 h 955834"/>
                <a:gd name="connsiteX10" fmla="*/ 483870 w 1032510"/>
                <a:gd name="connsiteY10" fmla="*/ 830580 h 955834"/>
                <a:gd name="connsiteX11" fmla="*/ 426720 w 1032510"/>
                <a:gd name="connsiteY11" fmla="*/ 830580 h 955834"/>
                <a:gd name="connsiteX12" fmla="*/ 407670 w 1032510"/>
                <a:gd name="connsiteY12" fmla="*/ 842010 h 955834"/>
                <a:gd name="connsiteX13" fmla="*/ 381000 w 1032510"/>
                <a:gd name="connsiteY13" fmla="*/ 857250 h 955834"/>
                <a:gd name="connsiteX14" fmla="*/ 323850 w 1032510"/>
                <a:gd name="connsiteY14" fmla="*/ 739140 h 955834"/>
                <a:gd name="connsiteX15" fmla="*/ 247650 w 1032510"/>
                <a:gd name="connsiteY15" fmla="*/ 762000 h 955834"/>
                <a:gd name="connsiteX16" fmla="*/ 209550 w 1032510"/>
                <a:gd name="connsiteY16" fmla="*/ 735330 h 955834"/>
                <a:gd name="connsiteX17" fmla="*/ 186690 w 1032510"/>
                <a:gd name="connsiteY17" fmla="*/ 739140 h 955834"/>
                <a:gd name="connsiteX18" fmla="*/ 91440 w 1032510"/>
                <a:gd name="connsiteY18" fmla="*/ 674370 h 955834"/>
                <a:gd name="connsiteX19" fmla="*/ 87630 w 1032510"/>
                <a:gd name="connsiteY19" fmla="*/ 598170 h 955834"/>
                <a:gd name="connsiteX20" fmla="*/ 87630 w 1032510"/>
                <a:gd name="connsiteY20" fmla="*/ 560070 h 955834"/>
                <a:gd name="connsiteX21" fmla="*/ 140970 w 1032510"/>
                <a:gd name="connsiteY21" fmla="*/ 541020 h 955834"/>
                <a:gd name="connsiteX22" fmla="*/ 152400 w 1032510"/>
                <a:gd name="connsiteY22" fmla="*/ 541020 h 955834"/>
                <a:gd name="connsiteX23" fmla="*/ 110490 w 1032510"/>
                <a:gd name="connsiteY23" fmla="*/ 354330 h 955834"/>
                <a:gd name="connsiteX24" fmla="*/ 123825 w 1032510"/>
                <a:gd name="connsiteY24" fmla="*/ 289560 h 955834"/>
                <a:gd name="connsiteX25" fmla="*/ 139065 w 1032510"/>
                <a:gd name="connsiteY25" fmla="*/ 205264 h 955834"/>
                <a:gd name="connsiteX26" fmla="*/ 72390 w 1032510"/>
                <a:gd name="connsiteY26" fmla="*/ 198120 h 955834"/>
                <a:gd name="connsiteX27" fmla="*/ 30480 w 1032510"/>
                <a:gd name="connsiteY27" fmla="*/ 186690 h 955834"/>
                <a:gd name="connsiteX28" fmla="*/ 0 w 1032510"/>
                <a:gd name="connsiteY28" fmla="*/ 133350 h 955834"/>
                <a:gd name="connsiteX29" fmla="*/ 0 w 1032510"/>
                <a:gd name="connsiteY29" fmla="*/ 114300 h 955834"/>
                <a:gd name="connsiteX30" fmla="*/ 0 w 1032510"/>
                <a:gd name="connsiteY30" fmla="*/ 87630 h 955834"/>
                <a:gd name="connsiteX31" fmla="*/ 26670 w 1032510"/>
                <a:gd name="connsiteY31" fmla="*/ 72390 h 955834"/>
                <a:gd name="connsiteX32" fmla="*/ 64770 w 1032510"/>
                <a:gd name="connsiteY32" fmla="*/ 57150 h 955834"/>
                <a:gd name="connsiteX33" fmla="*/ 80010 w 1032510"/>
                <a:gd name="connsiteY33" fmla="*/ 38100 h 955834"/>
                <a:gd name="connsiteX34" fmla="*/ 99060 w 1032510"/>
                <a:gd name="connsiteY34" fmla="*/ 11430 h 955834"/>
                <a:gd name="connsiteX35" fmla="*/ 125730 w 1032510"/>
                <a:gd name="connsiteY35" fmla="*/ 0 h 955834"/>
                <a:gd name="connsiteX36" fmla="*/ 175260 w 1032510"/>
                <a:gd name="connsiteY36" fmla="*/ 19050 h 955834"/>
                <a:gd name="connsiteX37" fmla="*/ 209550 w 1032510"/>
                <a:gd name="connsiteY37" fmla="*/ 38100 h 955834"/>
                <a:gd name="connsiteX38" fmla="*/ 252412 w 1032510"/>
                <a:gd name="connsiteY38" fmla="*/ 53817 h 955834"/>
                <a:gd name="connsiteX39" fmla="*/ 292418 w 1032510"/>
                <a:gd name="connsiteY39" fmla="*/ 65246 h 955834"/>
                <a:gd name="connsiteX40" fmla="*/ 335280 w 1032510"/>
                <a:gd name="connsiteY40" fmla="*/ 129540 h 955834"/>
                <a:gd name="connsiteX41" fmla="*/ 331470 w 1032510"/>
                <a:gd name="connsiteY41" fmla="*/ 194310 h 955834"/>
                <a:gd name="connsiteX42" fmla="*/ 335280 w 1032510"/>
                <a:gd name="connsiteY42" fmla="*/ 259080 h 955834"/>
                <a:gd name="connsiteX43" fmla="*/ 346710 w 1032510"/>
                <a:gd name="connsiteY43" fmla="*/ 308610 h 955834"/>
                <a:gd name="connsiteX44" fmla="*/ 381000 w 1032510"/>
                <a:gd name="connsiteY44" fmla="*/ 327660 h 955834"/>
                <a:gd name="connsiteX45" fmla="*/ 449580 w 1032510"/>
                <a:gd name="connsiteY45" fmla="*/ 342900 h 955834"/>
                <a:gd name="connsiteX46" fmla="*/ 491490 w 1032510"/>
                <a:gd name="connsiteY46" fmla="*/ 339090 h 955834"/>
                <a:gd name="connsiteX47" fmla="*/ 544830 w 1032510"/>
                <a:gd name="connsiteY47" fmla="*/ 323850 h 955834"/>
                <a:gd name="connsiteX48" fmla="*/ 563880 w 1032510"/>
                <a:gd name="connsiteY48" fmla="*/ 369570 h 955834"/>
                <a:gd name="connsiteX49" fmla="*/ 601028 w 1032510"/>
                <a:gd name="connsiteY49" fmla="*/ 379095 h 955834"/>
                <a:gd name="connsiteX50" fmla="*/ 697230 w 1032510"/>
                <a:gd name="connsiteY50" fmla="*/ 335280 h 955834"/>
                <a:gd name="connsiteX51" fmla="*/ 887730 w 1032510"/>
                <a:gd name="connsiteY51" fmla="*/ 426720 h 955834"/>
                <a:gd name="connsiteX52" fmla="*/ 918210 w 1032510"/>
                <a:gd name="connsiteY52" fmla="*/ 422910 h 955834"/>
                <a:gd name="connsiteX53" fmla="*/ 967740 w 1032510"/>
                <a:gd name="connsiteY53" fmla="*/ 430530 h 955834"/>
                <a:gd name="connsiteX54" fmla="*/ 1002030 w 1032510"/>
                <a:gd name="connsiteY54" fmla="*/ 445770 h 955834"/>
                <a:gd name="connsiteX55" fmla="*/ 1028700 w 1032510"/>
                <a:gd name="connsiteY55" fmla="*/ 468630 h 955834"/>
                <a:gd name="connsiteX56" fmla="*/ 1032510 w 1032510"/>
                <a:gd name="connsiteY56" fmla="*/ 502920 h 955834"/>
                <a:gd name="connsiteX57" fmla="*/ 1005840 w 1032510"/>
                <a:gd name="connsiteY57" fmla="*/ 552450 h 955834"/>
                <a:gd name="connsiteX58" fmla="*/ 998220 w 1032510"/>
                <a:gd name="connsiteY58" fmla="*/ 579120 h 955834"/>
                <a:gd name="connsiteX59" fmla="*/ 1017270 w 1032510"/>
                <a:gd name="connsiteY59" fmla="*/ 628650 h 955834"/>
                <a:gd name="connsiteX60" fmla="*/ 1017270 w 1032510"/>
                <a:gd name="connsiteY60" fmla="*/ 659130 h 955834"/>
                <a:gd name="connsiteX61" fmla="*/ 982980 w 1032510"/>
                <a:gd name="connsiteY61" fmla="*/ 681990 h 955834"/>
                <a:gd name="connsiteX62" fmla="*/ 998220 w 1032510"/>
                <a:gd name="connsiteY62" fmla="*/ 720090 h 955834"/>
                <a:gd name="connsiteX63" fmla="*/ 986790 w 1032510"/>
                <a:gd name="connsiteY63" fmla="*/ 796290 h 955834"/>
                <a:gd name="connsiteX0" fmla="*/ 986790 w 1032510"/>
                <a:gd name="connsiteY0" fmla="*/ 796290 h 955834"/>
                <a:gd name="connsiteX1" fmla="*/ 949167 w 1032510"/>
                <a:gd name="connsiteY1" fmla="*/ 862965 h 955834"/>
                <a:gd name="connsiteX2" fmla="*/ 895350 w 1032510"/>
                <a:gd name="connsiteY2" fmla="*/ 929640 h 955834"/>
                <a:gd name="connsiteX3" fmla="*/ 879157 w 1032510"/>
                <a:gd name="connsiteY3" fmla="*/ 955834 h 955834"/>
                <a:gd name="connsiteX4" fmla="*/ 845820 w 1032510"/>
                <a:gd name="connsiteY4" fmla="*/ 952500 h 955834"/>
                <a:gd name="connsiteX5" fmla="*/ 781050 w 1032510"/>
                <a:gd name="connsiteY5" fmla="*/ 937260 h 955834"/>
                <a:gd name="connsiteX6" fmla="*/ 701040 w 1032510"/>
                <a:gd name="connsiteY6" fmla="*/ 872490 h 955834"/>
                <a:gd name="connsiteX7" fmla="*/ 548640 w 1032510"/>
                <a:gd name="connsiteY7" fmla="*/ 914400 h 955834"/>
                <a:gd name="connsiteX8" fmla="*/ 525780 w 1032510"/>
                <a:gd name="connsiteY8" fmla="*/ 868680 h 955834"/>
                <a:gd name="connsiteX9" fmla="*/ 502920 w 1032510"/>
                <a:gd name="connsiteY9" fmla="*/ 853440 h 955834"/>
                <a:gd name="connsiteX10" fmla="*/ 483870 w 1032510"/>
                <a:gd name="connsiteY10" fmla="*/ 830580 h 955834"/>
                <a:gd name="connsiteX11" fmla="*/ 426720 w 1032510"/>
                <a:gd name="connsiteY11" fmla="*/ 830580 h 955834"/>
                <a:gd name="connsiteX12" fmla="*/ 407670 w 1032510"/>
                <a:gd name="connsiteY12" fmla="*/ 842010 h 955834"/>
                <a:gd name="connsiteX13" fmla="*/ 381000 w 1032510"/>
                <a:gd name="connsiteY13" fmla="*/ 857250 h 955834"/>
                <a:gd name="connsiteX14" fmla="*/ 323850 w 1032510"/>
                <a:gd name="connsiteY14" fmla="*/ 739140 h 955834"/>
                <a:gd name="connsiteX15" fmla="*/ 247650 w 1032510"/>
                <a:gd name="connsiteY15" fmla="*/ 762000 h 955834"/>
                <a:gd name="connsiteX16" fmla="*/ 209550 w 1032510"/>
                <a:gd name="connsiteY16" fmla="*/ 735330 h 955834"/>
                <a:gd name="connsiteX17" fmla="*/ 186690 w 1032510"/>
                <a:gd name="connsiteY17" fmla="*/ 739140 h 955834"/>
                <a:gd name="connsiteX18" fmla="*/ 91440 w 1032510"/>
                <a:gd name="connsiteY18" fmla="*/ 674370 h 955834"/>
                <a:gd name="connsiteX19" fmla="*/ 87630 w 1032510"/>
                <a:gd name="connsiteY19" fmla="*/ 598170 h 955834"/>
                <a:gd name="connsiteX20" fmla="*/ 87630 w 1032510"/>
                <a:gd name="connsiteY20" fmla="*/ 560070 h 955834"/>
                <a:gd name="connsiteX21" fmla="*/ 140970 w 1032510"/>
                <a:gd name="connsiteY21" fmla="*/ 541020 h 955834"/>
                <a:gd name="connsiteX22" fmla="*/ 152400 w 1032510"/>
                <a:gd name="connsiteY22" fmla="*/ 541020 h 955834"/>
                <a:gd name="connsiteX23" fmla="*/ 110490 w 1032510"/>
                <a:gd name="connsiteY23" fmla="*/ 354330 h 955834"/>
                <a:gd name="connsiteX24" fmla="*/ 123825 w 1032510"/>
                <a:gd name="connsiteY24" fmla="*/ 289560 h 955834"/>
                <a:gd name="connsiteX25" fmla="*/ 139065 w 1032510"/>
                <a:gd name="connsiteY25" fmla="*/ 205264 h 955834"/>
                <a:gd name="connsiteX26" fmla="*/ 72390 w 1032510"/>
                <a:gd name="connsiteY26" fmla="*/ 198120 h 955834"/>
                <a:gd name="connsiteX27" fmla="*/ 30480 w 1032510"/>
                <a:gd name="connsiteY27" fmla="*/ 186690 h 955834"/>
                <a:gd name="connsiteX28" fmla="*/ 0 w 1032510"/>
                <a:gd name="connsiteY28" fmla="*/ 133350 h 955834"/>
                <a:gd name="connsiteX29" fmla="*/ 0 w 1032510"/>
                <a:gd name="connsiteY29" fmla="*/ 114300 h 955834"/>
                <a:gd name="connsiteX30" fmla="*/ 0 w 1032510"/>
                <a:gd name="connsiteY30" fmla="*/ 87630 h 955834"/>
                <a:gd name="connsiteX31" fmla="*/ 26670 w 1032510"/>
                <a:gd name="connsiteY31" fmla="*/ 72390 h 955834"/>
                <a:gd name="connsiteX32" fmla="*/ 64770 w 1032510"/>
                <a:gd name="connsiteY32" fmla="*/ 57150 h 955834"/>
                <a:gd name="connsiteX33" fmla="*/ 80010 w 1032510"/>
                <a:gd name="connsiteY33" fmla="*/ 38100 h 955834"/>
                <a:gd name="connsiteX34" fmla="*/ 99060 w 1032510"/>
                <a:gd name="connsiteY34" fmla="*/ 11430 h 955834"/>
                <a:gd name="connsiteX35" fmla="*/ 125730 w 1032510"/>
                <a:gd name="connsiteY35" fmla="*/ 0 h 955834"/>
                <a:gd name="connsiteX36" fmla="*/ 175260 w 1032510"/>
                <a:gd name="connsiteY36" fmla="*/ 19050 h 955834"/>
                <a:gd name="connsiteX37" fmla="*/ 209550 w 1032510"/>
                <a:gd name="connsiteY37" fmla="*/ 38100 h 955834"/>
                <a:gd name="connsiteX38" fmla="*/ 252412 w 1032510"/>
                <a:gd name="connsiteY38" fmla="*/ 53817 h 955834"/>
                <a:gd name="connsiteX39" fmla="*/ 292418 w 1032510"/>
                <a:gd name="connsiteY39" fmla="*/ 65246 h 955834"/>
                <a:gd name="connsiteX40" fmla="*/ 335280 w 1032510"/>
                <a:gd name="connsiteY40" fmla="*/ 129540 h 955834"/>
                <a:gd name="connsiteX41" fmla="*/ 331470 w 1032510"/>
                <a:gd name="connsiteY41" fmla="*/ 194310 h 955834"/>
                <a:gd name="connsiteX42" fmla="*/ 335280 w 1032510"/>
                <a:gd name="connsiteY42" fmla="*/ 259080 h 955834"/>
                <a:gd name="connsiteX43" fmla="*/ 346710 w 1032510"/>
                <a:gd name="connsiteY43" fmla="*/ 308610 h 955834"/>
                <a:gd name="connsiteX44" fmla="*/ 381000 w 1032510"/>
                <a:gd name="connsiteY44" fmla="*/ 327660 h 955834"/>
                <a:gd name="connsiteX45" fmla="*/ 449580 w 1032510"/>
                <a:gd name="connsiteY45" fmla="*/ 342900 h 955834"/>
                <a:gd name="connsiteX46" fmla="*/ 491490 w 1032510"/>
                <a:gd name="connsiteY46" fmla="*/ 339090 h 955834"/>
                <a:gd name="connsiteX47" fmla="*/ 544830 w 1032510"/>
                <a:gd name="connsiteY47" fmla="*/ 323850 h 955834"/>
                <a:gd name="connsiteX48" fmla="*/ 573405 w 1032510"/>
                <a:gd name="connsiteY48" fmla="*/ 374332 h 955834"/>
                <a:gd name="connsiteX49" fmla="*/ 601028 w 1032510"/>
                <a:gd name="connsiteY49" fmla="*/ 379095 h 955834"/>
                <a:gd name="connsiteX50" fmla="*/ 697230 w 1032510"/>
                <a:gd name="connsiteY50" fmla="*/ 335280 h 955834"/>
                <a:gd name="connsiteX51" fmla="*/ 887730 w 1032510"/>
                <a:gd name="connsiteY51" fmla="*/ 426720 h 955834"/>
                <a:gd name="connsiteX52" fmla="*/ 918210 w 1032510"/>
                <a:gd name="connsiteY52" fmla="*/ 422910 h 955834"/>
                <a:gd name="connsiteX53" fmla="*/ 967740 w 1032510"/>
                <a:gd name="connsiteY53" fmla="*/ 430530 h 955834"/>
                <a:gd name="connsiteX54" fmla="*/ 1002030 w 1032510"/>
                <a:gd name="connsiteY54" fmla="*/ 445770 h 955834"/>
                <a:gd name="connsiteX55" fmla="*/ 1028700 w 1032510"/>
                <a:gd name="connsiteY55" fmla="*/ 468630 h 955834"/>
                <a:gd name="connsiteX56" fmla="*/ 1032510 w 1032510"/>
                <a:gd name="connsiteY56" fmla="*/ 502920 h 955834"/>
                <a:gd name="connsiteX57" fmla="*/ 1005840 w 1032510"/>
                <a:gd name="connsiteY57" fmla="*/ 552450 h 955834"/>
                <a:gd name="connsiteX58" fmla="*/ 998220 w 1032510"/>
                <a:gd name="connsiteY58" fmla="*/ 579120 h 955834"/>
                <a:gd name="connsiteX59" fmla="*/ 1017270 w 1032510"/>
                <a:gd name="connsiteY59" fmla="*/ 628650 h 955834"/>
                <a:gd name="connsiteX60" fmla="*/ 1017270 w 1032510"/>
                <a:gd name="connsiteY60" fmla="*/ 659130 h 955834"/>
                <a:gd name="connsiteX61" fmla="*/ 982980 w 1032510"/>
                <a:gd name="connsiteY61" fmla="*/ 681990 h 955834"/>
                <a:gd name="connsiteX62" fmla="*/ 998220 w 1032510"/>
                <a:gd name="connsiteY62" fmla="*/ 720090 h 955834"/>
                <a:gd name="connsiteX63" fmla="*/ 986790 w 1032510"/>
                <a:gd name="connsiteY63" fmla="*/ 796290 h 955834"/>
                <a:gd name="connsiteX0" fmla="*/ 986790 w 1034891"/>
                <a:gd name="connsiteY0" fmla="*/ 796290 h 955834"/>
                <a:gd name="connsiteX1" fmla="*/ 949167 w 1034891"/>
                <a:gd name="connsiteY1" fmla="*/ 862965 h 955834"/>
                <a:gd name="connsiteX2" fmla="*/ 895350 w 1034891"/>
                <a:gd name="connsiteY2" fmla="*/ 929640 h 955834"/>
                <a:gd name="connsiteX3" fmla="*/ 879157 w 1034891"/>
                <a:gd name="connsiteY3" fmla="*/ 955834 h 955834"/>
                <a:gd name="connsiteX4" fmla="*/ 845820 w 1034891"/>
                <a:gd name="connsiteY4" fmla="*/ 952500 h 955834"/>
                <a:gd name="connsiteX5" fmla="*/ 781050 w 1034891"/>
                <a:gd name="connsiteY5" fmla="*/ 937260 h 955834"/>
                <a:gd name="connsiteX6" fmla="*/ 701040 w 1034891"/>
                <a:gd name="connsiteY6" fmla="*/ 872490 h 955834"/>
                <a:gd name="connsiteX7" fmla="*/ 548640 w 1034891"/>
                <a:gd name="connsiteY7" fmla="*/ 914400 h 955834"/>
                <a:gd name="connsiteX8" fmla="*/ 525780 w 1034891"/>
                <a:gd name="connsiteY8" fmla="*/ 868680 h 955834"/>
                <a:gd name="connsiteX9" fmla="*/ 502920 w 1034891"/>
                <a:gd name="connsiteY9" fmla="*/ 853440 h 955834"/>
                <a:gd name="connsiteX10" fmla="*/ 483870 w 1034891"/>
                <a:gd name="connsiteY10" fmla="*/ 830580 h 955834"/>
                <a:gd name="connsiteX11" fmla="*/ 426720 w 1034891"/>
                <a:gd name="connsiteY11" fmla="*/ 830580 h 955834"/>
                <a:gd name="connsiteX12" fmla="*/ 407670 w 1034891"/>
                <a:gd name="connsiteY12" fmla="*/ 842010 h 955834"/>
                <a:gd name="connsiteX13" fmla="*/ 381000 w 1034891"/>
                <a:gd name="connsiteY13" fmla="*/ 857250 h 955834"/>
                <a:gd name="connsiteX14" fmla="*/ 323850 w 1034891"/>
                <a:gd name="connsiteY14" fmla="*/ 739140 h 955834"/>
                <a:gd name="connsiteX15" fmla="*/ 247650 w 1034891"/>
                <a:gd name="connsiteY15" fmla="*/ 762000 h 955834"/>
                <a:gd name="connsiteX16" fmla="*/ 209550 w 1034891"/>
                <a:gd name="connsiteY16" fmla="*/ 735330 h 955834"/>
                <a:gd name="connsiteX17" fmla="*/ 186690 w 1034891"/>
                <a:gd name="connsiteY17" fmla="*/ 739140 h 955834"/>
                <a:gd name="connsiteX18" fmla="*/ 91440 w 1034891"/>
                <a:gd name="connsiteY18" fmla="*/ 674370 h 955834"/>
                <a:gd name="connsiteX19" fmla="*/ 87630 w 1034891"/>
                <a:gd name="connsiteY19" fmla="*/ 598170 h 955834"/>
                <a:gd name="connsiteX20" fmla="*/ 87630 w 1034891"/>
                <a:gd name="connsiteY20" fmla="*/ 560070 h 955834"/>
                <a:gd name="connsiteX21" fmla="*/ 140970 w 1034891"/>
                <a:gd name="connsiteY21" fmla="*/ 541020 h 955834"/>
                <a:gd name="connsiteX22" fmla="*/ 152400 w 1034891"/>
                <a:gd name="connsiteY22" fmla="*/ 541020 h 955834"/>
                <a:gd name="connsiteX23" fmla="*/ 110490 w 1034891"/>
                <a:gd name="connsiteY23" fmla="*/ 354330 h 955834"/>
                <a:gd name="connsiteX24" fmla="*/ 123825 w 1034891"/>
                <a:gd name="connsiteY24" fmla="*/ 289560 h 955834"/>
                <a:gd name="connsiteX25" fmla="*/ 139065 w 1034891"/>
                <a:gd name="connsiteY25" fmla="*/ 205264 h 955834"/>
                <a:gd name="connsiteX26" fmla="*/ 72390 w 1034891"/>
                <a:gd name="connsiteY26" fmla="*/ 198120 h 955834"/>
                <a:gd name="connsiteX27" fmla="*/ 30480 w 1034891"/>
                <a:gd name="connsiteY27" fmla="*/ 186690 h 955834"/>
                <a:gd name="connsiteX28" fmla="*/ 0 w 1034891"/>
                <a:gd name="connsiteY28" fmla="*/ 133350 h 955834"/>
                <a:gd name="connsiteX29" fmla="*/ 0 w 1034891"/>
                <a:gd name="connsiteY29" fmla="*/ 114300 h 955834"/>
                <a:gd name="connsiteX30" fmla="*/ 0 w 1034891"/>
                <a:gd name="connsiteY30" fmla="*/ 87630 h 955834"/>
                <a:gd name="connsiteX31" fmla="*/ 26670 w 1034891"/>
                <a:gd name="connsiteY31" fmla="*/ 72390 h 955834"/>
                <a:gd name="connsiteX32" fmla="*/ 64770 w 1034891"/>
                <a:gd name="connsiteY32" fmla="*/ 57150 h 955834"/>
                <a:gd name="connsiteX33" fmla="*/ 80010 w 1034891"/>
                <a:gd name="connsiteY33" fmla="*/ 38100 h 955834"/>
                <a:gd name="connsiteX34" fmla="*/ 99060 w 1034891"/>
                <a:gd name="connsiteY34" fmla="*/ 11430 h 955834"/>
                <a:gd name="connsiteX35" fmla="*/ 125730 w 1034891"/>
                <a:gd name="connsiteY35" fmla="*/ 0 h 955834"/>
                <a:gd name="connsiteX36" fmla="*/ 175260 w 1034891"/>
                <a:gd name="connsiteY36" fmla="*/ 19050 h 955834"/>
                <a:gd name="connsiteX37" fmla="*/ 209550 w 1034891"/>
                <a:gd name="connsiteY37" fmla="*/ 38100 h 955834"/>
                <a:gd name="connsiteX38" fmla="*/ 252412 w 1034891"/>
                <a:gd name="connsiteY38" fmla="*/ 53817 h 955834"/>
                <a:gd name="connsiteX39" fmla="*/ 292418 w 1034891"/>
                <a:gd name="connsiteY39" fmla="*/ 65246 h 955834"/>
                <a:gd name="connsiteX40" fmla="*/ 335280 w 1034891"/>
                <a:gd name="connsiteY40" fmla="*/ 129540 h 955834"/>
                <a:gd name="connsiteX41" fmla="*/ 331470 w 1034891"/>
                <a:gd name="connsiteY41" fmla="*/ 194310 h 955834"/>
                <a:gd name="connsiteX42" fmla="*/ 335280 w 1034891"/>
                <a:gd name="connsiteY42" fmla="*/ 259080 h 955834"/>
                <a:gd name="connsiteX43" fmla="*/ 346710 w 1034891"/>
                <a:gd name="connsiteY43" fmla="*/ 308610 h 955834"/>
                <a:gd name="connsiteX44" fmla="*/ 381000 w 1034891"/>
                <a:gd name="connsiteY44" fmla="*/ 327660 h 955834"/>
                <a:gd name="connsiteX45" fmla="*/ 449580 w 1034891"/>
                <a:gd name="connsiteY45" fmla="*/ 342900 h 955834"/>
                <a:gd name="connsiteX46" fmla="*/ 491490 w 1034891"/>
                <a:gd name="connsiteY46" fmla="*/ 339090 h 955834"/>
                <a:gd name="connsiteX47" fmla="*/ 544830 w 1034891"/>
                <a:gd name="connsiteY47" fmla="*/ 323850 h 955834"/>
                <a:gd name="connsiteX48" fmla="*/ 573405 w 1034891"/>
                <a:gd name="connsiteY48" fmla="*/ 374332 h 955834"/>
                <a:gd name="connsiteX49" fmla="*/ 601028 w 1034891"/>
                <a:gd name="connsiteY49" fmla="*/ 379095 h 955834"/>
                <a:gd name="connsiteX50" fmla="*/ 697230 w 1034891"/>
                <a:gd name="connsiteY50" fmla="*/ 335280 h 955834"/>
                <a:gd name="connsiteX51" fmla="*/ 887730 w 1034891"/>
                <a:gd name="connsiteY51" fmla="*/ 426720 h 955834"/>
                <a:gd name="connsiteX52" fmla="*/ 918210 w 1034891"/>
                <a:gd name="connsiteY52" fmla="*/ 422910 h 955834"/>
                <a:gd name="connsiteX53" fmla="*/ 967740 w 1034891"/>
                <a:gd name="connsiteY53" fmla="*/ 430530 h 955834"/>
                <a:gd name="connsiteX54" fmla="*/ 1002030 w 1034891"/>
                <a:gd name="connsiteY54" fmla="*/ 445770 h 955834"/>
                <a:gd name="connsiteX55" fmla="*/ 1028700 w 1034891"/>
                <a:gd name="connsiteY55" fmla="*/ 468630 h 955834"/>
                <a:gd name="connsiteX56" fmla="*/ 1034891 w 1034891"/>
                <a:gd name="connsiteY56" fmla="*/ 507683 h 955834"/>
                <a:gd name="connsiteX57" fmla="*/ 1005840 w 1034891"/>
                <a:gd name="connsiteY57" fmla="*/ 552450 h 955834"/>
                <a:gd name="connsiteX58" fmla="*/ 998220 w 1034891"/>
                <a:gd name="connsiteY58" fmla="*/ 579120 h 955834"/>
                <a:gd name="connsiteX59" fmla="*/ 1017270 w 1034891"/>
                <a:gd name="connsiteY59" fmla="*/ 628650 h 955834"/>
                <a:gd name="connsiteX60" fmla="*/ 1017270 w 1034891"/>
                <a:gd name="connsiteY60" fmla="*/ 659130 h 955834"/>
                <a:gd name="connsiteX61" fmla="*/ 982980 w 1034891"/>
                <a:gd name="connsiteY61" fmla="*/ 681990 h 955834"/>
                <a:gd name="connsiteX62" fmla="*/ 998220 w 1034891"/>
                <a:gd name="connsiteY62" fmla="*/ 720090 h 955834"/>
                <a:gd name="connsiteX63" fmla="*/ 986790 w 1034891"/>
                <a:gd name="connsiteY63" fmla="*/ 796290 h 955834"/>
                <a:gd name="connsiteX0" fmla="*/ 986790 w 1034891"/>
                <a:gd name="connsiteY0" fmla="*/ 796290 h 955834"/>
                <a:gd name="connsiteX1" fmla="*/ 949167 w 1034891"/>
                <a:gd name="connsiteY1" fmla="*/ 862965 h 955834"/>
                <a:gd name="connsiteX2" fmla="*/ 895350 w 1034891"/>
                <a:gd name="connsiteY2" fmla="*/ 929640 h 955834"/>
                <a:gd name="connsiteX3" fmla="*/ 879157 w 1034891"/>
                <a:gd name="connsiteY3" fmla="*/ 955834 h 955834"/>
                <a:gd name="connsiteX4" fmla="*/ 845820 w 1034891"/>
                <a:gd name="connsiteY4" fmla="*/ 952500 h 955834"/>
                <a:gd name="connsiteX5" fmla="*/ 781050 w 1034891"/>
                <a:gd name="connsiteY5" fmla="*/ 937260 h 955834"/>
                <a:gd name="connsiteX6" fmla="*/ 701040 w 1034891"/>
                <a:gd name="connsiteY6" fmla="*/ 872490 h 955834"/>
                <a:gd name="connsiteX7" fmla="*/ 548640 w 1034891"/>
                <a:gd name="connsiteY7" fmla="*/ 914400 h 955834"/>
                <a:gd name="connsiteX8" fmla="*/ 525780 w 1034891"/>
                <a:gd name="connsiteY8" fmla="*/ 868680 h 955834"/>
                <a:gd name="connsiteX9" fmla="*/ 502920 w 1034891"/>
                <a:gd name="connsiteY9" fmla="*/ 853440 h 955834"/>
                <a:gd name="connsiteX10" fmla="*/ 483870 w 1034891"/>
                <a:gd name="connsiteY10" fmla="*/ 830580 h 955834"/>
                <a:gd name="connsiteX11" fmla="*/ 426720 w 1034891"/>
                <a:gd name="connsiteY11" fmla="*/ 830580 h 955834"/>
                <a:gd name="connsiteX12" fmla="*/ 407670 w 1034891"/>
                <a:gd name="connsiteY12" fmla="*/ 842010 h 955834"/>
                <a:gd name="connsiteX13" fmla="*/ 381000 w 1034891"/>
                <a:gd name="connsiteY13" fmla="*/ 857250 h 955834"/>
                <a:gd name="connsiteX14" fmla="*/ 323850 w 1034891"/>
                <a:gd name="connsiteY14" fmla="*/ 739140 h 955834"/>
                <a:gd name="connsiteX15" fmla="*/ 247650 w 1034891"/>
                <a:gd name="connsiteY15" fmla="*/ 762000 h 955834"/>
                <a:gd name="connsiteX16" fmla="*/ 209550 w 1034891"/>
                <a:gd name="connsiteY16" fmla="*/ 735330 h 955834"/>
                <a:gd name="connsiteX17" fmla="*/ 186690 w 1034891"/>
                <a:gd name="connsiteY17" fmla="*/ 739140 h 955834"/>
                <a:gd name="connsiteX18" fmla="*/ 91440 w 1034891"/>
                <a:gd name="connsiteY18" fmla="*/ 674370 h 955834"/>
                <a:gd name="connsiteX19" fmla="*/ 87630 w 1034891"/>
                <a:gd name="connsiteY19" fmla="*/ 598170 h 955834"/>
                <a:gd name="connsiteX20" fmla="*/ 87630 w 1034891"/>
                <a:gd name="connsiteY20" fmla="*/ 560070 h 955834"/>
                <a:gd name="connsiteX21" fmla="*/ 140970 w 1034891"/>
                <a:gd name="connsiteY21" fmla="*/ 541020 h 955834"/>
                <a:gd name="connsiteX22" fmla="*/ 152400 w 1034891"/>
                <a:gd name="connsiteY22" fmla="*/ 541020 h 955834"/>
                <a:gd name="connsiteX23" fmla="*/ 110490 w 1034891"/>
                <a:gd name="connsiteY23" fmla="*/ 354330 h 955834"/>
                <a:gd name="connsiteX24" fmla="*/ 123825 w 1034891"/>
                <a:gd name="connsiteY24" fmla="*/ 289560 h 955834"/>
                <a:gd name="connsiteX25" fmla="*/ 139065 w 1034891"/>
                <a:gd name="connsiteY25" fmla="*/ 205264 h 955834"/>
                <a:gd name="connsiteX26" fmla="*/ 72390 w 1034891"/>
                <a:gd name="connsiteY26" fmla="*/ 198120 h 955834"/>
                <a:gd name="connsiteX27" fmla="*/ 30480 w 1034891"/>
                <a:gd name="connsiteY27" fmla="*/ 186690 h 955834"/>
                <a:gd name="connsiteX28" fmla="*/ 0 w 1034891"/>
                <a:gd name="connsiteY28" fmla="*/ 133350 h 955834"/>
                <a:gd name="connsiteX29" fmla="*/ 0 w 1034891"/>
                <a:gd name="connsiteY29" fmla="*/ 114300 h 955834"/>
                <a:gd name="connsiteX30" fmla="*/ 0 w 1034891"/>
                <a:gd name="connsiteY30" fmla="*/ 87630 h 955834"/>
                <a:gd name="connsiteX31" fmla="*/ 26670 w 1034891"/>
                <a:gd name="connsiteY31" fmla="*/ 72390 h 955834"/>
                <a:gd name="connsiteX32" fmla="*/ 64770 w 1034891"/>
                <a:gd name="connsiteY32" fmla="*/ 57150 h 955834"/>
                <a:gd name="connsiteX33" fmla="*/ 80010 w 1034891"/>
                <a:gd name="connsiteY33" fmla="*/ 38100 h 955834"/>
                <a:gd name="connsiteX34" fmla="*/ 99060 w 1034891"/>
                <a:gd name="connsiteY34" fmla="*/ 11430 h 955834"/>
                <a:gd name="connsiteX35" fmla="*/ 125730 w 1034891"/>
                <a:gd name="connsiteY35" fmla="*/ 0 h 955834"/>
                <a:gd name="connsiteX36" fmla="*/ 175260 w 1034891"/>
                <a:gd name="connsiteY36" fmla="*/ 19050 h 955834"/>
                <a:gd name="connsiteX37" fmla="*/ 209550 w 1034891"/>
                <a:gd name="connsiteY37" fmla="*/ 38100 h 955834"/>
                <a:gd name="connsiteX38" fmla="*/ 252412 w 1034891"/>
                <a:gd name="connsiteY38" fmla="*/ 53817 h 955834"/>
                <a:gd name="connsiteX39" fmla="*/ 292418 w 1034891"/>
                <a:gd name="connsiteY39" fmla="*/ 65246 h 955834"/>
                <a:gd name="connsiteX40" fmla="*/ 335280 w 1034891"/>
                <a:gd name="connsiteY40" fmla="*/ 129540 h 955834"/>
                <a:gd name="connsiteX41" fmla="*/ 331470 w 1034891"/>
                <a:gd name="connsiteY41" fmla="*/ 194310 h 955834"/>
                <a:gd name="connsiteX42" fmla="*/ 335280 w 1034891"/>
                <a:gd name="connsiteY42" fmla="*/ 259080 h 955834"/>
                <a:gd name="connsiteX43" fmla="*/ 346710 w 1034891"/>
                <a:gd name="connsiteY43" fmla="*/ 308610 h 955834"/>
                <a:gd name="connsiteX44" fmla="*/ 381000 w 1034891"/>
                <a:gd name="connsiteY44" fmla="*/ 327660 h 955834"/>
                <a:gd name="connsiteX45" fmla="*/ 449580 w 1034891"/>
                <a:gd name="connsiteY45" fmla="*/ 342900 h 955834"/>
                <a:gd name="connsiteX46" fmla="*/ 491490 w 1034891"/>
                <a:gd name="connsiteY46" fmla="*/ 339090 h 955834"/>
                <a:gd name="connsiteX47" fmla="*/ 544830 w 1034891"/>
                <a:gd name="connsiteY47" fmla="*/ 323850 h 955834"/>
                <a:gd name="connsiteX48" fmla="*/ 573405 w 1034891"/>
                <a:gd name="connsiteY48" fmla="*/ 374332 h 955834"/>
                <a:gd name="connsiteX49" fmla="*/ 601028 w 1034891"/>
                <a:gd name="connsiteY49" fmla="*/ 379095 h 955834"/>
                <a:gd name="connsiteX50" fmla="*/ 697230 w 1034891"/>
                <a:gd name="connsiteY50" fmla="*/ 335280 h 955834"/>
                <a:gd name="connsiteX51" fmla="*/ 887730 w 1034891"/>
                <a:gd name="connsiteY51" fmla="*/ 426720 h 955834"/>
                <a:gd name="connsiteX52" fmla="*/ 918210 w 1034891"/>
                <a:gd name="connsiteY52" fmla="*/ 422910 h 955834"/>
                <a:gd name="connsiteX53" fmla="*/ 967740 w 1034891"/>
                <a:gd name="connsiteY53" fmla="*/ 430530 h 955834"/>
                <a:gd name="connsiteX54" fmla="*/ 1002030 w 1034891"/>
                <a:gd name="connsiteY54" fmla="*/ 445770 h 955834"/>
                <a:gd name="connsiteX55" fmla="*/ 1028700 w 1034891"/>
                <a:gd name="connsiteY55" fmla="*/ 468630 h 955834"/>
                <a:gd name="connsiteX56" fmla="*/ 1034891 w 1034891"/>
                <a:gd name="connsiteY56" fmla="*/ 507683 h 955834"/>
                <a:gd name="connsiteX57" fmla="*/ 1012983 w 1034891"/>
                <a:gd name="connsiteY57" fmla="*/ 552450 h 955834"/>
                <a:gd name="connsiteX58" fmla="*/ 998220 w 1034891"/>
                <a:gd name="connsiteY58" fmla="*/ 579120 h 955834"/>
                <a:gd name="connsiteX59" fmla="*/ 1017270 w 1034891"/>
                <a:gd name="connsiteY59" fmla="*/ 628650 h 955834"/>
                <a:gd name="connsiteX60" fmla="*/ 1017270 w 1034891"/>
                <a:gd name="connsiteY60" fmla="*/ 659130 h 955834"/>
                <a:gd name="connsiteX61" fmla="*/ 982980 w 1034891"/>
                <a:gd name="connsiteY61" fmla="*/ 681990 h 955834"/>
                <a:gd name="connsiteX62" fmla="*/ 998220 w 1034891"/>
                <a:gd name="connsiteY62" fmla="*/ 720090 h 955834"/>
                <a:gd name="connsiteX63" fmla="*/ 986790 w 1034891"/>
                <a:gd name="connsiteY63" fmla="*/ 796290 h 955834"/>
                <a:gd name="connsiteX0" fmla="*/ 986790 w 1034891"/>
                <a:gd name="connsiteY0" fmla="*/ 796290 h 955834"/>
                <a:gd name="connsiteX1" fmla="*/ 949167 w 1034891"/>
                <a:gd name="connsiteY1" fmla="*/ 862965 h 955834"/>
                <a:gd name="connsiteX2" fmla="*/ 895350 w 1034891"/>
                <a:gd name="connsiteY2" fmla="*/ 929640 h 955834"/>
                <a:gd name="connsiteX3" fmla="*/ 879157 w 1034891"/>
                <a:gd name="connsiteY3" fmla="*/ 955834 h 955834"/>
                <a:gd name="connsiteX4" fmla="*/ 845820 w 1034891"/>
                <a:gd name="connsiteY4" fmla="*/ 952500 h 955834"/>
                <a:gd name="connsiteX5" fmla="*/ 781050 w 1034891"/>
                <a:gd name="connsiteY5" fmla="*/ 937260 h 955834"/>
                <a:gd name="connsiteX6" fmla="*/ 701040 w 1034891"/>
                <a:gd name="connsiteY6" fmla="*/ 872490 h 955834"/>
                <a:gd name="connsiteX7" fmla="*/ 548640 w 1034891"/>
                <a:gd name="connsiteY7" fmla="*/ 914400 h 955834"/>
                <a:gd name="connsiteX8" fmla="*/ 525780 w 1034891"/>
                <a:gd name="connsiteY8" fmla="*/ 868680 h 955834"/>
                <a:gd name="connsiteX9" fmla="*/ 502920 w 1034891"/>
                <a:gd name="connsiteY9" fmla="*/ 853440 h 955834"/>
                <a:gd name="connsiteX10" fmla="*/ 483870 w 1034891"/>
                <a:gd name="connsiteY10" fmla="*/ 830580 h 955834"/>
                <a:gd name="connsiteX11" fmla="*/ 426720 w 1034891"/>
                <a:gd name="connsiteY11" fmla="*/ 830580 h 955834"/>
                <a:gd name="connsiteX12" fmla="*/ 407670 w 1034891"/>
                <a:gd name="connsiteY12" fmla="*/ 842010 h 955834"/>
                <a:gd name="connsiteX13" fmla="*/ 381000 w 1034891"/>
                <a:gd name="connsiteY13" fmla="*/ 857250 h 955834"/>
                <a:gd name="connsiteX14" fmla="*/ 323850 w 1034891"/>
                <a:gd name="connsiteY14" fmla="*/ 739140 h 955834"/>
                <a:gd name="connsiteX15" fmla="*/ 247650 w 1034891"/>
                <a:gd name="connsiteY15" fmla="*/ 762000 h 955834"/>
                <a:gd name="connsiteX16" fmla="*/ 209550 w 1034891"/>
                <a:gd name="connsiteY16" fmla="*/ 735330 h 955834"/>
                <a:gd name="connsiteX17" fmla="*/ 186690 w 1034891"/>
                <a:gd name="connsiteY17" fmla="*/ 739140 h 955834"/>
                <a:gd name="connsiteX18" fmla="*/ 91440 w 1034891"/>
                <a:gd name="connsiteY18" fmla="*/ 674370 h 955834"/>
                <a:gd name="connsiteX19" fmla="*/ 87630 w 1034891"/>
                <a:gd name="connsiteY19" fmla="*/ 598170 h 955834"/>
                <a:gd name="connsiteX20" fmla="*/ 87630 w 1034891"/>
                <a:gd name="connsiteY20" fmla="*/ 560070 h 955834"/>
                <a:gd name="connsiteX21" fmla="*/ 140970 w 1034891"/>
                <a:gd name="connsiteY21" fmla="*/ 541020 h 955834"/>
                <a:gd name="connsiteX22" fmla="*/ 152400 w 1034891"/>
                <a:gd name="connsiteY22" fmla="*/ 541020 h 955834"/>
                <a:gd name="connsiteX23" fmla="*/ 110490 w 1034891"/>
                <a:gd name="connsiteY23" fmla="*/ 354330 h 955834"/>
                <a:gd name="connsiteX24" fmla="*/ 123825 w 1034891"/>
                <a:gd name="connsiteY24" fmla="*/ 289560 h 955834"/>
                <a:gd name="connsiteX25" fmla="*/ 139065 w 1034891"/>
                <a:gd name="connsiteY25" fmla="*/ 205264 h 955834"/>
                <a:gd name="connsiteX26" fmla="*/ 72390 w 1034891"/>
                <a:gd name="connsiteY26" fmla="*/ 198120 h 955834"/>
                <a:gd name="connsiteX27" fmla="*/ 30480 w 1034891"/>
                <a:gd name="connsiteY27" fmla="*/ 186690 h 955834"/>
                <a:gd name="connsiteX28" fmla="*/ 0 w 1034891"/>
                <a:gd name="connsiteY28" fmla="*/ 133350 h 955834"/>
                <a:gd name="connsiteX29" fmla="*/ 0 w 1034891"/>
                <a:gd name="connsiteY29" fmla="*/ 114300 h 955834"/>
                <a:gd name="connsiteX30" fmla="*/ 0 w 1034891"/>
                <a:gd name="connsiteY30" fmla="*/ 87630 h 955834"/>
                <a:gd name="connsiteX31" fmla="*/ 26670 w 1034891"/>
                <a:gd name="connsiteY31" fmla="*/ 72390 h 955834"/>
                <a:gd name="connsiteX32" fmla="*/ 64770 w 1034891"/>
                <a:gd name="connsiteY32" fmla="*/ 57150 h 955834"/>
                <a:gd name="connsiteX33" fmla="*/ 80010 w 1034891"/>
                <a:gd name="connsiteY33" fmla="*/ 38100 h 955834"/>
                <a:gd name="connsiteX34" fmla="*/ 99060 w 1034891"/>
                <a:gd name="connsiteY34" fmla="*/ 11430 h 955834"/>
                <a:gd name="connsiteX35" fmla="*/ 125730 w 1034891"/>
                <a:gd name="connsiteY35" fmla="*/ 0 h 955834"/>
                <a:gd name="connsiteX36" fmla="*/ 175260 w 1034891"/>
                <a:gd name="connsiteY36" fmla="*/ 19050 h 955834"/>
                <a:gd name="connsiteX37" fmla="*/ 209550 w 1034891"/>
                <a:gd name="connsiteY37" fmla="*/ 38100 h 955834"/>
                <a:gd name="connsiteX38" fmla="*/ 252412 w 1034891"/>
                <a:gd name="connsiteY38" fmla="*/ 53817 h 955834"/>
                <a:gd name="connsiteX39" fmla="*/ 292418 w 1034891"/>
                <a:gd name="connsiteY39" fmla="*/ 65246 h 955834"/>
                <a:gd name="connsiteX40" fmla="*/ 335280 w 1034891"/>
                <a:gd name="connsiteY40" fmla="*/ 129540 h 955834"/>
                <a:gd name="connsiteX41" fmla="*/ 331470 w 1034891"/>
                <a:gd name="connsiteY41" fmla="*/ 194310 h 955834"/>
                <a:gd name="connsiteX42" fmla="*/ 335280 w 1034891"/>
                <a:gd name="connsiteY42" fmla="*/ 259080 h 955834"/>
                <a:gd name="connsiteX43" fmla="*/ 346710 w 1034891"/>
                <a:gd name="connsiteY43" fmla="*/ 308610 h 955834"/>
                <a:gd name="connsiteX44" fmla="*/ 381000 w 1034891"/>
                <a:gd name="connsiteY44" fmla="*/ 327660 h 955834"/>
                <a:gd name="connsiteX45" fmla="*/ 449580 w 1034891"/>
                <a:gd name="connsiteY45" fmla="*/ 342900 h 955834"/>
                <a:gd name="connsiteX46" fmla="*/ 491490 w 1034891"/>
                <a:gd name="connsiteY46" fmla="*/ 339090 h 955834"/>
                <a:gd name="connsiteX47" fmla="*/ 544830 w 1034891"/>
                <a:gd name="connsiteY47" fmla="*/ 323850 h 955834"/>
                <a:gd name="connsiteX48" fmla="*/ 573405 w 1034891"/>
                <a:gd name="connsiteY48" fmla="*/ 374332 h 955834"/>
                <a:gd name="connsiteX49" fmla="*/ 601028 w 1034891"/>
                <a:gd name="connsiteY49" fmla="*/ 379095 h 955834"/>
                <a:gd name="connsiteX50" fmla="*/ 697230 w 1034891"/>
                <a:gd name="connsiteY50" fmla="*/ 335280 h 955834"/>
                <a:gd name="connsiteX51" fmla="*/ 887730 w 1034891"/>
                <a:gd name="connsiteY51" fmla="*/ 426720 h 955834"/>
                <a:gd name="connsiteX52" fmla="*/ 918210 w 1034891"/>
                <a:gd name="connsiteY52" fmla="*/ 422910 h 955834"/>
                <a:gd name="connsiteX53" fmla="*/ 967740 w 1034891"/>
                <a:gd name="connsiteY53" fmla="*/ 430530 h 955834"/>
                <a:gd name="connsiteX54" fmla="*/ 1002030 w 1034891"/>
                <a:gd name="connsiteY54" fmla="*/ 445770 h 955834"/>
                <a:gd name="connsiteX55" fmla="*/ 1028700 w 1034891"/>
                <a:gd name="connsiteY55" fmla="*/ 468630 h 955834"/>
                <a:gd name="connsiteX56" fmla="*/ 1034891 w 1034891"/>
                <a:gd name="connsiteY56" fmla="*/ 507683 h 955834"/>
                <a:gd name="connsiteX57" fmla="*/ 1012983 w 1034891"/>
                <a:gd name="connsiteY57" fmla="*/ 552450 h 955834"/>
                <a:gd name="connsiteX58" fmla="*/ 998220 w 1034891"/>
                <a:gd name="connsiteY58" fmla="*/ 579120 h 955834"/>
                <a:gd name="connsiteX59" fmla="*/ 1031558 w 1034891"/>
                <a:gd name="connsiteY59" fmla="*/ 628650 h 955834"/>
                <a:gd name="connsiteX60" fmla="*/ 1017270 w 1034891"/>
                <a:gd name="connsiteY60" fmla="*/ 659130 h 955834"/>
                <a:gd name="connsiteX61" fmla="*/ 982980 w 1034891"/>
                <a:gd name="connsiteY61" fmla="*/ 681990 h 955834"/>
                <a:gd name="connsiteX62" fmla="*/ 998220 w 1034891"/>
                <a:gd name="connsiteY62" fmla="*/ 720090 h 955834"/>
                <a:gd name="connsiteX63" fmla="*/ 986790 w 1034891"/>
                <a:gd name="connsiteY63" fmla="*/ 796290 h 955834"/>
                <a:gd name="connsiteX0" fmla="*/ 986790 w 1034891"/>
                <a:gd name="connsiteY0" fmla="*/ 796290 h 955834"/>
                <a:gd name="connsiteX1" fmla="*/ 949167 w 1034891"/>
                <a:gd name="connsiteY1" fmla="*/ 862965 h 955834"/>
                <a:gd name="connsiteX2" fmla="*/ 895350 w 1034891"/>
                <a:gd name="connsiteY2" fmla="*/ 929640 h 955834"/>
                <a:gd name="connsiteX3" fmla="*/ 879157 w 1034891"/>
                <a:gd name="connsiteY3" fmla="*/ 955834 h 955834"/>
                <a:gd name="connsiteX4" fmla="*/ 845820 w 1034891"/>
                <a:gd name="connsiteY4" fmla="*/ 952500 h 955834"/>
                <a:gd name="connsiteX5" fmla="*/ 781050 w 1034891"/>
                <a:gd name="connsiteY5" fmla="*/ 937260 h 955834"/>
                <a:gd name="connsiteX6" fmla="*/ 701040 w 1034891"/>
                <a:gd name="connsiteY6" fmla="*/ 872490 h 955834"/>
                <a:gd name="connsiteX7" fmla="*/ 548640 w 1034891"/>
                <a:gd name="connsiteY7" fmla="*/ 914400 h 955834"/>
                <a:gd name="connsiteX8" fmla="*/ 525780 w 1034891"/>
                <a:gd name="connsiteY8" fmla="*/ 868680 h 955834"/>
                <a:gd name="connsiteX9" fmla="*/ 502920 w 1034891"/>
                <a:gd name="connsiteY9" fmla="*/ 853440 h 955834"/>
                <a:gd name="connsiteX10" fmla="*/ 483870 w 1034891"/>
                <a:gd name="connsiteY10" fmla="*/ 830580 h 955834"/>
                <a:gd name="connsiteX11" fmla="*/ 426720 w 1034891"/>
                <a:gd name="connsiteY11" fmla="*/ 830580 h 955834"/>
                <a:gd name="connsiteX12" fmla="*/ 407670 w 1034891"/>
                <a:gd name="connsiteY12" fmla="*/ 842010 h 955834"/>
                <a:gd name="connsiteX13" fmla="*/ 381000 w 1034891"/>
                <a:gd name="connsiteY13" fmla="*/ 857250 h 955834"/>
                <a:gd name="connsiteX14" fmla="*/ 323850 w 1034891"/>
                <a:gd name="connsiteY14" fmla="*/ 739140 h 955834"/>
                <a:gd name="connsiteX15" fmla="*/ 247650 w 1034891"/>
                <a:gd name="connsiteY15" fmla="*/ 762000 h 955834"/>
                <a:gd name="connsiteX16" fmla="*/ 209550 w 1034891"/>
                <a:gd name="connsiteY16" fmla="*/ 735330 h 955834"/>
                <a:gd name="connsiteX17" fmla="*/ 186690 w 1034891"/>
                <a:gd name="connsiteY17" fmla="*/ 739140 h 955834"/>
                <a:gd name="connsiteX18" fmla="*/ 91440 w 1034891"/>
                <a:gd name="connsiteY18" fmla="*/ 674370 h 955834"/>
                <a:gd name="connsiteX19" fmla="*/ 87630 w 1034891"/>
                <a:gd name="connsiteY19" fmla="*/ 598170 h 955834"/>
                <a:gd name="connsiteX20" fmla="*/ 87630 w 1034891"/>
                <a:gd name="connsiteY20" fmla="*/ 560070 h 955834"/>
                <a:gd name="connsiteX21" fmla="*/ 140970 w 1034891"/>
                <a:gd name="connsiteY21" fmla="*/ 541020 h 955834"/>
                <a:gd name="connsiteX22" fmla="*/ 152400 w 1034891"/>
                <a:gd name="connsiteY22" fmla="*/ 541020 h 955834"/>
                <a:gd name="connsiteX23" fmla="*/ 110490 w 1034891"/>
                <a:gd name="connsiteY23" fmla="*/ 354330 h 955834"/>
                <a:gd name="connsiteX24" fmla="*/ 123825 w 1034891"/>
                <a:gd name="connsiteY24" fmla="*/ 289560 h 955834"/>
                <a:gd name="connsiteX25" fmla="*/ 139065 w 1034891"/>
                <a:gd name="connsiteY25" fmla="*/ 205264 h 955834"/>
                <a:gd name="connsiteX26" fmla="*/ 72390 w 1034891"/>
                <a:gd name="connsiteY26" fmla="*/ 198120 h 955834"/>
                <a:gd name="connsiteX27" fmla="*/ 30480 w 1034891"/>
                <a:gd name="connsiteY27" fmla="*/ 186690 h 955834"/>
                <a:gd name="connsiteX28" fmla="*/ 0 w 1034891"/>
                <a:gd name="connsiteY28" fmla="*/ 133350 h 955834"/>
                <a:gd name="connsiteX29" fmla="*/ 0 w 1034891"/>
                <a:gd name="connsiteY29" fmla="*/ 114300 h 955834"/>
                <a:gd name="connsiteX30" fmla="*/ 0 w 1034891"/>
                <a:gd name="connsiteY30" fmla="*/ 87630 h 955834"/>
                <a:gd name="connsiteX31" fmla="*/ 26670 w 1034891"/>
                <a:gd name="connsiteY31" fmla="*/ 72390 h 955834"/>
                <a:gd name="connsiteX32" fmla="*/ 64770 w 1034891"/>
                <a:gd name="connsiteY32" fmla="*/ 57150 h 955834"/>
                <a:gd name="connsiteX33" fmla="*/ 80010 w 1034891"/>
                <a:gd name="connsiteY33" fmla="*/ 38100 h 955834"/>
                <a:gd name="connsiteX34" fmla="*/ 99060 w 1034891"/>
                <a:gd name="connsiteY34" fmla="*/ 11430 h 955834"/>
                <a:gd name="connsiteX35" fmla="*/ 125730 w 1034891"/>
                <a:gd name="connsiteY35" fmla="*/ 0 h 955834"/>
                <a:gd name="connsiteX36" fmla="*/ 175260 w 1034891"/>
                <a:gd name="connsiteY36" fmla="*/ 19050 h 955834"/>
                <a:gd name="connsiteX37" fmla="*/ 209550 w 1034891"/>
                <a:gd name="connsiteY37" fmla="*/ 38100 h 955834"/>
                <a:gd name="connsiteX38" fmla="*/ 252412 w 1034891"/>
                <a:gd name="connsiteY38" fmla="*/ 53817 h 955834"/>
                <a:gd name="connsiteX39" fmla="*/ 292418 w 1034891"/>
                <a:gd name="connsiteY39" fmla="*/ 65246 h 955834"/>
                <a:gd name="connsiteX40" fmla="*/ 335280 w 1034891"/>
                <a:gd name="connsiteY40" fmla="*/ 129540 h 955834"/>
                <a:gd name="connsiteX41" fmla="*/ 331470 w 1034891"/>
                <a:gd name="connsiteY41" fmla="*/ 194310 h 955834"/>
                <a:gd name="connsiteX42" fmla="*/ 335280 w 1034891"/>
                <a:gd name="connsiteY42" fmla="*/ 259080 h 955834"/>
                <a:gd name="connsiteX43" fmla="*/ 346710 w 1034891"/>
                <a:gd name="connsiteY43" fmla="*/ 308610 h 955834"/>
                <a:gd name="connsiteX44" fmla="*/ 381000 w 1034891"/>
                <a:gd name="connsiteY44" fmla="*/ 327660 h 955834"/>
                <a:gd name="connsiteX45" fmla="*/ 449580 w 1034891"/>
                <a:gd name="connsiteY45" fmla="*/ 342900 h 955834"/>
                <a:gd name="connsiteX46" fmla="*/ 491490 w 1034891"/>
                <a:gd name="connsiteY46" fmla="*/ 339090 h 955834"/>
                <a:gd name="connsiteX47" fmla="*/ 544830 w 1034891"/>
                <a:gd name="connsiteY47" fmla="*/ 323850 h 955834"/>
                <a:gd name="connsiteX48" fmla="*/ 573405 w 1034891"/>
                <a:gd name="connsiteY48" fmla="*/ 374332 h 955834"/>
                <a:gd name="connsiteX49" fmla="*/ 601028 w 1034891"/>
                <a:gd name="connsiteY49" fmla="*/ 379095 h 955834"/>
                <a:gd name="connsiteX50" fmla="*/ 697230 w 1034891"/>
                <a:gd name="connsiteY50" fmla="*/ 335280 h 955834"/>
                <a:gd name="connsiteX51" fmla="*/ 887730 w 1034891"/>
                <a:gd name="connsiteY51" fmla="*/ 426720 h 955834"/>
                <a:gd name="connsiteX52" fmla="*/ 918210 w 1034891"/>
                <a:gd name="connsiteY52" fmla="*/ 422910 h 955834"/>
                <a:gd name="connsiteX53" fmla="*/ 967740 w 1034891"/>
                <a:gd name="connsiteY53" fmla="*/ 430530 h 955834"/>
                <a:gd name="connsiteX54" fmla="*/ 1002030 w 1034891"/>
                <a:gd name="connsiteY54" fmla="*/ 445770 h 955834"/>
                <a:gd name="connsiteX55" fmla="*/ 1028700 w 1034891"/>
                <a:gd name="connsiteY55" fmla="*/ 468630 h 955834"/>
                <a:gd name="connsiteX56" fmla="*/ 1034891 w 1034891"/>
                <a:gd name="connsiteY56" fmla="*/ 507683 h 955834"/>
                <a:gd name="connsiteX57" fmla="*/ 1012983 w 1034891"/>
                <a:gd name="connsiteY57" fmla="*/ 552450 h 955834"/>
                <a:gd name="connsiteX58" fmla="*/ 998220 w 1034891"/>
                <a:gd name="connsiteY58" fmla="*/ 579120 h 955834"/>
                <a:gd name="connsiteX59" fmla="*/ 1031558 w 1034891"/>
                <a:gd name="connsiteY59" fmla="*/ 628650 h 955834"/>
                <a:gd name="connsiteX60" fmla="*/ 1029176 w 1034891"/>
                <a:gd name="connsiteY60" fmla="*/ 663892 h 955834"/>
                <a:gd name="connsiteX61" fmla="*/ 982980 w 1034891"/>
                <a:gd name="connsiteY61" fmla="*/ 681990 h 955834"/>
                <a:gd name="connsiteX62" fmla="*/ 998220 w 1034891"/>
                <a:gd name="connsiteY62" fmla="*/ 720090 h 955834"/>
                <a:gd name="connsiteX63" fmla="*/ 986790 w 1034891"/>
                <a:gd name="connsiteY63" fmla="*/ 796290 h 955834"/>
                <a:gd name="connsiteX0" fmla="*/ 986790 w 1034891"/>
                <a:gd name="connsiteY0" fmla="*/ 796290 h 955834"/>
                <a:gd name="connsiteX1" fmla="*/ 949167 w 1034891"/>
                <a:gd name="connsiteY1" fmla="*/ 862965 h 955834"/>
                <a:gd name="connsiteX2" fmla="*/ 895350 w 1034891"/>
                <a:gd name="connsiteY2" fmla="*/ 929640 h 955834"/>
                <a:gd name="connsiteX3" fmla="*/ 879157 w 1034891"/>
                <a:gd name="connsiteY3" fmla="*/ 955834 h 955834"/>
                <a:gd name="connsiteX4" fmla="*/ 845820 w 1034891"/>
                <a:gd name="connsiteY4" fmla="*/ 952500 h 955834"/>
                <a:gd name="connsiteX5" fmla="*/ 781050 w 1034891"/>
                <a:gd name="connsiteY5" fmla="*/ 937260 h 955834"/>
                <a:gd name="connsiteX6" fmla="*/ 701040 w 1034891"/>
                <a:gd name="connsiteY6" fmla="*/ 872490 h 955834"/>
                <a:gd name="connsiteX7" fmla="*/ 555784 w 1034891"/>
                <a:gd name="connsiteY7" fmla="*/ 916781 h 955834"/>
                <a:gd name="connsiteX8" fmla="*/ 525780 w 1034891"/>
                <a:gd name="connsiteY8" fmla="*/ 868680 h 955834"/>
                <a:gd name="connsiteX9" fmla="*/ 502920 w 1034891"/>
                <a:gd name="connsiteY9" fmla="*/ 853440 h 955834"/>
                <a:gd name="connsiteX10" fmla="*/ 483870 w 1034891"/>
                <a:gd name="connsiteY10" fmla="*/ 830580 h 955834"/>
                <a:gd name="connsiteX11" fmla="*/ 426720 w 1034891"/>
                <a:gd name="connsiteY11" fmla="*/ 830580 h 955834"/>
                <a:gd name="connsiteX12" fmla="*/ 407670 w 1034891"/>
                <a:gd name="connsiteY12" fmla="*/ 842010 h 955834"/>
                <a:gd name="connsiteX13" fmla="*/ 381000 w 1034891"/>
                <a:gd name="connsiteY13" fmla="*/ 857250 h 955834"/>
                <a:gd name="connsiteX14" fmla="*/ 323850 w 1034891"/>
                <a:gd name="connsiteY14" fmla="*/ 739140 h 955834"/>
                <a:gd name="connsiteX15" fmla="*/ 247650 w 1034891"/>
                <a:gd name="connsiteY15" fmla="*/ 762000 h 955834"/>
                <a:gd name="connsiteX16" fmla="*/ 209550 w 1034891"/>
                <a:gd name="connsiteY16" fmla="*/ 735330 h 955834"/>
                <a:gd name="connsiteX17" fmla="*/ 186690 w 1034891"/>
                <a:gd name="connsiteY17" fmla="*/ 739140 h 955834"/>
                <a:gd name="connsiteX18" fmla="*/ 91440 w 1034891"/>
                <a:gd name="connsiteY18" fmla="*/ 674370 h 955834"/>
                <a:gd name="connsiteX19" fmla="*/ 87630 w 1034891"/>
                <a:gd name="connsiteY19" fmla="*/ 598170 h 955834"/>
                <a:gd name="connsiteX20" fmla="*/ 87630 w 1034891"/>
                <a:gd name="connsiteY20" fmla="*/ 560070 h 955834"/>
                <a:gd name="connsiteX21" fmla="*/ 140970 w 1034891"/>
                <a:gd name="connsiteY21" fmla="*/ 541020 h 955834"/>
                <a:gd name="connsiteX22" fmla="*/ 152400 w 1034891"/>
                <a:gd name="connsiteY22" fmla="*/ 541020 h 955834"/>
                <a:gd name="connsiteX23" fmla="*/ 110490 w 1034891"/>
                <a:gd name="connsiteY23" fmla="*/ 354330 h 955834"/>
                <a:gd name="connsiteX24" fmla="*/ 123825 w 1034891"/>
                <a:gd name="connsiteY24" fmla="*/ 289560 h 955834"/>
                <a:gd name="connsiteX25" fmla="*/ 139065 w 1034891"/>
                <a:gd name="connsiteY25" fmla="*/ 205264 h 955834"/>
                <a:gd name="connsiteX26" fmla="*/ 72390 w 1034891"/>
                <a:gd name="connsiteY26" fmla="*/ 198120 h 955834"/>
                <a:gd name="connsiteX27" fmla="*/ 30480 w 1034891"/>
                <a:gd name="connsiteY27" fmla="*/ 186690 h 955834"/>
                <a:gd name="connsiteX28" fmla="*/ 0 w 1034891"/>
                <a:gd name="connsiteY28" fmla="*/ 133350 h 955834"/>
                <a:gd name="connsiteX29" fmla="*/ 0 w 1034891"/>
                <a:gd name="connsiteY29" fmla="*/ 114300 h 955834"/>
                <a:gd name="connsiteX30" fmla="*/ 0 w 1034891"/>
                <a:gd name="connsiteY30" fmla="*/ 87630 h 955834"/>
                <a:gd name="connsiteX31" fmla="*/ 26670 w 1034891"/>
                <a:gd name="connsiteY31" fmla="*/ 72390 h 955834"/>
                <a:gd name="connsiteX32" fmla="*/ 64770 w 1034891"/>
                <a:gd name="connsiteY32" fmla="*/ 57150 h 955834"/>
                <a:gd name="connsiteX33" fmla="*/ 80010 w 1034891"/>
                <a:gd name="connsiteY33" fmla="*/ 38100 h 955834"/>
                <a:gd name="connsiteX34" fmla="*/ 99060 w 1034891"/>
                <a:gd name="connsiteY34" fmla="*/ 11430 h 955834"/>
                <a:gd name="connsiteX35" fmla="*/ 125730 w 1034891"/>
                <a:gd name="connsiteY35" fmla="*/ 0 h 955834"/>
                <a:gd name="connsiteX36" fmla="*/ 175260 w 1034891"/>
                <a:gd name="connsiteY36" fmla="*/ 19050 h 955834"/>
                <a:gd name="connsiteX37" fmla="*/ 209550 w 1034891"/>
                <a:gd name="connsiteY37" fmla="*/ 38100 h 955834"/>
                <a:gd name="connsiteX38" fmla="*/ 252412 w 1034891"/>
                <a:gd name="connsiteY38" fmla="*/ 53817 h 955834"/>
                <a:gd name="connsiteX39" fmla="*/ 292418 w 1034891"/>
                <a:gd name="connsiteY39" fmla="*/ 65246 h 955834"/>
                <a:gd name="connsiteX40" fmla="*/ 335280 w 1034891"/>
                <a:gd name="connsiteY40" fmla="*/ 129540 h 955834"/>
                <a:gd name="connsiteX41" fmla="*/ 331470 w 1034891"/>
                <a:gd name="connsiteY41" fmla="*/ 194310 h 955834"/>
                <a:gd name="connsiteX42" fmla="*/ 335280 w 1034891"/>
                <a:gd name="connsiteY42" fmla="*/ 259080 h 955834"/>
                <a:gd name="connsiteX43" fmla="*/ 346710 w 1034891"/>
                <a:gd name="connsiteY43" fmla="*/ 308610 h 955834"/>
                <a:gd name="connsiteX44" fmla="*/ 381000 w 1034891"/>
                <a:gd name="connsiteY44" fmla="*/ 327660 h 955834"/>
                <a:gd name="connsiteX45" fmla="*/ 449580 w 1034891"/>
                <a:gd name="connsiteY45" fmla="*/ 342900 h 955834"/>
                <a:gd name="connsiteX46" fmla="*/ 491490 w 1034891"/>
                <a:gd name="connsiteY46" fmla="*/ 339090 h 955834"/>
                <a:gd name="connsiteX47" fmla="*/ 544830 w 1034891"/>
                <a:gd name="connsiteY47" fmla="*/ 323850 h 955834"/>
                <a:gd name="connsiteX48" fmla="*/ 573405 w 1034891"/>
                <a:gd name="connsiteY48" fmla="*/ 374332 h 955834"/>
                <a:gd name="connsiteX49" fmla="*/ 601028 w 1034891"/>
                <a:gd name="connsiteY49" fmla="*/ 379095 h 955834"/>
                <a:gd name="connsiteX50" fmla="*/ 697230 w 1034891"/>
                <a:gd name="connsiteY50" fmla="*/ 335280 h 955834"/>
                <a:gd name="connsiteX51" fmla="*/ 887730 w 1034891"/>
                <a:gd name="connsiteY51" fmla="*/ 426720 h 955834"/>
                <a:gd name="connsiteX52" fmla="*/ 918210 w 1034891"/>
                <a:gd name="connsiteY52" fmla="*/ 422910 h 955834"/>
                <a:gd name="connsiteX53" fmla="*/ 967740 w 1034891"/>
                <a:gd name="connsiteY53" fmla="*/ 430530 h 955834"/>
                <a:gd name="connsiteX54" fmla="*/ 1002030 w 1034891"/>
                <a:gd name="connsiteY54" fmla="*/ 445770 h 955834"/>
                <a:gd name="connsiteX55" fmla="*/ 1028700 w 1034891"/>
                <a:gd name="connsiteY55" fmla="*/ 468630 h 955834"/>
                <a:gd name="connsiteX56" fmla="*/ 1034891 w 1034891"/>
                <a:gd name="connsiteY56" fmla="*/ 507683 h 955834"/>
                <a:gd name="connsiteX57" fmla="*/ 1012983 w 1034891"/>
                <a:gd name="connsiteY57" fmla="*/ 552450 h 955834"/>
                <a:gd name="connsiteX58" fmla="*/ 998220 w 1034891"/>
                <a:gd name="connsiteY58" fmla="*/ 579120 h 955834"/>
                <a:gd name="connsiteX59" fmla="*/ 1031558 w 1034891"/>
                <a:gd name="connsiteY59" fmla="*/ 628650 h 955834"/>
                <a:gd name="connsiteX60" fmla="*/ 1029176 w 1034891"/>
                <a:gd name="connsiteY60" fmla="*/ 663892 h 955834"/>
                <a:gd name="connsiteX61" fmla="*/ 982980 w 1034891"/>
                <a:gd name="connsiteY61" fmla="*/ 681990 h 955834"/>
                <a:gd name="connsiteX62" fmla="*/ 998220 w 1034891"/>
                <a:gd name="connsiteY62" fmla="*/ 720090 h 955834"/>
                <a:gd name="connsiteX63" fmla="*/ 986790 w 1034891"/>
                <a:gd name="connsiteY63" fmla="*/ 796290 h 95583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2490 h 959644"/>
                <a:gd name="connsiteX7" fmla="*/ 555784 w 1034891"/>
                <a:gd name="connsiteY7" fmla="*/ 916781 h 959644"/>
                <a:gd name="connsiteX8" fmla="*/ 525780 w 1034891"/>
                <a:gd name="connsiteY8" fmla="*/ 868680 h 959644"/>
                <a:gd name="connsiteX9" fmla="*/ 502920 w 1034891"/>
                <a:gd name="connsiteY9" fmla="*/ 853440 h 959644"/>
                <a:gd name="connsiteX10" fmla="*/ 483870 w 1034891"/>
                <a:gd name="connsiteY10" fmla="*/ 830580 h 959644"/>
                <a:gd name="connsiteX11" fmla="*/ 426720 w 1034891"/>
                <a:gd name="connsiteY11" fmla="*/ 830580 h 959644"/>
                <a:gd name="connsiteX12" fmla="*/ 407670 w 1034891"/>
                <a:gd name="connsiteY12" fmla="*/ 842010 h 959644"/>
                <a:gd name="connsiteX13" fmla="*/ 381000 w 1034891"/>
                <a:gd name="connsiteY13" fmla="*/ 857250 h 959644"/>
                <a:gd name="connsiteX14" fmla="*/ 323850 w 1034891"/>
                <a:gd name="connsiteY14" fmla="*/ 739140 h 959644"/>
                <a:gd name="connsiteX15" fmla="*/ 247650 w 1034891"/>
                <a:gd name="connsiteY15" fmla="*/ 762000 h 959644"/>
                <a:gd name="connsiteX16" fmla="*/ 209550 w 1034891"/>
                <a:gd name="connsiteY16" fmla="*/ 735330 h 959644"/>
                <a:gd name="connsiteX17" fmla="*/ 186690 w 1034891"/>
                <a:gd name="connsiteY17" fmla="*/ 739140 h 959644"/>
                <a:gd name="connsiteX18" fmla="*/ 91440 w 1034891"/>
                <a:gd name="connsiteY18" fmla="*/ 674370 h 959644"/>
                <a:gd name="connsiteX19" fmla="*/ 87630 w 1034891"/>
                <a:gd name="connsiteY19" fmla="*/ 598170 h 959644"/>
                <a:gd name="connsiteX20" fmla="*/ 87630 w 1034891"/>
                <a:gd name="connsiteY20" fmla="*/ 560070 h 959644"/>
                <a:gd name="connsiteX21" fmla="*/ 140970 w 1034891"/>
                <a:gd name="connsiteY21" fmla="*/ 541020 h 959644"/>
                <a:gd name="connsiteX22" fmla="*/ 152400 w 1034891"/>
                <a:gd name="connsiteY22" fmla="*/ 541020 h 959644"/>
                <a:gd name="connsiteX23" fmla="*/ 110490 w 1034891"/>
                <a:gd name="connsiteY23" fmla="*/ 354330 h 959644"/>
                <a:gd name="connsiteX24" fmla="*/ 123825 w 1034891"/>
                <a:gd name="connsiteY24" fmla="*/ 289560 h 959644"/>
                <a:gd name="connsiteX25" fmla="*/ 139065 w 1034891"/>
                <a:gd name="connsiteY25" fmla="*/ 205264 h 959644"/>
                <a:gd name="connsiteX26" fmla="*/ 72390 w 1034891"/>
                <a:gd name="connsiteY26" fmla="*/ 198120 h 959644"/>
                <a:gd name="connsiteX27" fmla="*/ 30480 w 1034891"/>
                <a:gd name="connsiteY27" fmla="*/ 186690 h 959644"/>
                <a:gd name="connsiteX28" fmla="*/ 0 w 1034891"/>
                <a:gd name="connsiteY28" fmla="*/ 133350 h 959644"/>
                <a:gd name="connsiteX29" fmla="*/ 0 w 1034891"/>
                <a:gd name="connsiteY29" fmla="*/ 114300 h 959644"/>
                <a:gd name="connsiteX30" fmla="*/ 0 w 1034891"/>
                <a:gd name="connsiteY30" fmla="*/ 87630 h 959644"/>
                <a:gd name="connsiteX31" fmla="*/ 26670 w 1034891"/>
                <a:gd name="connsiteY31" fmla="*/ 72390 h 959644"/>
                <a:gd name="connsiteX32" fmla="*/ 64770 w 1034891"/>
                <a:gd name="connsiteY32" fmla="*/ 57150 h 959644"/>
                <a:gd name="connsiteX33" fmla="*/ 80010 w 1034891"/>
                <a:gd name="connsiteY33" fmla="*/ 38100 h 959644"/>
                <a:gd name="connsiteX34" fmla="*/ 99060 w 1034891"/>
                <a:gd name="connsiteY34" fmla="*/ 11430 h 959644"/>
                <a:gd name="connsiteX35" fmla="*/ 125730 w 1034891"/>
                <a:gd name="connsiteY35" fmla="*/ 0 h 959644"/>
                <a:gd name="connsiteX36" fmla="*/ 175260 w 1034891"/>
                <a:gd name="connsiteY36" fmla="*/ 19050 h 959644"/>
                <a:gd name="connsiteX37" fmla="*/ 209550 w 1034891"/>
                <a:gd name="connsiteY37" fmla="*/ 38100 h 959644"/>
                <a:gd name="connsiteX38" fmla="*/ 252412 w 1034891"/>
                <a:gd name="connsiteY38" fmla="*/ 53817 h 959644"/>
                <a:gd name="connsiteX39" fmla="*/ 292418 w 1034891"/>
                <a:gd name="connsiteY39" fmla="*/ 65246 h 959644"/>
                <a:gd name="connsiteX40" fmla="*/ 335280 w 1034891"/>
                <a:gd name="connsiteY40" fmla="*/ 129540 h 959644"/>
                <a:gd name="connsiteX41" fmla="*/ 331470 w 1034891"/>
                <a:gd name="connsiteY41" fmla="*/ 194310 h 959644"/>
                <a:gd name="connsiteX42" fmla="*/ 335280 w 1034891"/>
                <a:gd name="connsiteY42" fmla="*/ 259080 h 959644"/>
                <a:gd name="connsiteX43" fmla="*/ 346710 w 1034891"/>
                <a:gd name="connsiteY43" fmla="*/ 308610 h 959644"/>
                <a:gd name="connsiteX44" fmla="*/ 381000 w 1034891"/>
                <a:gd name="connsiteY44" fmla="*/ 327660 h 959644"/>
                <a:gd name="connsiteX45" fmla="*/ 449580 w 1034891"/>
                <a:gd name="connsiteY45" fmla="*/ 342900 h 959644"/>
                <a:gd name="connsiteX46" fmla="*/ 491490 w 1034891"/>
                <a:gd name="connsiteY46" fmla="*/ 339090 h 959644"/>
                <a:gd name="connsiteX47" fmla="*/ 544830 w 1034891"/>
                <a:gd name="connsiteY47" fmla="*/ 323850 h 959644"/>
                <a:gd name="connsiteX48" fmla="*/ 573405 w 1034891"/>
                <a:gd name="connsiteY48" fmla="*/ 374332 h 959644"/>
                <a:gd name="connsiteX49" fmla="*/ 601028 w 1034891"/>
                <a:gd name="connsiteY49" fmla="*/ 379095 h 959644"/>
                <a:gd name="connsiteX50" fmla="*/ 697230 w 1034891"/>
                <a:gd name="connsiteY50" fmla="*/ 335280 h 959644"/>
                <a:gd name="connsiteX51" fmla="*/ 887730 w 1034891"/>
                <a:gd name="connsiteY51" fmla="*/ 426720 h 959644"/>
                <a:gd name="connsiteX52" fmla="*/ 918210 w 1034891"/>
                <a:gd name="connsiteY52" fmla="*/ 422910 h 959644"/>
                <a:gd name="connsiteX53" fmla="*/ 967740 w 1034891"/>
                <a:gd name="connsiteY53" fmla="*/ 430530 h 959644"/>
                <a:gd name="connsiteX54" fmla="*/ 1002030 w 1034891"/>
                <a:gd name="connsiteY54" fmla="*/ 445770 h 959644"/>
                <a:gd name="connsiteX55" fmla="*/ 1028700 w 1034891"/>
                <a:gd name="connsiteY55" fmla="*/ 468630 h 959644"/>
                <a:gd name="connsiteX56" fmla="*/ 1034891 w 1034891"/>
                <a:gd name="connsiteY56" fmla="*/ 507683 h 959644"/>
                <a:gd name="connsiteX57" fmla="*/ 1012983 w 1034891"/>
                <a:gd name="connsiteY57" fmla="*/ 552450 h 959644"/>
                <a:gd name="connsiteX58" fmla="*/ 998220 w 1034891"/>
                <a:gd name="connsiteY58" fmla="*/ 579120 h 959644"/>
                <a:gd name="connsiteX59" fmla="*/ 1031558 w 1034891"/>
                <a:gd name="connsiteY59" fmla="*/ 628650 h 959644"/>
                <a:gd name="connsiteX60" fmla="*/ 1029176 w 1034891"/>
                <a:gd name="connsiteY60" fmla="*/ 663892 h 959644"/>
                <a:gd name="connsiteX61" fmla="*/ 982980 w 1034891"/>
                <a:gd name="connsiteY61" fmla="*/ 681990 h 959644"/>
                <a:gd name="connsiteX62" fmla="*/ 998220 w 1034891"/>
                <a:gd name="connsiteY62" fmla="*/ 720090 h 959644"/>
                <a:gd name="connsiteX63" fmla="*/ 986790 w 1034891"/>
                <a:gd name="connsiteY63"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2490 h 959644"/>
                <a:gd name="connsiteX7" fmla="*/ 652939 w 1034891"/>
                <a:gd name="connsiteY7" fmla="*/ 891064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7650 w 1034891"/>
                <a:gd name="connsiteY16" fmla="*/ 762000 h 959644"/>
                <a:gd name="connsiteX17" fmla="*/ 209550 w 1034891"/>
                <a:gd name="connsiteY17" fmla="*/ 735330 h 959644"/>
                <a:gd name="connsiteX18" fmla="*/ 186690 w 1034891"/>
                <a:gd name="connsiteY18" fmla="*/ 739140 h 959644"/>
                <a:gd name="connsiteX19" fmla="*/ 91440 w 1034891"/>
                <a:gd name="connsiteY19" fmla="*/ 674370 h 959644"/>
                <a:gd name="connsiteX20" fmla="*/ 87630 w 1034891"/>
                <a:gd name="connsiteY20" fmla="*/ 598170 h 959644"/>
                <a:gd name="connsiteX21" fmla="*/ 87630 w 1034891"/>
                <a:gd name="connsiteY21" fmla="*/ 560070 h 959644"/>
                <a:gd name="connsiteX22" fmla="*/ 140970 w 1034891"/>
                <a:gd name="connsiteY22" fmla="*/ 541020 h 959644"/>
                <a:gd name="connsiteX23" fmla="*/ 152400 w 1034891"/>
                <a:gd name="connsiteY23" fmla="*/ 541020 h 959644"/>
                <a:gd name="connsiteX24" fmla="*/ 110490 w 1034891"/>
                <a:gd name="connsiteY24" fmla="*/ 354330 h 959644"/>
                <a:gd name="connsiteX25" fmla="*/ 123825 w 1034891"/>
                <a:gd name="connsiteY25" fmla="*/ 289560 h 959644"/>
                <a:gd name="connsiteX26" fmla="*/ 139065 w 1034891"/>
                <a:gd name="connsiteY26" fmla="*/ 205264 h 959644"/>
                <a:gd name="connsiteX27" fmla="*/ 72390 w 1034891"/>
                <a:gd name="connsiteY27" fmla="*/ 198120 h 959644"/>
                <a:gd name="connsiteX28" fmla="*/ 30480 w 1034891"/>
                <a:gd name="connsiteY28" fmla="*/ 186690 h 959644"/>
                <a:gd name="connsiteX29" fmla="*/ 0 w 1034891"/>
                <a:gd name="connsiteY29" fmla="*/ 133350 h 959644"/>
                <a:gd name="connsiteX30" fmla="*/ 0 w 1034891"/>
                <a:gd name="connsiteY30" fmla="*/ 114300 h 959644"/>
                <a:gd name="connsiteX31" fmla="*/ 0 w 1034891"/>
                <a:gd name="connsiteY31" fmla="*/ 87630 h 959644"/>
                <a:gd name="connsiteX32" fmla="*/ 26670 w 1034891"/>
                <a:gd name="connsiteY32" fmla="*/ 72390 h 959644"/>
                <a:gd name="connsiteX33" fmla="*/ 64770 w 1034891"/>
                <a:gd name="connsiteY33" fmla="*/ 57150 h 959644"/>
                <a:gd name="connsiteX34" fmla="*/ 80010 w 1034891"/>
                <a:gd name="connsiteY34" fmla="*/ 38100 h 959644"/>
                <a:gd name="connsiteX35" fmla="*/ 99060 w 1034891"/>
                <a:gd name="connsiteY35" fmla="*/ 11430 h 959644"/>
                <a:gd name="connsiteX36" fmla="*/ 125730 w 1034891"/>
                <a:gd name="connsiteY36" fmla="*/ 0 h 959644"/>
                <a:gd name="connsiteX37" fmla="*/ 175260 w 1034891"/>
                <a:gd name="connsiteY37" fmla="*/ 19050 h 959644"/>
                <a:gd name="connsiteX38" fmla="*/ 209550 w 1034891"/>
                <a:gd name="connsiteY38" fmla="*/ 38100 h 959644"/>
                <a:gd name="connsiteX39" fmla="*/ 252412 w 1034891"/>
                <a:gd name="connsiteY39" fmla="*/ 53817 h 959644"/>
                <a:gd name="connsiteX40" fmla="*/ 292418 w 1034891"/>
                <a:gd name="connsiteY40" fmla="*/ 65246 h 959644"/>
                <a:gd name="connsiteX41" fmla="*/ 335280 w 1034891"/>
                <a:gd name="connsiteY41" fmla="*/ 129540 h 959644"/>
                <a:gd name="connsiteX42" fmla="*/ 331470 w 1034891"/>
                <a:gd name="connsiteY42" fmla="*/ 194310 h 959644"/>
                <a:gd name="connsiteX43" fmla="*/ 335280 w 1034891"/>
                <a:gd name="connsiteY43" fmla="*/ 259080 h 959644"/>
                <a:gd name="connsiteX44" fmla="*/ 346710 w 1034891"/>
                <a:gd name="connsiteY44" fmla="*/ 308610 h 959644"/>
                <a:gd name="connsiteX45" fmla="*/ 381000 w 1034891"/>
                <a:gd name="connsiteY45" fmla="*/ 327660 h 959644"/>
                <a:gd name="connsiteX46" fmla="*/ 449580 w 1034891"/>
                <a:gd name="connsiteY46" fmla="*/ 342900 h 959644"/>
                <a:gd name="connsiteX47" fmla="*/ 491490 w 1034891"/>
                <a:gd name="connsiteY47" fmla="*/ 339090 h 959644"/>
                <a:gd name="connsiteX48" fmla="*/ 544830 w 1034891"/>
                <a:gd name="connsiteY48" fmla="*/ 323850 h 959644"/>
                <a:gd name="connsiteX49" fmla="*/ 573405 w 1034891"/>
                <a:gd name="connsiteY49" fmla="*/ 374332 h 959644"/>
                <a:gd name="connsiteX50" fmla="*/ 601028 w 1034891"/>
                <a:gd name="connsiteY50" fmla="*/ 379095 h 959644"/>
                <a:gd name="connsiteX51" fmla="*/ 697230 w 1034891"/>
                <a:gd name="connsiteY51" fmla="*/ 335280 h 959644"/>
                <a:gd name="connsiteX52" fmla="*/ 887730 w 1034891"/>
                <a:gd name="connsiteY52" fmla="*/ 426720 h 959644"/>
                <a:gd name="connsiteX53" fmla="*/ 918210 w 1034891"/>
                <a:gd name="connsiteY53" fmla="*/ 422910 h 959644"/>
                <a:gd name="connsiteX54" fmla="*/ 967740 w 1034891"/>
                <a:gd name="connsiteY54" fmla="*/ 430530 h 959644"/>
                <a:gd name="connsiteX55" fmla="*/ 1002030 w 1034891"/>
                <a:gd name="connsiteY55" fmla="*/ 445770 h 959644"/>
                <a:gd name="connsiteX56" fmla="*/ 1028700 w 1034891"/>
                <a:gd name="connsiteY56" fmla="*/ 468630 h 959644"/>
                <a:gd name="connsiteX57" fmla="*/ 1034891 w 1034891"/>
                <a:gd name="connsiteY57" fmla="*/ 507683 h 959644"/>
                <a:gd name="connsiteX58" fmla="*/ 1012983 w 1034891"/>
                <a:gd name="connsiteY58" fmla="*/ 552450 h 959644"/>
                <a:gd name="connsiteX59" fmla="*/ 998220 w 1034891"/>
                <a:gd name="connsiteY59" fmla="*/ 579120 h 959644"/>
                <a:gd name="connsiteX60" fmla="*/ 1031558 w 1034891"/>
                <a:gd name="connsiteY60" fmla="*/ 628650 h 959644"/>
                <a:gd name="connsiteX61" fmla="*/ 1029176 w 1034891"/>
                <a:gd name="connsiteY61" fmla="*/ 663892 h 959644"/>
                <a:gd name="connsiteX62" fmla="*/ 982980 w 1034891"/>
                <a:gd name="connsiteY62" fmla="*/ 681990 h 959644"/>
                <a:gd name="connsiteX63" fmla="*/ 998220 w 1034891"/>
                <a:gd name="connsiteY63" fmla="*/ 720090 h 959644"/>
                <a:gd name="connsiteX64" fmla="*/ 986790 w 1034891"/>
                <a:gd name="connsiteY64"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2490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7650 w 1034891"/>
                <a:gd name="connsiteY16" fmla="*/ 762000 h 959644"/>
                <a:gd name="connsiteX17" fmla="*/ 209550 w 1034891"/>
                <a:gd name="connsiteY17" fmla="*/ 735330 h 959644"/>
                <a:gd name="connsiteX18" fmla="*/ 186690 w 1034891"/>
                <a:gd name="connsiteY18" fmla="*/ 739140 h 959644"/>
                <a:gd name="connsiteX19" fmla="*/ 91440 w 1034891"/>
                <a:gd name="connsiteY19" fmla="*/ 674370 h 959644"/>
                <a:gd name="connsiteX20" fmla="*/ 87630 w 1034891"/>
                <a:gd name="connsiteY20" fmla="*/ 598170 h 959644"/>
                <a:gd name="connsiteX21" fmla="*/ 87630 w 1034891"/>
                <a:gd name="connsiteY21" fmla="*/ 560070 h 959644"/>
                <a:gd name="connsiteX22" fmla="*/ 140970 w 1034891"/>
                <a:gd name="connsiteY22" fmla="*/ 541020 h 959644"/>
                <a:gd name="connsiteX23" fmla="*/ 152400 w 1034891"/>
                <a:gd name="connsiteY23" fmla="*/ 541020 h 959644"/>
                <a:gd name="connsiteX24" fmla="*/ 110490 w 1034891"/>
                <a:gd name="connsiteY24" fmla="*/ 354330 h 959644"/>
                <a:gd name="connsiteX25" fmla="*/ 123825 w 1034891"/>
                <a:gd name="connsiteY25" fmla="*/ 289560 h 959644"/>
                <a:gd name="connsiteX26" fmla="*/ 139065 w 1034891"/>
                <a:gd name="connsiteY26" fmla="*/ 205264 h 959644"/>
                <a:gd name="connsiteX27" fmla="*/ 72390 w 1034891"/>
                <a:gd name="connsiteY27" fmla="*/ 198120 h 959644"/>
                <a:gd name="connsiteX28" fmla="*/ 30480 w 1034891"/>
                <a:gd name="connsiteY28" fmla="*/ 186690 h 959644"/>
                <a:gd name="connsiteX29" fmla="*/ 0 w 1034891"/>
                <a:gd name="connsiteY29" fmla="*/ 133350 h 959644"/>
                <a:gd name="connsiteX30" fmla="*/ 0 w 1034891"/>
                <a:gd name="connsiteY30" fmla="*/ 114300 h 959644"/>
                <a:gd name="connsiteX31" fmla="*/ 0 w 1034891"/>
                <a:gd name="connsiteY31" fmla="*/ 87630 h 959644"/>
                <a:gd name="connsiteX32" fmla="*/ 26670 w 1034891"/>
                <a:gd name="connsiteY32" fmla="*/ 72390 h 959644"/>
                <a:gd name="connsiteX33" fmla="*/ 64770 w 1034891"/>
                <a:gd name="connsiteY33" fmla="*/ 57150 h 959644"/>
                <a:gd name="connsiteX34" fmla="*/ 80010 w 1034891"/>
                <a:gd name="connsiteY34" fmla="*/ 38100 h 959644"/>
                <a:gd name="connsiteX35" fmla="*/ 99060 w 1034891"/>
                <a:gd name="connsiteY35" fmla="*/ 11430 h 959644"/>
                <a:gd name="connsiteX36" fmla="*/ 125730 w 1034891"/>
                <a:gd name="connsiteY36" fmla="*/ 0 h 959644"/>
                <a:gd name="connsiteX37" fmla="*/ 175260 w 1034891"/>
                <a:gd name="connsiteY37" fmla="*/ 19050 h 959644"/>
                <a:gd name="connsiteX38" fmla="*/ 209550 w 1034891"/>
                <a:gd name="connsiteY38" fmla="*/ 38100 h 959644"/>
                <a:gd name="connsiteX39" fmla="*/ 252412 w 1034891"/>
                <a:gd name="connsiteY39" fmla="*/ 53817 h 959644"/>
                <a:gd name="connsiteX40" fmla="*/ 292418 w 1034891"/>
                <a:gd name="connsiteY40" fmla="*/ 65246 h 959644"/>
                <a:gd name="connsiteX41" fmla="*/ 335280 w 1034891"/>
                <a:gd name="connsiteY41" fmla="*/ 129540 h 959644"/>
                <a:gd name="connsiteX42" fmla="*/ 331470 w 1034891"/>
                <a:gd name="connsiteY42" fmla="*/ 194310 h 959644"/>
                <a:gd name="connsiteX43" fmla="*/ 335280 w 1034891"/>
                <a:gd name="connsiteY43" fmla="*/ 259080 h 959644"/>
                <a:gd name="connsiteX44" fmla="*/ 346710 w 1034891"/>
                <a:gd name="connsiteY44" fmla="*/ 308610 h 959644"/>
                <a:gd name="connsiteX45" fmla="*/ 381000 w 1034891"/>
                <a:gd name="connsiteY45" fmla="*/ 327660 h 959644"/>
                <a:gd name="connsiteX46" fmla="*/ 449580 w 1034891"/>
                <a:gd name="connsiteY46" fmla="*/ 342900 h 959644"/>
                <a:gd name="connsiteX47" fmla="*/ 491490 w 1034891"/>
                <a:gd name="connsiteY47" fmla="*/ 339090 h 959644"/>
                <a:gd name="connsiteX48" fmla="*/ 544830 w 1034891"/>
                <a:gd name="connsiteY48" fmla="*/ 323850 h 959644"/>
                <a:gd name="connsiteX49" fmla="*/ 573405 w 1034891"/>
                <a:gd name="connsiteY49" fmla="*/ 374332 h 959644"/>
                <a:gd name="connsiteX50" fmla="*/ 601028 w 1034891"/>
                <a:gd name="connsiteY50" fmla="*/ 379095 h 959644"/>
                <a:gd name="connsiteX51" fmla="*/ 697230 w 1034891"/>
                <a:gd name="connsiteY51" fmla="*/ 335280 h 959644"/>
                <a:gd name="connsiteX52" fmla="*/ 887730 w 1034891"/>
                <a:gd name="connsiteY52" fmla="*/ 426720 h 959644"/>
                <a:gd name="connsiteX53" fmla="*/ 918210 w 1034891"/>
                <a:gd name="connsiteY53" fmla="*/ 422910 h 959644"/>
                <a:gd name="connsiteX54" fmla="*/ 967740 w 1034891"/>
                <a:gd name="connsiteY54" fmla="*/ 430530 h 959644"/>
                <a:gd name="connsiteX55" fmla="*/ 1002030 w 1034891"/>
                <a:gd name="connsiteY55" fmla="*/ 445770 h 959644"/>
                <a:gd name="connsiteX56" fmla="*/ 1028700 w 1034891"/>
                <a:gd name="connsiteY56" fmla="*/ 468630 h 959644"/>
                <a:gd name="connsiteX57" fmla="*/ 1034891 w 1034891"/>
                <a:gd name="connsiteY57" fmla="*/ 507683 h 959644"/>
                <a:gd name="connsiteX58" fmla="*/ 1012983 w 1034891"/>
                <a:gd name="connsiteY58" fmla="*/ 552450 h 959644"/>
                <a:gd name="connsiteX59" fmla="*/ 998220 w 1034891"/>
                <a:gd name="connsiteY59" fmla="*/ 579120 h 959644"/>
                <a:gd name="connsiteX60" fmla="*/ 1031558 w 1034891"/>
                <a:gd name="connsiteY60" fmla="*/ 628650 h 959644"/>
                <a:gd name="connsiteX61" fmla="*/ 1029176 w 1034891"/>
                <a:gd name="connsiteY61" fmla="*/ 663892 h 959644"/>
                <a:gd name="connsiteX62" fmla="*/ 982980 w 1034891"/>
                <a:gd name="connsiteY62" fmla="*/ 681990 h 959644"/>
                <a:gd name="connsiteX63" fmla="*/ 998220 w 1034891"/>
                <a:gd name="connsiteY63" fmla="*/ 720090 h 959644"/>
                <a:gd name="connsiteX64" fmla="*/ 986790 w 1034891"/>
                <a:gd name="connsiteY64"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7650 w 1034891"/>
                <a:gd name="connsiteY16" fmla="*/ 762000 h 959644"/>
                <a:gd name="connsiteX17" fmla="*/ 209550 w 1034891"/>
                <a:gd name="connsiteY17" fmla="*/ 735330 h 959644"/>
                <a:gd name="connsiteX18" fmla="*/ 186690 w 1034891"/>
                <a:gd name="connsiteY18" fmla="*/ 739140 h 959644"/>
                <a:gd name="connsiteX19" fmla="*/ 91440 w 1034891"/>
                <a:gd name="connsiteY19" fmla="*/ 674370 h 959644"/>
                <a:gd name="connsiteX20" fmla="*/ 87630 w 1034891"/>
                <a:gd name="connsiteY20" fmla="*/ 598170 h 959644"/>
                <a:gd name="connsiteX21" fmla="*/ 87630 w 1034891"/>
                <a:gd name="connsiteY21" fmla="*/ 560070 h 959644"/>
                <a:gd name="connsiteX22" fmla="*/ 140970 w 1034891"/>
                <a:gd name="connsiteY22" fmla="*/ 541020 h 959644"/>
                <a:gd name="connsiteX23" fmla="*/ 152400 w 1034891"/>
                <a:gd name="connsiteY23" fmla="*/ 541020 h 959644"/>
                <a:gd name="connsiteX24" fmla="*/ 110490 w 1034891"/>
                <a:gd name="connsiteY24" fmla="*/ 354330 h 959644"/>
                <a:gd name="connsiteX25" fmla="*/ 123825 w 1034891"/>
                <a:gd name="connsiteY25" fmla="*/ 289560 h 959644"/>
                <a:gd name="connsiteX26" fmla="*/ 139065 w 1034891"/>
                <a:gd name="connsiteY26" fmla="*/ 205264 h 959644"/>
                <a:gd name="connsiteX27" fmla="*/ 72390 w 1034891"/>
                <a:gd name="connsiteY27" fmla="*/ 198120 h 959644"/>
                <a:gd name="connsiteX28" fmla="*/ 30480 w 1034891"/>
                <a:gd name="connsiteY28" fmla="*/ 186690 h 959644"/>
                <a:gd name="connsiteX29" fmla="*/ 0 w 1034891"/>
                <a:gd name="connsiteY29" fmla="*/ 133350 h 959644"/>
                <a:gd name="connsiteX30" fmla="*/ 0 w 1034891"/>
                <a:gd name="connsiteY30" fmla="*/ 114300 h 959644"/>
                <a:gd name="connsiteX31" fmla="*/ 0 w 1034891"/>
                <a:gd name="connsiteY31" fmla="*/ 87630 h 959644"/>
                <a:gd name="connsiteX32" fmla="*/ 26670 w 1034891"/>
                <a:gd name="connsiteY32" fmla="*/ 72390 h 959644"/>
                <a:gd name="connsiteX33" fmla="*/ 64770 w 1034891"/>
                <a:gd name="connsiteY33" fmla="*/ 57150 h 959644"/>
                <a:gd name="connsiteX34" fmla="*/ 80010 w 1034891"/>
                <a:gd name="connsiteY34" fmla="*/ 38100 h 959644"/>
                <a:gd name="connsiteX35" fmla="*/ 99060 w 1034891"/>
                <a:gd name="connsiteY35" fmla="*/ 11430 h 959644"/>
                <a:gd name="connsiteX36" fmla="*/ 125730 w 1034891"/>
                <a:gd name="connsiteY36" fmla="*/ 0 h 959644"/>
                <a:gd name="connsiteX37" fmla="*/ 175260 w 1034891"/>
                <a:gd name="connsiteY37" fmla="*/ 19050 h 959644"/>
                <a:gd name="connsiteX38" fmla="*/ 209550 w 1034891"/>
                <a:gd name="connsiteY38" fmla="*/ 38100 h 959644"/>
                <a:gd name="connsiteX39" fmla="*/ 252412 w 1034891"/>
                <a:gd name="connsiteY39" fmla="*/ 53817 h 959644"/>
                <a:gd name="connsiteX40" fmla="*/ 292418 w 1034891"/>
                <a:gd name="connsiteY40" fmla="*/ 65246 h 959644"/>
                <a:gd name="connsiteX41" fmla="*/ 335280 w 1034891"/>
                <a:gd name="connsiteY41" fmla="*/ 129540 h 959644"/>
                <a:gd name="connsiteX42" fmla="*/ 331470 w 1034891"/>
                <a:gd name="connsiteY42" fmla="*/ 194310 h 959644"/>
                <a:gd name="connsiteX43" fmla="*/ 335280 w 1034891"/>
                <a:gd name="connsiteY43" fmla="*/ 259080 h 959644"/>
                <a:gd name="connsiteX44" fmla="*/ 346710 w 1034891"/>
                <a:gd name="connsiteY44" fmla="*/ 308610 h 959644"/>
                <a:gd name="connsiteX45" fmla="*/ 381000 w 1034891"/>
                <a:gd name="connsiteY45" fmla="*/ 327660 h 959644"/>
                <a:gd name="connsiteX46" fmla="*/ 449580 w 1034891"/>
                <a:gd name="connsiteY46" fmla="*/ 342900 h 959644"/>
                <a:gd name="connsiteX47" fmla="*/ 491490 w 1034891"/>
                <a:gd name="connsiteY47" fmla="*/ 339090 h 959644"/>
                <a:gd name="connsiteX48" fmla="*/ 544830 w 1034891"/>
                <a:gd name="connsiteY48" fmla="*/ 323850 h 959644"/>
                <a:gd name="connsiteX49" fmla="*/ 573405 w 1034891"/>
                <a:gd name="connsiteY49" fmla="*/ 374332 h 959644"/>
                <a:gd name="connsiteX50" fmla="*/ 601028 w 1034891"/>
                <a:gd name="connsiteY50" fmla="*/ 379095 h 959644"/>
                <a:gd name="connsiteX51" fmla="*/ 697230 w 1034891"/>
                <a:gd name="connsiteY51" fmla="*/ 335280 h 959644"/>
                <a:gd name="connsiteX52" fmla="*/ 887730 w 1034891"/>
                <a:gd name="connsiteY52" fmla="*/ 426720 h 959644"/>
                <a:gd name="connsiteX53" fmla="*/ 918210 w 1034891"/>
                <a:gd name="connsiteY53" fmla="*/ 422910 h 959644"/>
                <a:gd name="connsiteX54" fmla="*/ 967740 w 1034891"/>
                <a:gd name="connsiteY54" fmla="*/ 430530 h 959644"/>
                <a:gd name="connsiteX55" fmla="*/ 1002030 w 1034891"/>
                <a:gd name="connsiteY55" fmla="*/ 445770 h 959644"/>
                <a:gd name="connsiteX56" fmla="*/ 1028700 w 1034891"/>
                <a:gd name="connsiteY56" fmla="*/ 468630 h 959644"/>
                <a:gd name="connsiteX57" fmla="*/ 1034891 w 1034891"/>
                <a:gd name="connsiteY57" fmla="*/ 507683 h 959644"/>
                <a:gd name="connsiteX58" fmla="*/ 1012983 w 1034891"/>
                <a:gd name="connsiteY58" fmla="*/ 552450 h 959644"/>
                <a:gd name="connsiteX59" fmla="*/ 998220 w 1034891"/>
                <a:gd name="connsiteY59" fmla="*/ 579120 h 959644"/>
                <a:gd name="connsiteX60" fmla="*/ 1031558 w 1034891"/>
                <a:gd name="connsiteY60" fmla="*/ 628650 h 959644"/>
                <a:gd name="connsiteX61" fmla="*/ 1029176 w 1034891"/>
                <a:gd name="connsiteY61" fmla="*/ 663892 h 959644"/>
                <a:gd name="connsiteX62" fmla="*/ 982980 w 1034891"/>
                <a:gd name="connsiteY62" fmla="*/ 681990 h 959644"/>
                <a:gd name="connsiteX63" fmla="*/ 998220 w 1034891"/>
                <a:gd name="connsiteY63" fmla="*/ 720090 h 959644"/>
                <a:gd name="connsiteX64" fmla="*/ 986790 w 1034891"/>
                <a:gd name="connsiteY64"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7650 w 1034891"/>
                <a:gd name="connsiteY16" fmla="*/ 762000 h 959644"/>
                <a:gd name="connsiteX17" fmla="*/ 209550 w 1034891"/>
                <a:gd name="connsiteY17" fmla="*/ 735330 h 959644"/>
                <a:gd name="connsiteX18" fmla="*/ 186690 w 1034891"/>
                <a:gd name="connsiteY18" fmla="*/ 739140 h 959644"/>
                <a:gd name="connsiteX19" fmla="*/ 91440 w 1034891"/>
                <a:gd name="connsiteY19" fmla="*/ 674370 h 959644"/>
                <a:gd name="connsiteX20" fmla="*/ 87630 w 1034891"/>
                <a:gd name="connsiteY20" fmla="*/ 598170 h 959644"/>
                <a:gd name="connsiteX21" fmla="*/ 87630 w 1034891"/>
                <a:gd name="connsiteY21" fmla="*/ 560070 h 959644"/>
                <a:gd name="connsiteX22" fmla="*/ 140970 w 1034891"/>
                <a:gd name="connsiteY22" fmla="*/ 541020 h 959644"/>
                <a:gd name="connsiteX23" fmla="*/ 152400 w 1034891"/>
                <a:gd name="connsiteY23" fmla="*/ 541020 h 959644"/>
                <a:gd name="connsiteX24" fmla="*/ 110490 w 1034891"/>
                <a:gd name="connsiteY24" fmla="*/ 354330 h 959644"/>
                <a:gd name="connsiteX25" fmla="*/ 123825 w 1034891"/>
                <a:gd name="connsiteY25" fmla="*/ 289560 h 959644"/>
                <a:gd name="connsiteX26" fmla="*/ 139065 w 1034891"/>
                <a:gd name="connsiteY26" fmla="*/ 205264 h 959644"/>
                <a:gd name="connsiteX27" fmla="*/ 72390 w 1034891"/>
                <a:gd name="connsiteY27" fmla="*/ 198120 h 959644"/>
                <a:gd name="connsiteX28" fmla="*/ 30480 w 1034891"/>
                <a:gd name="connsiteY28" fmla="*/ 186690 h 959644"/>
                <a:gd name="connsiteX29" fmla="*/ 0 w 1034891"/>
                <a:gd name="connsiteY29" fmla="*/ 133350 h 959644"/>
                <a:gd name="connsiteX30" fmla="*/ 0 w 1034891"/>
                <a:gd name="connsiteY30" fmla="*/ 114300 h 959644"/>
                <a:gd name="connsiteX31" fmla="*/ 0 w 1034891"/>
                <a:gd name="connsiteY31" fmla="*/ 87630 h 959644"/>
                <a:gd name="connsiteX32" fmla="*/ 26670 w 1034891"/>
                <a:gd name="connsiteY32" fmla="*/ 72390 h 959644"/>
                <a:gd name="connsiteX33" fmla="*/ 64770 w 1034891"/>
                <a:gd name="connsiteY33" fmla="*/ 57150 h 959644"/>
                <a:gd name="connsiteX34" fmla="*/ 80010 w 1034891"/>
                <a:gd name="connsiteY34" fmla="*/ 38100 h 959644"/>
                <a:gd name="connsiteX35" fmla="*/ 99060 w 1034891"/>
                <a:gd name="connsiteY35" fmla="*/ 11430 h 959644"/>
                <a:gd name="connsiteX36" fmla="*/ 125730 w 1034891"/>
                <a:gd name="connsiteY36" fmla="*/ 0 h 959644"/>
                <a:gd name="connsiteX37" fmla="*/ 175260 w 1034891"/>
                <a:gd name="connsiteY37" fmla="*/ 19050 h 959644"/>
                <a:gd name="connsiteX38" fmla="*/ 209550 w 1034891"/>
                <a:gd name="connsiteY38" fmla="*/ 38100 h 959644"/>
                <a:gd name="connsiteX39" fmla="*/ 252412 w 1034891"/>
                <a:gd name="connsiteY39" fmla="*/ 53817 h 959644"/>
                <a:gd name="connsiteX40" fmla="*/ 292418 w 1034891"/>
                <a:gd name="connsiteY40" fmla="*/ 65246 h 959644"/>
                <a:gd name="connsiteX41" fmla="*/ 335280 w 1034891"/>
                <a:gd name="connsiteY41" fmla="*/ 129540 h 959644"/>
                <a:gd name="connsiteX42" fmla="*/ 331470 w 1034891"/>
                <a:gd name="connsiteY42" fmla="*/ 194310 h 959644"/>
                <a:gd name="connsiteX43" fmla="*/ 335280 w 1034891"/>
                <a:gd name="connsiteY43" fmla="*/ 259080 h 959644"/>
                <a:gd name="connsiteX44" fmla="*/ 346710 w 1034891"/>
                <a:gd name="connsiteY44" fmla="*/ 308610 h 959644"/>
                <a:gd name="connsiteX45" fmla="*/ 381000 w 1034891"/>
                <a:gd name="connsiteY45" fmla="*/ 327660 h 959644"/>
                <a:gd name="connsiteX46" fmla="*/ 449580 w 1034891"/>
                <a:gd name="connsiteY46" fmla="*/ 342900 h 959644"/>
                <a:gd name="connsiteX47" fmla="*/ 491490 w 1034891"/>
                <a:gd name="connsiteY47" fmla="*/ 339090 h 959644"/>
                <a:gd name="connsiteX48" fmla="*/ 544830 w 1034891"/>
                <a:gd name="connsiteY48" fmla="*/ 323850 h 959644"/>
                <a:gd name="connsiteX49" fmla="*/ 573405 w 1034891"/>
                <a:gd name="connsiteY49" fmla="*/ 374332 h 959644"/>
                <a:gd name="connsiteX50" fmla="*/ 601028 w 1034891"/>
                <a:gd name="connsiteY50" fmla="*/ 379095 h 959644"/>
                <a:gd name="connsiteX51" fmla="*/ 697230 w 1034891"/>
                <a:gd name="connsiteY51" fmla="*/ 335280 h 959644"/>
                <a:gd name="connsiteX52" fmla="*/ 887730 w 1034891"/>
                <a:gd name="connsiteY52" fmla="*/ 426720 h 959644"/>
                <a:gd name="connsiteX53" fmla="*/ 918210 w 1034891"/>
                <a:gd name="connsiteY53" fmla="*/ 422910 h 959644"/>
                <a:gd name="connsiteX54" fmla="*/ 967740 w 1034891"/>
                <a:gd name="connsiteY54" fmla="*/ 430530 h 959644"/>
                <a:gd name="connsiteX55" fmla="*/ 1002030 w 1034891"/>
                <a:gd name="connsiteY55" fmla="*/ 445770 h 959644"/>
                <a:gd name="connsiteX56" fmla="*/ 1028700 w 1034891"/>
                <a:gd name="connsiteY56" fmla="*/ 468630 h 959644"/>
                <a:gd name="connsiteX57" fmla="*/ 1034891 w 1034891"/>
                <a:gd name="connsiteY57" fmla="*/ 507683 h 959644"/>
                <a:gd name="connsiteX58" fmla="*/ 1012983 w 1034891"/>
                <a:gd name="connsiteY58" fmla="*/ 552450 h 959644"/>
                <a:gd name="connsiteX59" fmla="*/ 998220 w 1034891"/>
                <a:gd name="connsiteY59" fmla="*/ 579120 h 959644"/>
                <a:gd name="connsiteX60" fmla="*/ 1031558 w 1034891"/>
                <a:gd name="connsiteY60" fmla="*/ 628650 h 959644"/>
                <a:gd name="connsiteX61" fmla="*/ 1029176 w 1034891"/>
                <a:gd name="connsiteY61" fmla="*/ 663892 h 959644"/>
                <a:gd name="connsiteX62" fmla="*/ 982980 w 1034891"/>
                <a:gd name="connsiteY62" fmla="*/ 681990 h 959644"/>
                <a:gd name="connsiteX63" fmla="*/ 998220 w 1034891"/>
                <a:gd name="connsiteY63" fmla="*/ 720090 h 959644"/>
                <a:gd name="connsiteX64" fmla="*/ 986790 w 1034891"/>
                <a:gd name="connsiteY64"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9550 w 1034891"/>
                <a:gd name="connsiteY17" fmla="*/ 735330 h 959644"/>
                <a:gd name="connsiteX18" fmla="*/ 186690 w 1034891"/>
                <a:gd name="connsiteY18" fmla="*/ 739140 h 959644"/>
                <a:gd name="connsiteX19" fmla="*/ 91440 w 1034891"/>
                <a:gd name="connsiteY19" fmla="*/ 674370 h 959644"/>
                <a:gd name="connsiteX20" fmla="*/ 87630 w 1034891"/>
                <a:gd name="connsiteY20" fmla="*/ 598170 h 959644"/>
                <a:gd name="connsiteX21" fmla="*/ 87630 w 1034891"/>
                <a:gd name="connsiteY21" fmla="*/ 560070 h 959644"/>
                <a:gd name="connsiteX22" fmla="*/ 140970 w 1034891"/>
                <a:gd name="connsiteY22" fmla="*/ 541020 h 959644"/>
                <a:gd name="connsiteX23" fmla="*/ 152400 w 1034891"/>
                <a:gd name="connsiteY23" fmla="*/ 541020 h 959644"/>
                <a:gd name="connsiteX24" fmla="*/ 110490 w 1034891"/>
                <a:gd name="connsiteY24" fmla="*/ 354330 h 959644"/>
                <a:gd name="connsiteX25" fmla="*/ 123825 w 1034891"/>
                <a:gd name="connsiteY25" fmla="*/ 289560 h 959644"/>
                <a:gd name="connsiteX26" fmla="*/ 139065 w 1034891"/>
                <a:gd name="connsiteY26" fmla="*/ 205264 h 959644"/>
                <a:gd name="connsiteX27" fmla="*/ 72390 w 1034891"/>
                <a:gd name="connsiteY27" fmla="*/ 198120 h 959644"/>
                <a:gd name="connsiteX28" fmla="*/ 30480 w 1034891"/>
                <a:gd name="connsiteY28" fmla="*/ 186690 h 959644"/>
                <a:gd name="connsiteX29" fmla="*/ 0 w 1034891"/>
                <a:gd name="connsiteY29" fmla="*/ 133350 h 959644"/>
                <a:gd name="connsiteX30" fmla="*/ 0 w 1034891"/>
                <a:gd name="connsiteY30" fmla="*/ 114300 h 959644"/>
                <a:gd name="connsiteX31" fmla="*/ 0 w 1034891"/>
                <a:gd name="connsiteY31" fmla="*/ 87630 h 959644"/>
                <a:gd name="connsiteX32" fmla="*/ 26670 w 1034891"/>
                <a:gd name="connsiteY32" fmla="*/ 72390 h 959644"/>
                <a:gd name="connsiteX33" fmla="*/ 64770 w 1034891"/>
                <a:gd name="connsiteY33" fmla="*/ 57150 h 959644"/>
                <a:gd name="connsiteX34" fmla="*/ 80010 w 1034891"/>
                <a:gd name="connsiteY34" fmla="*/ 38100 h 959644"/>
                <a:gd name="connsiteX35" fmla="*/ 99060 w 1034891"/>
                <a:gd name="connsiteY35" fmla="*/ 11430 h 959644"/>
                <a:gd name="connsiteX36" fmla="*/ 125730 w 1034891"/>
                <a:gd name="connsiteY36" fmla="*/ 0 h 959644"/>
                <a:gd name="connsiteX37" fmla="*/ 175260 w 1034891"/>
                <a:gd name="connsiteY37" fmla="*/ 19050 h 959644"/>
                <a:gd name="connsiteX38" fmla="*/ 209550 w 1034891"/>
                <a:gd name="connsiteY38" fmla="*/ 38100 h 959644"/>
                <a:gd name="connsiteX39" fmla="*/ 252412 w 1034891"/>
                <a:gd name="connsiteY39" fmla="*/ 53817 h 959644"/>
                <a:gd name="connsiteX40" fmla="*/ 292418 w 1034891"/>
                <a:gd name="connsiteY40" fmla="*/ 65246 h 959644"/>
                <a:gd name="connsiteX41" fmla="*/ 335280 w 1034891"/>
                <a:gd name="connsiteY41" fmla="*/ 129540 h 959644"/>
                <a:gd name="connsiteX42" fmla="*/ 331470 w 1034891"/>
                <a:gd name="connsiteY42" fmla="*/ 194310 h 959644"/>
                <a:gd name="connsiteX43" fmla="*/ 335280 w 1034891"/>
                <a:gd name="connsiteY43" fmla="*/ 259080 h 959644"/>
                <a:gd name="connsiteX44" fmla="*/ 346710 w 1034891"/>
                <a:gd name="connsiteY44" fmla="*/ 308610 h 959644"/>
                <a:gd name="connsiteX45" fmla="*/ 381000 w 1034891"/>
                <a:gd name="connsiteY45" fmla="*/ 327660 h 959644"/>
                <a:gd name="connsiteX46" fmla="*/ 449580 w 1034891"/>
                <a:gd name="connsiteY46" fmla="*/ 342900 h 959644"/>
                <a:gd name="connsiteX47" fmla="*/ 491490 w 1034891"/>
                <a:gd name="connsiteY47" fmla="*/ 339090 h 959644"/>
                <a:gd name="connsiteX48" fmla="*/ 544830 w 1034891"/>
                <a:gd name="connsiteY48" fmla="*/ 323850 h 959644"/>
                <a:gd name="connsiteX49" fmla="*/ 573405 w 1034891"/>
                <a:gd name="connsiteY49" fmla="*/ 374332 h 959644"/>
                <a:gd name="connsiteX50" fmla="*/ 601028 w 1034891"/>
                <a:gd name="connsiteY50" fmla="*/ 379095 h 959644"/>
                <a:gd name="connsiteX51" fmla="*/ 697230 w 1034891"/>
                <a:gd name="connsiteY51" fmla="*/ 335280 h 959644"/>
                <a:gd name="connsiteX52" fmla="*/ 887730 w 1034891"/>
                <a:gd name="connsiteY52" fmla="*/ 426720 h 959644"/>
                <a:gd name="connsiteX53" fmla="*/ 918210 w 1034891"/>
                <a:gd name="connsiteY53" fmla="*/ 422910 h 959644"/>
                <a:gd name="connsiteX54" fmla="*/ 967740 w 1034891"/>
                <a:gd name="connsiteY54" fmla="*/ 430530 h 959644"/>
                <a:gd name="connsiteX55" fmla="*/ 1002030 w 1034891"/>
                <a:gd name="connsiteY55" fmla="*/ 445770 h 959644"/>
                <a:gd name="connsiteX56" fmla="*/ 1028700 w 1034891"/>
                <a:gd name="connsiteY56" fmla="*/ 468630 h 959644"/>
                <a:gd name="connsiteX57" fmla="*/ 1034891 w 1034891"/>
                <a:gd name="connsiteY57" fmla="*/ 507683 h 959644"/>
                <a:gd name="connsiteX58" fmla="*/ 1012983 w 1034891"/>
                <a:gd name="connsiteY58" fmla="*/ 552450 h 959644"/>
                <a:gd name="connsiteX59" fmla="*/ 998220 w 1034891"/>
                <a:gd name="connsiteY59" fmla="*/ 579120 h 959644"/>
                <a:gd name="connsiteX60" fmla="*/ 1031558 w 1034891"/>
                <a:gd name="connsiteY60" fmla="*/ 628650 h 959644"/>
                <a:gd name="connsiteX61" fmla="*/ 1029176 w 1034891"/>
                <a:gd name="connsiteY61" fmla="*/ 663892 h 959644"/>
                <a:gd name="connsiteX62" fmla="*/ 982980 w 1034891"/>
                <a:gd name="connsiteY62" fmla="*/ 681990 h 959644"/>
                <a:gd name="connsiteX63" fmla="*/ 998220 w 1034891"/>
                <a:gd name="connsiteY63" fmla="*/ 720090 h 959644"/>
                <a:gd name="connsiteX64" fmla="*/ 986790 w 1034891"/>
                <a:gd name="connsiteY64"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9550 w 1034891"/>
                <a:gd name="connsiteY17" fmla="*/ 735330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87630 w 1034891"/>
                <a:gd name="connsiteY21" fmla="*/ 560070 h 959644"/>
                <a:gd name="connsiteX22" fmla="*/ 140970 w 1034891"/>
                <a:gd name="connsiteY22" fmla="*/ 541020 h 959644"/>
                <a:gd name="connsiteX23" fmla="*/ 152400 w 1034891"/>
                <a:gd name="connsiteY23" fmla="*/ 541020 h 959644"/>
                <a:gd name="connsiteX24" fmla="*/ 110490 w 1034891"/>
                <a:gd name="connsiteY24" fmla="*/ 354330 h 959644"/>
                <a:gd name="connsiteX25" fmla="*/ 123825 w 1034891"/>
                <a:gd name="connsiteY25" fmla="*/ 289560 h 959644"/>
                <a:gd name="connsiteX26" fmla="*/ 139065 w 1034891"/>
                <a:gd name="connsiteY26" fmla="*/ 205264 h 959644"/>
                <a:gd name="connsiteX27" fmla="*/ 72390 w 1034891"/>
                <a:gd name="connsiteY27" fmla="*/ 198120 h 959644"/>
                <a:gd name="connsiteX28" fmla="*/ 30480 w 1034891"/>
                <a:gd name="connsiteY28" fmla="*/ 186690 h 959644"/>
                <a:gd name="connsiteX29" fmla="*/ 0 w 1034891"/>
                <a:gd name="connsiteY29" fmla="*/ 133350 h 959644"/>
                <a:gd name="connsiteX30" fmla="*/ 0 w 1034891"/>
                <a:gd name="connsiteY30" fmla="*/ 114300 h 959644"/>
                <a:gd name="connsiteX31" fmla="*/ 0 w 1034891"/>
                <a:gd name="connsiteY31" fmla="*/ 87630 h 959644"/>
                <a:gd name="connsiteX32" fmla="*/ 26670 w 1034891"/>
                <a:gd name="connsiteY32" fmla="*/ 72390 h 959644"/>
                <a:gd name="connsiteX33" fmla="*/ 64770 w 1034891"/>
                <a:gd name="connsiteY33" fmla="*/ 57150 h 959644"/>
                <a:gd name="connsiteX34" fmla="*/ 80010 w 1034891"/>
                <a:gd name="connsiteY34" fmla="*/ 38100 h 959644"/>
                <a:gd name="connsiteX35" fmla="*/ 99060 w 1034891"/>
                <a:gd name="connsiteY35" fmla="*/ 11430 h 959644"/>
                <a:gd name="connsiteX36" fmla="*/ 125730 w 1034891"/>
                <a:gd name="connsiteY36" fmla="*/ 0 h 959644"/>
                <a:gd name="connsiteX37" fmla="*/ 175260 w 1034891"/>
                <a:gd name="connsiteY37" fmla="*/ 19050 h 959644"/>
                <a:gd name="connsiteX38" fmla="*/ 209550 w 1034891"/>
                <a:gd name="connsiteY38" fmla="*/ 38100 h 959644"/>
                <a:gd name="connsiteX39" fmla="*/ 252412 w 1034891"/>
                <a:gd name="connsiteY39" fmla="*/ 53817 h 959644"/>
                <a:gd name="connsiteX40" fmla="*/ 292418 w 1034891"/>
                <a:gd name="connsiteY40" fmla="*/ 65246 h 959644"/>
                <a:gd name="connsiteX41" fmla="*/ 335280 w 1034891"/>
                <a:gd name="connsiteY41" fmla="*/ 129540 h 959644"/>
                <a:gd name="connsiteX42" fmla="*/ 331470 w 1034891"/>
                <a:gd name="connsiteY42" fmla="*/ 194310 h 959644"/>
                <a:gd name="connsiteX43" fmla="*/ 335280 w 1034891"/>
                <a:gd name="connsiteY43" fmla="*/ 259080 h 959644"/>
                <a:gd name="connsiteX44" fmla="*/ 346710 w 1034891"/>
                <a:gd name="connsiteY44" fmla="*/ 308610 h 959644"/>
                <a:gd name="connsiteX45" fmla="*/ 381000 w 1034891"/>
                <a:gd name="connsiteY45" fmla="*/ 327660 h 959644"/>
                <a:gd name="connsiteX46" fmla="*/ 449580 w 1034891"/>
                <a:gd name="connsiteY46" fmla="*/ 342900 h 959644"/>
                <a:gd name="connsiteX47" fmla="*/ 491490 w 1034891"/>
                <a:gd name="connsiteY47" fmla="*/ 339090 h 959644"/>
                <a:gd name="connsiteX48" fmla="*/ 544830 w 1034891"/>
                <a:gd name="connsiteY48" fmla="*/ 323850 h 959644"/>
                <a:gd name="connsiteX49" fmla="*/ 573405 w 1034891"/>
                <a:gd name="connsiteY49" fmla="*/ 374332 h 959644"/>
                <a:gd name="connsiteX50" fmla="*/ 601028 w 1034891"/>
                <a:gd name="connsiteY50" fmla="*/ 379095 h 959644"/>
                <a:gd name="connsiteX51" fmla="*/ 697230 w 1034891"/>
                <a:gd name="connsiteY51" fmla="*/ 335280 h 959644"/>
                <a:gd name="connsiteX52" fmla="*/ 887730 w 1034891"/>
                <a:gd name="connsiteY52" fmla="*/ 426720 h 959644"/>
                <a:gd name="connsiteX53" fmla="*/ 918210 w 1034891"/>
                <a:gd name="connsiteY53" fmla="*/ 422910 h 959644"/>
                <a:gd name="connsiteX54" fmla="*/ 967740 w 1034891"/>
                <a:gd name="connsiteY54" fmla="*/ 430530 h 959644"/>
                <a:gd name="connsiteX55" fmla="*/ 1002030 w 1034891"/>
                <a:gd name="connsiteY55" fmla="*/ 445770 h 959644"/>
                <a:gd name="connsiteX56" fmla="*/ 1028700 w 1034891"/>
                <a:gd name="connsiteY56" fmla="*/ 468630 h 959644"/>
                <a:gd name="connsiteX57" fmla="*/ 1034891 w 1034891"/>
                <a:gd name="connsiteY57" fmla="*/ 507683 h 959644"/>
                <a:gd name="connsiteX58" fmla="*/ 1012983 w 1034891"/>
                <a:gd name="connsiteY58" fmla="*/ 552450 h 959644"/>
                <a:gd name="connsiteX59" fmla="*/ 998220 w 1034891"/>
                <a:gd name="connsiteY59" fmla="*/ 579120 h 959644"/>
                <a:gd name="connsiteX60" fmla="*/ 1031558 w 1034891"/>
                <a:gd name="connsiteY60" fmla="*/ 628650 h 959644"/>
                <a:gd name="connsiteX61" fmla="*/ 1029176 w 1034891"/>
                <a:gd name="connsiteY61" fmla="*/ 663892 h 959644"/>
                <a:gd name="connsiteX62" fmla="*/ 982980 w 1034891"/>
                <a:gd name="connsiteY62" fmla="*/ 681990 h 959644"/>
                <a:gd name="connsiteX63" fmla="*/ 998220 w 1034891"/>
                <a:gd name="connsiteY63" fmla="*/ 720090 h 959644"/>
                <a:gd name="connsiteX64" fmla="*/ 986790 w 1034891"/>
                <a:gd name="connsiteY64"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87630 w 1034891"/>
                <a:gd name="connsiteY21" fmla="*/ 560070 h 959644"/>
                <a:gd name="connsiteX22" fmla="*/ 140970 w 1034891"/>
                <a:gd name="connsiteY22" fmla="*/ 541020 h 959644"/>
                <a:gd name="connsiteX23" fmla="*/ 152400 w 1034891"/>
                <a:gd name="connsiteY23" fmla="*/ 541020 h 959644"/>
                <a:gd name="connsiteX24" fmla="*/ 110490 w 1034891"/>
                <a:gd name="connsiteY24" fmla="*/ 354330 h 959644"/>
                <a:gd name="connsiteX25" fmla="*/ 123825 w 1034891"/>
                <a:gd name="connsiteY25" fmla="*/ 289560 h 959644"/>
                <a:gd name="connsiteX26" fmla="*/ 139065 w 1034891"/>
                <a:gd name="connsiteY26" fmla="*/ 205264 h 959644"/>
                <a:gd name="connsiteX27" fmla="*/ 72390 w 1034891"/>
                <a:gd name="connsiteY27" fmla="*/ 198120 h 959644"/>
                <a:gd name="connsiteX28" fmla="*/ 30480 w 1034891"/>
                <a:gd name="connsiteY28" fmla="*/ 186690 h 959644"/>
                <a:gd name="connsiteX29" fmla="*/ 0 w 1034891"/>
                <a:gd name="connsiteY29" fmla="*/ 133350 h 959644"/>
                <a:gd name="connsiteX30" fmla="*/ 0 w 1034891"/>
                <a:gd name="connsiteY30" fmla="*/ 114300 h 959644"/>
                <a:gd name="connsiteX31" fmla="*/ 0 w 1034891"/>
                <a:gd name="connsiteY31" fmla="*/ 87630 h 959644"/>
                <a:gd name="connsiteX32" fmla="*/ 26670 w 1034891"/>
                <a:gd name="connsiteY32" fmla="*/ 72390 h 959644"/>
                <a:gd name="connsiteX33" fmla="*/ 64770 w 1034891"/>
                <a:gd name="connsiteY33" fmla="*/ 57150 h 959644"/>
                <a:gd name="connsiteX34" fmla="*/ 80010 w 1034891"/>
                <a:gd name="connsiteY34" fmla="*/ 38100 h 959644"/>
                <a:gd name="connsiteX35" fmla="*/ 99060 w 1034891"/>
                <a:gd name="connsiteY35" fmla="*/ 11430 h 959644"/>
                <a:gd name="connsiteX36" fmla="*/ 125730 w 1034891"/>
                <a:gd name="connsiteY36" fmla="*/ 0 h 959644"/>
                <a:gd name="connsiteX37" fmla="*/ 175260 w 1034891"/>
                <a:gd name="connsiteY37" fmla="*/ 19050 h 959644"/>
                <a:gd name="connsiteX38" fmla="*/ 209550 w 1034891"/>
                <a:gd name="connsiteY38" fmla="*/ 38100 h 959644"/>
                <a:gd name="connsiteX39" fmla="*/ 252412 w 1034891"/>
                <a:gd name="connsiteY39" fmla="*/ 53817 h 959644"/>
                <a:gd name="connsiteX40" fmla="*/ 292418 w 1034891"/>
                <a:gd name="connsiteY40" fmla="*/ 65246 h 959644"/>
                <a:gd name="connsiteX41" fmla="*/ 335280 w 1034891"/>
                <a:gd name="connsiteY41" fmla="*/ 129540 h 959644"/>
                <a:gd name="connsiteX42" fmla="*/ 331470 w 1034891"/>
                <a:gd name="connsiteY42" fmla="*/ 194310 h 959644"/>
                <a:gd name="connsiteX43" fmla="*/ 335280 w 1034891"/>
                <a:gd name="connsiteY43" fmla="*/ 259080 h 959644"/>
                <a:gd name="connsiteX44" fmla="*/ 346710 w 1034891"/>
                <a:gd name="connsiteY44" fmla="*/ 308610 h 959644"/>
                <a:gd name="connsiteX45" fmla="*/ 381000 w 1034891"/>
                <a:gd name="connsiteY45" fmla="*/ 327660 h 959644"/>
                <a:gd name="connsiteX46" fmla="*/ 449580 w 1034891"/>
                <a:gd name="connsiteY46" fmla="*/ 342900 h 959644"/>
                <a:gd name="connsiteX47" fmla="*/ 491490 w 1034891"/>
                <a:gd name="connsiteY47" fmla="*/ 339090 h 959644"/>
                <a:gd name="connsiteX48" fmla="*/ 544830 w 1034891"/>
                <a:gd name="connsiteY48" fmla="*/ 323850 h 959644"/>
                <a:gd name="connsiteX49" fmla="*/ 573405 w 1034891"/>
                <a:gd name="connsiteY49" fmla="*/ 374332 h 959644"/>
                <a:gd name="connsiteX50" fmla="*/ 601028 w 1034891"/>
                <a:gd name="connsiteY50" fmla="*/ 379095 h 959644"/>
                <a:gd name="connsiteX51" fmla="*/ 697230 w 1034891"/>
                <a:gd name="connsiteY51" fmla="*/ 335280 h 959644"/>
                <a:gd name="connsiteX52" fmla="*/ 887730 w 1034891"/>
                <a:gd name="connsiteY52" fmla="*/ 426720 h 959644"/>
                <a:gd name="connsiteX53" fmla="*/ 918210 w 1034891"/>
                <a:gd name="connsiteY53" fmla="*/ 422910 h 959644"/>
                <a:gd name="connsiteX54" fmla="*/ 967740 w 1034891"/>
                <a:gd name="connsiteY54" fmla="*/ 430530 h 959644"/>
                <a:gd name="connsiteX55" fmla="*/ 1002030 w 1034891"/>
                <a:gd name="connsiteY55" fmla="*/ 445770 h 959644"/>
                <a:gd name="connsiteX56" fmla="*/ 1028700 w 1034891"/>
                <a:gd name="connsiteY56" fmla="*/ 468630 h 959644"/>
                <a:gd name="connsiteX57" fmla="*/ 1034891 w 1034891"/>
                <a:gd name="connsiteY57" fmla="*/ 507683 h 959644"/>
                <a:gd name="connsiteX58" fmla="*/ 1012983 w 1034891"/>
                <a:gd name="connsiteY58" fmla="*/ 552450 h 959644"/>
                <a:gd name="connsiteX59" fmla="*/ 998220 w 1034891"/>
                <a:gd name="connsiteY59" fmla="*/ 579120 h 959644"/>
                <a:gd name="connsiteX60" fmla="*/ 1031558 w 1034891"/>
                <a:gd name="connsiteY60" fmla="*/ 628650 h 959644"/>
                <a:gd name="connsiteX61" fmla="*/ 1029176 w 1034891"/>
                <a:gd name="connsiteY61" fmla="*/ 663892 h 959644"/>
                <a:gd name="connsiteX62" fmla="*/ 982980 w 1034891"/>
                <a:gd name="connsiteY62" fmla="*/ 681990 h 959644"/>
                <a:gd name="connsiteX63" fmla="*/ 998220 w 1034891"/>
                <a:gd name="connsiteY63" fmla="*/ 720090 h 959644"/>
                <a:gd name="connsiteX64" fmla="*/ 986790 w 1034891"/>
                <a:gd name="connsiteY64"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101917 w 1034891"/>
                <a:gd name="connsiteY21" fmla="*/ 571976 h 959644"/>
                <a:gd name="connsiteX22" fmla="*/ 140970 w 1034891"/>
                <a:gd name="connsiteY22" fmla="*/ 541020 h 959644"/>
                <a:gd name="connsiteX23" fmla="*/ 152400 w 1034891"/>
                <a:gd name="connsiteY23" fmla="*/ 541020 h 959644"/>
                <a:gd name="connsiteX24" fmla="*/ 110490 w 1034891"/>
                <a:gd name="connsiteY24" fmla="*/ 354330 h 959644"/>
                <a:gd name="connsiteX25" fmla="*/ 123825 w 1034891"/>
                <a:gd name="connsiteY25" fmla="*/ 289560 h 959644"/>
                <a:gd name="connsiteX26" fmla="*/ 139065 w 1034891"/>
                <a:gd name="connsiteY26" fmla="*/ 205264 h 959644"/>
                <a:gd name="connsiteX27" fmla="*/ 72390 w 1034891"/>
                <a:gd name="connsiteY27" fmla="*/ 198120 h 959644"/>
                <a:gd name="connsiteX28" fmla="*/ 30480 w 1034891"/>
                <a:gd name="connsiteY28" fmla="*/ 186690 h 959644"/>
                <a:gd name="connsiteX29" fmla="*/ 0 w 1034891"/>
                <a:gd name="connsiteY29" fmla="*/ 133350 h 959644"/>
                <a:gd name="connsiteX30" fmla="*/ 0 w 1034891"/>
                <a:gd name="connsiteY30" fmla="*/ 114300 h 959644"/>
                <a:gd name="connsiteX31" fmla="*/ 0 w 1034891"/>
                <a:gd name="connsiteY31" fmla="*/ 87630 h 959644"/>
                <a:gd name="connsiteX32" fmla="*/ 26670 w 1034891"/>
                <a:gd name="connsiteY32" fmla="*/ 72390 h 959644"/>
                <a:gd name="connsiteX33" fmla="*/ 64770 w 1034891"/>
                <a:gd name="connsiteY33" fmla="*/ 57150 h 959644"/>
                <a:gd name="connsiteX34" fmla="*/ 80010 w 1034891"/>
                <a:gd name="connsiteY34" fmla="*/ 38100 h 959644"/>
                <a:gd name="connsiteX35" fmla="*/ 99060 w 1034891"/>
                <a:gd name="connsiteY35" fmla="*/ 11430 h 959644"/>
                <a:gd name="connsiteX36" fmla="*/ 125730 w 1034891"/>
                <a:gd name="connsiteY36" fmla="*/ 0 h 959644"/>
                <a:gd name="connsiteX37" fmla="*/ 175260 w 1034891"/>
                <a:gd name="connsiteY37" fmla="*/ 19050 h 959644"/>
                <a:gd name="connsiteX38" fmla="*/ 209550 w 1034891"/>
                <a:gd name="connsiteY38" fmla="*/ 38100 h 959644"/>
                <a:gd name="connsiteX39" fmla="*/ 252412 w 1034891"/>
                <a:gd name="connsiteY39" fmla="*/ 53817 h 959644"/>
                <a:gd name="connsiteX40" fmla="*/ 292418 w 1034891"/>
                <a:gd name="connsiteY40" fmla="*/ 65246 h 959644"/>
                <a:gd name="connsiteX41" fmla="*/ 335280 w 1034891"/>
                <a:gd name="connsiteY41" fmla="*/ 129540 h 959644"/>
                <a:gd name="connsiteX42" fmla="*/ 331470 w 1034891"/>
                <a:gd name="connsiteY42" fmla="*/ 194310 h 959644"/>
                <a:gd name="connsiteX43" fmla="*/ 335280 w 1034891"/>
                <a:gd name="connsiteY43" fmla="*/ 259080 h 959644"/>
                <a:gd name="connsiteX44" fmla="*/ 346710 w 1034891"/>
                <a:gd name="connsiteY44" fmla="*/ 308610 h 959644"/>
                <a:gd name="connsiteX45" fmla="*/ 381000 w 1034891"/>
                <a:gd name="connsiteY45" fmla="*/ 327660 h 959644"/>
                <a:gd name="connsiteX46" fmla="*/ 449580 w 1034891"/>
                <a:gd name="connsiteY46" fmla="*/ 342900 h 959644"/>
                <a:gd name="connsiteX47" fmla="*/ 491490 w 1034891"/>
                <a:gd name="connsiteY47" fmla="*/ 339090 h 959644"/>
                <a:gd name="connsiteX48" fmla="*/ 544830 w 1034891"/>
                <a:gd name="connsiteY48" fmla="*/ 323850 h 959644"/>
                <a:gd name="connsiteX49" fmla="*/ 573405 w 1034891"/>
                <a:gd name="connsiteY49" fmla="*/ 374332 h 959644"/>
                <a:gd name="connsiteX50" fmla="*/ 601028 w 1034891"/>
                <a:gd name="connsiteY50" fmla="*/ 379095 h 959644"/>
                <a:gd name="connsiteX51" fmla="*/ 697230 w 1034891"/>
                <a:gd name="connsiteY51" fmla="*/ 335280 h 959644"/>
                <a:gd name="connsiteX52" fmla="*/ 887730 w 1034891"/>
                <a:gd name="connsiteY52" fmla="*/ 426720 h 959644"/>
                <a:gd name="connsiteX53" fmla="*/ 918210 w 1034891"/>
                <a:gd name="connsiteY53" fmla="*/ 422910 h 959644"/>
                <a:gd name="connsiteX54" fmla="*/ 967740 w 1034891"/>
                <a:gd name="connsiteY54" fmla="*/ 430530 h 959644"/>
                <a:gd name="connsiteX55" fmla="*/ 1002030 w 1034891"/>
                <a:gd name="connsiteY55" fmla="*/ 445770 h 959644"/>
                <a:gd name="connsiteX56" fmla="*/ 1028700 w 1034891"/>
                <a:gd name="connsiteY56" fmla="*/ 468630 h 959644"/>
                <a:gd name="connsiteX57" fmla="*/ 1034891 w 1034891"/>
                <a:gd name="connsiteY57" fmla="*/ 507683 h 959644"/>
                <a:gd name="connsiteX58" fmla="*/ 1012983 w 1034891"/>
                <a:gd name="connsiteY58" fmla="*/ 552450 h 959644"/>
                <a:gd name="connsiteX59" fmla="*/ 998220 w 1034891"/>
                <a:gd name="connsiteY59" fmla="*/ 579120 h 959644"/>
                <a:gd name="connsiteX60" fmla="*/ 1031558 w 1034891"/>
                <a:gd name="connsiteY60" fmla="*/ 628650 h 959644"/>
                <a:gd name="connsiteX61" fmla="*/ 1029176 w 1034891"/>
                <a:gd name="connsiteY61" fmla="*/ 663892 h 959644"/>
                <a:gd name="connsiteX62" fmla="*/ 982980 w 1034891"/>
                <a:gd name="connsiteY62" fmla="*/ 681990 h 959644"/>
                <a:gd name="connsiteX63" fmla="*/ 998220 w 1034891"/>
                <a:gd name="connsiteY63" fmla="*/ 720090 h 959644"/>
                <a:gd name="connsiteX64" fmla="*/ 986790 w 1034891"/>
                <a:gd name="connsiteY64"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101917 w 1034891"/>
                <a:gd name="connsiteY21" fmla="*/ 571976 h 959644"/>
                <a:gd name="connsiteX22" fmla="*/ 140970 w 1034891"/>
                <a:gd name="connsiteY22" fmla="*/ 541020 h 959644"/>
                <a:gd name="connsiteX23" fmla="*/ 157162 w 1034891"/>
                <a:gd name="connsiteY23" fmla="*/ 550545 h 959644"/>
                <a:gd name="connsiteX24" fmla="*/ 110490 w 1034891"/>
                <a:gd name="connsiteY24" fmla="*/ 354330 h 959644"/>
                <a:gd name="connsiteX25" fmla="*/ 123825 w 1034891"/>
                <a:gd name="connsiteY25" fmla="*/ 289560 h 959644"/>
                <a:gd name="connsiteX26" fmla="*/ 139065 w 1034891"/>
                <a:gd name="connsiteY26" fmla="*/ 205264 h 959644"/>
                <a:gd name="connsiteX27" fmla="*/ 72390 w 1034891"/>
                <a:gd name="connsiteY27" fmla="*/ 198120 h 959644"/>
                <a:gd name="connsiteX28" fmla="*/ 30480 w 1034891"/>
                <a:gd name="connsiteY28" fmla="*/ 186690 h 959644"/>
                <a:gd name="connsiteX29" fmla="*/ 0 w 1034891"/>
                <a:gd name="connsiteY29" fmla="*/ 133350 h 959644"/>
                <a:gd name="connsiteX30" fmla="*/ 0 w 1034891"/>
                <a:gd name="connsiteY30" fmla="*/ 114300 h 959644"/>
                <a:gd name="connsiteX31" fmla="*/ 0 w 1034891"/>
                <a:gd name="connsiteY31" fmla="*/ 87630 h 959644"/>
                <a:gd name="connsiteX32" fmla="*/ 26670 w 1034891"/>
                <a:gd name="connsiteY32" fmla="*/ 72390 h 959644"/>
                <a:gd name="connsiteX33" fmla="*/ 64770 w 1034891"/>
                <a:gd name="connsiteY33" fmla="*/ 57150 h 959644"/>
                <a:gd name="connsiteX34" fmla="*/ 80010 w 1034891"/>
                <a:gd name="connsiteY34" fmla="*/ 38100 h 959644"/>
                <a:gd name="connsiteX35" fmla="*/ 99060 w 1034891"/>
                <a:gd name="connsiteY35" fmla="*/ 11430 h 959644"/>
                <a:gd name="connsiteX36" fmla="*/ 125730 w 1034891"/>
                <a:gd name="connsiteY36" fmla="*/ 0 h 959644"/>
                <a:gd name="connsiteX37" fmla="*/ 175260 w 1034891"/>
                <a:gd name="connsiteY37" fmla="*/ 19050 h 959644"/>
                <a:gd name="connsiteX38" fmla="*/ 209550 w 1034891"/>
                <a:gd name="connsiteY38" fmla="*/ 38100 h 959644"/>
                <a:gd name="connsiteX39" fmla="*/ 252412 w 1034891"/>
                <a:gd name="connsiteY39" fmla="*/ 53817 h 959644"/>
                <a:gd name="connsiteX40" fmla="*/ 292418 w 1034891"/>
                <a:gd name="connsiteY40" fmla="*/ 65246 h 959644"/>
                <a:gd name="connsiteX41" fmla="*/ 335280 w 1034891"/>
                <a:gd name="connsiteY41" fmla="*/ 129540 h 959644"/>
                <a:gd name="connsiteX42" fmla="*/ 331470 w 1034891"/>
                <a:gd name="connsiteY42" fmla="*/ 194310 h 959644"/>
                <a:gd name="connsiteX43" fmla="*/ 335280 w 1034891"/>
                <a:gd name="connsiteY43" fmla="*/ 259080 h 959644"/>
                <a:gd name="connsiteX44" fmla="*/ 346710 w 1034891"/>
                <a:gd name="connsiteY44" fmla="*/ 308610 h 959644"/>
                <a:gd name="connsiteX45" fmla="*/ 381000 w 1034891"/>
                <a:gd name="connsiteY45" fmla="*/ 327660 h 959644"/>
                <a:gd name="connsiteX46" fmla="*/ 449580 w 1034891"/>
                <a:gd name="connsiteY46" fmla="*/ 342900 h 959644"/>
                <a:gd name="connsiteX47" fmla="*/ 491490 w 1034891"/>
                <a:gd name="connsiteY47" fmla="*/ 339090 h 959644"/>
                <a:gd name="connsiteX48" fmla="*/ 544830 w 1034891"/>
                <a:gd name="connsiteY48" fmla="*/ 323850 h 959644"/>
                <a:gd name="connsiteX49" fmla="*/ 573405 w 1034891"/>
                <a:gd name="connsiteY49" fmla="*/ 374332 h 959644"/>
                <a:gd name="connsiteX50" fmla="*/ 601028 w 1034891"/>
                <a:gd name="connsiteY50" fmla="*/ 379095 h 959644"/>
                <a:gd name="connsiteX51" fmla="*/ 697230 w 1034891"/>
                <a:gd name="connsiteY51" fmla="*/ 335280 h 959644"/>
                <a:gd name="connsiteX52" fmla="*/ 887730 w 1034891"/>
                <a:gd name="connsiteY52" fmla="*/ 426720 h 959644"/>
                <a:gd name="connsiteX53" fmla="*/ 918210 w 1034891"/>
                <a:gd name="connsiteY53" fmla="*/ 422910 h 959644"/>
                <a:gd name="connsiteX54" fmla="*/ 967740 w 1034891"/>
                <a:gd name="connsiteY54" fmla="*/ 430530 h 959644"/>
                <a:gd name="connsiteX55" fmla="*/ 1002030 w 1034891"/>
                <a:gd name="connsiteY55" fmla="*/ 445770 h 959644"/>
                <a:gd name="connsiteX56" fmla="*/ 1028700 w 1034891"/>
                <a:gd name="connsiteY56" fmla="*/ 468630 h 959644"/>
                <a:gd name="connsiteX57" fmla="*/ 1034891 w 1034891"/>
                <a:gd name="connsiteY57" fmla="*/ 507683 h 959644"/>
                <a:gd name="connsiteX58" fmla="*/ 1012983 w 1034891"/>
                <a:gd name="connsiteY58" fmla="*/ 552450 h 959644"/>
                <a:gd name="connsiteX59" fmla="*/ 998220 w 1034891"/>
                <a:gd name="connsiteY59" fmla="*/ 579120 h 959644"/>
                <a:gd name="connsiteX60" fmla="*/ 1031558 w 1034891"/>
                <a:gd name="connsiteY60" fmla="*/ 628650 h 959644"/>
                <a:gd name="connsiteX61" fmla="*/ 1029176 w 1034891"/>
                <a:gd name="connsiteY61" fmla="*/ 663892 h 959644"/>
                <a:gd name="connsiteX62" fmla="*/ 982980 w 1034891"/>
                <a:gd name="connsiteY62" fmla="*/ 681990 h 959644"/>
                <a:gd name="connsiteX63" fmla="*/ 998220 w 1034891"/>
                <a:gd name="connsiteY63" fmla="*/ 720090 h 959644"/>
                <a:gd name="connsiteX64" fmla="*/ 986790 w 1034891"/>
                <a:gd name="connsiteY64"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101917 w 1034891"/>
                <a:gd name="connsiteY21" fmla="*/ 571976 h 959644"/>
                <a:gd name="connsiteX22" fmla="*/ 157162 w 1034891"/>
                <a:gd name="connsiteY22" fmla="*/ 550545 h 959644"/>
                <a:gd name="connsiteX23" fmla="*/ 110490 w 1034891"/>
                <a:gd name="connsiteY23" fmla="*/ 354330 h 959644"/>
                <a:gd name="connsiteX24" fmla="*/ 123825 w 1034891"/>
                <a:gd name="connsiteY24" fmla="*/ 289560 h 959644"/>
                <a:gd name="connsiteX25" fmla="*/ 139065 w 1034891"/>
                <a:gd name="connsiteY25" fmla="*/ 205264 h 959644"/>
                <a:gd name="connsiteX26" fmla="*/ 72390 w 1034891"/>
                <a:gd name="connsiteY26" fmla="*/ 198120 h 959644"/>
                <a:gd name="connsiteX27" fmla="*/ 30480 w 1034891"/>
                <a:gd name="connsiteY27" fmla="*/ 186690 h 959644"/>
                <a:gd name="connsiteX28" fmla="*/ 0 w 1034891"/>
                <a:gd name="connsiteY28" fmla="*/ 133350 h 959644"/>
                <a:gd name="connsiteX29" fmla="*/ 0 w 1034891"/>
                <a:gd name="connsiteY29" fmla="*/ 114300 h 959644"/>
                <a:gd name="connsiteX30" fmla="*/ 0 w 1034891"/>
                <a:gd name="connsiteY30" fmla="*/ 87630 h 959644"/>
                <a:gd name="connsiteX31" fmla="*/ 26670 w 1034891"/>
                <a:gd name="connsiteY31" fmla="*/ 72390 h 959644"/>
                <a:gd name="connsiteX32" fmla="*/ 64770 w 1034891"/>
                <a:gd name="connsiteY32" fmla="*/ 57150 h 959644"/>
                <a:gd name="connsiteX33" fmla="*/ 80010 w 1034891"/>
                <a:gd name="connsiteY33" fmla="*/ 38100 h 959644"/>
                <a:gd name="connsiteX34" fmla="*/ 99060 w 1034891"/>
                <a:gd name="connsiteY34" fmla="*/ 11430 h 959644"/>
                <a:gd name="connsiteX35" fmla="*/ 125730 w 1034891"/>
                <a:gd name="connsiteY35" fmla="*/ 0 h 959644"/>
                <a:gd name="connsiteX36" fmla="*/ 175260 w 1034891"/>
                <a:gd name="connsiteY36" fmla="*/ 19050 h 959644"/>
                <a:gd name="connsiteX37" fmla="*/ 209550 w 1034891"/>
                <a:gd name="connsiteY37" fmla="*/ 38100 h 959644"/>
                <a:gd name="connsiteX38" fmla="*/ 252412 w 1034891"/>
                <a:gd name="connsiteY38" fmla="*/ 53817 h 959644"/>
                <a:gd name="connsiteX39" fmla="*/ 292418 w 1034891"/>
                <a:gd name="connsiteY39" fmla="*/ 65246 h 959644"/>
                <a:gd name="connsiteX40" fmla="*/ 335280 w 1034891"/>
                <a:gd name="connsiteY40" fmla="*/ 129540 h 959644"/>
                <a:gd name="connsiteX41" fmla="*/ 331470 w 1034891"/>
                <a:gd name="connsiteY41" fmla="*/ 194310 h 959644"/>
                <a:gd name="connsiteX42" fmla="*/ 335280 w 1034891"/>
                <a:gd name="connsiteY42" fmla="*/ 259080 h 959644"/>
                <a:gd name="connsiteX43" fmla="*/ 346710 w 1034891"/>
                <a:gd name="connsiteY43" fmla="*/ 308610 h 959644"/>
                <a:gd name="connsiteX44" fmla="*/ 381000 w 1034891"/>
                <a:gd name="connsiteY44" fmla="*/ 327660 h 959644"/>
                <a:gd name="connsiteX45" fmla="*/ 449580 w 1034891"/>
                <a:gd name="connsiteY45" fmla="*/ 342900 h 959644"/>
                <a:gd name="connsiteX46" fmla="*/ 491490 w 1034891"/>
                <a:gd name="connsiteY46" fmla="*/ 339090 h 959644"/>
                <a:gd name="connsiteX47" fmla="*/ 544830 w 1034891"/>
                <a:gd name="connsiteY47" fmla="*/ 323850 h 959644"/>
                <a:gd name="connsiteX48" fmla="*/ 573405 w 1034891"/>
                <a:gd name="connsiteY48" fmla="*/ 374332 h 959644"/>
                <a:gd name="connsiteX49" fmla="*/ 601028 w 1034891"/>
                <a:gd name="connsiteY49" fmla="*/ 379095 h 959644"/>
                <a:gd name="connsiteX50" fmla="*/ 697230 w 1034891"/>
                <a:gd name="connsiteY50" fmla="*/ 335280 h 959644"/>
                <a:gd name="connsiteX51" fmla="*/ 887730 w 1034891"/>
                <a:gd name="connsiteY51" fmla="*/ 426720 h 959644"/>
                <a:gd name="connsiteX52" fmla="*/ 918210 w 1034891"/>
                <a:gd name="connsiteY52" fmla="*/ 422910 h 959644"/>
                <a:gd name="connsiteX53" fmla="*/ 967740 w 1034891"/>
                <a:gd name="connsiteY53" fmla="*/ 430530 h 959644"/>
                <a:gd name="connsiteX54" fmla="*/ 1002030 w 1034891"/>
                <a:gd name="connsiteY54" fmla="*/ 445770 h 959644"/>
                <a:gd name="connsiteX55" fmla="*/ 1028700 w 1034891"/>
                <a:gd name="connsiteY55" fmla="*/ 468630 h 959644"/>
                <a:gd name="connsiteX56" fmla="*/ 1034891 w 1034891"/>
                <a:gd name="connsiteY56" fmla="*/ 507683 h 959644"/>
                <a:gd name="connsiteX57" fmla="*/ 1012983 w 1034891"/>
                <a:gd name="connsiteY57" fmla="*/ 552450 h 959644"/>
                <a:gd name="connsiteX58" fmla="*/ 998220 w 1034891"/>
                <a:gd name="connsiteY58" fmla="*/ 579120 h 959644"/>
                <a:gd name="connsiteX59" fmla="*/ 1031558 w 1034891"/>
                <a:gd name="connsiteY59" fmla="*/ 628650 h 959644"/>
                <a:gd name="connsiteX60" fmla="*/ 1029176 w 1034891"/>
                <a:gd name="connsiteY60" fmla="*/ 663892 h 959644"/>
                <a:gd name="connsiteX61" fmla="*/ 982980 w 1034891"/>
                <a:gd name="connsiteY61" fmla="*/ 681990 h 959644"/>
                <a:gd name="connsiteX62" fmla="*/ 998220 w 1034891"/>
                <a:gd name="connsiteY62" fmla="*/ 720090 h 959644"/>
                <a:gd name="connsiteX63" fmla="*/ 986790 w 1034891"/>
                <a:gd name="connsiteY63"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101917 w 1034891"/>
                <a:gd name="connsiteY21" fmla="*/ 571976 h 959644"/>
                <a:gd name="connsiteX22" fmla="*/ 157162 w 1034891"/>
                <a:gd name="connsiteY22" fmla="*/ 550545 h 959644"/>
                <a:gd name="connsiteX23" fmla="*/ 110490 w 1034891"/>
                <a:gd name="connsiteY23" fmla="*/ 354330 h 959644"/>
                <a:gd name="connsiteX24" fmla="*/ 123825 w 1034891"/>
                <a:gd name="connsiteY24" fmla="*/ 289560 h 959644"/>
                <a:gd name="connsiteX25" fmla="*/ 139065 w 1034891"/>
                <a:gd name="connsiteY25" fmla="*/ 205264 h 959644"/>
                <a:gd name="connsiteX26" fmla="*/ 62865 w 1034891"/>
                <a:gd name="connsiteY26" fmla="*/ 207645 h 959644"/>
                <a:gd name="connsiteX27" fmla="*/ 30480 w 1034891"/>
                <a:gd name="connsiteY27" fmla="*/ 186690 h 959644"/>
                <a:gd name="connsiteX28" fmla="*/ 0 w 1034891"/>
                <a:gd name="connsiteY28" fmla="*/ 133350 h 959644"/>
                <a:gd name="connsiteX29" fmla="*/ 0 w 1034891"/>
                <a:gd name="connsiteY29" fmla="*/ 114300 h 959644"/>
                <a:gd name="connsiteX30" fmla="*/ 0 w 1034891"/>
                <a:gd name="connsiteY30" fmla="*/ 87630 h 959644"/>
                <a:gd name="connsiteX31" fmla="*/ 26670 w 1034891"/>
                <a:gd name="connsiteY31" fmla="*/ 72390 h 959644"/>
                <a:gd name="connsiteX32" fmla="*/ 64770 w 1034891"/>
                <a:gd name="connsiteY32" fmla="*/ 57150 h 959644"/>
                <a:gd name="connsiteX33" fmla="*/ 80010 w 1034891"/>
                <a:gd name="connsiteY33" fmla="*/ 38100 h 959644"/>
                <a:gd name="connsiteX34" fmla="*/ 99060 w 1034891"/>
                <a:gd name="connsiteY34" fmla="*/ 11430 h 959644"/>
                <a:gd name="connsiteX35" fmla="*/ 125730 w 1034891"/>
                <a:gd name="connsiteY35" fmla="*/ 0 h 959644"/>
                <a:gd name="connsiteX36" fmla="*/ 175260 w 1034891"/>
                <a:gd name="connsiteY36" fmla="*/ 19050 h 959644"/>
                <a:gd name="connsiteX37" fmla="*/ 209550 w 1034891"/>
                <a:gd name="connsiteY37" fmla="*/ 38100 h 959644"/>
                <a:gd name="connsiteX38" fmla="*/ 252412 w 1034891"/>
                <a:gd name="connsiteY38" fmla="*/ 53817 h 959644"/>
                <a:gd name="connsiteX39" fmla="*/ 292418 w 1034891"/>
                <a:gd name="connsiteY39" fmla="*/ 65246 h 959644"/>
                <a:gd name="connsiteX40" fmla="*/ 335280 w 1034891"/>
                <a:gd name="connsiteY40" fmla="*/ 129540 h 959644"/>
                <a:gd name="connsiteX41" fmla="*/ 331470 w 1034891"/>
                <a:gd name="connsiteY41" fmla="*/ 194310 h 959644"/>
                <a:gd name="connsiteX42" fmla="*/ 335280 w 1034891"/>
                <a:gd name="connsiteY42" fmla="*/ 259080 h 959644"/>
                <a:gd name="connsiteX43" fmla="*/ 346710 w 1034891"/>
                <a:gd name="connsiteY43" fmla="*/ 308610 h 959644"/>
                <a:gd name="connsiteX44" fmla="*/ 381000 w 1034891"/>
                <a:gd name="connsiteY44" fmla="*/ 327660 h 959644"/>
                <a:gd name="connsiteX45" fmla="*/ 449580 w 1034891"/>
                <a:gd name="connsiteY45" fmla="*/ 342900 h 959644"/>
                <a:gd name="connsiteX46" fmla="*/ 491490 w 1034891"/>
                <a:gd name="connsiteY46" fmla="*/ 339090 h 959644"/>
                <a:gd name="connsiteX47" fmla="*/ 544830 w 1034891"/>
                <a:gd name="connsiteY47" fmla="*/ 323850 h 959644"/>
                <a:gd name="connsiteX48" fmla="*/ 573405 w 1034891"/>
                <a:gd name="connsiteY48" fmla="*/ 374332 h 959644"/>
                <a:gd name="connsiteX49" fmla="*/ 601028 w 1034891"/>
                <a:gd name="connsiteY49" fmla="*/ 379095 h 959644"/>
                <a:gd name="connsiteX50" fmla="*/ 697230 w 1034891"/>
                <a:gd name="connsiteY50" fmla="*/ 335280 h 959644"/>
                <a:gd name="connsiteX51" fmla="*/ 887730 w 1034891"/>
                <a:gd name="connsiteY51" fmla="*/ 426720 h 959644"/>
                <a:gd name="connsiteX52" fmla="*/ 918210 w 1034891"/>
                <a:gd name="connsiteY52" fmla="*/ 422910 h 959644"/>
                <a:gd name="connsiteX53" fmla="*/ 967740 w 1034891"/>
                <a:gd name="connsiteY53" fmla="*/ 430530 h 959644"/>
                <a:gd name="connsiteX54" fmla="*/ 1002030 w 1034891"/>
                <a:gd name="connsiteY54" fmla="*/ 445770 h 959644"/>
                <a:gd name="connsiteX55" fmla="*/ 1028700 w 1034891"/>
                <a:gd name="connsiteY55" fmla="*/ 468630 h 959644"/>
                <a:gd name="connsiteX56" fmla="*/ 1034891 w 1034891"/>
                <a:gd name="connsiteY56" fmla="*/ 507683 h 959644"/>
                <a:gd name="connsiteX57" fmla="*/ 1012983 w 1034891"/>
                <a:gd name="connsiteY57" fmla="*/ 552450 h 959644"/>
                <a:gd name="connsiteX58" fmla="*/ 998220 w 1034891"/>
                <a:gd name="connsiteY58" fmla="*/ 579120 h 959644"/>
                <a:gd name="connsiteX59" fmla="*/ 1031558 w 1034891"/>
                <a:gd name="connsiteY59" fmla="*/ 628650 h 959644"/>
                <a:gd name="connsiteX60" fmla="*/ 1029176 w 1034891"/>
                <a:gd name="connsiteY60" fmla="*/ 663892 h 959644"/>
                <a:gd name="connsiteX61" fmla="*/ 982980 w 1034891"/>
                <a:gd name="connsiteY61" fmla="*/ 681990 h 959644"/>
                <a:gd name="connsiteX62" fmla="*/ 998220 w 1034891"/>
                <a:gd name="connsiteY62" fmla="*/ 720090 h 959644"/>
                <a:gd name="connsiteX63" fmla="*/ 986790 w 1034891"/>
                <a:gd name="connsiteY63"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101917 w 1034891"/>
                <a:gd name="connsiteY21" fmla="*/ 571976 h 959644"/>
                <a:gd name="connsiteX22" fmla="*/ 157162 w 1034891"/>
                <a:gd name="connsiteY22" fmla="*/ 550545 h 959644"/>
                <a:gd name="connsiteX23" fmla="*/ 110490 w 1034891"/>
                <a:gd name="connsiteY23" fmla="*/ 354330 h 959644"/>
                <a:gd name="connsiteX24" fmla="*/ 123825 w 1034891"/>
                <a:gd name="connsiteY24" fmla="*/ 289560 h 959644"/>
                <a:gd name="connsiteX25" fmla="*/ 139065 w 1034891"/>
                <a:gd name="connsiteY25" fmla="*/ 205264 h 959644"/>
                <a:gd name="connsiteX26" fmla="*/ 62865 w 1034891"/>
                <a:gd name="connsiteY26" fmla="*/ 207645 h 959644"/>
                <a:gd name="connsiteX27" fmla="*/ 30480 w 1034891"/>
                <a:gd name="connsiteY27" fmla="*/ 186690 h 959644"/>
                <a:gd name="connsiteX28" fmla="*/ 0 w 1034891"/>
                <a:gd name="connsiteY28" fmla="*/ 133350 h 959644"/>
                <a:gd name="connsiteX29" fmla="*/ 0 w 1034891"/>
                <a:gd name="connsiteY29" fmla="*/ 114300 h 959644"/>
                <a:gd name="connsiteX30" fmla="*/ 0 w 1034891"/>
                <a:gd name="connsiteY30" fmla="*/ 87630 h 959644"/>
                <a:gd name="connsiteX31" fmla="*/ 26670 w 1034891"/>
                <a:gd name="connsiteY31" fmla="*/ 72390 h 959644"/>
                <a:gd name="connsiteX32" fmla="*/ 64770 w 1034891"/>
                <a:gd name="connsiteY32" fmla="*/ 57150 h 959644"/>
                <a:gd name="connsiteX33" fmla="*/ 80010 w 1034891"/>
                <a:gd name="connsiteY33" fmla="*/ 38100 h 959644"/>
                <a:gd name="connsiteX34" fmla="*/ 99060 w 1034891"/>
                <a:gd name="connsiteY34" fmla="*/ 11430 h 959644"/>
                <a:gd name="connsiteX35" fmla="*/ 125730 w 1034891"/>
                <a:gd name="connsiteY35" fmla="*/ 0 h 959644"/>
                <a:gd name="connsiteX36" fmla="*/ 175260 w 1034891"/>
                <a:gd name="connsiteY36" fmla="*/ 19050 h 959644"/>
                <a:gd name="connsiteX37" fmla="*/ 209550 w 1034891"/>
                <a:gd name="connsiteY37" fmla="*/ 38100 h 959644"/>
                <a:gd name="connsiteX38" fmla="*/ 252412 w 1034891"/>
                <a:gd name="connsiteY38" fmla="*/ 53817 h 959644"/>
                <a:gd name="connsiteX39" fmla="*/ 292418 w 1034891"/>
                <a:gd name="connsiteY39" fmla="*/ 65246 h 959644"/>
                <a:gd name="connsiteX40" fmla="*/ 335280 w 1034891"/>
                <a:gd name="connsiteY40" fmla="*/ 129540 h 959644"/>
                <a:gd name="connsiteX41" fmla="*/ 331470 w 1034891"/>
                <a:gd name="connsiteY41" fmla="*/ 194310 h 959644"/>
                <a:gd name="connsiteX42" fmla="*/ 335280 w 1034891"/>
                <a:gd name="connsiteY42" fmla="*/ 259080 h 959644"/>
                <a:gd name="connsiteX43" fmla="*/ 346710 w 1034891"/>
                <a:gd name="connsiteY43" fmla="*/ 308610 h 959644"/>
                <a:gd name="connsiteX44" fmla="*/ 381000 w 1034891"/>
                <a:gd name="connsiteY44" fmla="*/ 327660 h 959644"/>
                <a:gd name="connsiteX45" fmla="*/ 449580 w 1034891"/>
                <a:gd name="connsiteY45" fmla="*/ 342900 h 959644"/>
                <a:gd name="connsiteX46" fmla="*/ 491490 w 1034891"/>
                <a:gd name="connsiteY46" fmla="*/ 339090 h 959644"/>
                <a:gd name="connsiteX47" fmla="*/ 544830 w 1034891"/>
                <a:gd name="connsiteY47" fmla="*/ 323850 h 959644"/>
                <a:gd name="connsiteX48" fmla="*/ 573405 w 1034891"/>
                <a:gd name="connsiteY48" fmla="*/ 374332 h 959644"/>
                <a:gd name="connsiteX49" fmla="*/ 601028 w 1034891"/>
                <a:gd name="connsiteY49" fmla="*/ 379095 h 959644"/>
                <a:gd name="connsiteX50" fmla="*/ 697230 w 1034891"/>
                <a:gd name="connsiteY50" fmla="*/ 335280 h 959644"/>
                <a:gd name="connsiteX51" fmla="*/ 887730 w 1034891"/>
                <a:gd name="connsiteY51" fmla="*/ 426720 h 959644"/>
                <a:gd name="connsiteX52" fmla="*/ 922973 w 1034891"/>
                <a:gd name="connsiteY52" fmla="*/ 441960 h 959644"/>
                <a:gd name="connsiteX53" fmla="*/ 967740 w 1034891"/>
                <a:gd name="connsiteY53" fmla="*/ 430530 h 959644"/>
                <a:gd name="connsiteX54" fmla="*/ 1002030 w 1034891"/>
                <a:gd name="connsiteY54" fmla="*/ 445770 h 959644"/>
                <a:gd name="connsiteX55" fmla="*/ 1028700 w 1034891"/>
                <a:gd name="connsiteY55" fmla="*/ 468630 h 959644"/>
                <a:gd name="connsiteX56" fmla="*/ 1034891 w 1034891"/>
                <a:gd name="connsiteY56" fmla="*/ 507683 h 959644"/>
                <a:gd name="connsiteX57" fmla="*/ 1012983 w 1034891"/>
                <a:gd name="connsiteY57" fmla="*/ 552450 h 959644"/>
                <a:gd name="connsiteX58" fmla="*/ 998220 w 1034891"/>
                <a:gd name="connsiteY58" fmla="*/ 579120 h 959644"/>
                <a:gd name="connsiteX59" fmla="*/ 1031558 w 1034891"/>
                <a:gd name="connsiteY59" fmla="*/ 628650 h 959644"/>
                <a:gd name="connsiteX60" fmla="*/ 1029176 w 1034891"/>
                <a:gd name="connsiteY60" fmla="*/ 663892 h 959644"/>
                <a:gd name="connsiteX61" fmla="*/ 982980 w 1034891"/>
                <a:gd name="connsiteY61" fmla="*/ 681990 h 959644"/>
                <a:gd name="connsiteX62" fmla="*/ 998220 w 1034891"/>
                <a:gd name="connsiteY62" fmla="*/ 720090 h 959644"/>
                <a:gd name="connsiteX63" fmla="*/ 986790 w 1034891"/>
                <a:gd name="connsiteY63"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101917 w 1034891"/>
                <a:gd name="connsiteY21" fmla="*/ 571976 h 959644"/>
                <a:gd name="connsiteX22" fmla="*/ 157162 w 1034891"/>
                <a:gd name="connsiteY22" fmla="*/ 550545 h 959644"/>
                <a:gd name="connsiteX23" fmla="*/ 110490 w 1034891"/>
                <a:gd name="connsiteY23" fmla="*/ 354330 h 959644"/>
                <a:gd name="connsiteX24" fmla="*/ 123825 w 1034891"/>
                <a:gd name="connsiteY24" fmla="*/ 289560 h 959644"/>
                <a:gd name="connsiteX25" fmla="*/ 139065 w 1034891"/>
                <a:gd name="connsiteY25" fmla="*/ 205264 h 959644"/>
                <a:gd name="connsiteX26" fmla="*/ 72390 w 1034891"/>
                <a:gd name="connsiteY26" fmla="*/ 200501 h 959644"/>
                <a:gd name="connsiteX27" fmla="*/ 30480 w 1034891"/>
                <a:gd name="connsiteY27" fmla="*/ 186690 h 959644"/>
                <a:gd name="connsiteX28" fmla="*/ 0 w 1034891"/>
                <a:gd name="connsiteY28" fmla="*/ 133350 h 959644"/>
                <a:gd name="connsiteX29" fmla="*/ 0 w 1034891"/>
                <a:gd name="connsiteY29" fmla="*/ 114300 h 959644"/>
                <a:gd name="connsiteX30" fmla="*/ 0 w 1034891"/>
                <a:gd name="connsiteY30" fmla="*/ 87630 h 959644"/>
                <a:gd name="connsiteX31" fmla="*/ 26670 w 1034891"/>
                <a:gd name="connsiteY31" fmla="*/ 72390 h 959644"/>
                <a:gd name="connsiteX32" fmla="*/ 64770 w 1034891"/>
                <a:gd name="connsiteY32" fmla="*/ 57150 h 959644"/>
                <a:gd name="connsiteX33" fmla="*/ 80010 w 1034891"/>
                <a:gd name="connsiteY33" fmla="*/ 38100 h 959644"/>
                <a:gd name="connsiteX34" fmla="*/ 99060 w 1034891"/>
                <a:gd name="connsiteY34" fmla="*/ 11430 h 959644"/>
                <a:gd name="connsiteX35" fmla="*/ 125730 w 1034891"/>
                <a:gd name="connsiteY35" fmla="*/ 0 h 959644"/>
                <a:gd name="connsiteX36" fmla="*/ 175260 w 1034891"/>
                <a:gd name="connsiteY36" fmla="*/ 19050 h 959644"/>
                <a:gd name="connsiteX37" fmla="*/ 209550 w 1034891"/>
                <a:gd name="connsiteY37" fmla="*/ 38100 h 959644"/>
                <a:gd name="connsiteX38" fmla="*/ 252412 w 1034891"/>
                <a:gd name="connsiteY38" fmla="*/ 53817 h 959644"/>
                <a:gd name="connsiteX39" fmla="*/ 292418 w 1034891"/>
                <a:gd name="connsiteY39" fmla="*/ 65246 h 959644"/>
                <a:gd name="connsiteX40" fmla="*/ 335280 w 1034891"/>
                <a:gd name="connsiteY40" fmla="*/ 129540 h 959644"/>
                <a:gd name="connsiteX41" fmla="*/ 331470 w 1034891"/>
                <a:gd name="connsiteY41" fmla="*/ 194310 h 959644"/>
                <a:gd name="connsiteX42" fmla="*/ 335280 w 1034891"/>
                <a:gd name="connsiteY42" fmla="*/ 259080 h 959644"/>
                <a:gd name="connsiteX43" fmla="*/ 346710 w 1034891"/>
                <a:gd name="connsiteY43" fmla="*/ 308610 h 959644"/>
                <a:gd name="connsiteX44" fmla="*/ 381000 w 1034891"/>
                <a:gd name="connsiteY44" fmla="*/ 327660 h 959644"/>
                <a:gd name="connsiteX45" fmla="*/ 449580 w 1034891"/>
                <a:gd name="connsiteY45" fmla="*/ 342900 h 959644"/>
                <a:gd name="connsiteX46" fmla="*/ 491490 w 1034891"/>
                <a:gd name="connsiteY46" fmla="*/ 339090 h 959644"/>
                <a:gd name="connsiteX47" fmla="*/ 544830 w 1034891"/>
                <a:gd name="connsiteY47" fmla="*/ 323850 h 959644"/>
                <a:gd name="connsiteX48" fmla="*/ 573405 w 1034891"/>
                <a:gd name="connsiteY48" fmla="*/ 374332 h 959644"/>
                <a:gd name="connsiteX49" fmla="*/ 601028 w 1034891"/>
                <a:gd name="connsiteY49" fmla="*/ 379095 h 959644"/>
                <a:gd name="connsiteX50" fmla="*/ 697230 w 1034891"/>
                <a:gd name="connsiteY50" fmla="*/ 335280 h 959644"/>
                <a:gd name="connsiteX51" fmla="*/ 887730 w 1034891"/>
                <a:gd name="connsiteY51" fmla="*/ 426720 h 959644"/>
                <a:gd name="connsiteX52" fmla="*/ 922973 w 1034891"/>
                <a:gd name="connsiteY52" fmla="*/ 441960 h 959644"/>
                <a:gd name="connsiteX53" fmla="*/ 967740 w 1034891"/>
                <a:gd name="connsiteY53" fmla="*/ 430530 h 959644"/>
                <a:gd name="connsiteX54" fmla="*/ 1002030 w 1034891"/>
                <a:gd name="connsiteY54" fmla="*/ 445770 h 959644"/>
                <a:gd name="connsiteX55" fmla="*/ 1028700 w 1034891"/>
                <a:gd name="connsiteY55" fmla="*/ 468630 h 959644"/>
                <a:gd name="connsiteX56" fmla="*/ 1034891 w 1034891"/>
                <a:gd name="connsiteY56" fmla="*/ 507683 h 959644"/>
                <a:gd name="connsiteX57" fmla="*/ 1012983 w 1034891"/>
                <a:gd name="connsiteY57" fmla="*/ 552450 h 959644"/>
                <a:gd name="connsiteX58" fmla="*/ 998220 w 1034891"/>
                <a:gd name="connsiteY58" fmla="*/ 579120 h 959644"/>
                <a:gd name="connsiteX59" fmla="*/ 1031558 w 1034891"/>
                <a:gd name="connsiteY59" fmla="*/ 628650 h 959644"/>
                <a:gd name="connsiteX60" fmla="*/ 1029176 w 1034891"/>
                <a:gd name="connsiteY60" fmla="*/ 663892 h 959644"/>
                <a:gd name="connsiteX61" fmla="*/ 982980 w 1034891"/>
                <a:gd name="connsiteY61" fmla="*/ 681990 h 959644"/>
                <a:gd name="connsiteX62" fmla="*/ 998220 w 1034891"/>
                <a:gd name="connsiteY62" fmla="*/ 720090 h 959644"/>
                <a:gd name="connsiteX63" fmla="*/ 986790 w 1034891"/>
                <a:gd name="connsiteY63"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101917 w 1034891"/>
                <a:gd name="connsiteY21" fmla="*/ 571976 h 959644"/>
                <a:gd name="connsiteX22" fmla="*/ 157162 w 1034891"/>
                <a:gd name="connsiteY22" fmla="*/ 550545 h 959644"/>
                <a:gd name="connsiteX23" fmla="*/ 110490 w 1034891"/>
                <a:gd name="connsiteY23" fmla="*/ 354330 h 959644"/>
                <a:gd name="connsiteX24" fmla="*/ 123825 w 1034891"/>
                <a:gd name="connsiteY24" fmla="*/ 289560 h 959644"/>
                <a:gd name="connsiteX25" fmla="*/ 139065 w 1034891"/>
                <a:gd name="connsiteY25" fmla="*/ 205264 h 959644"/>
                <a:gd name="connsiteX26" fmla="*/ 72390 w 1034891"/>
                <a:gd name="connsiteY26" fmla="*/ 200501 h 959644"/>
                <a:gd name="connsiteX27" fmla="*/ 30480 w 1034891"/>
                <a:gd name="connsiteY27" fmla="*/ 186690 h 959644"/>
                <a:gd name="connsiteX28" fmla="*/ 0 w 1034891"/>
                <a:gd name="connsiteY28" fmla="*/ 133350 h 959644"/>
                <a:gd name="connsiteX29" fmla="*/ 0 w 1034891"/>
                <a:gd name="connsiteY29" fmla="*/ 114300 h 959644"/>
                <a:gd name="connsiteX30" fmla="*/ 0 w 1034891"/>
                <a:gd name="connsiteY30" fmla="*/ 87630 h 959644"/>
                <a:gd name="connsiteX31" fmla="*/ 26670 w 1034891"/>
                <a:gd name="connsiteY31" fmla="*/ 72390 h 959644"/>
                <a:gd name="connsiteX32" fmla="*/ 64770 w 1034891"/>
                <a:gd name="connsiteY32" fmla="*/ 57150 h 959644"/>
                <a:gd name="connsiteX33" fmla="*/ 80010 w 1034891"/>
                <a:gd name="connsiteY33" fmla="*/ 38100 h 959644"/>
                <a:gd name="connsiteX34" fmla="*/ 99060 w 1034891"/>
                <a:gd name="connsiteY34" fmla="*/ 11430 h 959644"/>
                <a:gd name="connsiteX35" fmla="*/ 125730 w 1034891"/>
                <a:gd name="connsiteY35" fmla="*/ 0 h 959644"/>
                <a:gd name="connsiteX36" fmla="*/ 175260 w 1034891"/>
                <a:gd name="connsiteY36" fmla="*/ 19050 h 959644"/>
                <a:gd name="connsiteX37" fmla="*/ 200025 w 1034891"/>
                <a:gd name="connsiteY37" fmla="*/ 45244 h 959644"/>
                <a:gd name="connsiteX38" fmla="*/ 252412 w 1034891"/>
                <a:gd name="connsiteY38" fmla="*/ 53817 h 959644"/>
                <a:gd name="connsiteX39" fmla="*/ 292418 w 1034891"/>
                <a:gd name="connsiteY39" fmla="*/ 65246 h 959644"/>
                <a:gd name="connsiteX40" fmla="*/ 335280 w 1034891"/>
                <a:gd name="connsiteY40" fmla="*/ 129540 h 959644"/>
                <a:gd name="connsiteX41" fmla="*/ 331470 w 1034891"/>
                <a:gd name="connsiteY41" fmla="*/ 194310 h 959644"/>
                <a:gd name="connsiteX42" fmla="*/ 335280 w 1034891"/>
                <a:gd name="connsiteY42" fmla="*/ 259080 h 959644"/>
                <a:gd name="connsiteX43" fmla="*/ 346710 w 1034891"/>
                <a:gd name="connsiteY43" fmla="*/ 308610 h 959644"/>
                <a:gd name="connsiteX44" fmla="*/ 381000 w 1034891"/>
                <a:gd name="connsiteY44" fmla="*/ 327660 h 959644"/>
                <a:gd name="connsiteX45" fmla="*/ 449580 w 1034891"/>
                <a:gd name="connsiteY45" fmla="*/ 342900 h 959644"/>
                <a:gd name="connsiteX46" fmla="*/ 491490 w 1034891"/>
                <a:gd name="connsiteY46" fmla="*/ 339090 h 959644"/>
                <a:gd name="connsiteX47" fmla="*/ 544830 w 1034891"/>
                <a:gd name="connsiteY47" fmla="*/ 323850 h 959644"/>
                <a:gd name="connsiteX48" fmla="*/ 573405 w 1034891"/>
                <a:gd name="connsiteY48" fmla="*/ 374332 h 959644"/>
                <a:gd name="connsiteX49" fmla="*/ 601028 w 1034891"/>
                <a:gd name="connsiteY49" fmla="*/ 379095 h 959644"/>
                <a:gd name="connsiteX50" fmla="*/ 697230 w 1034891"/>
                <a:gd name="connsiteY50" fmla="*/ 335280 h 959644"/>
                <a:gd name="connsiteX51" fmla="*/ 887730 w 1034891"/>
                <a:gd name="connsiteY51" fmla="*/ 426720 h 959644"/>
                <a:gd name="connsiteX52" fmla="*/ 922973 w 1034891"/>
                <a:gd name="connsiteY52" fmla="*/ 441960 h 959644"/>
                <a:gd name="connsiteX53" fmla="*/ 967740 w 1034891"/>
                <a:gd name="connsiteY53" fmla="*/ 430530 h 959644"/>
                <a:gd name="connsiteX54" fmla="*/ 1002030 w 1034891"/>
                <a:gd name="connsiteY54" fmla="*/ 445770 h 959644"/>
                <a:gd name="connsiteX55" fmla="*/ 1028700 w 1034891"/>
                <a:gd name="connsiteY55" fmla="*/ 468630 h 959644"/>
                <a:gd name="connsiteX56" fmla="*/ 1034891 w 1034891"/>
                <a:gd name="connsiteY56" fmla="*/ 507683 h 959644"/>
                <a:gd name="connsiteX57" fmla="*/ 1012983 w 1034891"/>
                <a:gd name="connsiteY57" fmla="*/ 552450 h 959644"/>
                <a:gd name="connsiteX58" fmla="*/ 998220 w 1034891"/>
                <a:gd name="connsiteY58" fmla="*/ 579120 h 959644"/>
                <a:gd name="connsiteX59" fmla="*/ 1031558 w 1034891"/>
                <a:gd name="connsiteY59" fmla="*/ 628650 h 959644"/>
                <a:gd name="connsiteX60" fmla="*/ 1029176 w 1034891"/>
                <a:gd name="connsiteY60" fmla="*/ 663892 h 959644"/>
                <a:gd name="connsiteX61" fmla="*/ 982980 w 1034891"/>
                <a:gd name="connsiteY61" fmla="*/ 681990 h 959644"/>
                <a:gd name="connsiteX62" fmla="*/ 998220 w 1034891"/>
                <a:gd name="connsiteY62" fmla="*/ 720090 h 959644"/>
                <a:gd name="connsiteX63" fmla="*/ 986790 w 1034891"/>
                <a:gd name="connsiteY63"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101917 w 1034891"/>
                <a:gd name="connsiteY21" fmla="*/ 571976 h 959644"/>
                <a:gd name="connsiteX22" fmla="*/ 157162 w 1034891"/>
                <a:gd name="connsiteY22" fmla="*/ 550545 h 959644"/>
                <a:gd name="connsiteX23" fmla="*/ 110490 w 1034891"/>
                <a:gd name="connsiteY23" fmla="*/ 354330 h 959644"/>
                <a:gd name="connsiteX24" fmla="*/ 123825 w 1034891"/>
                <a:gd name="connsiteY24" fmla="*/ 289560 h 959644"/>
                <a:gd name="connsiteX25" fmla="*/ 139065 w 1034891"/>
                <a:gd name="connsiteY25" fmla="*/ 205264 h 959644"/>
                <a:gd name="connsiteX26" fmla="*/ 72390 w 1034891"/>
                <a:gd name="connsiteY26" fmla="*/ 200501 h 959644"/>
                <a:gd name="connsiteX27" fmla="*/ 30480 w 1034891"/>
                <a:gd name="connsiteY27" fmla="*/ 186690 h 959644"/>
                <a:gd name="connsiteX28" fmla="*/ 0 w 1034891"/>
                <a:gd name="connsiteY28" fmla="*/ 133350 h 959644"/>
                <a:gd name="connsiteX29" fmla="*/ 0 w 1034891"/>
                <a:gd name="connsiteY29" fmla="*/ 114300 h 959644"/>
                <a:gd name="connsiteX30" fmla="*/ 0 w 1034891"/>
                <a:gd name="connsiteY30" fmla="*/ 87630 h 959644"/>
                <a:gd name="connsiteX31" fmla="*/ 26670 w 1034891"/>
                <a:gd name="connsiteY31" fmla="*/ 72390 h 959644"/>
                <a:gd name="connsiteX32" fmla="*/ 64770 w 1034891"/>
                <a:gd name="connsiteY32" fmla="*/ 57150 h 959644"/>
                <a:gd name="connsiteX33" fmla="*/ 80010 w 1034891"/>
                <a:gd name="connsiteY33" fmla="*/ 38100 h 959644"/>
                <a:gd name="connsiteX34" fmla="*/ 99060 w 1034891"/>
                <a:gd name="connsiteY34" fmla="*/ 11430 h 959644"/>
                <a:gd name="connsiteX35" fmla="*/ 125730 w 1034891"/>
                <a:gd name="connsiteY35" fmla="*/ 0 h 959644"/>
                <a:gd name="connsiteX36" fmla="*/ 170497 w 1034891"/>
                <a:gd name="connsiteY36" fmla="*/ 21431 h 959644"/>
                <a:gd name="connsiteX37" fmla="*/ 200025 w 1034891"/>
                <a:gd name="connsiteY37" fmla="*/ 45244 h 959644"/>
                <a:gd name="connsiteX38" fmla="*/ 252412 w 1034891"/>
                <a:gd name="connsiteY38" fmla="*/ 53817 h 959644"/>
                <a:gd name="connsiteX39" fmla="*/ 292418 w 1034891"/>
                <a:gd name="connsiteY39" fmla="*/ 65246 h 959644"/>
                <a:gd name="connsiteX40" fmla="*/ 335280 w 1034891"/>
                <a:gd name="connsiteY40" fmla="*/ 129540 h 959644"/>
                <a:gd name="connsiteX41" fmla="*/ 331470 w 1034891"/>
                <a:gd name="connsiteY41" fmla="*/ 194310 h 959644"/>
                <a:gd name="connsiteX42" fmla="*/ 335280 w 1034891"/>
                <a:gd name="connsiteY42" fmla="*/ 259080 h 959644"/>
                <a:gd name="connsiteX43" fmla="*/ 346710 w 1034891"/>
                <a:gd name="connsiteY43" fmla="*/ 308610 h 959644"/>
                <a:gd name="connsiteX44" fmla="*/ 381000 w 1034891"/>
                <a:gd name="connsiteY44" fmla="*/ 327660 h 959644"/>
                <a:gd name="connsiteX45" fmla="*/ 449580 w 1034891"/>
                <a:gd name="connsiteY45" fmla="*/ 342900 h 959644"/>
                <a:gd name="connsiteX46" fmla="*/ 491490 w 1034891"/>
                <a:gd name="connsiteY46" fmla="*/ 339090 h 959644"/>
                <a:gd name="connsiteX47" fmla="*/ 544830 w 1034891"/>
                <a:gd name="connsiteY47" fmla="*/ 323850 h 959644"/>
                <a:gd name="connsiteX48" fmla="*/ 573405 w 1034891"/>
                <a:gd name="connsiteY48" fmla="*/ 374332 h 959644"/>
                <a:gd name="connsiteX49" fmla="*/ 601028 w 1034891"/>
                <a:gd name="connsiteY49" fmla="*/ 379095 h 959644"/>
                <a:gd name="connsiteX50" fmla="*/ 697230 w 1034891"/>
                <a:gd name="connsiteY50" fmla="*/ 335280 h 959644"/>
                <a:gd name="connsiteX51" fmla="*/ 887730 w 1034891"/>
                <a:gd name="connsiteY51" fmla="*/ 426720 h 959644"/>
                <a:gd name="connsiteX52" fmla="*/ 922973 w 1034891"/>
                <a:gd name="connsiteY52" fmla="*/ 441960 h 959644"/>
                <a:gd name="connsiteX53" fmla="*/ 967740 w 1034891"/>
                <a:gd name="connsiteY53" fmla="*/ 430530 h 959644"/>
                <a:gd name="connsiteX54" fmla="*/ 1002030 w 1034891"/>
                <a:gd name="connsiteY54" fmla="*/ 445770 h 959644"/>
                <a:gd name="connsiteX55" fmla="*/ 1028700 w 1034891"/>
                <a:gd name="connsiteY55" fmla="*/ 468630 h 959644"/>
                <a:gd name="connsiteX56" fmla="*/ 1034891 w 1034891"/>
                <a:gd name="connsiteY56" fmla="*/ 507683 h 959644"/>
                <a:gd name="connsiteX57" fmla="*/ 1012983 w 1034891"/>
                <a:gd name="connsiteY57" fmla="*/ 552450 h 959644"/>
                <a:gd name="connsiteX58" fmla="*/ 998220 w 1034891"/>
                <a:gd name="connsiteY58" fmla="*/ 579120 h 959644"/>
                <a:gd name="connsiteX59" fmla="*/ 1031558 w 1034891"/>
                <a:gd name="connsiteY59" fmla="*/ 628650 h 959644"/>
                <a:gd name="connsiteX60" fmla="*/ 1029176 w 1034891"/>
                <a:gd name="connsiteY60" fmla="*/ 663892 h 959644"/>
                <a:gd name="connsiteX61" fmla="*/ 982980 w 1034891"/>
                <a:gd name="connsiteY61" fmla="*/ 681990 h 959644"/>
                <a:gd name="connsiteX62" fmla="*/ 998220 w 1034891"/>
                <a:gd name="connsiteY62" fmla="*/ 720090 h 959644"/>
                <a:gd name="connsiteX63" fmla="*/ 986790 w 1034891"/>
                <a:gd name="connsiteY63" fmla="*/ 796290 h 959644"/>
                <a:gd name="connsiteX0" fmla="*/ 986790 w 1034891"/>
                <a:gd name="connsiteY0" fmla="*/ 796290 h 959644"/>
                <a:gd name="connsiteX1" fmla="*/ 949167 w 1034891"/>
                <a:gd name="connsiteY1" fmla="*/ 862965 h 959644"/>
                <a:gd name="connsiteX2" fmla="*/ 895350 w 1034891"/>
                <a:gd name="connsiteY2" fmla="*/ 929640 h 959644"/>
                <a:gd name="connsiteX3" fmla="*/ 879157 w 1034891"/>
                <a:gd name="connsiteY3" fmla="*/ 955834 h 959644"/>
                <a:gd name="connsiteX4" fmla="*/ 826770 w 1034891"/>
                <a:gd name="connsiteY4" fmla="*/ 959644 h 959644"/>
                <a:gd name="connsiteX5" fmla="*/ 781050 w 1034891"/>
                <a:gd name="connsiteY5" fmla="*/ 937260 h 959644"/>
                <a:gd name="connsiteX6" fmla="*/ 701040 w 1034891"/>
                <a:gd name="connsiteY6" fmla="*/ 879634 h 959644"/>
                <a:gd name="connsiteX7" fmla="*/ 655320 w 1034891"/>
                <a:gd name="connsiteY7" fmla="*/ 898208 h 959644"/>
                <a:gd name="connsiteX8" fmla="*/ 555784 w 1034891"/>
                <a:gd name="connsiteY8" fmla="*/ 916781 h 959644"/>
                <a:gd name="connsiteX9" fmla="*/ 525780 w 1034891"/>
                <a:gd name="connsiteY9" fmla="*/ 868680 h 959644"/>
                <a:gd name="connsiteX10" fmla="*/ 502920 w 1034891"/>
                <a:gd name="connsiteY10" fmla="*/ 853440 h 959644"/>
                <a:gd name="connsiteX11" fmla="*/ 483870 w 1034891"/>
                <a:gd name="connsiteY11" fmla="*/ 830580 h 959644"/>
                <a:gd name="connsiteX12" fmla="*/ 426720 w 1034891"/>
                <a:gd name="connsiteY12" fmla="*/ 830580 h 959644"/>
                <a:gd name="connsiteX13" fmla="*/ 407670 w 1034891"/>
                <a:gd name="connsiteY13" fmla="*/ 842010 h 959644"/>
                <a:gd name="connsiteX14" fmla="*/ 381000 w 1034891"/>
                <a:gd name="connsiteY14" fmla="*/ 857250 h 959644"/>
                <a:gd name="connsiteX15" fmla="*/ 323850 w 1034891"/>
                <a:gd name="connsiteY15" fmla="*/ 739140 h 959644"/>
                <a:gd name="connsiteX16" fmla="*/ 240506 w 1034891"/>
                <a:gd name="connsiteY16" fmla="*/ 771525 h 959644"/>
                <a:gd name="connsiteX17" fmla="*/ 204787 w 1034891"/>
                <a:gd name="connsiteY17" fmla="*/ 742474 h 959644"/>
                <a:gd name="connsiteX18" fmla="*/ 170022 w 1034891"/>
                <a:gd name="connsiteY18" fmla="*/ 746284 h 959644"/>
                <a:gd name="connsiteX19" fmla="*/ 91440 w 1034891"/>
                <a:gd name="connsiteY19" fmla="*/ 674370 h 959644"/>
                <a:gd name="connsiteX20" fmla="*/ 87630 w 1034891"/>
                <a:gd name="connsiteY20" fmla="*/ 598170 h 959644"/>
                <a:gd name="connsiteX21" fmla="*/ 101917 w 1034891"/>
                <a:gd name="connsiteY21" fmla="*/ 571976 h 959644"/>
                <a:gd name="connsiteX22" fmla="*/ 157162 w 1034891"/>
                <a:gd name="connsiteY22" fmla="*/ 550545 h 959644"/>
                <a:gd name="connsiteX23" fmla="*/ 110490 w 1034891"/>
                <a:gd name="connsiteY23" fmla="*/ 354330 h 959644"/>
                <a:gd name="connsiteX24" fmla="*/ 123825 w 1034891"/>
                <a:gd name="connsiteY24" fmla="*/ 289560 h 959644"/>
                <a:gd name="connsiteX25" fmla="*/ 139065 w 1034891"/>
                <a:gd name="connsiteY25" fmla="*/ 205264 h 959644"/>
                <a:gd name="connsiteX26" fmla="*/ 72390 w 1034891"/>
                <a:gd name="connsiteY26" fmla="*/ 200501 h 959644"/>
                <a:gd name="connsiteX27" fmla="*/ 30480 w 1034891"/>
                <a:gd name="connsiteY27" fmla="*/ 186690 h 959644"/>
                <a:gd name="connsiteX28" fmla="*/ 0 w 1034891"/>
                <a:gd name="connsiteY28" fmla="*/ 133350 h 959644"/>
                <a:gd name="connsiteX29" fmla="*/ 0 w 1034891"/>
                <a:gd name="connsiteY29" fmla="*/ 114300 h 959644"/>
                <a:gd name="connsiteX30" fmla="*/ 0 w 1034891"/>
                <a:gd name="connsiteY30" fmla="*/ 87630 h 959644"/>
                <a:gd name="connsiteX31" fmla="*/ 26670 w 1034891"/>
                <a:gd name="connsiteY31" fmla="*/ 72390 h 959644"/>
                <a:gd name="connsiteX32" fmla="*/ 64770 w 1034891"/>
                <a:gd name="connsiteY32" fmla="*/ 57150 h 959644"/>
                <a:gd name="connsiteX33" fmla="*/ 80010 w 1034891"/>
                <a:gd name="connsiteY33" fmla="*/ 38100 h 959644"/>
                <a:gd name="connsiteX34" fmla="*/ 99060 w 1034891"/>
                <a:gd name="connsiteY34" fmla="*/ 11430 h 959644"/>
                <a:gd name="connsiteX35" fmla="*/ 125730 w 1034891"/>
                <a:gd name="connsiteY35" fmla="*/ 0 h 959644"/>
                <a:gd name="connsiteX36" fmla="*/ 170497 w 1034891"/>
                <a:gd name="connsiteY36" fmla="*/ 21431 h 959644"/>
                <a:gd name="connsiteX37" fmla="*/ 200025 w 1034891"/>
                <a:gd name="connsiteY37" fmla="*/ 45244 h 959644"/>
                <a:gd name="connsiteX38" fmla="*/ 257174 w 1034891"/>
                <a:gd name="connsiteY38" fmla="*/ 46673 h 959644"/>
                <a:gd name="connsiteX39" fmla="*/ 292418 w 1034891"/>
                <a:gd name="connsiteY39" fmla="*/ 65246 h 959644"/>
                <a:gd name="connsiteX40" fmla="*/ 335280 w 1034891"/>
                <a:gd name="connsiteY40" fmla="*/ 129540 h 959644"/>
                <a:gd name="connsiteX41" fmla="*/ 331470 w 1034891"/>
                <a:gd name="connsiteY41" fmla="*/ 194310 h 959644"/>
                <a:gd name="connsiteX42" fmla="*/ 335280 w 1034891"/>
                <a:gd name="connsiteY42" fmla="*/ 259080 h 959644"/>
                <a:gd name="connsiteX43" fmla="*/ 346710 w 1034891"/>
                <a:gd name="connsiteY43" fmla="*/ 308610 h 959644"/>
                <a:gd name="connsiteX44" fmla="*/ 381000 w 1034891"/>
                <a:gd name="connsiteY44" fmla="*/ 327660 h 959644"/>
                <a:gd name="connsiteX45" fmla="*/ 449580 w 1034891"/>
                <a:gd name="connsiteY45" fmla="*/ 342900 h 959644"/>
                <a:gd name="connsiteX46" fmla="*/ 491490 w 1034891"/>
                <a:gd name="connsiteY46" fmla="*/ 339090 h 959644"/>
                <a:gd name="connsiteX47" fmla="*/ 544830 w 1034891"/>
                <a:gd name="connsiteY47" fmla="*/ 323850 h 959644"/>
                <a:gd name="connsiteX48" fmla="*/ 573405 w 1034891"/>
                <a:gd name="connsiteY48" fmla="*/ 374332 h 959644"/>
                <a:gd name="connsiteX49" fmla="*/ 601028 w 1034891"/>
                <a:gd name="connsiteY49" fmla="*/ 379095 h 959644"/>
                <a:gd name="connsiteX50" fmla="*/ 697230 w 1034891"/>
                <a:gd name="connsiteY50" fmla="*/ 335280 h 959644"/>
                <a:gd name="connsiteX51" fmla="*/ 887730 w 1034891"/>
                <a:gd name="connsiteY51" fmla="*/ 426720 h 959644"/>
                <a:gd name="connsiteX52" fmla="*/ 922973 w 1034891"/>
                <a:gd name="connsiteY52" fmla="*/ 441960 h 959644"/>
                <a:gd name="connsiteX53" fmla="*/ 967740 w 1034891"/>
                <a:gd name="connsiteY53" fmla="*/ 430530 h 959644"/>
                <a:gd name="connsiteX54" fmla="*/ 1002030 w 1034891"/>
                <a:gd name="connsiteY54" fmla="*/ 445770 h 959644"/>
                <a:gd name="connsiteX55" fmla="*/ 1028700 w 1034891"/>
                <a:gd name="connsiteY55" fmla="*/ 468630 h 959644"/>
                <a:gd name="connsiteX56" fmla="*/ 1034891 w 1034891"/>
                <a:gd name="connsiteY56" fmla="*/ 507683 h 959644"/>
                <a:gd name="connsiteX57" fmla="*/ 1012983 w 1034891"/>
                <a:gd name="connsiteY57" fmla="*/ 552450 h 959644"/>
                <a:gd name="connsiteX58" fmla="*/ 998220 w 1034891"/>
                <a:gd name="connsiteY58" fmla="*/ 579120 h 959644"/>
                <a:gd name="connsiteX59" fmla="*/ 1031558 w 1034891"/>
                <a:gd name="connsiteY59" fmla="*/ 628650 h 959644"/>
                <a:gd name="connsiteX60" fmla="*/ 1029176 w 1034891"/>
                <a:gd name="connsiteY60" fmla="*/ 663892 h 959644"/>
                <a:gd name="connsiteX61" fmla="*/ 982980 w 1034891"/>
                <a:gd name="connsiteY61" fmla="*/ 681990 h 959644"/>
                <a:gd name="connsiteX62" fmla="*/ 998220 w 1034891"/>
                <a:gd name="connsiteY62" fmla="*/ 720090 h 959644"/>
                <a:gd name="connsiteX63" fmla="*/ 986790 w 1034891"/>
                <a:gd name="connsiteY63" fmla="*/ 796290 h 959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034891" h="959644">
                  <a:moveTo>
                    <a:pt x="986790" y="796290"/>
                  </a:moveTo>
                  <a:lnTo>
                    <a:pt x="949167" y="862965"/>
                  </a:lnTo>
                  <a:lnTo>
                    <a:pt x="895350" y="929640"/>
                  </a:lnTo>
                  <a:lnTo>
                    <a:pt x="879157" y="955834"/>
                  </a:lnTo>
                  <a:lnTo>
                    <a:pt x="826770" y="959644"/>
                  </a:lnTo>
                  <a:lnTo>
                    <a:pt x="781050" y="937260"/>
                  </a:lnTo>
                  <a:lnTo>
                    <a:pt x="701040" y="879634"/>
                  </a:lnTo>
                  <a:lnTo>
                    <a:pt x="655320" y="898208"/>
                  </a:lnTo>
                  <a:lnTo>
                    <a:pt x="555784" y="916781"/>
                  </a:lnTo>
                  <a:lnTo>
                    <a:pt x="525780" y="868680"/>
                  </a:lnTo>
                  <a:lnTo>
                    <a:pt x="502920" y="853440"/>
                  </a:lnTo>
                  <a:lnTo>
                    <a:pt x="483870" y="830580"/>
                  </a:lnTo>
                  <a:lnTo>
                    <a:pt x="426720" y="830580"/>
                  </a:lnTo>
                  <a:lnTo>
                    <a:pt x="407670" y="842010"/>
                  </a:lnTo>
                  <a:lnTo>
                    <a:pt x="381000" y="857250"/>
                  </a:lnTo>
                  <a:lnTo>
                    <a:pt x="323850" y="739140"/>
                  </a:lnTo>
                  <a:lnTo>
                    <a:pt x="240506" y="771525"/>
                  </a:lnTo>
                  <a:lnTo>
                    <a:pt x="204787" y="742474"/>
                  </a:lnTo>
                  <a:lnTo>
                    <a:pt x="170022" y="746284"/>
                  </a:lnTo>
                  <a:lnTo>
                    <a:pt x="91440" y="674370"/>
                  </a:lnTo>
                  <a:lnTo>
                    <a:pt x="87630" y="598170"/>
                  </a:lnTo>
                  <a:lnTo>
                    <a:pt x="101917" y="571976"/>
                  </a:lnTo>
                  <a:lnTo>
                    <a:pt x="157162" y="550545"/>
                  </a:lnTo>
                  <a:lnTo>
                    <a:pt x="110490" y="354330"/>
                  </a:lnTo>
                  <a:lnTo>
                    <a:pt x="123825" y="289560"/>
                  </a:lnTo>
                  <a:lnTo>
                    <a:pt x="139065" y="205264"/>
                  </a:lnTo>
                  <a:lnTo>
                    <a:pt x="72390" y="200501"/>
                  </a:lnTo>
                  <a:lnTo>
                    <a:pt x="30480" y="186690"/>
                  </a:lnTo>
                  <a:lnTo>
                    <a:pt x="0" y="133350"/>
                  </a:lnTo>
                  <a:lnTo>
                    <a:pt x="0" y="114300"/>
                  </a:lnTo>
                  <a:lnTo>
                    <a:pt x="0" y="87630"/>
                  </a:lnTo>
                  <a:lnTo>
                    <a:pt x="26670" y="72390"/>
                  </a:lnTo>
                  <a:lnTo>
                    <a:pt x="64770" y="57150"/>
                  </a:lnTo>
                  <a:lnTo>
                    <a:pt x="80010" y="38100"/>
                  </a:lnTo>
                  <a:lnTo>
                    <a:pt x="99060" y="11430"/>
                  </a:lnTo>
                  <a:lnTo>
                    <a:pt x="125730" y="0"/>
                  </a:lnTo>
                  <a:lnTo>
                    <a:pt x="170497" y="21431"/>
                  </a:lnTo>
                  <a:lnTo>
                    <a:pt x="200025" y="45244"/>
                  </a:lnTo>
                  <a:lnTo>
                    <a:pt x="257174" y="46673"/>
                  </a:lnTo>
                  <a:lnTo>
                    <a:pt x="292418" y="65246"/>
                  </a:lnTo>
                  <a:lnTo>
                    <a:pt x="335280" y="129540"/>
                  </a:lnTo>
                  <a:lnTo>
                    <a:pt x="331470" y="194310"/>
                  </a:lnTo>
                  <a:lnTo>
                    <a:pt x="335280" y="259080"/>
                  </a:lnTo>
                  <a:lnTo>
                    <a:pt x="346710" y="308610"/>
                  </a:lnTo>
                  <a:lnTo>
                    <a:pt x="381000" y="327660"/>
                  </a:lnTo>
                  <a:lnTo>
                    <a:pt x="449580" y="342900"/>
                  </a:lnTo>
                  <a:lnTo>
                    <a:pt x="491490" y="339090"/>
                  </a:lnTo>
                  <a:lnTo>
                    <a:pt x="544830" y="323850"/>
                  </a:lnTo>
                  <a:lnTo>
                    <a:pt x="573405" y="374332"/>
                  </a:lnTo>
                  <a:lnTo>
                    <a:pt x="601028" y="379095"/>
                  </a:lnTo>
                  <a:lnTo>
                    <a:pt x="697230" y="335280"/>
                  </a:lnTo>
                  <a:lnTo>
                    <a:pt x="887730" y="426720"/>
                  </a:lnTo>
                  <a:lnTo>
                    <a:pt x="922973" y="441960"/>
                  </a:lnTo>
                  <a:lnTo>
                    <a:pt x="967740" y="430530"/>
                  </a:lnTo>
                  <a:lnTo>
                    <a:pt x="1002030" y="445770"/>
                  </a:lnTo>
                  <a:lnTo>
                    <a:pt x="1028700" y="468630"/>
                  </a:lnTo>
                  <a:lnTo>
                    <a:pt x="1034891" y="507683"/>
                  </a:lnTo>
                  <a:lnTo>
                    <a:pt x="1012983" y="552450"/>
                  </a:lnTo>
                  <a:lnTo>
                    <a:pt x="998220" y="579120"/>
                  </a:lnTo>
                  <a:lnTo>
                    <a:pt x="1031558" y="628650"/>
                  </a:lnTo>
                  <a:lnTo>
                    <a:pt x="1029176" y="663892"/>
                  </a:lnTo>
                  <a:lnTo>
                    <a:pt x="982980" y="681990"/>
                  </a:lnTo>
                  <a:lnTo>
                    <a:pt x="998220" y="720090"/>
                  </a:lnTo>
                  <a:lnTo>
                    <a:pt x="986790" y="796290"/>
                  </a:lnTo>
                  <a:close/>
                </a:path>
              </a:pathLst>
            </a:custGeom>
            <a:solidFill>
              <a:schemeClr val="accent6">
                <a:alpha val="3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フリーフォーム 16"/>
            <p:cNvSpPr/>
            <p:nvPr/>
          </p:nvSpPr>
          <p:spPr>
            <a:xfrm>
              <a:off x="6046470" y="2537460"/>
              <a:ext cx="1242060" cy="1432560"/>
            </a:xfrm>
            <a:custGeom>
              <a:avLst/>
              <a:gdLst>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4440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9070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7620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76200 w 1242060"/>
                <a:gd name="connsiteY50" fmla="*/ 62865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70510 w 1242060"/>
                <a:gd name="connsiteY54" fmla="*/ 281940 h 1432560"/>
                <a:gd name="connsiteX55" fmla="*/ 327660 w 1242060"/>
                <a:gd name="connsiteY55" fmla="*/ 285750 h 1432560"/>
                <a:gd name="connsiteX56" fmla="*/ 350520 w 1242060"/>
                <a:gd name="connsiteY56" fmla="*/ 281940 h 1432560"/>
                <a:gd name="connsiteX57" fmla="*/ 400050 w 1242060"/>
                <a:gd name="connsiteY57" fmla="*/ 304800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990600 w 1242060"/>
                <a:gd name="connsiteY98" fmla="*/ 876300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26770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4440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9070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76200 w 1242060"/>
                <a:gd name="connsiteY50" fmla="*/ 62865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70510 w 1242060"/>
                <a:gd name="connsiteY54" fmla="*/ 281940 h 1432560"/>
                <a:gd name="connsiteX55" fmla="*/ 327660 w 1242060"/>
                <a:gd name="connsiteY55" fmla="*/ 285750 h 1432560"/>
                <a:gd name="connsiteX56" fmla="*/ 350520 w 1242060"/>
                <a:gd name="connsiteY56" fmla="*/ 281940 h 1432560"/>
                <a:gd name="connsiteX57" fmla="*/ 400050 w 1242060"/>
                <a:gd name="connsiteY57" fmla="*/ 304800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990600 w 1242060"/>
                <a:gd name="connsiteY98" fmla="*/ 876300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26770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4440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9070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76200 w 1242060"/>
                <a:gd name="connsiteY50" fmla="*/ 62865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400050 w 1242060"/>
                <a:gd name="connsiteY57" fmla="*/ 304800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990600 w 1242060"/>
                <a:gd name="connsiteY98" fmla="*/ 876300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26770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4440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9070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400050 w 1242060"/>
                <a:gd name="connsiteY57" fmla="*/ 304800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990600 w 1242060"/>
                <a:gd name="connsiteY98" fmla="*/ 876300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26770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4440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3113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400050 w 1242060"/>
                <a:gd name="connsiteY57" fmla="*/ 304800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990600 w 1242060"/>
                <a:gd name="connsiteY98" fmla="*/ 876300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26770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4440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400050 w 1242060"/>
                <a:gd name="connsiteY57" fmla="*/ 304800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990600 w 1242060"/>
                <a:gd name="connsiteY98" fmla="*/ 876300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26770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400050 w 1242060"/>
                <a:gd name="connsiteY57" fmla="*/ 304800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990600 w 1242060"/>
                <a:gd name="connsiteY98" fmla="*/ 876300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26770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400050 w 1242060"/>
                <a:gd name="connsiteY57" fmla="*/ 304800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990600 w 1242060"/>
                <a:gd name="connsiteY98" fmla="*/ 876300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990600 w 1242060"/>
                <a:gd name="connsiteY98" fmla="*/ 876300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43000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73380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67640 w 1242060"/>
                <a:gd name="connsiteY30" fmla="*/ 929640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82316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58704 w 1242060"/>
                <a:gd name="connsiteY30" fmla="*/ 935597 h 1432560"/>
                <a:gd name="connsiteX31" fmla="*/ 140970 w 1242060"/>
                <a:gd name="connsiteY31" fmla="*/ 914400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82316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58704 w 1242060"/>
                <a:gd name="connsiteY30" fmla="*/ 935597 h 1432560"/>
                <a:gd name="connsiteX31" fmla="*/ 129056 w 1242060"/>
                <a:gd name="connsiteY31" fmla="*/ 917379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6670 w 1242060"/>
                <a:gd name="connsiteY47" fmla="*/ 754380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82316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58704 w 1242060"/>
                <a:gd name="connsiteY30" fmla="*/ 935597 h 1432560"/>
                <a:gd name="connsiteX31" fmla="*/ 129056 w 1242060"/>
                <a:gd name="connsiteY31" fmla="*/ 917379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23900 h 1432560"/>
                <a:gd name="connsiteX47" fmla="*/ 20713 w 1242060"/>
                <a:gd name="connsiteY47" fmla="*/ 760337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82316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58704 w 1242060"/>
                <a:gd name="connsiteY30" fmla="*/ 935597 h 1432560"/>
                <a:gd name="connsiteX31" fmla="*/ 129056 w 1242060"/>
                <a:gd name="connsiteY31" fmla="*/ 917379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32835 h 1432560"/>
                <a:gd name="connsiteX47" fmla="*/ 20713 w 1242060"/>
                <a:gd name="connsiteY47" fmla="*/ 760337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82316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58704 w 1242060"/>
                <a:gd name="connsiteY30" fmla="*/ 935597 h 1432560"/>
                <a:gd name="connsiteX31" fmla="*/ 129056 w 1242060"/>
                <a:gd name="connsiteY31" fmla="*/ 917379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32835 h 1432560"/>
                <a:gd name="connsiteX47" fmla="*/ 26670 w 1242060"/>
                <a:gd name="connsiteY47" fmla="*/ 766294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82316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58704 w 1242060"/>
                <a:gd name="connsiteY30" fmla="*/ 935597 h 1432560"/>
                <a:gd name="connsiteX31" fmla="*/ 129056 w 1242060"/>
                <a:gd name="connsiteY31" fmla="*/ 917379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0960 w 1242060"/>
                <a:gd name="connsiteY43" fmla="*/ 815340 h 1432560"/>
                <a:gd name="connsiteX44" fmla="*/ 64770 w 1242060"/>
                <a:gd name="connsiteY44" fmla="*/ 773430 h 1432560"/>
                <a:gd name="connsiteX45" fmla="*/ 118110 w 1242060"/>
                <a:gd name="connsiteY45" fmla="*/ 746760 h 1432560"/>
                <a:gd name="connsiteX46" fmla="*/ 114300 w 1242060"/>
                <a:gd name="connsiteY46" fmla="*/ 732835 h 1432560"/>
                <a:gd name="connsiteX47" fmla="*/ 20713 w 1242060"/>
                <a:gd name="connsiteY47" fmla="*/ 772251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82316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58704 w 1242060"/>
                <a:gd name="connsiteY30" fmla="*/ 935597 h 1432560"/>
                <a:gd name="connsiteX31" fmla="*/ 129056 w 1242060"/>
                <a:gd name="connsiteY31" fmla="*/ 917379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55003 w 1242060"/>
                <a:gd name="connsiteY43" fmla="*/ 818319 h 1432560"/>
                <a:gd name="connsiteX44" fmla="*/ 64770 w 1242060"/>
                <a:gd name="connsiteY44" fmla="*/ 773430 h 1432560"/>
                <a:gd name="connsiteX45" fmla="*/ 118110 w 1242060"/>
                <a:gd name="connsiteY45" fmla="*/ 746760 h 1432560"/>
                <a:gd name="connsiteX46" fmla="*/ 114300 w 1242060"/>
                <a:gd name="connsiteY46" fmla="*/ 732835 h 1432560"/>
                <a:gd name="connsiteX47" fmla="*/ 20713 w 1242060"/>
                <a:gd name="connsiteY47" fmla="*/ 772251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82316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 name="connsiteX0" fmla="*/ 609600 w 1242060"/>
                <a:gd name="connsiteY0" fmla="*/ 1432560 h 1432560"/>
                <a:gd name="connsiteX1" fmla="*/ 590550 w 1242060"/>
                <a:gd name="connsiteY1" fmla="*/ 1383030 h 1432560"/>
                <a:gd name="connsiteX2" fmla="*/ 506730 w 1242060"/>
                <a:gd name="connsiteY2" fmla="*/ 1356360 h 1432560"/>
                <a:gd name="connsiteX3" fmla="*/ 320040 w 1242060"/>
                <a:gd name="connsiteY3" fmla="*/ 1280160 h 1432560"/>
                <a:gd name="connsiteX4" fmla="*/ 217170 w 1242060"/>
                <a:gd name="connsiteY4" fmla="*/ 1257300 h 1432560"/>
                <a:gd name="connsiteX5" fmla="*/ 194310 w 1242060"/>
                <a:gd name="connsiteY5" fmla="*/ 1253490 h 1432560"/>
                <a:gd name="connsiteX6" fmla="*/ 194310 w 1242060"/>
                <a:gd name="connsiteY6" fmla="*/ 1242060 h 1432560"/>
                <a:gd name="connsiteX7" fmla="*/ 106680 w 1242060"/>
                <a:gd name="connsiteY7" fmla="*/ 1237418 h 1432560"/>
                <a:gd name="connsiteX8" fmla="*/ 102870 w 1242060"/>
                <a:gd name="connsiteY8" fmla="*/ 1169670 h 1432560"/>
                <a:gd name="connsiteX9" fmla="*/ 125730 w 1242060"/>
                <a:gd name="connsiteY9" fmla="*/ 1173480 h 1432560"/>
                <a:gd name="connsiteX10" fmla="*/ 129540 w 1242060"/>
                <a:gd name="connsiteY10" fmla="*/ 1215390 h 1432560"/>
                <a:gd name="connsiteX11" fmla="*/ 179070 w 1242060"/>
                <a:gd name="connsiteY11" fmla="*/ 1215390 h 1432560"/>
                <a:gd name="connsiteX12" fmla="*/ 170134 w 1242060"/>
                <a:gd name="connsiteY12" fmla="*/ 1200150 h 1432560"/>
                <a:gd name="connsiteX13" fmla="*/ 167640 w 1242060"/>
                <a:gd name="connsiteY13" fmla="*/ 1192530 h 1432560"/>
                <a:gd name="connsiteX14" fmla="*/ 156210 w 1242060"/>
                <a:gd name="connsiteY14" fmla="*/ 1192530 h 1432560"/>
                <a:gd name="connsiteX15" fmla="*/ 156210 w 1242060"/>
                <a:gd name="connsiteY15" fmla="*/ 1146810 h 1432560"/>
                <a:gd name="connsiteX16" fmla="*/ 224790 w 1242060"/>
                <a:gd name="connsiteY16" fmla="*/ 1120140 h 1432560"/>
                <a:gd name="connsiteX17" fmla="*/ 243840 w 1242060"/>
                <a:gd name="connsiteY17" fmla="*/ 1192530 h 1432560"/>
                <a:gd name="connsiteX18" fmla="*/ 259080 w 1242060"/>
                <a:gd name="connsiteY18" fmla="*/ 1196340 h 1432560"/>
                <a:gd name="connsiteX19" fmla="*/ 274320 w 1242060"/>
                <a:gd name="connsiteY19" fmla="*/ 1078230 h 1432560"/>
                <a:gd name="connsiteX20" fmla="*/ 297180 w 1242060"/>
                <a:gd name="connsiteY20" fmla="*/ 1085850 h 1432560"/>
                <a:gd name="connsiteX21" fmla="*/ 274320 w 1242060"/>
                <a:gd name="connsiteY21" fmla="*/ 956310 h 1432560"/>
                <a:gd name="connsiteX22" fmla="*/ 236220 w 1242060"/>
                <a:gd name="connsiteY22" fmla="*/ 979170 h 1432560"/>
                <a:gd name="connsiteX23" fmla="*/ 228600 w 1242060"/>
                <a:gd name="connsiteY23" fmla="*/ 971550 h 1432560"/>
                <a:gd name="connsiteX24" fmla="*/ 247650 w 1242060"/>
                <a:gd name="connsiteY24" fmla="*/ 960120 h 1432560"/>
                <a:gd name="connsiteX25" fmla="*/ 228600 w 1242060"/>
                <a:gd name="connsiteY25" fmla="*/ 948690 h 1432560"/>
                <a:gd name="connsiteX26" fmla="*/ 213360 w 1242060"/>
                <a:gd name="connsiteY26" fmla="*/ 963930 h 1432560"/>
                <a:gd name="connsiteX27" fmla="*/ 179070 w 1242060"/>
                <a:gd name="connsiteY27" fmla="*/ 944880 h 1432560"/>
                <a:gd name="connsiteX28" fmla="*/ 201930 w 1242060"/>
                <a:gd name="connsiteY28" fmla="*/ 933450 h 1432560"/>
                <a:gd name="connsiteX29" fmla="*/ 198120 w 1242060"/>
                <a:gd name="connsiteY29" fmla="*/ 922020 h 1432560"/>
                <a:gd name="connsiteX30" fmla="*/ 158704 w 1242060"/>
                <a:gd name="connsiteY30" fmla="*/ 935597 h 1432560"/>
                <a:gd name="connsiteX31" fmla="*/ 129056 w 1242060"/>
                <a:gd name="connsiteY31" fmla="*/ 917379 h 1432560"/>
                <a:gd name="connsiteX32" fmla="*/ 140970 w 1242060"/>
                <a:gd name="connsiteY32" fmla="*/ 895350 h 1432560"/>
                <a:gd name="connsiteX33" fmla="*/ 99060 w 1242060"/>
                <a:gd name="connsiteY33" fmla="*/ 883920 h 1432560"/>
                <a:gd name="connsiteX34" fmla="*/ 95250 w 1242060"/>
                <a:gd name="connsiteY34" fmla="*/ 910590 h 1432560"/>
                <a:gd name="connsiteX35" fmla="*/ 83820 w 1242060"/>
                <a:gd name="connsiteY35" fmla="*/ 910590 h 1432560"/>
                <a:gd name="connsiteX36" fmla="*/ 83820 w 1242060"/>
                <a:gd name="connsiteY36" fmla="*/ 853440 h 1432560"/>
                <a:gd name="connsiteX37" fmla="*/ 68580 w 1242060"/>
                <a:gd name="connsiteY37" fmla="*/ 853440 h 1432560"/>
                <a:gd name="connsiteX38" fmla="*/ 64770 w 1242060"/>
                <a:gd name="connsiteY38" fmla="*/ 918210 h 1432560"/>
                <a:gd name="connsiteX39" fmla="*/ 49530 w 1242060"/>
                <a:gd name="connsiteY39" fmla="*/ 918210 h 1432560"/>
                <a:gd name="connsiteX40" fmla="*/ 64770 w 1242060"/>
                <a:gd name="connsiteY40" fmla="*/ 838200 h 1432560"/>
                <a:gd name="connsiteX41" fmla="*/ 106680 w 1242060"/>
                <a:gd name="connsiteY41" fmla="*/ 834390 h 1432560"/>
                <a:gd name="connsiteX42" fmla="*/ 106680 w 1242060"/>
                <a:gd name="connsiteY42" fmla="*/ 819150 h 1432560"/>
                <a:gd name="connsiteX43" fmla="*/ 63939 w 1242060"/>
                <a:gd name="connsiteY43" fmla="*/ 821298 h 1432560"/>
                <a:gd name="connsiteX44" fmla="*/ 64770 w 1242060"/>
                <a:gd name="connsiteY44" fmla="*/ 773430 h 1432560"/>
                <a:gd name="connsiteX45" fmla="*/ 118110 w 1242060"/>
                <a:gd name="connsiteY45" fmla="*/ 746760 h 1432560"/>
                <a:gd name="connsiteX46" fmla="*/ 114300 w 1242060"/>
                <a:gd name="connsiteY46" fmla="*/ 732835 h 1432560"/>
                <a:gd name="connsiteX47" fmla="*/ 20713 w 1242060"/>
                <a:gd name="connsiteY47" fmla="*/ 772251 h 1432560"/>
                <a:gd name="connsiteX48" fmla="*/ 15240 w 1242060"/>
                <a:gd name="connsiteY48" fmla="*/ 735330 h 1432560"/>
                <a:gd name="connsiteX49" fmla="*/ 91440 w 1242060"/>
                <a:gd name="connsiteY49" fmla="*/ 704850 h 1432560"/>
                <a:gd name="connsiteX50" fmla="*/ 64770 w 1242060"/>
                <a:gd name="connsiteY50" fmla="*/ 636270 h 1432560"/>
                <a:gd name="connsiteX51" fmla="*/ 34290 w 1242060"/>
                <a:gd name="connsiteY51" fmla="*/ 621030 h 1432560"/>
                <a:gd name="connsiteX52" fmla="*/ 0 w 1242060"/>
                <a:gd name="connsiteY52" fmla="*/ 552450 h 1432560"/>
                <a:gd name="connsiteX53" fmla="*/ 251460 w 1242060"/>
                <a:gd name="connsiteY53" fmla="*/ 396240 h 1432560"/>
                <a:gd name="connsiteX54" fmla="*/ 255270 w 1242060"/>
                <a:gd name="connsiteY54" fmla="*/ 278130 h 1432560"/>
                <a:gd name="connsiteX55" fmla="*/ 327660 w 1242060"/>
                <a:gd name="connsiteY55" fmla="*/ 285750 h 1432560"/>
                <a:gd name="connsiteX56" fmla="*/ 350520 w 1242060"/>
                <a:gd name="connsiteY56" fmla="*/ 281940 h 1432560"/>
                <a:gd name="connsiteX57" fmla="*/ 397072 w 1242060"/>
                <a:gd name="connsiteY57" fmla="*/ 295865 h 1432560"/>
                <a:gd name="connsiteX58" fmla="*/ 472440 w 1242060"/>
                <a:gd name="connsiteY58" fmla="*/ 259080 h 1432560"/>
                <a:gd name="connsiteX59" fmla="*/ 487680 w 1242060"/>
                <a:gd name="connsiteY59" fmla="*/ 205740 h 1432560"/>
                <a:gd name="connsiteX60" fmla="*/ 521970 w 1242060"/>
                <a:gd name="connsiteY60" fmla="*/ 148590 h 1432560"/>
                <a:gd name="connsiteX61" fmla="*/ 529590 w 1242060"/>
                <a:gd name="connsiteY61" fmla="*/ 144780 h 1432560"/>
                <a:gd name="connsiteX62" fmla="*/ 575310 w 1242060"/>
                <a:gd name="connsiteY62" fmla="*/ 148590 h 1432560"/>
                <a:gd name="connsiteX63" fmla="*/ 655320 w 1242060"/>
                <a:gd name="connsiteY63" fmla="*/ 190500 h 1432560"/>
                <a:gd name="connsiteX64" fmla="*/ 712470 w 1242060"/>
                <a:gd name="connsiteY64" fmla="*/ 167640 h 1432560"/>
                <a:gd name="connsiteX65" fmla="*/ 754380 w 1242060"/>
                <a:gd name="connsiteY65" fmla="*/ 160020 h 1432560"/>
                <a:gd name="connsiteX66" fmla="*/ 781050 w 1242060"/>
                <a:gd name="connsiteY66" fmla="*/ 152400 h 1432560"/>
                <a:gd name="connsiteX67" fmla="*/ 803910 w 1242060"/>
                <a:gd name="connsiteY67" fmla="*/ 121920 h 1432560"/>
                <a:gd name="connsiteX68" fmla="*/ 807720 w 1242060"/>
                <a:gd name="connsiteY68" fmla="*/ 72390 h 1432560"/>
                <a:gd name="connsiteX69" fmla="*/ 845820 w 1242060"/>
                <a:gd name="connsiteY69" fmla="*/ 60960 h 1432560"/>
                <a:gd name="connsiteX70" fmla="*/ 864870 w 1242060"/>
                <a:gd name="connsiteY70" fmla="*/ 38100 h 1432560"/>
                <a:gd name="connsiteX71" fmla="*/ 887730 w 1242060"/>
                <a:gd name="connsiteY71" fmla="*/ 19050 h 1432560"/>
                <a:gd name="connsiteX72" fmla="*/ 937260 w 1242060"/>
                <a:gd name="connsiteY72" fmla="*/ 0 h 1432560"/>
                <a:gd name="connsiteX73" fmla="*/ 918210 w 1242060"/>
                <a:gd name="connsiteY73" fmla="*/ 80010 h 1432560"/>
                <a:gd name="connsiteX74" fmla="*/ 963930 w 1242060"/>
                <a:gd name="connsiteY74" fmla="*/ 106680 h 1432560"/>
                <a:gd name="connsiteX75" fmla="*/ 986790 w 1242060"/>
                <a:gd name="connsiteY75" fmla="*/ 133350 h 1432560"/>
                <a:gd name="connsiteX76" fmla="*/ 956310 w 1242060"/>
                <a:gd name="connsiteY76" fmla="*/ 186690 h 1432560"/>
                <a:gd name="connsiteX77" fmla="*/ 975360 w 1242060"/>
                <a:gd name="connsiteY77" fmla="*/ 220980 h 1432560"/>
                <a:gd name="connsiteX78" fmla="*/ 956310 w 1242060"/>
                <a:gd name="connsiteY78" fmla="*/ 274320 h 1432560"/>
                <a:gd name="connsiteX79" fmla="*/ 944880 w 1242060"/>
                <a:gd name="connsiteY79" fmla="*/ 304800 h 1432560"/>
                <a:gd name="connsiteX80" fmla="*/ 944880 w 1242060"/>
                <a:gd name="connsiteY80" fmla="*/ 342900 h 1432560"/>
                <a:gd name="connsiteX81" fmla="*/ 990600 w 1242060"/>
                <a:gd name="connsiteY81" fmla="*/ 342900 h 1432560"/>
                <a:gd name="connsiteX82" fmla="*/ 1051560 w 1242060"/>
                <a:gd name="connsiteY82" fmla="*/ 411480 h 1432560"/>
                <a:gd name="connsiteX83" fmla="*/ 1059180 w 1242060"/>
                <a:gd name="connsiteY83" fmla="*/ 464820 h 1432560"/>
                <a:gd name="connsiteX84" fmla="*/ 1101090 w 1242060"/>
                <a:gd name="connsiteY84" fmla="*/ 407670 h 1432560"/>
                <a:gd name="connsiteX85" fmla="*/ 1131570 w 1242060"/>
                <a:gd name="connsiteY85" fmla="*/ 407670 h 1432560"/>
                <a:gd name="connsiteX86" fmla="*/ 1134065 w 1242060"/>
                <a:gd name="connsiteY86" fmla="*/ 382316 h 1432560"/>
                <a:gd name="connsiteX87" fmla="*/ 1169670 w 1242060"/>
                <a:gd name="connsiteY87" fmla="*/ 449580 h 1432560"/>
                <a:gd name="connsiteX88" fmla="*/ 1242060 w 1242060"/>
                <a:gd name="connsiteY88" fmla="*/ 426720 h 1432560"/>
                <a:gd name="connsiteX89" fmla="*/ 1230630 w 1242060"/>
                <a:gd name="connsiteY89" fmla="*/ 480060 h 1432560"/>
                <a:gd name="connsiteX90" fmla="*/ 1192530 w 1242060"/>
                <a:gd name="connsiteY90" fmla="*/ 525780 h 1432560"/>
                <a:gd name="connsiteX91" fmla="*/ 1127760 w 1242060"/>
                <a:gd name="connsiteY91" fmla="*/ 571500 h 1432560"/>
                <a:gd name="connsiteX92" fmla="*/ 1131570 w 1242060"/>
                <a:gd name="connsiteY92" fmla="*/ 617220 h 1432560"/>
                <a:gd name="connsiteX93" fmla="*/ 1123950 w 1242060"/>
                <a:gd name="connsiteY93" fmla="*/ 621030 h 1432560"/>
                <a:gd name="connsiteX94" fmla="*/ 1009650 w 1242060"/>
                <a:gd name="connsiteY94" fmla="*/ 651510 h 1432560"/>
                <a:gd name="connsiteX95" fmla="*/ 1005840 w 1242060"/>
                <a:gd name="connsiteY95" fmla="*/ 716280 h 1432560"/>
                <a:gd name="connsiteX96" fmla="*/ 998220 w 1242060"/>
                <a:gd name="connsiteY96" fmla="*/ 784860 h 1432560"/>
                <a:gd name="connsiteX97" fmla="*/ 963930 w 1242060"/>
                <a:gd name="connsiteY97" fmla="*/ 822960 h 1432560"/>
                <a:gd name="connsiteX98" fmla="*/ 1002514 w 1242060"/>
                <a:gd name="connsiteY98" fmla="*/ 864386 h 1432560"/>
                <a:gd name="connsiteX99" fmla="*/ 975360 w 1242060"/>
                <a:gd name="connsiteY99" fmla="*/ 902970 h 1432560"/>
                <a:gd name="connsiteX100" fmla="*/ 1036320 w 1242060"/>
                <a:gd name="connsiteY100" fmla="*/ 1047750 h 1432560"/>
                <a:gd name="connsiteX101" fmla="*/ 1070610 w 1242060"/>
                <a:gd name="connsiteY101" fmla="*/ 1055370 h 1432560"/>
                <a:gd name="connsiteX102" fmla="*/ 1085850 w 1242060"/>
                <a:gd name="connsiteY102" fmla="*/ 1074420 h 1432560"/>
                <a:gd name="connsiteX103" fmla="*/ 1074420 w 1242060"/>
                <a:gd name="connsiteY103" fmla="*/ 1165860 h 1432560"/>
                <a:gd name="connsiteX104" fmla="*/ 1009650 w 1242060"/>
                <a:gd name="connsiteY104" fmla="*/ 1173480 h 1432560"/>
                <a:gd name="connsiteX105" fmla="*/ 1002030 w 1242060"/>
                <a:gd name="connsiteY105" fmla="*/ 1173480 h 1432560"/>
                <a:gd name="connsiteX106" fmla="*/ 1028700 w 1242060"/>
                <a:gd name="connsiteY106" fmla="*/ 1192530 h 1432560"/>
                <a:gd name="connsiteX107" fmla="*/ 1158240 w 1242060"/>
                <a:gd name="connsiteY107" fmla="*/ 1234440 h 1432560"/>
                <a:gd name="connsiteX108" fmla="*/ 1158240 w 1242060"/>
                <a:gd name="connsiteY108" fmla="*/ 1268730 h 1432560"/>
                <a:gd name="connsiteX109" fmla="*/ 1093470 w 1242060"/>
                <a:gd name="connsiteY109" fmla="*/ 1390650 h 1432560"/>
                <a:gd name="connsiteX110" fmla="*/ 1066800 w 1242060"/>
                <a:gd name="connsiteY110" fmla="*/ 1379220 h 1432560"/>
                <a:gd name="connsiteX111" fmla="*/ 1040130 w 1242060"/>
                <a:gd name="connsiteY111" fmla="*/ 1402080 h 1432560"/>
                <a:gd name="connsiteX112" fmla="*/ 1028700 w 1242060"/>
                <a:gd name="connsiteY112" fmla="*/ 1371600 h 1432560"/>
                <a:gd name="connsiteX113" fmla="*/ 960120 w 1242060"/>
                <a:gd name="connsiteY113" fmla="*/ 1360170 h 1432560"/>
                <a:gd name="connsiteX114" fmla="*/ 872490 w 1242060"/>
                <a:gd name="connsiteY114" fmla="*/ 1356360 h 1432560"/>
                <a:gd name="connsiteX115" fmla="*/ 864870 w 1242060"/>
                <a:gd name="connsiteY115" fmla="*/ 1318260 h 1432560"/>
                <a:gd name="connsiteX116" fmla="*/ 838684 w 1242060"/>
                <a:gd name="connsiteY116" fmla="*/ 1310640 h 1432560"/>
                <a:gd name="connsiteX117" fmla="*/ 781050 w 1242060"/>
                <a:gd name="connsiteY117" fmla="*/ 1367790 h 1432560"/>
                <a:gd name="connsiteX118" fmla="*/ 765810 w 1242060"/>
                <a:gd name="connsiteY118" fmla="*/ 1371600 h 1432560"/>
                <a:gd name="connsiteX119" fmla="*/ 674370 w 1242060"/>
                <a:gd name="connsiteY119" fmla="*/ 1402080 h 1432560"/>
                <a:gd name="connsiteX120" fmla="*/ 609600 w 1242060"/>
                <a:gd name="connsiteY120" fmla="*/ 1432560 h 1432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42060" h="1432560">
                  <a:moveTo>
                    <a:pt x="609600" y="1432560"/>
                  </a:moveTo>
                  <a:lnTo>
                    <a:pt x="590550" y="1383030"/>
                  </a:lnTo>
                  <a:lnTo>
                    <a:pt x="506730" y="1356360"/>
                  </a:lnTo>
                  <a:lnTo>
                    <a:pt x="320040" y="1280160"/>
                  </a:lnTo>
                  <a:lnTo>
                    <a:pt x="217170" y="1257300"/>
                  </a:lnTo>
                  <a:lnTo>
                    <a:pt x="194310" y="1253490"/>
                  </a:lnTo>
                  <a:lnTo>
                    <a:pt x="194310" y="1242060"/>
                  </a:lnTo>
                  <a:lnTo>
                    <a:pt x="106680" y="1237418"/>
                  </a:lnTo>
                  <a:lnTo>
                    <a:pt x="102870" y="1169670"/>
                  </a:lnTo>
                  <a:lnTo>
                    <a:pt x="125730" y="1173480"/>
                  </a:lnTo>
                  <a:lnTo>
                    <a:pt x="129540" y="1215390"/>
                  </a:lnTo>
                  <a:lnTo>
                    <a:pt x="179070" y="1215390"/>
                  </a:lnTo>
                  <a:lnTo>
                    <a:pt x="170134" y="1200150"/>
                  </a:lnTo>
                  <a:lnTo>
                    <a:pt x="167640" y="1192530"/>
                  </a:lnTo>
                  <a:lnTo>
                    <a:pt x="156210" y="1192530"/>
                  </a:lnTo>
                  <a:lnTo>
                    <a:pt x="156210" y="1146810"/>
                  </a:lnTo>
                  <a:lnTo>
                    <a:pt x="224790" y="1120140"/>
                  </a:lnTo>
                  <a:lnTo>
                    <a:pt x="243840" y="1192530"/>
                  </a:lnTo>
                  <a:lnTo>
                    <a:pt x="259080" y="1196340"/>
                  </a:lnTo>
                  <a:lnTo>
                    <a:pt x="274320" y="1078230"/>
                  </a:lnTo>
                  <a:lnTo>
                    <a:pt x="297180" y="1085850"/>
                  </a:lnTo>
                  <a:lnTo>
                    <a:pt x="274320" y="956310"/>
                  </a:lnTo>
                  <a:lnTo>
                    <a:pt x="236220" y="979170"/>
                  </a:lnTo>
                  <a:lnTo>
                    <a:pt x="228600" y="971550"/>
                  </a:lnTo>
                  <a:lnTo>
                    <a:pt x="247650" y="960120"/>
                  </a:lnTo>
                  <a:lnTo>
                    <a:pt x="228600" y="948690"/>
                  </a:lnTo>
                  <a:lnTo>
                    <a:pt x="213360" y="963930"/>
                  </a:lnTo>
                  <a:lnTo>
                    <a:pt x="179070" y="944880"/>
                  </a:lnTo>
                  <a:lnTo>
                    <a:pt x="201930" y="933450"/>
                  </a:lnTo>
                  <a:lnTo>
                    <a:pt x="198120" y="922020"/>
                  </a:lnTo>
                  <a:lnTo>
                    <a:pt x="158704" y="935597"/>
                  </a:lnTo>
                  <a:lnTo>
                    <a:pt x="129056" y="917379"/>
                  </a:lnTo>
                  <a:lnTo>
                    <a:pt x="140970" y="895350"/>
                  </a:lnTo>
                  <a:lnTo>
                    <a:pt x="99060" y="883920"/>
                  </a:lnTo>
                  <a:lnTo>
                    <a:pt x="95250" y="910590"/>
                  </a:lnTo>
                  <a:lnTo>
                    <a:pt x="83820" y="910590"/>
                  </a:lnTo>
                  <a:lnTo>
                    <a:pt x="83820" y="853440"/>
                  </a:lnTo>
                  <a:lnTo>
                    <a:pt x="68580" y="853440"/>
                  </a:lnTo>
                  <a:lnTo>
                    <a:pt x="64770" y="918210"/>
                  </a:lnTo>
                  <a:lnTo>
                    <a:pt x="49530" y="918210"/>
                  </a:lnTo>
                  <a:lnTo>
                    <a:pt x="64770" y="838200"/>
                  </a:lnTo>
                  <a:lnTo>
                    <a:pt x="106680" y="834390"/>
                  </a:lnTo>
                  <a:lnTo>
                    <a:pt x="106680" y="819150"/>
                  </a:lnTo>
                  <a:lnTo>
                    <a:pt x="63939" y="821298"/>
                  </a:lnTo>
                  <a:lnTo>
                    <a:pt x="64770" y="773430"/>
                  </a:lnTo>
                  <a:lnTo>
                    <a:pt x="118110" y="746760"/>
                  </a:lnTo>
                  <a:lnTo>
                    <a:pt x="114300" y="732835"/>
                  </a:lnTo>
                  <a:lnTo>
                    <a:pt x="20713" y="772251"/>
                  </a:lnTo>
                  <a:lnTo>
                    <a:pt x="15240" y="735330"/>
                  </a:lnTo>
                  <a:lnTo>
                    <a:pt x="91440" y="704850"/>
                  </a:lnTo>
                  <a:lnTo>
                    <a:pt x="64770" y="636270"/>
                  </a:lnTo>
                  <a:lnTo>
                    <a:pt x="34290" y="621030"/>
                  </a:lnTo>
                  <a:lnTo>
                    <a:pt x="0" y="552450"/>
                  </a:lnTo>
                  <a:lnTo>
                    <a:pt x="251460" y="396240"/>
                  </a:lnTo>
                  <a:lnTo>
                    <a:pt x="255270" y="278130"/>
                  </a:lnTo>
                  <a:lnTo>
                    <a:pt x="327660" y="285750"/>
                  </a:lnTo>
                  <a:lnTo>
                    <a:pt x="350520" y="281940"/>
                  </a:lnTo>
                  <a:lnTo>
                    <a:pt x="397072" y="295865"/>
                  </a:lnTo>
                  <a:lnTo>
                    <a:pt x="472440" y="259080"/>
                  </a:lnTo>
                  <a:lnTo>
                    <a:pt x="487680" y="205740"/>
                  </a:lnTo>
                  <a:lnTo>
                    <a:pt x="521970" y="148590"/>
                  </a:lnTo>
                  <a:lnTo>
                    <a:pt x="529590" y="144780"/>
                  </a:lnTo>
                  <a:lnTo>
                    <a:pt x="575310" y="148590"/>
                  </a:lnTo>
                  <a:lnTo>
                    <a:pt x="655320" y="190500"/>
                  </a:lnTo>
                  <a:lnTo>
                    <a:pt x="712470" y="167640"/>
                  </a:lnTo>
                  <a:lnTo>
                    <a:pt x="754380" y="160020"/>
                  </a:lnTo>
                  <a:lnTo>
                    <a:pt x="781050" y="152400"/>
                  </a:lnTo>
                  <a:lnTo>
                    <a:pt x="803910" y="121920"/>
                  </a:lnTo>
                  <a:lnTo>
                    <a:pt x="807720" y="72390"/>
                  </a:lnTo>
                  <a:lnTo>
                    <a:pt x="845820" y="60960"/>
                  </a:lnTo>
                  <a:lnTo>
                    <a:pt x="864870" y="38100"/>
                  </a:lnTo>
                  <a:lnTo>
                    <a:pt x="887730" y="19050"/>
                  </a:lnTo>
                  <a:lnTo>
                    <a:pt x="937260" y="0"/>
                  </a:lnTo>
                  <a:lnTo>
                    <a:pt x="918210" y="80010"/>
                  </a:lnTo>
                  <a:lnTo>
                    <a:pt x="963930" y="106680"/>
                  </a:lnTo>
                  <a:lnTo>
                    <a:pt x="986790" y="133350"/>
                  </a:lnTo>
                  <a:lnTo>
                    <a:pt x="956310" y="186690"/>
                  </a:lnTo>
                  <a:lnTo>
                    <a:pt x="975360" y="220980"/>
                  </a:lnTo>
                  <a:lnTo>
                    <a:pt x="956310" y="274320"/>
                  </a:lnTo>
                  <a:lnTo>
                    <a:pt x="944880" y="304800"/>
                  </a:lnTo>
                  <a:lnTo>
                    <a:pt x="944880" y="342900"/>
                  </a:lnTo>
                  <a:lnTo>
                    <a:pt x="990600" y="342900"/>
                  </a:lnTo>
                  <a:lnTo>
                    <a:pt x="1051560" y="411480"/>
                  </a:lnTo>
                  <a:lnTo>
                    <a:pt x="1059180" y="464820"/>
                  </a:lnTo>
                  <a:lnTo>
                    <a:pt x="1101090" y="407670"/>
                  </a:lnTo>
                  <a:lnTo>
                    <a:pt x="1131570" y="407670"/>
                  </a:lnTo>
                  <a:lnTo>
                    <a:pt x="1134065" y="382316"/>
                  </a:lnTo>
                  <a:lnTo>
                    <a:pt x="1169670" y="449580"/>
                  </a:lnTo>
                  <a:lnTo>
                    <a:pt x="1242060" y="426720"/>
                  </a:lnTo>
                  <a:lnTo>
                    <a:pt x="1230630" y="480060"/>
                  </a:lnTo>
                  <a:lnTo>
                    <a:pt x="1192530" y="525780"/>
                  </a:lnTo>
                  <a:lnTo>
                    <a:pt x="1127760" y="571500"/>
                  </a:lnTo>
                  <a:lnTo>
                    <a:pt x="1131570" y="617220"/>
                  </a:lnTo>
                  <a:lnTo>
                    <a:pt x="1123950" y="621030"/>
                  </a:lnTo>
                  <a:lnTo>
                    <a:pt x="1009650" y="651510"/>
                  </a:lnTo>
                  <a:lnTo>
                    <a:pt x="1005840" y="716280"/>
                  </a:lnTo>
                  <a:lnTo>
                    <a:pt x="998220" y="784860"/>
                  </a:lnTo>
                  <a:lnTo>
                    <a:pt x="963930" y="822960"/>
                  </a:lnTo>
                  <a:lnTo>
                    <a:pt x="1002514" y="864386"/>
                  </a:lnTo>
                  <a:lnTo>
                    <a:pt x="975360" y="902970"/>
                  </a:lnTo>
                  <a:lnTo>
                    <a:pt x="1036320" y="1047750"/>
                  </a:lnTo>
                  <a:lnTo>
                    <a:pt x="1070610" y="1055370"/>
                  </a:lnTo>
                  <a:lnTo>
                    <a:pt x="1085850" y="1074420"/>
                  </a:lnTo>
                  <a:lnTo>
                    <a:pt x="1074420" y="1165860"/>
                  </a:lnTo>
                  <a:lnTo>
                    <a:pt x="1009650" y="1173480"/>
                  </a:lnTo>
                  <a:lnTo>
                    <a:pt x="1002030" y="1173480"/>
                  </a:lnTo>
                  <a:lnTo>
                    <a:pt x="1028700" y="1192530"/>
                  </a:lnTo>
                  <a:lnTo>
                    <a:pt x="1158240" y="1234440"/>
                  </a:lnTo>
                  <a:lnTo>
                    <a:pt x="1158240" y="1268730"/>
                  </a:lnTo>
                  <a:lnTo>
                    <a:pt x="1093470" y="1390650"/>
                  </a:lnTo>
                  <a:lnTo>
                    <a:pt x="1066800" y="1379220"/>
                  </a:lnTo>
                  <a:lnTo>
                    <a:pt x="1040130" y="1402080"/>
                  </a:lnTo>
                  <a:lnTo>
                    <a:pt x="1028700" y="1371600"/>
                  </a:lnTo>
                  <a:lnTo>
                    <a:pt x="960120" y="1360170"/>
                  </a:lnTo>
                  <a:lnTo>
                    <a:pt x="872490" y="1356360"/>
                  </a:lnTo>
                  <a:lnTo>
                    <a:pt x="864870" y="1318260"/>
                  </a:lnTo>
                  <a:lnTo>
                    <a:pt x="838684" y="1310640"/>
                  </a:lnTo>
                  <a:lnTo>
                    <a:pt x="781050" y="1367790"/>
                  </a:lnTo>
                  <a:lnTo>
                    <a:pt x="765810" y="1371600"/>
                  </a:lnTo>
                  <a:lnTo>
                    <a:pt x="674370" y="1402080"/>
                  </a:lnTo>
                  <a:lnTo>
                    <a:pt x="609600" y="1432560"/>
                  </a:lnTo>
                  <a:close/>
                </a:path>
              </a:pathLst>
            </a:cu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フリーフォーム 17"/>
            <p:cNvSpPr/>
            <p:nvPr/>
          </p:nvSpPr>
          <p:spPr>
            <a:xfrm>
              <a:off x="5905500" y="3288030"/>
              <a:ext cx="156210" cy="114300"/>
            </a:xfrm>
            <a:custGeom>
              <a:avLst/>
              <a:gdLst>
                <a:gd name="connsiteX0" fmla="*/ 102870 w 156210"/>
                <a:gd name="connsiteY0" fmla="*/ 0 h 114300"/>
                <a:gd name="connsiteX1" fmla="*/ 11430 w 156210"/>
                <a:gd name="connsiteY1" fmla="*/ 41910 h 114300"/>
                <a:gd name="connsiteX2" fmla="*/ 0 w 156210"/>
                <a:gd name="connsiteY2" fmla="*/ 87630 h 114300"/>
                <a:gd name="connsiteX3" fmla="*/ 144780 w 156210"/>
                <a:gd name="connsiteY3" fmla="*/ 114300 h 114300"/>
                <a:gd name="connsiteX4" fmla="*/ 156210 w 156210"/>
                <a:gd name="connsiteY4" fmla="*/ 34290 h 114300"/>
                <a:gd name="connsiteX5" fmla="*/ 102870 w 156210"/>
                <a:gd name="connsiteY5"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210" h="114300">
                  <a:moveTo>
                    <a:pt x="102870" y="0"/>
                  </a:moveTo>
                  <a:lnTo>
                    <a:pt x="11430" y="41910"/>
                  </a:lnTo>
                  <a:lnTo>
                    <a:pt x="0" y="87630"/>
                  </a:lnTo>
                  <a:lnTo>
                    <a:pt x="144780" y="114300"/>
                  </a:lnTo>
                  <a:lnTo>
                    <a:pt x="156210" y="34290"/>
                  </a:lnTo>
                  <a:lnTo>
                    <a:pt x="102870" y="0"/>
                  </a:lnTo>
                  <a:close/>
                </a:path>
              </a:pathLst>
            </a:cu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リーフォーム 18"/>
            <p:cNvSpPr/>
            <p:nvPr/>
          </p:nvSpPr>
          <p:spPr>
            <a:xfrm>
              <a:off x="5822971" y="3383578"/>
              <a:ext cx="95312" cy="113183"/>
            </a:xfrm>
            <a:custGeom>
              <a:avLst/>
              <a:gdLst>
                <a:gd name="connsiteX0" fmla="*/ 44677 w 95312"/>
                <a:gd name="connsiteY0" fmla="*/ 0 h 113183"/>
                <a:gd name="connsiteX1" fmla="*/ 0 w 95312"/>
                <a:gd name="connsiteY1" fmla="*/ 74462 h 113183"/>
                <a:gd name="connsiteX2" fmla="*/ 26806 w 95312"/>
                <a:gd name="connsiteY2" fmla="*/ 113183 h 113183"/>
                <a:gd name="connsiteX3" fmla="*/ 95312 w 95312"/>
                <a:gd name="connsiteY3" fmla="*/ 23828 h 113183"/>
                <a:gd name="connsiteX4" fmla="*/ 44677 w 95312"/>
                <a:gd name="connsiteY4" fmla="*/ 0 h 113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312" h="113183">
                  <a:moveTo>
                    <a:pt x="44677" y="0"/>
                  </a:moveTo>
                  <a:lnTo>
                    <a:pt x="0" y="74462"/>
                  </a:lnTo>
                  <a:lnTo>
                    <a:pt x="26806" y="113183"/>
                  </a:lnTo>
                  <a:lnTo>
                    <a:pt x="95312" y="23828"/>
                  </a:lnTo>
                  <a:lnTo>
                    <a:pt x="44677" y="0"/>
                  </a:lnTo>
                  <a:close/>
                </a:path>
              </a:pathLst>
            </a:cu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19"/>
            <p:cNvSpPr/>
            <p:nvPr/>
          </p:nvSpPr>
          <p:spPr>
            <a:xfrm>
              <a:off x="5974874" y="3517610"/>
              <a:ext cx="297850" cy="172754"/>
            </a:xfrm>
            <a:custGeom>
              <a:avLst/>
              <a:gdLst>
                <a:gd name="connsiteX0" fmla="*/ 14893 w 297850"/>
                <a:gd name="connsiteY0" fmla="*/ 44678 h 172754"/>
                <a:gd name="connsiteX1" fmla="*/ 0 w 297850"/>
                <a:gd name="connsiteY1" fmla="*/ 104248 h 172754"/>
                <a:gd name="connsiteX2" fmla="*/ 47656 w 297850"/>
                <a:gd name="connsiteY2" fmla="*/ 107226 h 172754"/>
                <a:gd name="connsiteX3" fmla="*/ 116162 w 297850"/>
                <a:gd name="connsiteY3" fmla="*/ 50635 h 172754"/>
                <a:gd name="connsiteX4" fmla="*/ 125097 w 297850"/>
                <a:gd name="connsiteY4" fmla="*/ 68506 h 172754"/>
                <a:gd name="connsiteX5" fmla="*/ 80420 w 297850"/>
                <a:gd name="connsiteY5" fmla="*/ 113183 h 172754"/>
                <a:gd name="connsiteX6" fmla="*/ 89355 w 297850"/>
                <a:gd name="connsiteY6" fmla="*/ 139990 h 172754"/>
                <a:gd name="connsiteX7" fmla="*/ 151904 w 297850"/>
                <a:gd name="connsiteY7" fmla="*/ 139990 h 172754"/>
                <a:gd name="connsiteX8" fmla="*/ 166796 w 297850"/>
                <a:gd name="connsiteY8" fmla="*/ 145947 h 172754"/>
                <a:gd name="connsiteX9" fmla="*/ 172753 w 297850"/>
                <a:gd name="connsiteY9" fmla="*/ 172754 h 172754"/>
                <a:gd name="connsiteX10" fmla="*/ 268065 w 297850"/>
                <a:gd name="connsiteY10" fmla="*/ 142969 h 172754"/>
                <a:gd name="connsiteX11" fmla="*/ 297850 w 297850"/>
                <a:gd name="connsiteY11" fmla="*/ 116162 h 172754"/>
                <a:gd name="connsiteX12" fmla="*/ 282958 w 297850"/>
                <a:gd name="connsiteY12" fmla="*/ 17871 h 172754"/>
                <a:gd name="connsiteX13" fmla="*/ 241259 w 297850"/>
                <a:gd name="connsiteY13" fmla="*/ 0 h 172754"/>
                <a:gd name="connsiteX14" fmla="*/ 14893 w 297850"/>
                <a:gd name="connsiteY14" fmla="*/ 44678 h 17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7850" h="172754">
                  <a:moveTo>
                    <a:pt x="14893" y="44678"/>
                  </a:moveTo>
                  <a:lnTo>
                    <a:pt x="0" y="104248"/>
                  </a:lnTo>
                  <a:lnTo>
                    <a:pt x="47656" y="107226"/>
                  </a:lnTo>
                  <a:lnTo>
                    <a:pt x="116162" y="50635"/>
                  </a:lnTo>
                  <a:lnTo>
                    <a:pt x="125097" y="68506"/>
                  </a:lnTo>
                  <a:lnTo>
                    <a:pt x="80420" y="113183"/>
                  </a:lnTo>
                  <a:lnTo>
                    <a:pt x="89355" y="139990"/>
                  </a:lnTo>
                  <a:lnTo>
                    <a:pt x="151904" y="139990"/>
                  </a:lnTo>
                  <a:lnTo>
                    <a:pt x="166796" y="145947"/>
                  </a:lnTo>
                  <a:lnTo>
                    <a:pt x="172753" y="172754"/>
                  </a:lnTo>
                  <a:lnTo>
                    <a:pt x="268065" y="142969"/>
                  </a:lnTo>
                  <a:lnTo>
                    <a:pt x="297850" y="116162"/>
                  </a:lnTo>
                  <a:lnTo>
                    <a:pt x="282958" y="17871"/>
                  </a:lnTo>
                  <a:lnTo>
                    <a:pt x="241259" y="0"/>
                  </a:lnTo>
                  <a:lnTo>
                    <a:pt x="14893" y="44678"/>
                  </a:lnTo>
                  <a:close/>
                </a:path>
              </a:pathLst>
            </a:cu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5992745" y="3690364"/>
              <a:ext cx="134033" cy="86376"/>
            </a:xfrm>
            <a:custGeom>
              <a:avLst/>
              <a:gdLst>
                <a:gd name="connsiteX0" fmla="*/ 0 w 134033"/>
                <a:gd name="connsiteY0" fmla="*/ 0 h 86376"/>
                <a:gd name="connsiteX1" fmla="*/ 26807 w 134033"/>
                <a:gd name="connsiteY1" fmla="*/ 77441 h 86376"/>
                <a:gd name="connsiteX2" fmla="*/ 125097 w 134033"/>
                <a:gd name="connsiteY2" fmla="*/ 86376 h 86376"/>
                <a:gd name="connsiteX3" fmla="*/ 134033 w 134033"/>
                <a:gd name="connsiteY3" fmla="*/ 11914 h 86376"/>
                <a:gd name="connsiteX4" fmla="*/ 53613 w 134033"/>
                <a:gd name="connsiteY4" fmla="*/ 11914 h 86376"/>
                <a:gd name="connsiteX5" fmla="*/ 0 w 134033"/>
                <a:gd name="connsiteY5" fmla="*/ 0 h 86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033" h="86376">
                  <a:moveTo>
                    <a:pt x="0" y="0"/>
                  </a:moveTo>
                  <a:lnTo>
                    <a:pt x="26807" y="77441"/>
                  </a:lnTo>
                  <a:lnTo>
                    <a:pt x="125097" y="86376"/>
                  </a:lnTo>
                  <a:lnTo>
                    <a:pt x="134033" y="11914"/>
                  </a:lnTo>
                  <a:lnTo>
                    <a:pt x="53613" y="11914"/>
                  </a:lnTo>
                  <a:lnTo>
                    <a:pt x="0" y="0"/>
                  </a:lnTo>
                  <a:close/>
                </a:path>
              </a:pathLst>
            </a:cu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リーフォーム 21"/>
            <p:cNvSpPr/>
            <p:nvPr/>
          </p:nvSpPr>
          <p:spPr>
            <a:xfrm>
              <a:off x="7011393" y="4393290"/>
              <a:ext cx="446775" cy="738668"/>
            </a:xfrm>
            <a:custGeom>
              <a:avLst/>
              <a:gdLst>
                <a:gd name="connsiteX0" fmla="*/ 446775 w 446775"/>
                <a:gd name="connsiteY0" fmla="*/ 50634 h 738668"/>
                <a:gd name="connsiteX1" fmla="*/ 369334 w 446775"/>
                <a:gd name="connsiteY1" fmla="*/ 41699 h 738668"/>
                <a:gd name="connsiteX2" fmla="*/ 300828 w 446775"/>
                <a:gd name="connsiteY2" fmla="*/ 14892 h 738668"/>
                <a:gd name="connsiteX3" fmla="*/ 244237 w 446775"/>
                <a:gd name="connsiteY3" fmla="*/ 11914 h 738668"/>
                <a:gd name="connsiteX4" fmla="*/ 193602 w 446775"/>
                <a:gd name="connsiteY4" fmla="*/ 0 h 738668"/>
                <a:gd name="connsiteX5" fmla="*/ 181688 w 446775"/>
                <a:gd name="connsiteY5" fmla="*/ 38720 h 738668"/>
                <a:gd name="connsiteX6" fmla="*/ 169774 w 446775"/>
                <a:gd name="connsiteY6" fmla="*/ 104247 h 738668"/>
                <a:gd name="connsiteX7" fmla="*/ 148925 w 446775"/>
                <a:gd name="connsiteY7" fmla="*/ 169774 h 738668"/>
                <a:gd name="connsiteX8" fmla="*/ 71484 w 446775"/>
                <a:gd name="connsiteY8" fmla="*/ 148925 h 738668"/>
                <a:gd name="connsiteX9" fmla="*/ 53613 w 446775"/>
                <a:gd name="connsiteY9" fmla="*/ 145946 h 738668"/>
                <a:gd name="connsiteX10" fmla="*/ 26806 w 446775"/>
                <a:gd name="connsiteY10" fmla="*/ 160839 h 738668"/>
                <a:gd name="connsiteX11" fmla="*/ 8935 w 446775"/>
                <a:gd name="connsiteY11" fmla="*/ 184667 h 738668"/>
                <a:gd name="connsiteX12" fmla="*/ 14892 w 446775"/>
                <a:gd name="connsiteY12" fmla="*/ 223388 h 738668"/>
                <a:gd name="connsiteX13" fmla="*/ 23828 w 446775"/>
                <a:gd name="connsiteY13" fmla="*/ 285936 h 738668"/>
                <a:gd name="connsiteX14" fmla="*/ 32763 w 446775"/>
                <a:gd name="connsiteY14" fmla="*/ 315721 h 738668"/>
                <a:gd name="connsiteX15" fmla="*/ 0 w 446775"/>
                <a:gd name="connsiteY15" fmla="*/ 330614 h 738668"/>
                <a:gd name="connsiteX16" fmla="*/ 17871 w 446775"/>
                <a:gd name="connsiteY16" fmla="*/ 419969 h 738668"/>
                <a:gd name="connsiteX17" fmla="*/ 56591 w 446775"/>
                <a:gd name="connsiteY17" fmla="*/ 446775 h 738668"/>
                <a:gd name="connsiteX18" fmla="*/ 104247 w 446775"/>
                <a:gd name="connsiteY18" fmla="*/ 440818 h 738668"/>
                <a:gd name="connsiteX19" fmla="*/ 160839 w 446775"/>
                <a:gd name="connsiteY19" fmla="*/ 506345 h 738668"/>
                <a:gd name="connsiteX20" fmla="*/ 154882 w 446775"/>
                <a:gd name="connsiteY20" fmla="*/ 521238 h 738668"/>
                <a:gd name="connsiteX21" fmla="*/ 131054 w 446775"/>
                <a:gd name="connsiteY21" fmla="*/ 568894 h 738668"/>
                <a:gd name="connsiteX22" fmla="*/ 187645 w 446775"/>
                <a:gd name="connsiteY22" fmla="*/ 661227 h 738668"/>
                <a:gd name="connsiteX23" fmla="*/ 291893 w 446775"/>
                <a:gd name="connsiteY23" fmla="*/ 738668 h 738668"/>
                <a:gd name="connsiteX24" fmla="*/ 375291 w 446775"/>
                <a:gd name="connsiteY24" fmla="*/ 640378 h 738668"/>
                <a:gd name="connsiteX25" fmla="*/ 369334 w 446775"/>
                <a:gd name="connsiteY25" fmla="*/ 527195 h 738668"/>
                <a:gd name="connsiteX26" fmla="*/ 384227 w 446775"/>
                <a:gd name="connsiteY26" fmla="*/ 449754 h 738668"/>
                <a:gd name="connsiteX27" fmla="*/ 369334 w 446775"/>
                <a:gd name="connsiteY27" fmla="*/ 327635 h 738668"/>
                <a:gd name="connsiteX28" fmla="*/ 402098 w 446775"/>
                <a:gd name="connsiteY28" fmla="*/ 294872 h 738668"/>
                <a:gd name="connsiteX29" fmla="*/ 443797 w 446775"/>
                <a:gd name="connsiteY29" fmla="*/ 345506 h 738668"/>
                <a:gd name="connsiteX30" fmla="*/ 446775 w 446775"/>
                <a:gd name="connsiteY30" fmla="*/ 279979 h 738668"/>
                <a:gd name="connsiteX31" fmla="*/ 416990 w 446775"/>
                <a:gd name="connsiteY31" fmla="*/ 235302 h 738668"/>
                <a:gd name="connsiteX32" fmla="*/ 396141 w 446775"/>
                <a:gd name="connsiteY32" fmla="*/ 187646 h 738668"/>
                <a:gd name="connsiteX33" fmla="*/ 396141 w 446775"/>
                <a:gd name="connsiteY33" fmla="*/ 128075 h 738668"/>
                <a:gd name="connsiteX34" fmla="*/ 408055 w 446775"/>
                <a:gd name="connsiteY34" fmla="*/ 89355 h 738668"/>
                <a:gd name="connsiteX35" fmla="*/ 446775 w 446775"/>
                <a:gd name="connsiteY35" fmla="*/ 50634 h 738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6775" h="738668">
                  <a:moveTo>
                    <a:pt x="446775" y="50634"/>
                  </a:moveTo>
                  <a:lnTo>
                    <a:pt x="369334" y="41699"/>
                  </a:lnTo>
                  <a:lnTo>
                    <a:pt x="300828" y="14892"/>
                  </a:lnTo>
                  <a:lnTo>
                    <a:pt x="244237" y="11914"/>
                  </a:lnTo>
                  <a:lnTo>
                    <a:pt x="193602" y="0"/>
                  </a:lnTo>
                  <a:lnTo>
                    <a:pt x="181688" y="38720"/>
                  </a:lnTo>
                  <a:lnTo>
                    <a:pt x="169774" y="104247"/>
                  </a:lnTo>
                  <a:lnTo>
                    <a:pt x="148925" y="169774"/>
                  </a:lnTo>
                  <a:lnTo>
                    <a:pt x="71484" y="148925"/>
                  </a:lnTo>
                  <a:lnTo>
                    <a:pt x="53613" y="145946"/>
                  </a:lnTo>
                  <a:lnTo>
                    <a:pt x="26806" y="160839"/>
                  </a:lnTo>
                  <a:lnTo>
                    <a:pt x="8935" y="184667"/>
                  </a:lnTo>
                  <a:lnTo>
                    <a:pt x="14892" y="223388"/>
                  </a:lnTo>
                  <a:lnTo>
                    <a:pt x="23828" y="285936"/>
                  </a:lnTo>
                  <a:lnTo>
                    <a:pt x="32763" y="315721"/>
                  </a:lnTo>
                  <a:lnTo>
                    <a:pt x="0" y="330614"/>
                  </a:lnTo>
                  <a:lnTo>
                    <a:pt x="17871" y="419969"/>
                  </a:lnTo>
                  <a:lnTo>
                    <a:pt x="56591" y="446775"/>
                  </a:lnTo>
                  <a:lnTo>
                    <a:pt x="104247" y="440818"/>
                  </a:lnTo>
                  <a:lnTo>
                    <a:pt x="160839" y="506345"/>
                  </a:lnTo>
                  <a:lnTo>
                    <a:pt x="154882" y="521238"/>
                  </a:lnTo>
                  <a:lnTo>
                    <a:pt x="131054" y="568894"/>
                  </a:lnTo>
                  <a:lnTo>
                    <a:pt x="187645" y="661227"/>
                  </a:lnTo>
                  <a:lnTo>
                    <a:pt x="291893" y="738668"/>
                  </a:lnTo>
                  <a:lnTo>
                    <a:pt x="375291" y="640378"/>
                  </a:lnTo>
                  <a:lnTo>
                    <a:pt x="369334" y="527195"/>
                  </a:lnTo>
                  <a:lnTo>
                    <a:pt x="384227" y="449754"/>
                  </a:lnTo>
                  <a:lnTo>
                    <a:pt x="369334" y="327635"/>
                  </a:lnTo>
                  <a:lnTo>
                    <a:pt x="402098" y="294872"/>
                  </a:lnTo>
                  <a:lnTo>
                    <a:pt x="443797" y="345506"/>
                  </a:lnTo>
                  <a:lnTo>
                    <a:pt x="446775" y="279979"/>
                  </a:lnTo>
                  <a:lnTo>
                    <a:pt x="416990" y="235302"/>
                  </a:lnTo>
                  <a:lnTo>
                    <a:pt x="396141" y="187646"/>
                  </a:lnTo>
                  <a:lnTo>
                    <a:pt x="396141" y="128075"/>
                  </a:lnTo>
                  <a:lnTo>
                    <a:pt x="408055" y="89355"/>
                  </a:lnTo>
                  <a:lnTo>
                    <a:pt x="446775" y="50634"/>
                  </a:lnTo>
                  <a:close/>
                </a:path>
              </a:pathLst>
            </a:custGeom>
            <a:solidFill>
              <a:srgbClr val="7030A0">
                <a:alpha val="30000"/>
              </a:srgb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フリーフォーム 22"/>
            <p:cNvSpPr/>
            <p:nvPr/>
          </p:nvSpPr>
          <p:spPr>
            <a:xfrm>
              <a:off x="6013595" y="3798180"/>
              <a:ext cx="1183062" cy="1375478"/>
            </a:xfrm>
            <a:custGeom>
              <a:avLst/>
              <a:gdLst>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37011 w 1185443"/>
                <a:gd name="connsiteY26" fmla="*/ 309764 h 1385003"/>
                <a:gd name="connsiteX27" fmla="*/ 187645 w 1185443"/>
                <a:gd name="connsiteY27" fmla="*/ 300829 h 1385003"/>
                <a:gd name="connsiteX28" fmla="*/ 160839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42528 h 1385003"/>
                <a:gd name="connsiteX33" fmla="*/ 336570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9119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59570 h 1385003"/>
                <a:gd name="connsiteX66" fmla="*/ 226366 w 1185443"/>
                <a:gd name="connsiteY66" fmla="*/ 29785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37011 w 1185443"/>
                <a:gd name="connsiteY26" fmla="*/ 309764 h 1385003"/>
                <a:gd name="connsiteX27" fmla="*/ 175731 w 1185443"/>
                <a:gd name="connsiteY27" fmla="*/ 297850 h 1385003"/>
                <a:gd name="connsiteX28" fmla="*/ 160839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42528 h 1385003"/>
                <a:gd name="connsiteX33" fmla="*/ 336570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9119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59570 h 1385003"/>
                <a:gd name="connsiteX66" fmla="*/ 226366 w 1185443"/>
                <a:gd name="connsiteY66" fmla="*/ 29785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25097 w 1185443"/>
                <a:gd name="connsiteY26" fmla="*/ 309764 h 1385003"/>
                <a:gd name="connsiteX27" fmla="*/ 175731 w 1185443"/>
                <a:gd name="connsiteY27" fmla="*/ 297850 h 1385003"/>
                <a:gd name="connsiteX28" fmla="*/ 160839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42528 h 1385003"/>
                <a:gd name="connsiteX33" fmla="*/ 336570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9119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59570 h 1385003"/>
                <a:gd name="connsiteX66" fmla="*/ 226366 w 1185443"/>
                <a:gd name="connsiteY66" fmla="*/ 29785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60839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42528 h 1385003"/>
                <a:gd name="connsiteX33" fmla="*/ 336570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9119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59570 h 1385003"/>
                <a:gd name="connsiteX66" fmla="*/ 226366 w 1185443"/>
                <a:gd name="connsiteY66" fmla="*/ 29785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42528 h 1385003"/>
                <a:gd name="connsiteX33" fmla="*/ 336570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9119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59570 h 1385003"/>
                <a:gd name="connsiteX66" fmla="*/ 226366 w 1185443"/>
                <a:gd name="connsiteY66" fmla="*/ 29785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36570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9119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59570 h 1385003"/>
                <a:gd name="connsiteX66" fmla="*/ 226366 w 1185443"/>
                <a:gd name="connsiteY66" fmla="*/ 29785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9119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59570 h 1385003"/>
                <a:gd name="connsiteX66" fmla="*/ 226366 w 1185443"/>
                <a:gd name="connsiteY66" fmla="*/ 29785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9119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6366 w 1185443"/>
                <a:gd name="connsiteY66" fmla="*/ 29785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9119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6140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6591 w 1185443"/>
                <a:gd name="connsiteY23" fmla="*/ 375291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0634 w 1185443"/>
                <a:gd name="connsiteY23" fmla="*/ 381248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1442 w 1185443"/>
                <a:gd name="connsiteY71" fmla="*/ 181689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0634 w 1185443"/>
                <a:gd name="connsiteY23" fmla="*/ 381248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0839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50634 w 1185443"/>
                <a:gd name="connsiteY23" fmla="*/ 381248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88914 w 1185443"/>
                <a:gd name="connsiteY32" fmla="*/ 336571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98290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74627 w 1185443"/>
                <a:gd name="connsiteY32" fmla="*/ 338952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74627 w 1185443"/>
                <a:gd name="connsiteY32" fmla="*/ 338952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31054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7430 w 1185443"/>
                <a:gd name="connsiteY29" fmla="*/ 175732 h 1385003"/>
                <a:gd name="connsiteX30" fmla="*/ 217430 w 1185443"/>
                <a:gd name="connsiteY30" fmla="*/ 211474 h 1385003"/>
                <a:gd name="connsiteX31" fmla="*/ 256151 w 1185443"/>
                <a:gd name="connsiteY31" fmla="*/ 211474 h 1385003"/>
                <a:gd name="connsiteX32" fmla="*/ 274627 w 1185443"/>
                <a:gd name="connsiteY32" fmla="*/ 338952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2026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2667 w 1185443"/>
                <a:gd name="connsiteY29" fmla="*/ 175732 h 1385003"/>
                <a:gd name="connsiteX30" fmla="*/ 217430 w 1185443"/>
                <a:gd name="connsiteY30" fmla="*/ 211474 h 1385003"/>
                <a:gd name="connsiteX31" fmla="*/ 256151 w 1185443"/>
                <a:gd name="connsiteY31" fmla="*/ 211474 h 1385003"/>
                <a:gd name="connsiteX32" fmla="*/ 274627 w 1185443"/>
                <a:gd name="connsiteY32" fmla="*/ 338952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2026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2667 w 1185443"/>
                <a:gd name="connsiteY29" fmla="*/ 175732 h 1385003"/>
                <a:gd name="connsiteX30" fmla="*/ 212667 w 1185443"/>
                <a:gd name="connsiteY30" fmla="*/ 211474 h 1385003"/>
                <a:gd name="connsiteX31" fmla="*/ 256151 w 1185443"/>
                <a:gd name="connsiteY31" fmla="*/ 211474 h 1385003"/>
                <a:gd name="connsiteX32" fmla="*/ 274627 w 1185443"/>
                <a:gd name="connsiteY32" fmla="*/ 338952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62026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2667 w 1185443"/>
                <a:gd name="connsiteY29" fmla="*/ 175732 h 1385003"/>
                <a:gd name="connsiteX30" fmla="*/ 212667 w 1185443"/>
                <a:gd name="connsiteY30" fmla="*/ 211474 h 1385003"/>
                <a:gd name="connsiteX31" fmla="*/ 256151 w 1185443"/>
                <a:gd name="connsiteY31" fmla="*/ 211474 h 1385003"/>
                <a:gd name="connsiteX32" fmla="*/ 274627 w 1185443"/>
                <a:gd name="connsiteY32" fmla="*/ 338952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2667 w 1185443"/>
                <a:gd name="connsiteY29" fmla="*/ 175732 h 1385003"/>
                <a:gd name="connsiteX30" fmla="*/ 212667 w 1185443"/>
                <a:gd name="connsiteY30" fmla="*/ 211474 h 1385003"/>
                <a:gd name="connsiteX31" fmla="*/ 256151 w 1185443"/>
                <a:gd name="connsiteY31" fmla="*/ 211474 h 1385003"/>
                <a:gd name="connsiteX32" fmla="*/ 274627 w 1185443"/>
                <a:gd name="connsiteY32" fmla="*/ 322283 h 1385003"/>
                <a:gd name="connsiteX33" fmla="*/ 327635 w 1185443"/>
                <a:gd name="connsiteY33" fmla="*/ 354442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5936 w 1185443"/>
                <a:gd name="connsiteY21" fmla="*/ 416990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2667 w 1185443"/>
                <a:gd name="connsiteY29" fmla="*/ 175732 h 1385003"/>
                <a:gd name="connsiteX30" fmla="*/ 212667 w 1185443"/>
                <a:gd name="connsiteY30" fmla="*/ 211474 h 1385003"/>
                <a:gd name="connsiteX31" fmla="*/ 256151 w 1185443"/>
                <a:gd name="connsiteY31" fmla="*/ 211474 h 1385003"/>
                <a:gd name="connsiteX32" fmla="*/ 274627 w 1185443"/>
                <a:gd name="connsiteY32" fmla="*/ 322283 h 1385003"/>
                <a:gd name="connsiteX33" fmla="*/ 320491 w 1185443"/>
                <a:gd name="connsiteY33" fmla="*/ 349680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8317 w 1185443"/>
                <a:gd name="connsiteY21" fmla="*/ 407465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2667 w 1185443"/>
                <a:gd name="connsiteY29" fmla="*/ 175732 h 1385003"/>
                <a:gd name="connsiteX30" fmla="*/ 212667 w 1185443"/>
                <a:gd name="connsiteY30" fmla="*/ 211474 h 1385003"/>
                <a:gd name="connsiteX31" fmla="*/ 256151 w 1185443"/>
                <a:gd name="connsiteY31" fmla="*/ 211474 h 1385003"/>
                <a:gd name="connsiteX32" fmla="*/ 274627 w 1185443"/>
                <a:gd name="connsiteY32" fmla="*/ 322283 h 1385003"/>
                <a:gd name="connsiteX33" fmla="*/ 320491 w 1185443"/>
                <a:gd name="connsiteY33" fmla="*/ 349680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3603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8317 w 1185443"/>
                <a:gd name="connsiteY21" fmla="*/ 407465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2667 w 1185443"/>
                <a:gd name="connsiteY29" fmla="*/ 175732 h 1385003"/>
                <a:gd name="connsiteX30" fmla="*/ 212667 w 1185443"/>
                <a:gd name="connsiteY30" fmla="*/ 211474 h 1385003"/>
                <a:gd name="connsiteX31" fmla="*/ 256151 w 1185443"/>
                <a:gd name="connsiteY31" fmla="*/ 211474 h 1385003"/>
                <a:gd name="connsiteX32" fmla="*/ 274627 w 1185443"/>
                <a:gd name="connsiteY32" fmla="*/ 322283 h 1385003"/>
                <a:gd name="connsiteX33" fmla="*/ 320491 w 1185443"/>
                <a:gd name="connsiteY33" fmla="*/ 349680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1222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3555 w 1185443"/>
                <a:gd name="connsiteY21" fmla="*/ 407465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2667 w 1185443"/>
                <a:gd name="connsiteY29" fmla="*/ 175732 h 1385003"/>
                <a:gd name="connsiteX30" fmla="*/ 212667 w 1185443"/>
                <a:gd name="connsiteY30" fmla="*/ 211474 h 1385003"/>
                <a:gd name="connsiteX31" fmla="*/ 256151 w 1185443"/>
                <a:gd name="connsiteY31" fmla="*/ 211474 h 1385003"/>
                <a:gd name="connsiteX32" fmla="*/ 274627 w 1185443"/>
                <a:gd name="connsiteY32" fmla="*/ 322283 h 1385003"/>
                <a:gd name="connsiteX33" fmla="*/ 320491 w 1185443"/>
                <a:gd name="connsiteY33" fmla="*/ 349680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1222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3555 w 1185443"/>
                <a:gd name="connsiteY21" fmla="*/ 407465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12667 w 1185443"/>
                <a:gd name="connsiteY29" fmla="*/ 175732 h 1385003"/>
                <a:gd name="connsiteX30" fmla="*/ 203142 w 1185443"/>
                <a:gd name="connsiteY30" fmla="*/ 211474 h 1385003"/>
                <a:gd name="connsiteX31" fmla="*/ 256151 w 1185443"/>
                <a:gd name="connsiteY31" fmla="*/ 211474 h 1385003"/>
                <a:gd name="connsiteX32" fmla="*/ 274627 w 1185443"/>
                <a:gd name="connsiteY32" fmla="*/ 322283 h 1385003"/>
                <a:gd name="connsiteX33" fmla="*/ 320491 w 1185443"/>
                <a:gd name="connsiteY33" fmla="*/ 349680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1222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3555 w 1185443"/>
                <a:gd name="connsiteY21" fmla="*/ 407465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54882 h 1385003"/>
                <a:gd name="connsiteX29" fmla="*/ 205523 w 1185443"/>
                <a:gd name="connsiteY29" fmla="*/ 175732 h 1385003"/>
                <a:gd name="connsiteX30" fmla="*/ 203142 w 1185443"/>
                <a:gd name="connsiteY30" fmla="*/ 211474 h 1385003"/>
                <a:gd name="connsiteX31" fmla="*/ 256151 w 1185443"/>
                <a:gd name="connsiteY31" fmla="*/ 211474 h 1385003"/>
                <a:gd name="connsiteX32" fmla="*/ 274627 w 1185443"/>
                <a:gd name="connsiteY32" fmla="*/ 322283 h 1385003"/>
                <a:gd name="connsiteX33" fmla="*/ 320491 w 1185443"/>
                <a:gd name="connsiteY33" fmla="*/ 349680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1222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3555 w 1185443"/>
                <a:gd name="connsiteY21" fmla="*/ 407465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47738 h 1385003"/>
                <a:gd name="connsiteX29" fmla="*/ 205523 w 1185443"/>
                <a:gd name="connsiteY29" fmla="*/ 175732 h 1385003"/>
                <a:gd name="connsiteX30" fmla="*/ 203142 w 1185443"/>
                <a:gd name="connsiteY30" fmla="*/ 211474 h 1385003"/>
                <a:gd name="connsiteX31" fmla="*/ 256151 w 1185443"/>
                <a:gd name="connsiteY31" fmla="*/ 211474 h 1385003"/>
                <a:gd name="connsiteX32" fmla="*/ 274627 w 1185443"/>
                <a:gd name="connsiteY32" fmla="*/ 322283 h 1385003"/>
                <a:gd name="connsiteX33" fmla="*/ 320491 w 1185443"/>
                <a:gd name="connsiteY33" fmla="*/ 349680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1222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8453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3555 w 1185443"/>
                <a:gd name="connsiteY21" fmla="*/ 407465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47738 h 1385003"/>
                <a:gd name="connsiteX29" fmla="*/ 205523 w 1185443"/>
                <a:gd name="connsiteY29" fmla="*/ 175732 h 1385003"/>
                <a:gd name="connsiteX30" fmla="*/ 203142 w 1185443"/>
                <a:gd name="connsiteY30" fmla="*/ 211474 h 1385003"/>
                <a:gd name="connsiteX31" fmla="*/ 256151 w 1185443"/>
                <a:gd name="connsiteY31" fmla="*/ 211474 h 1385003"/>
                <a:gd name="connsiteX32" fmla="*/ 274627 w 1185443"/>
                <a:gd name="connsiteY32" fmla="*/ 322283 h 1385003"/>
                <a:gd name="connsiteX33" fmla="*/ 320491 w 1185443"/>
                <a:gd name="connsiteY33" fmla="*/ 349680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1222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1657 h 1385003"/>
                <a:gd name="connsiteX94" fmla="*/ 1140766 w 1185443"/>
                <a:gd name="connsiteY94" fmla="*/ 761309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85443"/>
                <a:gd name="connsiteY0" fmla="*/ 1125874 h 1385003"/>
                <a:gd name="connsiteX1" fmla="*/ 735690 w 1185443"/>
                <a:gd name="connsiteY1" fmla="*/ 1385003 h 1385003"/>
                <a:gd name="connsiteX2" fmla="*/ 688034 w 1185443"/>
                <a:gd name="connsiteY2" fmla="*/ 1382025 h 1385003"/>
                <a:gd name="connsiteX3" fmla="*/ 631442 w 1185443"/>
                <a:gd name="connsiteY3" fmla="*/ 1367132 h 1385003"/>
                <a:gd name="connsiteX4" fmla="*/ 619528 w 1185443"/>
                <a:gd name="connsiteY4" fmla="*/ 1280756 h 1385003"/>
                <a:gd name="connsiteX5" fmla="*/ 601657 w 1185443"/>
                <a:gd name="connsiteY5" fmla="*/ 1209272 h 1385003"/>
                <a:gd name="connsiteX6" fmla="*/ 512302 w 1185443"/>
                <a:gd name="connsiteY6" fmla="*/ 1137788 h 1385003"/>
                <a:gd name="connsiteX7" fmla="*/ 491453 w 1185443"/>
                <a:gd name="connsiteY7" fmla="*/ 1105024 h 1385003"/>
                <a:gd name="connsiteX8" fmla="*/ 416990 w 1185443"/>
                <a:gd name="connsiteY8" fmla="*/ 968013 h 1385003"/>
                <a:gd name="connsiteX9" fmla="*/ 408055 w 1185443"/>
                <a:gd name="connsiteY9" fmla="*/ 828024 h 1385003"/>
                <a:gd name="connsiteX10" fmla="*/ 396141 w 1185443"/>
                <a:gd name="connsiteY10" fmla="*/ 825045 h 1385003"/>
                <a:gd name="connsiteX11" fmla="*/ 384226 w 1185443"/>
                <a:gd name="connsiteY11" fmla="*/ 825045 h 1385003"/>
                <a:gd name="connsiteX12" fmla="*/ 384226 w 1185443"/>
                <a:gd name="connsiteY12" fmla="*/ 780367 h 1385003"/>
                <a:gd name="connsiteX13" fmla="*/ 366355 w 1185443"/>
                <a:gd name="connsiteY13" fmla="*/ 759518 h 1385003"/>
                <a:gd name="connsiteX14" fmla="*/ 333592 w 1185443"/>
                <a:gd name="connsiteY14" fmla="*/ 735690 h 1385003"/>
                <a:gd name="connsiteX15" fmla="*/ 357420 w 1185443"/>
                <a:gd name="connsiteY15" fmla="*/ 682077 h 1385003"/>
                <a:gd name="connsiteX16" fmla="*/ 282957 w 1185443"/>
                <a:gd name="connsiteY16" fmla="*/ 643356 h 1385003"/>
                <a:gd name="connsiteX17" fmla="*/ 300828 w 1185443"/>
                <a:gd name="connsiteY17" fmla="*/ 622507 h 1385003"/>
                <a:gd name="connsiteX18" fmla="*/ 291893 w 1185443"/>
                <a:gd name="connsiteY18" fmla="*/ 610593 h 1385003"/>
                <a:gd name="connsiteX19" fmla="*/ 297850 w 1185443"/>
                <a:gd name="connsiteY19" fmla="*/ 592722 h 1385003"/>
                <a:gd name="connsiteX20" fmla="*/ 226366 w 1185443"/>
                <a:gd name="connsiteY20" fmla="*/ 530173 h 1385003"/>
                <a:gd name="connsiteX21" fmla="*/ 283555 w 1185443"/>
                <a:gd name="connsiteY21" fmla="*/ 407465 h 1385003"/>
                <a:gd name="connsiteX22" fmla="*/ 181688 w 1185443"/>
                <a:gd name="connsiteY22" fmla="*/ 378270 h 1385003"/>
                <a:gd name="connsiteX23" fmla="*/ 60159 w 1185443"/>
                <a:gd name="connsiteY23" fmla="*/ 381248 h 1385003"/>
                <a:gd name="connsiteX24" fmla="*/ 0 w 1185443"/>
                <a:gd name="connsiteY24" fmla="*/ 71484 h 1385003"/>
                <a:gd name="connsiteX25" fmla="*/ 88765 w 1185443"/>
                <a:gd name="connsiteY25" fmla="*/ 116162 h 1385003"/>
                <a:gd name="connsiteX26" fmla="*/ 125097 w 1185443"/>
                <a:gd name="connsiteY26" fmla="*/ 300828 h 1385003"/>
                <a:gd name="connsiteX27" fmla="*/ 175731 w 1185443"/>
                <a:gd name="connsiteY27" fmla="*/ 297850 h 1385003"/>
                <a:gd name="connsiteX28" fmla="*/ 151903 w 1185443"/>
                <a:gd name="connsiteY28" fmla="*/ 147738 h 1385003"/>
                <a:gd name="connsiteX29" fmla="*/ 205523 w 1185443"/>
                <a:gd name="connsiteY29" fmla="*/ 175732 h 1385003"/>
                <a:gd name="connsiteX30" fmla="*/ 203142 w 1185443"/>
                <a:gd name="connsiteY30" fmla="*/ 211474 h 1385003"/>
                <a:gd name="connsiteX31" fmla="*/ 256151 w 1185443"/>
                <a:gd name="connsiteY31" fmla="*/ 211474 h 1385003"/>
                <a:gd name="connsiteX32" fmla="*/ 274627 w 1185443"/>
                <a:gd name="connsiteY32" fmla="*/ 322283 h 1385003"/>
                <a:gd name="connsiteX33" fmla="*/ 320491 w 1185443"/>
                <a:gd name="connsiteY33" fmla="*/ 349680 h 1385003"/>
                <a:gd name="connsiteX34" fmla="*/ 336570 w 1185443"/>
                <a:gd name="connsiteY34" fmla="*/ 333592 h 1385003"/>
                <a:gd name="connsiteX35" fmla="*/ 300828 w 1185443"/>
                <a:gd name="connsiteY35" fmla="*/ 318700 h 1385003"/>
                <a:gd name="connsiteX36" fmla="*/ 324656 w 1185443"/>
                <a:gd name="connsiteY36" fmla="*/ 241259 h 1385003"/>
                <a:gd name="connsiteX37" fmla="*/ 306785 w 1185443"/>
                <a:gd name="connsiteY37" fmla="*/ 199560 h 1385003"/>
                <a:gd name="connsiteX38" fmla="*/ 354441 w 1185443"/>
                <a:gd name="connsiteY38" fmla="*/ 211474 h 1385003"/>
                <a:gd name="connsiteX39" fmla="*/ 360398 w 1185443"/>
                <a:gd name="connsiteY39" fmla="*/ 205517 h 1385003"/>
                <a:gd name="connsiteX40" fmla="*/ 372312 w 1185443"/>
                <a:gd name="connsiteY40" fmla="*/ 205517 h 1385003"/>
                <a:gd name="connsiteX41" fmla="*/ 393162 w 1185443"/>
                <a:gd name="connsiteY41" fmla="*/ 208495 h 1385003"/>
                <a:gd name="connsiteX42" fmla="*/ 399119 w 1185443"/>
                <a:gd name="connsiteY42" fmla="*/ 220409 h 1385003"/>
                <a:gd name="connsiteX43" fmla="*/ 414012 w 1185443"/>
                <a:gd name="connsiteY43" fmla="*/ 199560 h 1385003"/>
                <a:gd name="connsiteX44" fmla="*/ 408055 w 1185443"/>
                <a:gd name="connsiteY44" fmla="*/ 187646 h 1385003"/>
                <a:gd name="connsiteX45" fmla="*/ 366355 w 1185443"/>
                <a:gd name="connsiteY45" fmla="*/ 191222 h 1385003"/>
                <a:gd name="connsiteX46" fmla="*/ 312742 w 1185443"/>
                <a:gd name="connsiteY46" fmla="*/ 175732 h 1385003"/>
                <a:gd name="connsiteX47" fmla="*/ 309764 w 1185443"/>
                <a:gd name="connsiteY47" fmla="*/ 169775 h 1385003"/>
                <a:gd name="connsiteX48" fmla="*/ 309764 w 1185443"/>
                <a:gd name="connsiteY48" fmla="*/ 157861 h 1385003"/>
                <a:gd name="connsiteX49" fmla="*/ 321678 w 1185443"/>
                <a:gd name="connsiteY49" fmla="*/ 151904 h 1385003"/>
                <a:gd name="connsiteX50" fmla="*/ 336570 w 1185443"/>
                <a:gd name="connsiteY50" fmla="*/ 148925 h 1385003"/>
                <a:gd name="connsiteX51" fmla="*/ 381248 w 1185443"/>
                <a:gd name="connsiteY51" fmla="*/ 172753 h 1385003"/>
                <a:gd name="connsiteX52" fmla="*/ 390182 w 1185443"/>
                <a:gd name="connsiteY52" fmla="*/ 148925 h 1385003"/>
                <a:gd name="connsiteX53" fmla="*/ 372312 w 1185443"/>
                <a:gd name="connsiteY53" fmla="*/ 119140 h 1385003"/>
                <a:gd name="connsiteX54" fmla="*/ 369334 w 1185443"/>
                <a:gd name="connsiteY54" fmla="*/ 148925 h 1385003"/>
                <a:gd name="connsiteX55" fmla="*/ 327635 w 1185443"/>
                <a:gd name="connsiteY55" fmla="*/ 134033 h 1385003"/>
                <a:gd name="connsiteX56" fmla="*/ 315721 w 1185443"/>
                <a:gd name="connsiteY56" fmla="*/ 131054 h 1385003"/>
                <a:gd name="connsiteX57" fmla="*/ 265086 w 1185443"/>
                <a:gd name="connsiteY57" fmla="*/ 154882 h 1385003"/>
                <a:gd name="connsiteX58" fmla="*/ 265086 w 1185443"/>
                <a:gd name="connsiteY58" fmla="*/ 145947 h 1385003"/>
                <a:gd name="connsiteX59" fmla="*/ 223387 w 1185443"/>
                <a:gd name="connsiteY59" fmla="*/ 160839 h 1385003"/>
                <a:gd name="connsiteX60" fmla="*/ 154882 w 1185443"/>
                <a:gd name="connsiteY60" fmla="*/ 123910 h 1385003"/>
                <a:gd name="connsiteX61" fmla="*/ 139989 w 1185443"/>
                <a:gd name="connsiteY61" fmla="*/ 32764 h 1385003"/>
                <a:gd name="connsiteX62" fmla="*/ 211473 w 1185443"/>
                <a:gd name="connsiteY62" fmla="*/ 47656 h 1385003"/>
                <a:gd name="connsiteX63" fmla="*/ 208495 w 1185443"/>
                <a:gd name="connsiteY63" fmla="*/ 65527 h 1385003"/>
                <a:gd name="connsiteX64" fmla="*/ 279979 w 1185443"/>
                <a:gd name="connsiteY64" fmla="*/ 86377 h 1385003"/>
                <a:gd name="connsiteX65" fmla="*/ 285936 w 1185443"/>
                <a:gd name="connsiteY65" fmla="*/ 62548 h 1385003"/>
                <a:gd name="connsiteX66" fmla="*/ 223387 w 1185443"/>
                <a:gd name="connsiteY66" fmla="*/ 38721 h 1385003"/>
                <a:gd name="connsiteX67" fmla="*/ 223387 w 1185443"/>
                <a:gd name="connsiteY67" fmla="*/ 0 h 1385003"/>
                <a:gd name="connsiteX68" fmla="*/ 351463 w 1185443"/>
                <a:gd name="connsiteY68" fmla="*/ 32764 h 1385003"/>
                <a:gd name="connsiteX69" fmla="*/ 509324 w 1185443"/>
                <a:gd name="connsiteY69" fmla="*/ 104248 h 1385003"/>
                <a:gd name="connsiteX70" fmla="*/ 622507 w 1185443"/>
                <a:gd name="connsiteY70" fmla="*/ 137011 h 1385003"/>
                <a:gd name="connsiteX71" fmla="*/ 637399 w 1185443"/>
                <a:gd name="connsiteY71" fmla="*/ 187646 h 1385003"/>
                <a:gd name="connsiteX72" fmla="*/ 720797 w 1185443"/>
                <a:gd name="connsiteY72" fmla="*/ 154882 h 1385003"/>
                <a:gd name="connsiteX73" fmla="*/ 789303 w 1185443"/>
                <a:gd name="connsiteY73" fmla="*/ 134033 h 1385003"/>
                <a:gd name="connsiteX74" fmla="*/ 774410 w 1185443"/>
                <a:gd name="connsiteY74" fmla="*/ 214452 h 1385003"/>
                <a:gd name="connsiteX75" fmla="*/ 771432 w 1185443"/>
                <a:gd name="connsiteY75" fmla="*/ 244237 h 1385003"/>
                <a:gd name="connsiteX76" fmla="*/ 807174 w 1185443"/>
                <a:gd name="connsiteY76" fmla="*/ 253173 h 1385003"/>
                <a:gd name="connsiteX77" fmla="*/ 831002 w 1185443"/>
                <a:gd name="connsiteY77" fmla="*/ 268065 h 1385003"/>
                <a:gd name="connsiteX78" fmla="*/ 866744 w 1185443"/>
                <a:gd name="connsiteY78" fmla="*/ 333592 h 1385003"/>
                <a:gd name="connsiteX79" fmla="*/ 878658 w 1185443"/>
                <a:gd name="connsiteY79" fmla="*/ 342528 h 1385003"/>
                <a:gd name="connsiteX80" fmla="*/ 917378 w 1185443"/>
                <a:gd name="connsiteY80" fmla="*/ 345506 h 1385003"/>
                <a:gd name="connsiteX81" fmla="*/ 938228 w 1185443"/>
                <a:gd name="connsiteY81" fmla="*/ 351463 h 1385003"/>
                <a:gd name="connsiteX82" fmla="*/ 944185 w 1185443"/>
                <a:gd name="connsiteY82" fmla="*/ 378270 h 1385003"/>
                <a:gd name="connsiteX83" fmla="*/ 941206 w 1185443"/>
                <a:gd name="connsiteY83" fmla="*/ 396141 h 1385003"/>
                <a:gd name="connsiteX84" fmla="*/ 968013 w 1185443"/>
                <a:gd name="connsiteY84" fmla="*/ 411033 h 1385003"/>
                <a:gd name="connsiteX85" fmla="*/ 1012690 w 1185443"/>
                <a:gd name="connsiteY85" fmla="*/ 440818 h 1385003"/>
                <a:gd name="connsiteX86" fmla="*/ 1021626 w 1185443"/>
                <a:gd name="connsiteY86" fmla="*/ 446775 h 1385003"/>
                <a:gd name="connsiteX87" fmla="*/ 1030561 w 1185443"/>
                <a:gd name="connsiteY87" fmla="*/ 396141 h 1385003"/>
                <a:gd name="connsiteX88" fmla="*/ 1027583 w 1185443"/>
                <a:gd name="connsiteY88" fmla="*/ 390184 h 1385003"/>
                <a:gd name="connsiteX89" fmla="*/ 1072260 w 1185443"/>
                <a:gd name="connsiteY89" fmla="*/ 390184 h 1385003"/>
                <a:gd name="connsiteX90" fmla="*/ 1087153 w 1185443"/>
                <a:gd name="connsiteY90" fmla="*/ 458689 h 1385003"/>
                <a:gd name="connsiteX91" fmla="*/ 1125873 w 1185443"/>
                <a:gd name="connsiteY91" fmla="*/ 518259 h 1385003"/>
                <a:gd name="connsiteX92" fmla="*/ 1158637 w 1185443"/>
                <a:gd name="connsiteY92" fmla="*/ 556980 h 1385003"/>
                <a:gd name="connsiteX93" fmla="*/ 1185443 w 1185443"/>
                <a:gd name="connsiteY93" fmla="*/ 608801 h 1385003"/>
                <a:gd name="connsiteX94" fmla="*/ 1140766 w 1185443"/>
                <a:gd name="connsiteY94" fmla="*/ 761309 h 1385003"/>
                <a:gd name="connsiteX95" fmla="*/ 1045454 w 1185443"/>
                <a:gd name="connsiteY95" fmla="*/ 738668 h 1385003"/>
                <a:gd name="connsiteX96" fmla="*/ 1009712 w 1185443"/>
                <a:gd name="connsiteY96" fmla="*/ 637399 h 1385003"/>
                <a:gd name="connsiteX97" fmla="*/ 982905 w 1185443"/>
                <a:gd name="connsiteY97" fmla="*/ 622507 h 1385003"/>
                <a:gd name="connsiteX98" fmla="*/ 979927 w 1185443"/>
                <a:gd name="connsiteY98" fmla="*/ 691012 h 1385003"/>
                <a:gd name="connsiteX99" fmla="*/ 976948 w 1185443"/>
                <a:gd name="connsiteY99" fmla="*/ 717819 h 1385003"/>
                <a:gd name="connsiteX100" fmla="*/ 947163 w 1185443"/>
                <a:gd name="connsiteY100" fmla="*/ 714840 h 1385003"/>
                <a:gd name="connsiteX101" fmla="*/ 911421 w 1185443"/>
                <a:gd name="connsiteY101" fmla="*/ 768453 h 1385003"/>
                <a:gd name="connsiteX102" fmla="*/ 863765 w 1185443"/>
                <a:gd name="connsiteY102" fmla="*/ 747604 h 1385003"/>
                <a:gd name="connsiteX103" fmla="*/ 857808 w 1185443"/>
                <a:gd name="connsiteY103" fmla="*/ 744625 h 1385003"/>
                <a:gd name="connsiteX104" fmla="*/ 848873 w 1185443"/>
                <a:gd name="connsiteY104" fmla="*/ 783346 h 1385003"/>
                <a:gd name="connsiteX105" fmla="*/ 863765 w 1185443"/>
                <a:gd name="connsiteY105" fmla="*/ 807174 h 1385003"/>
                <a:gd name="connsiteX106" fmla="*/ 881636 w 1185443"/>
                <a:gd name="connsiteY106" fmla="*/ 831002 h 1385003"/>
                <a:gd name="connsiteX107" fmla="*/ 872701 w 1185443"/>
                <a:gd name="connsiteY107" fmla="*/ 881637 h 1385003"/>
                <a:gd name="connsiteX108" fmla="*/ 860787 w 1185443"/>
                <a:gd name="connsiteY108" fmla="*/ 935250 h 1385003"/>
                <a:gd name="connsiteX109" fmla="*/ 857808 w 1185443"/>
                <a:gd name="connsiteY109" fmla="*/ 991841 h 1385003"/>
                <a:gd name="connsiteX110" fmla="*/ 875679 w 1185443"/>
                <a:gd name="connsiteY110" fmla="*/ 1063325 h 1385003"/>
                <a:gd name="connsiteX111" fmla="*/ 908443 w 1185443"/>
                <a:gd name="connsiteY111" fmla="*/ 1125874 h 1385003"/>
                <a:gd name="connsiteX0" fmla="*/ 908443 w 1175918"/>
                <a:gd name="connsiteY0" fmla="*/ 1125874 h 1385003"/>
                <a:gd name="connsiteX1" fmla="*/ 735690 w 1175918"/>
                <a:gd name="connsiteY1" fmla="*/ 1385003 h 1385003"/>
                <a:gd name="connsiteX2" fmla="*/ 688034 w 1175918"/>
                <a:gd name="connsiteY2" fmla="*/ 1382025 h 1385003"/>
                <a:gd name="connsiteX3" fmla="*/ 631442 w 1175918"/>
                <a:gd name="connsiteY3" fmla="*/ 1367132 h 1385003"/>
                <a:gd name="connsiteX4" fmla="*/ 619528 w 1175918"/>
                <a:gd name="connsiteY4" fmla="*/ 1280756 h 1385003"/>
                <a:gd name="connsiteX5" fmla="*/ 601657 w 1175918"/>
                <a:gd name="connsiteY5" fmla="*/ 1209272 h 1385003"/>
                <a:gd name="connsiteX6" fmla="*/ 512302 w 1175918"/>
                <a:gd name="connsiteY6" fmla="*/ 1137788 h 1385003"/>
                <a:gd name="connsiteX7" fmla="*/ 491453 w 1175918"/>
                <a:gd name="connsiteY7" fmla="*/ 1105024 h 1385003"/>
                <a:gd name="connsiteX8" fmla="*/ 416990 w 1175918"/>
                <a:gd name="connsiteY8" fmla="*/ 968013 h 1385003"/>
                <a:gd name="connsiteX9" fmla="*/ 408055 w 1175918"/>
                <a:gd name="connsiteY9" fmla="*/ 828024 h 1385003"/>
                <a:gd name="connsiteX10" fmla="*/ 396141 w 1175918"/>
                <a:gd name="connsiteY10" fmla="*/ 825045 h 1385003"/>
                <a:gd name="connsiteX11" fmla="*/ 384226 w 1175918"/>
                <a:gd name="connsiteY11" fmla="*/ 825045 h 1385003"/>
                <a:gd name="connsiteX12" fmla="*/ 384226 w 1175918"/>
                <a:gd name="connsiteY12" fmla="*/ 780367 h 1385003"/>
                <a:gd name="connsiteX13" fmla="*/ 366355 w 1175918"/>
                <a:gd name="connsiteY13" fmla="*/ 759518 h 1385003"/>
                <a:gd name="connsiteX14" fmla="*/ 333592 w 1175918"/>
                <a:gd name="connsiteY14" fmla="*/ 735690 h 1385003"/>
                <a:gd name="connsiteX15" fmla="*/ 357420 w 1175918"/>
                <a:gd name="connsiteY15" fmla="*/ 682077 h 1385003"/>
                <a:gd name="connsiteX16" fmla="*/ 282957 w 1175918"/>
                <a:gd name="connsiteY16" fmla="*/ 643356 h 1385003"/>
                <a:gd name="connsiteX17" fmla="*/ 300828 w 1175918"/>
                <a:gd name="connsiteY17" fmla="*/ 622507 h 1385003"/>
                <a:gd name="connsiteX18" fmla="*/ 291893 w 1175918"/>
                <a:gd name="connsiteY18" fmla="*/ 610593 h 1385003"/>
                <a:gd name="connsiteX19" fmla="*/ 297850 w 1175918"/>
                <a:gd name="connsiteY19" fmla="*/ 592722 h 1385003"/>
                <a:gd name="connsiteX20" fmla="*/ 226366 w 1175918"/>
                <a:gd name="connsiteY20" fmla="*/ 530173 h 1385003"/>
                <a:gd name="connsiteX21" fmla="*/ 283555 w 1175918"/>
                <a:gd name="connsiteY21" fmla="*/ 407465 h 1385003"/>
                <a:gd name="connsiteX22" fmla="*/ 181688 w 1175918"/>
                <a:gd name="connsiteY22" fmla="*/ 378270 h 1385003"/>
                <a:gd name="connsiteX23" fmla="*/ 60159 w 1175918"/>
                <a:gd name="connsiteY23" fmla="*/ 381248 h 1385003"/>
                <a:gd name="connsiteX24" fmla="*/ 0 w 1175918"/>
                <a:gd name="connsiteY24" fmla="*/ 71484 h 1385003"/>
                <a:gd name="connsiteX25" fmla="*/ 88765 w 1175918"/>
                <a:gd name="connsiteY25" fmla="*/ 116162 h 1385003"/>
                <a:gd name="connsiteX26" fmla="*/ 125097 w 1175918"/>
                <a:gd name="connsiteY26" fmla="*/ 300828 h 1385003"/>
                <a:gd name="connsiteX27" fmla="*/ 175731 w 1175918"/>
                <a:gd name="connsiteY27" fmla="*/ 297850 h 1385003"/>
                <a:gd name="connsiteX28" fmla="*/ 151903 w 1175918"/>
                <a:gd name="connsiteY28" fmla="*/ 147738 h 1385003"/>
                <a:gd name="connsiteX29" fmla="*/ 205523 w 1175918"/>
                <a:gd name="connsiteY29" fmla="*/ 175732 h 1385003"/>
                <a:gd name="connsiteX30" fmla="*/ 203142 w 1175918"/>
                <a:gd name="connsiteY30" fmla="*/ 211474 h 1385003"/>
                <a:gd name="connsiteX31" fmla="*/ 256151 w 1175918"/>
                <a:gd name="connsiteY31" fmla="*/ 211474 h 1385003"/>
                <a:gd name="connsiteX32" fmla="*/ 274627 w 1175918"/>
                <a:gd name="connsiteY32" fmla="*/ 322283 h 1385003"/>
                <a:gd name="connsiteX33" fmla="*/ 320491 w 1175918"/>
                <a:gd name="connsiteY33" fmla="*/ 349680 h 1385003"/>
                <a:gd name="connsiteX34" fmla="*/ 336570 w 1175918"/>
                <a:gd name="connsiteY34" fmla="*/ 333592 h 1385003"/>
                <a:gd name="connsiteX35" fmla="*/ 300828 w 1175918"/>
                <a:gd name="connsiteY35" fmla="*/ 318700 h 1385003"/>
                <a:gd name="connsiteX36" fmla="*/ 324656 w 1175918"/>
                <a:gd name="connsiteY36" fmla="*/ 241259 h 1385003"/>
                <a:gd name="connsiteX37" fmla="*/ 306785 w 1175918"/>
                <a:gd name="connsiteY37" fmla="*/ 199560 h 1385003"/>
                <a:gd name="connsiteX38" fmla="*/ 354441 w 1175918"/>
                <a:gd name="connsiteY38" fmla="*/ 211474 h 1385003"/>
                <a:gd name="connsiteX39" fmla="*/ 360398 w 1175918"/>
                <a:gd name="connsiteY39" fmla="*/ 205517 h 1385003"/>
                <a:gd name="connsiteX40" fmla="*/ 372312 w 1175918"/>
                <a:gd name="connsiteY40" fmla="*/ 205517 h 1385003"/>
                <a:gd name="connsiteX41" fmla="*/ 393162 w 1175918"/>
                <a:gd name="connsiteY41" fmla="*/ 208495 h 1385003"/>
                <a:gd name="connsiteX42" fmla="*/ 399119 w 1175918"/>
                <a:gd name="connsiteY42" fmla="*/ 220409 h 1385003"/>
                <a:gd name="connsiteX43" fmla="*/ 414012 w 1175918"/>
                <a:gd name="connsiteY43" fmla="*/ 199560 h 1385003"/>
                <a:gd name="connsiteX44" fmla="*/ 408055 w 1175918"/>
                <a:gd name="connsiteY44" fmla="*/ 187646 h 1385003"/>
                <a:gd name="connsiteX45" fmla="*/ 366355 w 1175918"/>
                <a:gd name="connsiteY45" fmla="*/ 191222 h 1385003"/>
                <a:gd name="connsiteX46" fmla="*/ 312742 w 1175918"/>
                <a:gd name="connsiteY46" fmla="*/ 175732 h 1385003"/>
                <a:gd name="connsiteX47" fmla="*/ 309764 w 1175918"/>
                <a:gd name="connsiteY47" fmla="*/ 169775 h 1385003"/>
                <a:gd name="connsiteX48" fmla="*/ 309764 w 1175918"/>
                <a:gd name="connsiteY48" fmla="*/ 157861 h 1385003"/>
                <a:gd name="connsiteX49" fmla="*/ 321678 w 1175918"/>
                <a:gd name="connsiteY49" fmla="*/ 151904 h 1385003"/>
                <a:gd name="connsiteX50" fmla="*/ 336570 w 1175918"/>
                <a:gd name="connsiteY50" fmla="*/ 148925 h 1385003"/>
                <a:gd name="connsiteX51" fmla="*/ 381248 w 1175918"/>
                <a:gd name="connsiteY51" fmla="*/ 172753 h 1385003"/>
                <a:gd name="connsiteX52" fmla="*/ 390182 w 1175918"/>
                <a:gd name="connsiteY52" fmla="*/ 148925 h 1385003"/>
                <a:gd name="connsiteX53" fmla="*/ 372312 w 1175918"/>
                <a:gd name="connsiteY53" fmla="*/ 119140 h 1385003"/>
                <a:gd name="connsiteX54" fmla="*/ 369334 w 1175918"/>
                <a:gd name="connsiteY54" fmla="*/ 148925 h 1385003"/>
                <a:gd name="connsiteX55" fmla="*/ 327635 w 1175918"/>
                <a:gd name="connsiteY55" fmla="*/ 134033 h 1385003"/>
                <a:gd name="connsiteX56" fmla="*/ 315721 w 1175918"/>
                <a:gd name="connsiteY56" fmla="*/ 131054 h 1385003"/>
                <a:gd name="connsiteX57" fmla="*/ 265086 w 1175918"/>
                <a:gd name="connsiteY57" fmla="*/ 154882 h 1385003"/>
                <a:gd name="connsiteX58" fmla="*/ 265086 w 1175918"/>
                <a:gd name="connsiteY58" fmla="*/ 145947 h 1385003"/>
                <a:gd name="connsiteX59" fmla="*/ 223387 w 1175918"/>
                <a:gd name="connsiteY59" fmla="*/ 160839 h 1385003"/>
                <a:gd name="connsiteX60" fmla="*/ 154882 w 1175918"/>
                <a:gd name="connsiteY60" fmla="*/ 123910 h 1385003"/>
                <a:gd name="connsiteX61" fmla="*/ 139989 w 1175918"/>
                <a:gd name="connsiteY61" fmla="*/ 32764 h 1385003"/>
                <a:gd name="connsiteX62" fmla="*/ 211473 w 1175918"/>
                <a:gd name="connsiteY62" fmla="*/ 47656 h 1385003"/>
                <a:gd name="connsiteX63" fmla="*/ 208495 w 1175918"/>
                <a:gd name="connsiteY63" fmla="*/ 65527 h 1385003"/>
                <a:gd name="connsiteX64" fmla="*/ 279979 w 1175918"/>
                <a:gd name="connsiteY64" fmla="*/ 86377 h 1385003"/>
                <a:gd name="connsiteX65" fmla="*/ 285936 w 1175918"/>
                <a:gd name="connsiteY65" fmla="*/ 62548 h 1385003"/>
                <a:gd name="connsiteX66" fmla="*/ 223387 w 1175918"/>
                <a:gd name="connsiteY66" fmla="*/ 38721 h 1385003"/>
                <a:gd name="connsiteX67" fmla="*/ 223387 w 1175918"/>
                <a:gd name="connsiteY67" fmla="*/ 0 h 1385003"/>
                <a:gd name="connsiteX68" fmla="*/ 351463 w 1175918"/>
                <a:gd name="connsiteY68" fmla="*/ 32764 h 1385003"/>
                <a:gd name="connsiteX69" fmla="*/ 509324 w 1175918"/>
                <a:gd name="connsiteY69" fmla="*/ 104248 h 1385003"/>
                <a:gd name="connsiteX70" fmla="*/ 622507 w 1175918"/>
                <a:gd name="connsiteY70" fmla="*/ 137011 h 1385003"/>
                <a:gd name="connsiteX71" fmla="*/ 637399 w 1175918"/>
                <a:gd name="connsiteY71" fmla="*/ 187646 h 1385003"/>
                <a:gd name="connsiteX72" fmla="*/ 720797 w 1175918"/>
                <a:gd name="connsiteY72" fmla="*/ 154882 h 1385003"/>
                <a:gd name="connsiteX73" fmla="*/ 789303 w 1175918"/>
                <a:gd name="connsiteY73" fmla="*/ 134033 h 1385003"/>
                <a:gd name="connsiteX74" fmla="*/ 774410 w 1175918"/>
                <a:gd name="connsiteY74" fmla="*/ 214452 h 1385003"/>
                <a:gd name="connsiteX75" fmla="*/ 771432 w 1175918"/>
                <a:gd name="connsiteY75" fmla="*/ 244237 h 1385003"/>
                <a:gd name="connsiteX76" fmla="*/ 807174 w 1175918"/>
                <a:gd name="connsiteY76" fmla="*/ 253173 h 1385003"/>
                <a:gd name="connsiteX77" fmla="*/ 831002 w 1175918"/>
                <a:gd name="connsiteY77" fmla="*/ 268065 h 1385003"/>
                <a:gd name="connsiteX78" fmla="*/ 866744 w 1175918"/>
                <a:gd name="connsiteY78" fmla="*/ 333592 h 1385003"/>
                <a:gd name="connsiteX79" fmla="*/ 878658 w 1175918"/>
                <a:gd name="connsiteY79" fmla="*/ 342528 h 1385003"/>
                <a:gd name="connsiteX80" fmla="*/ 917378 w 1175918"/>
                <a:gd name="connsiteY80" fmla="*/ 345506 h 1385003"/>
                <a:gd name="connsiteX81" fmla="*/ 938228 w 1175918"/>
                <a:gd name="connsiteY81" fmla="*/ 351463 h 1385003"/>
                <a:gd name="connsiteX82" fmla="*/ 944185 w 1175918"/>
                <a:gd name="connsiteY82" fmla="*/ 378270 h 1385003"/>
                <a:gd name="connsiteX83" fmla="*/ 941206 w 1175918"/>
                <a:gd name="connsiteY83" fmla="*/ 396141 h 1385003"/>
                <a:gd name="connsiteX84" fmla="*/ 968013 w 1175918"/>
                <a:gd name="connsiteY84" fmla="*/ 411033 h 1385003"/>
                <a:gd name="connsiteX85" fmla="*/ 1012690 w 1175918"/>
                <a:gd name="connsiteY85" fmla="*/ 440818 h 1385003"/>
                <a:gd name="connsiteX86" fmla="*/ 1021626 w 1175918"/>
                <a:gd name="connsiteY86" fmla="*/ 446775 h 1385003"/>
                <a:gd name="connsiteX87" fmla="*/ 1030561 w 1175918"/>
                <a:gd name="connsiteY87" fmla="*/ 396141 h 1385003"/>
                <a:gd name="connsiteX88" fmla="*/ 1027583 w 1175918"/>
                <a:gd name="connsiteY88" fmla="*/ 390184 h 1385003"/>
                <a:gd name="connsiteX89" fmla="*/ 1072260 w 1175918"/>
                <a:gd name="connsiteY89" fmla="*/ 390184 h 1385003"/>
                <a:gd name="connsiteX90" fmla="*/ 1087153 w 1175918"/>
                <a:gd name="connsiteY90" fmla="*/ 458689 h 1385003"/>
                <a:gd name="connsiteX91" fmla="*/ 1125873 w 1175918"/>
                <a:gd name="connsiteY91" fmla="*/ 518259 h 1385003"/>
                <a:gd name="connsiteX92" fmla="*/ 1158637 w 1175918"/>
                <a:gd name="connsiteY92" fmla="*/ 556980 h 1385003"/>
                <a:gd name="connsiteX93" fmla="*/ 1175918 w 1175918"/>
                <a:gd name="connsiteY93" fmla="*/ 608801 h 1385003"/>
                <a:gd name="connsiteX94" fmla="*/ 1140766 w 1175918"/>
                <a:gd name="connsiteY94" fmla="*/ 761309 h 1385003"/>
                <a:gd name="connsiteX95" fmla="*/ 1045454 w 1175918"/>
                <a:gd name="connsiteY95" fmla="*/ 738668 h 1385003"/>
                <a:gd name="connsiteX96" fmla="*/ 1009712 w 1175918"/>
                <a:gd name="connsiteY96" fmla="*/ 637399 h 1385003"/>
                <a:gd name="connsiteX97" fmla="*/ 982905 w 1175918"/>
                <a:gd name="connsiteY97" fmla="*/ 622507 h 1385003"/>
                <a:gd name="connsiteX98" fmla="*/ 979927 w 1175918"/>
                <a:gd name="connsiteY98" fmla="*/ 691012 h 1385003"/>
                <a:gd name="connsiteX99" fmla="*/ 976948 w 1175918"/>
                <a:gd name="connsiteY99" fmla="*/ 717819 h 1385003"/>
                <a:gd name="connsiteX100" fmla="*/ 947163 w 1175918"/>
                <a:gd name="connsiteY100" fmla="*/ 714840 h 1385003"/>
                <a:gd name="connsiteX101" fmla="*/ 911421 w 1175918"/>
                <a:gd name="connsiteY101" fmla="*/ 768453 h 1385003"/>
                <a:gd name="connsiteX102" fmla="*/ 863765 w 1175918"/>
                <a:gd name="connsiteY102" fmla="*/ 747604 h 1385003"/>
                <a:gd name="connsiteX103" fmla="*/ 857808 w 1175918"/>
                <a:gd name="connsiteY103" fmla="*/ 744625 h 1385003"/>
                <a:gd name="connsiteX104" fmla="*/ 848873 w 1175918"/>
                <a:gd name="connsiteY104" fmla="*/ 783346 h 1385003"/>
                <a:gd name="connsiteX105" fmla="*/ 863765 w 1175918"/>
                <a:gd name="connsiteY105" fmla="*/ 807174 h 1385003"/>
                <a:gd name="connsiteX106" fmla="*/ 881636 w 1175918"/>
                <a:gd name="connsiteY106" fmla="*/ 831002 h 1385003"/>
                <a:gd name="connsiteX107" fmla="*/ 872701 w 1175918"/>
                <a:gd name="connsiteY107" fmla="*/ 881637 h 1385003"/>
                <a:gd name="connsiteX108" fmla="*/ 860787 w 1175918"/>
                <a:gd name="connsiteY108" fmla="*/ 935250 h 1385003"/>
                <a:gd name="connsiteX109" fmla="*/ 857808 w 1175918"/>
                <a:gd name="connsiteY109" fmla="*/ 991841 h 1385003"/>
                <a:gd name="connsiteX110" fmla="*/ 875679 w 1175918"/>
                <a:gd name="connsiteY110" fmla="*/ 1063325 h 1385003"/>
                <a:gd name="connsiteX111" fmla="*/ 908443 w 1175918"/>
                <a:gd name="connsiteY111" fmla="*/ 1125874 h 1385003"/>
                <a:gd name="connsiteX0" fmla="*/ 908443 w 1175918"/>
                <a:gd name="connsiteY0" fmla="*/ 1125874 h 1385003"/>
                <a:gd name="connsiteX1" fmla="*/ 735690 w 1175918"/>
                <a:gd name="connsiteY1" fmla="*/ 1385003 h 1385003"/>
                <a:gd name="connsiteX2" fmla="*/ 688034 w 1175918"/>
                <a:gd name="connsiteY2" fmla="*/ 1382025 h 1385003"/>
                <a:gd name="connsiteX3" fmla="*/ 631442 w 1175918"/>
                <a:gd name="connsiteY3" fmla="*/ 1367132 h 1385003"/>
                <a:gd name="connsiteX4" fmla="*/ 619528 w 1175918"/>
                <a:gd name="connsiteY4" fmla="*/ 1280756 h 1385003"/>
                <a:gd name="connsiteX5" fmla="*/ 601657 w 1175918"/>
                <a:gd name="connsiteY5" fmla="*/ 1209272 h 1385003"/>
                <a:gd name="connsiteX6" fmla="*/ 512302 w 1175918"/>
                <a:gd name="connsiteY6" fmla="*/ 1137788 h 1385003"/>
                <a:gd name="connsiteX7" fmla="*/ 491453 w 1175918"/>
                <a:gd name="connsiteY7" fmla="*/ 1105024 h 1385003"/>
                <a:gd name="connsiteX8" fmla="*/ 416990 w 1175918"/>
                <a:gd name="connsiteY8" fmla="*/ 968013 h 1385003"/>
                <a:gd name="connsiteX9" fmla="*/ 408055 w 1175918"/>
                <a:gd name="connsiteY9" fmla="*/ 828024 h 1385003"/>
                <a:gd name="connsiteX10" fmla="*/ 396141 w 1175918"/>
                <a:gd name="connsiteY10" fmla="*/ 825045 h 1385003"/>
                <a:gd name="connsiteX11" fmla="*/ 384226 w 1175918"/>
                <a:gd name="connsiteY11" fmla="*/ 825045 h 1385003"/>
                <a:gd name="connsiteX12" fmla="*/ 384226 w 1175918"/>
                <a:gd name="connsiteY12" fmla="*/ 780367 h 1385003"/>
                <a:gd name="connsiteX13" fmla="*/ 366355 w 1175918"/>
                <a:gd name="connsiteY13" fmla="*/ 759518 h 1385003"/>
                <a:gd name="connsiteX14" fmla="*/ 333592 w 1175918"/>
                <a:gd name="connsiteY14" fmla="*/ 735690 h 1385003"/>
                <a:gd name="connsiteX15" fmla="*/ 357420 w 1175918"/>
                <a:gd name="connsiteY15" fmla="*/ 682077 h 1385003"/>
                <a:gd name="connsiteX16" fmla="*/ 282957 w 1175918"/>
                <a:gd name="connsiteY16" fmla="*/ 643356 h 1385003"/>
                <a:gd name="connsiteX17" fmla="*/ 300828 w 1175918"/>
                <a:gd name="connsiteY17" fmla="*/ 622507 h 1385003"/>
                <a:gd name="connsiteX18" fmla="*/ 291893 w 1175918"/>
                <a:gd name="connsiteY18" fmla="*/ 610593 h 1385003"/>
                <a:gd name="connsiteX19" fmla="*/ 297850 w 1175918"/>
                <a:gd name="connsiteY19" fmla="*/ 592722 h 1385003"/>
                <a:gd name="connsiteX20" fmla="*/ 226366 w 1175918"/>
                <a:gd name="connsiteY20" fmla="*/ 530173 h 1385003"/>
                <a:gd name="connsiteX21" fmla="*/ 283555 w 1175918"/>
                <a:gd name="connsiteY21" fmla="*/ 407465 h 1385003"/>
                <a:gd name="connsiteX22" fmla="*/ 181688 w 1175918"/>
                <a:gd name="connsiteY22" fmla="*/ 378270 h 1385003"/>
                <a:gd name="connsiteX23" fmla="*/ 60159 w 1175918"/>
                <a:gd name="connsiteY23" fmla="*/ 381248 h 1385003"/>
                <a:gd name="connsiteX24" fmla="*/ 0 w 1175918"/>
                <a:gd name="connsiteY24" fmla="*/ 71484 h 1385003"/>
                <a:gd name="connsiteX25" fmla="*/ 88765 w 1175918"/>
                <a:gd name="connsiteY25" fmla="*/ 116162 h 1385003"/>
                <a:gd name="connsiteX26" fmla="*/ 125097 w 1175918"/>
                <a:gd name="connsiteY26" fmla="*/ 300828 h 1385003"/>
                <a:gd name="connsiteX27" fmla="*/ 175731 w 1175918"/>
                <a:gd name="connsiteY27" fmla="*/ 297850 h 1385003"/>
                <a:gd name="connsiteX28" fmla="*/ 151903 w 1175918"/>
                <a:gd name="connsiteY28" fmla="*/ 147738 h 1385003"/>
                <a:gd name="connsiteX29" fmla="*/ 205523 w 1175918"/>
                <a:gd name="connsiteY29" fmla="*/ 175732 h 1385003"/>
                <a:gd name="connsiteX30" fmla="*/ 203142 w 1175918"/>
                <a:gd name="connsiteY30" fmla="*/ 211474 h 1385003"/>
                <a:gd name="connsiteX31" fmla="*/ 256151 w 1175918"/>
                <a:gd name="connsiteY31" fmla="*/ 211474 h 1385003"/>
                <a:gd name="connsiteX32" fmla="*/ 274627 w 1175918"/>
                <a:gd name="connsiteY32" fmla="*/ 322283 h 1385003"/>
                <a:gd name="connsiteX33" fmla="*/ 320491 w 1175918"/>
                <a:gd name="connsiteY33" fmla="*/ 349680 h 1385003"/>
                <a:gd name="connsiteX34" fmla="*/ 336570 w 1175918"/>
                <a:gd name="connsiteY34" fmla="*/ 333592 h 1385003"/>
                <a:gd name="connsiteX35" fmla="*/ 300828 w 1175918"/>
                <a:gd name="connsiteY35" fmla="*/ 318700 h 1385003"/>
                <a:gd name="connsiteX36" fmla="*/ 324656 w 1175918"/>
                <a:gd name="connsiteY36" fmla="*/ 241259 h 1385003"/>
                <a:gd name="connsiteX37" fmla="*/ 306785 w 1175918"/>
                <a:gd name="connsiteY37" fmla="*/ 199560 h 1385003"/>
                <a:gd name="connsiteX38" fmla="*/ 354441 w 1175918"/>
                <a:gd name="connsiteY38" fmla="*/ 211474 h 1385003"/>
                <a:gd name="connsiteX39" fmla="*/ 360398 w 1175918"/>
                <a:gd name="connsiteY39" fmla="*/ 205517 h 1385003"/>
                <a:gd name="connsiteX40" fmla="*/ 372312 w 1175918"/>
                <a:gd name="connsiteY40" fmla="*/ 205517 h 1385003"/>
                <a:gd name="connsiteX41" fmla="*/ 393162 w 1175918"/>
                <a:gd name="connsiteY41" fmla="*/ 208495 h 1385003"/>
                <a:gd name="connsiteX42" fmla="*/ 399119 w 1175918"/>
                <a:gd name="connsiteY42" fmla="*/ 220409 h 1385003"/>
                <a:gd name="connsiteX43" fmla="*/ 414012 w 1175918"/>
                <a:gd name="connsiteY43" fmla="*/ 199560 h 1385003"/>
                <a:gd name="connsiteX44" fmla="*/ 408055 w 1175918"/>
                <a:gd name="connsiteY44" fmla="*/ 187646 h 1385003"/>
                <a:gd name="connsiteX45" fmla="*/ 366355 w 1175918"/>
                <a:gd name="connsiteY45" fmla="*/ 191222 h 1385003"/>
                <a:gd name="connsiteX46" fmla="*/ 312742 w 1175918"/>
                <a:gd name="connsiteY46" fmla="*/ 175732 h 1385003"/>
                <a:gd name="connsiteX47" fmla="*/ 309764 w 1175918"/>
                <a:gd name="connsiteY47" fmla="*/ 169775 h 1385003"/>
                <a:gd name="connsiteX48" fmla="*/ 309764 w 1175918"/>
                <a:gd name="connsiteY48" fmla="*/ 157861 h 1385003"/>
                <a:gd name="connsiteX49" fmla="*/ 321678 w 1175918"/>
                <a:gd name="connsiteY49" fmla="*/ 151904 h 1385003"/>
                <a:gd name="connsiteX50" fmla="*/ 336570 w 1175918"/>
                <a:gd name="connsiteY50" fmla="*/ 148925 h 1385003"/>
                <a:gd name="connsiteX51" fmla="*/ 381248 w 1175918"/>
                <a:gd name="connsiteY51" fmla="*/ 172753 h 1385003"/>
                <a:gd name="connsiteX52" fmla="*/ 390182 w 1175918"/>
                <a:gd name="connsiteY52" fmla="*/ 148925 h 1385003"/>
                <a:gd name="connsiteX53" fmla="*/ 372312 w 1175918"/>
                <a:gd name="connsiteY53" fmla="*/ 119140 h 1385003"/>
                <a:gd name="connsiteX54" fmla="*/ 369334 w 1175918"/>
                <a:gd name="connsiteY54" fmla="*/ 148925 h 1385003"/>
                <a:gd name="connsiteX55" fmla="*/ 327635 w 1175918"/>
                <a:gd name="connsiteY55" fmla="*/ 134033 h 1385003"/>
                <a:gd name="connsiteX56" fmla="*/ 315721 w 1175918"/>
                <a:gd name="connsiteY56" fmla="*/ 131054 h 1385003"/>
                <a:gd name="connsiteX57" fmla="*/ 265086 w 1175918"/>
                <a:gd name="connsiteY57" fmla="*/ 154882 h 1385003"/>
                <a:gd name="connsiteX58" fmla="*/ 265086 w 1175918"/>
                <a:gd name="connsiteY58" fmla="*/ 145947 h 1385003"/>
                <a:gd name="connsiteX59" fmla="*/ 223387 w 1175918"/>
                <a:gd name="connsiteY59" fmla="*/ 160839 h 1385003"/>
                <a:gd name="connsiteX60" fmla="*/ 154882 w 1175918"/>
                <a:gd name="connsiteY60" fmla="*/ 123910 h 1385003"/>
                <a:gd name="connsiteX61" fmla="*/ 139989 w 1175918"/>
                <a:gd name="connsiteY61" fmla="*/ 32764 h 1385003"/>
                <a:gd name="connsiteX62" fmla="*/ 211473 w 1175918"/>
                <a:gd name="connsiteY62" fmla="*/ 47656 h 1385003"/>
                <a:gd name="connsiteX63" fmla="*/ 208495 w 1175918"/>
                <a:gd name="connsiteY63" fmla="*/ 65527 h 1385003"/>
                <a:gd name="connsiteX64" fmla="*/ 279979 w 1175918"/>
                <a:gd name="connsiteY64" fmla="*/ 86377 h 1385003"/>
                <a:gd name="connsiteX65" fmla="*/ 285936 w 1175918"/>
                <a:gd name="connsiteY65" fmla="*/ 62548 h 1385003"/>
                <a:gd name="connsiteX66" fmla="*/ 223387 w 1175918"/>
                <a:gd name="connsiteY66" fmla="*/ 38721 h 1385003"/>
                <a:gd name="connsiteX67" fmla="*/ 223387 w 1175918"/>
                <a:gd name="connsiteY67" fmla="*/ 0 h 1385003"/>
                <a:gd name="connsiteX68" fmla="*/ 351463 w 1175918"/>
                <a:gd name="connsiteY68" fmla="*/ 32764 h 1385003"/>
                <a:gd name="connsiteX69" fmla="*/ 509324 w 1175918"/>
                <a:gd name="connsiteY69" fmla="*/ 104248 h 1385003"/>
                <a:gd name="connsiteX70" fmla="*/ 622507 w 1175918"/>
                <a:gd name="connsiteY70" fmla="*/ 137011 h 1385003"/>
                <a:gd name="connsiteX71" fmla="*/ 637399 w 1175918"/>
                <a:gd name="connsiteY71" fmla="*/ 187646 h 1385003"/>
                <a:gd name="connsiteX72" fmla="*/ 720797 w 1175918"/>
                <a:gd name="connsiteY72" fmla="*/ 154882 h 1385003"/>
                <a:gd name="connsiteX73" fmla="*/ 789303 w 1175918"/>
                <a:gd name="connsiteY73" fmla="*/ 134033 h 1385003"/>
                <a:gd name="connsiteX74" fmla="*/ 774410 w 1175918"/>
                <a:gd name="connsiteY74" fmla="*/ 214452 h 1385003"/>
                <a:gd name="connsiteX75" fmla="*/ 771432 w 1175918"/>
                <a:gd name="connsiteY75" fmla="*/ 244237 h 1385003"/>
                <a:gd name="connsiteX76" fmla="*/ 807174 w 1175918"/>
                <a:gd name="connsiteY76" fmla="*/ 253173 h 1385003"/>
                <a:gd name="connsiteX77" fmla="*/ 831002 w 1175918"/>
                <a:gd name="connsiteY77" fmla="*/ 268065 h 1385003"/>
                <a:gd name="connsiteX78" fmla="*/ 866744 w 1175918"/>
                <a:gd name="connsiteY78" fmla="*/ 333592 h 1385003"/>
                <a:gd name="connsiteX79" fmla="*/ 878658 w 1175918"/>
                <a:gd name="connsiteY79" fmla="*/ 342528 h 1385003"/>
                <a:gd name="connsiteX80" fmla="*/ 917378 w 1175918"/>
                <a:gd name="connsiteY80" fmla="*/ 345506 h 1385003"/>
                <a:gd name="connsiteX81" fmla="*/ 938228 w 1175918"/>
                <a:gd name="connsiteY81" fmla="*/ 351463 h 1385003"/>
                <a:gd name="connsiteX82" fmla="*/ 944185 w 1175918"/>
                <a:gd name="connsiteY82" fmla="*/ 378270 h 1385003"/>
                <a:gd name="connsiteX83" fmla="*/ 941206 w 1175918"/>
                <a:gd name="connsiteY83" fmla="*/ 396141 h 1385003"/>
                <a:gd name="connsiteX84" fmla="*/ 968013 w 1175918"/>
                <a:gd name="connsiteY84" fmla="*/ 411033 h 1385003"/>
                <a:gd name="connsiteX85" fmla="*/ 1012690 w 1175918"/>
                <a:gd name="connsiteY85" fmla="*/ 440818 h 1385003"/>
                <a:gd name="connsiteX86" fmla="*/ 1021626 w 1175918"/>
                <a:gd name="connsiteY86" fmla="*/ 446775 h 1385003"/>
                <a:gd name="connsiteX87" fmla="*/ 1030561 w 1175918"/>
                <a:gd name="connsiteY87" fmla="*/ 396141 h 1385003"/>
                <a:gd name="connsiteX88" fmla="*/ 1027583 w 1175918"/>
                <a:gd name="connsiteY88" fmla="*/ 390184 h 1385003"/>
                <a:gd name="connsiteX89" fmla="*/ 1072260 w 1175918"/>
                <a:gd name="connsiteY89" fmla="*/ 390184 h 1385003"/>
                <a:gd name="connsiteX90" fmla="*/ 1087153 w 1175918"/>
                <a:gd name="connsiteY90" fmla="*/ 458689 h 1385003"/>
                <a:gd name="connsiteX91" fmla="*/ 1125873 w 1175918"/>
                <a:gd name="connsiteY91" fmla="*/ 518259 h 1385003"/>
                <a:gd name="connsiteX92" fmla="*/ 1158637 w 1175918"/>
                <a:gd name="connsiteY92" fmla="*/ 556980 h 1385003"/>
                <a:gd name="connsiteX93" fmla="*/ 1175918 w 1175918"/>
                <a:gd name="connsiteY93" fmla="*/ 594513 h 1385003"/>
                <a:gd name="connsiteX94" fmla="*/ 1140766 w 1175918"/>
                <a:gd name="connsiteY94" fmla="*/ 761309 h 1385003"/>
                <a:gd name="connsiteX95" fmla="*/ 1045454 w 1175918"/>
                <a:gd name="connsiteY95" fmla="*/ 738668 h 1385003"/>
                <a:gd name="connsiteX96" fmla="*/ 1009712 w 1175918"/>
                <a:gd name="connsiteY96" fmla="*/ 637399 h 1385003"/>
                <a:gd name="connsiteX97" fmla="*/ 982905 w 1175918"/>
                <a:gd name="connsiteY97" fmla="*/ 622507 h 1385003"/>
                <a:gd name="connsiteX98" fmla="*/ 979927 w 1175918"/>
                <a:gd name="connsiteY98" fmla="*/ 691012 h 1385003"/>
                <a:gd name="connsiteX99" fmla="*/ 976948 w 1175918"/>
                <a:gd name="connsiteY99" fmla="*/ 717819 h 1385003"/>
                <a:gd name="connsiteX100" fmla="*/ 947163 w 1175918"/>
                <a:gd name="connsiteY100" fmla="*/ 714840 h 1385003"/>
                <a:gd name="connsiteX101" fmla="*/ 911421 w 1175918"/>
                <a:gd name="connsiteY101" fmla="*/ 768453 h 1385003"/>
                <a:gd name="connsiteX102" fmla="*/ 863765 w 1175918"/>
                <a:gd name="connsiteY102" fmla="*/ 747604 h 1385003"/>
                <a:gd name="connsiteX103" fmla="*/ 857808 w 1175918"/>
                <a:gd name="connsiteY103" fmla="*/ 744625 h 1385003"/>
                <a:gd name="connsiteX104" fmla="*/ 848873 w 1175918"/>
                <a:gd name="connsiteY104" fmla="*/ 783346 h 1385003"/>
                <a:gd name="connsiteX105" fmla="*/ 863765 w 1175918"/>
                <a:gd name="connsiteY105" fmla="*/ 807174 h 1385003"/>
                <a:gd name="connsiteX106" fmla="*/ 881636 w 1175918"/>
                <a:gd name="connsiteY106" fmla="*/ 831002 h 1385003"/>
                <a:gd name="connsiteX107" fmla="*/ 872701 w 1175918"/>
                <a:gd name="connsiteY107" fmla="*/ 881637 h 1385003"/>
                <a:gd name="connsiteX108" fmla="*/ 860787 w 1175918"/>
                <a:gd name="connsiteY108" fmla="*/ 935250 h 1385003"/>
                <a:gd name="connsiteX109" fmla="*/ 857808 w 1175918"/>
                <a:gd name="connsiteY109" fmla="*/ 991841 h 1385003"/>
                <a:gd name="connsiteX110" fmla="*/ 875679 w 1175918"/>
                <a:gd name="connsiteY110" fmla="*/ 1063325 h 1385003"/>
                <a:gd name="connsiteX111" fmla="*/ 908443 w 1175918"/>
                <a:gd name="connsiteY111" fmla="*/ 1125874 h 1385003"/>
                <a:gd name="connsiteX0" fmla="*/ 908443 w 1183062"/>
                <a:gd name="connsiteY0" fmla="*/ 1125874 h 1385003"/>
                <a:gd name="connsiteX1" fmla="*/ 735690 w 1183062"/>
                <a:gd name="connsiteY1" fmla="*/ 1385003 h 1385003"/>
                <a:gd name="connsiteX2" fmla="*/ 688034 w 1183062"/>
                <a:gd name="connsiteY2" fmla="*/ 1382025 h 1385003"/>
                <a:gd name="connsiteX3" fmla="*/ 631442 w 1183062"/>
                <a:gd name="connsiteY3" fmla="*/ 1367132 h 1385003"/>
                <a:gd name="connsiteX4" fmla="*/ 619528 w 1183062"/>
                <a:gd name="connsiteY4" fmla="*/ 1280756 h 1385003"/>
                <a:gd name="connsiteX5" fmla="*/ 601657 w 1183062"/>
                <a:gd name="connsiteY5" fmla="*/ 1209272 h 1385003"/>
                <a:gd name="connsiteX6" fmla="*/ 512302 w 1183062"/>
                <a:gd name="connsiteY6" fmla="*/ 1137788 h 1385003"/>
                <a:gd name="connsiteX7" fmla="*/ 491453 w 1183062"/>
                <a:gd name="connsiteY7" fmla="*/ 1105024 h 1385003"/>
                <a:gd name="connsiteX8" fmla="*/ 416990 w 1183062"/>
                <a:gd name="connsiteY8" fmla="*/ 968013 h 1385003"/>
                <a:gd name="connsiteX9" fmla="*/ 408055 w 1183062"/>
                <a:gd name="connsiteY9" fmla="*/ 828024 h 1385003"/>
                <a:gd name="connsiteX10" fmla="*/ 396141 w 1183062"/>
                <a:gd name="connsiteY10" fmla="*/ 825045 h 1385003"/>
                <a:gd name="connsiteX11" fmla="*/ 384226 w 1183062"/>
                <a:gd name="connsiteY11" fmla="*/ 825045 h 1385003"/>
                <a:gd name="connsiteX12" fmla="*/ 384226 w 1183062"/>
                <a:gd name="connsiteY12" fmla="*/ 780367 h 1385003"/>
                <a:gd name="connsiteX13" fmla="*/ 366355 w 1183062"/>
                <a:gd name="connsiteY13" fmla="*/ 759518 h 1385003"/>
                <a:gd name="connsiteX14" fmla="*/ 333592 w 1183062"/>
                <a:gd name="connsiteY14" fmla="*/ 735690 h 1385003"/>
                <a:gd name="connsiteX15" fmla="*/ 357420 w 1183062"/>
                <a:gd name="connsiteY15" fmla="*/ 682077 h 1385003"/>
                <a:gd name="connsiteX16" fmla="*/ 282957 w 1183062"/>
                <a:gd name="connsiteY16" fmla="*/ 643356 h 1385003"/>
                <a:gd name="connsiteX17" fmla="*/ 300828 w 1183062"/>
                <a:gd name="connsiteY17" fmla="*/ 622507 h 1385003"/>
                <a:gd name="connsiteX18" fmla="*/ 291893 w 1183062"/>
                <a:gd name="connsiteY18" fmla="*/ 610593 h 1385003"/>
                <a:gd name="connsiteX19" fmla="*/ 297850 w 1183062"/>
                <a:gd name="connsiteY19" fmla="*/ 592722 h 1385003"/>
                <a:gd name="connsiteX20" fmla="*/ 226366 w 1183062"/>
                <a:gd name="connsiteY20" fmla="*/ 530173 h 1385003"/>
                <a:gd name="connsiteX21" fmla="*/ 283555 w 1183062"/>
                <a:gd name="connsiteY21" fmla="*/ 407465 h 1385003"/>
                <a:gd name="connsiteX22" fmla="*/ 181688 w 1183062"/>
                <a:gd name="connsiteY22" fmla="*/ 378270 h 1385003"/>
                <a:gd name="connsiteX23" fmla="*/ 60159 w 1183062"/>
                <a:gd name="connsiteY23" fmla="*/ 381248 h 1385003"/>
                <a:gd name="connsiteX24" fmla="*/ 0 w 1183062"/>
                <a:gd name="connsiteY24" fmla="*/ 71484 h 1385003"/>
                <a:gd name="connsiteX25" fmla="*/ 88765 w 1183062"/>
                <a:gd name="connsiteY25" fmla="*/ 116162 h 1385003"/>
                <a:gd name="connsiteX26" fmla="*/ 125097 w 1183062"/>
                <a:gd name="connsiteY26" fmla="*/ 300828 h 1385003"/>
                <a:gd name="connsiteX27" fmla="*/ 175731 w 1183062"/>
                <a:gd name="connsiteY27" fmla="*/ 297850 h 1385003"/>
                <a:gd name="connsiteX28" fmla="*/ 151903 w 1183062"/>
                <a:gd name="connsiteY28" fmla="*/ 147738 h 1385003"/>
                <a:gd name="connsiteX29" fmla="*/ 205523 w 1183062"/>
                <a:gd name="connsiteY29" fmla="*/ 175732 h 1385003"/>
                <a:gd name="connsiteX30" fmla="*/ 203142 w 1183062"/>
                <a:gd name="connsiteY30" fmla="*/ 211474 h 1385003"/>
                <a:gd name="connsiteX31" fmla="*/ 256151 w 1183062"/>
                <a:gd name="connsiteY31" fmla="*/ 211474 h 1385003"/>
                <a:gd name="connsiteX32" fmla="*/ 274627 w 1183062"/>
                <a:gd name="connsiteY32" fmla="*/ 322283 h 1385003"/>
                <a:gd name="connsiteX33" fmla="*/ 320491 w 1183062"/>
                <a:gd name="connsiteY33" fmla="*/ 349680 h 1385003"/>
                <a:gd name="connsiteX34" fmla="*/ 336570 w 1183062"/>
                <a:gd name="connsiteY34" fmla="*/ 333592 h 1385003"/>
                <a:gd name="connsiteX35" fmla="*/ 300828 w 1183062"/>
                <a:gd name="connsiteY35" fmla="*/ 318700 h 1385003"/>
                <a:gd name="connsiteX36" fmla="*/ 324656 w 1183062"/>
                <a:gd name="connsiteY36" fmla="*/ 241259 h 1385003"/>
                <a:gd name="connsiteX37" fmla="*/ 306785 w 1183062"/>
                <a:gd name="connsiteY37" fmla="*/ 199560 h 1385003"/>
                <a:gd name="connsiteX38" fmla="*/ 354441 w 1183062"/>
                <a:gd name="connsiteY38" fmla="*/ 211474 h 1385003"/>
                <a:gd name="connsiteX39" fmla="*/ 360398 w 1183062"/>
                <a:gd name="connsiteY39" fmla="*/ 205517 h 1385003"/>
                <a:gd name="connsiteX40" fmla="*/ 372312 w 1183062"/>
                <a:gd name="connsiteY40" fmla="*/ 205517 h 1385003"/>
                <a:gd name="connsiteX41" fmla="*/ 393162 w 1183062"/>
                <a:gd name="connsiteY41" fmla="*/ 208495 h 1385003"/>
                <a:gd name="connsiteX42" fmla="*/ 399119 w 1183062"/>
                <a:gd name="connsiteY42" fmla="*/ 220409 h 1385003"/>
                <a:gd name="connsiteX43" fmla="*/ 414012 w 1183062"/>
                <a:gd name="connsiteY43" fmla="*/ 199560 h 1385003"/>
                <a:gd name="connsiteX44" fmla="*/ 408055 w 1183062"/>
                <a:gd name="connsiteY44" fmla="*/ 187646 h 1385003"/>
                <a:gd name="connsiteX45" fmla="*/ 366355 w 1183062"/>
                <a:gd name="connsiteY45" fmla="*/ 191222 h 1385003"/>
                <a:gd name="connsiteX46" fmla="*/ 312742 w 1183062"/>
                <a:gd name="connsiteY46" fmla="*/ 175732 h 1385003"/>
                <a:gd name="connsiteX47" fmla="*/ 309764 w 1183062"/>
                <a:gd name="connsiteY47" fmla="*/ 169775 h 1385003"/>
                <a:gd name="connsiteX48" fmla="*/ 309764 w 1183062"/>
                <a:gd name="connsiteY48" fmla="*/ 157861 h 1385003"/>
                <a:gd name="connsiteX49" fmla="*/ 321678 w 1183062"/>
                <a:gd name="connsiteY49" fmla="*/ 151904 h 1385003"/>
                <a:gd name="connsiteX50" fmla="*/ 336570 w 1183062"/>
                <a:gd name="connsiteY50" fmla="*/ 148925 h 1385003"/>
                <a:gd name="connsiteX51" fmla="*/ 381248 w 1183062"/>
                <a:gd name="connsiteY51" fmla="*/ 172753 h 1385003"/>
                <a:gd name="connsiteX52" fmla="*/ 390182 w 1183062"/>
                <a:gd name="connsiteY52" fmla="*/ 148925 h 1385003"/>
                <a:gd name="connsiteX53" fmla="*/ 372312 w 1183062"/>
                <a:gd name="connsiteY53" fmla="*/ 119140 h 1385003"/>
                <a:gd name="connsiteX54" fmla="*/ 369334 w 1183062"/>
                <a:gd name="connsiteY54" fmla="*/ 148925 h 1385003"/>
                <a:gd name="connsiteX55" fmla="*/ 327635 w 1183062"/>
                <a:gd name="connsiteY55" fmla="*/ 134033 h 1385003"/>
                <a:gd name="connsiteX56" fmla="*/ 315721 w 1183062"/>
                <a:gd name="connsiteY56" fmla="*/ 131054 h 1385003"/>
                <a:gd name="connsiteX57" fmla="*/ 265086 w 1183062"/>
                <a:gd name="connsiteY57" fmla="*/ 154882 h 1385003"/>
                <a:gd name="connsiteX58" fmla="*/ 265086 w 1183062"/>
                <a:gd name="connsiteY58" fmla="*/ 145947 h 1385003"/>
                <a:gd name="connsiteX59" fmla="*/ 223387 w 1183062"/>
                <a:gd name="connsiteY59" fmla="*/ 160839 h 1385003"/>
                <a:gd name="connsiteX60" fmla="*/ 154882 w 1183062"/>
                <a:gd name="connsiteY60" fmla="*/ 123910 h 1385003"/>
                <a:gd name="connsiteX61" fmla="*/ 139989 w 1183062"/>
                <a:gd name="connsiteY61" fmla="*/ 32764 h 1385003"/>
                <a:gd name="connsiteX62" fmla="*/ 211473 w 1183062"/>
                <a:gd name="connsiteY62" fmla="*/ 47656 h 1385003"/>
                <a:gd name="connsiteX63" fmla="*/ 208495 w 1183062"/>
                <a:gd name="connsiteY63" fmla="*/ 65527 h 1385003"/>
                <a:gd name="connsiteX64" fmla="*/ 279979 w 1183062"/>
                <a:gd name="connsiteY64" fmla="*/ 86377 h 1385003"/>
                <a:gd name="connsiteX65" fmla="*/ 285936 w 1183062"/>
                <a:gd name="connsiteY65" fmla="*/ 62548 h 1385003"/>
                <a:gd name="connsiteX66" fmla="*/ 223387 w 1183062"/>
                <a:gd name="connsiteY66" fmla="*/ 38721 h 1385003"/>
                <a:gd name="connsiteX67" fmla="*/ 223387 w 1183062"/>
                <a:gd name="connsiteY67" fmla="*/ 0 h 1385003"/>
                <a:gd name="connsiteX68" fmla="*/ 351463 w 1183062"/>
                <a:gd name="connsiteY68" fmla="*/ 32764 h 1385003"/>
                <a:gd name="connsiteX69" fmla="*/ 509324 w 1183062"/>
                <a:gd name="connsiteY69" fmla="*/ 104248 h 1385003"/>
                <a:gd name="connsiteX70" fmla="*/ 622507 w 1183062"/>
                <a:gd name="connsiteY70" fmla="*/ 137011 h 1385003"/>
                <a:gd name="connsiteX71" fmla="*/ 637399 w 1183062"/>
                <a:gd name="connsiteY71" fmla="*/ 187646 h 1385003"/>
                <a:gd name="connsiteX72" fmla="*/ 720797 w 1183062"/>
                <a:gd name="connsiteY72" fmla="*/ 154882 h 1385003"/>
                <a:gd name="connsiteX73" fmla="*/ 789303 w 1183062"/>
                <a:gd name="connsiteY73" fmla="*/ 134033 h 1385003"/>
                <a:gd name="connsiteX74" fmla="*/ 774410 w 1183062"/>
                <a:gd name="connsiteY74" fmla="*/ 214452 h 1385003"/>
                <a:gd name="connsiteX75" fmla="*/ 771432 w 1183062"/>
                <a:gd name="connsiteY75" fmla="*/ 244237 h 1385003"/>
                <a:gd name="connsiteX76" fmla="*/ 807174 w 1183062"/>
                <a:gd name="connsiteY76" fmla="*/ 253173 h 1385003"/>
                <a:gd name="connsiteX77" fmla="*/ 831002 w 1183062"/>
                <a:gd name="connsiteY77" fmla="*/ 268065 h 1385003"/>
                <a:gd name="connsiteX78" fmla="*/ 866744 w 1183062"/>
                <a:gd name="connsiteY78" fmla="*/ 333592 h 1385003"/>
                <a:gd name="connsiteX79" fmla="*/ 878658 w 1183062"/>
                <a:gd name="connsiteY79" fmla="*/ 342528 h 1385003"/>
                <a:gd name="connsiteX80" fmla="*/ 917378 w 1183062"/>
                <a:gd name="connsiteY80" fmla="*/ 345506 h 1385003"/>
                <a:gd name="connsiteX81" fmla="*/ 938228 w 1183062"/>
                <a:gd name="connsiteY81" fmla="*/ 351463 h 1385003"/>
                <a:gd name="connsiteX82" fmla="*/ 944185 w 1183062"/>
                <a:gd name="connsiteY82" fmla="*/ 378270 h 1385003"/>
                <a:gd name="connsiteX83" fmla="*/ 941206 w 1183062"/>
                <a:gd name="connsiteY83" fmla="*/ 396141 h 1385003"/>
                <a:gd name="connsiteX84" fmla="*/ 968013 w 1183062"/>
                <a:gd name="connsiteY84" fmla="*/ 411033 h 1385003"/>
                <a:gd name="connsiteX85" fmla="*/ 1012690 w 1183062"/>
                <a:gd name="connsiteY85" fmla="*/ 440818 h 1385003"/>
                <a:gd name="connsiteX86" fmla="*/ 1021626 w 1183062"/>
                <a:gd name="connsiteY86" fmla="*/ 446775 h 1385003"/>
                <a:gd name="connsiteX87" fmla="*/ 1030561 w 1183062"/>
                <a:gd name="connsiteY87" fmla="*/ 396141 h 1385003"/>
                <a:gd name="connsiteX88" fmla="*/ 1027583 w 1183062"/>
                <a:gd name="connsiteY88" fmla="*/ 390184 h 1385003"/>
                <a:gd name="connsiteX89" fmla="*/ 1072260 w 1183062"/>
                <a:gd name="connsiteY89" fmla="*/ 390184 h 1385003"/>
                <a:gd name="connsiteX90" fmla="*/ 1087153 w 1183062"/>
                <a:gd name="connsiteY90" fmla="*/ 458689 h 1385003"/>
                <a:gd name="connsiteX91" fmla="*/ 1125873 w 1183062"/>
                <a:gd name="connsiteY91" fmla="*/ 518259 h 1385003"/>
                <a:gd name="connsiteX92" fmla="*/ 1158637 w 1183062"/>
                <a:gd name="connsiteY92" fmla="*/ 556980 h 1385003"/>
                <a:gd name="connsiteX93" fmla="*/ 1183062 w 1183062"/>
                <a:gd name="connsiteY93" fmla="*/ 594513 h 1385003"/>
                <a:gd name="connsiteX94" fmla="*/ 1140766 w 1183062"/>
                <a:gd name="connsiteY94" fmla="*/ 761309 h 1385003"/>
                <a:gd name="connsiteX95" fmla="*/ 1045454 w 1183062"/>
                <a:gd name="connsiteY95" fmla="*/ 738668 h 1385003"/>
                <a:gd name="connsiteX96" fmla="*/ 1009712 w 1183062"/>
                <a:gd name="connsiteY96" fmla="*/ 637399 h 1385003"/>
                <a:gd name="connsiteX97" fmla="*/ 982905 w 1183062"/>
                <a:gd name="connsiteY97" fmla="*/ 622507 h 1385003"/>
                <a:gd name="connsiteX98" fmla="*/ 979927 w 1183062"/>
                <a:gd name="connsiteY98" fmla="*/ 691012 h 1385003"/>
                <a:gd name="connsiteX99" fmla="*/ 976948 w 1183062"/>
                <a:gd name="connsiteY99" fmla="*/ 717819 h 1385003"/>
                <a:gd name="connsiteX100" fmla="*/ 947163 w 1183062"/>
                <a:gd name="connsiteY100" fmla="*/ 714840 h 1385003"/>
                <a:gd name="connsiteX101" fmla="*/ 911421 w 1183062"/>
                <a:gd name="connsiteY101" fmla="*/ 768453 h 1385003"/>
                <a:gd name="connsiteX102" fmla="*/ 863765 w 1183062"/>
                <a:gd name="connsiteY102" fmla="*/ 747604 h 1385003"/>
                <a:gd name="connsiteX103" fmla="*/ 857808 w 1183062"/>
                <a:gd name="connsiteY103" fmla="*/ 744625 h 1385003"/>
                <a:gd name="connsiteX104" fmla="*/ 848873 w 1183062"/>
                <a:gd name="connsiteY104" fmla="*/ 783346 h 1385003"/>
                <a:gd name="connsiteX105" fmla="*/ 863765 w 1183062"/>
                <a:gd name="connsiteY105" fmla="*/ 807174 h 1385003"/>
                <a:gd name="connsiteX106" fmla="*/ 881636 w 1183062"/>
                <a:gd name="connsiteY106" fmla="*/ 831002 h 1385003"/>
                <a:gd name="connsiteX107" fmla="*/ 872701 w 1183062"/>
                <a:gd name="connsiteY107" fmla="*/ 881637 h 1385003"/>
                <a:gd name="connsiteX108" fmla="*/ 860787 w 1183062"/>
                <a:gd name="connsiteY108" fmla="*/ 935250 h 1385003"/>
                <a:gd name="connsiteX109" fmla="*/ 857808 w 1183062"/>
                <a:gd name="connsiteY109" fmla="*/ 991841 h 1385003"/>
                <a:gd name="connsiteX110" fmla="*/ 875679 w 1183062"/>
                <a:gd name="connsiteY110" fmla="*/ 1063325 h 1385003"/>
                <a:gd name="connsiteX111" fmla="*/ 908443 w 1183062"/>
                <a:gd name="connsiteY111" fmla="*/ 1125874 h 1385003"/>
                <a:gd name="connsiteX0" fmla="*/ 908443 w 1183062"/>
                <a:gd name="connsiteY0" fmla="*/ 1116349 h 1375478"/>
                <a:gd name="connsiteX1" fmla="*/ 735690 w 1183062"/>
                <a:gd name="connsiteY1" fmla="*/ 1375478 h 1375478"/>
                <a:gd name="connsiteX2" fmla="*/ 688034 w 1183062"/>
                <a:gd name="connsiteY2" fmla="*/ 1372500 h 1375478"/>
                <a:gd name="connsiteX3" fmla="*/ 631442 w 1183062"/>
                <a:gd name="connsiteY3" fmla="*/ 1357607 h 1375478"/>
                <a:gd name="connsiteX4" fmla="*/ 619528 w 1183062"/>
                <a:gd name="connsiteY4" fmla="*/ 1271231 h 1375478"/>
                <a:gd name="connsiteX5" fmla="*/ 601657 w 1183062"/>
                <a:gd name="connsiteY5" fmla="*/ 1199747 h 1375478"/>
                <a:gd name="connsiteX6" fmla="*/ 512302 w 1183062"/>
                <a:gd name="connsiteY6" fmla="*/ 1128263 h 1375478"/>
                <a:gd name="connsiteX7" fmla="*/ 491453 w 1183062"/>
                <a:gd name="connsiteY7" fmla="*/ 1095499 h 1375478"/>
                <a:gd name="connsiteX8" fmla="*/ 416990 w 1183062"/>
                <a:gd name="connsiteY8" fmla="*/ 958488 h 1375478"/>
                <a:gd name="connsiteX9" fmla="*/ 408055 w 1183062"/>
                <a:gd name="connsiteY9" fmla="*/ 818499 h 1375478"/>
                <a:gd name="connsiteX10" fmla="*/ 396141 w 1183062"/>
                <a:gd name="connsiteY10" fmla="*/ 815520 h 1375478"/>
                <a:gd name="connsiteX11" fmla="*/ 384226 w 1183062"/>
                <a:gd name="connsiteY11" fmla="*/ 815520 h 1375478"/>
                <a:gd name="connsiteX12" fmla="*/ 384226 w 1183062"/>
                <a:gd name="connsiteY12" fmla="*/ 770842 h 1375478"/>
                <a:gd name="connsiteX13" fmla="*/ 366355 w 1183062"/>
                <a:gd name="connsiteY13" fmla="*/ 749993 h 1375478"/>
                <a:gd name="connsiteX14" fmla="*/ 333592 w 1183062"/>
                <a:gd name="connsiteY14" fmla="*/ 726165 h 1375478"/>
                <a:gd name="connsiteX15" fmla="*/ 357420 w 1183062"/>
                <a:gd name="connsiteY15" fmla="*/ 672552 h 1375478"/>
                <a:gd name="connsiteX16" fmla="*/ 282957 w 1183062"/>
                <a:gd name="connsiteY16" fmla="*/ 633831 h 1375478"/>
                <a:gd name="connsiteX17" fmla="*/ 300828 w 1183062"/>
                <a:gd name="connsiteY17" fmla="*/ 612982 h 1375478"/>
                <a:gd name="connsiteX18" fmla="*/ 291893 w 1183062"/>
                <a:gd name="connsiteY18" fmla="*/ 601068 h 1375478"/>
                <a:gd name="connsiteX19" fmla="*/ 297850 w 1183062"/>
                <a:gd name="connsiteY19" fmla="*/ 583197 h 1375478"/>
                <a:gd name="connsiteX20" fmla="*/ 226366 w 1183062"/>
                <a:gd name="connsiteY20" fmla="*/ 520648 h 1375478"/>
                <a:gd name="connsiteX21" fmla="*/ 283555 w 1183062"/>
                <a:gd name="connsiteY21" fmla="*/ 397940 h 1375478"/>
                <a:gd name="connsiteX22" fmla="*/ 181688 w 1183062"/>
                <a:gd name="connsiteY22" fmla="*/ 368745 h 1375478"/>
                <a:gd name="connsiteX23" fmla="*/ 60159 w 1183062"/>
                <a:gd name="connsiteY23" fmla="*/ 371723 h 1375478"/>
                <a:gd name="connsiteX24" fmla="*/ 0 w 1183062"/>
                <a:gd name="connsiteY24" fmla="*/ 61959 h 1375478"/>
                <a:gd name="connsiteX25" fmla="*/ 88765 w 1183062"/>
                <a:gd name="connsiteY25" fmla="*/ 106637 h 1375478"/>
                <a:gd name="connsiteX26" fmla="*/ 125097 w 1183062"/>
                <a:gd name="connsiteY26" fmla="*/ 291303 h 1375478"/>
                <a:gd name="connsiteX27" fmla="*/ 175731 w 1183062"/>
                <a:gd name="connsiteY27" fmla="*/ 288325 h 1375478"/>
                <a:gd name="connsiteX28" fmla="*/ 151903 w 1183062"/>
                <a:gd name="connsiteY28" fmla="*/ 138213 h 1375478"/>
                <a:gd name="connsiteX29" fmla="*/ 205523 w 1183062"/>
                <a:gd name="connsiteY29" fmla="*/ 166207 h 1375478"/>
                <a:gd name="connsiteX30" fmla="*/ 203142 w 1183062"/>
                <a:gd name="connsiteY30" fmla="*/ 201949 h 1375478"/>
                <a:gd name="connsiteX31" fmla="*/ 256151 w 1183062"/>
                <a:gd name="connsiteY31" fmla="*/ 201949 h 1375478"/>
                <a:gd name="connsiteX32" fmla="*/ 274627 w 1183062"/>
                <a:gd name="connsiteY32" fmla="*/ 312758 h 1375478"/>
                <a:gd name="connsiteX33" fmla="*/ 320491 w 1183062"/>
                <a:gd name="connsiteY33" fmla="*/ 340155 h 1375478"/>
                <a:gd name="connsiteX34" fmla="*/ 336570 w 1183062"/>
                <a:gd name="connsiteY34" fmla="*/ 324067 h 1375478"/>
                <a:gd name="connsiteX35" fmla="*/ 300828 w 1183062"/>
                <a:gd name="connsiteY35" fmla="*/ 309175 h 1375478"/>
                <a:gd name="connsiteX36" fmla="*/ 324656 w 1183062"/>
                <a:gd name="connsiteY36" fmla="*/ 231734 h 1375478"/>
                <a:gd name="connsiteX37" fmla="*/ 306785 w 1183062"/>
                <a:gd name="connsiteY37" fmla="*/ 190035 h 1375478"/>
                <a:gd name="connsiteX38" fmla="*/ 354441 w 1183062"/>
                <a:gd name="connsiteY38" fmla="*/ 201949 h 1375478"/>
                <a:gd name="connsiteX39" fmla="*/ 360398 w 1183062"/>
                <a:gd name="connsiteY39" fmla="*/ 195992 h 1375478"/>
                <a:gd name="connsiteX40" fmla="*/ 372312 w 1183062"/>
                <a:gd name="connsiteY40" fmla="*/ 195992 h 1375478"/>
                <a:gd name="connsiteX41" fmla="*/ 393162 w 1183062"/>
                <a:gd name="connsiteY41" fmla="*/ 198970 h 1375478"/>
                <a:gd name="connsiteX42" fmla="*/ 399119 w 1183062"/>
                <a:gd name="connsiteY42" fmla="*/ 210884 h 1375478"/>
                <a:gd name="connsiteX43" fmla="*/ 414012 w 1183062"/>
                <a:gd name="connsiteY43" fmla="*/ 190035 h 1375478"/>
                <a:gd name="connsiteX44" fmla="*/ 408055 w 1183062"/>
                <a:gd name="connsiteY44" fmla="*/ 178121 h 1375478"/>
                <a:gd name="connsiteX45" fmla="*/ 366355 w 1183062"/>
                <a:gd name="connsiteY45" fmla="*/ 181697 h 1375478"/>
                <a:gd name="connsiteX46" fmla="*/ 312742 w 1183062"/>
                <a:gd name="connsiteY46" fmla="*/ 166207 h 1375478"/>
                <a:gd name="connsiteX47" fmla="*/ 309764 w 1183062"/>
                <a:gd name="connsiteY47" fmla="*/ 160250 h 1375478"/>
                <a:gd name="connsiteX48" fmla="*/ 309764 w 1183062"/>
                <a:gd name="connsiteY48" fmla="*/ 148336 h 1375478"/>
                <a:gd name="connsiteX49" fmla="*/ 321678 w 1183062"/>
                <a:gd name="connsiteY49" fmla="*/ 142379 h 1375478"/>
                <a:gd name="connsiteX50" fmla="*/ 336570 w 1183062"/>
                <a:gd name="connsiteY50" fmla="*/ 139400 h 1375478"/>
                <a:gd name="connsiteX51" fmla="*/ 381248 w 1183062"/>
                <a:gd name="connsiteY51" fmla="*/ 163228 h 1375478"/>
                <a:gd name="connsiteX52" fmla="*/ 390182 w 1183062"/>
                <a:gd name="connsiteY52" fmla="*/ 139400 h 1375478"/>
                <a:gd name="connsiteX53" fmla="*/ 372312 w 1183062"/>
                <a:gd name="connsiteY53" fmla="*/ 109615 h 1375478"/>
                <a:gd name="connsiteX54" fmla="*/ 369334 w 1183062"/>
                <a:gd name="connsiteY54" fmla="*/ 139400 h 1375478"/>
                <a:gd name="connsiteX55" fmla="*/ 327635 w 1183062"/>
                <a:gd name="connsiteY55" fmla="*/ 124508 h 1375478"/>
                <a:gd name="connsiteX56" fmla="*/ 315721 w 1183062"/>
                <a:gd name="connsiteY56" fmla="*/ 121529 h 1375478"/>
                <a:gd name="connsiteX57" fmla="*/ 265086 w 1183062"/>
                <a:gd name="connsiteY57" fmla="*/ 145357 h 1375478"/>
                <a:gd name="connsiteX58" fmla="*/ 265086 w 1183062"/>
                <a:gd name="connsiteY58" fmla="*/ 136422 h 1375478"/>
                <a:gd name="connsiteX59" fmla="*/ 223387 w 1183062"/>
                <a:gd name="connsiteY59" fmla="*/ 151314 h 1375478"/>
                <a:gd name="connsiteX60" fmla="*/ 154882 w 1183062"/>
                <a:gd name="connsiteY60" fmla="*/ 114385 h 1375478"/>
                <a:gd name="connsiteX61" fmla="*/ 139989 w 1183062"/>
                <a:gd name="connsiteY61" fmla="*/ 23239 h 1375478"/>
                <a:gd name="connsiteX62" fmla="*/ 211473 w 1183062"/>
                <a:gd name="connsiteY62" fmla="*/ 38131 h 1375478"/>
                <a:gd name="connsiteX63" fmla="*/ 208495 w 1183062"/>
                <a:gd name="connsiteY63" fmla="*/ 56002 h 1375478"/>
                <a:gd name="connsiteX64" fmla="*/ 279979 w 1183062"/>
                <a:gd name="connsiteY64" fmla="*/ 76852 h 1375478"/>
                <a:gd name="connsiteX65" fmla="*/ 285936 w 1183062"/>
                <a:gd name="connsiteY65" fmla="*/ 53023 h 1375478"/>
                <a:gd name="connsiteX66" fmla="*/ 223387 w 1183062"/>
                <a:gd name="connsiteY66" fmla="*/ 29196 h 1375478"/>
                <a:gd name="connsiteX67" fmla="*/ 223387 w 1183062"/>
                <a:gd name="connsiteY67" fmla="*/ 0 h 1375478"/>
                <a:gd name="connsiteX68" fmla="*/ 351463 w 1183062"/>
                <a:gd name="connsiteY68" fmla="*/ 23239 h 1375478"/>
                <a:gd name="connsiteX69" fmla="*/ 509324 w 1183062"/>
                <a:gd name="connsiteY69" fmla="*/ 94723 h 1375478"/>
                <a:gd name="connsiteX70" fmla="*/ 622507 w 1183062"/>
                <a:gd name="connsiteY70" fmla="*/ 127486 h 1375478"/>
                <a:gd name="connsiteX71" fmla="*/ 637399 w 1183062"/>
                <a:gd name="connsiteY71" fmla="*/ 178121 h 1375478"/>
                <a:gd name="connsiteX72" fmla="*/ 720797 w 1183062"/>
                <a:gd name="connsiteY72" fmla="*/ 145357 h 1375478"/>
                <a:gd name="connsiteX73" fmla="*/ 789303 w 1183062"/>
                <a:gd name="connsiteY73" fmla="*/ 124508 h 1375478"/>
                <a:gd name="connsiteX74" fmla="*/ 774410 w 1183062"/>
                <a:gd name="connsiteY74" fmla="*/ 204927 h 1375478"/>
                <a:gd name="connsiteX75" fmla="*/ 771432 w 1183062"/>
                <a:gd name="connsiteY75" fmla="*/ 234712 h 1375478"/>
                <a:gd name="connsiteX76" fmla="*/ 807174 w 1183062"/>
                <a:gd name="connsiteY76" fmla="*/ 243648 h 1375478"/>
                <a:gd name="connsiteX77" fmla="*/ 831002 w 1183062"/>
                <a:gd name="connsiteY77" fmla="*/ 258540 h 1375478"/>
                <a:gd name="connsiteX78" fmla="*/ 866744 w 1183062"/>
                <a:gd name="connsiteY78" fmla="*/ 324067 h 1375478"/>
                <a:gd name="connsiteX79" fmla="*/ 878658 w 1183062"/>
                <a:gd name="connsiteY79" fmla="*/ 333003 h 1375478"/>
                <a:gd name="connsiteX80" fmla="*/ 917378 w 1183062"/>
                <a:gd name="connsiteY80" fmla="*/ 335981 h 1375478"/>
                <a:gd name="connsiteX81" fmla="*/ 938228 w 1183062"/>
                <a:gd name="connsiteY81" fmla="*/ 341938 h 1375478"/>
                <a:gd name="connsiteX82" fmla="*/ 944185 w 1183062"/>
                <a:gd name="connsiteY82" fmla="*/ 368745 h 1375478"/>
                <a:gd name="connsiteX83" fmla="*/ 941206 w 1183062"/>
                <a:gd name="connsiteY83" fmla="*/ 386616 h 1375478"/>
                <a:gd name="connsiteX84" fmla="*/ 968013 w 1183062"/>
                <a:gd name="connsiteY84" fmla="*/ 401508 h 1375478"/>
                <a:gd name="connsiteX85" fmla="*/ 1012690 w 1183062"/>
                <a:gd name="connsiteY85" fmla="*/ 431293 h 1375478"/>
                <a:gd name="connsiteX86" fmla="*/ 1021626 w 1183062"/>
                <a:gd name="connsiteY86" fmla="*/ 437250 h 1375478"/>
                <a:gd name="connsiteX87" fmla="*/ 1030561 w 1183062"/>
                <a:gd name="connsiteY87" fmla="*/ 386616 h 1375478"/>
                <a:gd name="connsiteX88" fmla="*/ 1027583 w 1183062"/>
                <a:gd name="connsiteY88" fmla="*/ 380659 h 1375478"/>
                <a:gd name="connsiteX89" fmla="*/ 1072260 w 1183062"/>
                <a:gd name="connsiteY89" fmla="*/ 380659 h 1375478"/>
                <a:gd name="connsiteX90" fmla="*/ 1087153 w 1183062"/>
                <a:gd name="connsiteY90" fmla="*/ 449164 h 1375478"/>
                <a:gd name="connsiteX91" fmla="*/ 1125873 w 1183062"/>
                <a:gd name="connsiteY91" fmla="*/ 508734 h 1375478"/>
                <a:gd name="connsiteX92" fmla="*/ 1158637 w 1183062"/>
                <a:gd name="connsiteY92" fmla="*/ 547455 h 1375478"/>
                <a:gd name="connsiteX93" fmla="*/ 1183062 w 1183062"/>
                <a:gd name="connsiteY93" fmla="*/ 584988 h 1375478"/>
                <a:gd name="connsiteX94" fmla="*/ 1140766 w 1183062"/>
                <a:gd name="connsiteY94" fmla="*/ 751784 h 1375478"/>
                <a:gd name="connsiteX95" fmla="*/ 1045454 w 1183062"/>
                <a:gd name="connsiteY95" fmla="*/ 729143 h 1375478"/>
                <a:gd name="connsiteX96" fmla="*/ 1009712 w 1183062"/>
                <a:gd name="connsiteY96" fmla="*/ 627874 h 1375478"/>
                <a:gd name="connsiteX97" fmla="*/ 982905 w 1183062"/>
                <a:gd name="connsiteY97" fmla="*/ 612982 h 1375478"/>
                <a:gd name="connsiteX98" fmla="*/ 979927 w 1183062"/>
                <a:gd name="connsiteY98" fmla="*/ 681487 h 1375478"/>
                <a:gd name="connsiteX99" fmla="*/ 976948 w 1183062"/>
                <a:gd name="connsiteY99" fmla="*/ 708294 h 1375478"/>
                <a:gd name="connsiteX100" fmla="*/ 947163 w 1183062"/>
                <a:gd name="connsiteY100" fmla="*/ 705315 h 1375478"/>
                <a:gd name="connsiteX101" fmla="*/ 911421 w 1183062"/>
                <a:gd name="connsiteY101" fmla="*/ 758928 h 1375478"/>
                <a:gd name="connsiteX102" fmla="*/ 863765 w 1183062"/>
                <a:gd name="connsiteY102" fmla="*/ 738079 h 1375478"/>
                <a:gd name="connsiteX103" fmla="*/ 857808 w 1183062"/>
                <a:gd name="connsiteY103" fmla="*/ 735100 h 1375478"/>
                <a:gd name="connsiteX104" fmla="*/ 848873 w 1183062"/>
                <a:gd name="connsiteY104" fmla="*/ 773821 h 1375478"/>
                <a:gd name="connsiteX105" fmla="*/ 863765 w 1183062"/>
                <a:gd name="connsiteY105" fmla="*/ 797649 h 1375478"/>
                <a:gd name="connsiteX106" fmla="*/ 881636 w 1183062"/>
                <a:gd name="connsiteY106" fmla="*/ 821477 h 1375478"/>
                <a:gd name="connsiteX107" fmla="*/ 872701 w 1183062"/>
                <a:gd name="connsiteY107" fmla="*/ 872112 h 1375478"/>
                <a:gd name="connsiteX108" fmla="*/ 860787 w 1183062"/>
                <a:gd name="connsiteY108" fmla="*/ 925725 h 1375478"/>
                <a:gd name="connsiteX109" fmla="*/ 857808 w 1183062"/>
                <a:gd name="connsiteY109" fmla="*/ 982316 h 1375478"/>
                <a:gd name="connsiteX110" fmla="*/ 875679 w 1183062"/>
                <a:gd name="connsiteY110" fmla="*/ 1053800 h 1375478"/>
                <a:gd name="connsiteX111" fmla="*/ 908443 w 1183062"/>
                <a:gd name="connsiteY111" fmla="*/ 1116349 h 1375478"/>
                <a:gd name="connsiteX0" fmla="*/ 908443 w 1183062"/>
                <a:gd name="connsiteY0" fmla="*/ 1116349 h 1375478"/>
                <a:gd name="connsiteX1" fmla="*/ 735690 w 1183062"/>
                <a:gd name="connsiteY1" fmla="*/ 1375478 h 1375478"/>
                <a:gd name="connsiteX2" fmla="*/ 688034 w 1183062"/>
                <a:gd name="connsiteY2" fmla="*/ 1372500 h 1375478"/>
                <a:gd name="connsiteX3" fmla="*/ 631442 w 1183062"/>
                <a:gd name="connsiteY3" fmla="*/ 1357607 h 1375478"/>
                <a:gd name="connsiteX4" fmla="*/ 619528 w 1183062"/>
                <a:gd name="connsiteY4" fmla="*/ 1271231 h 1375478"/>
                <a:gd name="connsiteX5" fmla="*/ 601657 w 1183062"/>
                <a:gd name="connsiteY5" fmla="*/ 1199747 h 1375478"/>
                <a:gd name="connsiteX6" fmla="*/ 512302 w 1183062"/>
                <a:gd name="connsiteY6" fmla="*/ 1128263 h 1375478"/>
                <a:gd name="connsiteX7" fmla="*/ 491453 w 1183062"/>
                <a:gd name="connsiteY7" fmla="*/ 1095499 h 1375478"/>
                <a:gd name="connsiteX8" fmla="*/ 416990 w 1183062"/>
                <a:gd name="connsiteY8" fmla="*/ 958488 h 1375478"/>
                <a:gd name="connsiteX9" fmla="*/ 408055 w 1183062"/>
                <a:gd name="connsiteY9" fmla="*/ 818499 h 1375478"/>
                <a:gd name="connsiteX10" fmla="*/ 396141 w 1183062"/>
                <a:gd name="connsiteY10" fmla="*/ 815520 h 1375478"/>
                <a:gd name="connsiteX11" fmla="*/ 384226 w 1183062"/>
                <a:gd name="connsiteY11" fmla="*/ 815520 h 1375478"/>
                <a:gd name="connsiteX12" fmla="*/ 384226 w 1183062"/>
                <a:gd name="connsiteY12" fmla="*/ 770842 h 1375478"/>
                <a:gd name="connsiteX13" fmla="*/ 366355 w 1183062"/>
                <a:gd name="connsiteY13" fmla="*/ 749993 h 1375478"/>
                <a:gd name="connsiteX14" fmla="*/ 333592 w 1183062"/>
                <a:gd name="connsiteY14" fmla="*/ 726165 h 1375478"/>
                <a:gd name="connsiteX15" fmla="*/ 357420 w 1183062"/>
                <a:gd name="connsiteY15" fmla="*/ 672552 h 1375478"/>
                <a:gd name="connsiteX16" fmla="*/ 282957 w 1183062"/>
                <a:gd name="connsiteY16" fmla="*/ 633831 h 1375478"/>
                <a:gd name="connsiteX17" fmla="*/ 300828 w 1183062"/>
                <a:gd name="connsiteY17" fmla="*/ 612982 h 1375478"/>
                <a:gd name="connsiteX18" fmla="*/ 291893 w 1183062"/>
                <a:gd name="connsiteY18" fmla="*/ 601068 h 1375478"/>
                <a:gd name="connsiteX19" fmla="*/ 297850 w 1183062"/>
                <a:gd name="connsiteY19" fmla="*/ 583197 h 1375478"/>
                <a:gd name="connsiteX20" fmla="*/ 226366 w 1183062"/>
                <a:gd name="connsiteY20" fmla="*/ 520648 h 1375478"/>
                <a:gd name="connsiteX21" fmla="*/ 283555 w 1183062"/>
                <a:gd name="connsiteY21" fmla="*/ 397940 h 1375478"/>
                <a:gd name="connsiteX22" fmla="*/ 181688 w 1183062"/>
                <a:gd name="connsiteY22" fmla="*/ 368745 h 1375478"/>
                <a:gd name="connsiteX23" fmla="*/ 60159 w 1183062"/>
                <a:gd name="connsiteY23" fmla="*/ 371723 h 1375478"/>
                <a:gd name="connsiteX24" fmla="*/ 0 w 1183062"/>
                <a:gd name="connsiteY24" fmla="*/ 61959 h 1375478"/>
                <a:gd name="connsiteX25" fmla="*/ 88765 w 1183062"/>
                <a:gd name="connsiteY25" fmla="*/ 106637 h 1375478"/>
                <a:gd name="connsiteX26" fmla="*/ 125097 w 1183062"/>
                <a:gd name="connsiteY26" fmla="*/ 291303 h 1375478"/>
                <a:gd name="connsiteX27" fmla="*/ 175731 w 1183062"/>
                <a:gd name="connsiteY27" fmla="*/ 288325 h 1375478"/>
                <a:gd name="connsiteX28" fmla="*/ 151903 w 1183062"/>
                <a:gd name="connsiteY28" fmla="*/ 138213 h 1375478"/>
                <a:gd name="connsiteX29" fmla="*/ 205523 w 1183062"/>
                <a:gd name="connsiteY29" fmla="*/ 166207 h 1375478"/>
                <a:gd name="connsiteX30" fmla="*/ 203142 w 1183062"/>
                <a:gd name="connsiteY30" fmla="*/ 201949 h 1375478"/>
                <a:gd name="connsiteX31" fmla="*/ 256151 w 1183062"/>
                <a:gd name="connsiteY31" fmla="*/ 201949 h 1375478"/>
                <a:gd name="connsiteX32" fmla="*/ 274627 w 1183062"/>
                <a:gd name="connsiteY32" fmla="*/ 312758 h 1375478"/>
                <a:gd name="connsiteX33" fmla="*/ 320491 w 1183062"/>
                <a:gd name="connsiteY33" fmla="*/ 340155 h 1375478"/>
                <a:gd name="connsiteX34" fmla="*/ 336570 w 1183062"/>
                <a:gd name="connsiteY34" fmla="*/ 324067 h 1375478"/>
                <a:gd name="connsiteX35" fmla="*/ 300828 w 1183062"/>
                <a:gd name="connsiteY35" fmla="*/ 309175 h 1375478"/>
                <a:gd name="connsiteX36" fmla="*/ 324656 w 1183062"/>
                <a:gd name="connsiteY36" fmla="*/ 231734 h 1375478"/>
                <a:gd name="connsiteX37" fmla="*/ 306785 w 1183062"/>
                <a:gd name="connsiteY37" fmla="*/ 190035 h 1375478"/>
                <a:gd name="connsiteX38" fmla="*/ 354441 w 1183062"/>
                <a:gd name="connsiteY38" fmla="*/ 201949 h 1375478"/>
                <a:gd name="connsiteX39" fmla="*/ 360398 w 1183062"/>
                <a:gd name="connsiteY39" fmla="*/ 195992 h 1375478"/>
                <a:gd name="connsiteX40" fmla="*/ 372312 w 1183062"/>
                <a:gd name="connsiteY40" fmla="*/ 195992 h 1375478"/>
                <a:gd name="connsiteX41" fmla="*/ 393162 w 1183062"/>
                <a:gd name="connsiteY41" fmla="*/ 198970 h 1375478"/>
                <a:gd name="connsiteX42" fmla="*/ 399119 w 1183062"/>
                <a:gd name="connsiteY42" fmla="*/ 210884 h 1375478"/>
                <a:gd name="connsiteX43" fmla="*/ 414012 w 1183062"/>
                <a:gd name="connsiteY43" fmla="*/ 190035 h 1375478"/>
                <a:gd name="connsiteX44" fmla="*/ 408055 w 1183062"/>
                <a:gd name="connsiteY44" fmla="*/ 178121 h 1375478"/>
                <a:gd name="connsiteX45" fmla="*/ 366355 w 1183062"/>
                <a:gd name="connsiteY45" fmla="*/ 181697 h 1375478"/>
                <a:gd name="connsiteX46" fmla="*/ 312742 w 1183062"/>
                <a:gd name="connsiteY46" fmla="*/ 166207 h 1375478"/>
                <a:gd name="connsiteX47" fmla="*/ 309764 w 1183062"/>
                <a:gd name="connsiteY47" fmla="*/ 160250 h 1375478"/>
                <a:gd name="connsiteX48" fmla="*/ 309764 w 1183062"/>
                <a:gd name="connsiteY48" fmla="*/ 148336 h 1375478"/>
                <a:gd name="connsiteX49" fmla="*/ 321678 w 1183062"/>
                <a:gd name="connsiteY49" fmla="*/ 142379 h 1375478"/>
                <a:gd name="connsiteX50" fmla="*/ 336570 w 1183062"/>
                <a:gd name="connsiteY50" fmla="*/ 139400 h 1375478"/>
                <a:gd name="connsiteX51" fmla="*/ 381248 w 1183062"/>
                <a:gd name="connsiteY51" fmla="*/ 163228 h 1375478"/>
                <a:gd name="connsiteX52" fmla="*/ 390182 w 1183062"/>
                <a:gd name="connsiteY52" fmla="*/ 139400 h 1375478"/>
                <a:gd name="connsiteX53" fmla="*/ 372312 w 1183062"/>
                <a:gd name="connsiteY53" fmla="*/ 109615 h 1375478"/>
                <a:gd name="connsiteX54" fmla="*/ 369334 w 1183062"/>
                <a:gd name="connsiteY54" fmla="*/ 139400 h 1375478"/>
                <a:gd name="connsiteX55" fmla="*/ 327635 w 1183062"/>
                <a:gd name="connsiteY55" fmla="*/ 124508 h 1375478"/>
                <a:gd name="connsiteX56" fmla="*/ 315721 w 1183062"/>
                <a:gd name="connsiteY56" fmla="*/ 121529 h 1375478"/>
                <a:gd name="connsiteX57" fmla="*/ 265086 w 1183062"/>
                <a:gd name="connsiteY57" fmla="*/ 145357 h 1375478"/>
                <a:gd name="connsiteX58" fmla="*/ 265086 w 1183062"/>
                <a:gd name="connsiteY58" fmla="*/ 136422 h 1375478"/>
                <a:gd name="connsiteX59" fmla="*/ 223387 w 1183062"/>
                <a:gd name="connsiteY59" fmla="*/ 151314 h 1375478"/>
                <a:gd name="connsiteX60" fmla="*/ 154882 w 1183062"/>
                <a:gd name="connsiteY60" fmla="*/ 114385 h 1375478"/>
                <a:gd name="connsiteX61" fmla="*/ 139989 w 1183062"/>
                <a:gd name="connsiteY61" fmla="*/ 23239 h 1375478"/>
                <a:gd name="connsiteX62" fmla="*/ 211473 w 1183062"/>
                <a:gd name="connsiteY62" fmla="*/ 38131 h 1375478"/>
                <a:gd name="connsiteX63" fmla="*/ 208495 w 1183062"/>
                <a:gd name="connsiteY63" fmla="*/ 56002 h 1375478"/>
                <a:gd name="connsiteX64" fmla="*/ 279979 w 1183062"/>
                <a:gd name="connsiteY64" fmla="*/ 76852 h 1375478"/>
                <a:gd name="connsiteX65" fmla="*/ 285936 w 1183062"/>
                <a:gd name="connsiteY65" fmla="*/ 53023 h 1375478"/>
                <a:gd name="connsiteX66" fmla="*/ 223387 w 1183062"/>
                <a:gd name="connsiteY66" fmla="*/ 29196 h 1375478"/>
                <a:gd name="connsiteX67" fmla="*/ 223387 w 1183062"/>
                <a:gd name="connsiteY67" fmla="*/ 0 h 1375478"/>
                <a:gd name="connsiteX68" fmla="*/ 346700 w 1183062"/>
                <a:gd name="connsiteY68" fmla="*/ 32764 h 1375478"/>
                <a:gd name="connsiteX69" fmla="*/ 509324 w 1183062"/>
                <a:gd name="connsiteY69" fmla="*/ 94723 h 1375478"/>
                <a:gd name="connsiteX70" fmla="*/ 622507 w 1183062"/>
                <a:gd name="connsiteY70" fmla="*/ 127486 h 1375478"/>
                <a:gd name="connsiteX71" fmla="*/ 637399 w 1183062"/>
                <a:gd name="connsiteY71" fmla="*/ 178121 h 1375478"/>
                <a:gd name="connsiteX72" fmla="*/ 720797 w 1183062"/>
                <a:gd name="connsiteY72" fmla="*/ 145357 h 1375478"/>
                <a:gd name="connsiteX73" fmla="*/ 789303 w 1183062"/>
                <a:gd name="connsiteY73" fmla="*/ 124508 h 1375478"/>
                <a:gd name="connsiteX74" fmla="*/ 774410 w 1183062"/>
                <a:gd name="connsiteY74" fmla="*/ 204927 h 1375478"/>
                <a:gd name="connsiteX75" fmla="*/ 771432 w 1183062"/>
                <a:gd name="connsiteY75" fmla="*/ 234712 h 1375478"/>
                <a:gd name="connsiteX76" fmla="*/ 807174 w 1183062"/>
                <a:gd name="connsiteY76" fmla="*/ 243648 h 1375478"/>
                <a:gd name="connsiteX77" fmla="*/ 831002 w 1183062"/>
                <a:gd name="connsiteY77" fmla="*/ 258540 h 1375478"/>
                <a:gd name="connsiteX78" fmla="*/ 866744 w 1183062"/>
                <a:gd name="connsiteY78" fmla="*/ 324067 h 1375478"/>
                <a:gd name="connsiteX79" fmla="*/ 878658 w 1183062"/>
                <a:gd name="connsiteY79" fmla="*/ 333003 h 1375478"/>
                <a:gd name="connsiteX80" fmla="*/ 917378 w 1183062"/>
                <a:gd name="connsiteY80" fmla="*/ 335981 h 1375478"/>
                <a:gd name="connsiteX81" fmla="*/ 938228 w 1183062"/>
                <a:gd name="connsiteY81" fmla="*/ 341938 h 1375478"/>
                <a:gd name="connsiteX82" fmla="*/ 944185 w 1183062"/>
                <a:gd name="connsiteY82" fmla="*/ 368745 h 1375478"/>
                <a:gd name="connsiteX83" fmla="*/ 941206 w 1183062"/>
                <a:gd name="connsiteY83" fmla="*/ 386616 h 1375478"/>
                <a:gd name="connsiteX84" fmla="*/ 968013 w 1183062"/>
                <a:gd name="connsiteY84" fmla="*/ 401508 h 1375478"/>
                <a:gd name="connsiteX85" fmla="*/ 1012690 w 1183062"/>
                <a:gd name="connsiteY85" fmla="*/ 431293 h 1375478"/>
                <a:gd name="connsiteX86" fmla="*/ 1021626 w 1183062"/>
                <a:gd name="connsiteY86" fmla="*/ 437250 h 1375478"/>
                <a:gd name="connsiteX87" fmla="*/ 1030561 w 1183062"/>
                <a:gd name="connsiteY87" fmla="*/ 386616 h 1375478"/>
                <a:gd name="connsiteX88" fmla="*/ 1027583 w 1183062"/>
                <a:gd name="connsiteY88" fmla="*/ 380659 h 1375478"/>
                <a:gd name="connsiteX89" fmla="*/ 1072260 w 1183062"/>
                <a:gd name="connsiteY89" fmla="*/ 380659 h 1375478"/>
                <a:gd name="connsiteX90" fmla="*/ 1087153 w 1183062"/>
                <a:gd name="connsiteY90" fmla="*/ 449164 h 1375478"/>
                <a:gd name="connsiteX91" fmla="*/ 1125873 w 1183062"/>
                <a:gd name="connsiteY91" fmla="*/ 508734 h 1375478"/>
                <a:gd name="connsiteX92" fmla="*/ 1158637 w 1183062"/>
                <a:gd name="connsiteY92" fmla="*/ 547455 h 1375478"/>
                <a:gd name="connsiteX93" fmla="*/ 1183062 w 1183062"/>
                <a:gd name="connsiteY93" fmla="*/ 584988 h 1375478"/>
                <a:gd name="connsiteX94" fmla="*/ 1140766 w 1183062"/>
                <a:gd name="connsiteY94" fmla="*/ 751784 h 1375478"/>
                <a:gd name="connsiteX95" fmla="*/ 1045454 w 1183062"/>
                <a:gd name="connsiteY95" fmla="*/ 729143 h 1375478"/>
                <a:gd name="connsiteX96" fmla="*/ 1009712 w 1183062"/>
                <a:gd name="connsiteY96" fmla="*/ 627874 h 1375478"/>
                <a:gd name="connsiteX97" fmla="*/ 982905 w 1183062"/>
                <a:gd name="connsiteY97" fmla="*/ 612982 h 1375478"/>
                <a:gd name="connsiteX98" fmla="*/ 979927 w 1183062"/>
                <a:gd name="connsiteY98" fmla="*/ 681487 h 1375478"/>
                <a:gd name="connsiteX99" fmla="*/ 976948 w 1183062"/>
                <a:gd name="connsiteY99" fmla="*/ 708294 h 1375478"/>
                <a:gd name="connsiteX100" fmla="*/ 947163 w 1183062"/>
                <a:gd name="connsiteY100" fmla="*/ 705315 h 1375478"/>
                <a:gd name="connsiteX101" fmla="*/ 911421 w 1183062"/>
                <a:gd name="connsiteY101" fmla="*/ 758928 h 1375478"/>
                <a:gd name="connsiteX102" fmla="*/ 863765 w 1183062"/>
                <a:gd name="connsiteY102" fmla="*/ 738079 h 1375478"/>
                <a:gd name="connsiteX103" fmla="*/ 857808 w 1183062"/>
                <a:gd name="connsiteY103" fmla="*/ 735100 h 1375478"/>
                <a:gd name="connsiteX104" fmla="*/ 848873 w 1183062"/>
                <a:gd name="connsiteY104" fmla="*/ 773821 h 1375478"/>
                <a:gd name="connsiteX105" fmla="*/ 863765 w 1183062"/>
                <a:gd name="connsiteY105" fmla="*/ 797649 h 1375478"/>
                <a:gd name="connsiteX106" fmla="*/ 881636 w 1183062"/>
                <a:gd name="connsiteY106" fmla="*/ 821477 h 1375478"/>
                <a:gd name="connsiteX107" fmla="*/ 872701 w 1183062"/>
                <a:gd name="connsiteY107" fmla="*/ 872112 h 1375478"/>
                <a:gd name="connsiteX108" fmla="*/ 860787 w 1183062"/>
                <a:gd name="connsiteY108" fmla="*/ 925725 h 1375478"/>
                <a:gd name="connsiteX109" fmla="*/ 857808 w 1183062"/>
                <a:gd name="connsiteY109" fmla="*/ 982316 h 1375478"/>
                <a:gd name="connsiteX110" fmla="*/ 875679 w 1183062"/>
                <a:gd name="connsiteY110" fmla="*/ 1053800 h 1375478"/>
                <a:gd name="connsiteX111" fmla="*/ 908443 w 1183062"/>
                <a:gd name="connsiteY111" fmla="*/ 1116349 h 1375478"/>
                <a:gd name="connsiteX0" fmla="*/ 908443 w 1183062"/>
                <a:gd name="connsiteY0" fmla="*/ 1116349 h 1375478"/>
                <a:gd name="connsiteX1" fmla="*/ 735690 w 1183062"/>
                <a:gd name="connsiteY1" fmla="*/ 1375478 h 1375478"/>
                <a:gd name="connsiteX2" fmla="*/ 688034 w 1183062"/>
                <a:gd name="connsiteY2" fmla="*/ 1372500 h 1375478"/>
                <a:gd name="connsiteX3" fmla="*/ 631442 w 1183062"/>
                <a:gd name="connsiteY3" fmla="*/ 1357607 h 1375478"/>
                <a:gd name="connsiteX4" fmla="*/ 619528 w 1183062"/>
                <a:gd name="connsiteY4" fmla="*/ 1271231 h 1375478"/>
                <a:gd name="connsiteX5" fmla="*/ 601657 w 1183062"/>
                <a:gd name="connsiteY5" fmla="*/ 1199747 h 1375478"/>
                <a:gd name="connsiteX6" fmla="*/ 512302 w 1183062"/>
                <a:gd name="connsiteY6" fmla="*/ 1128263 h 1375478"/>
                <a:gd name="connsiteX7" fmla="*/ 491453 w 1183062"/>
                <a:gd name="connsiteY7" fmla="*/ 1095499 h 1375478"/>
                <a:gd name="connsiteX8" fmla="*/ 416990 w 1183062"/>
                <a:gd name="connsiteY8" fmla="*/ 958488 h 1375478"/>
                <a:gd name="connsiteX9" fmla="*/ 408055 w 1183062"/>
                <a:gd name="connsiteY9" fmla="*/ 818499 h 1375478"/>
                <a:gd name="connsiteX10" fmla="*/ 396141 w 1183062"/>
                <a:gd name="connsiteY10" fmla="*/ 815520 h 1375478"/>
                <a:gd name="connsiteX11" fmla="*/ 384226 w 1183062"/>
                <a:gd name="connsiteY11" fmla="*/ 815520 h 1375478"/>
                <a:gd name="connsiteX12" fmla="*/ 384226 w 1183062"/>
                <a:gd name="connsiteY12" fmla="*/ 770842 h 1375478"/>
                <a:gd name="connsiteX13" fmla="*/ 366355 w 1183062"/>
                <a:gd name="connsiteY13" fmla="*/ 749993 h 1375478"/>
                <a:gd name="connsiteX14" fmla="*/ 333592 w 1183062"/>
                <a:gd name="connsiteY14" fmla="*/ 726165 h 1375478"/>
                <a:gd name="connsiteX15" fmla="*/ 357420 w 1183062"/>
                <a:gd name="connsiteY15" fmla="*/ 672552 h 1375478"/>
                <a:gd name="connsiteX16" fmla="*/ 282957 w 1183062"/>
                <a:gd name="connsiteY16" fmla="*/ 633831 h 1375478"/>
                <a:gd name="connsiteX17" fmla="*/ 300828 w 1183062"/>
                <a:gd name="connsiteY17" fmla="*/ 612982 h 1375478"/>
                <a:gd name="connsiteX18" fmla="*/ 291893 w 1183062"/>
                <a:gd name="connsiteY18" fmla="*/ 601068 h 1375478"/>
                <a:gd name="connsiteX19" fmla="*/ 297850 w 1183062"/>
                <a:gd name="connsiteY19" fmla="*/ 583197 h 1375478"/>
                <a:gd name="connsiteX20" fmla="*/ 226366 w 1183062"/>
                <a:gd name="connsiteY20" fmla="*/ 520648 h 1375478"/>
                <a:gd name="connsiteX21" fmla="*/ 283555 w 1183062"/>
                <a:gd name="connsiteY21" fmla="*/ 397940 h 1375478"/>
                <a:gd name="connsiteX22" fmla="*/ 181688 w 1183062"/>
                <a:gd name="connsiteY22" fmla="*/ 368745 h 1375478"/>
                <a:gd name="connsiteX23" fmla="*/ 60159 w 1183062"/>
                <a:gd name="connsiteY23" fmla="*/ 371723 h 1375478"/>
                <a:gd name="connsiteX24" fmla="*/ 0 w 1183062"/>
                <a:gd name="connsiteY24" fmla="*/ 61959 h 1375478"/>
                <a:gd name="connsiteX25" fmla="*/ 88765 w 1183062"/>
                <a:gd name="connsiteY25" fmla="*/ 106637 h 1375478"/>
                <a:gd name="connsiteX26" fmla="*/ 125097 w 1183062"/>
                <a:gd name="connsiteY26" fmla="*/ 291303 h 1375478"/>
                <a:gd name="connsiteX27" fmla="*/ 175731 w 1183062"/>
                <a:gd name="connsiteY27" fmla="*/ 288325 h 1375478"/>
                <a:gd name="connsiteX28" fmla="*/ 151903 w 1183062"/>
                <a:gd name="connsiteY28" fmla="*/ 138213 h 1375478"/>
                <a:gd name="connsiteX29" fmla="*/ 205523 w 1183062"/>
                <a:gd name="connsiteY29" fmla="*/ 166207 h 1375478"/>
                <a:gd name="connsiteX30" fmla="*/ 203142 w 1183062"/>
                <a:gd name="connsiteY30" fmla="*/ 201949 h 1375478"/>
                <a:gd name="connsiteX31" fmla="*/ 256151 w 1183062"/>
                <a:gd name="connsiteY31" fmla="*/ 201949 h 1375478"/>
                <a:gd name="connsiteX32" fmla="*/ 274627 w 1183062"/>
                <a:gd name="connsiteY32" fmla="*/ 312758 h 1375478"/>
                <a:gd name="connsiteX33" fmla="*/ 320491 w 1183062"/>
                <a:gd name="connsiteY33" fmla="*/ 340155 h 1375478"/>
                <a:gd name="connsiteX34" fmla="*/ 336570 w 1183062"/>
                <a:gd name="connsiteY34" fmla="*/ 324067 h 1375478"/>
                <a:gd name="connsiteX35" fmla="*/ 300828 w 1183062"/>
                <a:gd name="connsiteY35" fmla="*/ 309175 h 1375478"/>
                <a:gd name="connsiteX36" fmla="*/ 324656 w 1183062"/>
                <a:gd name="connsiteY36" fmla="*/ 231734 h 1375478"/>
                <a:gd name="connsiteX37" fmla="*/ 306785 w 1183062"/>
                <a:gd name="connsiteY37" fmla="*/ 190035 h 1375478"/>
                <a:gd name="connsiteX38" fmla="*/ 354441 w 1183062"/>
                <a:gd name="connsiteY38" fmla="*/ 201949 h 1375478"/>
                <a:gd name="connsiteX39" fmla="*/ 360398 w 1183062"/>
                <a:gd name="connsiteY39" fmla="*/ 195992 h 1375478"/>
                <a:gd name="connsiteX40" fmla="*/ 372312 w 1183062"/>
                <a:gd name="connsiteY40" fmla="*/ 195992 h 1375478"/>
                <a:gd name="connsiteX41" fmla="*/ 393162 w 1183062"/>
                <a:gd name="connsiteY41" fmla="*/ 198970 h 1375478"/>
                <a:gd name="connsiteX42" fmla="*/ 399119 w 1183062"/>
                <a:gd name="connsiteY42" fmla="*/ 210884 h 1375478"/>
                <a:gd name="connsiteX43" fmla="*/ 414012 w 1183062"/>
                <a:gd name="connsiteY43" fmla="*/ 190035 h 1375478"/>
                <a:gd name="connsiteX44" fmla="*/ 408055 w 1183062"/>
                <a:gd name="connsiteY44" fmla="*/ 178121 h 1375478"/>
                <a:gd name="connsiteX45" fmla="*/ 366355 w 1183062"/>
                <a:gd name="connsiteY45" fmla="*/ 181697 h 1375478"/>
                <a:gd name="connsiteX46" fmla="*/ 312742 w 1183062"/>
                <a:gd name="connsiteY46" fmla="*/ 166207 h 1375478"/>
                <a:gd name="connsiteX47" fmla="*/ 309764 w 1183062"/>
                <a:gd name="connsiteY47" fmla="*/ 160250 h 1375478"/>
                <a:gd name="connsiteX48" fmla="*/ 309764 w 1183062"/>
                <a:gd name="connsiteY48" fmla="*/ 148336 h 1375478"/>
                <a:gd name="connsiteX49" fmla="*/ 321678 w 1183062"/>
                <a:gd name="connsiteY49" fmla="*/ 142379 h 1375478"/>
                <a:gd name="connsiteX50" fmla="*/ 336570 w 1183062"/>
                <a:gd name="connsiteY50" fmla="*/ 139400 h 1375478"/>
                <a:gd name="connsiteX51" fmla="*/ 381248 w 1183062"/>
                <a:gd name="connsiteY51" fmla="*/ 163228 h 1375478"/>
                <a:gd name="connsiteX52" fmla="*/ 390182 w 1183062"/>
                <a:gd name="connsiteY52" fmla="*/ 139400 h 1375478"/>
                <a:gd name="connsiteX53" fmla="*/ 372312 w 1183062"/>
                <a:gd name="connsiteY53" fmla="*/ 109615 h 1375478"/>
                <a:gd name="connsiteX54" fmla="*/ 369334 w 1183062"/>
                <a:gd name="connsiteY54" fmla="*/ 139400 h 1375478"/>
                <a:gd name="connsiteX55" fmla="*/ 327635 w 1183062"/>
                <a:gd name="connsiteY55" fmla="*/ 124508 h 1375478"/>
                <a:gd name="connsiteX56" fmla="*/ 315721 w 1183062"/>
                <a:gd name="connsiteY56" fmla="*/ 121529 h 1375478"/>
                <a:gd name="connsiteX57" fmla="*/ 265086 w 1183062"/>
                <a:gd name="connsiteY57" fmla="*/ 145357 h 1375478"/>
                <a:gd name="connsiteX58" fmla="*/ 265086 w 1183062"/>
                <a:gd name="connsiteY58" fmla="*/ 136422 h 1375478"/>
                <a:gd name="connsiteX59" fmla="*/ 223387 w 1183062"/>
                <a:gd name="connsiteY59" fmla="*/ 151314 h 1375478"/>
                <a:gd name="connsiteX60" fmla="*/ 154882 w 1183062"/>
                <a:gd name="connsiteY60" fmla="*/ 114385 h 1375478"/>
                <a:gd name="connsiteX61" fmla="*/ 139989 w 1183062"/>
                <a:gd name="connsiteY61" fmla="*/ 23239 h 1375478"/>
                <a:gd name="connsiteX62" fmla="*/ 211473 w 1183062"/>
                <a:gd name="connsiteY62" fmla="*/ 38131 h 1375478"/>
                <a:gd name="connsiteX63" fmla="*/ 208495 w 1183062"/>
                <a:gd name="connsiteY63" fmla="*/ 56002 h 1375478"/>
                <a:gd name="connsiteX64" fmla="*/ 279979 w 1183062"/>
                <a:gd name="connsiteY64" fmla="*/ 76852 h 1375478"/>
                <a:gd name="connsiteX65" fmla="*/ 285936 w 1183062"/>
                <a:gd name="connsiteY65" fmla="*/ 53023 h 1375478"/>
                <a:gd name="connsiteX66" fmla="*/ 223387 w 1183062"/>
                <a:gd name="connsiteY66" fmla="*/ 29196 h 1375478"/>
                <a:gd name="connsiteX67" fmla="*/ 223387 w 1183062"/>
                <a:gd name="connsiteY67" fmla="*/ 0 h 1375478"/>
                <a:gd name="connsiteX68" fmla="*/ 346700 w 1183062"/>
                <a:gd name="connsiteY68" fmla="*/ 32764 h 1375478"/>
                <a:gd name="connsiteX69" fmla="*/ 509324 w 1183062"/>
                <a:gd name="connsiteY69" fmla="*/ 94723 h 1375478"/>
                <a:gd name="connsiteX70" fmla="*/ 612982 w 1183062"/>
                <a:gd name="connsiteY70" fmla="*/ 132249 h 1375478"/>
                <a:gd name="connsiteX71" fmla="*/ 637399 w 1183062"/>
                <a:gd name="connsiteY71" fmla="*/ 178121 h 1375478"/>
                <a:gd name="connsiteX72" fmla="*/ 720797 w 1183062"/>
                <a:gd name="connsiteY72" fmla="*/ 145357 h 1375478"/>
                <a:gd name="connsiteX73" fmla="*/ 789303 w 1183062"/>
                <a:gd name="connsiteY73" fmla="*/ 124508 h 1375478"/>
                <a:gd name="connsiteX74" fmla="*/ 774410 w 1183062"/>
                <a:gd name="connsiteY74" fmla="*/ 204927 h 1375478"/>
                <a:gd name="connsiteX75" fmla="*/ 771432 w 1183062"/>
                <a:gd name="connsiteY75" fmla="*/ 234712 h 1375478"/>
                <a:gd name="connsiteX76" fmla="*/ 807174 w 1183062"/>
                <a:gd name="connsiteY76" fmla="*/ 243648 h 1375478"/>
                <a:gd name="connsiteX77" fmla="*/ 831002 w 1183062"/>
                <a:gd name="connsiteY77" fmla="*/ 258540 h 1375478"/>
                <a:gd name="connsiteX78" fmla="*/ 866744 w 1183062"/>
                <a:gd name="connsiteY78" fmla="*/ 324067 h 1375478"/>
                <a:gd name="connsiteX79" fmla="*/ 878658 w 1183062"/>
                <a:gd name="connsiteY79" fmla="*/ 333003 h 1375478"/>
                <a:gd name="connsiteX80" fmla="*/ 917378 w 1183062"/>
                <a:gd name="connsiteY80" fmla="*/ 335981 h 1375478"/>
                <a:gd name="connsiteX81" fmla="*/ 938228 w 1183062"/>
                <a:gd name="connsiteY81" fmla="*/ 341938 h 1375478"/>
                <a:gd name="connsiteX82" fmla="*/ 944185 w 1183062"/>
                <a:gd name="connsiteY82" fmla="*/ 368745 h 1375478"/>
                <a:gd name="connsiteX83" fmla="*/ 941206 w 1183062"/>
                <a:gd name="connsiteY83" fmla="*/ 386616 h 1375478"/>
                <a:gd name="connsiteX84" fmla="*/ 968013 w 1183062"/>
                <a:gd name="connsiteY84" fmla="*/ 401508 h 1375478"/>
                <a:gd name="connsiteX85" fmla="*/ 1012690 w 1183062"/>
                <a:gd name="connsiteY85" fmla="*/ 431293 h 1375478"/>
                <a:gd name="connsiteX86" fmla="*/ 1021626 w 1183062"/>
                <a:gd name="connsiteY86" fmla="*/ 437250 h 1375478"/>
                <a:gd name="connsiteX87" fmla="*/ 1030561 w 1183062"/>
                <a:gd name="connsiteY87" fmla="*/ 386616 h 1375478"/>
                <a:gd name="connsiteX88" fmla="*/ 1027583 w 1183062"/>
                <a:gd name="connsiteY88" fmla="*/ 380659 h 1375478"/>
                <a:gd name="connsiteX89" fmla="*/ 1072260 w 1183062"/>
                <a:gd name="connsiteY89" fmla="*/ 380659 h 1375478"/>
                <a:gd name="connsiteX90" fmla="*/ 1087153 w 1183062"/>
                <a:gd name="connsiteY90" fmla="*/ 449164 h 1375478"/>
                <a:gd name="connsiteX91" fmla="*/ 1125873 w 1183062"/>
                <a:gd name="connsiteY91" fmla="*/ 508734 h 1375478"/>
                <a:gd name="connsiteX92" fmla="*/ 1158637 w 1183062"/>
                <a:gd name="connsiteY92" fmla="*/ 547455 h 1375478"/>
                <a:gd name="connsiteX93" fmla="*/ 1183062 w 1183062"/>
                <a:gd name="connsiteY93" fmla="*/ 584988 h 1375478"/>
                <a:gd name="connsiteX94" fmla="*/ 1140766 w 1183062"/>
                <a:gd name="connsiteY94" fmla="*/ 751784 h 1375478"/>
                <a:gd name="connsiteX95" fmla="*/ 1045454 w 1183062"/>
                <a:gd name="connsiteY95" fmla="*/ 729143 h 1375478"/>
                <a:gd name="connsiteX96" fmla="*/ 1009712 w 1183062"/>
                <a:gd name="connsiteY96" fmla="*/ 627874 h 1375478"/>
                <a:gd name="connsiteX97" fmla="*/ 982905 w 1183062"/>
                <a:gd name="connsiteY97" fmla="*/ 612982 h 1375478"/>
                <a:gd name="connsiteX98" fmla="*/ 979927 w 1183062"/>
                <a:gd name="connsiteY98" fmla="*/ 681487 h 1375478"/>
                <a:gd name="connsiteX99" fmla="*/ 976948 w 1183062"/>
                <a:gd name="connsiteY99" fmla="*/ 708294 h 1375478"/>
                <a:gd name="connsiteX100" fmla="*/ 947163 w 1183062"/>
                <a:gd name="connsiteY100" fmla="*/ 705315 h 1375478"/>
                <a:gd name="connsiteX101" fmla="*/ 911421 w 1183062"/>
                <a:gd name="connsiteY101" fmla="*/ 758928 h 1375478"/>
                <a:gd name="connsiteX102" fmla="*/ 863765 w 1183062"/>
                <a:gd name="connsiteY102" fmla="*/ 738079 h 1375478"/>
                <a:gd name="connsiteX103" fmla="*/ 857808 w 1183062"/>
                <a:gd name="connsiteY103" fmla="*/ 735100 h 1375478"/>
                <a:gd name="connsiteX104" fmla="*/ 848873 w 1183062"/>
                <a:gd name="connsiteY104" fmla="*/ 773821 h 1375478"/>
                <a:gd name="connsiteX105" fmla="*/ 863765 w 1183062"/>
                <a:gd name="connsiteY105" fmla="*/ 797649 h 1375478"/>
                <a:gd name="connsiteX106" fmla="*/ 881636 w 1183062"/>
                <a:gd name="connsiteY106" fmla="*/ 821477 h 1375478"/>
                <a:gd name="connsiteX107" fmla="*/ 872701 w 1183062"/>
                <a:gd name="connsiteY107" fmla="*/ 872112 h 1375478"/>
                <a:gd name="connsiteX108" fmla="*/ 860787 w 1183062"/>
                <a:gd name="connsiteY108" fmla="*/ 925725 h 1375478"/>
                <a:gd name="connsiteX109" fmla="*/ 857808 w 1183062"/>
                <a:gd name="connsiteY109" fmla="*/ 982316 h 1375478"/>
                <a:gd name="connsiteX110" fmla="*/ 875679 w 1183062"/>
                <a:gd name="connsiteY110" fmla="*/ 1053800 h 1375478"/>
                <a:gd name="connsiteX111" fmla="*/ 908443 w 1183062"/>
                <a:gd name="connsiteY111" fmla="*/ 1116349 h 1375478"/>
                <a:gd name="connsiteX0" fmla="*/ 908443 w 1183062"/>
                <a:gd name="connsiteY0" fmla="*/ 1116349 h 1375478"/>
                <a:gd name="connsiteX1" fmla="*/ 735690 w 1183062"/>
                <a:gd name="connsiteY1" fmla="*/ 1375478 h 1375478"/>
                <a:gd name="connsiteX2" fmla="*/ 688034 w 1183062"/>
                <a:gd name="connsiteY2" fmla="*/ 1372500 h 1375478"/>
                <a:gd name="connsiteX3" fmla="*/ 631442 w 1183062"/>
                <a:gd name="connsiteY3" fmla="*/ 1357607 h 1375478"/>
                <a:gd name="connsiteX4" fmla="*/ 619528 w 1183062"/>
                <a:gd name="connsiteY4" fmla="*/ 1271231 h 1375478"/>
                <a:gd name="connsiteX5" fmla="*/ 601657 w 1183062"/>
                <a:gd name="connsiteY5" fmla="*/ 1199747 h 1375478"/>
                <a:gd name="connsiteX6" fmla="*/ 512302 w 1183062"/>
                <a:gd name="connsiteY6" fmla="*/ 1128263 h 1375478"/>
                <a:gd name="connsiteX7" fmla="*/ 491453 w 1183062"/>
                <a:gd name="connsiteY7" fmla="*/ 1095499 h 1375478"/>
                <a:gd name="connsiteX8" fmla="*/ 416990 w 1183062"/>
                <a:gd name="connsiteY8" fmla="*/ 958488 h 1375478"/>
                <a:gd name="connsiteX9" fmla="*/ 408055 w 1183062"/>
                <a:gd name="connsiteY9" fmla="*/ 818499 h 1375478"/>
                <a:gd name="connsiteX10" fmla="*/ 396141 w 1183062"/>
                <a:gd name="connsiteY10" fmla="*/ 815520 h 1375478"/>
                <a:gd name="connsiteX11" fmla="*/ 384226 w 1183062"/>
                <a:gd name="connsiteY11" fmla="*/ 815520 h 1375478"/>
                <a:gd name="connsiteX12" fmla="*/ 384226 w 1183062"/>
                <a:gd name="connsiteY12" fmla="*/ 770842 h 1375478"/>
                <a:gd name="connsiteX13" fmla="*/ 366355 w 1183062"/>
                <a:gd name="connsiteY13" fmla="*/ 749993 h 1375478"/>
                <a:gd name="connsiteX14" fmla="*/ 333592 w 1183062"/>
                <a:gd name="connsiteY14" fmla="*/ 726165 h 1375478"/>
                <a:gd name="connsiteX15" fmla="*/ 357420 w 1183062"/>
                <a:gd name="connsiteY15" fmla="*/ 672552 h 1375478"/>
                <a:gd name="connsiteX16" fmla="*/ 282957 w 1183062"/>
                <a:gd name="connsiteY16" fmla="*/ 633831 h 1375478"/>
                <a:gd name="connsiteX17" fmla="*/ 300828 w 1183062"/>
                <a:gd name="connsiteY17" fmla="*/ 612982 h 1375478"/>
                <a:gd name="connsiteX18" fmla="*/ 291893 w 1183062"/>
                <a:gd name="connsiteY18" fmla="*/ 601068 h 1375478"/>
                <a:gd name="connsiteX19" fmla="*/ 297850 w 1183062"/>
                <a:gd name="connsiteY19" fmla="*/ 583197 h 1375478"/>
                <a:gd name="connsiteX20" fmla="*/ 226366 w 1183062"/>
                <a:gd name="connsiteY20" fmla="*/ 520648 h 1375478"/>
                <a:gd name="connsiteX21" fmla="*/ 283555 w 1183062"/>
                <a:gd name="connsiteY21" fmla="*/ 397940 h 1375478"/>
                <a:gd name="connsiteX22" fmla="*/ 181688 w 1183062"/>
                <a:gd name="connsiteY22" fmla="*/ 368745 h 1375478"/>
                <a:gd name="connsiteX23" fmla="*/ 60159 w 1183062"/>
                <a:gd name="connsiteY23" fmla="*/ 371723 h 1375478"/>
                <a:gd name="connsiteX24" fmla="*/ 0 w 1183062"/>
                <a:gd name="connsiteY24" fmla="*/ 61959 h 1375478"/>
                <a:gd name="connsiteX25" fmla="*/ 88765 w 1183062"/>
                <a:gd name="connsiteY25" fmla="*/ 106637 h 1375478"/>
                <a:gd name="connsiteX26" fmla="*/ 125097 w 1183062"/>
                <a:gd name="connsiteY26" fmla="*/ 291303 h 1375478"/>
                <a:gd name="connsiteX27" fmla="*/ 175731 w 1183062"/>
                <a:gd name="connsiteY27" fmla="*/ 288325 h 1375478"/>
                <a:gd name="connsiteX28" fmla="*/ 151903 w 1183062"/>
                <a:gd name="connsiteY28" fmla="*/ 138213 h 1375478"/>
                <a:gd name="connsiteX29" fmla="*/ 205523 w 1183062"/>
                <a:gd name="connsiteY29" fmla="*/ 166207 h 1375478"/>
                <a:gd name="connsiteX30" fmla="*/ 203142 w 1183062"/>
                <a:gd name="connsiteY30" fmla="*/ 201949 h 1375478"/>
                <a:gd name="connsiteX31" fmla="*/ 256151 w 1183062"/>
                <a:gd name="connsiteY31" fmla="*/ 201949 h 1375478"/>
                <a:gd name="connsiteX32" fmla="*/ 274627 w 1183062"/>
                <a:gd name="connsiteY32" fmla="*/ 312758 h 1375478"/>
                <a:gd name="connsiteX33" fmla="*/ 320491 w 1183062"/>
                <a:gd name="connsiteY33" fmla="*/ 340155 h 1375478"/>
                <a:gd name="connsiteX34" fmla="*/ 336570 w 1183062"/>
                <a:gd name="connsiteY34" fmla="*/ 324067 h 1375478"/>
                <a:gd name="connsiteX35" fmla="*/ 300828 w 1183062"/>
                <a:gd name="connsiteY35" fmla="*/ 309175 h 1375478"/>
                <a:gd name="connsiteX36" fmla="*/ 324656 w 1183062"/>
                <a:gd name="connsiteY36" fmla="*/ 231734 h 1375478"/>
                <a:gd name="connsiteX37" fmla="*/ 306785 w 1183062"/>
                <a:gd name="connsiteY37" fmla="*/ 190035 h 1375478"/>
                <a:gd name="connsiteX38" fmla="*/ 354441 w 1183062"/>
                <a:gd name="connsiteY38" fmla="*/ 201949 h 1375478"/>
                <a:gd name="connsiteX39" fmla="*/ 360398 w 1183062"/>
                <a:gd name="connsiteY39" fmla="*/ 195992 h 1375478"/>
                <a:gd name="connsiteX40" fmla="*/ 372312 w 1183062"/>
                <a:gd name="connsiteY40" fmla="*/ 195992 h 1375478"/>
                <a:gd name="connsiteX41" fmla="*/ 393162 w 1183062"/>
                <a:gd name="connsiteY41" fmla="*/ 198970 h 1375478"/>
                <a:gd name="connsiteX42" fmla="*/ 399119 w 1183062"/>
                <a:gd name="connsiteY42" fmla="*/ 210884 h 1375478"/>
                <a:gd name="connsiteX43" fmla="*/ 414012 w 1183062"/>
                <a:gd name="connsiteY43" fmla="*/ 190035 h 1375478"/>
                <a:gd name="connsiteX44" fmla="*/ 408055 w 1183062"/>
                <a:gd name="connsiteY44" fmla="*/ 178121 h 1375478"/>
                <a:gd name="connsiteX45" fmla="*/ 366355 w 1183062"/>
                <a:gd name="connsiteY45" fmla="*/ 181697 h 1375478"/>
                <a:gd name="connsiteX46" fmla="*/ 312742 w 1183062"/>
                <a:gd name="connsiteY46" fmla="*/ 166207 h 1375478"/>
                <a:gd name="connsiteX47" fmla="*/ 309764 w 1183062"/>
                <a:gd name="connsiteY47" fmla="*/ 160250 h 1375478"/>
                <a:gd name="connsiteX48" fmla="*/ 309764 w 1183062"/>
                <a:gd name="connsiteY48" fmla="*/ 148336 h 1375478"/>
                <a:gd name="connsiteX49" fmla="*/ 321678 w 1183062"/>
                <a:gd name="connsiteY49" fmla="*/ 142379 h 1375478"/>
                <a:gd name="connsiteX50" fmla="*/ 336570 w 1183062"/>
                <a:gd name="connsiteY50" fmla="*/ 139400 h 1375478"/>
                <a:gd name="connsiteX51" fmla="*/ 381248 w 1183062"/>
                <a:gd name="connsiteY51" fmla="*/ 163228 h 1375478"/>
                <a:gd name="connsiteX52" fmla="*/ 390182 w 1183062"/>
                <a:gd name="connsiteY52" fmla="*/ 139400 h 1375478"/>
                <a:gd name="connsiteX53" fmla="*/ 372312 w 1183062"/>
                <a:gd name="connsiteY53" fmla="*/ 109615 h 1375478"/>
                <a:gd name="connsiteX54" fmla="*/ 369334 w 1183062"/>
                <a:gd name="connsiteY54" fmla="*/ 139400 h 1375478"/>
                <a:gd name="connsiteX55" fmla="*/ 327635 w 1183062"/>
                <a:gd name="connsiteY55" fmla="*/ 124508 h 1375478"/>
                <a:gd name="connsiteX56" fmla="*/ 315721 w 1183062"/>
                <a:gd name="connsiteY56" fmla="*/ 121529 h 1375478"/>
                <a:gd name="connsiteX57" fmla="*/ 265086 w 1183062"/>
                <a:gd name="connsiteY57" fmla="*/ 145357 h 1375478"/>
                <a:gd name="connsiteX58" fmla="*/ 265086 w 1183062"/>
                <a:gd name="connsiteY58" fmla="*/ 136422 h 1375478"/>
                <a:gd name="connsiteX59" fmla="*/ 223387 w 1183062"/>
                <a:gd name="connsiteY59" fmla="*/ 151314 h 1375478"/>
                <a:gd name="connsiteX60" fmla="*/ 154882 w 1183062"/>
                <a:gd name="connsiteY60" fmla="*/ 114385 h 1375478"/>
                <a:gd name="connsiteX61" fmla="*/ 139989 w 1183062"/>
                <a:gd name="connsiteY61" fmla="*/ 23239 h 1375478"/>
                <a:gd name="connsiteX62" fmla="*/ 211473 w 1183062"/>
                <a:gd name="connsiteY62" fmla="*/ 38131 h 1375478"/>
                <a:gd name="connsiteX63" fmla="*/ 208495 w 1183062"/>
                <a:gd name="connsiteY63" fmla="*/ 56002 h 1375478"/>
                <a:gd name="connsiteX64" fmla="*/ 279979 w 1183062"/>
                <a:gd name="connsiteY64" fmla="*/ 76852 h 1375478"/>
                <a:gd name="connsiteX65" fmla="*/ 285936 w 1183062"/>
                <a:gd name="connsiteY65" fmla="*/ 53023 h 1375478"/>
                <a:gd name="connsiteX66" fmla="*/ 223387 w 1183062"/>
                <a:gd name="connsiteY66" fmla="*/ 29196 h 1375478"/>
                <a:gd name="connsiteX67" fmla="*/ 223387 w 1183062"/>
                <a:gd name="connsiteY67" fmla="*/ 0 h 1375478"/>
                <a:gd name="connsiteX68" fmla="*/ 346700 w 1183062"/>
                <a:gd name="connsiteY68" fmla="*/ 32764 h 1375478"/>
                <a:gd name="connsiteX69" fmla="*/ 509324 w 1183062"/>
                <a:gd name="connsiteY69" fmla="*/ 94723 h 1375478"/>
                <a:gd name="connsiteX70" fmla="*/ 612982 w 1183062"/>
                <a:gd name="connsiteY70" fmla="*/ 132249 h 1375478"/>
                <a:gd name="connsiteX71" fmla="*/ 639780 w 1183062"/>
                <a:gd name="connsiteY71" fmla="*/ 185265 h 1375478"/>
                <a:gd name="connsiteX72" fmla="*/ 720797 w 1183062"/>
                <a:gd name="connsiteY72" fmla="*/ 145357 h 1375478"/>
                <a:gd name="connsiteX73" fmla="*/ 789303 w 1183062"/>
                <a:gd name="connsiteY73" fmla="*/ 124508 h 1375478"/>
                <a:gd name="connsiteX74" fmla="*/ 774410 w 1183062"/>
                <a:gd name="connsiteY74" fmla="*/ 204927 h 1375478"/>
                <a:gd name="connsiteX75" fmla="*/ 771432 w 1183062"/>
                <a:gd name="connsiteY75" fmla="*/ 234712 h 1375478"/>
                <a:gd name="connsiteX76" fmla="*/ 807174 w 1183062"/>
                <a:gd name="connsiteY76" fmla="*/ 243648 h 1375478"/>
                <a:gd name="connsiteX77" fmla="*/ 831002 w 1183062"/>
                <a:gd name="connsiteY77" fmla="*/ 258540 h 1375478"/>
                <a:gd name="connsiteX78" fmla="*/ 866744 w 1183062"/>
                <a:gd name="connsiteY78" fmla="*/ 324067 h 1375478"/>
                <a:gd name="connsiteX79" fmla="*/ 878658 w 1183062"/>
                <a:gd name="connsiteY79" fmla="*/ 333003 h 1375478"/>
                <a:gd name="connsiteX80" fmla="*/ 917378 w 1183062"/>
                <a:gd name="connsiteY80" fmla="*/ 335981 h 1375478"/>
                <a:gd name="connsiteX81" fmla="*/ 938228 w 1183062"/>
                <a:gd name="connsiteY81" fmla="*/ 341938 h 1375478"/>
                <a:gd name="connsiteX82" fmla="*/ 944185 w 1183062"/>
                <a:gd name="connsiteY82" fmla="*/ 368745 h 1375478"/>
                <a:gd name="connsiteX83" fmla="*/ 941206 w 1183062"/>
                <a:gd name="connsiteY83" fmla="*/ 386616 h 1375478"/>
                <a:gd name="connsiteX84" fmla="*/ 968013 w 1183062"/>
                <a:gd name="connsiteY84" fmla="*/ 401508 h 1375478"/>
                <a:gd name="connsiteX85" fmla="*/ 1012690 w 1183062"/>
                <a:gd name="connsiteY85" fmla="*/ 431293 h 1375478"/>
                <a:gd name="connsiteX86" fmla="*/ 1021626 w 1183062"/>
                <a:gd name="connsiteY86" fmla="*/ 437250 h 1375478"/>
                <a:gd name="connsiteX87" fmla="*/ 1030561 w 1183062"/>
                <a:gd name="connsiteY87" fmla="*/ 386616 h 1375478"/>
                <a:gd name="connsiteX88" fmla="*/ 1027583 w 1183062"/>
                <a:gd name="connsiteY88" fmla="*/ 380659 h 1375478"/>
                <a:gd name="connsiteX89" fmla="*/ 1072260 w 1183062"/>
                <a:gd name="connsiteY89" fmla="*/ 380659 h 1375478"/>
                <a:gd name="connsiteX90" fmla="*/ 1087153 w 1183062"/>
                <a:gd name="connsiteY90" fmla="*/ 449164 h 1375478"/>
                <a:gd name="connsiteX91" fmla="*/ 1125873 w 1183062"/>
                <a:gd name="connsiteY91" fmla="*/ 508734 h 1375478"/>
                <a:gd name="connsiteX92" fmla="*/ 1158637 w 1183062"/>
                <a:gd name="connsiteY92" fmla="*/ 547455 h 1375478"/>
                <a:gd name="connsiteX93" fmla="*/ 1183062 w 1183062"/>
                <a:gd name="connsiteY93" fmla="*/ 584988 h 1375478"/>
                <a:gd name="connsiteX94" fmla="*/ 1140766 w 1183062"/>
                <a:gd name="connsiteY94" fmla="*/ 751784 h 1375478"/>
                <a:gd name="connsiteX95" fmla="*/ 1045454 w 1183062"/>
                <a:gd name="connsiteY95" fmla="*/ 729143 h 1375478"/>
                <a:gd name="connsiteX96" fmla="*/ 1009712 w 1183062"/>
                <a:gd name="connsiteY96" fmla="*/ 627874 h 1375478"/>
                <a:gd name="connsiteX97" fmla="*/ 982905 w 1183062"/>
                <a:gd name="connsiteY97" fmla="*/ 612982 h 1375478"/>
                <a:gd name="connsiteX98" fmla="*/ 979927 w 1183062"/>
                <a:gd name="connsiteY98" fmla="*/ 681487 h 1375478"/>
                <a:gd name="connsiteX99" fmla="*/ 976948 w 1183062"/>
                <a:gd name="connsiteY99" fmla="*/ 708294 h 1375478"/>
                <a:gd name="connsiteX100" fmla="*/ 947163 w 1183062"/>
                <a:gd name="connsiteY100" fmla="*/ 705315 h 1375478"/>
                <a:gd name="connsiteX101" fmla="*/ 911421 w 1183062"/>
                <a:gd name="connsiteY101" fmla="*/ 758928 h 1375478"/>
                <a:gd name="connsiteX102" fmla="*/ 863765 w 1183062"/>
                <a:gd name="connsiteY102" fmla="*/ 738079 h 1375478"/>
                <a:gd name="connsiteX103" fmla="*/ 857808 w 1183062"/>
                <a:gd name="connsiteY103" fmla="*/ 735100 h 1375478"/>
                <a:gd name="connsiteX104" fmla="*/ 848873 w 1183062"/>
                <a:gd name="connsiteY104" fmla="*/ 773821 h 1375478"/>
                <a:gd name="connsiteX105" fmla="*/ 863765 w 1183062"/>
                <a:gd name="connsiteY105" fmla="*/ 797649 h 1375478"/>
                <a:gd name="connsiteX106" fmla="*/ 881636 w 1183062"/>
                <a:gd name="connsiteY106" fmla="*/ 821477 h 1375478"/>
                <a:gd name="connsiteX107" fmla="*/ 872701 w 1183062"/>
                <a:gd name="connsiteY107" fmla="*/ 872112 h 1375478"/>
                <a:gd name="connsiteX108" fmla="*/ 860787 w 1183062"/>
                <a:gd name="connsiteY108" fmla="*/ 925725 h 1375478"/>
                <a:gd name="connsiteX109" fmla="*/ 857808 w 1183062"/>
                <a:gd name="connsiteY109" fmla="*/ 982316 h 1375478"/>
                <a:gd name="connsiteX110" fmla="*/ 875679 w 1183062"/>
                <a:gd name="connsiteY110" fmla="*/ 1053800 h 1375478"/>
                <a:gd name="connsiteX111" fmla="*/ 908443 w 1183062"/>
                <a:gd name="connsiteY111" fmla="*/ 1116349 h 1375478"/>
                <a:gd name="connsiteX0" fmla="*/ 908443 w 1183062"/>
                <a:gd name="connsiteY0" fmla="*/ 1116349 h 1375478"/>
                <a:gd name="connsiteX1" fmla="*/ 735690 w 1183062"/>
                <a:gd name="connsiteY1" fmla="*/ 1375478 h 1375478"/>
                <a:gd name="connsiteX2" fmla="*/ 688034 w 1183062"/>
                <a:gd name="connsiteY2" fmla="*/ 1372500 h 1375478"/>
                <a:gd name="connsiteX3" fmla="*/ 631442 w 1183062"/>
                <a:gd name="connsiteY3" fmla="*/ 1357607 h 1375478"/>
                <a:gd name="connsiteX4" fmla="*/ 619528 w 1183062"/>
                <a:gd name="connsiteY4" fmla="*/ 1271231 h 1375478"/>
                <a:gd name="connsiteX5" fmla="*/ 601657 w 1183062"/>
                <a:gd name="connsiteY5" fmla="*/ 1199747 h 1375478"/>
                <a:gd name="connsiteX6" fmla="*/ 512302 w 1183062"/>
                <a:gd name="connsiteY6" fmla="*/ 1128263 h 1375478"/>
                <a:gd name="connsiteX7" fmla="*/ 491453 w 1183062"/>
                <a:gd name="connsiteY7" fmla="*/ 1095499 h 1375478"/>
                <a:gd name="connsiteX8" fmla="*/ 416990 w 1183062"/>
                <a:gd name="connsiteY8" fmla="*/ 958488 h 1375478"/>
                <a:gd name="connsiteX9" fmla="*/ 408055 w 1183062"/>
                <a:gd name="connsiteY9" fmla="*/ 818499 h 1375478"/>
                <a:gd name="connsiteX10" fmla="*/ 396141 w 1183062"/>
                <a:gd name="connsiteY10" fmla="*/ 815520 h 1375478"/>
                <a:gd name="connsiteX11" fmla="*/ 384226 w 1183062"/>
                <a:gd name="connsiteY11" fmla="*/ 815520 h 1375478"/>
                <a:gd name="connsiteX12" fmla="*/ 384226 w 1183062"/>
                <a:gd name="connsiteY12" fmla="*/ 770842 h 1375478"/>
                <a:gd name="connsiteX13" fmla="*/ 366355 w 1183062"/>
                <a:gd name="connsiteY13" fmla="*/ 749993 h 1375478"/>
                <a:gd name="connsiteX14" fmla="*/ 333592 w 1183062"/>
                <a:gd name="connsiteY14" fmla="*/ 726165 h 1375478"/>
                <a:gd name="connsiteX15" fmla="*/ 357420 w 1183062"/>
                <a:gd name="connsiteY15" fmla="*/ 672552 h 1375478"/>
                <a:gd name="connsiteX16" fmla="*/ 282957 w 1183062"/>
                <a:gd name="connsiteY16" fmla="*/ 633831 h 1375478"/>
                <a:gd name="connsiteX17" fmla="*/ 300828 w 1183062"/>
                <a:gd name="connsiteY17" fmla="*/ 612982 h 1375478"/>
                <a:gd name="connsiteX18" fmla="*/ 291893 w 1183062"/>
                <a:gd name="connsiteY18" fmla="*/ 601068 h 1375478"/>
                <a:gd name="connsiteX19" fmla="*/ 297850 w 1183062"/>
                <a:gd name="connsiteY19" fmla="*/ 583197 h 1375478"/>
                <a:gd name="connsiteX20" fmla="*/ 226366 w 1183062"/>
                <a:gd name="connsiteY20" fmla="*/ 520648 h 1375478"/>
                <a:gd name="connsiteX21" fmla="*/ 283555 w 1183062"/>
                <a:gd name="connsiteY21" fmla="*/ 397940 h 1375478"/>
                <a:gd name="connsiteX22" fmla="*/ 181688 w 1183062"/>
                <a:gd name="connsiteY22" fmla="*/ 368745 h 1375478"/>
                <a:gd name="connsiteX23" fmla="*/ 60159 w 1183062"/>
                <a:gd name="connsiteY23" fmla="*/ 371723 h 1375478"/>
                <a:gd name="connsiteX24" fmla="*/ 0 w 1183062"/>
                <a:gd name="connsiteY24" fmla="*/ 61959 h 1375478"/>
                <a:gd name="connsiteX25" fmla="*/ 88765 w 1183062"/>
                <a:gd name="connsiteY25" fmla="*/ 106637 h 1375478"/>
                <a:gd name="connsiteX26" fmla="*/ 125097 w 1183062"/>
                <a:gd name="connsiteY26" fmla="*/ 291303 h 1375478"/>
                <a:gd name="connsiteX27" fmla="*/ 175731 w 1183062"/>
                <a:gd name="connsiteY27" fmla="*/ 288325 h 1375478"/>
                <a:gd name="connsiteX28" fmla="*/ 151903 w 1183062"/>
                <a:gd name="connsiteY28" fmla="*/ 138213 h 1375478"/>
                <a:gd name="connsiteX29" fmla="*/ 205523 w 1183062"/>
                <a:gd name="connsiteY29" fmla="*/ 166207 h 1375478"/>
                <a:gd name="connsiteX30" fmla="*/ 203142 w 1183062"/>
                <a:gd name="connsiteY30" fmla="*/ 201949 h 1375478"/>
                <a:gd name="connsiteX31" fmla="*/ 256151 w 1183062"/>
                <a:gd name="connsiteY31" fmla="*/ 201949 h 1375478"/>
                <a:gd name="connsiteX32" fmla="*/ 274627 w 1183062"/>
                <a:gd name="connsiteY32" fmla="*/ 312758 h 1375478"/>
                <a:gd name="connsiteX33" fmla="*/ 320491 w 1183062"/>
                <a:gd name="connsiteY33" fmla="*/ 340155 h 1375478"/>
                <a:gd name="connsiteX34" fmla="*/ 336570 w 1183062"/>
                <a:gd name="connsiteY34" fmla="*/ 324067 h 1375478"/>
                <a:gd name="connsiteX35" fmla="*/ 300828 w 1183062"/>
                <a:gd name="connsiteY35" fmla="*/ 309175 h 1375478"/>
                <a:gd name="connsiteX36" fmla="*/ 324656 w 1183062"/>
                <a:gd name="connsiteY36" fmla="*/ 231734 h 1375478"/>
                <a:gd name="connsiteX37" fmla="*/ 306785 w 1183062"/>
                <a:gd name="connsiteY37" fmla="*/ 190035 h 1375478"/>
                <a:gd name="connsiteX38" fmla="*/ 354441 w 1183062"/>
                <a:gd name="connsiteY38" fmla="*/ 201949 h 1375478"/>
                <a:gd name="connsiteX39" fmla="*/ 360398 w 1183062"/>
                <a:gd name="connsiteY39" fmla="*/ 195992 h 1375478"/>
                <a:gd name="connsiteX40" fmla="*/ 372312 w 1183062"/>
                <a:gd name="connsiteY40" fmla="*/ 195992 h 1375478"/>
                <a:gd name="connsiteX41" fmla="*/ 393162 w 1183062"/>
                <a:gd name="connsiteY41" fmla="*/ 198970 h 1375478"/>
                <a:gd name="connsiteX42" fmla="*/ 399119 w 1183062"/>
                <a:gd name="connsiteY42" fmla="*/ 210884 h 1375478"/>
                <a:gd name="connsiteX43" fmla="*/ 414012 w 1183062"/>
                <a:gd name="connsiteY43" fmla="*/ 190035 h 1375478"/>
                <a:gd name="connsiteX44" fmla="*/ 408055 w 1183062"/>
                <a:gd name="connsiteY44" fmla="*/ 178121 h 1375478"/>
                <a:gd name="connsiteX45" fmla="*/ 366355 w 1183062"/>
                <a:gd name="connsiteY45" fmla="*/ 181697 h 1375478"/>
                <a:gd name="connsiteX46" fmla="*/ 312742 w 1183062"/>
                <a:gd name="connsiteY46" fmla="*/ 166207 h 1375478"/>
                <a:gd name="connsiteX47" fmla="*/ 309764 w 1183062"/>
                <a:gd name="connsiteY47" fmla="*/ 160250 h 1375478"/>
                <a:gd name="connsiteX48" fmla="*/ 309764 w 1183062"/>
                <a:gd name="connsiteY48" fmla="*/ 148336 h 1375478"/>
                <a:gd name="connsiteX49" fmla="*/ 321678 w 1183062"/>
                <a:gd name="connsiteY49" fmla="*/ 142379 h 1375478"/>
                <a:gd name="connsiteX50" fmla="*/ 336570 w 1183062"/>
                <a:gd name="connsiteY50" fmla="*/ 139400 h 1375478"/>
                <a:gd name="connsiteX51" fmla="*/ 381248 w 1183062"/>
                <a:gd name="connsiteY51" fmla="*/ 163228 h 1375478"/>
                <a:gd name="connsiteX52" fmla="*/ 390182 w 1183062"/>
                <a:gd name="connsiteY52" fmla="*/ 139400 h 1375478"/>
                <a:gd name="connsiteX53" fmla="*/ 372312 w 1183062"/>
                <a:gd name="connsiteY53" fmla="*/ 109615 h 1375478"/>
                <a:gd name="connsiteX54" fmla="*/ 369334 w 1183062"/>
                <a:gd name="connsiteY54" fmla="*/ 139400 h 1375478"/>
                <a:gd name="connsiteX55" fmla="*/ 327635 w 1183062"/>
                <a:gd name="connsiteY55" fmla="*/ 124508 h 1375478"/>
                <a:gd name="connsiteX56" fmla="*/ 315721 w 1183062"/>
                <a:gd name="connsiteY56" fmla="*/ 121529 h 1375478"/>
                <a:gd name="connsiteX57" fmla="*/ 265086 w 1183062"/>
                <a:gd name="connsiteY57" fmla="*/ 145357 h 1375478"/>
                <a:gd name="connsiteX58" fmla="*/ 265086 w 1183062"/>
                <a:gd name="connsiteY58" fmla="*/ 136422 h 1375478"/>
                <a:gd name="connsiteX59" fmla="*/ 223387 w 1183062"/>
                <a:gd name="connsiteY59" fmla="*/ 151314 h 1375478"/>
                <a:gd name="connsiteX60" fmla="*/ 154882 w 1183062"/>
                <a:gd name="connsiteY60" fmla="*/ 114385 h 1375478"/>
                <a:gd name="connsiteX61" fmla="*/ 139989 w 1183062"/>
                <a:gd name="connsiteY61" fmla="*/ 23239 h 1375478"/>
                <a:gd name="connsiteX62" fmla="*/ 211473 w 1183062"/>
                <a:gd name="connsiteY62" fmla="*/ 38131 h 1375478"/>
                <a:gd name="connsiteX63" fmla="*/ 208495 w 1183062"/>
                <a:gd name="connsiteY63" fmla="*/ 56002 h 1375478"/>
                <a:gd name="connsiteX64" fmla="*/ 279979 w 1183062"/>
                <a:gd name="connsiteY64" fmla="*/ 76852 h 1375478"/>
                <a:gd name="connsiteX65" fmla="*/ 285936 w 1183062"/>
                <a:gd name="connsiteY65" fmla="*/ 53023 h 1375478"/>
                <a:gd name="connsiteX66" fmla="*/ 223387 w 1183062"/>
                <a:gd name="connsiteY66" fmla="*/ 29196 h 1375478"/>
                <a:gd name="connsiteX67" fmla="*/ 223387 w 1183062"/>
                <a:gd name="connsiteY67" fmla="*/ 0 h 1375478"/>
                <a:gd name="connsiteX68" fmla="*/ 353844 w 1183062"/>
                <a:gd name="connsiteY68" fmla="*/ 25620 h 1375478"/>
                <a:gd name="connsiteX69" fmla="*/ 509324 w 1183062"/>
                <a:gd name="connsiteY69" fmla="*/ 94723 h 1375478"/>
                <a:gd name="connsiteX70" fmla="*/ 612982 w 1183062"/>
                <a:gd name="connsiteY70" fmla="*/ 132249 h 1375478"/>
                <a:gd name="connsiteX71" fmla="*/ 639780 w 1183062"/>
                <a:gd name="connsiteY71" fmla="*/ 185265 h 1375478"/>
                <a:gd name="connsiteX72" fmla="*/ 720797 w 1183062"/>
                <a:gd name="connsiteY72" fmla="*/ 145357 h 1375478"/>
                <a:gd name="connsiteX73" fmla="*/ 789303 w 1183062"/>
                <a:gd name="connsiteY73" fmla="*/ 124508 h 1375478"/>
                <a:gd name="connsiteX74" fmla="*/ 774410 w 1183062"/>
                <a:gd name="connsiteY74" fmla="*/ 204927 h 1375478"/>
                <a:gd name="connsiteX75" fmla="*/ 771432 w 1183062"/>
                <a:gd name="connsiteY75" fmla="*/ 234712 h 1375478"/>
                <a:gd name="connsiteX76" fmla="*/ 807174 w 1183062"/>
                <a:gd name="connsiteY76" fmla="*/ 243648 h 1375478"/>
                <a:gd name="connsiteX77" fmla="*/ 831002 w 1183062"/>
                <a:gd name="connsiteY77" fmla="*/ 258540 h 1375478"/>
                <a:gd name="connsiteX78" fmla="*/ 866744 w 1183062"/>
                <a:gd name="connsiteY78" fmla="*/ 324067 h 1375478"/>
                <a:gd name="connsiteX79" fmla="*/ 878658 w 1183062"/>
                <a:gd name="connsiteY79" fmla="*/ 333003 h 1375478"/>
                <a:gd name="connsiteX80" fmla="*/ 917378 w 1183062"/>
                <a:gd name="connsiteY80" fmla="*/ 335981 h 1375478"/>
                <a:gd name="connsiteX81" fmla="*/ 938228 w 1183062"/>
                <a:gd name="connsiteY81" fmla="*/ 341938 h 1375478"/>
                <a:gd name="connsiteX82" fmla="*/ 944185 w 1183062"/>
                <a:gd name="connsiteY82" fmla="*/ 368745 h 1375478"/>
                <a:gd name="connsiteX83" fmla="*/ 941206 w 1183062"/>
                <a:gd name="connsiteY83" fmla="*/ 386616 h 1375478"/>
                <a:gd name="connsiteX84" fmla="*/ 968013 w 1183062"/>
                <a:gd name="connsiteY84" fmla="*/ 401508 h 1375478"/>
                <a:gd name="connsiteX85" fmla="*/ 1012690 w 1183062"/>
                <a:gd name="connsiteY85" fmla="*/ 431293 h 1375478"/>
                <a:gd name="connsiteX86" fmla="*/ 1021626 w 1183062"/>
                <a:gd name="connsiteY86" fmla="*/ 437250 h 1375478"/>
                <a:gd name="connsiteX87" fmla="*/ 1030561 w 1183062"/>
                <a:gd name="connsiteY87" fmla="*/ 386616 h 1375478"/>
                <a:gd name="connsiteX88" fmla="*/ 1027583 w 1183062"/>
                <a:gd name="connsiteY88" fmla="*/ 380659 h 1375478"/>
                <a:gd name="connsiteX89" fmla="*/ 1072260 w 1183062"/>
                <a:gd name="connsiteY89" fmla="*/ 380659 h 1375478"/>
                <a:gd name="connsiteX90" fmla="*/ 1087153 w 1183062"/>
                <a:gd name="connsiteY90" fmla="*/ 449164 h 1375478"/>
                <a:gd name="connsiteX91" fmla="*/ 1125873 w 1183062"/>
                <a:gd name="connsiteY91" fmla="*/ 508734 h 1375478"/>
                <a:gd name="connsiteX92" fmla="*/ 1158637 w 1183062"/>
                <a:gd name="connsiteY92" fmla="*/ 547455 h 1375478"/>
                <a:gd name="connsiteX93" fmla="*/ 1183062 w 1183062"/>
                <a:gd name="connsiteY93" fmla="*/ 584988 h 1375478"/>
                <a:gd name="connsiteX94" fmla="*/ 1140766 w 1183062"/>
                <a:gd name="connsiteY94" fmla="*/ 751784 h 1375478"/>
                <a:gd name="connsiteX95" fmla="*/ 1045454 w 1183062"/>
                <a:gd name="connsiteY95" fmla="*/ 729143 h 1375478"/>
                <a:gd name="connsiteX96" fmla="*/ 1009712 w 1183062"/>
                <a:gd name="connsiteY96" fmla="*/ 627874 h 1375478"/>
                <a:gd name="connsiteX97" fmla="*/ 982905 w 1183062"/>
                <a:gd name="connsiteY97" fmla="*/ 612982 h 1375478"/>
                <a:gd name="connsiteX98" fmla="*/ 979927 w 1183062"/>
                <a:gd name="connsiteY98" fmla="*/ 681487 h 1375478"/>
                <a:gd name="connsiteX99" fmla="*/ 976948 w 1183062"/>
                <a:gd name="connsiteY99" fmla="*/ 708294 h 1375478"/>
                <a:gd name="connsiteX100" fmla="*/ 947163 w 1183062"/>
                <a:gd name="connsiteY100" fmla="*/ 705315 h 1375478"/>
                <a:gd name="connsiteX101" fmla="*/ 911421 w 1183062"/>
                <a:gd name="connsiteY101" fmla="*/ 758928 h 1375478"/>
                <a:gd name="connsiteX102" fmla="*/ 863765 w 1183062"/>
                <a:gd name="connsiteY102" fmla="*/ 738079 h 1375478"/>
                <a:gd name="connsiteX103" fmla="*/ 857808 w 1183062"/>
                <a:gd name="connsiteY103" fmla="*/ 735100 h 1375478"/>
                <a:gd name="connsiteX104" fmla="*/ 848873 w 1183062"/>
                <a:gd name="connsiteY104" fmla="*/ 773821 h 1375478"/>
                <a:gd name="connsiteX105" fmla="*/ 863765 w 1183062"/>
                <a:gd name="connsiteY105" fmla="*/ 797649 h 1375478"/>
                <a:gd name="connsiteX106" fmla="*/ 881636 w 1183062"/>
                <a:gd name="connsiteY106" fmla="*/ 821477 h 1375478"/>
                <a:gd name="connsiteX107" fmla="*/ 872701 w 1183062"/>
                <a:gd name="connsiteY107" fmla="*/ 872112 h 1375478"/>
                <a:gd name="connsiteX108" fmla="*/ 860787 w 1183062"/>
                <a:gd name="connsiteY108" fmla="*/ 925725 h 1375478"/>
                <a:gd name="connsiteX109" fmla="*/ 857808 w 1183062"/>
                <a:gd name="connsiteY109" fmla="*/ 982316 h 1375478"/>
                <a:gd name="connsiteX110" fmla="*/ 875679 w 1183062"/>
                <a:gd name="connsiteY110" fmla="*/ 1053800 h 1375478"/>
                <a:gd name="connsiteX111" fmla="*/ 908443 w 1183062"/>
                <a:gd name="connsiteY111" fmla="*/ 1116349 h 1375478"/>
                <a:gd name="connsiteX0" fmla="*/ 908443 w 1183062"/>
                <a:gd name="connsiteY0" fmla="*/ 1116349 h 1375478"/>
                <a:gd name="connsiteX1" fmla="*/ 735690 w 1183062"/>
                <a:gd name="connsiteY1" fmla="*/ 1375478 h 1375478"/>
                <a:gd name="connsiteX2" fmla="*/ 688034 w 1183062"/>
                <a:gd name="connsiteY2" fmla="*/ 1372500 h 1375478"/>
                <a:gd name="connsiteX3" fmla="*/ 631442 w 1183062"/>
                <a:gd name="connsiteY3" fmla="*/ 1357607 h 1375478"/>
                <a:gd name="connsiteX4" fmla="*/ 619528 w 1183062"/>
                <a:gd name="connsiteY4" fmla="*/ 1271231 h 1375478"/>
                <a:gd name="connsiteX5" fmla="*/ 601657 w 1183062"/>
                <a:gd name="connsiteY5" fmla="*/ 1199747 h 1375478"/>
                <a:gd name="connsiteX6" fmla="*/ 512302 w 1183062"/>
                <a:gd name="connsiteY6" fmla="*/ 1128263 h 1375478"/>
                <a:gd name="connsiteX7" fmla="*/ 491453 w 1183062"/>
                <a:gd name="connsiteY7" fmla="*/ 1095499 h 1375478"/>
                <a:gd name="connsiteX8" fmla="*/ 416990 w 1183062"/>
                <a:gd name="connsiteY8" fmla="*/ 958488 h 1375478"/>
                <a:gd name="connsiteX9" fmla="*/ 408055 w 1183062"/>
                <a:gd name="connsiteY9" fmla="*/ 818499 h 1375478"/>
                <a:gd name="connsiteX10" fmla="*/ 396141 w 1183062"/>
                <a:gd name="connsiteY10" fmla="*/ 815520 h 1375478"/>
                <a:gd name="connsiteX11" fmla="*/ 384226 w 1183062"/>
                <a:gd name="connsiteY11" fmla="*/ 815520 h 1375478"/>
                <a:gd name="connsiteX12" fmla="*/ 384226 w 1183062"/>
                <a:gd name="connsiteY12" fmla="*/ 770842 h 1375478"/>
                <a:gd name="connsiteX13" fmla="*/ 366355 w 1183062"/>
                <a:gd name="connsiteY13" fmla="*/ 749993 h 1375478"/>
                <a:gd name="connsiteX14" fmla="*/ 333592 w 1183062"/>
                <a:gd name="connsiteY14" fmla="*/ 726165 h 1375478"/>
                <a:gd name="connsiteX15" fmla="*/ 357420 w 1183062"/>
                <a:gd name="connsiteY15" fmla="*/ 672552 h 1375478"/>
                <a:gd name="connsiteX16" fmla="*/ 282957 w 1183062"/>
                <a:gd name="connsiteY16" fmla="*/ 633831 h 1375478"/>
                <a:gd name="connsiteX17" fmla="*/ 300828 w 1183062"/>
                <a:gd name="connsiteY17" fmla="*/ 612982 h 1375478"/>
                <a:gd name="connsiteX18" fmla="*/ 291893 w 1183062"/>
                <a:gd name="connsiteY18" fmla="*/ 601068 h 1375478"/>
                <a:gd name="connsiteX19" fmla="*/ 297850 w 1183062"/>
                <a:gd name="connsiteY19" fmla="*/ 583197 h 1375478"/>
                <a:gd name="connsiteX20" fmla="*/ 226366 w 1183062"/>
                <a:gd name="connsiteY20" fmla="*/ 520648 h 1375478"/>
                <a:gd name="connsiteX21" fmla="*/ 283555 w 1183062"/>
                <a:gd name="connsiteY21" fmla="*/ 397940 h 1375478"/>
                <a:gd name="connsiteX22" fmla="*/ 181688 w 1183062"/>
                <a:gd name="connsiteY22" fmla="*/ 368745 h 1375478"/>
                <a:gd name="connsiteX23" fmla="*/ 60159 w 1183062"/>
                <a:gd name="connsiteY23" fmla="*/ 371723 h 1375478"/>
                <a:gd name="connsiteX24" fmla="*/ 0 w 1183062"/>
                <a:gd name="connsiteY24" fmla="*/ 61959 h 1375478"/>
                <a:gd name="connsiteX25" fmla="*/ 88765 w 1183062"/>
                <a:gd name="connsiteY25" fmla="*/ 106637 h 1375478"/>
                <a:gd name="connsiteX26" fmla="*/ 125097 w 1183062"/>
                <a:gd name="connsiteY26" fmla="*/ 291303 h 1375478"/>
                <a:gd name="connsiteX27" fmla="*/ 175731 w 1183062"/>
                <a:gd name="connsiteY27" fmla="*/ 288325 h 1375478"/>
                <a:gd name="connsiteX28" fmla="*/ 151903 w 1183062"/>
                <a:gd name="connsiteY28" fmla="*/ 138213 h 1375478"/>
                <a:gd name="connsiteX29" fmla="*/ 205523 w 1183062"/>
                <a:gd name="connsiteY29" fmla="*/ 166207 h 1375478"/>
                <a:gd name="connsiteX30" fmla="*/ 203142 w 1183062"/>
                <a:gd name="connsiteY30" fmla="*/ 201949 h 1375478"/>
                <a:gd name="connsiteX31" fmla="*/ 256151 w 1183062"/>
                <a:gd name="connsiteY31" fmla="*/ 201949 h 1375478"/>
                <a:gd name="connsiteX32" fmla="*/ 274627 w 1183062"/>
                <a:gd name="connsiteY32" fmla="*/ 312758 h 1375478"/>
                <a:gd name="connsiteX33" fmla="*/ 320491 w 1183062"/>
                <a:gd name="connsiteY33" fmla="*/ 340155 h 1375478"/>
                <a:gd name="connsiteX34" fmla="*/ 336570 w 1183062"/>
                <a:gd name="connsiteY34" fmla="*/ 324067 h 1375478"/>
                <a:gd name="connsiteX35" fmla="*/ 300828 w 1183062"/>
                <a:gd name="connsiteY35" fmla="*/ 309175 h 1375478"/>
                <a:gd name="connsiteX36" fmla="*/ 324656 w 1183062"/>
                <a:gd name="connsiteY36" fmla="*/ 231734 h 1375478"/>
                <a:gd name="connsiteX37" fmla="*/ 306785 w 1183062"/>
                <a:gd name="connsiteY37" fmla="*/ 190035 h 1375478"/>
                <a:gd name="connsiteX38" fmla="*/ 354441 w 1183062"/>
                <a:gd name="connsiteY38" fmla="*/ 201949 h 1375478"/>
                <a:gd name="connsiteX39" fmla="*/ 360398 w 1183062"/>
                <a:gd name="connsiteY39" fmla="*/ 195992 h 1375478"/>
                <a:gd name="connsiteX40" fmla="*/ 372312 w 1183062"/>
                <a:gd name="connsiteY40" fmla="*/ 195992 h 1375478"/>
                <a:gd name="connsiteX41" fmla="*/ 393162 w 1183062"/>
                <a:gd name="connsiteY41" fmla="*/ 198970 h 1375478"/>
                <a:gd name="connsiteX42" fmla="*/ 399119 w 1183062"/>
                <a:gd name="connsiteY42" fmla="*/ 210884 h 1375478"/>
                <a:gd name="connsiteX43" fmla="*/ 414012 w 1183062"/>
                <a:gd name="connsiteY43" fmla="*/ 190035 h 1375478"/>
                <a:gd name="connsiteX44" fmla="*/ 408055 w 1183062"/>
                <a:gd name="connsiteY44" fmla="*/ 178121 h 1375478"/>
                <a:gd name="connsiteX45" fmla="*/ 366355 w 1183062"/>
                <a:gd name="connsiteY45" fmla="*/ 181697 h 1375478"/>
                <a:gd name="connsiteX46" fmla="*/ 312742 w 1183062"/>
                <a:gd name="connsiteY46" fmla="*/ 166207 h 1375478"/>
                <a:gd name="connsiteX47" fmla="*/ 309764 w 1183062"/>
                <a:gd name="connsiteY47" fmla="*/ 160250 h 1375478"/>
                <a:gd name="connsiteX48" fmla="*/ 309764 w 1183062"/>
                <a:gd name="connsiteY48" fmla="*/ 148336 h 1375478"/>
                <a:gd name="connsiteX49" fmla="*/ 321678 w 1183062"/>
                <a:gd name="connsiteY49" fmla="*/ 142379 h 1375478"/>
                <a:gd name="connsiteX50" fmla="*/ 336570 w 1183062"/>
                <a:gd name="connsiteY50" fmla="*/ 139400 h 1375478"/>
                <a:gd name="connsiteX51" fmla="*/ 381248 w 1183062"/>
                <a:gd name="connsiteY51" fmla="*/ 163228 h 1375478"/>
                <a:gd name="connsiteX52" fmla="*/ 390182 w 1183062"/>
                <a:gd name="connsiteY52" fmla="*/ 139400 h 1375478"/>
                <a:gd name="connsiteX53" fmla="*/ 372312 w 1183062"/>
                <a:gd name="connsiteY53" fmla="*/ 109615 h 1375478"/>
                <a:gd name="connsiteX54" fmla="*/ 369334 w 1183062"/>
                <a:gd name="connsiteY54" fmla="*/ 139400 h 1375478"/>
                <a:gd name="connsiteX55" fmla="*/ 327635 w 1183062"/>
                <a:gd name="connsiteY55" fmla="*/ 124508 h 1375478"/>
                <a:gd name="connsiteX56" fmla="*/ 315721 w 1183062"/>
                <a:gd name="connsiteY56" fmla="*/ 121529 h 1375478"/>
                <a:gd name="connsiteX57" fmla="*/ 265086 w 1183062"/>
                <a:gd name="connsiteY57" fmla="*/ 145357 h 1375478"/>
                <a:gd name="connsiteX58" fmla="*/ 265086 w 1183062"/>
                <a:gd name="connsiteY58" fmla="*/ 136422 h 1375478"/>
                <a:gd name="connsiteX59" fmla="*/ 223387 w 1183062"/>
                <a:gd name="connsiteY59" fmla="*/ 151314 h 1375478"/>
                <a:gd name="connsiteX60" fmla="*/ 154882 w 1183062"/>
                <a:gd name="connsiteY60" fmla="*/ 114385 h 1375478"/>
                <a:gd name="connsiteX61" fmla="*/ 139989 w 1183062"/>
                <a:gd name="connsiteY61" fmla="*/ 23239 h 1375478"/>
                <a:gd name="connsiteX62" fmla="*/ 211473 w 1183062"/>
                <a:gd name="connsiteY62" fmla="*/ 38131 h 1375478"/>
                <a:gd name="connsiteX63" fmla="*/ 208495 w 1183062"/>
                <a:gd name="connsiteY63" fmla="*/ 56002 h 1375478"/>
                <a:gd name="connsiteX64" fmla="*/ 279979 w 1183062"/>
                <a:gd name="connsiteY64" fmla="*/ 76852 h 1375478"/>
                <a:gd name="connsiteX65" fmla="*/ 285936 w 1183062"/>
                <a:gd name="connsiteY65" fmla="*/ 53023 h 1375478"/>
                <a:gd name="connsiteX66" fmla="*/ 223387 w 1183062"/>
                <a:gd name="connsiteY66" fmla="*/ 29196 h 1375478"/>
                <a:gd name="connsiteX67" fmla="*/ 223387 w 1183062"/>
                <a:gd name="connsiteY67" fmla="*/ 0 h 1375478"/>
                <a:gd name="connsiteX68" fmla="*/ 351462 w 1183062"/>
                <a:gd name="connsiteY68" fmla="*/ 30382 h 1375478"/>
                <a:gd name="connsiteX69" fmla="*/ 509324 w 1183062"/>
                <a:gd name="connsiteY69" fmla="*/ 94723 h 1375478"/>
                <a:gd name="connsiteX70" fmla="*/ 612982 w 1183062"/>
                <a:gd name="connsiteY70" fmla="*/ 132249 h 1375478"/>
                <a:gd name="connsiteX71" fmla="*/ 639780 w 1183062"/>
                <a:gd name="connsiteY71" fmla="*/ 185265 h 1375478"/>
                <a:gd name="connsiteX72" fmla="*/ 720797 w 1183062"/>
                <a:gd name="connsiteY72" fmla="*/ 145357 h 1375478"/>
                <a:gd name="connsiteX73" fmla="*/ 789303 w 1183062"/>
                <a:gd name="connsiteY73" fmla="*/ 124508 h 1375478"/>
                <a:gd name="connsiteX74" fmla="*/ 774410 w 1183062"/>
                <a:gd name="connsiteY74" fmla="*/ 204927 h 1375478"/>
                <a:gd name="connsiteX75" fmla="*/ 771432 w 1183062"/>
                <a:gd name="connsiteY75" fmla="*/ 234712 h 1375478"/>
                <a:gd name="connsiteX76" fmla="*/ 807174 w 1183062"/>
                <a:gd name="connsiteY76" fmla="*/ 243648 h 1375478"/>
                <a:gd name="connsiteX77" fmla="*/ 831002 w 1183062"/>
                <a:gd name="connsiteY77" fmla="*/ 258540 h 1375478"/>
                <a:gd name="connsiteX78" fmla="*/ 866744 w 1183062"/>
                <a:gd name="connsiteY78" fmla="*/ 324067 h 1375478"/>
                <a:gd name="connsiteX79" fmla="*/ 878658 w 1183062"/>
                <a:gd name="connsiteY79" fmla="*/ 333003 h 1375478"/>
                <a:gd name="connsiteX80" fmla="*/ 917378 w 1183062"/>
                <a:gd name="connsiteY80" fmla="*/ 335981 h 1375478"/>
                <a:gd name="connsiteX81" fmla="*/ 938228 w 1183062"/>
                <a:gd name="connsiteY81" fmla="*/ 341938 h 1375478"/>
                <a:gd name="connsiteX82" fmla="*/ 944185 w 1183062"/>
                <a:gd name="connsiteY82" fmla="*/ 368745 h 1375478"/>
                <a:gd name="connsiteX83" fmla="*/ 941206 w 1183062"/>
                <a:gd name="connsiteY83" fmla="*/ 386616 h 1375478"/>
                <a:gd name="connsiteX84" fmla="*/ 968013 w 1183062"/>
                <a:gd name="connsiteY84" fmla="*/ 401508 h 1375478"/>
                <a:gd name="connsiteX85" fmla="*/ 1012690 w 1183062"/>
                <a:gd name="connsiteY85" fmla="*/ 431293 h 1375478"/>
                <a:gd name="connsiteX86" fmla="*/ 1021626 w 1183062"/>
                <a:gd name="connsiteY86" fmla="*/ 437250 h 1375478"/>
                <a:gd name="connsiteX87" fmla="*/ 1030561 w 1183062"/>
                <a:gd name="connsiteY87" fmla="*/ 386616 h 1375478"/>
                <a:gd name="connsiteX88" fmla="*/ 1027583 w 1183062"/>
                <a:gd name="connsiteY88" fmla="*/ 380659 h 1375478"/>
                <a:gd name="connsiteX89" fmla="*/ 1072260 w 1183062"/>
                <a:gd name="connsiteY89" fmla="*/ 380659 h 1375478"/>
                <a:gd name="connsiteX90" fmla="*/ 1087153 w 1183062"/>
                <a:gd name="connsiteY90" fmla="*/ 449164 h 1375478"/>
                <a:gd name="connsiteX91" fmla="*/ 1125873 w 1183062"/>
                <a:gd name="connsiteY91" fmla="*/ 508734 h 1375478"/>
                <a:gd name="connsiteX92" fmla="*/ 1158637 w 1183062"/>
                <a:gd name="connsiteY92" fmla="*/ 547455 h 1375478"/>
                <a:gd name="connsiteX93" fmla="*/ 1183062 w 1183062"/>
                <a:gd name="connsiteY93" fmla="*/ 584988 h 1375478"/>
                <a:gd name="connsiteX94" fmla="*/ 1140766 w 1183062"/>
                <a:gd name="connsiteY94" fmla="*/ 751784 h 1375478"/>
                <a:gd name="connsiteX95" fmla="*/ 1045454 w 1183062"/>
                <a:gd name="connsiteY95" fmla="*/ 729143 h 1375478"/>
                <a:gd name="connsiteX96" fmla="*/ 1009712 w 1183062"/>
                <a:gd name="connsiteY96" fmla="*/ 627874 h 1375478"/>
                <a:gd name="connsiteX97" fmla="*/ 982905 w 1183062"/>
                <a:gd name="connsiteY97" fmla="*/ 612982 h 1375478"/>
                <a:gd name="connsiteX98" fmla="*/ 979927 w 1183062"/>
                <a:gd name="connsiteY98" fmla="*/ 681487 h 1375478"/>
                <a:gd name="connsiteX99" fmla="*/ 976948 w 1183062"/>
                <a:gd name="connsiteY99" fmla="*/ 708294 h 1375478"/>
                <a:gd name="connsiteX100" fmla="*/ 947163 w 1183062"/>
                <a:gd name="connsiteY100" fmla="*/ 705315 h 1375478"/>
                <a:gd name="connsiteX101" fmla="*/ 911421 w 1183062"/>
                <a:gd name="connsiteY101" fmla="*/ 758928 h 1375478"/>
                <a:gd name="connsiteX102" fmla="*/ 863765 w 1183062"/>
                <a:gd name="connsiteY102" fmla="*/ 738079 h 1375478"/>
                <a:gd name="connsiteX103" fmla="*/ 857808 w 1183062"/>
                <a:gd name="connsiteY103" fmla="*/ 735100 h 1375478"/>
                <a:gd name="connsiteX104" fmla="*/ 848873 w 1183062"/>
                <a:gd name="connsiteY104" fmla="*/ 773821 h 1375478"/>
                <a:gd name="connsiteX105" fmla="*/ 863765 w 1183062"/>
                <a:gd name="connsiteY105" fmla="*/ 797649 h 1375478"/>
                <a:gd name="connsiteX106" fmla="*/ 881636 w 1183062"/>
                <a:gd name="connsiteY106" fmla="*/ 821477 h 1375478"/>
                <a:gd name="connsiteX107" fmla="*/ 872701 w 1183062"/>
                <a:gd name="connsiteY107" fmla="*/ 872112 h 1375478"/>
                <a:gd name="connsiteX108" fmla="*/ 860787 w 1183062"/>
                <a:gd name="connsiteY108" fmla="*/ 925725 h 1375478"/>
                <a:gd name="connsiteX109" fmla="*/ 857808 w 1183062"/>
                <a:gd name="connsiteY109" fmla="*/ 982316 h 1375478"/>
                <a:gd name="connsiteX110" fmla="*/ 875679 w 1183062"/>
                <a:gd name="connsiteY110" fmla="*/ 1053800 h 1375478"/>
                <a:gd name="connsiteX111" fmla="*/ 908443 w 1183062"/>
                <a:gd name="connsiteY111" fmla="*/ 1116349 h 1375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183062" h="1375478">
                  <a:moveTo>
                    <a:pt x="908443" y="1116349"/>
                  </a:moveTo>
                  <a:lnTo>
                    <a:pt x="735690" y="1375478"/>
                  </a:lnTo>
                  <a:lnTo>
                    <a:pt x="688034" y="1372500"/>
                  </a:lnTo>
                  <a:lnTo>
                    <a:pt x="631442" y="1357607"/>
                  </a:lnTo>
                  <a:lnTo>
                    <a:pt x="619528" y="1271231"/>
                  </a:lnTo>
                  <a:lnTo>
                    <a:pt x="601657" y="1199747"/>
                  </a:lnTo>
                  <a:lnTo>
                    <a:pt x="512302" y="1128263"/>
                  </a:lnTo>
                  <a:lnTo>
                    <a:pt x="491453" y="1095499"/>
                  </a:lnTo>
                  <a:lnTo>
                    <a:pt x="416990" y="958488"/>
                  </a:lnTo>
                  <a:lnTo>
                    <a:pt x="408055" y="818499"/>
                  </a:lnTo>
                  <a:lnTo>
                    <a:pt x="396141" y="815520"/>
                  </a:lnTo>
                  <a:lnTo>
                    <a:pt x="384226" y="815520"/>
                  </a:lnTo>
                  <a:lnTo>
                    <a:pt x="384226" y="770842"/>
                  </a:lnTo>
                  <a:lnTo>
                    <a:pt x="366355" y="749993"/>
                  </a:lnTo>
                  <a:lnTo>
                    <a:pt x="333592" y="726165"/>
                  </a:lnTo>
                  <a:lnTo>
                    <a:pt x="357420" y="672552"/>
                  </a:lnTo>
                  <a:lnTo>
                    <a:pt x="282957" y="633831"/>
                  </a:lnTo>
                  <a:lnTo>
                    <a:pt x="300828" y="612982"/>
                  </a:lnTo>
                  <a:lnTo>
                    <a:pt x="291893" y="601068"/>
                  </a:lnTo>
                  <a:lnTo>
                    <a:pt x="297850" y="583197"/>
                  </a:lnTo>
                  <a:lnTo>
                    <a:pt x="226366" y="520648"/>
                  </a:lnTo>
                  <a:lnTo>
                    <a:pt x="283555" y="397940"/>
                  </a:lnTo>
                  <a:lnTo>
                    <a:pt x="181688" y="368745"/>
                  </a:lnTo>
                  <a:lnTo>
                    <a:pt x="60159" y="371723"/>
                  </a:lnTo>
                  <a:lnTo>
                    <a:pt x="0" y="61959"/>
                  </a:lnTo>
                  <a:lnTo>
                    <a:pt x="88765" y="106637"/>
                  </a:lnTo>
                  <a:lnTo>
                    <a:pt x="125097" y="291303"/>
                  </a:lnTo>
                  <a:lnTo>
                    <a:pt x="175731" y="288325"/>
                  </a:lnTo>
                  <a:lnTo>
                    <a:pt x="151903" y="138213"/>
                  </a:lnTo>
                  <a:cubicBezTo>
                    <a:pt x="173745" y="145163"/>
                    <a:pt x="196983" y="155584"/>
                    <a:pt x="205523" y="166207"/>
                  </a:cubicBezTo>
                  <a:cubicBezTo>
                    <a:pt x="214063" y="176830"/>
                    <a:pt x="203142" y="190035"/>
                    <a:pt x="203142" y="201949"/>
                  </a:cubicBezTo>
                  <a:lnTo>
                    <a:pt x="256151" y="201949"/>
                  </a:lnTo>
                  <a:lnTo>
                    <a:pt x="274627" y="312758"/>
                  </a:lnTo>
                  <a:lnTo>
                    <a:pt x="320491" y="340155"/>
                  </a:lnTo>
                  <a:lnTo>
                    <a:pt x="336570" y="324067"/>
                  </a:lnTo>
                  <a:lnTo>
                    <a:pt x="300828" y="309175"/>
                  </a:lnTo>
                  <a:lnTo>
                    <a:pt x="324656" y="231734"/>
                  </a:lnTo>
                  <a:lnTo>
                    <a:pt x="306785" y="190035"/>
                  </a:lnTo>
                  <a:lnTo>
                    <a:pt x="354441" y="201949"/>
                  </a:lnTo>
                  <a:lnTo>
                    <a:pt x="360398" y="195992"/>
                  </a:lnTo>
                  <a:lnTo>
                    <a:pt x="372312" y="195992"/>
                  </a:lnTo>
                  <a:lnTo>
                    <a:pt x="393162" y="198970"/>
                  </a:lnTo>
                  <a:lnTo>
                    <a:pt x="399119" y="210884"/>
                  </a:lnTo>
                  <a:lnTo>
                    <a:pt x="414012" y="190035"/>
                  </a:lnTo>
                  <a:lnTo>
                    <a:pt x="408055" y="178121"/>
                  </a:lnTo>
                  <a:lnTo>
                    <a:pt x="366355" y="181697"/>
                  </a:lnTo>
                  <a:lnTo>
                    <a:pt x="312742" y="166207"/>
                  </a:lnTo>
                  <a:lnTo>
                    <a:pt x="309764" y="160250"/>
                  </a:lnTo>
                  <a:lnTo>
                    <a:pt x="309764" y="148336"/>
                  </a:lnTo>
                  <a:lnTo>
                    <a:pt x="321678" y="142379"/>
                  </a:lnTo>
                  <a:lnTo>
                    <a:pt x="336570" y="139400"/>
                  </a:lnTo>
                  <a:lnTo>
                    <a:pt x="381248" y="163228"/>
                  </a:lnTo>
                  <a:lnTo>
                    <a:pt x="390182" y="139400"/>
                  </a:lnTo>
                  <a:lnTo>
                    <a:pt x="372312" y="109615"/>
                  </a:lnTo>
                  <a:lnTo>
                    <a:pt x="369334" y="139400"/>
                  </a:lnTo>
                  <a:lnTo>
                    <a:pt x="327635" y="124508"/>
                  </a:lnTo>
                  <a:lnTo>
                    <a:pt x="315721" y="121529"/>
                  </a:lnTo>
                  <a:lnTo>
                    <a:pt x="265086" y="145357"/>
                  </a:lnTo>
                  <a:lnTo>
                    <a:pt x="265086" y="136422"/>
                  </a:lnTo>
                  <a:lnTo>
                    <a:pt x="223387" y="151314"/>
                  </a:lnTo>
                  <a:lnTo>
                    <a:pt x="154882" y="114385"/>
                  </a:lnTo>
                  <a:lnTo>
                    <a:pt x="139989" y="23239"/>
                  </a:lnTo>
                  <a:lnTo>
                    <a:pt x="211473" y="38131"/>
                  </a:lnTo>
                  <a:lnTo>
                    <a:pt x="208495" y="56002"/>
                  </a:lnTo>
                  <a:lnTo>
                    <a:pt x="279979" y="76852"/>
                  </a:lnTo>
                  <a:lnTo>
                    <a:pt x="285936" y="53023"/>
                  </a:lnTo>
                  <a:lnTo>
                    <a:pt x="223387" y="29196"/>
                  </a:lnTo>
                  <a:lnTo>
                    <a:pt x="223387" y="0"/>
                  </a:lnTo>
                  <a:lnTo>
                    <a:pt x="351462" y="30382"/>
                  </a:lnTo>
                  <a:lnTo>
                    <a:pt x="509324" y="94723"/>
                  </a:lnTo>
                  <a:lnTo>
                    <a:pt x="612982" y="132249"/>
                  </a:lnTo>
                  <a:lnTo>
                    <a:pt x="639780" y="185265"/>
                  </a:lnTo>
                  <a:cubicBezTo>
                    <a:pt x="667579" y="174344"/>
                    <a:pt x="695877" y="155483"/>
                    <a:pt x="720797" y="145357"/>
                  </a:cubicBezTo>
                  <a:cubicBezTo>
                    <a:pt x="745717" y="135231"/>
                    <a:pt x="766468" y="131458"/>
                    <a:pt x="789303" y="124508"/>
                  </a:cubicBezTo>
                  <a:lnTo>
                    <a:pt x="774410" y="204927"/>
                  </a:lnTo>
                  <a:lnTo>
                    <a:pt x="771432" y="234712"/>
                  </a:lnTo>
                  <a:lnTo>
                    <a:pt x="807174" y="243648"/>
                  </a:lnTo>
                  <a:lnTo>
                    <a:pt x="831002" y="258540"/>
                  </a:lnTo>
                  <a:lnTo>
                    <a:pt x="866744" y="324067"/>
                  </a:lnTo>
                  <a:lnTo>
                    <a:pt x="878658" y="333003"/>
                  </a:lnTo>
                  <a:lnTo>
                    <a:pt x="917378" y="335981"/>
                  </a:lnTo>
                  <a:lnTo>
                    <a:pt x="938228" y="341938"/>
                  </a:lnTo>
                  <a:lnTo>
                    <a:pt x="944185" y="368745"/>
                  </a:lnTo>
                  <a:lnTo>
                    <a:pt x="941206" y="386616"/>
                  </a:lnTo>
                  <a:lnTo>
                    <a:pt x="968013" y="401508"/>
                  </a:lnTo>
                  <a:lnTo>
                    <a:pt x="1012690" y="431293"/>
                  </a:lnTo>
                  <a:lnTo>
                    <a:pt x="1021626" y="437250"/>
                  </a:lnTo>
                  <a:lnTo>
                    <a:pt x="1030561" y="386616"/>
                  </a:lnTo>
                  <a:lnTo>
                    <a:pt x="1027583" y="380659"/>
                  </a:lnTo>
                  <a:lnTo>
                    <a:pt x="1072260" y="380659"/>
                  </a:lnTo>
                  <a:lnTo>
                    <a:pt x="1087153" y="449164"/>
                  </a:lnTo>
                  <a:lnTo>
                    <a:pt x="1125873" y="508734"/>
                  </a:lnTo>
                  <a:lnTo>
                    <a:pt x="1158637" y="547455"/>
                  </a:lnTo>
                  <a:lnTo>
                    <a:pt x="1183062" y="584988"/>
                  </a:lnTo>
                  <a:lnTo>
                    <a:pt x="1140766" y="751784"/>
                  </a:lnTo>
                  <a:lnTo>
                    <a:pt x="1045454" y="729143"/>
                  </a:lnTo>
                  <a:lnTo>
                    <a:pt x="1009712" y="627874"/>
                  </a:lnTo>
                  <a:lnTo>
                    <a:pt x="982905" y="612982"/>
                  </a:lnTo>
                  <a:lnTo>
                    <a:pt x="979927" y="681487"/>
                  </a:lnTo>
                  <a:lnTo>
                    <a:pt x="976948" y="708294"/>
                  </a:lnTo>
                  <a:lnTo>
                    <a:pt x="947163" y="705315"/>
                  </a:lnTo>
                  <a:lnTo>
                    <a:pt x="911421" y="758928"/>
                  </a:lnTo>
                  <a:lnTo>
                    <a:pt x="863765" y="738079"/>
                  </a:lnTo>
                  <a:lnTo>
                    <a:pt x="857808" y="735100"/>
                  </a:lnTo>
                  <a:lnTo>
                    <a:pt x="848873" y="773821"/>
                  </a:lnTo>
                  <a:lnTo>
                    <a:pt x="863765" y="797649"/>
                  </a:lnTo>
                  <a:lnTo>
                    <a:pt x="881636" y="821477"/>
                  </a:lnTo>
                  <a:lnTo>
                    <a:pt x="872701" y="872112"/>
                  </a:lnTo>
                  <a:lnTo>
                    <a:pt x="860787" y="925725"/>
                  </a:lnTo>
                  <a:lnTo>
                    <a:pt x="857808" y="982316"/>
                  </a:lnTo>
                  <a:lnTo>
                    <a:pt x="875679" y="1053800"/>
                  </a:lnTo>
                  <a:lnTo>
                    <a:pt x="908443" y="1116349"/>
                  </a:lnTo>
                  <a:close/>
                </a:path>
              </a:pathLst>
            </a:cu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フリーフォーム 23"/>
            <p:cNvSpPr/>
            <p:nvPr/>
          </p:nvSpPr>
          <p:spPr>
            <a:xfrm>
              <a:off x="6028488" y="4208623"/>
              <a:ext cx="67700" cy="83398"/>
            </a:xfrm>
            <a:custGeom>
              <a:avLst/>
              <a:gdLst>
                <a:gd name="connsiteX0" fmla="*/ 29785 w 62549"/>
                <a:gd name="connsiteY0" fmla="*/ 0 h 83398"/>
                <a:gd name="connsiteX1" fmla="*/ 0 w 62549"/>
                <a:gd name="connsiteY1" fmla="*/ 59570 h 83398"/>
                <a:gd name="connsiteX2" fmla="*/ 47656 w 62549"/>
                <a:gd name="connsiteY2" fmla="*/ 83398 h 83398"/>
                <a:gd name="connsiteX3" fmla="*/ 62549 w 62549"/>
                <a:gd name="connsiteY3" fmla="*/ 44677 h 83398"/>
                <a:gd name="connsiteX4" fmla="*/ 29785 w 62549"/>
                <a:gd name="connsiteY4" fmla="*/ 0 h 83398"/>
                <a:gd name="connsiteX0" fmla="*/ 29785 w 67700"/>
                <a:gd name="connsiteY0" fmla="*/ 0 h 83398"/>
                <a:gd name="connsiteX1" fmla="*/ 0 w 67700"/>
                <a:gd name="connsiteY1" fmla="*/ 59570 h 83398"/>
                <a:gd name="connsiteX2" fmla="*/ 47656 w 67700"/>
                <a:gd name="connsiteY2" fmla="*/ 83398 h 83398"/>
                <a:gd name="connsiteX3" fmla="*/ 67700 w 67700"/>
                <a:gd name="connsiteY3" fmla="*/ 42101 h 83398"/>
                <a:gd name="connsiteX4" fmla="*/ 29785 w 67700"/>
                <a:gd name="connsiteY4" fmla="*/ 0 h 83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00" h="83398">
                  <a:moveTo>
                    <a:pt x="29785" y="0"/>
                  </a:moveTo>
                  <a:lnTo>
                    <a:pt x="0" y="59570"/>
                  </a:lnTo>
                  <a:lnTo>
                    <a:pt x="47656" y="83398"/>
                  </a:lnTo>
                  <a:lnTo>
                    <a:pt x="67700" y="42101"/>
                  </a:lnTo>
                  <a:lnTo>
                    <a:pt x="29785" y="0"/>
                  </a:lnTo>
                  <a:close/>
                </a:path>
              </a:pathLst>
            </a:cu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フリーフォーム 24"/>
            <p:cNvSpPr/>
            <p:nvPr/>
          </p:nvSpPr>
          <p:spPr>
            <a:xfrm>
              <a:off x="6172200" y="4202906"/>
              <a:ext cx="88106" cy="107157"/>
            </a:xfrm>
            <a:custGeom>
              <a:avLst/>
              <a:gdLst>
                <a:gd name="connsiteX0" fmla="*/ 21431 w 88106"/>
                <a:gd name="connsiteY0" fmla="*/ 19050 h 107157"/>
                <a:gd name="connsiteX1" fmla="*/ 0 w 88106"/>
                <a:gd name="connsiteY1" fmla="*/ 69057 h 107157"/>
                <a:gd name="connsiteX2" fmla="*/ 52388 w 88106"/>
                <a:gd name="connsiteY2" fmla="*/ 107157 h 107157"/>
                <a:gd name="connsiteX3" fmla="*/ 76200 w 88106"/>
                <a:gd name="connsiteY3" fmla="*/ 57150 h 107157"/>
                <a:gd name="connsiteX4" fmla="*/ 88106 w 88106"/>
                <a:gd name="connsiteY4" fmla="*/ 9525 h 107157"/>
                <a:gd name="connsiteX5" fmla="*/ 69056 w 88106"/>
                <a:gd name="connsiteY5" fmla="*/ 0 h 107157"/>
                <a:gd name="connsiteX6" fmla="*/ 21431 w 88106"/>
                <a:gd name="connsiteY6" fmla="*/ 19050 h 107157"/>
                <a:gd name="connsiteX0" fmla="*/ 21431 w 88106"/>
                <a:gd name="connsiteY0" fmla="*/ 19050 h 107157"/>
                <a:gd name="connsiteX1" fmla="*/ 0 w 88106"/>
                <a:gd name="connsiteY1" fmla="*/ 69057 h 107157"/>
                <a:gd name="connsiteX2" fmla="*/ 52388 w 88106"/>
                <a:gd name="connsiteY2" fmla="*/ 107157 h 107157"/>
                <a:gd name="connsiteX3" fmla="*/ 76200 w 88106"/>
                <a:gd name="connsiteY3" fmla="*/ 57150 h 107157"/>
                <a:gd name="connsiteX4" fmla="*/ 88106 w 88106"/>
                <a:gd name="connsiteY4" fmla="*/ 9525 h 107157"/>
                <a:gd name="connsiteX5" fmla="*/ 69056 w 88106"/>
                <a:gd name="connsiteY5" fmla="*/ 0 h 107157"/>
                <a:gd name="connsiteX6" fmla="*/ 38100 w 88106"/>
                <a:gd name="connsiteY6" fmla="*/ 11907 h 107157"/>
                <a:gd name="connsiteX7" fmla="*/ 21431 w 88106"/>
                <a:gd name="connsiteY7" fmla="*/ 19050 h 107157"/>
                <a:gd name="connsiteX0" fmla="*/ 21431 w 88106"/>
                <a:gd name="connsiteY0" fmla="*/ 19050 h 107157"/>
                <a:gd name="connsiteX1" fmla="*/ 0 w 88106"/>
                <a:gd name="connsiteY1" fmla="*/ 69057 h 107157"/>
                <a:gd name="connsiteX2" fmla="*/ 52388 w 88106"/>
                <a:gd name="connsiteY2" fmla="*/ 107157 h 107157"/>
                <a:gd name="connsiteX3" fmla="*/ 76200 w 88106"/>
                <a:gd name="connsiteY3" fmla="*/ 57150 h 107157"/>
                <a:gd name="connsiteX4" fmla="*/ 88106 w 88106"/>
                <a:gd name="connsiteY4" fmla="*/ 9525 h 107157"/>
                <a:gd name="connsiteX5" fmla="*/ 69056 w 88106"/>
                <a:gd name="connsiteY5" fmla="*/ 0 h 107157"/>
                <a:gd name="connsiteX6" fmla="*/ 47625 w 88106"/>
                <a:gd name="connsiteY6" fmla="*/ 21432 h 107157"/>
                <a:gd name="connsiteX7" fmla="*/ 21431 w 88106"/>
                <a:gd name="connsiteY7" fmla="*/ 19050 h 107157"/>
                <a:gd name="connsiteX0" fmla="*/ 21431 w 88106"/>
                <a:gd name="connsiteY0" fmla="*/ 19050 h 107157"/>
                <a:gd name="connsiteX1" fmla="*/ 0 w 88106"/>
                <a:gd name="connsiteY1" fmla="*/ 69057 h 107157"/>
                <a:gd name="connsiteX2" fmla="*/ 52388 w 88106"/>
                <a:gd name="connsiteY2" fmla="*/ 107157 h 107157"/>
                <a:gd name="connsiteX3" fmla="*/ 78581 w 88106"/>
                <a:gd name="connsiteY3" fmla="*/ 57150 h 107157"/>
                <a:gd name="connsiteX4" fmla="*/ 88106 w 88106"/>
                <a:gd name="connsiteY4" fmla="*/ 9525 h 107157"/>
                <a:gd name="connsiteX5" fmla="*/ 69056 w 88106"/>
                <a:gd name="connsiteY5" fmla="*/ 0 h 107157"/>
                <a:gd name="connsiteX6" fmla="*/ 47625 w 88106"/>
                <a:gd name="connsiteY6" fmla="*/ 21432 h 107157"/>
                <a:gd name="connsiteX7" fmla="*/ 21431 w 88106"/>
                <a:gd name="connsiteY7" fmla="*/ 19050 h 107157"/>
                <a:gd name="connsiteX0" fmla="*/ 21431 w 88106"/>
                <a:gd name="connsiteY0" fmla="*/ 19050 h 107157"/>
                <a:gd name="connsiteX1" fmla="*/ 0 w 88106"/>
                <a:gd name="connsiteY1" fmla="*/ 69057 h 107157"/>
                <a:gd name="connsiteX2" fmla="*/ 52388 w 88106"/>
                <a:gd name="connsiteY2" fmla="*/ 107157 h 107157"/>
                <a:gd name="connsiteX3" fmla="*/ 78581 w 88106"/>
                <a:gd name="connsiteY3" fmla="*/ 57150 h 107157"/>
                <a:gd name="connsiteX4" fmla="*/ 88106 w 88106"/>
                <a:gd name="connsiteY4" fmla="*/ 9525 h 107157"/>
                <a:gd name="connsiteX5" fmla="*/ 69056 w 88106"/>
                <a:gd name="connsiteY5" fmla="*/ 0 h 107157"/>
                <a:gd name="connsiteX6" fmla="*/ 54768 w 88106"/>
                <a:gd name="connsiteY6" fmla="*/ 33338 h 107157"/>
                <a:gd name="connsiteX7" fmla="*/ 21431 w 88106"/>
                <a:gd name="connsiteY7" fmla="*/ 19050 h 107157"/>
                <a:gd name="connsiteX0" fmla="*/ 21431 w 88106"/>
                <a:gd name="connsiteY0" fmla="*/ 19050 h 107157"/>
                <a:gd name="connsiteX1" fmla="*/ 0 w 88106"/>
                <a:gd name="connsiteY1" fmla="*/ 69057 h 107157"/>
                <a:gd name="connsiteX2" fmla="*/ 52388 w 88106"/>
                <a:gd name="connsiteY2" fmla="*/ 107157 h 107157"/>
                <a:gd name="connsiteX3" fmla="*/ 78581 w 88106"/>
                <a:gd name="connsiteY3" fmla="*/ 57150 h 107157"/>
                <a:gd name="connsiteX4" fmla="*/ 88106 w 88106"/>
                <a:gd name="connsiteY4" fmla="*/ 9525 h 107157"/>
                <a:gd name="connsiteX5" fmla="*/ 69056 w 88106"/>
                <a:gd name="connsiteY5" fmla="*/ 0 h 107157"/>
                <a:gd name="connsiteX6" fmla="*/ 54768 w 88106"/>
                <a:gd name="connsiteY6" fmla="*/ 28576 h 107157"/>
                <a:gd name="connsiteX7" fmla="*/ 21431 w 88106"/>
                <a:gd name="connsiteY7" fmla="*/ 19050 h 107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06" h="107157">
                  <a:moveTo>
                    <a:pt x="21431" y="19050"/>
                  </a:moveTo>
                  <a:lnTo>
                    <a:pt x="0" y="69057"/>
                  </a:lnTo>
                  <a:lnTo>
                    <a:pt x="52388" y="107157"/>
                  </a:lnTo>
                  <a:lnTo>
                    <a:pt x="78581" y="57150"/>
                  </a:lnTo>
                  <a:lnTo>
                    <a:pt x="88106" y="9525"/>
                  </a:lnTo>
                  <a:lnTo>
                    <a:pt x="69056" y="0"/>
                  </a:lnTo>
                  <a:lnTo>
                    <a:pt x="54768" y="28576"/>
                  </a:lnTo>
                  <a:lnTo>
                    <a:pt x="21431" y="19050"/>
                  </a:lnTo>
                  <a:close/>
                </a:path>
              </a:pathLst>
            </a:custGeom>
            <a:solidFill>
              <a:schemeClr val="accent2">
                <a:alpha val="3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フリーフォーム 25"/>
            <p:cNvSpPr/>
            <p:nvPr/>
          </p:nvSpPr>
          <p:spPr>
            <a:xfrm>
              <a:off x="4662488" y="5598319"/>
              <a:ext cx="569118" cy="581025"/>
            </a:xfrm>
            <a:custGeom>
              <a:avLst/>
              <a:gdLst>
                <a:gd name="connsiteX0" fmla="*/ 366712 w 569118"/>
                <a:gd name="connsiteY0" fmla="*/ 0 h 588169"/>
                <a:gd name="connsiteX1" fmla="*/ 190500 w 569118"/>
                <a:gd name="connsiteY1" fmla="*/ 266700 h 588169"/>
                <a:gd name="connsiteX2" fmla="*/ 145256 w 569118"/>
                <a:gd name="connsiteY2" fmla="*/ 278606 h 588169"/>
                <a:gd name="connsiteX3" fmla="*/ 59531 w 569118"/>
                <a:gd name="connsiteY3" fmla="*/ 273844 h 588169"/>
                <a:gd name="connsiteX4" fmla="*/ 26193 w 569118"/>
                <a:gd name="connsiteY4" fmla="*/ 307181 h 588169"/>
                <a:gd name="connsiteX5" fmla="*/ 26193 w 569118"/>
                <a:gd name="connsiteY5" fmla="*/ 338138 h 588169"/>
                <a:gd name="connsiteX6" fmla="*/ 0 w 569118"/>
                <a:gd name="connsiteY6" fmla="*/ 369094 h 588169"/>
                <a:gd name="connsiteX7" fmla="*/ 19050 w 569118"/>
                <a:gd name="connsiteY7" fmla="*/ 445294 h 588169"/>
                <a:gd name="connsiteX8" fmla="*/ 2381 w 569118"/>
                <a:gd name="connsiteY8" fmla="*/ 466725 h 588169"/>
                <a:gd name="connsiteX9" fmla="*/ 7143 w 569118"/>
                <a:gd name="connsiteY9" fmla="*/ 502444 h 588169"/>
                <a:gd name="connsiteX10" fmla="*/ 30956 w 569118"/>
                <a:gd name="connsiteY10" fmla="*/ 519113 h 588169"/>
                <a:gd name="connsiteX11" fmla="*/ 69056 w 569118"/>
                <a:gd name="connsiteY11" fmla="*/ 516731 h 588169"/>
                <a:gd name="connsiteX12" fmla="*/ 95250 w 569118"/>
                <a:gd name="connsiteY12" fmla="*/ 545306 h 588169"/>
                <a:gd name="connsiteX13" fmla="*/ 102393 w 569118"/>
                <a:gd name="connsiteY13" fmla="*/ 519113 h 588169"/>
                <a:gd name="connsiteX14" fmla="*/ 230981 w 569118"/>
                <a:gd name="connsiteY14" fmla="*/ 588169 h 588169"/>
                <a:gd name="connsiteX15" fmla="*/ 373856 w 569118"/>
                <a:gd name="connsiteY15" fmla="*/ 478631 h 588169"/>
                <a:gd name="connsiteX16" fmla="*/ 400050 w 569118"/>
                <a:gd name="connsiteY16" fmla="*/ 469106 h 588169"/>
                <a:gd name="connsiteX17" fmla="*/ 431006 w 569118"/>
                <a:gd name="connsiteY17" fmla="*/ 466725 h 588169"/>
                <a:gd name="connsiteX18" fmla="*/ 445293 w 569118"/>
                <a:gd name="connsiteY18" fmla="*/ 485775 h 588169"/>
                <a:gd name="connsiteX19" fmla="*/ 447675 w 569118"/>
                <a:gd name="connsiteY19" fmla="*/ 492919 h 588169"/>
                <a:gd name="connsiteX20" fmla="*/ 533400 w 569118"/>
                <a:gd name="connsiteY20" fmla="*/ 497681 h 588169"/>
                <a:gd name="connsiteX21" fmla="*/ 569118 w 569118"/>
                <a:gd name="connsiteY21" fmla="*/ 469106 h 588169"/>
                <a:gd name="connsiteX22" fmla="*/ 459581 w 569118"/>
                <a:gd name="connsiteY22" fmla="*/ 235744 h 588169"/>
                <a:gd name="connsiteX23" fmla="*/ 416718 w 569118"/>
                <a:gd name="connsiteY23" fmla="*/ 164306 h 588169"/>
                <a:gd name="connsiteX24" fmla="*/ 397668 w 569118"/>
                <a:gd name="connsiteY24" fmla="*/ 145256 h 588169"/>
                <a:gd name="connsiteX25" fmla="*/ 376237 w 569118"/>
                <a:gd name="connsiteY25" fmla="*/ 133350 h 588169"/>
                <a:gd name="connsiteX26" fmla="*/ 388143 w 569118"/>
                <a:gd name="connsiteY26" fmla="*/ 59531 h 588169"/>
                <a:gd name="connsiteX27" fmla="*/ 388143 w 569118"/>
                <a:gd name="connsiteY27" fmla="*/ 45244 h 588169"/>
                <a:gd name="connsiteX28" fmla="*/ 366712 w 569118"/>
                <a:gd name="connsiteY28" fmla="*/ 0 h 588169"/>
                <a:gd name="connsiteX0" fmla="*/ 366712 w 569118"/>
                <a:gd name="connsiteY0" fmla="*/ 0 h 588169"/>
                <a:gd name="connsiteX1" fmla="*/ 188119 w 569118"/>
                <a:gd name="connsiteY1" fmla="*/ 259556 h 588169"/>
                <a:gd name="connsiteX2" fmla="*/ 145256 w 569118"/>
                <a:gd name="connsiteY2" fmla="*/ 278606 h 588169"/>
                <a:gd name="connsiteX3" fmla="*/ 59531 w 569118"/>
                <a:gd name="connsiteY3" fmla="*/ 273844 h 588169"/>
                <a:gd name="connsiteX4" fmla="*/ 26193 w 569118"/>
                <a:gd name="connsiteY4" fmla="*/ 307181 h 588169"/>
                <a:gd name="connsiteX5" fmla="*/ 26193 w 569118"/>
                <a:gd name="connsiteY5" fmla="*/ 338138 h 588169"/>
                <a:gd name="connsiteX6" fmla="*/ 0 w 569118"/>
                <a:gd name="connsiteY6" fmla="*/ 369094 h 588169"/>
                <a:gd name="connsiteX7" fmla="*/ 19050 w 569118"/>
                <a:gd name="connsiteY7" fmla="*/ 445294 h 588169"/>
                <a:gd name="connsiteX8" fmla="*/ 2381 w 569118"/>
                <a:gd name="connsiteY8" fmla="*/ 466725 h 588169"/>
                <a:gd name="connsiteX9" fmla="*/ 7143 w 569118"/>
                <a:gd name="connsiteY9" fmla="*/ 502444 h 588169"/>
                <a:gd name="connsiteX10" fmla="*/ 30956 w 569118"/>
                <a:gd name="connsiteY10" fmla="*/ 519113 h 588169"/>
                <a:gd name="connsiteX11" fmla="*/ 69056 w 569118"/>
                <a:gd name="connsiteY11" fmla="*/ 516731 h 588169"/>
                <a:gd name="connsiteX12" fmla="*/ 95250 w 569118"/>
                <a:gd name="connsiteY12" fmla="*/ 545306 h 588169"/>
                <a:gd name="connsiteX13" fmla="*/ 102393 w 569118"/>
                <a:gd name="connsiteY13" fmla="*/ 519113 h 588169"/>
                <a:gd name="connsiteX14" fmla="*/ 230981 w 569118"/>
                <a:gd name="connsiteY14" fmla="*/ 588169 h 588169"/>
                <a:gd name="connsiteX15" fmla="*/ 373856 w 569118"/>
                <a:gd name="connsiteY15" fmla="*/ 478631 h 588169"/>
                <a:gd name="connsiteX16" fmla="*/ 400050 w 569118"/>
                <a:gd name="connsiteY16" fmla="*/ 469106 h 588169"/>
                <a:gd name="connsiteX17" fmla="*/ 431006 w 569118"/>
                <a:gd name="connsiteY17" fmla="*/ 466725 h 588169"/>
                <a:gd name="connsiteX18" fmla="*/ 445293 w 569118"/>
                <a:gd name="connsiteY18" fmla="*/ 485775 h 588169"/>
                <a:gd name="connsiteX19" fmla="*/ 447675 w 569118"/>
                <a:gd name="connsiteY19" fmla="*/ 492919 h 588169"/>
                <a:gd name="connsiteX20" fmla="*/ 533400 w 569118"/>
                <a:gd name="connsiteY20" fmla="*/ 497681 h 588169"/>
                <a:gd name="connsiteX21" fmla="*/ 569118 w 569118"/>
                <a:gd name="connsiteY21" fmla="*/ 469106 h 588169"/>
                <a:gd name="connsiteX22" fmla="*/ 459581 w 569118"/>
                <a:gd name="connsiteY22" fmla="*/ 235744 h 588169"/>
                <a:gd name="connsiteX23" fmla="*/ 416718 w 569118"/>
                <a:gd name="connsiteY23" fmla="*/ 164306 h 588169"/>
                <a:gd name="connsiteX24" fmla="*/ 397668 w 569118"/>
                <a:gd name="connsiteY24" fmla="*/ 145256 h 588169"/>
                <a:gd name="connsiteX25" fmla="*/ 376237 w 569118"/>
                <a:gd name="connsiteY25" fmla="*/ 133350 h 588169"/>
                <a:gd name="connsiteX26" fmla="*/ 388143 w 569118"/>
                <a:gd name="connsiteY26" fmla="*/ 59531 h 588169"/>
                <a:gd name="connsiteX27" fmla="*/ 388143 w 569118"/>
                <a:gd name="connsiteY27" fmla="*/ 45244 h 588169"/>
                <a:gd name="connsiteX28" fmla="*/ 366712 w 569118"/>
                <a:gd name="connsiteY28" fmla="*/ 0 h 588169"/>
                <a:gd name="connsiteX0" fmla="*/ 366712 w 569118"/>
                <a:gd name="connsiteY0" fmla="*/ 0 h 588169"/>
                <a:gd name="connsiteX1" fmla="*/ 188119 w 569118"/>
                <a:gd name="connsiteY1" fmla="*/ 259556 h 588169"/>
                <a:gd name="connsiteX2" fmla="*/ 142874 w 569118"/>
                <a:gd name="connsiteY2" fmla="*/ 273843 h 588169"/>
                <a:gd name="connsiteX3" fmla="*/ 59531 w 569118"/>
                <a:gd name="connsiteY3" fmla="*/ 273844 h 588169"/>
                <a:gd name="connsiteX4" fmla="*/ 26193 w 569118"/>
                <a:gd name="connsiteY4" fmla="*/ 307181 h 588169"/>
                <a:gd name="connsiteX5" fmla="*/ 26193 w 569118"/>
                <a:gd name="connsiteY5" fmla="*/ 338138 h 588169"/>
                <a:gd name="connsiteX6" fmla="*/ 0 w 569118"/>
                <a:gd name="connsiteY6" fmla="*/ 369094 h 588169"/>
                <a:gd name="connsiteX7" fmla="*/ 19050 w 569118"/>
                <a:gd name="connsiteY7" fmla="*/ 445294 h 588169"/>
                <a:gd name="connsiteX8" fmla="*/ 2381 w 569118"/>
                <a:gd name="connsiteY8" fmla="*/ 466725 h 588169"/>
                <a:gd name="connsiteX9" fmla="*/ 7143 w 569118"/>
                <a:gd name="connsiteY9" fmla="*/ 502444 h 588169"/>
                <a:gd name="connsiteX10" fmla="*/ 30956 w 569118"/>
                <a:gd name="connsiteY10" fmla="*/ 519113 h 588169"/>
                <a:gd name="connsiteX11" fmla="*/ 69056 w 569118"/>
                <a:gd name="connsiteY11" fmla="*/ 516731 h 588169"/>
                <a:gd name="connsiteX12" fmla="*/ 95250 w 569118"/>
                <a:gd name="connsiteY12" fmla="*/ 545306 h 588169"/>
                <a:gd name="connsiteX13" fmla="*/ 102393 w 569118"/>
                <a:gd name="connsiteY13" fmla="*/ 519113 h 588169"/>
                <a:gd name="connsiteX14" fmla="*/ 230981 w 569118"/>
                <a:gd name="connsiteY14" fmla="*/ 588169 h 588169"/>
                <a:gd name="connsiteX15" fmla="*/ 373856 w 569118"/>
                <a:gd name="connsiteY15" fmla="*/ 478631 h 588169"/>
                <a:gd name="connsiteX16" fmla="*/ 400050 w 569118"/>
                <a:gd name="connsiteY16" fmla="*/ 469106 h 588169"/>
                <a:gd name="connsiteX17" fmla="*/ 431006 w 569118"/>
                <a:gd name="connsiteY17" fmla="*/ 466725 h 588169"/>
                <a:gd name="connsiteX18" fmla="*/ 445293 w 569118"/>
                <a:gd name="connsiteY18" fmla="*/ 485775 h 588169"/>
                <a:gd name="connsiteX19" fmla="*/ 447675 w 569118"/>
                <a:gd name="connsiteY19" fmla="*/ 492919 h 588169"/>
                <a:gd name="connsiteX20" fmla="*/ 533400 w 569118"/>
                <a:gd name="connsiteY20" fmla="*/ 497681 h 588169"/>
                <a:gd name="connsiteX21" fmla="*/ 569118 w 569118"/>
                <a:gd name="connsiteY21" fmla="*/ 469106 h 588169"/>
                <a:gd name="connsiteX22" fmla="*/ 459581 w 569118"/>
                <a:gd name="connsiteY22" fmla="*/ 235744 h 588169"/>
                <a:gd name="connsiteX23" fmla="*/ 416718 w 569118"/>
                <a:gd name="connsiteY23" fmla="*/ 164306 h 588169"/>
                <a:gd name="connsiteX24" fmla="*/ 397668 w 569118"/>
                <a:gd name="connsiteY24" fmla="*/ 145256 h 588169"/>
                <a:gd name="connsiteX25" fmla="*/ 376237 w 569118"/>
                <a:gd name="connsiteY25" fmla="*/ 133350 h 588169"/>
                <a:gd name="connsiteX26" fmla="*/ 388143 w 569118"/>
                <a:gd name="connsiteY26" fmla="*/ 59531 h 588169"/>
                <a:gd name="connsiteX27" fmla="*/ 388143 w 569118"/>
                <a:gd name="connsiteY27" fmla="*/ 45244 h 588169"/>
                <a:gd name="connsiteX28" fmla="*/ 366712 w 569118"/>
                <a:gd name="connsiteY28" fmla="*/ 0 h 588169"/>
                <a:gd name="connsiteX0" fmla="*/ 371474 w 569118"/>
                <a:gd name="connsiteY0" fmla="*/ 0 h 581025"/>
                <a:gd name="connsiteX1" fmla="*/ 188119 w 569118"/>
                <a:gd name="connsiteY1" fmla="*/ 252412 h 581025"/>
                <a:gd name="connsiteX2" fmla="*/ 142874 w 569118"/>
                <a:gd name="connsiteY2" fmla="*/ 266699 h 581025"/>
                <a:gd name="connsiteX3" fmla="*/ 59531 w 569118"/>
                <a:gd name="connsiteY3" fmla="*/ 266700 h 581025"/>
                <a:gd name="connsiteX4" fmla="*/ 26193 w 569118"/>
                <a:gd name="connsiteY4" fmla="*/ 300037 h 581025"/>
                <a:gd name="connsiteX5" fmla="*/ 26193 w 569118"/>
                <a:gd name="connsiteY5" fmla="*/ 330994 h 581025"/>
                <a:gd name="connsiteX6" fmla="*/ 0 w 569118"/>
                <a:gd name="connsiteY6" fmla="*/ 361950 h 581025"/>
                <a:gd name="connsiteX7" fmla="*/ 19050 w 569118"/>
                <a:gd name="connsiteY7" fmla="*/ 438150 h 581025"/>
                <a:gd name="connsiteX8" fmla="*/ 2381 w 569118"/>
                <a:gd name="connsiteY8" fmla="*/ 459581 h 581025"/>
                <a:gd name="connsiteX9" fmla="*/ 7143 w 569118"/>
                <a:gd name="connsiteY9" fmla="*/ 495300 h 581025"/>
                <a:gd name="connsiteX10" fmla="*/ 30956 w 569118"/>
                <a:gd name="connsiteY10" fmla="*/ 511969 h 581025"/>
                <a:gd name="connsiteX11" fmla="*/ 69056 w 569118"/>
                <a:gd name="connsiteY11" fmla="*/ 509587 h 581025"/>
                <a:gd name="connsiteX12" fmla="*/ 95250 w 569118"/>
                <a:gd name="connsiteY12" fmla="*/ 538162 h 581025"/>
                <a:gd name="connsiteX13" fmla="*/ 102393 w 569118"/>
                <a:gd name="connsiteY13" fmla="*/ 511969 h 581025"/>
                <a:gd name="connsiteX14" fmla="*/ 230981 w 569118"/>
                <a:gd name="connsiteY14" fmla="*/ 581025 h 581025"/>
                <a:gd name="connsiteX15" fmla="*/ 373856 w 569118"/>
                <a:gd name="connsiteY15" fmla="*/ 471487 h 581025"/>
                <a:gd name="connsiteX16" fmla="*/ 400050 w 569118"/>
                <a:gd name="connsiteY16" fmla="*/ 461962 h 581025"/>
                <a:gd name="connsiteX17" fmla="*/ 431006 w 569118"/>
                <a:gd name="connsiteY17" fmla="*/ 459581 h 581025"/>
                <a:gd name="connsiteX18" fmla="*/ 445293 w 569118"/>
                <a:gd name="connsiteY18" fmla="*/ 478631 h 581025"/>
                <a:gd name="connsiteX19" fmla="*/ 447675 w 569118"/>
                <a:gd name="connsiteY19" fmla="*/ 485775 h 581025"/>
                <a:gd name="connsiteX20" fmla="*/ 533400 w 569118"/>
                <a:gd name="connsiteY20" fmla="*/ 490537 h 581025"/>
                <a:gd name="connsiteX21" fmla="*/ 569118 w 569118"/>
                <a:gd name="connsiteY21" fmla="*/ 461962 h 581025"/>
                <a:gd name="connsiteX22" fmla="*/ 459581 w 569118"/>
                <a:gd name="connsiteY22" fmla="*/ 228600 h 581025"/>
                <a:gd name="connsiteX23" fmla="*/ 416718 w 569118"/>
                <a:gd name="connsiteY23" fmla="*/ 157162 h 581025"/>
                <a:gd name="connsiteX24" fmla="*/ 397668 w 569118"/>
                <a:gd name="connsiteY24" fmla="*/ 138112 h 581025"/>
                <a:gd name="connsiteX25" fmla="*/ 376237 w 569118"/>
                <a:gd name="connsiteY25" fmla="*/ 126206 h 581025"/>
                <a:gd name="connsiteX26" fmla="*/ 388143 w 569118"/>
                <a:gd name="connsiteY26" fmla="*/ 52387 h 581025"/>
                <a:gd name="connsiteX27" fmla="*/ 388143 w 569118"/>
                <a:gd name="connsiteY27" fmla="*/ 38100 h 581025"/>
                <a:gd name="connsiteX28" fmla="*/ 371474 w 569118"/>
                <a:gd name="connsiteY28" fmla="*/ 0 h 58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9118" h="581025">
                  <a:moveTo>
                    <a:pt x="371474" y="0"/>
                  </a:moveTo>
                  <a:lnTo>
                    <a:pt x="188119" y="252412"/>
                  </a:lnTo>
                  <a:cubicBezTo>
                    <a:pt x="173831" y="258762"/>
                    <a:pt x="164305" y="264318"/>
                    <a:pt x="142874" y="266699"/>
                  </a:cubicBezTo>
                  <a:cubicBezTo>
                    <a:pt x="121443" y="269080"/>
                    <a:pt x="88106" y="268287"/>
                    <a:pt x="59531" y="266700"/>
                  </a:cubicBezTo>
                  <a:lnTo>
                    <a:pt x="26193" y="300037"/>
                  </a:lnTo>
                  <a:lnTo>
                    <a:pt x="26193" y="330994"/>
                  </a:lnTo>
                  <a:lnTo>
                    <a:pt x="0" y="361950"/>
                  </a:lnTo>
                  <a:lnTo>
                    <a:pt x="19050" y="438150"/>
                  </a:lnTo>
                  <a:lnTo>
                    <a:pt x="2381" y="459581"/>
                  </a:lnTo>
                  <a:lnTo>
                    <a:pt x="7143" y="495300"/>
                  </a:lnTo>
                  <a:lnTo>
                    <a:pt x="30956" y="511969"/>
                  </a:lnTo>
                  <a:lnTo>
                    <a:pt x="69056" y="509587"/>
                  </a:lnTo>
                  <a:lnTo>
                    <a:pt x="95250" y="538162"/>
                  </a:lnTo>
                  <a:lnTo>
                    <a:pt x="102393" y="511969"/>
                  </a:lnTo>
                  <a:lnTo>
                    <a:pt x="230981" y="581025"/>
                  </a:lnTo>
                  <a:lnTo>
                    <a:pt x="373856" y="471487"/>
                  </a:lnTo>
                  <a:lnTo>
                    <a:pt x="400050" y="461962"/>
                  </a:lnTo>
                  <a:lnTo>
                    <a:pt x="431006" y="459581"/>
                  </a:lnTo>
                  <a:lnTo>
                    <a:pt x="445293" y="478631"/>
                  </a:lnTo>
                  <a:lnTo>
                    <a:pt x="447675" y="485775"/>
                  </a:lnTo>
                  <a:lnTo>
                    <a:pt x="533400" y="490537"/>
                  </a:lnTo>
                  <a:lnTo>
                    <a:pt x="569118" y="461962"/>
                  </a:lnTo>
                  <a:lnTo>
                    <a:pt x="459581" y="228600"/>
                  </a:lnTo>
                  <a:lnTo>
                    <a:pt x="416718" y="157162"/>
                  </a:lnTo>
                  <a:lnTo>
                    <a:pt x="397668" y="138112"/>
                  </a:lnTo>
                  <a:lnTo>
                    <a:pt x="376237" y="126206"/>
                  </a:lnTo>
                  <a:lnTo>
                    <a:pt x="388143" y="52387"/>
                  </a:lnTo>
                  <a:lnTo>
                    <a:pt x="388143" y="38100"/>
                  </a:lnTo>
                  <a:lnTo>
                    <a:pt x="371474" y="0"/>
                  </a:lnTo>
                  <a:close/>
                </a:path>
              </a:pathLst>
            </a:cu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27" name="表 26"/>
          <p:cNvGraphicFramePr>
            <a:graphicFrameLocks noGrp="1"/>
          </p:cNvGraphicFramePr>
          <p:nvPr>
            <p:extLst>
              <p:ext uri="{D42A27DB-BD31-4B8C-83A1-F6EECF244321}">
                <p14:modId xmlns:p14="http://schemas.microsoft.com/office/powerpoint/2010/main" val="1225724110"/>
              </p:ext>
            </p:extLst>
          </p:nvPr>
        </p:nvGraphicFramePr>
        <p:xfrm>
          <a:off x="241157" y="1303999"/>
          <a:ext cx="4942477" cy="3331854"/>
        </p:xfrm>
        <a:graphic>
          <a:graphicData uri="http://schemas.openxmlformats.org/drawingml/2006/table">
            <a:tbl>
              <a:tblPr firstRow="1" bandRow="1">
                <a:tableStyleId>{93296810-A885-4BE3-A3E7-6D5BEEA58F35}</a:tableStyleId>
              </a:tblPr>
              <a:tblGrid>
                <a:gridCol w="1910873">
                  <a:extLst>
                    <a:ext uri="{9D8B030D-6E8A-4147-A177-3AD203B41FA5}">
                      <a16:colId xmlns:a16="http://schemas.microsoft.com/office/drawing/2014/main" val="4267518942"/>
                    </a:ext>
                  </a:extLst>
                </a:gridCol>
                <a:gridCol w="3031604">
                  <a:extLst>
                    <a:ext uri="{9D8B030D-6E8A-4147-A177-3AD203B41FA5}">
                      <a16:colId xmlns:a16="http://schemas.microsoft.com/office/drawing/2014/main" val="1961053730"/>
                    </a:ext>
                  </a:extLst>
                </a:gridCol>
              </a:tblGrid>
              <a:tr h="438402">
                <a:tc>
                  <a:txBody>
                    <a:bodyPr/>
                    <a:lstStyle/>
                    <a:p>
                      <a:pPr algn="ctr"/>
                      <a:r>
                        <a:rPr kumimoji="1" lang="ja-JP" altLang="en-US" sz="1800" dirty="0" smtClean="0"/>
                        <a:t>年度</a:t>
                      </a:r>
                      <a:endParaRPr kumimoji="1" lang="ja-JP" altLang="en-US" sz="1800" dirty="0"/>
                    </a:p>
                  </a:txBody>
                  <a:tcPr anchor="ctr">
                    <a:lnL w="12700" cap="flat" cmpd="sng" algn="ctr">
                      <a:noFill/>
                      <a:prstDash val="solid"/>
                      <a:round/>
                      <a:headEnd type="none" w="med" len="med"/>
                      <a:tailEnd type="none" w="med" len="med"/>
                    </a:lnL>
                  </a:tcPr>
                </a:tc>
                <a:tc>
                  <a:txBody>
                    <a:bodyPr/>
                    <a:lstStyle/>
                    <a:p>
                      <a:pPr algn="ctr"/>
                      <a:r>
                        <a:rPr kumimoji="1" lang="ja-JP" altLang="en-US" sz="1800" dirty="0" smtClean="0"/>
                        <a:t>選定状況</a:t>
                      </a:r>
                      <a:endParaRPr kumimoji="1" lang="ja-JP" altLang="en-US" sz="1800" dirty="0"/>
                    </a:p>
                  </a:txBody>
                  <a:tcPr anchor="ctr"/>
                </a:tc>
                <a:extLst>
                  <a:ext uri="{0D108BD9-81ED-4DB2-BD59-A6C34878D82A}">
                    <a16:rowId xmlns:a16="http://schemas.microsoft.com/office/drawing/2014/main" val="3284253506"/>
                  </a:ext>
                </a:extLst>
              </a:tr>
              <a:tr h="438402">
                <a:tc>
                  <a:txBody>
                    <a:bodyPr/>
                    <a:lstStyle/>
                    <a:p>
                      <a:pPr algn="ctr"/>
                      <a:r>
                        <a:rPr kumimoji="1" lang="en-US" altLang="ja-JP" sz="1800" dirty="0" smtClean="0"/>
                        <a:t>2018</a:t>
                      </a:r>
                      <a:r>
                        <a:rPr kumimoji="1" lang="ja-JP" altLang="en-US" sz="1800" dirty="0" smtClean="0"/>
                        <a:t>年度</a:t>
                      </a:r>
                      <a:endParaRPr kumimoji="1" lang="ja-JP" altLang="en-US" sz="1800" dirty="0"/>
                    </a:p>
                  </a:txBody>
                  <a:tcPr anchor="ctr">
                    <a:lnL w="12700" cap="flat" cmpd="sng" algn="ctr">
                      <a:noFill/>
                      <a:prstDash val="solid"/>
                      <a:round/>
                      <a:headEnd type="none" w="med" len="med"/>
                      <a:tailEnd type="none" w="med" len="med"/>
                    </a:lnL>
                  </a:tcPr>
                </a:tc>
                <a:tc>
                  <a:txBody>
                    <a:bodyPr/>
                    <a:lstStyle/>
                    <a:p>
                      <a:r>
                        <a:rPr kumimoji="1" lang="ja-JP" altLang="en-US" sz="1800" dirty="0" smtClean="0"/>
                        <a:t>堺市</a:t>
                      </a:r>
                      <a:endParaRPr kumimoji="1" lang="ja-JP" altLang="en-US" sz="1800" dirty="0"/>
                    </a:p>
                  </a:txBody>
                  <a:tcPr anchor="ctr"/>
                </a:tc>
                <a:extLst>
                  <a:ext uri="{0D108BD9-81ED-4DB2-BD59-A6C34878D82A}">
                    <a16:rowId xmlns:a16="http://schemas.microsoft.com/office/drawing/2014/main" val="420203725"/>
                  </a:ext>
                </a:extLst>
              </a:tr>
              <a:tr h="701442">
                <a:tc rowSpan="3">
                  <a:txBody>
                    <a:bodyPr/>
                    <a:lstStyle/>
                    <a:p>
                      <a:pPr algn="ctr"/>
                      <a:r>
                        <a:rPr kumimoji="1" lang="en-US" altLang="ja-JP" sz="1800" dirty="0" smtClean="0"/>
                        <a:t>2020</a:t>
                      </a:r>
                      <a:r>
                        <a:rPr kumimoji="1" lang="ja-JP" altLang="en-US" sz="1800" dirty="0" smtClean="0"/>
                        <a:t>年度</a:t>
                      </a:r>
                      <a:endParaRPr kumimoji="1" lang="ja-JP" altLang="en-US" sz="1800" dirty="0"/>
                    </a:p>
                  </a:txBody>
                  <a:tcPr anchor="ctr">
                    <a:lnL w="12700" cap="flat" cmpd="sng" algn="ctr">
                      <a:noFill/>
                      <a:prstDash val="solid"/>
                      <a:round/>
                      <a:headEnd type="none" w="med" len="med"/>
                      <a:tailEnd type="none" w="med" len="med"/>
                    </a:lnL>
                  </a:tcPr>
                </a:tc>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800" dirty="0" smtClean="0"/>
                        <a:t>大阪府・大阪市（共同）</a:t>
                      </a:r>
                      <a:endParaRPr kumimoji="1" lang="en-US" altLang="ja-JP" sz="1800" dirty="0" smtClean="0"/>
                    </a:p>
                  </a:txBody>
                  <a:tcPr anchor="ctr"/>
                </a:tc>
                <a:extLst>
                  <a:ext uri="{0D108BD9-81ED-4DB2-BD59-A6C34878D82A}">
                    <a16:rowId xmlns:a16="http://schemas.microsoft.com/office/drawing/2014/main" val="4104586814"/>
                  </a:ext>
                </a:extLst>
              </a:tr>
              <a:tr h="438402">
                <a:tc vMerge="1">
                  <a:txBody>
                    <a:bodyPr/>
                    <a:lstStyle/>
                    <a:p>
                      <a:endParaRPr kumimoji="1" lang="ja-JP" altLang="en-US" sz="900" dirty="0"/>
                    </a:p>
                  </a:txBody>
                  <a:tcPr>
                    <a:lnL w="12700" cap="flat" cmpd="sng" algn="ctr">
                      <a:solidFill>
                        <a:schemeClr val="tx1"/>
                      </a:solidFill>
                      <a:prstDash val="solid"/>
                      <a:round/>
                      <a:headEnd type="none" w="med" len="med"/>
                      <a:tailEnd type="none" w="med" len="med"/>
                    </a:lnL>
                  </a:tcPr>
                </a:tc>
                <a:tc>
                  <a:txBody>
                    <a:bodyPr/>
                    <a:lstStyle/>
                    <a:p>
                      <a:r>
                        <a:rPr kumimoji="1" lang="ja-JP" altLang="en-US" sz="1800" dirty="0" smtClean="0"/>
                        <a:t>豊中市</a:t>
                      </a:r>
                      <a:endParaRPr kumimoji="1" lang="ja-JP" altLang="en-US" sz="1800" dirty="0"/>
                    </a:p>
                  </a:txBody>
                  <a:tcPr anchor="ctr"/>
                </a:tc>
                <a:extLst>
                  <a:ext uri="{0D108BD9-81ED-4DB2-BD59-A6C34878D82A}">
                    <a16:rowId xmlns:a16="http://schemas.microsoft.com/office/drawing/2014/main" val="116284434"/>
                  </a:ext>
                </a:extLst>
              </a:tr>
              <a:tr h="438402">
                <a:tc vMerge="1">
                  <a:txBody>
                    <a:bodyPr/>
                    <a:lstStyle/>
                    <a:p>
                      <a:endParaRPr kumimoji="1" lang="ja-JP" altLang="en-US" sz="900" dirty="0"/>
                    </a:p>
                  </a:txBody>
                  <a:tcPr>
                    <a:lnL w="12700" cap="flat" cmpd="sng" algn="ctr">
                      <a:solidFill>
                        <a:schemeClr val="tx1"/>
                      </a:solidFill>
                      <a:prstDash val="solid"/>
                      <a:round/>
                      <a:headEnd type="none" w="med" len="med"/>
                      <a:tailEnd type="none" w="med" len="med"/>
                    </a:lnL>
                  </a:tcPr>
                </a:tc>
                <a:tc>
                  <a:txBody>
                    <a:bodyPr/>
                    <a:lstStyle/>
                    <a:p>
                      <a:r>
                        <a:rPr kumimoji="1" lang="ja-JP" altLang="en-US" sz="1800" dirty="0" smtClean="0"/>
                        <a:t>富田林市</a:t>
                      </a:r>
                      <a:endParaRPr kumimoji="1" lang="ja-JP" altLang="en-US" sz="1800" dirty="0"/>
                    </a:p>
                  </a:txBody>
                  <a:tcPr anchor="ctr"/>
                </a:tc>
                <a:extLst>
                  <a:ext uri="{0D108BD9-81ED-4DB2-BD59-A6C34878D82A}">
                    <a16:rowId xmlns:a16="http://schemas.microsoft.com/office/drawing/2014/main" val="1369292023"/>
                  </a:ext>
                </a:extLst>
              </a:tr>
              <a:tr h="438402">
                <a:tc>
                  <a:txBody>
                    <a:bodyPr/>
                    <a:lstStyle/>
                    <a:p>
                      <a:pPr algn="ctr"/>
                      <a:r>
                        <a:rPr kumimoji="1" lang="en-US" altLang="ja-JP" sz="1800" dirty="0" smtClean="0"/>
                        <a:t>2021</a:t>
                      </a:r>
                      <a:r>
                        <a:rPr kumimoji="1" lang="ja-JP" altLang="en-US" sz="1800" dirty="0" smtClean="0"/>
                        <a:t>年度</a:t>
                      </a:r>
                      <a:endParaRPr kumimoji="1" lang="ja-JP" altLang="en-US" sz="1800" dirty="0"/>
                    </a:p>
                  </a:txBody>
                  <a:tcPr anchor="ctr">
                    <a:lnL w="12700" cap="flat" cmpd="sng" algn="ctr">
                      <a:noFill/>
                      <a:prstDash val="solid"/>
                      <a:round/>
                      <a:headEnd type="none" w="med" len="med"/>
                      <a:tailEnd type="none" w="med" len="med"/>
                    </a:lnL>
                  </a:tcPr>
                </a:tc>
                <a:tc>
                  <a:txBody>
                    <a:bodyPr/>
                    <a:lstStyle/>
                    <a:p>
                      <a:r>
                        <a:rPr kumimoji="1" lang="ja-JP" altLang="en-US" sz="1800" dirty="0" smtClean="0"/>
                        <a:t>能勢町</a:t>
                      </a:r>
                      <a:endParaRPr kumimoji="1" lang="ja-JP" altLang="en-US" sz="1800" dirty="0"/>
                    </a:p>
                  </a:txBody>
                  <a:tcPr anchor="ctr"/>
                </a:tc>
                <a:extLst>
                  <a:ext uri="{0D108BD9-81ED-4DB2-BD59-A6C34878D82A}">
                    <a16:rowId xmlns:a16="http://schemas.microsoft.com/office/drawing/2014/main" val="2149877386"/>
                  </a:ext>
                </a:extLst>
              </a:tr>
              <a:tr h="438402">
                <a:tc>
                  <a:txBody>
                    <a:bodyPr/>
                    <a:lstStyle/>
                    <a:p>
                      <a:pPr algn="ctr"/>
                      <a:r>
                        <a:rPr kumimoji="1" lang="en-US" altLang="ja-JP" sz="1800" dirty="0" smtClean="0"/>
                        <a:t>2022</a:t>
                      </a:r>
                      <a:r>
                        <a:rPr kumimoji="1" lang="ja-JP" altLang="en-US" sz="1800" dirty="0" smtClean="0"/>
                        <a:t>年度</a:t>
                      </a:r>
                      <a:endParaRPr kumimoji="1" lang="ja-JP" altLang="en-US" sz="1800" dirty="0"/>
                    </a:p>
                  </a:txBody>
                  <a:tcPr anchor="ctr">
                    <a:lnL w="12700" cap="flat" cmpd="sng" algn="ctr">
                      <a:noFill/>
                      <a:prstDash val="solid"/>
                      <a:round/>
                      <a:headEnd type="none" w="med" len="med"/>
                      <a:tailEnd type="none" w="med" len="med"/>
                    </a:lnL>
                  </a:tcPr>
                </a:tc>
                <a:tc>
                  <a:txBody>
                    <a:bodyPr/>
                    <a:lstStyle/>
                    <a:p>
                      <a:r>
                        <a:rPr kumimoji="1" lang="ja-JP" altLang="en-US" sz="1800" dirty="0" smtClean="0"/>
                        <a:t>阪南市</a:t>
                      </a:r>
                      <a:endParaRPr kumimoji="1" lang="ja-JP" altLang="en-US" sz="1800" dirty="0"/>
                    </a:p>
                  </a:txBody>
                  <a:tcPr anchor="ctr"/>
                </a:tc>
                <a:extLst>
                  <a:ext uri="{0D108BD9-81ED-4DB2-BD59-A6C34878D82A}">
                    <a16:rowId xmlns:a16="http://schemas.microsoft.com/office/drawing/2014/main" val="2869087102"/>
                  </a:ext>
                </a:extLst>
              </a:tr>
            </a:tbl>
          </a:graphicData>
        </a:graphic>
      </p:graphicFrame>
      <p:sp>
        <p:nvSpPr>
          <p:cNvPr id="28" name="正方形/長方形 27"/>
          <p:cNvSpPr/>
          <p:nvPr/>
        </p:nvSpPr>
        <p:spPr>
          <a:xfrm>
            <a:off x="5815031" y="1064084"/>
            <a:ext cx="1383291" cy="889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大阪府域の</a:t>
            </a:r>
            <a:endParaRPr kumimoji="1" lang="en-US" altLang="ja-JP" sz="1400" dirty="0" smtClean="0">
              <a:solidFill>
                <a:schemeClr val="tx1"/>
              </a:solidFill>
            </a:endParaRPr>
          </a:p>
          <a:p>
            <a:pPr algn="ctr"/>
            <a:r>
              <a:rPr kumimoji="1" lang="ja-JP" altLang="en-US" sz="1400" dirty="0" smtClean="0">
                <a:solidFill>
                  <a:schemeClr val="tx1"/>
                </a:solidFill>
              </a:rPr>
              <a:t>未来都市</a:t>
            </a:r>
            <a:endParaRPr kumimoji="1" lang="ja-JP" altLang="en-US" sz="1400" dirty="0">
              <a:solidFill>
                <a:schemeClr val="tx1"/>
              </a:solidFill>
            </a:endParaRPr>
          </a:p>
        </p:txBody>
      </p:sp>
      <p:cxnSp>
        <p:nvCxnSpPr>
          <p:cNvPr id="29" name="直線コネクタ 2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60260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14</a:t>
            </a:fld>
            <a:endParaRPr kumimoji="1" lang="ja-JP" altLang="en-US" sz="1200"/>
          </a:p>
        </p:txBody>
      </p:sp>
      <p:cxnSp>
        <p:nvCxnSpPr>
          <p:cNvPr id="51" name="直線コネクタ 5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15240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３．大阪府の</a:t>
            </a:r>
            <a:r>
              <a:rPr lang="ja-JP" altLang="en-US" sz="2400" dirty="0" smtClean="0">
                <a:latin typeface="Meiryo UI" panose="020B0604030504040204" pitchFamily="50" charset="-128"/>
                <a:ea typeface="Meiryo UI" panose="020B0604030504040204" pitchFamily="50" charset="-128"/>
              </a:rPr>
              <a:t>取り組み</a:t>
            </a:r>
            <a:r>
              <a:rPr lang="ja-JP" altLang="en-US" sz="2400" dirty="0">
                <a:latin typeface="Meiryo UI" panose="020B0604030504040204" pitchFamily="50" charset="-128"/>
                <a:ea typeface="Meiryo UI" panose="020B0604030504040204" pitchFamily="50" charset="-128"/>
              </a:rPr>
              <a:t>⑤</a:t>
            </a:r>
          </a:p>
          <a:p>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5801929"/>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a14="http://schemas.microsoft.com/office/drawing/2010/main" xmlns="">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a14="http://schemas.microsoft.com/office/drawing/2010/main" xmlns="">
                <a:solidFill>
                  <a:srgbClr val="FFFFFF"/>
                </a:solidFill>
              </a14:hiddenFill>
            </a:ext>
          </a:extLst>
        </p:spPr>
      </p:pic>
      <p:sp>
        <p:nvSpPr>
          <p:cNvPr id="57" name="角丸四角形 56"/>
          <p:cNvSpPr/>
          <p:nvPr/>
        </p:nvSpPr>
        <p:spPr>
          <a:xfrm>
            <a:off x="137220" y="2215353"/>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24855" y="3393231"/>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00279" y="3372918"/>
            <a:ext cx="7577117" cy="477054"/>
          </a:xfrm>
          <a:prstGeom prst="rect">
            <a:avLst/>
          </a:prstGeom>
        </p:spPr>
        <p:txBody>
          <a:bodyPr wrap="square">
            <a:spAutoFit/>
          </a:bodyPr>
          <a:lstStyle/>
          <a:p>
            <a:pPr lvl="0">
              <a:lnSpc>
                <a:spcPts val="3000"/>
              </a:lnSpc>
              <a:defRPr/>
            </a:pPr>
            <a:r>
              <a:rPr kumimoji="1" lang="ja-JP" altLang="en-US" sz="1600" b="1" dirty="0">
                <a:latin typeface="Meiryo UI" panose="020B0604030504040204" pitchFamily="50" charset="-128"/>
                <a:ea typeface="Meiryo UI" panose="020B0604030504040204" pitchFamily="50" charset="-128"/>
              </a:rPr>
              <a:t>大阪府</a:t>
            </a:r>
            <a:r>
              <a:rPr kumimoji="1" lang="ja-JP" altLang="en-US" sz="1600" b="1" dirty="0" smtClean="0">
                <a:latin typeface="Meiryo UI" panose="020B0604030504040204" pitchFamily="50" charset="-128"/>
                <a:ea typeface="Meiryo UI" panose="020B0604030504040204" pitchFamily="50" charset="-128"/>
              </a:rPr>
              <a:t>ホームページ、</a:t>
            </a:r>
            <a:r>
              <a:rPr kumimoji="1" lang="ja-JP" altLang="en-US" sz="1600" b="1" dirty="0" smtClean="0">
                <a:solidFill>
                  <a:prstClr val="black"/>
                </a:solidFill>
                <a:latin typeface="Meiryo UI" panose="020B0604030504040204" pitchFamily="50" charset="-128"/>
                <a:ea typeface="Meiryo UI" panose="020B0604030504040204" pitchFamily="50" charset="-128"/>
              </a:rPr>
              <a:t>大阪府</a:t>
            </a:r>
            <a:r>
              <a:rPr kumimoji="1" lang="en-US" altLang="ja-JP" sz="1600" b="1" dirty="0">
                <a:solidFill>
                  <a:prstClr val="black"/>
                </a:solidFill>
                <a:latin typeface="Meiryo UI" panose="020B0604030504040204" pitchFamily="50" charset="-128"/>
                <a:ea typeface="Meiryo UI" panose="020B0604030504040204" pitchFamily="50" charset="-128"/>
              </a:rPr>
              <a:t>SDGs【</a:t>
            </a:r>
            <a:r>
              <a:rPr kumimoji="1" lang="ja-JP" altLang="en-US" sz="1600" b="1" dirty="0">
                <a:solidFill>
                  <a:prstClr val="black"/>
                </a:solidFill>
                <a:latin typeface="Meiryo UI" panose="020B0604030504040204" pitchFamily="50" charset="-128"/>
                <a:ea typeface="Meiryo UI" panose="020B0604030504040204" pitchFamily="50" charset="-128"/>
              </a:rPr>
              <a:t>公式</a:t>
            </a:r>
            <a:r>
              <a:rPr kumimoji="1" lang="en-US" altLang="ja-JP" sz="16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137220" y="281178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1542376" y="2826701"/>
            <a:ext cx="7083032" cy="477054"/>
          </a:xfrm>
          <a:prstGeom prst="rect">
            <a:avLst/>
          </a:prstGeom>
        </p:spPr>
        <p:txBody>
          <a:bodyPr wrap="square">
            <a:spAutoFit/>
          </a:bodyPr>
          <a:lstStyle/>
          <a:p>
            <a:pPr lvl="0">
              <a:lnSpc>
                <a:spcPts val="3000"/>
              </a:lnSpc>
              <a:defRPr/>
            </a:pPr>
            <a:r>
              <a:rPr kumimoji="1" lang="en-US" altLang="ja-JP" sz="1600" b="1" dirty="0">
                <a:latin typeface="Meiryo UI" panose="020B0604030504040204" pitchFamily="50" charset="-128"/>
                <a:ea typeface="Meiryo UI" panose="020B0604030504040204" pitchFamily="50" charset="-128"/>
              </a:rPr>
              <a:t>SDGs</a:t>
            </a:r>
            <a:r>
              <a:rPr kumimoji="1" lang="ja-JP" altLang="en-US" sz="1600" b="1" dirty="0">
                <a:latin typeface="Meiryo UI" panose="020B0604030504040204" pitchFamily="50" charset="-128"/>
                <a:ea typeface="Meiryo UI" panose="020B0604030504040204" pitchFamily="50" charset="-128"/>
              </a:rPr>
              <a:t>の達成に向けた</a:t>
            </a:r>
            <a:r>
              <a:rPr kumimoji="1" lang="ja-JP" altLang="en-US" sz="1600" b="1" dirty="0" smtClean="0">
                <a:latin typeface="Meiryo UI" panose="020B0604030504040204" pitchFamily="50" charset="-128"/>
                <a:ea typeface="Meiryo UI" panose="020B0604030504040204" pitchFamily="50" charset="-128"/>
              </a:rPr>
              <a:t>取組み、</a:t>
            </a:r>
            <a:r>
              <a:rPr kumimoji="1" lang="ja-JP" altLang="en-US" sz="1600" b="1" dirty="0" smtClean="0">
                <a:solidFill>
                  <a:prstClr val="black"/>
                </a:solidFill>
                <a:latin typeface="Meiryo UI" panose="020B0604030504040204" pitchFamily="50" charset="-128"/>
                <a:ea typeface="Meiryo UI" panose="020B0604030504040204" pitchFamily="50" charset="-128"/>
              </a:rPr>
              <a:t>関連</a:t>
            </a:r>
            <a:r>
              <a:rPr kumimoji="1" lang="ja-JP" altLang="en-US" sz="1600" b="1" dirty="0">
                <a:solidFill>
                  <a:prstClr val="black"/>
                </a:solidFill>
                <a:latin typeface="Meiryo UI" panose="020B0604030504040204" pitchFamily="50" charset="-128"/>
                <a:ea typeface="Meiryo UI" panose="020B0604030504040204" pitchFamily="50" charset="-128"/>
              </a:rPr>
              <a:t>するゴール</a:t>
            </a:r>
            <a:endParaRPr kumimoji="1" lang="en-US" altLang="ja-JP" sz="16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25811" y="2148176"/>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16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32" name="正方形/長方形 31"/>
          <p:cNvSpPr/>
          <p:nvPr/>
        </p:nvSpPr>
        <p:spPr>
          <a:xfrm>
            <a:off x="189585" y="972722"/>
            <a:ext cx="9635098" cy="118204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b="1" dirty="0" smtClean="0">
                <a:solidFill>
                  <a:schemeClr val="tx1"/>
                </a:solidFill>
                <a:latin typeface="Meiryo UI" panose="020B0604030504040204" pitchFamily="50" charset="-128"/>
                <a:ea typeface="Meiryo UI" panose="020B0604030504040204" pitchFamily="50" charset="-128"/>
              </a:rPr>
              <a:t>府</a:t>
            </a:r>
            <a:r>
              <a:rPr lang="ja-JP" altLang="en-US" b="1" dirty="0">
                <a:solidFill>
                  <a:schemeClr val="tx1"/>
                </a:solidFill>
                <a:latin typeface="Meiryo UI" panose="020B0604030504040204" pitchFamily="50" charset="-128"/>
                <a:ea typeface="Meiryo UI" panose="020B0604030504040204" pitchFamily="50" charset="-128"/>
              </a:rPr>
              <a:t>⺠や府内企業・団体などあらゆるステークホルダーに </a:t>
            </a:r>
            <a:r>
              <a:rPr lang="en-US" altLang="ja-JP" b="1" dirty="0">
                <a:solidFill>
                  <a:schemeClr val="tx1"/>
                </a:solidFill>
                <a:latin typeface="Meiryo UI" panose="020B0604030504040204" pitchFamily="50" charset="-128"/>
                <a:ea typeface="Meiryo UI" panose="020B0604030504040204" pitchFamily="50" charset="-128"/>
              </a:rPr>
              <a:t>SDGs </a:t>
            </a:r>
            <a:r>
              <a:rPr lang="ja-JP" altLang="en-US" b="1" dirty="0" smtClean="0">
                <a:solidFill>
                  <a:schemeClr val="tx1"/>
                </a:solidFill>
                <a:latin typeface="Meiryo UI" panose="020B0604030504040204" pitchFamily="50" charset="-128"/>
                <a:ea typeface="Meiryo UI" panose="020B0604030504040204" pitchFamily="50" charset="-128"/>
              </a:rPr>
              <a:t>を知って</a:t>
            </a:r>
            <a:r>
              <a:rPr lang="ja-JP" altLang="en-US" b="1" dirty="0">
                <a:solidFill>
                  <a:schemeClr val="tx1"/>
                </a:solidFill>
                <a:latin typeface="Meiryo UI" panose="020B0604030504040204" pitchFamily="50" charset="-128"/>
                <a:ea typeface="Meiryo UI" panose="020B0604030504040204" pitchFamily="50" charset="-128"/>
              </a:rPr>
              <a:t>もらい、具体的な⾏動につなげるために策定</a:t>
            </a:r>
            <a:r>
              <a:rPr lang="ja-JP" altLang="en-US" dirty="0">
                <a:solidFill>
                  <a:schemeClr val="tx1"/>
                </a:solidFill>
                <a:latin typeface="Meiryo UI" panose="020B0604030504040204" pitchFamily="50" charset="-128"/>
                <a:ea typeface="Meiryo UI" panose="020B0604030504040204" pitchFamily="50" charset="-128"/>
              </a:rPr>
              <a:t>した「大阪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動憲章」の趣旨に沿って、自ら</a:t>
            </a:r>
            <a:r>
              <a:rPr lang="ja-JP" altLang="en-US" dirty="0" smtClean="0">
                <a:solidFill>
                  <a:schemeClr val="tx1"/>
                </a:solidFill>
                <a:latin typeface="Meiryo UI" panose="020B0604030504040204" pitchFamily="50" charset="-128"/>
                <a:ea typeface="Meiryo UI" panose="020B0604030504040204" pitchFamily="50" charset="-128"/>
              </a:rPr>
              <a:t>が⾏</a:t>
            </a:r>
            <a:r>
              <a:rPr lang="ja-JP" altLang="en-US" dirty="0" err="1">
                <a:solidFill>
                  <a:schemeClr val="tx1"/>
                </a:solidFill>
                <a:latin typeface="Meiryo UI" panose="020B0604030504040204" pitchFamily="50" charset="-128"/>
                <a:ea typeface="Meiryo UI" panose="020B0604030504040204" pitchFamily="50" charset="-128"/>
              </a:rPr>
              <a:t>う</a:t>
            </a:r>
            <a:r>
              <a:rPr lang="ja-JP" altLang="en-US" dirty="0">
                <a:solidFill>
                  <a:schemeClr val="tx1"/>
                </a:solidFill>
                <a:latin typeface="Meiryo UI" panose="020B0604030504040204" pitchFamily="50" charset="-128"/>
                <a:ea typeface="Meiryo UI" panose="020B0604030504040204" pitchFamily="50" charset="-128"/>
              </a:rPr>
              <a:t> </a:t>
            </a:r>
            <a:r>
              <a:rPr lang="en-US" altLang="ja-JP" dirty="0">
                <a:solidFill>
                  <a:schemeClr val="tx1"/>
                </a:solidFill>
                <a:latin typeface="Meiryo UI" panose="020B0604030504040204" pitchFamily="50" charset="-128"/>
                <a:ea typeface="Meiryo UI" panose="020B0604030504040204" pitchFamily="50" charset="-128"/>
              </a:rPr>
              <a:t>SDGs </a:t>
            </a:r>
            <a:r>
              <a:rPr lang="ja-JP" altLang="en-US"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dirty="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15240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３．大阪府の</a:t>
            </a:r>
            <a:r>
              <a:rPr lang="ja-JP" altLang="en-US" sz="2400" dirty="0" smtClean="0">
                <a:latin typeface="Meiryo UI" panose="020B0604030504040204" pitchFamily="50" charset="-128"/>
                <a:ea typeface="Meiryo UI" panose="020B0604030504040204" pitchFamily="50" charset="-128"/>
              </a:rPr>
              <a:t>取り組み</a:t>
            </a:r>
            <a:r>
              <a:rPr lang="ja-JP" altLang="en-US" sz="2400" dirty="0">
                <a:latin typeface="Meiryo UI" panose="020B0604030504040204" pitchFamily="50" charset="-128"/>
                <a:ea typeface="Meiryo UI" panose="020B0604030504040204" pitchFamily="50" charset="-128"/>
              </a:rPr>
              <a:t>⑥</a:t>
            </a:r>
          </a:p>
          <a:p>
            <a:endParaRPr kumimoji="1" lang="ja-JP" altLang="en-US" sz="2800" dirty="0">
              <a:latin typeface="Meiryo UI" panose="020B0604030504040204" pitchFamily="50" charset="-128"/>
              <a:ea typeface="Meiryo UI" panose="020B0604030504040204" pitchFamily="50" charset="-128"/>
            </a:endParaRPr>
          </a:p>
        </p:txBody>
      </p:sp>
      <p:sp>
        <p:nvSpPr>
          <p:cNvPr id="30" name="正方形/長方形 29"/>
          <p:cNvSpPr/>
          <p:nvPr/>
        </p:nvSpPr>
        <p:spPr>
          <a:xfrm>
            <a:off x="82347" y="715965"/>
            <a:ext cx="7342334" cy="297517"/>
          </a:xfrm>
          <a:prstGeom prst="rect">
            <a:avLst/>
          </a:prstGeom>
          <a:noFill/>
        </p:spPr>
        <p:txBody>
          <a:bodyPr wrap="square">
            <a:spAutoFit/>
          </a:bodyPr>
          <a:lstStyle/>
          <a:p>
            <a:pPr marL="174625" indent="-174625">
              <a:lnSpc>
                <a:spcPts val="1600"/>
              </a:lnSpc>
            </a:pPr>
            <a:r>
              <a:rPr lang="ja-JP" altLang="en-US" sz="2400" b="1" dirty="0" smtClean="0">
                <a:latin typeface="Meiryo UI" panose="020B0604030504040204" pitchFamily="50" charset="-128"/>
                <a:ea typeface="Meiryo UI" panose="020B0604030504040204" pitchFamily="50" charset="-128"/>
              </a:rPr>
              <a:t>〇</a:t>
            </a:r>
            <a:r>
              <a:rPr lang="ja-JP" altLang="en-US" sz="2400" b="1" dirty="0">
                <a:latin typeface="Meiryo UI" panose="020B0604030504040204" pitchFamily="50" charset="-128"/>
                <a:ea typeface="Meiryo UI" panose="020B0604030504040204" pitchFamily="50" charset="-128"/>
              </a:rPr>
              <a:t>私</a:t>
            </a:r>
            <a:r>
              <a:rPr lang="ja-JP" altLang="en-US" sz="2400" b="1" dirty="0" smtClean="0">
                <a:latin typeface="Meiryo UI" panose="020B0604030504040204" pitchFamily="50" charset="-128"/>
                <a:ea typeface="Meiryo UI" panose="020B0604030504040204" pitchFamily="50" charset="-128"/>
              </a:rPr>
              <a:t>の</a:t>
            </a:r>
            <a:r>
              <a:rPr lang="en-US" altLang="ja-JP" sz="2400" b="1" dirty="0" smtClean="0">
                <a:latin typeface="Meiryo UI" panose="020B0604030504040204" pitchFamily="50" charset="-128"/>
                <a:ea typeface="Meiryo UI" panose="020B0604030504040204" pitchFamily="50" charset="-128"/>
              </a:rPr>
              <a:t>SDGs</a:t>
            </a:r>
            <a:r>
              <a:rPr lang="ja-JP" altLang="en-US" sz="2400" b="1" dirty="0" smtClean="0">
                <a:latin typeface="Meiryo UI" panose="020B0604030504040204" pitchFamily="50" charset="-128"/>
                <a:ea typeface="Meiryo UI" panose="020B0604030504040204" pitchFamily="50" charset="-128"/>
              </a:rPr>
              <a:t>宣言プロジェクトの開始（</a:t>
            </a:r>
            <a:r>
              <a:rPr lang="ja-JP" altLang="en-US" sz="2400" b="1" dirty="0">
                <a:latin typeface="Meiryo UI" panose="020B0604030504040204" pitchFamily="50" charset="-128"/>
                <a:ea typeface="Meiryo UI" panose="020B0604030504040204" pitchFamily="50" charset="-128"/>
              </a:rPr>
              <a:t>令和</a:t>
            </a:r>
            <a:r>
              <a:rPr lang="ja-JP" altLang="en-US" sz="2400" b="1" dirty="0" smtClean="0">
                <a:latin typeface="Meiryo UI" panose="020B0604030504040204" pitchFamily="50" charset="-128"/>
                <a:ea typeface="Meiryo UI" panose="020B0604030504040204" pitchFamily="50" charset="-128"/>
              </a:rPr>
              <a:t>３年２月</a:t>
            </a:r>
            <a:r>
              <a:rPr lang="ja-JP" altLang="en-US" sz="2400" b="1" dirty="0">
                <a:latin typeface="Meiryo UI" panose="020B0604030504040204" pitchFamily="50" charset="-128"/>
                <a:ea typeface="Meiryo UI" panose="020B0604030504040204" pitchFamily="50" charset="-128"/>
              </a:rPr>
              <a:t>）</a:t>
            </a:r>
            <a:endParaRPr lang="en-US" altLang="ja-JP" sz="2400" b="1" dirty="0">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3181680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52400" y="975405"/>
            <a:ext cx="9473846" cy="850233"/>
          </a:xfrm>
          <a:prstGeom prst="roundRect">
            <a:avLst>
              <a:gd name="adj" fmla="val 1048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dirty="0" smtClean="0">
                <a:solidFill>
                  <a:schemeClr val="tx1"/>
                </a:solidFill>
                <a:latin typeface="Meiryo UI" panose="020B0604030504040204" pitchFamily="50" charset="-128"/>
                <a:ea typeface="Meiryo UI" panose="020B0604030504040204" pitchFamily="50" charset="-128"/>
              </a:rPr>
              <a:t>大阪</a:t>
            </a:r>
            <a:r>
              <a:rPr lang="ja-JP" altLang="en-US" sz="1600" dirty="0">
                <a:solidFill>
                  <a:schemeClr val="tx1"/>
                </a:solidFill>
                <a:latin typeface="Meiryo UI" panose="020B0604030504040204" pitchFamily="50" charset="-128"/>
                <a:ea typeface="Meiryo UI" panose="020B0604030504040204" pitchFamily="50" charset="-128"/>
              </a:rPr>
              <a:t>商工会議所と連携し</a:t>
            </a:r>
            <a:r>
              <a:rPr lang="ja-JP" altLang="en-US" sz="1600" dirty="0" smtClean="0">
                <a:solidFill>
                  <a:schemeClr val="tx1"/>
                </a:solidFill>
                <a:latin typeface="Meiryo UI" panose="020B0604030504040204" pitchFamily="50" charset="-128"/>
                <a:ea typeface="Meiryo UI" panose="020B0604030504040204" pitchFamily="50" charset="-128"/>
              </a:rPr>
              <a:t>、カーボンニュートラルをテーマに、府内</a:t>
            </a:r>
            <a:r>
              <a:rPr lang="ja-JP" altLang="en-US" sz="1600" dirty="0">
                <a:solidFill>
                  <a:schemeClr val="tx1"/>
                </a:solidFill>
                <a:latin typeface="Meiryo UI" panose="020B0604030504040204" pitchFamily="50" charset="-128"/>
                <a:ea typeface="Meiryo UI" panose="020B0604030504040204" pitchFamily="50" charset="-128"/>
              </a:rPr>
              <a:t>市町村と中小企業のマッチングイベントを</a:t>
            </a:r>
            <a:r>
              <a:rPr lang="ja-JP" altLang="en-US" sz="1600" dirty="0" smtClean="0">
                <a:solidFill>
                  <a:schemeClr val="tx1"/>
                </a:solidFill>
                <a:latin typeface="Meiryo UI" panose="020B0604030504040204" pitchFamily="50" charset="-128"/>
                <a:ea typeface="Meiryo UI" panose="020B0604030504040204" pitchFamily="50" charset="-128"/>
              </a:rPr>
              <a:t>実施。</a:t>
            </a:r>
          </a:p>
          <a:p>
            <a:r>
              <a:rPr lang="ja-JP" altLang="en-US" sz="1600" u="sng" dirty="0" smtClean="0">
                <a:solidFill>
                  <a:schemeClr val="tx1"/>
                </a:solidFill>
                <a:latin typeface="Meiryo UI" panose="020B0604030504040204" pitchFamily="50" charset="-128"/>
                <a:ea typeface="Meiryo UI" panose="020B0604030504040204" pitchFamily="50" charset="-128"/>
              </a:rPr>
              <a:t>テーマに沿って市町村が抱える課題解決を図っていただくため、はじめに市町村に課題を発表（プレゼン）いただき</a:t>
            </a:r>
            <a:r>
              <a:rPr lang="ja-JP" altLang="en-US" sz="1600" dirty="0" smtClean="0">
                <a:solidFill>
                  <a:schemeClr val="tx1"/>
                </a:solidFill>
                <a:latin typeface="Meiryo UI" panose="020B0604030504040204" pitchFamily="50" charset="-128"/>
                <a:ea typeface="Meiryo UI" panose="020B0604030504040204" pitchFamily="50" charset="-128"/>
              </a:rPr>
              <a:t>、その課題解決に向け、</a:t>
            </a:r>
            <a:r>
              <a:rPr lang="ja-JP" altLang="en-US" sz="1600" u="sng" dirty="0" smtClean="0">
                <a:solidFill>
                  <a:schemeClr val="tx1"/>
                </a:solidFill>
                <a:latin typeface="Meiryo UI" panose="020B0604030504040204" pitchFamily="50" charset="-128"/>
                <a:ea typeface="Meiryo UI" panose="020B0604030504040204" pitchFamily="50" charset="-128"/>
              </a:rPr>
              <a:t>ノウハウやアイデアを提供が可能な企業に手を挙げていただく方式で実施。</a:t>
            </a:r>
            <a:endParaRPr lang="en-US" altLang="ja-JP" sz="1600" u="sng" dirty="0" smtClean="0">
              <a:solidFill>
                <a:schemeClr val="tx1"/>
              </a:solidFill>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10829" y="2310886"/>
            <a:ext cx="7956988" cy="1746957"/>
            <a:chOff x="396860" y="5318034"/>
            <a:chExt cx="8352995" cy="1833901"/>
          </a:xfrm>
        </p:grpSpPr>
        <p:sp>
          <p:nvSpPr>
            <p:cNvPr id="14" name="正方形/長方形 13"/>
            <p:cNvSpPr/>
            <p:nvPr/>
          </p:nvSpPr>
          <p:spPr>
            <a:xfrm>
              <a:off x="1932877" y="5556831"/>
              <a:ext cx="2988000" cy="136180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5"/>
            </a:p>
          </p:txBody>
        </p:sp>
        <p:sp>
          <p:nvSpPr>
            <p:cNvPr id="24" name="角丸四角形 23"/>
            <p:cNvSpPr/>
            <p:nvPr/>
          </p:nvSpPr>
          <p:spPr>
            <a:xfrm>
              <a:off x="2021164" y="5739153"/>
              <a:ext cx="1315459" cy="1137031"/>
            </a:xfrm>
            <a:prstGeom prst="roundRect">
              <a:avLst>
                <a:gd name="adj" fmla="val 6968"/>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715"/>
            </a:p>
          </p:txBody>
        </p:sp>
        <p:sp>
          <p:nvSpPr>
            <p:cNvPr id="25" name="テキスト ボックス 24"/>
            <p:cNvSpPr txBox="1"/>
            <p:nvPr/>
          </p:nvSpPr>
          <p:spPr>
            <a:xfrm>
              <a:off x="2013153" y="6011935"/>
              <a:ext cx="1304720" cy="500796"/>
            </a:xfrm>
            <a:prstGeom prst="rect">
              <a:avLst/>
            </a:prstGeom>
            <a:noFill/>
          </p:spPr>
          <p:txBody>
            <a:bodyPr wrap="square" rtlCol="0">
              <a:spAutoFit/>
            </a:bodyPr>
            <a:lstStyle/>
            <a:p>
              <a:pPr>
                <a:lnSpc>
                  <a:spcPts val="1048"/>
                </a:lnSpc>
              </a:pPr>
              <a:r>
                <a:rPr lang="ja-JP" altLang="en-US" sz="857" kern="0" dirty="0">
                  <a:latin typeface="Meiryo UI" panose="020B0604030504040204" pitchFamily="50" charset="-128"/>
                  <a:ea typeface="Meiryo UI" panose="020B0604030504040204" pitchFamily="50" charset="-128"/>
                </a:rPr>
                <a:t>集まった企業に、プレゼン形式で課題を発表いただきます。</a:t>
              </a:r>
              <a:endParaRPr lang="en-US" altLang="ja-JP" sz="857" kern="0" dirty="0">
                <a:latin typeface="Meiryo UI" panose="020B0604030504040204" pitchFamily="50" charset="-128"/>
                <a:ea typeface="Meiryo UI" panose="020B0604030504040204" pitchFamily="50" charset="-128"/>
              </a:endParaRPr>
            </a:p>
          </p:txBody>
        </p:sp>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9618" y="6331475"/>
              <a:ext cx="598554" cy="598554"/>
            </a:xfrm>
            <a:prstGeom prst="rect">
              <a:avLst/>
            </a:prstGeom>
          </p:spPr>
        </p:pic>
        <p:sp>
          <p:nvSpPr>
            <p:cNvPr id="40" name="角丸四角形 39"/>
            <p:cNvSpPr/>
            <p:nvPr/>
          </p:nvSpPr>
          <p:spPr>
            <a:xfrm>
              <a:off x="800315" y="5739154"/>
              <a:ext cx="1046178" cy="496012"/>
            </a:xfrm>
            <a:prstGeom prst="round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715"/>
            </a:p>
          </p:txBody>
        </p:sp>
        <p:sp>
          <p:nvSpPr>
            <p:cNvPr id="46" name="テキスト ボックス 45"/>
            <p:cNvSpPr txBox="1"/>
            <p:nvPr/>
          </p:nvSpPr>
          <p:spPr>
            <a:xfrm>
              <a:off x="396860" y="5318034"/>
              <a:ext cx="1772306" cy="25847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rPr>
                <a:t>マッチングに向けたイメージ</a:t>
              </a:r>
              <a:r>
                <a:rPr lang="en-US" altLang="ja-JP" sz="1000" b="1" dirty="0">
                  <a:latin typeface="Meiryo UI" panose="020B0604030504040204" pitchFamily="50" charset="-128"/>
                  <a:ea typeface="Meiryo UI" panose="020B0604030504040204" pitchFamily="50" charset="-128"/>
                </a:rPr>
                <a:t>】</a:t>
              </a:r>
              <a:endParaRPr lang="ja-JP" altLang="en-US" sz="1000" b="1" dirty="0">
                <a:latin typeface="Meiryo UI" panose="020B0604030504040204" pitchFamily="50" charset="-128"/>
                <a:ea typeface="Meiryo UI" panose="020B0604030504040204" pitchFamily="50" charset="-128"/>
              </a:endParaRPr>
            </a:p>
          </p:txBody>
        </p:sp>
        <p:sp>
          <p:nvSpPr>
            <p:cNvPr id="57" name="楕円 56"/>
            <p:cNvSpPr/>
            <p:nvPr/>
          </p:nvSpPr>
          <p:spPr>
            <a:xfrm>
              <a:off x="6679666" y="5475655"/>
              <a:ext cx="2044331" cy="130015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5"/>
            </a:p>
          </p:txBody>
        </p:sp>
        <p:sp>
          <p:nvSpPr>
            <p:cNvPr id="60" name="左右矢印 59"/>
            <p:cNvSpPr/>
            <p:nvPr/>
          </p:nvSpPr>
          <p:spPr>
            <a:xfrm>
              <a:off x="7327355" y="6363458"/>
              <a:ext cx="709401" cy="380825"/>
            </a:xfrm>
            <a:prstGeom prst="lef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ja-JP" altLang="en-US" sz="1715" b="1">
                <a:ln w="22225">
                  <a:solidFill>
                    <a:schemeClr val="accent2"/>
                  </a:solidFill>
                  <a:prstDash val="solid"/>
                </a:ln>
                <a:solidFill>
                  <a:schemeClr val="accent2">
                    <a:lumMod val="40000"/>
                    <a:lumOff val="60000"/>
                  </a:schemeClr>
                </a:solidFill>
              </a:endParaRPr>
            </a:p>
          </p:txBody>
        </p:sp>
        <p:pic>
          <p:nvPicPr>
            <p:cNvPr id="61" name="図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515" y="6116278"/>
              <a:ext cx="609941" cy="609941"/>
            </a:xfrm>
            <a:prstGeom prst="rect">
              <a:avLst/>
            </a:prstGeom>
          </p:spPr>
        </p:pic>
        <p:pic>
          <p:nvPicPr>
            <p:cNvPr id="62" name="図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4315" y="6104150"/>
              <a:ext cx="657477" cy="657477"/>
            </a:xfrm>
            <a:prstGeom prst="rect">
              <a:avLst/>
            </a:prstGeom>
          </p:spPr>
        </p:pic>
        <p:pic>
          <p:nvPicPr>
            <p:cNvPr id="64" name="図 6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803" y="5620091"/>
              <a:ext cx="714944" cy="607956"/>
            </a:xfrm>
            <a:prstGeom prst="rect">
              <a:avLst/>
            </a:prstGeom>
          </p:spPr>
        </p:pic>
        <p:pic>
          <p:nvPicPr>
            <p:cNvPr id="65" name="図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71711" y="5964785"/>
              <a:ext cx="462171" cy="462171"/>
            </a:xfrm>
            <a:prstGeom prst="rect">
              <a:avLst/>
            </a:prstGeom>
          </p:spPr>
        </p:pic>
        <p:sp>
          <p:nvSpPr>
            <p:cNvPr id="68" name="テキスト ボックス 67"/>
            <p:cNvSpPr txBox="1"/>
            <p:nvPr/>
          </p:nvSpPr>
          <p:spPr>
            <a:xfrm>
              <a:off x="6800609" y="5338058"/>
              <a:ext cx="1797331" cy="266217"/>
            </a:xfrm>
            <a:prstGeom prst="rect">
              <a:avLst/>
            </a:prstGeom>
            <a:solidFill>
              <a:schemeClr val="bg1"/>
            </a:solidFill>
            <a:ln>
              <a:solidFill>
                <a:schemeClr val="tx1"/>
              </a:solidFill>
            </a:ln>
          </p:spPr>
          <p:txBody>
            <a:bodyPr wrap="square" rtlCol="0" anchor="ctr">
              <a:spAutoFit/>
            </a:bodyPr>
            <a:lstStyle/>
            <a:p>
              <a:pPr algn="ctr"/>
              <a:r>
                <a:rPr lang="ja-JP" altLang="en-US" sz="1048"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地域の社会課題解決へ</a:t>
              </a:r>
            </a:p>
          </p:txBody>
        </p:sp>
        <p:sp>
          <p:nvSpPr>
            <p:cNvPr id="70" name="テキスト ボックス 69"/>
            <p:cNvSpPr txBox="1"/>
            <p:nvPr/>
          </p:nvSpPr>
          <p:spPr>
            <a:xfrm>
              <a:off x="5430237" y="5367182"/>
              <a:ext cx="520620" cy="258475"/>
            </a:xfrm>
            <a:prstGeom prst="rect">
              <a:avLst/>
            </a:prstGeom>
            <a:solidFill>
              <a:schemeClr val="bg1"/>
            </a:solidFill>
            <a:ln>
              <a:solidFill>
                <a:schemeClr val="tx1"/>
              </a:solidFill>
            </a:ln>
          </p:spPr>
          <p:txBody>
            <a:bodyPr wrap="square" rtlCol="0" anchor="ctr">
              <a:spAutoFit/>
            </a:bodyPr>
            <a:lstStyle/>
            <a:p>
              <a:pPr algn="ctr">
                <a:lnSpc>
                  <a:spcPts val="1238"/>
                </a:lnSpc>
              </a:pPr>
              <a:r>
                <a:rPr lang="ja-JP" altLang="en-US" sz="857" dirty="0">
                  <a:latin typeface="Meiryo UI" panose="020B0604030504040204" pitchFamily="50" charset="-128"/>
                  <a:ea typeface="Meiryo UI" panose="020B0604030504040204" pitchFamily="50" charset="-128"/>
                </a:rPr>
                <a:t>後日</a:t>
              </a:r>
              <a:endParaRPr lang="en-US" altLang="ja-JP" sz="857" dirty="0">
                <a:latin typeface="Meiryo UI" panose="020B0604030504040204" pitchFamily="50" charset="-128"/>
                <a:ea typeface="Meiryo UI" panose="020B0604030504040204" pitchFamily="50" charset="-128"/>
              </a:endParaRPr>
            </a:p>
          </p:txBody>
        </p:sp>
        <p:sp>
          <p:nvSpPr>
            <p:cNvPr id="11" name="右中かっこ 10"/>
            <p:cNvSpPr/>
            <p:nvPr/>
          </p:nvSpPr>
          <p:spPr>
            <a:xfrm rot="5400000">
              <a:off x="6804138" y="4968741"/>
              <a:ext cx="125591" cy="37658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sz="1715"/>
            </a:p>
          </p:txBody>
        </p:sp>
        <p:sp>
          <p:nvSpPr>
            <p:cNvPr id="72" name="テキスト ボックス 71"/>
            <p:cNvSpPr txBox="1"/>
            <p:nvPr/>
          </p:nvSpPr>
          <p:spPr>
            <a:xfrm>
              <a:off x="5455533" y="6931894"/>
              <a:ext cx="2850970" cy="220041"/>
            </a:xfrm>
            <a:prstGeom prst="rect">
              <a:avLst/>
            </a:prstGeom>
            <a:noFill/>
          </p:spPr>
          <p:txBody>
            <a:bodyPr wrap="none" rtlCol="0">
              <a:spAutoFit/>
            </a:bodyPr>
            <a:lstStyle/>
            <a:p>
              <a:r>
                <a:rPr lang="ja-JP" altLang="en-US" sz="762" dirty="0">
                  <a:latin typeface="Meiryo UI" panose="020B0604030504040204" pitchFamily="50" charset="-128"/>
                  <a:ea typeface="Meiryo UI" panose="020B0604030504040204" pitchFamily="50" charset="-128"/>
                </a:rPr>
                <a:t>イベント後も必要に応じ大阪府が市町村と企業のマッチングを支援</a:t>
              </a:r>
            </a:p>
          </p:txBody>
        </p:sp>
        <p:sp>
          <p:nvSpPr>
            <p:cNvPr id="76" name="右矢印 75"/>
            <p:cNvSpPr/>
            <p:nvPr/>
          </p:nvSpPr>
          <p:spPr>
            <a:xfrm>
              <a:off x="3376374" y="5868754"/>
              <a:ext cx="103617" cy="789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5"/>
            </a:p>
          </p:txBody>
        </p:sp>
        <p:sp>
          <p:nvSpPr>
            <p:cNvPr id="79" name="角丸四角形 78"/>
            <p:cNvSpPr/>
            <p:nvPr/>
          </p:nvSpPr>
          <p:spPr>
            <a:xfrm>
              <a:off x="800315" y="6311208"/>
              <a:ext cx="1046178" cy="508058"/>
            </a:xfrm>
            <a:prstGeom prst="roundRect">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715"/>
            </a:p>
          </p:txBody>
        </p:sp>
        <p:sp>
          <p:nvSpPr>
            <p:cNvPr id="80" name="テキスト ボックス 79"/>
            <p:cNvSpPr txBox="1"/>
            <p:nvPr/>
          </p:nvSpPr>
          <p:spPr>
            <a:xfrm>
              <a:off x="764609" y="5818747"/>
              <a:ext cx="1187912" cy="366173"/>
            </a:xfrm>
            <a:prstGeom prst="rect">
              <a:avLst/>
            </a:prstGeom>
            <a:noFill/>
          </p:spPr>
          <p:txBody>
            <a:bodyPr wrap="square" rtlCol="0">
              <a:spAutoFit/>
            </a:bodyPr>
            <a:lstStyle/>
            <a:p>
              <a:pPr algn="ctr">
                <a:lnSpc>
                  <a:spcPts val="1048"/>
                </a:lnSpc>
              </a:pPr>
              <a:r>
                <a:rPr lang="en-US" altLang="ja-JP" sz="857" kern="0" dirty="0">
                  <a:latin typeface="Meiryo UI" panose="020B0604030504040204" pitchFamily="50" charset="-128"/>
                  <a:ea typeface="Meiryo UI" panose="020B0604030504040204" pitchFamily="50" charset="-128"/>
                </a:rPr>
                <a:t>【</a:t>
              </a:r>
              <a:r>
                <a:rPr lang="ja-JP" altLang="en-US" sz="857" kern="0" dirty="0">
                  <a:latin typeface="Meiryo UI" panose="020B0604030504040204" pitchFamily="50" charset="-128"/>
                  <a:ea typeface="Meiryo UI" panose="020B0604030504040204" pitchFamily="50" charset="-128"/>
                </a:rPr>
                <a:t>大阪府</a:t>
              </a:r>
              <a:r>
                <a:rPr lang="en-US" altLang="ja-JP" sz="857" kern="0" dirty="0">
                  <a:latin typeface="Meiryo UI" panose="020B0604030504040204" pitchFamily="50" charset="-128"/>
                  <a:ea typeface="Meiryo UI" panose="020B0604030504040204" pitchFamily="50" charset="-128"/>
                </a:rPr>
                <a:t>】</a:t>
              </a:r>
            </a:p>
            <a:p>
              <a:pPr algn="ctr">
                <a:lnSpc>
                  <a:spcPts val="1048"/>
                </a:lnSpc>
              </a:pPr>
              <a:r>
                <a:rPr lang="ja-JP" altLang="en-US" sz="857" kern="0" dirty="0">
                  <a:latin typeface="Meiryo UI" panose="020B0604030504040204" pitchFamily="50" charset="-128"/>
                  <a:ea typeface="Meiryo UI" panose="020B0604030504040204" pitchFamily="50" charset="-128"/>
                </a:rPr>
                <a:t>市町村を募集</a:t>
              </a:r>
              <a:endParaRPr lang="en-US" altLang="ja-JP" sz="857" kern="0" dirty="0">
                <a:latin typeface="Meiryo UI" panose="020B0604030504040204" pitchFamily="50" charset="-128"/>
                <a:ea typeface="Meiryo UI" panose="020B0604030504040204" pitchFamily="50" charset="-128"/>
              </a:endParaRPr>
            </a:p>
          </p:txBody>
        </p:sp>
        <p:sp>
          <p:nvSpPr>
            <p:cNvPr id="83" name="右矢印 82"/>
            <p:cNvSpPr/>
            <p:nvPr/>
          </p:nvSpPr>
          <p:spPr>
            <a:xfrm>
              <a:off x="1816043" y="5860124"/>
              <a:ext cx="164143" cy="305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5"/>
            </a:p>
          </p:txBody>
        </p:sp>
        <p:sp>
          <p:nvSpPr>
            <p:cNvPr id="84" name="右矢印 83"/>
            <p:cNvSpPr/>
            <p:nvPr/>
          </p:nvSpPr>
          <p:spPr>
            <a:xfrm>
              <a:off x="1814325" y="6392045"/>
              <a:ext cx="164143" cy="3054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5"/>
            </a:p>
          </p:txBody>
        </p:sp>
        <p:sp>
          <p:nvSpPr>
            <p:cNvPr id="91" name="テキスト ボックス 90"/>
            <p:cNvSpPr txBox="1"/>
            <p:nvPr/>
          </p:nvSpPr>
          <p:spPr>
            <a:xfrm>
              <a:off x="1971617" y="5802621"/>
              <a:ext cx="705422" cy="250870"/>
            </a:xfrm>
            <a:prstGeom prst="rect">
              <a:avLst/>
            </a:prstGeom>
            <a:noFill/>
          </p:spPr>
          <p:txBody>
            <a:bodyPr wrap="none" rtlCol="0">
              <a:spAutoFit/>
            </a:bodyPr>
            <a:lstStyle/>
            <a:p>
              <a:r>
                <a:rPr lang="en-US" altLang="ja-JP" sz="953" dirty="0">
                  <a:latin typeface="Meiryo UI" panose="020B0604030504040204" pitchFamily="50" charset="-128"/>
                  <a:ea typeface="Meiryo UI" panose="020B0604030504040204" pitchFamily="50" charset="-128"/>
                </a:rPr>
                <a:t>【</a:t>
              </a:r>
              <a:r>
                <a:rPr lang="ja-JP" altLang="en-US" sz="953" dirty="0">
                  <a:latin typeface="Meiryo UI" panose="020B0604030504040204" pitchFamily="50" charset="-128"/>
                  <a:ea typeface="Meiryo UI" panose="020B0604030504040204" pitchFamily="50" charset="-128"/>
                </a:rPr>
                <a:t>市町村</a:t>
              </a:r>
              <a:r>
                <a:rPr lang="en-US" altLang="ja-JP" sz="953" dirty="0">
                  <a:latin typeface="Meiryo UI" panose="020B0604030504040204" pitchFamily="50" charset="-128"/>
                  <a:ea typeface="Meiryo UI" panose="020B0604030504040204" pitchFamily="50" charset="-128"/>
                </a:rPr>
                <a:t>】</a:t>
              </a:r>
              <a:endParaRPr lang="ja-JP" altLang="en-US" sz="953"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744846" y="6390942"/>
              <a:ext cx="1187912" cy="366173"/>
            </a:xfrm>
            <a:prstGeom prst="rect">
              <a:avLst/>
            </a:prstGeom>
            <a:noFill/>
          </p:spPr>
          <p:txBody>
            <a:bodyPr wrap="square" rtlCol="0">
              <a:spAutoFit/>
            </a:bodyPr>
            <a:lstStyle/>
            <a:p>
              <a:pPr algn="ctr">
                <a:lnSpc>
                  <a:spcPts val="1048"/>
                </a:lnSpc>
              </a:pPr>
              <a:r>
                <a:rPr lang="en-US" altLang="ja-JP" sz="857" kern="0" dirty="0">
                  <a:latin typeface="Meiryo UI" panose="020B0604030504040204" pitchFamily="50" charset="-128"/>
                  <a:ea typeface="Meiryo UI" panose="020B0604030504040204" pitchFamily="50" charset="-128"/>
                </a:rPr>
                <a:t>【</a:t>
              </a:r>
              <a:r>
                <a:rPr lang="ja-JP" altLang="en-US" sz="857" kern="0" dirty="0">
                  <a:latin typeface="Meiryo UI" panose="020B0604030504040204" pitchFamily="50" charset="-128"/>
                  <a:ea typeface="Meiryo UI" panose="020B0604030504040204" pitchFamily="50" charset="-128"/>
                </a:rPr>
                <a:t>大阪商工会議所</a:t>
              </a:r>
              <a:r>
                <a:rPr lang="en-US" altLang="ja-JP" sz="857" kern="0" dirty="0">
                  <a:latin typeface="Meiryo UI" panose="020B0604030504040204" pitchFamily="50" charset="-128"/>
                  <a:ea typeface="Meiryo UI" panose="020B0604030504040204" pitchFamily="50" charset="-128"/>
                </a:rPr>
                <a:t>】</a:t>
              </a:r>
            </a:p>
            <a:p>
              <a:pPr algn="ctr">
                <a:lnSpc>
                  <a:spcPts val="1048"/>
                </a:lnSpc>
              </a:pPr>
              <a:r>
                <a:rPr lang="ja-JP" altLang="en-US" sz="857" kern="0" dirty="0">
                  <a:latin typeface="Meiryo UI" panose="020B0604030504040204" pitchFamily="50" charset="-128"/>
                  <a:ea typeface="Meiryo UI" panose="020B0604030504040204" pitchFamily="50" charset="-128"/>
                </a:rPr>
                <a:t>参加企業を募集</a:t>
              </a:r>
              <a:endParaRPr lang="en-US" altLang="ja-JP" sz="857" kern="0" dirty="0">
                <a:latin typeface="Meiryo UI" panose="020B0604030504040204" pitchFamily="50" charset="-128"/>
                <a:ea typeface="Meiryo UI" panose="020B0604030504040204" pitchFamily="50" charset="-128"/>
              </a:endParaRPr>
            </a:p>
          </p:txBody>
        </p:sp>
        <p:sp>
          <p:nvSpPr>
            <p:cNvPr id="71" name="角丸四角形 70"/>
            <p:cNvSpPr/>
            <p:nvPr/>
          </p:nvSpPr>
          <p:spPr>
            <a:xfrm>
              <a:off x="3513896" y="5739153"/>
              <a:ext cx="1315459" cy="1137031"/>
            </a:xfrm>
            <a:prstGeom prst="roundRect">
              <a:avLst>
                <a:gd name="adj" fmla="val 6968"/>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715"/>
            </a:p>
          </p:txBody>
        </p:sp>
        <p:sp>
          <p:nvSpPr>
            <p:cNvPr id="74" name="テキスト ボックス 73"/>
            <p:cNvSpPr txBox="1"/>
            <p:nvPr/>
          </p:nvSpPr>
          <p:spPr>
            <a:xfrm>
              <a:off x="3506526" y="5798215"/>
              <a:ext cx="1191746" cy="250870"/>
            </a:xfrm>
            <a:prstGeom prst="rect">
              <a:avLst/>
            </a:prstGeom>
            <a:noFill/>
          </p:spPr>
          <p:txBody>
            <a:bodyPr wrap="none" rtlCol="0">
              <a:spAutoFit/>
            </a:bodyPr>
            <a:lstStyle/>
            <a:p>
              <a:r>
                <a:rPr lang="en-US" altLang="ja-JP" sz="953" dirty="0">
                  <a:latin typeface="Meiryo UI" panose="020B0604030504040204" pitchFamily="50" charset="-128"/>
                  <a:ea typeface="Meiryo UI" panose="020B0604030504040204" pitchFamily="50" charset="-128"/>
                </a:rPr>
                <a:t>【</a:t>
              </a:r>
              <a:r>
                <a:rPr lang="ja-JP" altLang="en-US" sz="953" dirty="0">
                  <a:latin typeface="Meiryo UI" panose="020B0604030504040204" pitchFamily="50" charset="-128"/>
                  <a:ea typeface="Meiryo UI" panose="020B0604030504040204" pitchFamily="50" charset="-128"/>
                </a:rPr>
                <a:t>市町村</a:t>
              </a:r>
              <a:r>
                <a:rPr lang="en-US" altLang="ja-JP" sz="953" dirty="0">
                  <a:latin typeface="Meiryo UI" panose="020B0604030504040204" pitchFamily="50" charset="-128"/>
                  <a:ea typeface="Meiryo UI" panose="020B0604030504040204" pitchFamily="50" charset="-128"/>
                </a:rPr>
                <a:t>】×【</a:t>
              </a:r>
              <a:r>
                <a:rPr lang="ja-JP" altLang="en-US" sz="953" dirty="0">
                  <a:latin typeface="Meiryo UI" panose="020B0604030504040204" pitchFamily="50" charset="-128"/>
                  <a:ea typeface="Meiryo UI" panose="020B0604030504040204" pitchFamily="50" charset="-128"/>
                </a:rPr>
                <a:t>企業</a:t>
              </a:r>
              <a:r>
                <a:rPr lang="en-US" altLang="ja-JP" sz="953" dirty="0">
                  <a:latin typeface="Meiryo UI" panose="020B0604030504040204" pitchFamily="50" charset="-128"/>
                  <a:ea typeface="Meiryo UI" panose="020B0604030504040204" pitchFamily="50" charset="-128"/>
                </a:rPr>
                <a:t>】</a:t>
              </a:r>
              <a:endParaRPr lang="ja-JP" altLang="en-US" sz="953"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3533817" y="6004794"/>
              <a:ext cx="1304720" cy="500796"/>
            </a:xfrm>
            <a:prstGeom prst="rect">
              <a:avLst/>
            </a:prstGeom>
            <a:noFill/>
          </p:spPr>
          <p:txBody>
            <a:bodyPr wrap="square" rtlCol="0">
              <a:spAutoFit/>
            </a:bodyPr>
            <a:lstStyle/>
            <a:p>
              <a:pPr>
                <a:lnSpc>
                  <a:spcPts val="1048"/>
                </a:lnSpc>
              </a:pPr>
              <a:r>
                <a:rPr lang="ja-JP" altLang="en-US" sz="857" kern="0" dirty="0">
                  <a:latin typeface="Meiryo UI" panose="020B0604030504040204" pitchFamily="50" charset="-128"/>
                  <a:ea typeface="Meiryo UI" panose="020B0604030504040204" pitchFamily="50" charset="-128"/>
                </a:rPr>
                <a:t>連携に向け、参加企業と名刺交換をしていただく時間を設けます。</a:t>
              </a:r>
              <a:endParaRPr lang="en-US" altLang="ja-JP" sz="857" kern="0" dirty="0">
                <a:latin typeface="Meiryo UI" panose="020B0604030504040204" pitchFamily="50" charset="-128"/>
                <a:ea typeface="Meiryo UI" panose="020B0604030504040204" pitchFamily="50" charset="-128"/>
              </a:endParaRPr>
            </a:p>
          </p:txBody>
        </p:sp>
        <p:pic>
          <p:nvPicPr>
            <p:cNvPr id="35" name="図 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10423" y="6472296"/>
              <a:ext cx="661565" cy="346970"/>
            </a:xfrm>
            <a:prstGeom prst="rect">
              <a:avLst/>
            </a:prstGeom>
          </p:spPr>
        </p:pic>
        <p:sp>
          <p:nvSpPr>
            <p:cNvPr id="77" name="テキスト ボックス 76"/>
            <p:cNvSpPr txBox="1"/>
            <p:nvPr/>
          </p:nvSpPr>
          <p:spPr>
            <a:xfrm>
              <a:off x="1897413" y="5536015"/>
              <a:ext cx="1089096" cy="250870"/>
            </a:xfrm>
            <a:prstGeom prst="rect">
              <a:avLst/>
            </a:prstGeom>
            <a:noFill/>
          </p:spPr>
          <p:txBody>
            <a:bodyPr wrap="none" rtlCol="0">
              <a:spAutoFit/>
            </a:bodyPr>
            <a:lstStyle/>
            <a:p>
              <a:r>
                <a:rPr lang="ja-JP" altLang="en-US" sz="953" dirty="0">
                  <a:latin typeface="Meiryo UI" panose="020B0604030504040204" pitchFamily="50" charset="-128"/>
                  <a:ea typeface="Meiryo UI" panose="020B0604030504040204" pitchFamily="50" charset="-128"/>
                </a:rPr>
                <a:t>＜イベント当日＞</a:t>
              </a:r>
            </a:p>
          </p:txBody>
        </p:sp>
        <p:sp>
          <p:nvSpPr>
            <p:cNvPr id="78" name="右矢印 77"/>
            <p:cNvSpPr/>
            <p:nvPr/>
          </p:nvSpPr>
          <p:spPr>
            <a:xfrm>
              <a:off x="4880395" y="5874854"/>
              <a:ext cx="103617" cy="7896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5"/>
            </a:p>
          </p:txBody>
        </p:sp>
        <p:sp>
          <p:nvSpPr>
            <p:cNvPr id="81" name="角丸四角形 80"/>
            <p:cNvSpPr/>
            <p:nvPr/>
          </p:nvSpPr>
          <p:spPr>
            <a:xfrm>
              <a:off x="5026064" y="5638375"/>
              <a:ext cx="1315459" cy="1137031"/>
            </a:xfrm>
            <a:prstGeom prst="roundRect">
              <a:avLst>
                <a:gd name="adj" fmla="val 6968"/>
              </a:avLst>
            </a:prstGeom>
            <a:ln>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sz="1715"/>
            </a:p>
          </p:txBody>
        </p:sp>
        <p:sp>
          <p:nvSpPr>
            <p:cNvPr id="82" name="テキスト ボックス 81"/>
            <p:cNvSpPr txBox="1"/>
            <p:nvPr/>
          </p:nvSpPr>
          <p:spPr>
            <a:xfrm>
              <a:off x="5006716" y="5683870"/>
              <a:ext cx="1191746" cy="250870"/>
            </a:xfrm>
            <a:prstGeom prst="rect">
              <a:avLst/>
            </a:prstGeom>
            <a:noFill/>
          </p:spPr>
          <p:txBody>
            <a:bodyPr wrap="none" rtlCol="0">
              <a:spAutoFit/>
            </a:bodyPr>
            <a:lstStyle/>
            <a:p>
              <a:r>
                <a:rPr lang="en-US" altLang="ja-JP" sz="953" dirty="0">
                  <a:latin typeface="Meiryo UI" panose="020B0604030504040204" pitchFamily="50" charset="-128"/>
                  <a:ea typeface="Meiryo UI" panose="020B0604030504040204" pitchFamily="50" charset="-128"/>
                </a:rPr>
                <a:t>【</a:t>
              </a:r>
              <a:r>
                <a:rPr lang="ja-JP" altLang="en-US" sz="953" dirty="0">
                  <a:latin typeface="Meiryo UI" panose="020B0604030504040204" pitchFamily="50" charset="-128"/>
                  <a:ea typeface="Meiryo UI" panose="020B0604030504040204" pitchFamily="50" charset="-128"/>
                </a:rPr>
                <a:t>市町村</a:t>
              </a:r>
              <a:r>
                <a:rPr lang="en-US" altLang="ja-JP" sz="953" dirty="0">
                  <a:latin typeface="Meiryo UI" panose="020B0604030504040204" pitchFamily="50" charset="-128"/>
                  <a:ea typeface="Meiryo UI" panose="020B0604030504040204" pitchFamily="50" charset="-128"/>
                </a:rPr>
                <a:t>】×【</a:t>
              </a:r>
              <a:r>
                <a:rPr lang="ja-JP" altLang="en-US" sz="953" dirty="0">
                  <a:latin typeface="Meiryo UI" panose="020B0604030504040204" pitchFamily="50" charset="-128"/>
                  <a:ea typeface="Meiryo UI" panose="020B0604030504040204" pitchFamily="50" charset="-128"/>
                </a:rPr>
                <a:t>企業</a:t>
              </a:r>
              <a:r>
                <a:rPr lang="en-US" altLang="ja-JP" sz="953" dirty="0">
                  <a:latin typeface="Meiryo UI" panose="020B0604030504040204" pitchFamily="50" charset="-128"/>
                  <a:ea typeface="Meiryo UI" panose="020B0604030504040204" pitchFamily="50" charset="-128"/>
                </a:rPr>
                <a:t>】</a:t>
              </a:r>
              <a:endParaRPr lang="ja-JP" altLang="en-US" sz="953" dirty="0">
                <a:latin typeface="Meiryo UI" panose="020B0604030504040204" pitchFamily="50" charset="-128"/>
                <a:ea typeface="Meiryo UI" panose="020B0604030504040204" pitchFamily="50" charset="-128"/>
              </a:endParaRPr>
            </a:p>
          </p:txBody>
        </p:sp>
        <p:sp>
          <p:nvSpPr>
            <p:cNvPr id="59" name="テキスト ボックス 58"/>
            <p:cNvSpPr txBox="1"/>
            <p:nvPr/>
          </p:nvSpPr>
          <p:spPr>
            <a:xfrm>
              <a:off x="4976599" y="5860924"/>
              <a:ext cx="1428232" cy="258475"/>
            </a:xfrm>
            <a:prstGeom prst="rect">
              <a:avLst/>
            </a:prstGeom>
            <a:noFill/>
          </p:spPr>
          <p:txBody>
            <a:bodyPr wrap="square" rtlCol="0">
              <a:spAutoFit/>
            </a:bodyPr>
            <a:lstStyle/>
            <a:p>
              <a:pPr algn="ctr">
                <a:lnSpc>
                  <a:spcPts val="1238"/>
                </a:lnSpc>
              </a:pPr>
              <a:r>
                <a:rPr lang="ja-JP" altLang="en-US" sz="857" kern="0" dirty="0">
                  <a:latin typeface="Meiryo UI" panose="020B0604030504040204" pitchFamily="50" charset="-128"/>
                  <a:ea typeface="Meiryo UI" panose="020B0604030504040204" pitchFamily="50" charset="-128"/>
                </a:rPr>
                <a:t>連携に向けた打合せ</a:t>
              </a:r>
              <a:endParaRPr lang="en-US" altLang="ja-JP" sz="857" kern="0" dirty="0">
                <a:latin typeface="Meiryo UI" panose="020B0604030504040204" pitchFamily="50" charset="-128"/>
                <a:ea typeface="Meiryo UI" panose="020B0604030504040204" pitchFamily="50" charset="-128"/>
              </a:endParaRPr>
            </a:p>
          </p:txBody>
        </p:sp>
        <p:pic>
          <p:nvPicPr>
            <p:cNvPr id="69" name="図 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4553" y="6100908"/>
              <a:ext cx="791989" cy="663292"/>
            </a:xfrm>
            <a:prstGeom prst="rect">
              <a:avLst/>
            </a:prstGeom>
          </p:spPr>
        </p:pic>
        <p:grpSp>
          <p:nvGrpSpPr>
            <p:cNvPr id="7" name="グループ化 6"/>
            <p:cNvGrpSpPr/>
            <p:nvPr/>
          </p:nvGrpSpPr>
          <p:grpSpPr>
            <a:xfrm>
              <a:off x="6002430" y="5870216"/>
              <a:ext cx="818820" cy="725725"/>
              <a:chOff x="7281590" y="4127864"/>
              <a:chExt cx="818820" cy="725725"/>
            </a:xfrm>
          </p:grpSpPr>
          <p:sp>
            <p:nvSpPr>
              <p:cNvPr id="66" name="二等辺三角形 65"/>
              <p:cNvSpPr/>
              <p:nvPr/>
            </p:nvSpPr>
            <p:spPr>
              <a:xfrm rot="3725802">
                <a:off x="7571640" y="4295381"/>
                <a:ext cx="696287" cy="361253"/>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5"/>
              </a:p>
            </p:txBody>
          </p:sp>
          <p:sp>
            <p:nvSpPr>
              <p:cNvPr id="67" name="二等辺三角形 66"/>
              <p:cNvSpPr/>
              <p:nvPr/>
            </p:nvSpPr>
            <p:spPr>
              <a:xfrm rot="14657348">
                <a:off x="7365835" y="4363092"/>
                <a:ext cx="406252" cy="574742"/>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715"/>
              </a:p>
            </p:txBody>
          </p:sp>
        </p:grpSp>
      </p:grpSp>
      <p:cxnSp>
        <p:nvCxnSpPr>
          <p:cNvPr id="19" name="直線コネクタ 18"/>
          <p:cNvCxnSpPr/>
          <p:nvPr/>
        </p:nvCxnSpPr>
        <p:spPr>
          <a:xfrm>
            <a:off x="345958" y="2170160"/>
            <a:ext cx="9302962" cy="0"/>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15240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３．大阪府の</a:t>
            </a:r>
            <a:r>
              <a:rPr lang="ja-JP" altLang="en-US" sz="2400" dirty="0" smtClean="0">
                <a:latin typeface="Meiryo UI" panose="020B0604030504040204" pitchFamily="50" charset="-128"/>
                <a:ea typeface="Meiryo UI" panose="020B0604030504040204" pitchFamily="50" charset="-128"/>
              </a:rPr>
              <a:t>取り組み</a:t>
            </a:r>
            <a:r>
              <a:rPr lang="ja-JP" altLang="en-US" sz="2400" dirty="0">
                <a:latin typeface="Meiryo UI" panose="020B0604030504040204" pitchFamily="50" charset="-128"/>
                <a:ea typeface="Meiryo UI" panose="020B0604030504040204" pitchFamily="50" charset="-128"/>
              </a:rPr>
              <a:t>⑦</a:t>
            </a:r>
          </a:p>
          <a:p>
            <a:endParaRPr kumimoji="1" lang="ja-JP" altLang="en-US" sz="2800" dirty="0">
              <a:latin typeface="Meiryo UI" panose="020B0604030504040204" pitchFamily="50" charset="-128"/>
              <a:ea typeface="Meiryo UI" panose="020B0604030504040204" pitchFamily="50" charset="-128"/>
            </a:endParaRPr>
          </a:p>
        </p:txBody>
      </p:sp>
      <p:cxnSp>
        <p:nvCxnSpPr>
          <p:cNvPr id="49" name="直線コネクタ 4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50" name="正方形/長方形 49"/>
          <p:cNvSpPr/>
          <p:nvPr/>
        </p:nvSpPr>
        <p:spPr>
          <a:xfrm>
            <a:off x="107520" y="623446"/>
            <a:ext cx="7834282" cy="297517"/>
          </a:xfrm>
          <a:prstGeom prst="rect">
            <a:avLst/>
          </a:prstGeom>
          <a:noFill/>
        </p:spPr>
        <p:txBody>
          <a:bodyPr wrap="square">
            <a:spAutoFit/>
          </a:bodyPr>
          <a:lstStyle/>
          <a:p>
            <a:pPr marL="174625" indent="-174625">
              <a:lnSpc>
                <a:spcPts val="1600"/>
              </a:lnSpc>
            </a:pPr>
            <a:r>
              <a:rPr lang="ja-JP" altLang="en-US" sz="2400" b="1" dirty="0" smtClean="0">
                <a:latin typeface="Meiryo UI" panose="020B0604030504040204" pitchFamily="50" charset="-128"/>
                <a:ea typeface="Meiryo UI" panose="020B0604030504040204" pitchFamily="50" charset="-128"/>
              </a:rPr>
              <a:t>〇ステークホルダー間のマッチングについて</a:t>
            </a:r>
            <a:endParaRPr lang="ja-JP" altLang="en-US" sz="2400" b="1" dirty="0">
              <a:latin typeface="Meiryo UI" panose="020B0604030504040204" pitchFamily="50" charset="-128"/>
              <a:ea typeface="Meiryo UI" panose="020B0604030504040204" pitchFamily="50" charset="-128"/>
            </a:endParaRPr>
          </a:p>
        </p:txBody>
      </p:sp>
      <p:cxnSp>
        <p:nvCxnSpPr>
          <p:cNvPr id="51" name="直線コネクタ 50"/>
          <p:cNvCxnSpPr/>
          <p:nvPr/>
        </p:nvCxnSpPr>
        <p:spPr>
          <a:xfrm>
            <a:off x="331797" y="4052026"/>
            <a:ext cx="9302962"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10"/>
          <a:stretch>
            <a:fillRect/>
          </a:stretch>
        </p:blipFill>
        <p:spPr>
          <a:xfrm>
            <a:off x="238035" y="4089040"/>
            <a:ext cx="1856952" cy="2717605"/>
          </a:xfrm>
          <a:prstGeom prst="rect">
            <a:avLst/>
          </a:prstGeom>
        </p:spPr>
      </p:pic>
      <p:pic>
        <p:nvPicPr>
          <p:cNvPr id="6" name="図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97041" y="4555165"/>
            <a:ext cx="2418824" cy="1821232"/>
          </a:xfrm>
          <a:prstGeom prst="rect">
            <a:avLst/>
          </a:prstGeom>
        </p:spPr>
      </p:pic>
      <p:pic>
        <p:nvPicPr>
          <p:cNvPr id="9" name="図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443463" y="4555165"/>
            <a:ext cx="2394308" cy="1802774"/>
          </a:xfrm>
          <a:prstGeom prst="rect">
            <a:avLst/>
          </a:prstGeom>
        </p:spPr>
      </p:pic>
      <p:pic>
        <p:nvPicPr>
          <p:cNvPr id="10" name="図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841476" y="4952571"/>
            <a:ext cx="2419509" cy="1821748"/>
          </a:xfrm>
          <a:prstGeom prst="rect">
            <a:avLst/>
          </a:prstGeom>
        </p:spPr>
      </p:pic>
    </p:spTree>
    <p:extLst>
      <p:ext uri="{BB962C8B-B14F-4D97-AF65-F5344CB8AC3E}">
        <p14:creationId xmlns:p14="http://schemas.microsoft.com/office/powerpoint/2010/main" val="109607889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17</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solidFill>
                  <a:schemeClr val="bg1">
                    <a:lumMod val="85000"/>
                  </a:schemeClr>
                </a:solidFill>
                <a:latin typeface="Meiryo UI" panose="020B0604030504040204" pitchFamily="50" charset="-128"/>
                <a:ea typeface="Meiryo UI" panose="020B0604030504040204" pitchFamily="50" charset="-128"/>
              </a:rPr>
              <a:t>１．これまでの主な経過</a:t>
            </a:r>
            <a:endParaRPr lang="en-US" altLang="ja-JP" sz="4000" b="1" i="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２．</a:t>
            </a:r>
            <a:r>
              <a:rPr lang="en-US" altLang="ja-JP" sz="4000" b="1" dirty="0">
                <a:solidFill>
                  <a:schemeClr val="bg1">
                    <a:lumMod val="85000"/>
                  </a:schemeClr>
                </a:solidFill>
                <a:latin typeface="Meiryo UI" panose="020B0604030504040204" pitchFamily="50" charset="-128"/>
                <a:ea typeface="Meiryo UI" panose="020B0604030504040204" pitchFamily="50" charset="-128"/>
              </a:rPr>
              <a:t>OSAKA</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en-US" altLang="ja-JP" sz="40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ビジョン</a:t>
            </a:r>
            <a:endParaRPr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a:solidFill>
                  <a:schemeClr val="bg1">
                    <a:lumMod val="85000"/>
                  </a:schemeClr>
                </a:solidFill>
                <a:latin typeface="Meiryo UI" panose="020B0604030504040204" pitchFamily="50" charset="-128"/>
                <a:ea typeface="Meiryo UI" panose="020B0604030504040204" pitchFamily="50" charset="-128"/>
              </a:rPr>
              <a:t>３</a:t>
            </a: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．大阪府の取り組み</a:t>
            </a:r>
            <a:endParaRPr kumimoji="1"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400" b="1" dirty="0">
                <a:latin typeface="Meiryo UI" panose="020B0604030504040204" pitchFamily="50" charset="-128"/>
                <a:ea typeface="Meiryo UI" panose="020B0604030504040204" pitchFamily="50" charset="-128"/>
              </a:rPr>
              <a:t>４</a:t>
            </a:r>
            <a:r>
              <a:rPr lang="ja-JP" altLang="en-US" sz="4400" b="1" dirty="0" smtClean="0">
                <a:latin typeface="Meiryo UI" panose="020B0604030504040204" pitchFamily="50" charset="-128"/>
                <a:ea typeface="Meiryo UI" panose="020B0604030504040204" pitchFamily="50" charset="-128"/>
              </a:rPr>
              <a:t>．</a:t>
            </a:r>
            <a:r>
              <a:rPr lang="en-US" altLang="ja-JP" sz="4400" b="1" i="1" dirty="0">
                <a:latin typeface="Meiryo UI" panose="020B0604030504040204" pitchFamily="50" charset="-128"/>
                <a:ea typeface="Meiryo UI" panose="020B0604030504040204" pitchFamily="50" charset="-128"/>
              </a:rPr>
              <a:t>SDGs </a:t>
            </a:r>
            <a:r>
              <a:rPr lang="ja-JP" altLang="en-US" sz="4400" b="1" i="1" dirty="0">
                <a:latin typeface="Meiryo UI" panose="020B0604030504040204" pitchFamily="50" charset="-128"/>
                <a:ea typeface="Meiryo UI" panose="020B0604030504040204" pitchFamily="50" charset="-128"/>
              </a:rPr>
              <a:t>と</a:t>
            </a:r>
            <a:r>
              <a:rPr lang="en-US" altLang="ja-JP" sz="4400" b="1" i="1" dirty="0">
                <a:latin typeface="Meiryo UI" panose="020B0604030504040204" pitchFamily="50" charset="-128"/>
                <a:ea typeface="Meiryo UI" panose="020B0604030504040204" pitchFamily="50" charset="-128"/>
              </a:rPr>
              <a:t>2025</a:t>
            </a:r>
            <a:r>
              <a:rPr lang="ja-JP" altLang="en-US" sz="4400" b="1" i="1" dirty="0">
                <a:latin typeface="Meiryo UI" panose="020B0604030504040204" pitchFamily="50" charset="-128"/>
                <a:ea typeface="Meiryo UI" panose="020B0604030504040204" pitchFamily="50" charset="-128"/>
              </a:rPr>
              <a:t>年大阪・関西万博</a:t>
            </a:r>
            <a:endParaRPr lang="en-US" altLang="ja-JP" sz="4400" b="1" i="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100107"/>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12" name="テキスト ボックス 11"/>
          <p:cNvSpPr txBox="1"/>
          <p:nvPr/>
        </p:nvSpPr>
        <p:spPr>
          <a:xfrm>
            <a:off x="0" y="980728"/>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1195210"/>
            <a:ext cx="4015081" cy="2258434"/>
          </a:xfrm>
          <a:prstGeom prst="rect">
            <a:avLst/>
          </a:prstGeom>
        </p:spPr>
      </p:pic>
      <p:sp>
        <p:nvSpPr>
          <p:cNvPr id="9" name="スライド番号プレースホルダー 1"/>
          <p:cNvSpPr txBox="1">
            <a:spLocks/>
          </p:cNvSpPr>
          <p:nvPr/>
        </p:nvSpPr>
        <p:spPr>
          <a:xfrm>
            <a:off x="7371106" y="625993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a:p>
        </p:txBody>
      </p:sp>
      <p:sp>
        <p:nvSpPr>
          <p:cNvPr id="11" name="テキスト ボックス 10"/>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４．</a:t>
            </a:r>
            <a:r>
              <a:rPr lang="en-US" altLang="ja-JP" sz="2400" dirty="0">
                <a:latin typeface="Meiryo UI" panose="020B0604030504040204" pitchFamily="50" charset="-128"/>
                <a:ea typeface="Meiryo UI" panose="020B0604030504040204" pitchFamily="50" charset="-128"/>
              </a:rPr>
              <a:t>SDGs </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年大阪・関西</a:t>
            </a:r>
            <a:r>
              <a:rPr lang="ja-JP" altLang="en-US" sz="2400" dirty="0" smtClean="0">
                <a:latin typeface="Meiryo UI" panose="020B0604030504040204" pitchFamily="50" charset="-128"/>
                <a:ea typeface="Meiryo UI" panose="020B0604030504040204" pitchFamily="50" charset="-128"/>
              </a:rPr>
              <a:t>万博</a:t>
            </a:r>
            <a:r>
              <a:rPr lang="ja-JP" altLang="en-US" sz="2800" dirty="0">
                <a:latin typeface="Meiryo UI" panose="020B0604030504040204" pitchFamily="50" charset="-128"/>
                <a:ea typeface="Meiryo UI" panose="020B0604030504040204" pitchFamily="50" charset="-128"/>
              </a:rPr>
              <a:t>①</a:t>
            </a:r>
            <a:endParaRPr lang="ja-JP" altLang="en-US" sz="24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17" name="角丸四角形 16"/>
          <p:cNvSpPr/>
          <p:nvPr/>
        </p:nvSpPr>
        <p:spPr>
          <a:xfrm>
            <a:off x="23308" y="577951"/>
            <a:ext cx="4846320"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2025</a:t>
            </a:r>
            <a:r>
              <a:rPr lang="ja-JP" altLang="en-US" dirty="0">
                <a:solidFill>
                  <a:prstClr val="black"/>
                </a:solidFill>
                <a:latin typeface="Meiryo UI" panose="020B0604030504040204" pitchFamily="50" charset="-128"/>
                <a:ea typeface="Meiryo UI" panose="020B0604030504040204" pitchFamily="50" charset="-128"/>
              </a:rPr>
              <a:t>年日本国際博覧会（大阪・関西万博）</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5050525"/>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latin typeface="Meiryo UI" panose="020B0604030504040204" pitchFamily="50" charset="-128"/>
                <a:ea typeface="Meiryo UI" panose="020B0604030504040204" pitchFamily="50" charset="-128"/>
              </a:rPr>
              <a:t>１．これまでの主な経過</a:t>
            </a:r>
            <a:endParaRPr lang="en-US" altLang="ja-JP" sz="40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latin typeface="Meiryo UI" panose="020B0604030504040204" pitchFamily="50" charset="-128"/>
                <a:ea typeface="Meiryo UI" panose="020B0604030504040204" pitchFamily="50" charset="-128"/>
              </a:rPr>
              <a:t>２．</a:t>
            </a:r>
            <a:r>
              <a:rPr lang="en-US" altLang="ja-JP" sz="4000" b="1" dirty="0">
                <a:latin typeface="Meiryo UI" panose="020B0604030504040204" pitchFamily="50" charset="-128"/>
                <a:ea typeface="Meiryo UI" panose="020B0604030504040204" pitchFamily="50" charset="-128"/>
              </a:rPr>
              <a:t>OSAKA</a:t>
            </a:r>
            <a:r>
              <a:rPr lang="ja-JP" altLang="en-US" sz="4000" b="1" dirty="0">
                <a:latin typeface="Meiryo UI" panose="020B0604030504040204" pitchFamily="50" charset="-128"/>
                <a:ea typeface="Meiryo UI" panose="020B0604030504040204" pitchFamily="50" charset="-128"/>
              </a:rPr>
              <a:t>　</a:t>
            </a:r>
            <a:r>
              <a:rPr lang="en-US" altLang="ja-JP" sz="4000" b="1" dirty="0">
                <a:latin typeface="Meiryo UI" panose="020B0604030504040204" pitchFamily="50" charset="-128"/>
                <a:ea typeface="Meiryo UI" panose="020B0604030504040204" pitchFamily="50" charset="-128"/>
              </a:rPr>
              <a:t>SDGs</a:t>
            </a:r>
            <a:r>
              <a:rPr lang="ja-JP" altLang="en-US" sz="4000" b="1" dirty="0">
                <a:latin typeface="Meiryo UI" panose="020B0604030504040204" pitchFamily="50" charset="-128"/>
                <a:ea typeface="Meiryo UI" panose="020B0604030504040204" pitchFamily="50" charset="-128"/>
              </a:rPr>
              <a:t>　</a:t>
            </a:r>
            <a:r>
              <a:rPr lang="ja-JP" altLang="en-US" sz="4000" b="1" dirty="0" smtClean="0">
                <a:latin typeface="Meiryo UI" panose="020B0604030504040204" pitchFamily="50" charset="-128"/>
                <a:ea typeface="Meiryo UI" panose="020B0604030504040204" pitchFamily="50" charset="-128"/>
              </a:rPr>
              <a:t>ビジョン</a:t>
            </a:r>
            <a:endParaRPr lang="en-US" altLang="ja-JP" sz="40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a:latin typeface="Meiryo UI" panose="020B0604030504040204" pitchFamily="50" charset="-128"/>
                <a:ea typeface="Meiryo UI" panose="020B0604030504040204" pitchFamily="50" charset="-128"/>
              </a:rPr>
              <a:t>３</a:t>
            </a:r>
            <a:r>
              <a:rPr kumimoji="1" lang="ja-JP" altLang="en-US" sz="4000" b="1" dirty="0" smtClean="0">
                <a:latin typeface="Meiryo UI" panose="020B0604030504040204" pitchFamily="50" charset="-128"/>
                <a:ea typeface="Meiryo UI" panose="020B0604030504040204" pitchFamily="50" charset="-128"/>
              </a:rPr>
              <a:t>．大阪府の取り組み</a:t>
            </a:r>
            <a:endParaRPr kumimoji="1" lang="en-US" altLang="ja-JP" sz="40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latin typeface="Meiryo UI" panose="020B0604030504040204" pitchFamily="50" charset="-128"/>
                <a:ea typeface="Meiryo UI" panose="020B0604030504040204" pitchFamily="50" charset="-128"/>
              </a:rPr>
              <a:t>４</a:t>
            </a:r>
            <a:r>
              <a:rPr lang="ja-JP" altLang="en-US" sz="4000" b="1" dirty="0" smtClean="0">
                <a:latin typeface="Meiryo UI" panose="020B0604030504040204" pitchFamily="50" charset="-128"/>
                <a:ea typeface="Meiryo UI" panose="020B0604030504040204" pitchFamily="50" charset="-128"/>
              </a:rPr>
              <a:t>．</a:t>
            </a:r>
            <a:r>
              <a:rPr lang="en-US" altLang="ja-JP" sz="4000" b="1" i="1" dirty="0">
                <a:latin typeface="Meiryo UI" panose="020B0604030504040204" pitchFamily="50" charset="-128"/>
                <a:ea typeface="Meiryo UI" panose="020B0604030504040204" pitchFamily="50" charset="-128"/>
              </a:rPr>
              <a:t>SDGs </a:t>
            </a:r>
            <a:r>
              <a:rPr lang="ja-JP" altLang="en-US" sz="4000" b="1" i="1" dirty="0">
                <a:latin typeface="Meiryo UI" panose="020B0604030504040204" pitchFamily="50" charset="-128"/>
                <a:ea typeface="Meiryo UI" panose="020B0604030504040204" pitchFamily="50" charset="-128"/>
              </a:rPr>
              <a:t>と</a:t>
            </a:r>
            <a:r>
              <a:rPr lang="en-US" altLang="ja-JP" sz="4000" b="1" i="1" dirty="0">
                <a:latin typeface="Meiryo UI" panose="020B0604030504040204" pitchFamily="50" charset="-128"/>
                <a:ea typeface="Meiryo UI" panose="020B0604030504040204" pitchFamily="50" charset="-128"/>
              </a:rPr>
              <a:t>2025</a:t>
            </a:r>
            <a:r>
              <a:rPr lang="ja-JP" altLang="en-US" sz="4000" b="1" i="1" dirty="0">
                <a:latin typeface="Meiryo UI" panose="020B0604030504040204" pitchFamily="50" charset="-128"/>
                <a:ea typeface="Meiryo UI" panose="020B0604030504040204" pitchFamily="50" charset="-128"/>
              </a:rPr>
              <a:t>年大阪・関西万博</a:t>
            </a:r>
            <a:endParaRPr lang="en-US" altLang="ja-JP" sz="4000" b="1" i="1" dirty="0">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999506" y="6550969"/>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8544" y="937516"/>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11251" y="1478733"/>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445656" y="1657632"/>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135450" y="2158441"/>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
        <p:nvSpPr>
          <p:cNvPr id="13" name="スライド番号プレースホルダー 1"/>
          <p:cNvSpPr txBox="1">
            <a:spLocks/>
          </p:cNvSpPr>
          <p:nvPr/>
        </p:nvSpPr>
        <p:spPr>
          <a:xfrm>
            <a:off x="7135813" y="648965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
        <p:nvSpPr>
          <p:cNvPr id="14" name="テキスト ボックス 13"/>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４．</a:t>
            </a:r>
            <a:r>
              <a:rPr lang="en-US" altLang="ja-JP" sz="2400" dirty="0">
                <a:latin typeface="Meiryo UI" panose="020B0604030504040204" pitchFamily="50" charset="-128"/>
                <a:ea typeface="Meiryo UI" panose="020B0604030504040204" pitchFamily="50" charset="-128"/>
              </a:rPr>
              <a:t>SDGs </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年大阪・関西</a:t>
            </a:r>
            <a:r>
              <a:rPr lang="ja-JP" altLang="en-US" sz="2400" dirty="0" smtClean="0">
                <a:latin typeface="Meiryo UI" panose="020B0604030504040204" pitchFamily="50" charset="-128"/>
                <a:ea typeface="Meiryo UI" panose="020B0604030504040204" pitchFamily="50" charset="-128"/>
              </a:rPr>
              <a:t>万博②</a:t>
            </a:r>
            <a:endParaRPr kumimoji="1" lang="ja-JP" altLang="en-US" sz="2800" dirty="0">
              <a:latin typeface="Meiryo UI" panose="020B0604030504040204" pitchFamily="50" charset="-128"/>
              <a:ea typeface="Meiryo UI" panose="020B0604030504040204" pitchFamily="50" charset="-128"/>
            </a:endParaRPr>
          </a:p>
        </p:txBody>
      </p:sp>
      <p:sp>
        <p:nvSpPr>
          <p:cNvPr id="16" name="角丸四角形 15"/>
          <p:cNvSpPr/>
          <p:nvPr/>
        </p:nvSpPr>
        <p:spPr>
          <a:xfrm>
            <a:off x="31360" y="633510"/>
            <a:ext cx="2699737"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smtClean="0">
                <a:solidFill>
                  <a:prstClr val="black"/>
                </a:solidFill>
                <a:latin typeface="Meiryo UI" panose="020B0604030504040204" pitchFamily="50" charset="-128"/>
                <a:ea typeface="Meiryo UI" panose="020B0604030504040204" pitchFamily="50" charset="-128"/>
              </a:rPr>
              <a:t>万博会場のイメージ</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4982538"/>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cxnSp>
        <p:nvCxnSpPr>
          <p:cNvPr id="30" name="直線コネクタ 29"/>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31" name="テキスト ボックス 30"/>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４．</a:t>
            </a:r>
            <a:r>
              <a:rPr lang="en-US" altLang="ja-JP" sz="2400" dirty="0">
                <a:latin typeface="Meiryo UI" panose="020B0604030504040204" pitchFamily="50" charset="-128"/>
                <a:ea typeface="Meiryo UI" panose="020B0604030504040204" pitchFamily="50" charset="-128"/>
              </a:rPr>
              <a:t>SDGs </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年大阪・関西</a:t>
            </a:r>
            <a:r>
              <a:rPr lang="ja-JP" altLang="en-US" sz="2400" dirty="0" smtClean="0">
                <a:latin typeface="Meiryo UI" panose="020B0604030504040204" pitchFamily="50" charset="-128"/>
                <a:ea typeface="Meiryo UI" panose="020B0604030504040204" pitchFamily="50" charset="-128"/>
              </a:rPr>
              <a:t>万博③</a:t>
            </a:r>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2597114"/>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21</a:t>
            </a:fld>
            <a:endParaRPr kumimoji="1" lang="ja-JP" altLang="en-US" sz="1200"/>
          </a:p>
        </p:txBody>
      </p:sp>
      <p:sp>
        <p:nvSpPr>
          <p:cNvPr id="27" name="テキスト ボックス 26"/>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４．</a:t>
            </a:r>
            <a:r>
              <a:rPr lang="en-US" altLang="ja-JP" sz="2400" dirty="0">
                <a:latin typeface="Meiryo UI" panose="020B0604030504040204" pitchFamily="50" charset="-128"/>
                <a:ea typeface="Meiryo UI" panose="020B0604030504040204" pitchFamily="50" charset="-128"/>
              </a:rPr>
              <a:t>SDGs </a:t>
            </a:r>
            <a:r>
              <a:rPr lang="ja-JP" altLang="en-US" sz="2400" dirty="0">
                <a:latin typeface="Meiryo UI" panose="020B0604030504040204" pitchFamily="50" charset="-128"/>
                <a:ea typeface="Meiryo UI" panose="020B0604030504040204" pitchFamily="50" charset="-128"/>
              </a:rPr>
              <a:t>と</a:t>
            </a:r>
            <a:r>
              <a:rPr lang="en-US" altLang="ja-JP" sz="2400" dirty="0">
                <a:latin typeface="Meiryo UI" panose="020B0604030504040204" pitchFamily="50" charset="-128"/>
                <a:ea typeface="Meiryo UI" panose="020B0604030504040204" pitchFamily="50" charset="-128"/>
              </a:rPr>
              <a:t>2025</a:t>
            </a:r>
            <a:r>
              <a:rPr lang="ja-JP" altLang="en-US" sz="2400" dirty="0">
                <a:latin typeface="Meiryo UI" panose="020B0604030504040204" pitchFamily="50" charset="-128"/>
                <a:ea typeface="Meiryo UI" panose="020B0604030504040204" pitchFamily="50" charset="-128"/>
              </a:rPr>
              <a:t>年大阪・関西</a:t>
            </a:r>
            <a:r>
              <a:rPr lang="ja-JP" altLang="en-US" sz="2400" dirty="0" smtClean="0">
                <a:latin typeface="Meiryo UI" panose="020B0604030504040204" pitchFamily="50" charset="-128"/>
                <a:ea typeface="Meiryo UI" panose="020B0604030504040204" pitchFamily="50" charset="-128"/>
              </a:rPr>
              <a:t>万博④</a:t>
            </a:r>
            <a:endParaRPr kumimoji="1" lang="ja-JP" altLang="en-US" sz="2800" dirty="0">
              <a:latin typeface="Meiryo UI" panose="020B0604030504040204" pitchFamily="50" charset="-128"/>
              <a:ea typeface="Meiryo UI" panose="020B0604030504040204" pitchFamily="50" charset="-128"/>
            </a:endParaRPr>
          </a:p>
        </p:txBody>
      </p:sp>
      <p:sp>
        <p:nvSpPr>
          <p:cNvPr id="28" name="角丸四角形 27"/>
          <p:cNvSpPr/>
          <p:nvPr/>
        </p:nvSpPr>
        <p:spPr>
          <a:xfrm>
            <a:off x="192718" y="646061"/>
            <a:ext cx="2699737"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取り組み工程</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48699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sz="2400" b="1" dirty="0" smtClean="0">
                <a:solidFill>
                  <a:prstClr val="black"/>
                </a:solidFill>
                <a:latin typeface="Meiryo UI" panose="020B0604030504040204" pitchFamily="50" charset="-128"/>
                <a:ea typeface="Meiryo UI" panose="020B0604030504040204" pitchFamily="50" charset="-128"/>
              </a:rPr>
              <a:t>TEL:06-6944-6205</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22</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2</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１．これまでの主な経過</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２．</a:t>
            </a:r>
            <a:r>
              <a:rPr lang="en-US" altLang="ja-JP" sz="4000" b="1" dirty="0">
                <a:solidFill>
                  <a:schemeClr val="bg1">
                    <a:lumMod val="85000"/>
                  </a:schemeClr>
                </a:solidFill>
                <a:latin typeface="Meiryo UI" panose="020B0604030504040204" pitchFamily="50" charset="-128"/>
                <a:ea typeface="Meiryo UI" panose="020B0604030504040204" pitchFamily="50" charset="-128"/>
              </a:rPr>
              <a:t>OSAKA</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en-US" altLang="ja-JP" sz="4000" b="1" dirty="0">
                <a:solidFill>
                  <a:schemeClr val="bg1">
                    <a:lumMod val="85000"/>
                  </a:schemeClr>
                </a:solidFill>
                <a:latin typeface="Meiryo UI" panose="020B0604030504040204" pitchFamily="50" charset="-128"/>
                <a:ea typeface="Meiryo UI" panose="020B0604030504040204" pitchFamily="50" charset="-128"/>
              </a:rPr>
              <a:t>SDGs</a:t>
            </a:r>
            <a:r>
              <a:rPr lang="ja-JP" altLang="en-US" sz="4000" b="1" dirty="0">
                <a:solidFill>
                  <a:schemeClr val="bg1">
                    <a:lumMod val="85000"/>
                  </a:schemeClr>
                </a:solidFill>
                <a:latin typeface="Meiryo UI" panose="020B0604030504040204" pitchFamily="50" charset="-128"/>
                <a:ea typeface="Meiryo UI" panose="020B0604030504040204" pitchFamily="50" charset="-128"/>
              </a:rPr>
              <a:t>　</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ビジョン</a:t>
            </a:r>
            <a:endParaRPr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a:solidFill>
                  <a:schemeClr val="bg1">
                    <a:lumMod val="85000"/>
                  </a:schemeClr>
                </a:solidFill>
                <a:latin typeface="Meiryo UI" panose="020B0604030504040204" pitchFamily="50" charset="-128"/>
                <a:ea typeface="Meiryo UI" panose="020B0604030504040204" pitchFamily="50" charset="-128"/>
              </a:rPr>
              <a:t>３</a:t>
            </a: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．大阪府の取り組み</a:t>
            </a:r>
            <a:endParaRPr kumimoji="1"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solidFill>
                  <a:schemeClr val="bg1">
                    <a:lumMod val="85000"/>
                  </a:schemeClr>
                </a:solidFill>
                <a:latin typeface="Meiryo UI" panose="020B0604030504040204" pitchFamily="50" charset="-128"/>
                <a:ea typeface="Meiryo UI" panose="020B0604030504040204" pitchFamily="50" charset="-128"/>
              </a:rPr>
              <a:t>４</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SDGs </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と</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2025</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年大阪・関西万博</a:t>
            </a:r>
            <a:endParaRPr lang="en-US" altLang="ja-JP" sz="4000" b="1" i="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8693144"/>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340178032"/>
              </p:ext>
            </p:extLst>
          </p:nvPr>
        </p:nvGraphicFramePr>
        <p:xfrm>
          <a:off x="57014" y="764704"/>
          <a:ext cx="9756042" cy="5863286"/>
        </p:xfrm>
        <a:graphic>
          <a:graphicData uri="http://schemas.openxmlformats.org/drawingml/2006/table">
            <a:tbl>
              <a:tblPr firstRow="1" bandRow="1">
                <a:tableStyleId>{69012ECD-51FC-41F1-AA8D-1B2483CD663E}</a:tableStyleId>
              </a:tblPr>
              <a:tblGrid>
                <a:gridCol w="5400042">
                  <a:extLst>
                    <a:ext uri="{9D8B030D-6E8A-4147-A177-3AD203B41FA5}">
                      <a16:colId xmlns:a16="http://schemas.microsoft.com/office/drawing/2014/main" val="1335284285"/>
                    </a:ext>
                  </a:extLst>
                </a:gridCol>
                <a:gridCol w="2376000">
                  <a:extLst>
                    <a:ext uri="{9D8B030D-6E8A-4147-A177-3AD203B41FA5}">
                      <a16:colId xmlns:a16="http://schemas.microsoft.com/office/drawing/2014/main" val="2394887878"/>
                    </a:ext>
                  </a:extLst>
                </a:gridCol>
                <a:gridCol w="1980000">
                  <a:extLst>
                    <a:ext uri="{9D8B030D-6E8A-4147-A177-3AD203B41FA5}">
                      <a16:colId xmlns:a16="http://schemas.microsoft.com/office/drawing/2014/main" val="2412904483"/>
                    </a:ext>
                  </a:extLst>
                </a:gridCol>
              </a:tblGrid>
              <a:tr h="544526">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5154847">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800" b="1" dirty="0" smtClean="0">
                        <a:latin typeface="Meiryo UI" panose="020B0604030504040204" pitchFamily="50" charset="-128"/>
                        <a:ea typeface="Meiryo UI" panose="020B0604030504040204" pitchFamily="50" charset="-128"/>
                      </a:endParaRPr>
                    </a:p>
                    <a:p>
                      <a:endParaRPr kumimoji="1" lang="en-US" altLang="ja-JP" sz="18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4</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推進本部設置</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50000"/>
                        </a:lnSpc>
                      </a:pP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00000"/>
                        </a:lnSpc>
                      </a:pPr>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pPr marL="0" indent="1071563">
                        <a:lnSpc>
                          <a:spcPct val="100000"/>
                        </a:lnSpc>
                        <a:spcBef>
                          <a:spcPts val="0"/>
                        </a:spcBef>
                      </a:pPr>
                      <a:r>
                        <a:rPr kumimoji="1" lang="ja-JP" altLang="en-US" sz="1400" b="0" dirty="0" smtClean="0">
                          <a:latin typeface="Meiryo UI" panose="020B0604030504040204" pitchFamily="50" charset="-128"/>
                          <a:ea typeface="Meiryo UI" panose="020B0604030504040204" pitchFamily="50" charset="-128"/>
                        </a:rPr>
                        <a:t>（大阪市と共同提案）</a:t>
                      </a:r>
                      <a:endParaRPr kumimoji="1" lang="en-US" altLang="ja-JP" sz="1400" b="0" dirty="0" smtClean="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pPr>
                        <a:lnSpc>
                          <a:spcPct val="100000"/>
                        </a:lnSpc>
                        <a:spcBef>
                          <a:spcPts val="600"/>
                        </a:spcBef>
                      </a:pPr>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2</a:t>
                      </a:r>
                      <a:r>
                        <a:rPr kumimoji="1" lang="ja-JP" altLang="en-US" sz="1400" b="1" dirty="0" smtClean="0">
                          <a:solidFill>
                            <a:srgbClr val="FF0000"/>
                          </a:solidFill>
                          <a:latin typeface="Meiryo UI" panose="020B0604030504040204" pitchFamily="50" charset="-128"/>
                          <a:ea typeface="Meiryo UI" panose="020B0604030504040204" pitchFamily="50" charset="-128"/>
                        </a:rPr>
                        <a:t>月～　私の</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宣言プロジェクト開始</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2016</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5</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推進本部設置</a:t>
                      </a:r>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2016</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12</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実施指針策定</a:t>
                      </a:r>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2018</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6</a:t>
                      </a:r>
                      <a:r>
                        <a:rPr kumimoji="1" lang="ja-JP" altLang="en-US" sz="1200" b="0" dirty="0" smtClean="0">
                          <a:latin typeface="Meiryo UI" panose="020B0604030504040204" pitchFamily="50" charset="-128"/>
                          <a:ea typeface="Meiryo UI" panose="020B0604030504040204" pitchFamily="50" charset="-128"/>
                        </a:rPr>
                        <a:t>月～　　</a:t>
                      </a:r>
                      <a:endParaRPr kumimoji="1" lang="en-US" altLang="ja-JP" sz="1200" b="0" dirty="0" smtClean="0">
                        <a:latin typeface="Meiryo UI" panose="020B0604030504040204" pitchFamily="50" charset="-128"/>
                        <a:ea typeface="Meiryo UI" panose="020B0604030504040204" pitchFamily="50" charset="-128"/>
                      </a:endParaRPr>
                    </a:p>
                    <a:p>
                      <a:pPr marL="84138" indent="-84138"/>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未来都市及び自治体・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モデル事業の選定開始</a:t>
                      </a:r>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2018</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6</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pPr marL="84138" indent="-84138"/>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Japan SDGs Action</a:t>
                      </a:r>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Platform</a:t>
                      </a:r>
                      <a:r>
                        <a:rPr kumimoji="1" lang="en-US" altLang="ja-JP" sz="1200" b="0" baseline="0" dirty="0" smtClean="0">
                          <a:latin typeface="Meiryo UI" panose="020B0604030504040204" pitchFamily="50" charset="-128"/>
                          <a:ea typeface="Meiryo UI" panose="020B0604030504040204" pitchFamily="50" charset="-128"/>
                        </a:rPr>
                        <a:t> </a:t>
                      </a:r>
                      <a:r>
                        <a:rPr kumimoji="1" lang="ja-JP" altLang="en-US" sz="1200" b="0" dirty="0" smtClean="0">
                          <a:latin typeface="Meiryo UI" panose="020B0604030504040204" pitchFamily="50" charset="-128"/>
                          <a:ea typeface="Meiryo UI" panose="020B0604030504040204" pitchFamily="50" charset="-128"/>
                        </a:rPr>
                        <a:t>設置</a:t>
                      </a:r>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r>
                        <a:rPr kumimoji="1" lang="en-US" altLang="ja-JP" sz="1200" b="0" dirty="0" smtClean="0">
                          <a:latin typeface="Meiryo UI" panose="020B0604030504040204" pitchFamily="50" charset="-128"/>
                          <a:ea typeface="Meiryo UI" panose="020B0604030504040204" pitchFamily="50" charset="-128"/>
                        </a:rPr>
                        <a:t>2019</a:t>
                      </a:r>
                      <a:r>
                        <a:rPr kumimoji="1" lang="ja-JP" altLang="en-US" sz="1200" b="0" dirty="0" smtClean="0">
                          <a:latin typeface="Meiryo UI" panose="020B0604030504040204" pitchFamily="50" charset="-128"/>
                          <a:ea typeface="Meiryo UI" panose="020B0604030504040204" pitchFamily="50" charset="-128"/>
                        </a:rPr>
                        <a:t>年</a:t>
                      </a:r>
                      <a:r>
                        <a:rPr kumimoji="1" lang="en-US" altLang="ja-JP" sz="1200" b="0" dirty="0" smtClean="0">
                          <a:latin typeface="Meiryo UI" panose="020B0604030504040204" pitchFamily="50" charset="-128"/>
                          <a:ea typeface="Meiryo UI" panose="020B0604030504040204" pitchFamily="50" charset="-128"/>
                        </a:rPr>
                        <a:t>12</a:t>
                      </a:r>
                      <a:r>
                        <a:rPr kumimoji="1" lang="ja-JP" altLang="en-US" sz="1200" b="0" dirty="0" smtClean="0">
                          <a:latin typeface="Meiryo UI" panose="020B0604030504040204" pitchFamily="50" charset="-128"/>
                          <a:ea typeface="Meiryo UI" panose="020B0604030504040204" pitchFamily="50" charset="-128"/>
                        </a:rPr>
                        <a:t>月</a:t>
                      </a:r>
                      <a:endParaRPr kumimoji="1" lang="en-US" altLang="ja-JP" sz="1200" b="0" dirty="0" smtClean="0">
                        <a:latin typeface="Meiryo UI" panose="020B0604030504040204" pitchFamily="50" charset="-128"/>
                        <a:ea typeface="Meiryo UI" panose="020B0604030504040204" pitchFamily="50" charset="-128"/>
                      </a:endParaRPr>
                    </a:p>
                    <a:p>
                      <a:r>
                        <a:rPr kumimoji="1" lang="ja-JP" altLang="en-US" sz="1200" b="0" dirty="0" smtClean="0">
                          <a:latin typeface="Meiryo UI" panose="020B0604030504040204" pitchFamily="50" charset="-128"/>
                          <a:ea typeface="Meiryo UI" panose="020B0604030504040204" pitchFamily="50" charset="-128"/>
                        </a:rPr>
                        <a:t>　</a:t>
                      </a:r>
                      <a:r>
                        <a:rPr kumimoji="1" lang="en-US" altLang="ja-JP" sz="1200" b="0" dirty="0" smtClean="0">
                          <a:latin typeface="Meiryo UI" panose="020B0604030504040204" pitchFamily="50" charset="-128"/>
                          <a:ea typeface="Meiryo UI" panose="020B0604030504040204" pitchFamily="50" charset="-128"/>
                        </a:rPr>
                        <a:t>SDGs</a:t>
                      </a:r>
                      <a:r>
                        <a:rPr kumimoji="1" lang="ja-JP" altLang="en-US" sz="1200" b="0" dirty="0" smtClean="0">
                          <a:latin typeface="Meiryo UI" panose="020B0604030504040204" pitchFamily="50" charset="-128"/>
                          <a:ea typeface="Meiryo UI" panose="020B0604030504040204" pitchFamily="50" charset="-128"/>
                        </a:rPr>
                        <a:t>実施指針改定</a:t>
                      </a:r>
                      <a:endParaRPr kumimoji="1" lang="ja-JP" altLang="en-US" sz="12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200" b="1" dirty="0" smtClean="0">
                          <a:solidFill>
                            <a:srgbClr val="00B050"/>
                          </a:solidFill>
                          <a:latin typeface="Meiryo UI" panose="020B0604030504040204" pitchFamily="50" charset="-128"/>
                          <a:ea typeface="Meiryo UI" panose="020B0604030504040204" pitchFamily="50" charset="-128"/>
                        </a:rPr>
                        <a:t>2015</a:t>
                      </a:r>
                      <a:r>
                        <a:rPr kumimoji="1" lang="ja-JP" altLang="en-US" sz="1200" b="1" dirty="0" smtClean="0">
                          <a:solidFill>
                            <a:srgbClr val="00B050"/>
                          </a:solidFill>
                          <a:latin typeface="Meiryo UI" panose="020B0604030504040204" pitchFamily="50" charset="-128"/>
                          <a:ea typeface="Meiryo UI" panose="020B0604030504040204" pitchFamily="50" charset="-128"/>
                        </a:rPr>
                        <a:t>年</a:t>
                      </a:r>
                      <a:r>
                        <a:rPr kumimoji="1" lang="en-US" altLang="ja-JP" sz="1200" b="1" dirty="0" smtClean="0">
                          <a:solidFill>
                            <a:srgbClr val="00B050"/>
                          </a:solidFill>
                          <a:latin typeface="Meiryo UI" panose="020B0604030504040204" pitchFamily="50" charset="-128"/>
                          <a:ea typeface="Meiryo UI" panose="020B0604030504040204" pitchFamily="50" charset="-128"/>
                        </a:rPr>
                        <a:t>9</a:t>
                      </a:r>
                      <a:r>
                        <a:rPr kumimoji="1" lang="ja-JP" altLang="en-US" sz="1200" b="1" dirty="0" smtClean="0">
                          <a:solidFill>
                            <a:srgbClr val="00B050"/>
                          </a:solidFill>
                          <a:latin typeface="Meiryo UI" panose="020B0604030504040204" pitchFamily="50" charset="-128"/>
                          <a:ea typeface="Meiryo UI" panose="020B0604030504040204" pitchFamily="50" charset="-128"/>
                        </a:rPr>
                        <a:t>月　</a:t>
                      </a:r>
                      <a:endParaRPr kumimoji="1" lang="en-US" altLang="ja-JP" sz="1200" b="1" dirty="0" smtClean="0">
                        <a:solidFill>
                          <a:srgbClr val="00B050"/>
                        </a:solidFill>
                        <a:latin typeface="Meiryo UI" panose="020B0604030504040204" pitchFamily="50" charset="-128"/>
                        <a:ea typeface="Meiryo UI" panose="020B0604030504040204" pitchFamily="50" charset="-128"/>
                      </a:endParaRPr>
                    </a:p>
                    <a:p>
                      <a:r>
                        <a:rPr kumimoji="1" lang="ja-JP" altLang="en-US" sz="1200" b="1" dirty="0" smtClean="0">
                          <a:solidFill>
                            <a:srgbClr val="00B050"/>
                          </a:solidFill>
                          <a:latin typeface="Meiryo UI" panose="020B0604030504040204" pitchFamily="50" charset="-128"/>
                          <a:ea typeface="Meiryo UI" panose="020B0604030504040204" pitchFamily="50" charset="-128"/>
                        </a:rPr>
                        <a:t>国連総会にて</a:t>
                      </a:r>
                      <a:r>
                        <a:rPr kumimoji="1" lang="en-US" altLang="ja-JP" sz="1200" b="1" dirty="0" smtClean="0">
                          <a:solidFill>
                            <a:srgbClr val="00B050"/>
                          </a:solidFill>
                          <a:latin typeface="Meiryo UI" panose="020B0604030504040204" pitchFamily="50" charset="-128"/>
                          <a:ea typeface="Meiryo UI" panose="020B0604030504040204" pitchFamily="50" charset="-128"/>
                        </a:rPr>
                        <a:t>SDGs</a:t>
                      </a:r>
                      <a:r>
                        <a:rPr kumimoji="1" lang="ja-JP" altLang="en-US" sz="1200" b="1" dirty="0" smtClean="0">
                          <a:solidFill>
                            <a:srgbClr val="00B050"/>
                          </a:solidFill>
                          <a:latin typeface="Meiryo UI" panose="020B0604030504040204" pitchFamily="50" charset="-128"/>
                          <a:ea typeface="Meiryo UI" panose="020B0604030504040204" pitchFamily="50" charset="-128"/>
                        </a:rPr>
                        <a:t>を採択</a:t>
                      </a:r>
                      <a:endParaRPr kumimoji="1" lang="en-US" altLang="ja-JP" sz="1200" b="1" dirty="0" smtClean="0">
                        <a:solidFill>
                          <a:srgbClr val="00B050"/>
                        </a:solidFill>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endParaRPr kumimoji="1" lang="en-US" altLang="ja-JP" sz="1200" b="0" dirty="0" smtClean="0">
                        <a:solidFill>
                          <a:srgbClr val="FF0000"/>
                        </a:solidFill>
                        <a:latin typeface="Meiryo UI" panose="020B0604030504040204" pitchFamily="50" charset="-128"/>
                        <a:ea typeface="Meiryo UI" panose="020B0604030504040204" pitchFamily="50" charset="-128"/>
                      </a:endParaRPr>
                    </a:p>
                    <a:p>
                      <a:r>
                        <a:rPr kumimoji="1" lang="en-US" altLang="ja-JP" sz="1200" b="1" dirty="0" smtClean="0">
                          <a:solidFill>
                            <a:srgbClr val="00B050"/>
                          </a:solidFill>
                          <a:latin typeface="Meiryo UI" panose="020B0604030504040204" pitchFamily="50" charset="-128"/>
                          <a:ea typeface="Meiryo UI" panose="020B0604030504040204" pitchFamily="50" charset="-128"/>
                        </a:rPr>
                        <a:t>2018</a:t>
                      </a:r>
                      <a:r>
                        <a:rPr kumimoji="1" lang="ja-JP" altLang="en-US" sz="1200" b="1" dirty="0" smtClean="0">
                          <a:solidFill>
                            <a:srgbClr val="00B050"/>
                          </a:solidFill>
                          <a:latin typeface="Meiryo UI" panose="020B0604030504040204" pitchFamily="50" charset="-128"/>
                          <a:ea typeface="Meiryo UI" panose="020B0604030504040204" pitchFamily="50" charset="-128"/>
                        </a:rPr>
                        <a:t>年</a:t>
                      </a:r>
                      <a:r>
                        <a:rPr kumimoji="1" lang="en-US" altLang="ja-JP" sz="1200" b="1" dirty="0" smtClean="0">
                          <a:solidFill>
                            <a:srgbClr val="00B050"/>
                          </a:solidFill>
                          <a:latin typeface="Meiryo UI" panose="020B0604030504040204" pitchFamily="50" charset="-128"/>
                          <a:ea typeface="Meiryo UI" panose="020B0604030504040204" pitchFamily="50" charset="-128"/>
                        </a:rPr>
                        <a:t>11</a:t>
                      </a:r>
                      <a:r>
                        <a:rPr kumimoji="1" lang="ja-JP" altLang="en-US" sz="1200" b="1" dirty="0" smtClean="0">
                          <a:solidFill>
                            <a:srgbClr val="00B050"/>
                          </a:solidFill>
                          <a:latin typeface="Meiryo UI" panose="020B0604030504040204" pitchFamily="50" charset="-128"/>
                          <a:ea typeface="Meiryo UI" panose="020B0604030504040204" pitchFamily="50" charset="-128"/>
                        </a:rPr>
                        <a:t>月</a:t>
                      </a:r>
                      <a:endParaRPr kumimoji="1" lang="en-US" altLang="ja-JP" sz="1200" b="1" dirty="0" smtClean="0">
                        <a:solidFill>
                          <a:srgbClr val="00B050"/>
                        </a:solidFill>
                        <a:latin typeface="Meiryo UI" panose="020B0604030504040204" pitchFamily="50" charset="-128"/>
                        <a:ea typeface="Meiryo UI" panose="020B0604030504040204" pitchFamily="50" charset="-128"/>
                      </a:endParaRPr>
                    </a:p>
                    <a:p>
                      <a:r>
                        <a:rPr kumimoji="1" lang="ja-JP" altLang="en-US" sz="1200" b="1" dirty="0" smtClean="0">
                          <a:solidFill>
                            <a:srgbClr val="00B050"/>
                          </a:solidFill>
                          <a:latin typeface="Meiryo UI" panose="020B0604030504040204" pitchFamily="50" charset="-128"/>
                          <a:ea typeface="Meiryo UI" panose="020B0604030504040204" pitchFamily="50" charset="-128"/>
                        </a:rPr>
                        <a:t>大阪・関西万博開催決定</a:t>
                      </a:r>
                      <a:endParaRPr kumimoji="1" lang="ja-JP" altLang="en-US" sz="1200" b="1" dirty="0">
                        <a:solidFill>
                          <a:srgbClr val="00B05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a:t>
            </a:fld>
            <a:endParaRPr kumimoji="1" lang="ja-JP" altLang="en-US" sz="1200"/>
          </a:p>
        </p:txBody>
      </p:sp>
      <p:grpSp>
        <p:nvGrpSpPr>
          <p:cNvPr id="5" name="グループ化 4"/>
          <p:cNvGrpSpPr/>
          <p:nvPr/>
        </p:nvGrpSpPr>
        <p:grpSpPr>
          <a:xfrm>
            <a:off x="-1588" y="44159"/>
            <a:ext cx="9906000" cy="548680"/>
            <a:chOff x="-1588" y="44159"/>
            <a:chExt cx="9906000" cy="548680"/>
          </a:xfrm>
        </p:grpSpPr>
        <p:sp>
          <p:nvSpPr>
            <p:cNvPr id="7" name="テキスト ボックス 6"/>
            <p:cNvSpPr txBox="1"/>
            <p:nvPr/>
          </p:nvSpPr>
          <p:spPr>
            <a:xfrm>
              <a:off x="-1588" y="44159"/>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これまでの</a:t>
              </a:r>
              <a:r>
                <a:rPr lang="ja-JP" altLang="en-US" sz="2400" dirty="0" smtClean="0">
                  <a:latin typeface="Meiryo UI" panose="020B0604030504040204" pitchFamily="50" charset="-128"/>
                  <a:ea typeface="Meiryo UI" panose="020B0604030504040204" pitchFamily="50" charset="-128"/>
                </a:rPr>
                <a:t>主な</a:t>
              </a:r>
              <a:r>
                <a:rPr lang="ja-JP" altLang="en-US" sz="2400" dirty="0">
                  <a:latin typeface="Meiryo UI" panose="020B0604030504040204" pitchFamily="50" charset="-128"/>
                  <a:ea typeface="Meiryo UI" panose="020B0604030504040204" pitchFamily="50" charset="-128"/>
                </a:rPr>
                <a:t>経過</a:t>
              </a:r>
            </a:p>
            <a:p>
              <a:endParaRPr kumimoji="1" lang="ja-JP" altLang="en-US" sz="28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1588" y="565408"/>
              <a:ext cx="9906000" cy="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6949818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4</a:t>
            </a:fld>
            <a:endParaRPr kumimoji="1" lang="ja-JP" altLang="en-US"/>
          </a:p>
        </p:txBody>
      </p:sp>
      <p:sp>
        <p:nvSpPr>
          <p:cNvPr id="7" name="正方形/長方形 6"/>
          <p:cNvSpPr/>
          <p:nvPr/>
        </p:nvSpPr>
        <p:spPr>
          <a:xfrm>
            <a:off x="-303584" y="2169116"/>
            <a:ext cx="99060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目　次</a:t>
            </a:r>
            <a:endParaRPr lang="en-US" altLang="ja-JP" sz="4400" b="1" i="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i="1" dirty="0" smtClean="0">
                <a:solidFill>
                  <a:schemeClr val="bg1">
                    <a:lumMod val="85000"/>
                  </a:schemeClr>
                </a:solidFill>
                <a:latin typeface="Meiryo UI" panose="020B0604030504040204" pitchFamily="50" charset="-128"/>
                <a:ea typeface="Meiryo UI" panose="020B0604030504040204" pitchFamily="50" charset="-128"/>
              </a:rPr>
              <a:t>１．これまでの主な経過</a:t>
            </a:r>
            <a:endParaRPr lang="en-US" altLang="ja-JP" sz="4000" b="1" i="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400" b="1" dirty="0" smtClean="0">
                <a:latin typeface="Meiryo UI" panose="020B0604030504040204" pitchFamily="50" charset="-128"/>
                <a:ea typeface="Meiryo UI" panose="020B0604030504040204" pitchFamily="50" charset="-128"/>
              </a:rPr>
              <a:t>２．</a:t>
            </a:r>
            <a:r>
              <a:rPr lang="en-US" altLang="ja-JP" sz="4400" b="1" dirty="0">
                <a:latin typeface="Meiryo UI" panose="020B0604030504040204" pitchFamily="50" charset="-128"/>
                <a:ea typeface="Meiryo UI" panose="020B0604030504040204" pitchFamily="50" charset="-128"/>
              </a:rPr>
              <a:t>OSAKA</a:t>
            </a:r>
            <a:r>
              <a:rPr lang="ja-JP" altLang="en-US" sz="4400" b="1" dirty="0">
                <a:latin typeface="Meiryo UI" panose="020B0604030504040204" pitchFamily="50" charset="-128"/>
                <a:ea typeface="Meiryo UI" panose="020B0604030504040204" pitchFamily="50" charset="-128"/>
              </a:rPr>
              <a:t>　</a:t>
            </a:r>
            <a:r>
              <a:rPr lang="en-US" altLang="ja-JP" sz="4400" b="1" dirty="0">
                <a:latin typeface="Meiryo UI" panose="020B0604030504040204" pitchFamily="50" charset="-128"/>
                <a:ea typeface="Meiryo UI" panose="020B0604030504040204" pitchFamily="50" charset="-128"/>
              </a:rPr>
              <a:t>SDGs</a:t>
            </a:r>
            <a:r>
              <a:rPr lang="ja-JP" altLang="en-US" sz="4400" b="1" dirty="0">
                <a:latin typeface="Meiryo UI" panose="020B0604030504040204" pitchFamily="50" charset="-128"/>
                <a:ea typeface="Meiryo UI" panose="020B0604030504040204" pitchFamily="50" charset="-128"/>
              </a:rPr>
              <a:t>　</a:t>
            </a:r>
            <a:r>
              <a:rPr lang="ja-JP" altLang="en-US" sz="4400" b="1" dirty="0" smtClean="0">
                <a:latin typeface="Meiryo UI" panose="020B0604030504040204" pitchFamily="50" charset="-128"/>
                <a:ea typeface="Meiryo UI" panose="020B0604030504040204" pitchFamily="50" charset="-128"/>
              </a:rPr>
              <a:t>ビジョン</a:t>
            </a:r>
            <a:endParaRPr lang="en-US" altLang="ja-JP" sz="44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000" b="1" dirty="0">
                <a:solidFill>
                  <a:schemeClr val="bg1">
                    <a:lumMod val="85000"/>
                  </a:schemeClr>
                </a:solidFill>
                <a:latin typeface="Meiryo UI" panose="020B0604030504040204" pitchFamily="50" charset="-128"/>
                <a:ea typeface="Meiryo UI" panose="020B0604030504040204" pitchFamily="50" charset="-128"/>
              </a:rPr>
              <a:t>３</a:t>
            </a:r>
            <a:r>
              <a:rPr kumimoji="1" lang="ja-JP" altLang="en-US" sz="4000" b="1" dirty="0" smtClean="0">
                <a:solidFill>
                  <a:schemeClr val="bg1">
                    <a:lumMod val="85000"/>
                  </a:schemeClr>
                </a:solidFill>
                <a:latin typeface="Meiryo UI" panose="020B0604030504040204" pitchFamily="50" charset="-128"/>
                <a:ea typeface="Meiryo UI" panose="020B0604030504040204" pitchFamily="50" charset="-128"/>
              </a:rPr>
              <a:t>．大阪府の取り組み</a:t>
            </a:r>
            <a:endParaRPr kumimoji="1" lang="en-US" altLang="ja-JP" sz="4000" b="1" dirty="0" smtClean="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r>
              <a:rPr lang="ja-JP" altLang="en-US" sz="4000" b="1" dirty="0">
                <a:solidFill>
                  <a:schemeClr val="bg1">
                    <a:lumMod val="85000"/>
                  </a:schemeClr>
                </a:solidFill>
                <a:latin typeface="Meiryo UI" panose="020B0604030504040204" pitchFamily="50" charset="-128"/>
                <a:ea typeface="Meiryo UI" panose="020B0604030504040204" pitchFamily="50" charset="-128"/>
              </a:rPr>
              <a:t>４</a:t>
            </a:r>
            <a:r>
              <a:rPr lang="ja-JP" altLang="en-US" sz="4000" b="1" dirty="0" smtClean="0">
                <a:solidFill>
                  <a:schemeClr val="bg1">
                    <a:lumMod val="85000"/>
                  </a:schemeClr>
                </a:solidFill>
                <a:latin typeface="Meiryo UI" panose="020B0604030504040204" pitchFamily="50" charset="-128"/>
                <a:ea typeface="Meiryo UI" panose="020B0604030504040204" pitchFamily="50" charset="-128"/>
              </a:rPr>
              <a:t>．</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SDGs </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と</a:t>
            </a:r>
            <a:r>
              <a:rPr lang="en-US" altLang="ja-JP" sz="4000" b="1" i="1" dirty="0">
                <a:solidFill>
                  <a:schemeClr val="bg1">
                    <a:lumMod val="85000"/>
                  </a:schemeClr>
                </a:solidFill>
                <a:latin typeface="Meiryo UI" panose="020B0604030504040204" pitchFamily="50" charset="-128"/>
                <a:ea typeface="Meiryo UI" panose="020B0604030504040204" pitchFamily="50" charset="-128"/>
              </a:rPr>
              <a:t>2025</a:t>
            </a:r>
            <a:r>
              <a:rPr lang="ja-JP" altLang="en-US" sz="4000" b="1" i="1" dirty="0">
                <a:solidFill>
                  <a:schemeClr val="bg1">
                    <a:lumMod val="85000"/>
                  </a:schemeClr>
                </a:solidFill>
                <a:latin typeface="Meiryo UI" panose="020B0604030504040204" pitchFamily="50" charset="-128"/>
                <a:ea typeface="Meiryo UI" panose="020B0604030504040204" pitchFamily="50" charset="-128"/>
              </a:rPr>
              <a:t>年大阪・関西万博</a:t>
            </a:r>
            <a:endParaRPr lang="en-US" altLang="ja-JP" sz="4000" b="1" i="1" dirty="0">
              <a:solidFill>
                <a:schemeClr val="bg1">
                  <a:lumMod val="85000"/>
                </a:schemeClr>
              </a:solidFill>
              <a:latin typeface="Meiryo UI" panose="020B0604030504040204" pitchFamily="50" charset="-128"/>
              <a:ea typeface="Meiryo UI" panose="020B0604030504040204" pitchFamily="50" charset="-128"/>
            </a:endParaRPr>
          </a:p>
          <a:p>
            <a:pPr indent="631825">
              <a:lnSpc>
                <a:spcPct val="150000"/>
              </a:lnSpc>
              <a:spcBef>
                <a:spcPts val="600"/>
              </a:spcBef>
            </a:pP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257896" y="260648"/>
            <a:ext cx="1094704" cy="11110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8625408" y="23363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396541"/>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15900" y="2754000"/>
            <a:ext cx="9512300" cy="3881411"/>
          </a:xfrm>
          <a:prstGeom prst="roundRect">
            <a:avLst>
              <a:gd name="adj" fmla="val 6633"/>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defRPr/>
            </a:pPr>
            <a:endParaRPr lang="en-US" altLang="ja-JP" dirty="0">
              <a:solidFill>
                <a:prstClr val="black"/>
              </a:solidFill>
              <a:latin typeface="Meiryo UI" panose="020B0604030504040204" pitchFamily="50" charset="-128"/>
              <a:ea typeface="Meiryo UI" panose="020B0604030504040204" pitchFamily="50" charset="-128"/>
            </a:endParaRPr>
          </a:p>
          <a:p>
            <a:pPr lvl="0">
              <a:defRPr/>
            </a:pP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7" name="正方形/長方形 66"/>
          <p:cNvSpPr/>
          <p:nvPr/>
        </p:nvSpPr>
        <p:spPr>
          <a:xfrm>
            <a:off x="335765" y="2839500"/>
            <a:ext cx="9361040" cy="3795911"/>
          </a:xfrm>
          <a:prstGeom prst="rect">
            <a:avLst/>
          </a:prstGeom>
        </p:spPr>
        <p:txBody>
          <a:bodyPr wrap="square">
            <a:spAutoFit/>
          </a:bodyPr>
          <a:lstStyle/>
          <a:p>
            <a:pPr marL="150912" indent="-150912">
              <a:tabLst>
                <a:tab pos="150912" algn="l"/>
              </a:tabLst>
            </a:pPr>
            <a:r>
              <a:rPr lang="ja-JP" altLang="en-US" b="1" dirty="0">
                <a:solidFill>
                  <a:prstClr val="black"/>
                </a:solidFill>
                <a:latin typeface="Meiryo UI" panose="020B0604030504040204" pitchFamily="50" charset="-128"/>
                <a:ea typeface="Meiryo UI" panose="020B0604030504040204" pitchFamily="50" charset="-128"/>
              </a:rPr>
              <a:t>大阪府の役割</a:t>
            </a:r>
            <a:endParaRPr lang="en-US" altLang="ja-JP" b="1" dirty="0">
              <a:solidFill>
                <a:prstClr val="black"/>
              </a:solidFill>
              <a:latin typeface="Meiryo UI" panose="020B0604030504040204" pitchFamily="50" charset="-128"/>
              <a:ea typeface="Meiryo UI" panose="020B0604030504040204" pitchFamily="50" charset="-128"/>
            </a:endParaRPr>
          </a:p>
          <a:p>
            <a:pPr marL="150912" indent="-150912">
              <a:tabLst>
                <a:tab pos="150912"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につなげる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いく</a:t>
            </a:r>
            <a:endPar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し、それぞれのネットワークを活かしながら、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ステークホルダー間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③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庁内</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できる施策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813" indent="209550">
              <a:spcBef>
                <a:spcPts val="488"/>
              </a:spcBef>
              <a:tabLst>
                <a:tab pos="150912" algn="l"/>
              </a:tabLs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大阪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5</a:t>
            </a:fld>
            <a:endParaRPr kumimoji="1" lang="ja-JP" altLang="en-US" sz="1200"/>
          </a:p>
        </p:txBody>
      </p:sp>
      <p:sp>
        <p:nvSpPr>
          <p:cNvPr id="6" name="テキスト ボックス 5"/>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smtClean="0">
                <a:latin typeface="Meiryo UI" panose="020B0604030504040204" pitchFamily="50" charset="-128"/>
                <a:ea typeface="Meiryo UI" panose="020B0604030504040204" pitchFamily="50" charset="-128"/>
              </a:rPr>
              <a:t>OSAKA</a:t>
            </a:r>
            <a:r>
              <a:rPr lang="ja-JP" altLang="en-US" sz="2400" dirty="0" smtClean="0">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SDGs</a:t>
            </a:r>
            <a:r>
              <a:rPr lang="ja-JP" altLang="en-US" sz="2400" dirty="0" smtClean="0">
                <a:latin typeface="Meiryo UI" panose="020B0604030504040204" pitchFamily="50" charset="-128"/>
                <a:ea typeface="Meiryo UI" panose="020B0604030504040204" pitchFamily="50" charset="-128"/>
              </a:rPr>
              <a:t>　ビジョン①</a:t>
            </a:r>
            <a:endParaRPr lang="ja-JP" altLang="en-US" sz="2400"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270893" y="1106135"/>
            <a:ext cx="9361040" cy="1569660"/>
          </a:xfrm>
          <a:prstGeom prst="rect">
            <a:avLst/>
          </a:prstGeom>
          <a:noFill/>
          <a:ln>
            <a:solidFill>
              <a:schemeClr val="tx1"/>
            </a:solidFill>
          </a:ln>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a:t>
            </a:r>
            <a:r>
              <a:rPr lang="ja-JP" altLang="en-US" sz="1600" dirty="0" smtClean="0">
                <a:latin typeface="Meiryo UI" panose="020B0604030504040204" pitchFamily="50" charset="-128"/>
                <a:ea typeface="Meiryo UI" panose="020B0604030504040204" pitchFamily="50" charset="-128"/>
              </a:rPr>
              <a:t>策定</a:t>
            </a:r>
            <a:r>
              <a:rPr lang="ja-JP" altLang="en-US" sz="1600" dirty="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2020</a:t>
            </a:r>
            <a:r>
              <a:rPr lang="ja-JP" altLang="en-US" sz="1600" dirty="0">
                <a:latin typeface="Meiryo UI" panose="020B0604030504040204" pitchFamily="50" charset="-128"/>
                <a:ea typeface="Meiryo UI" panose="020B0604030504040204" pitchFamily="50" charset="-128"/>
              </a:rPr>
              <a:t>年</a:t>
            </a:r>
            <a:r>
              <a:rPr lang="en-US" altLang="ja-JP" sz="1600" dirty="0">
                <a:latin typeface="Meiryo UI" panose="020B0604030504040204" pitchFamily="50" charset="-128"/>
                <a:ea typeface="Meiryo UI" panose="020B0604030504040204" pitchFamily="50" charset="-128"/>
              </a:rPr>
              <a:t>3</a:t>
            </a:r>
            <a:r>
              <a:rPr lang="ja-JP" altLang="en-US" sz="1600" dirty="0" smtClean="0">
                <a:latin typeface="Meiryo UI" panose="020B0604030504040204" pitchFamily="50" charset="-128"/>
                <a:ea typeface="Meiryo UI" panose="020B0604030504040204" pitchFamily="50" charset="-128"/>
              </a:rPr>
              <a:t>月策定）</a:t>
            </a:r>
            <a:endParaRPr kumimoji="1" lang="en-US" altLang="ja-JP" sz="1600" dirty="0" smtClean="0">
              <a:latin typeface="Meiryo UI" panose="020B0604030504040204" pitchFamily="50" charset="-128"/>
              <a:ea typeface="Meiryo UI" panose="020B0604030504040204" pitchFamily="50" charset="-128"/>
            </a:endParaRPr>
          </a:p>
        </p:txBody>
      </p:sp>
      <p:sp>
        <p:nvSpPr>
          <p:cNvPr id="15" name="角丸四角形 14"/>
          <p:cNvSpPr/>
          <p:nvPr/>
        </p:nvSpPr>
        <p:spPr>
          <a:xfrm>
            <a:off x="19001" y="654458"/>
            <a:ext cx="4292724" cy="4314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OSAKA</a:t>
            </a:r>
            <a:r>
              <a:rPr lang="ja-JP" altLang="en-US" dirty="0" smtClean="0">
                <a:solidFill>
                  <a:prstClr val="black"/>
                </a:solidFill>
                <a:latin typeface="Meiryo UI" panose="020B0604030504040204" pitchFamily="50" charset="-128"/>
                <a:ea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rPr>
              <a:t>SDGs</a:t>
            </a:r>
            <a:r>
              <a:rPr lang="ja-JP" altLang="en-US" dirty="0" smtClean="0">
                <a:solidFill>
                  <a:prstClr val="black"/>
                </a:solidFill>
                <a:latin typeface="Meiryo UI" panose="020B0604030504040204" pitchFamily="50" charset="-128"/>
                <a:ea typeface="Meiryo UI" panose="020B0604030504040204" pitchFamily="50" charset="-128"/>
              </a:rPr>
              <a:t>　ビジョン策定の意義</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760398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15" name="図 314"/>
          <p:cNvPicPr preferRelativeResize="0">
            <a:picLocks/>
          </p:cNvPicPr>
          <p:nvPr/>
        </p:nvPicPr>
        <p:blipFill>
          <a:blip r:embed="rId3">
            <a:grayscl/>
          </a:blip>
          <a:stretch>
            <a:fillRect/>
          </a:stretch>
        </p:blipFill>
        <p:spPr>
          <a:xfrm>
            <a:off x="144862" y="2702816"/>
            <a:ext cx="3145381" cy="3181033"/>
          </a:xfrm>
          <a:prstGeom prst="rect">
            <a:avLst/>
          </a:prstGeom>
          <a:ln w="3175">
            <a:solidFill>
              <a:schemeClr val="bg1">
                <a:lumMod val="65000"/>
              </a:schemeClr>
            </a:solidFill>
          </a:ln>
        </p:spPr>
      </p:pic>
      <p:pic>
        <p:nvPicPr>
          <p:cNvPr id="412" name="図 411"/>
          <p:cNvPicPr>
            <a:picLocks noChangeAspect="1"/>
          </p:cNvPicPr>
          <p:nvPr/>
        </p:nvPicPr>
        <p:blipFill>
          <a:blip r:embed="rId4"/>
          <a:stretch>
            <a:fillRect/>
          </a:stretch>
        </p:blipFill>
        <p:spPr>
          <a:xfrm>
            <a:off x="6873224" y="2677084"/>
            <a:ext cx="2962728" cy="3196150"/>
          </a:xfrm>
          <a:prstGeom prst="rect">
            <a:avLst/>
          </a:prstGeom>
        </p:spPr>
      </p:pic>
      <p:grpSp>
        <p:nvGrpSpPr>
          <p:cNvPr id="322" name="グループ化 321"/>
          <p:cNvGrpSpPr>
            <a:grpSpLocks noChangeAspect="1"/>
          </p:cNvGrpSpPr>
          <p:nvPr/>
        </p:nvGrpSpPr>
        <p:grpSpPr>
          <a:xfrm>
            <a:off x="1336405" y="3800298"/>
            <a:ext cx="1241441" cy="1381166"/>
            <a:chOff x="2143370" y="3987282"/>
            <a:chExt cx="921552" cy="1025273"/>
          </a:xfrm>
        </p:grpSpPr>
        <p:sp>
          <p:nvSpPr>
            <p:cNvPr id="334" name="二等辺三角形 333"/>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335" name="グループ化 334"/>
            <p:cNvGrpSpPr>
              <a:grpSpLocks noChangeAspect="1"/>
            </p:cNvGrpSpPr>
            <p:nvPr/>
          </p:nvGrpSpPr>
          <p:grpSpPr>
            <a:xfrm>
              <a:off x="2217547" y="4116000"/>
              <a:ext cx="816978" cy="896555"/>
              <a:chOff x="2246055" y="3937438"/>
              <a:chExt cx="1011529" cy="1110057"/>
            </a:xfrm>
          </p:grpSpPr>
          <p:pic>
            <p:nvPicPr>
              <p:cNvPr id="336" name="図 335"/>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337" name="図 336"/>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338"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339"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340"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341" name="図 340"/>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342" name="図 341"/>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pic>
            <p:nvPicPr>
              <p:cNvPr id="343" name="図 342"/>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sp>
            <p:nvSpPr>
              <p:cNvPr id="344" name="テキスト ボックス 43"/>
              <p:cNvSpPr txBox="1"/>
              <p:nvPr/>
            </p:nvSpPr>
            <p:spPr>
              <a:xfrm>
                <a:off x="2256711" y="4751678"/>
                <a:ext cx="1000873" cy="295817"/>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9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grpSp>
      </p:grpSp>
      <p:pic>
        <p:nvPicPr>
          <p:cNvPr id="72" name="図 71"/>
          <p:cNvPicPr preferRelativeResize="0">
            <a:picLocks/>
          </p:cNvPicPr>
          <p:nvPr/>
        </p:nvPicPr>
        <p:blipFill>
          <a:blip r:embed="rId3">
            <a:grayscl/>
          </a:blip>
          <a:stretch>
            <a:fillRect/>
          </a:stretch>
        </p:blipFill>
        <p:spPr>
          <a:xfrm>
            <a:off x="3563417" y="2677084"/>
            <a:ext cx="3061110" cy="3252978"/>
          </a:xfrm>
          <a:prstGeom prst="rect">
            <a:avLst/>
          </a:prstGeom>
          <a:ln w="3175">
            <a:solidFill>
              <a:schemeClr val="bg1">
                <a:lumMod val="65000"/>
              </a:schemeClr>
            </a:solidFill>
          </a:ln>
        </p:spPr>
      </p:pic>
      <p:sp>
        <p:nvSpPr>
          <p:cNvPr id="413" name="右矢印 412"/>
          <p:cNvSpPr/>
          <p:nvPr/>
        </p:nvSpPr>
        <p:spPr>
          <a:xfrm>
            <a:off x="3157543" y="4219615"/>
            <a:ext cx="559490" cy="540000"/>
          </a:xfrm>
          <a:prstGeom prst="rightArrow">
            <a:avLst>
              <a:gd name="adj1" fmla="val 50000"/>
              <a:gd name="adj2" fmla="val 63026"/>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cxnSp>
        <p:nvCxnSpPr>
          <p:cNvPr id="3" name="直線コネクタ 2"/>
          <p:cNvCxnSpPr>
            <a:stCxn id="272" idx="1"/>
          </p:cNvCxnSpPr>
          <p:nvPr/>
        </p:nvCxnSpPr>
        <p:spPr>
          <a:xfrm flipH="1">
            <a:off x="4337699" y="3334772"/>
            <a:ext cx="645563" cy="725206"/>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59" name="直線コネクタ 58"/>
          <p:cNvCxnSpPr>
            <a:endCxn id="79" idx="2"/>
          </p:cNvCxnSpPr>
          <p:nvPr/>
        </p:nvCxnSpPr>
        <p:spPr>
          <a:xfrm flipH="1" flipV="1">
            <a:off x="3866766" y="4781192"/>
            <a:ext cx="786775" cy="598790"/>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4" name="直線コネクタ 63"/>
          <p:cNvCxnSpPr/>
          <p:nvPr/>
        </p:nvCxnSpPr>
        <p:spPr>
          <a:xfrm flipH="1">
            <a:off x="4599656" y="4346088"/>
            <a:ext cx="594122" cy="337023"/>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68" name="直線コネクタ 67"/>
          <p:cNvCxnSpPr>
            <a:endCxn id="289" idx="3"/>
          </p:cNvCxnSpPr>
          <p:nvPr/>
        </p:nvCxnSpPr>
        <p:spPr>
          <a:xfrm>
            <a:off x="5596040" y="3803154"/>
            <a:ext cx="547464" cy="784509"/>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6" name="直線コネクタ 85"/>
          <p:cNvCxnSpPr/>
          <p:nvPr/>
        </p:nvCxnSpPr>
        <p:spPr>
          <a:xfrm flipH="1">
            <a:off x="5179069" y="4780078"/>
            <a:ext cx="288892" cy="52557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cxnSp>
        <p:nvCxnSpPr>
          <p:cNvPr id="87" name="直線コネクタ 86"/>
          <p:cNvCxnSpPr>
            <a:endCxn id="281" idx="1"/>
          </p:cNvCxnSpPr>
          <p:nvPr/>
        </p:nvCxnSpPr>
        <p:spPr>
          <a:xfrm flipH="1">
            <a:off x="4949303" y="3904380"/>
            <a:ext cx="82794" cy="1379432"/>
          </a:xfrm>
          <a:prstGeom prst="line">
            <a:avLst/>
          </a:prstGeom>
          <a:ln w="6350">
            <a:solidFill>
              <a:srgbClr val="FF0000"/>
            </a:solidFill>
            <a:prstDash val="sysDot"/>
          </a:ln>
        </p:spPr>
        <p:style>
          <a:lnRef idx="1">
            <a:schemeClr val="accent2"/>
          </a:lnRef>
          <a:fillRef idx="0">
            <a:schemeClr val="accent2"/>
          </a:fillRef>
          <a:effectRef idx="0">
            <a:schemeClr val="accent2"/>
          </a:effectRef>
          <a:fontRef idx="minor">
            <a:schemeClr val="tx1"/>
          </a:fontRef>
        </p:style>
      </p:cxnSp>
      <p:grpSp>
        <p:nvGrpSpPr>
          <p:cNvPr id="270" name="グループ化 269"/>
          <p:cNvGrpSpPr/>
          <p:nvPr/>
        </p:nvGrpSpPr>
        <p:grpSpPr>
          <a:xfrm>
            <a:off x="4744365" y="2946764"/>
            <a:ext cx="955586" cy="1038271"/>
            <a:chOff x="6529469" y="2488902"/>
            <a:chExt cx="680393" cy="722496"/>
          </a:xfrm>
        </p:grpSpPr>
        <p:sp>
          <p:nvSpPr>
            <p:cNvPr id="271" name="テキスト ボックス 43"/>
            <p:cNvSpPr txBox="1"/>
            <p:nvPr/>
          </p:nvSpPr>
          <p:spPr>
            <a:xfrm>
              <a:off x="6558379" y="3034707"/>
              <a:ext cx="614572" cy="176691"/>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府民の取組み</a:t>
              </a:r>
            </a:p>
          </p:txBody>
        </p:sp>
        <p:sp>
          <p:nvSpPr>
            <p:cNvPr id="272" name="二等辺三角形 271"/>
            <p:cNvSpPr>
              <a:spLocks noChangeAspect="1"/>
            </p:cNvSpPr>
            <p:nvPr/>
          </p:nvSpPr>
          <p:spPr>
            <a:xfrm>
              <a:off x="6529469" y="2488902"/>
              <a:ext cx="680393" cy="540000"/>
            </a:xfrm>
            <a:prstGeom prst="triangle">
              <a:avLst/>
            </a:prstGeom>
            <a:solidFill>
              <a:schemeClr val="bg1"/>
            </a:solidFill>
            <a:ln w="15875">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73" name="テキスト ボックス 42"/>
            <p:cNvSpPr txBox="1"/>
            <p:nvPr/>
          </p:nvSpPr>
          <p:spPr>
            <a:xfrm>
              <a:off x="6617039" y="2828344"/>
              <a:ext cx="279549"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74" name="テキスト ボックス 43"/>
            <p:cNvSpPr txBox="1"/>
            <p:nvPr/>
          </p:nvSpPr>
          <p:spPr>
            <a:xfrm>
              <a:off x="6758397" y="2626788"/>
              <a:ext cx="232973"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endParaRPr kumimoji="1" lang="ja-JP" altLang="en-US" sz="900" dirty="0">
                <a:latin typeface="Meiryo UI" panose="020B0604030504040204" pitchFamily="50" charset="-128"/>
                <a:ea typeface="Meiryo UI" panose="020B0604030504040204" pitchFamily="50" charset="-128"/>
              </a:endParaRPr>
            </a:p>
          </p:txBody>
        </p:sp>
        <p:sp>
          <p:nvSpPr>
            <p:cNvPr id="275" name="テキスト ボックス 44"/>
            <p:cNvSpPr txBox="1"/>
            <p:nvPr/>
          </p:nvSpPr>
          <p:spPr>
            <a:xfrm>
              <a:off x="6872731" y="2825420"/>
              <a:ext cx="273622" cy="17133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84" name="グループ化 283"/>
          <p:cNvGrpSpPr/>
          <p:nvPr/>
        </p:nvGrpSpPr>
        <p:grpSpPr>
          <a:xfrm>
            <a:off x="5130193" y="4017830"/>
            <a:ext cx="1151758" cy="997314"/>
            <a:chOff x="6529460" y="2488902"/>
            <a:chExt cx="680393" cy="743650"/>
          </a:xfrm>
        </p:grpSpPr>
        <p:sp>
          <p:nvSpPr>
            <p:cNvPr id="285" name="テキスト ボックス 43"/>
            <p:cNvSpPr txBox="1"/>
            <p:nvPr/>
          </p:nvSpPr>
          <p:spPr>
            <a:xfrm>
              <a:off x="6587254" y="3037482"/>
              <a:ext cx="614573" cy="195070"/>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100" dirty="0">
                  <a:latin typeface="Meiryo UI" panose="020B0604030504040204" pitchFamily="50" charset="-128"/>
                  <a:ea typeface="Meiryo UI" panose="020B0604030504040204" pitchFamily="50" charset="-128"/>
                </a:rPr>
                <a:t>企業の取組み</a:t>
              </a:r>
            </a:p>
          </p:txBody>
        </p:sp>
        <p:sp>
          <p:nvSpPr>
            <p:cNvPr id="286" name="二等辺三角形 285"/>
            <p:cNvSpPr>
              <a:spLocks noChangeAspect="1"/>
            </p:cNvSpPr>
            <p:nvPr/>
          </p:nvSpPr>
          <p:spPr>
            <a:xfrm>
              <a:off x="6529460" y="2488902"/>
              <a:ext cx="680393" cy="540000"/>
            </a:xfrm>
            <a:prstGeom prst="triangle">
              <a:avLst/>
            </a:prstGeom>
            <a:solidFill>
              <a:schemeClr val="bg1"/>
            </a:solidFill>
            <a:ln w="47625" cmpd="dbl">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7" name="テキスト ボックス 42"/>
            <p:cNvSpPr txBox="1"/>
            <p:nvPr/>
          </p:nvSpPr>
          <p:spPr>
            <a:xfrm>
              <a:off x="6624791" y="2817436"/>
              <a:ext cx="279549"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8" name="テキスト ボックス 43"/>
            <p:cNvSpPr txBox="1"/>
            <p:nvPr/>
          </p:nvSpPr>
          <p:spPr>
            <a:xfrm>
              <a:off x="6760294" y="2641586"/>
              <a:ext cx="232973"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9" name="テキスト ボックス 44"/>
            <p:cNvSpPr txBox="1"/>
            <p:nvPr/>
          </p:nvSpPr>
          <p:spPr>
            <a:xfrm>
              <a:off x="6854444" y="2822002"/>
              <a:ext cx="273622" cy="18359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grpSp>
        <p:nvGrpSpPr>
          <p:cNvPr id="276" name="グループ化 275"/>
          <p:cNvGrpSpPr/>
          <p:nvPr/>
        </p:nvGrpSpPr>
        <p:grpSpPr>
          <a:xfrm>
            <a:off x="4517125" y="4947808"/>
            <a:ext cx="1175412" cy="983542"/>
            <a:chOff x="6468870" y="2488902"/>
            <a:chExt cx="787439" cy="709209"/>
          </a:xfrm>
        </p:grpSpPr>
        <p:sp>
          <p:nvSpPr>
            <p:cNvPr id="277" name="テキスト ボックス 43"/>
            <p:cNvSpPr txBox="1"/>
            <p:nvPr/>
          </p:nvSpPr>
          <p:spPr>
            <a:xfrm>
              <a:off x="6468870" y="3015018"/>
              <a:ext cx="787439" cy="183093"/>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50" dirty="0">
                  <a:latin typeface="Meiryo UI" panose="020B0604030504040204" pitchFamily="50" charset="-128"/>
                  <a:ea typeface="Meiryo UI" panose="020B0604030504040204" pitchFamily="50" charset="-128"/>
                </a:rPr>
                <a:t>市町村の取組み</a:t>
              </a:r>
            </a:p>
          </p:txBody>
        </p:sp>
        <p:sp>
          <p:nvSpPr>
            <p:cNvPr id="278" name="二等辺三角形 277"/>
            <p:cNvSpPr>
              <a:spLocks noChangeAspect="1"/>
            </p:cNvSpPr>
            <p:nvPr/>
          </p:nvSpPr>
          <p:spPr>
            <a:xfrm>
              <a:off x="6529469" y="2488902"/>
              <a:ext cx="680393" cy="540000"/>
            </a:xfrm>
            <a:prstGeom prst="triangle">
              <a:avLst/>
            </a:prstGeom>
            <a:solidFill>
              <a:schemeClr val="bg1"/>
            </a:solidFill>
            <a:ln w="28575" cmpd="thickThin">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280" name="テキスト ボックス 42"/>
            <p:cNvSpPr txBox="1"/>
            <p:nvPr/>
          </p:nvSpPr>
          <p:spPr>
            <a:xfrm>
              <a:off x="6625560" y="2808980"/>
              <a:ext cx="279549"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経済</a:t>
              </a:r>
            </a:p>
          </p:txBody>
        </p:sp>
        <p:sp>
          <p:nvSpPr>
            <p:cNvPr id="281" name="テキスト ボックス 43"/>
            <p:cNvSpPr txBox="1"/>
            <p:nvPr/>
          </p:nvSpPr>
          <p:spPr>
            <a:xfrm>
              <a:off x="6758397" y="2642413"/>
              <a:ext cx="232973"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社会</a:t>
              </a:r>
            </a:p>
          </p:txBody>
        </p:sp>
        <p:sp>
          <p:nvSpPr>
            <p:cNvPr id="282" name="テキスト ボックス 44"/>
            <p:cNvSpPr txBox="1"/>
            <p:nvPr/>
          </p:nvSpPr>
          <p:spPr>
            <a:xfrm>
              <a:off x="6866904" y="2817178"/>
              <a:ext cx="273622" cy="1775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1000" dirty="0">
                  <a:latin typeface="Meiryo UI" panose="020B0604030504040204" pitchFamily="50" charset="-128"/>
                  <a:ea typeface="Meiryo UI" panose="020B0604030504040204" pitchFamily="50" charset="-128"/>
                </a:rPr>
                <a:t>環境</a:t>
              </a:r>
            </a:p>
          </p:txBody>
        </p:sp>
      </p:grpSp>
      <p:sp>
        <p:nvSpPr>
          <p:cNvPr id="73" name="フリーフォーム 72"/>
          <p:cNvSpPr/>
          <p:nvPr/>
        </p:nvSpPr>
        <p:spPr>
          <a:xfrm>
            <a:off x="3949387" y="2702816"/>
            <a:ext cx="2263544" cy="3152431"/>
          </a:xfrm>
          <a:custGeom>
            <a:avLst/>
            <a:gdLst>
              <a:gd name="connsiteX0" fmla="*/ 2259919 w 2267011"/>
              <a:gd name="connsiteY0" fmla="*/ 1547010 h 2841407"/>
              <a:gd name="connsiteX1" fmla="*/ 1874157 w 2267011"/>
              <a:gd name="connsiteY1" fmla="*/ 2618572 h 2841407"/>
              <a:gd name="connsiteX2" fmla="*/ 159657 w 2267011"/>
              <a:gd name="connsiteY2" fmla="*/ 2761447 h 2841407"/>
              <a:gd name="connsiteX3" fmla="*/ 131082 w 2267011"/>
              <a:gd name="connsiteY3" fmla="*/ 1647022 h 2841407"/>
              <a:gd name="connsiteX4" fmla="*/ 659719 w 2267011"/>
              <a:gd name="connsiteY4" fmla="*/ 146835 h 2841407"/>
              <a:gd name="connsiteX5" fmla="*/ 2002744 w 2267011"/>
              <a:gd name="connsiteY5" fmla="*/ 218272 h 2841407"/>
              <a:gd name="connsiteX6" fmla="*/ 2259919 w 2267011"/>
              <a:gd name="connsiteY6" fmla="*/ 1547010 h 28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7011" h="2841407">
                <a:moveTo>
                  <a:pt x="2259919" y="1547010"/>
                </a:moveTo>
                <a:cubicBezTo>
                  <a:pt x="2238488" y="1947060"/>
                  <a:pt x="2224201" y="2416166"/>
                  <a:pt x="1874157" y="2618572"/>
                </a:cubicBezTo>
                <a:cubicBezTo>
                  <a:pt x="1524113" y="2820978"/>
                  <a:pt x="450169" y="2923372"/>
                  <a:pt x="159657" y="2761447"/>
                </a:cubicBezTo>
                <a:cubicBezTo>
                  <a:pt x="-130855" y="2599522"/>
                  <a:pt x="47738" y="2082791"/>
                  <a:pt x="131082" y="1647022"/>
                </a:cubicBezTo>
                <a:cubicBezTo>
                  <a:pt x="214426" y="1211253"/>
                  <a:pt x="347775" y="384960"/>
                  <a:pt x="659719" y="146835"/>
                </a:cubicBezTo>
                <a:cubicBezTo>
                  <a:pt x="971663" y="-91290"/>
                  <a:pt x="1736044" y="-19853"/>
                  <a:pt x="2002744" y="218272"/>
                </a:cubicBezTo>
                <a:cubicBezTo>
                  <a:pt x="2269444" y="456397"/>
                  <a:pt x="2281350" y="1146960"/>
                  <a:pt x="2259919" y="1547010"/>
                </a:cubicBezTo>
                <a:close/>
              </a:path>
            </a:pathLst>
          </a:cu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p:cNvGrpSpPr>
            <a:grpSpLocks noChangeAspect="1"/>
          </p:cNvGrpSpPr>
          <p:nvPr/>
        </p:nvGrpSpPr>
        <p:grpSpPr>
          <a:xfrm>
            <a:off x="3554511" y="3819468"/>
            <a:ext cx="1157838" cy="1303705"/>
            <a:chOff x="2143370" y="3987282"/>
            <a:chExt cx="921552" cy="1037653"/>
          </a:xfrm>
        </p:grpSpPr>
        <p:sp>
          <p:nvSpPr>
            <p:cNvPr id="75" name="二等辺三角形 74"/>
            <p:cNvSpPr>
              <a:spLocks noChangeAspect="1"/>
            </p:cNvSpPr>
            <p:nvPr/>
          </p:nvSpPr>
          <p:spPr>
            <a:xfrm>
              <a:off x="2143370" y="3987282"/>
              <a:ext cx="921552" cy="731396"/>
            </a:xfrm>
            <a:prstGeom prst="triangl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grpSp>
          <p:nvGrpSpPr>
            <p:cNvPr id="76" name="グループ化 75"/>
            <p:cNvGrpSpPr>
              <a:grpSpLocks noChangeAspect="1"/>
            </p:cNvGrpSpPr>
            <p:nvPr/>
          </p:nvGrpSpPr>
          <p:grpSpPr>
            <a:xfrm>
              <a:off x="2194255" y="4116000"/>
              <a:ext cx="842694" cy="908935"/>
              <a:chOff x="2217219" y="3937438"/>
              <a:chExt cx="1043369" cy="1125385"/>
            </a:xfrm>
          </p:grpSpPr>
          <p:pic>
            <p:nvPicPr>
              <p:cNvPr id="77" name="図 76"/>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2491509" y="4210735"/>
                <a:ext cx="247869" cy="269501"/>
              </a:xfrm>
              <a:prstGeom prst="rect">
                <a:avLst/>
              </a:prstGeom>
            </p:spPr>
          </p:pic>
          <p:pic>
            <p:nvPicPr>
              <p:cNvPr id="78" name="図 77"/>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2742793" y="4216131"/>
                <a:ext cx="247869" cy="269501"/>
              </a:xfrm>
              <a:prstGeom prst="rect">
                <a:avLst/>
              </a:prstGeom>
            </p:spPr>
          </p:pic>
          <p:sp>
            <p:nvSpPr>
              <p:cNvPr id="79" name="テキスト ボックス 42"/>
              <p:cNvSpPr txBox="1"/>
              <p:nvPr/>
            </p:nvSpPr>
            <p:spPr>
              <a:xfrm>
                <a:off x="2273922" y="4415322"/>
                <a:ext cx="376020"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経済</a:t>
                </a:r>
              </a:p>
            </p:txBody>
          </p:sp>
          <p:sp>
            <p:nvSpPr>
              <p:cNvPr id="80" name="テキスト ボックス 43"/>
              <p:cNvSpPr txBox="1"/>
              <p:nvPr/>
            </p:nvSpPr>
            <p:spPr>
              <a:xfrm>
                <a:off x="2578759" y="3937438"/>
                <a:ext cx="313371"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社会</a:t>
                </a:r>
              </a:p>
            </p:txBody>
          </p:sp>
          <p:sp>
            <p:nvSpPr>
              <p:cNvPr id="81" name="テキスト ボックス 44"/>
              <p:cNvSpPr txBox="1"/>
              <p:nvPr/>
            </p:nvSpPr>
            <p:spPr>
              <a:xfrm>
                <a:off x="2873901" y="4415322"/>
                <a:ext cx="368047" cy="31049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sz="900" b="1" dirty="0">
                    <a:latin typeface="Meiryo UI" panose="020B0604030504040204" pitchFamily="50" charset="-128"/>
                    <a:ea typeface="Meiryo UI" panose="020B0604030504040204" pitchFamily="50" charset="-128"/>
                  </a:rPr>
                  <a:t>環境</a:t>
                </a:r>
              </a:p>
            </p:txBody>
          </p:sp>
          <p:pic>
            <p:nvPicPr>
              <p:cNvPr id="82" name="図 81"/>
              <p:cNvPicPr preferRelativeResize="0">
                <a:picLocks/>
              </p:cNvPicPr>
              <p:nvPr/>
            </p:nvPicPr>
            <p:blipFill>
              <a:blip r:embed="rId7" cstate="print">
                <a:extLst>
                  <a:ext uri="{28A0092B-C50C-407E-A947-70E740481C1C}">
                    <a14:useLocalDpi xmlns:a14="http://schemas.microsoft.com/office/drawing/2010/main" val="0"/>
                  </a:ext>
                </a:extLst>
              </a:blip>
              <a:stretch>
                <a:fillRect/>
              </a:stretch>
            </p:blipFill>
            <p:spPr>
              <a:xfrm>
                <a:off x="2246055" y="4083872"/>
                <a:ext cx="247869" cy="269501"/>
              </a:xfrm>
              <a:prstGeom prst="rect">
                <a:avLst/>
              </a:prstGeom>
            </p:spPr>
          </p:pic>
          <p:pic>
            <p:nvPicPr>
              <p:cNvPr id="83" name="図 82"/>
              <p:cNvPicPr preferRelativeResize="0">
                <a:picLocks/>
              </p:cNvPicPr>
              <p:nvPr/>
            </p:nvPicPr>
            <p:blipFill>
              <a:blip r:embed="rId8" cstate="print">
                <a:extLst>
                  <a:ext uri="{28A0092B-C50C-407E-A947-70E740481C1C}">
                    <a14:useLocalDpi xmlns:a14="http://schemas.microsoft.com/office/drawing/2010/main" val="0"/>
                  </a:ext>
                </a:extLst>
              </a:blip>
              <a:stretch>
                <a:fillRect/>
              </a:stretch>
            </p:blipFill>
            <p:spPr>
              <a:xfrm>
                <a:off x="2984434" y="4102856"/>
                <a:ext cx="247869" cy="269501"/>
              </a:xfrm>
              <a:prstGeom prst="rect">
                <a:avLst/>
              </a:prstGeom>
            </p:spPr>
          </p:pic>
          <p:sp>
            <p:nvSpPr>
              <p:cNvPr id="85" name="テキスト ボックス 43"/>
              <p:cNvSpPr txBox="1"/>
              <p:nvPr/>
            </p:nvSpPr>
            <p:spPr>
              <a:xfrm>
                <a:off x="2217219" y="4722275"/>
                <a:ext cx="1043369" cy="34054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wrap="square" lIns="0" rIns="0" rtlCol="0" anchor="ctr">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000"/>
                  </a:lnSpc>
                </a:pPr>
                <a:r>
                  <a:rPr kumimoji="1" lang="ja-JP" altLang="en-US" sz="1000" dirty="0">
                    <a:latin typeface="Meiryo UI" panose="020B0604030504040204" pitchFamily="50" charset="-128"/>
                    <a:ea typeface="Meiryo UI" panose="020B0604030504040204" pitchFamily="50" charset="-128"/>
                  </a:rPr>
                  <a:t>重点ゴールを中心とした府の取組み</a:t>
                </a:r>
              </a:p>
            </p:txBody>
          </p:sp>
          <p:pic>
            <p:nvPicPr>
              <p:cNvPr id="84" name="図 83"/>
              <p:cNvPicPr preferRelativeResize="0">
                <a:picLocks/>
              </p:cNvPicPr>
              <p:nvPr/>
            </p:nvPicPr>
            <p:blipFill>
              <a:blip r:embed="rId9" cstate="print">
                <a:extLst>
                  <a:ext uri="{28A0092B-C50C-407E-A947-70E740481C1C}">
                    <a14:useLocalDpi xmlns:a14="http://schemas.microsoft.com/office/drawing/2010/main" val="0"/>
                  </a:ext>
                </a:extLst>
              </a:blip>
              <a:stretch>
                <a:fillRect/>
              </a:stretch>
            </p:blipFill>
            <p:spPr>
              <a:xfrm>
                <a:off x="2626913" y="4477426"/>
                <a:ext cx="247869" cy="269501"/>
              </a:xfrm>
              <a:prstGeom prst="rect">
                <a:avLst/>
              </a:prstGeom>
            </p:spPr>
          </p:pic>
        </p:grpSp>
      </p:grpSp>
      <p:sp>
        <p:nvSpPr>
          <p:cNvPr id="31" name="右矢印 30"/>
          <p:cNvSpPr>
            <a:spLocks/>
          </p:cNvSpPr>
          <p:nvPr/>
        </p:nvSpPr>
        <p:spPr>
          <a:xfrm>
            <a:off x="6381276" y="3717259"/>
            <a:ext cx="569095" cy="156460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67" name="二等辺三角形 66"/>
          <p:cNvSpPr>
            <a:spLocks noChangeAspect="1"/>
          </p:cNvSpPr>
          <p:nvPr/>
        </p:nvSpPr>
        <p:spPr>
          <a:xfrm>
            <a:off x="7991226" y="4262820"/>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89" name="二等辺三角形 88"/>
          <p:cNvSpPr>
            <a:spLocks noChangeAspect="1"/>
          </p:cNvSpPr>
          <p:nvPr/>
        </p:nvSpPr>
        <p:spPr>
          <a:xfrm>
            <a:off x="7503865" y="3964667"/>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p>
        </p:txBody>
      </p:sp>
      <p:sp>
        <p:nvSpPr>
          <p:cNvPr id="90" name="二等辺三角形 89"/>
          <p:cNvSpPr>
            <a:spLocks noChangeAspect="1"/>
          </p:cNvSpPr>
          <p:nvPr/>
        </p:nvSpPr>
        <p:spPr>
          <a:xfrm>
            <a:off x="7780520" y="405576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1" name="二等辺三角形 90"/>
          <p:cNvSpPr>
            <a:spLocks noChangeAspect="1"/>
          </p:cNvSpPr>
          <p:nvPr/>
        </p:nvSpPr>
        <p:spPr>
          <a:xfrm>
            <a:off x="7271558" y="425277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4" name="二等辺三角形 93"/>
          <p:cNvSpPr>
            <a:spLocks noChangeAspect="1"/>
          </p:cNvSpPr>
          <p:nvPr/>
        </p:nvSpPr>
        <p:spPr>
          <a:xfrm flipH="1">
            <a:off x="7221324" y="471377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5" name="二等辺三角形 94"/>
          <p:cNvSpPr>
            <a:spLocks noChangeAspect="1"/>
          </p:cNvSpPr>
          <p:nvPr/>
        </p:nvSpPr>
        <p:spPr>
          <a:xfrm flipH="1">
            <a:off x="8725417" y="3957534"/>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7" name="二等辺三角形 96"/>
          <p:cNvSpPr>
            <a:spLocks noChangeAspect="1"/>
          </p:cNvSpPr>
          <p:nvPr/>
        </p:nvSpPr>
        <p:spPr>
          <a:xfrm flipH="1">
            <a:off x="9141662" y="4898441"/>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98" name="二等辺三角形 97"/>
          <p:cNvSpPr>
            <a:spLocks noChangeAspect="1"/>
          </p:cNvSpPr>
          <p:nvPr/>
        </p:nvSpPr>
        <p:spPr>
          <a:xfrm flipH="1">
            <a:off x="9098939" y="467841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0" name="二等辺三角形 99"/>
          <p:cNvSpPr>
            <a:spLocks noChangeAspect="1"/>
          </p:cNvSpPr>
          <p:nvPr/>
        </p:nvSpPr>
        <p:spPr>
          <a:xfrm flipH="1">
            <a:off x="8944426" y="4286263"/>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4" name="二等辺三角形 103"/>
          <p:cNvSpPr>
            <a:spLocks noChangeAspect="1"/>
          </p:cNvSpPr>
          <p:nvPr/>
        </p:nvSpPr>
        <p:spPr>
          <a:xfrm>
            <a:off x="8021599" y="387103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06" name="正方形/長方形 105"/>
          <p:cNvSpPr/>
          <p:nvPr/>
        </p:nvSpPr>
        <p:spPr>
          <a:xfrm>
            <a:off x="4331115" y="2110939"/>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54600" y="2120297"/>
            <a:ext cx="1361422" cy="44319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577981" y="5994868"/>
            <a:ext cx="2722843" cy="7411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lnSpc>
                <a:spcPts val="1800"/>
              </a:lnSpc>
              <a:tabLst>
                <a:tab pos="80963" algn="l"/>
              </a:tabLst>
            </a:pP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3387550" y="5910846"/>
            <a:ext cx="3326660"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万博において、大阪のあらゆるステークホルダーが、会場の内外で</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を体現し、行動する姿を世界に発信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正方形/長方形 109"/>
          <p:cNvSpPr/>
          <p:nvPr/>
        </p:nvSpPr>
        <p:spPr>
          <a:xfrm>
            <a:off x="6873224" y="5890477"/>
            <a:ext cx="2812941" cy="874296"/>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80963" indent="-6350">
              <a:tabLst>
                <a:tab pos="0" algn="l"/>
              </a:tabLst>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日本全体や世界とのつながりの中で、先頭に立って、世界とともに</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を達成する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7280859" y="398233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正方形/長方形 104"/>
          <p:cNvSpPr/>
          <p:nvPr/>
        </p:nvSpPr>
        <p:spPr>
          <a:xfrm>
            <a:off x="7063202" y="4471821"/>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1" name="正方形/長方形 110"/>
          <p:cNvSpPr/>
          <p:nvPr/>
        </p:nvSpPr>
        <p:spPr>
          <a:xfrm>
            <a:off x="8764426" y="4168149"/>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2" name="楕円 111"/>
          <p:cNvSpPr/>
          <p:nvPr/>
        </p:nvSpPr>
        <p:spPr>
          <a:xfrm>
            <a:off x="7546958" y="4205279"/>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楕円 114"/>
          <p:cNvSpPr/>
          <p:nvPr/>
        </p:nvSpPr>
        <p:spPr>
          <a:xfrm>
            <a:off x="9302552" y="4790441"/>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6" name="二等辺三角形 115"/>
          <p:cNvSpPr>
            <a:spLocks noChangeAspect="1"/>
          </p:cNvSpPr>
          <p:nvPr/>
        </p:nvSpPr>
        <p:spPr>
          <a:xfrm>
            <a:off x="7512130" y="4416532"/>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18" name="楕円 117"/>
          <p:cNvSpPr/>
          <p:nvPr/>
        </p:nvSpPr>
        <p:spPr>
          <a:xfrm>
            <a:off x="7705799" y="3819735"/>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二等辺三角形 118"/>
          <p:cNvSpPr>
            <a:spLocks noChangeAspect="1"/>
          </p:cNvSpPr>
          <p:nvPr/>
        </p:nvSpPr>
        <p:spPr>
          <a:xfrm>
            <a:off x="7941314" y="4933166"/>
            <a:ext cx="201934" cy="144000"/>
          </a:xfrm>
          <a:prstGeom prst="triangle">
            <a:avLst/>
          </a:prstGeom>
          <a:solidFill>
            <a:schemeClr val="bg1"/>
          </a:solidFill>
          <a:ln w="12700" cmpd="sng">
            <a:solidFill>
              <a:schemeClr val="accent5">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120" name="正方形/長方形 119"/>
          <p:cNvSpPr/>
          <p:nvPr/>
        </p:nvSpPr>
        <p:spPr>
          <a:xfrm>
            <a:off x="9141662" y="5139717"/>
            <a:ext cx="144000" cy="14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楕円 120"/>
          <p:cNvSpPr/>
          <p:nvPr/>
        </p:nvSpPr>
        <p:spPr>
          <a:xfrm>
            <a:off x="8944426" y="3848212"/>
            <a:ext cx="180000" cy="180000"/>
          </a:xfrm>
          <a:prstGeom prst="ellipse">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266166" y="966080"/>
            <a:ext cx="9415997" cy="1220847"/>
          </a:xfrm>
          <a:prstGeom prst="rect">
            <a:avLst/>
          </a:prstGeom>
          <a:solidFill>
            <a:schemeClr val="accent1">
              <a:lumMod val="20000"/>
              <a:lumOff val="80000"/>
            </a:schemeClr>
          </a:solidFill>
        </p:spPr>
        <p:txBody>
          <a:bodyPr wrap="square" rtlCol="0">
            <a:spAutoFit/>
          </a:bodyPr>
          <a:lstStyle/>
          <a:p>
            <a:pPr>
              <a:lnSpc>
                <a:spcPts val="2200"/>
              </a:lnSpc>
            </a:pPr>
            <a:r>
              <a:rPr kumimoji="1" lang="ja-JP" altLang="en-US" sz="2000" b="1" dirty="0" smtClean="0">
                <a:latin typeface="Meiryo UI" panose="020B0604030504040204" pitchFamily="50" charset="-128"/>
                <a:ea typeface="Meiryo UI" panose="020B0604030504040204" pitchFamily="50" charset="-128"/>
              </a:rPr>
              <a:t>　</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先進都市  ＝</a:t>
            </a:r>
            <a:r>
              <a:rPr kumimoji="1" lang="ja-JP" altLang="en-US" sz="2000" dirty="0">
                <a:latin typeface="Meiryo UI" panose="020B0604030504040204" pitchFamily="50" charset="-128"/>
                <a:ea typeface="Meiryo UI" panose="020B0604030504040204" pitchFamily="50" charset="-128"/>
              </a:rPr>
              <a:t>　誰もが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を意識し、一人ひとりが自律的に</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全ての  </a:t>
            </a: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en-US" altLang="ja-JP" sz="2000" dirty="0">
                <a:latin typeface="Meiryo UI" panose="020B0604030504040204" pitchFamily="50" charset="-128"/>
                <a:ea typeface="Meiryo UI" panose="020B0604030504040204" pitchFamily="50" charset="-128"/>
              </a:rPr>
              <a:t>  </a:t>
            </a:r>
            <a:r>
              <a:rPr kumimoji="1" lang="ja-JP" altLang="en-US" sz="2000" dirty="0" smtClean="0">
                <a:latin typeface="Meiryo UI" panose="020B0604030504040204" pitchFamily="50" charset="-128"/>
                <a:ea typeface="Meiryo UI" panose="020B0604030504040204" pitchFamily="50" charset="-128"/>
              </a:rPr>
              <a:t>　</a:t>
            </a:r>
            <a:r>
              <a:rPr kumimoji="1" lang="en-US" altLang="ja-JP"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達成をめざしていくこと</a:t>
            </a:r>
            <a:endParaRPr kumimoji="1" lang="en-US" altLang="ja-JP" sz="2000" dirty="0">
              <a:latin typeface="Meiryo UI" panose="020B0604030504040204" pitchFamily="50" charset="-128"/>
              <a:ea typeface="Meiryo UI" panose="020B0604030504040204" pitchFamily="50" charset="-128"/>
            </a:endParaRPr>
          </a:p>
          <a:p>
            <a:pPr>
              <a:lnSpc>
                <a:spcPts val="2200"/>
              </a:lnSpc>
            </a:pPr>
            <a:endParaRPr kumimoji="1" lang="en-US" altLang="ja-JP" sz="2000" dirty="0">
              <a:latin typeface="Meiryo UI" panose="020B0604030504040204" pitchFamily="50" charset="-128"/>
              <a:ea typeface="Meiryo UI" panose="020B0604030504040204" pitchFamily="50" charset="-128"/>
            </a:endParaRPr>
          </a:p>
          <a:p>
            <a:pPr>
              <a:lnSpc>
                <a:spcPts val="2200"/>
              </a:lnSpc>
            </a:pPr>
            <a:r>
              <a:rPr kumimoji="1" lang="ja-JP" altLang="en-US" sz="2000" dirty="0" smtClean="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様々なステークホルダーが連携・協調し、「大阪」が</a:t>
            </a:r>
            <a:r>
              <a:rPr kumimoji="1" lang="en-US" altLang="ja-JP" sz="2000" dirty="0">
                <a:latin typeface="Meiryo UI" panose="020B0604030504040204" pitchFamily="50" charset="-128"/>
                <a:ea typeface="Meiryo UI" panose="020B0604030504040204" pitchFamily="50" charset="-128"/>
              </a:rPr>
              <a:t>SDGs</a:t>
            </a:r>
            <a:r>
              <a:rPr kumimoji="1" lang="ja-JP" altLang="en-US" sz="2000" dirty="0">
                <a:latin typeface="Meiryo UI" panose="020B0604030504040204" pitchFamily="50" charset="-128"/>
                <a:ea typeface="Meiryo UI" panose="020B0604030504040204" pitchFamily="50" charset="-128"/>
              </a:rPr>
              <a:t>を体現したまちを発信していく</a:t>
            </a:r>
          </a:p>
        </p:txBody>
      </p:sp>
      <p:sp>
        <p:nvSpPr>
          <p:cNvPr id="92" name="スライド番号プレースホルダー 1"/>
          <p:cNvSpPr txBox="1">
            <a:spLocks/>
          </p:cNvSpPr>
          <p:nvPr/>
        </p:nvSpPr>
        <p:spPr>
          <a:xfrm>
            <a:off x="74533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sp>
        <p:nvSpPr>
          <p:cNvPr id="93" name="正方形/長方形 92"/>
          <p:cNvSpPr/>
          <p:nvPr/>
        </p:nvSpPr>
        <p:spPr>
          <a:xfrm>
            <a:off x="-85647" y="487629"/>
            <a:ext cx="9906000" cy="540000"/>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dirty="0">
                <a:solidFill>
                  <a:schemeClr val="tx1"/>
                </a:solidFill>
                <a:latin typeface="Meiryo UI" panose="020B0604030504040204" pitchFamily="50" charset="-128"/>
                <a:ea typeface="Meiryo UI" panose="020B0604030504040204" pitchFamily="50" charset="-128"/>
              </a:rPr>
              <a:t>　</a:t>
            </a:r>
            <a:r>
              <a:rPr kumimoji="1" lang="en-US" altLang="ja-JP" sz="2000" dirty="0">
                <a:solidFill>
                  <a:schemeClr val="tx1"/>
                </a:solidFill>
                <a:latin typeface="Meiryo UI" panose="020B0604030504040204" pitchFamily="50" charset="-128"/>
                <a:ea typeface="Meiryo UI" panose="020B0604030504040204" pitchFamily="50" charset="-128"/>
              </a:rPr>
              <a:t>SDGs</a:t>
            </a:r>
            <a:r>
              <a:rPr kumimoji="1" lang="ja-JP" altLang="en-US" sz="2000" dirty="0">
                <a:solidFill>
                  <a:schemeClr val="tx1"/>
                </a:solidFill>
                <a:latin typeface="Meiryo UI" panose="020B0604030504040204" pitchFamily="50" charset="-128"/>
                <a:ea typeface="Meiryo UI" panose="020B0604030504040204" pitchFamily="50" charset="-128"/>
              </a:rPr>
              <a:t>先進都市をめざして</a:t>
            </a:r>
          </a:p>
        </p:txBody>
      </p:sp>
      <p:sp>
        <p:nvSpPr>
          <p:cNvPr id="96" name="テキスト ボックス 95"/>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②</a:t>
            </a:r>
          </a:p>
        </p:txBody>
      </p:sp>
      <p:cxnSp>
        <p:nvCxnSpPr>
          <p:cNvPr id="99" name="直線コネクタ 9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04107695"/>
      </p:ext>
    </p:extLst>
  </p:cSld>
  <p:clrMapOvr>
    <a:masterClrMapping/>
  </p:clrMapOvr>
  <mc:AlternateContent xmlns:mc="http://schemas.openxmlformats.org/markup-compatibility/2006" xmlns:p14="http://schemas.microsoft.com/office/powerpoint/2010/main">
    <mc:Choice Requires="p14">
      <p:transition spd="slow" p14:dur="2000" advTm="1535"/>
    </mc:Choice>
    <mc:Fallback xmlns="">
      <p:transition spd="slow" advTm="1535"/>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735242" y="1426348"/>
            <a:ext cx="9147219" cy="5112568"/>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7</a:t>
            </a:fld>
            <a:endParaRPr kumimoji="1" lang="ja-JP" altLang="en-US" sz="1200"/>
          </a:p>
        </p:txBody>
      </p:sp>
      <p:sp>
        <p:nvSpPr>
          <p:cNvPr id="68" name="テキスト ボックス 67"/>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a:t>
            </a:r>
            <a:r>
              <a:rPr lang="ja-JP" altLang="en-US" sz="2400" dirty="0" smtClean="0">
                <a:latin typeface="Meiryo UI" panose="020B0604030504040204" pitchFamily="50" charset="-128"/>
                <a:ea typeface="Meiryo UI" panose="020B0604030504040204" pitchFamily="50" charset="-128"/>
              </a:rPr>
              <a:t>．</a:t>
            </a:r>
            <a:r>
              <a:rPr lang="en-US" altLang="ja-JP" sz="2400" dirty="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③</a:t>
            </a:r>
            <a:endParaRPr lang="ja-JP" altLang="en-US" sz="2400" dirty="0" smtClean="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152097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テキスト ボックス 91"/>
          <p:cNvSpPr txBox="1"/>
          <p:nvPr/>
        </p:nvSpPr>
        <p:spPr>
          <a:xfrm>
            <a:off x="426934" y="1484784"/>
            <a:ext cx="9103613" cy="1415772"/>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pc="-150" dirty="0" smtClean="0">
                <a:latin typeface="Meiryo UI" panose="020B0604030504040204" pitchFamily="50" charset="-128"/>
                <a:ea typeface="Meiryo UI" panose="020B0604030504040204" pitchFamily="50" charset="-128"/>
                <a:cs typeface="Meiryo UI" panose="020B0604030504040204" pitchFamily="50" charset="-128"/>
              </a:rPr>
              <a:t>Osaka SDGs </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ビジョン」の策定にあたり、大阪府の現状把握に向け確立した「自己分析モデル」が</a:t>
            </a:r>
            <a:endParaRPr lang="en-US" altLang="ja-JP" spc="-150" dirty="0" smtClean="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　　他の自治体にとっても汎用性がある点が評価され、令和元年</a:t>
            </a:r>
            <a:r>
              <a:rPr lang="en-US" altLang="ja-JP" spc="-15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月　第３回「ジャパン</a:t>
            </a:r>
            <a:r>
              <a:rPr lang="en-US" altLang="ja-JP" spc="-1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アワード」</a:t>
            </a:r>
            <a:r>
              <a:rPr lang="en-US" altLang="ja-JP" spc="-1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推進副本部長（内閣官房長賞）を受賞。</a:t>
            </a:r>
            <a:endParaRPr lang="en-US" altLang="ja-JP" spc="-1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1587" y="-392"/>
            <a:ext cx="9906000" cy="548680"/>
          </a:xfrm>
          <a:prstGeom prst="rect">
            <a:avLst/>
          </a:prstGeom>
          <a:noFill/>
        </p:spPr>
        <p:txBody>
          <a:bodyPr wrap="square" rtlCol="0">
            <a:noAutofit/>
          </a:bodyPr>
          <a:lstStyle/>
          <a:p>
            <a:r>
              <a:rPr lang="ja-JP" altLang="en-US" sz="2400" dirty="0" smtClean="0">
                <a:latin typeface="Meiryo UI" panose="020B0604030504040204" pitchFamily="50" charset="-128"/>
                <a:ea typeface="Meiryo UI" panose="020B0604030504040204" pitchFamily="50" charset="-128"/>
              </a:rPr>
              <a:t>２．</a:t>
            </a:r>
            <a:r>
              <a:rPr lang="en-US" altLang="ja-JP" sz="2400" dirty="0" smtClean="0">
                <a:latin typeface="Meiryo UI" panose="020B0604030504040204" pitchFamily="50" charset="-128"/>
                <a:ea typeface="Meiryo UI" panose="020B0604030504040204" pitchFamily="50" charset="-128"/>
              </a:rPr>
              <a:t>OSAKA</a:t>
            </a:r>
            <a:r>
              <a:rPr lang="ja-JP" altLang="en-US" sz="24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　</a:t>
            </a:r>
            <a:r>
              <a:rPr lang="ja-JP" altLang="en-US" sz="2400" dirty="0" smtClean="0">
                <a:latin typeface="Meiryo UI" panose="020B0604030504040204" pitchFamily="50" charset="-128"/>
                <a:ea typeface="Meiryo UI" panose="020B0604030504040204" pitchFamily="50" charset="-128"/>
              </a:rPr>
              <a:t>ビジョン</a:t>
            </a:r>
            <a:r>
              <a:rPr lang="ja-JP" altLang="en-US" sz="2400" dirty="0">
                <a:latin typeface="Meiryo UI" panose="020B0604030504040204" pitchFamily="50" charset="-128"/>
                <a:ea typeface="Meiryo UI" panose="020B0604030504040204" pitchFamily="50" charset="-128"/>
              </a:rPr>
              <a:t>④</a:t>
            </a:r>
          </a:p>
          <a:p>
            <a:endParaRPr lang="ja-JP" altLang="en-US" sz="2400" dirty="0">
              <a:latin typeface="Meiryo UI" panose="020B0604030504040204" pitchFamily="50" charset="-128"/>
              <a:ea typeface="Meiryo UI" panose="020B0604030504040204" pitchFamily="50" charset="-128"/>
            </a:endParaRPr>
          </a:p>
        </p:txBody>
      </p:sp>
      <p:cxnSp>
        <p:nvCxnSpPr>
          <p:cNvPr id="6" name="直線コネクタ 5"/>
          <p:cNvCxnSpPr/>
          <p:nvPr/>
        </p:nvCxnSpPr>
        <p:spPr>
          <a:xfrm>
            <a:off x="17915"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7" name="正方形/長方形 6"/>
          <p:cNvSpPr/>
          <p:nvPr/>
        </p:nvSpPr>
        <p:spPr>
          <a:xfrm>
            <a:off x="-43931" y="678812"/>
            <a:ext cx="9948343" cy="46056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第３回</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アワード」</a:t>
            </a:r>
            <a:r>
              <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推進副本</a:t>
            </a:r>
            <a:r>
              <a:rPr lang="ja-JP" altLang="en-US" sz="2400" b="1"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部長の受賞</a:t>
            </a:r>
            <a:endPar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417440" y="3300711"/>
            <a:ext cx="9113108" cy="1692771"/>
          </a:xfrm>
          <a:prstGeom prst="rect">
            <a:avLst/>
          </a:prstGeom>
          <a:ln w="9525">
            <a:prstDash val="dashDot"/>
          </a:ln>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pc="-1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ジャパン</a:t>
            </a:r>
            <a:r>
              <a:rPr lang="en-US" altLang="ja-JP" spc="-1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pc="-150" dirty="0" smtClean="0">
                <a:latin typeface="Meiryo UI" panose="020B0604030504040204" pitchFamily="50" charset="-128"/>
                <a:ea typeface="Meiryo UI" panose="020B0604030504040204" pitchFamily="50" charset="-128"/>
                <a:cs typeface="Meiryo UI" panose="020B0604030504040204" pitchFamily="50" charset="-128"/>
              </a:rPr>
              <a:t>アワード</a:t>
            </a:r>
            <a:r>
              <a:rPr lang="en-US" altLang="ja-JP" spc="-15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1600" spc="-1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spc="-1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達成に資する優れた取組を行っている企業・団体等を、</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推進本部として表彰するもので、</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NGO</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NPO</a:t>
            </a:r>
            <a:r>
              <a:rPr lang="ja-JP" altLang="en-US" sz="1600" spc="-150" dirty="0" err="1">
                <a:latin typeface="Meiryo UI" panose="020B0604030504040204" pitchFamily="50" charset="-128"/>
                <a:ea typeface="Meiryo UI" panose="020B0604030504040204" pitchFamily="50" charset="-128"/>
                <a:cs typeface="Meiryo UI" panose="020B0604030504040204" pitchFamily="50" charset="-128"/>
              </a:rPr>
              <a:t>、</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有識者、民間セクター、国際機関等の広範な関係者が集まる</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推進円卓会議構成員から成る選考委員会の意見を踏まえて決定されます。</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54786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2">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3606</Words>
  <Application>Microsoft Office PowerPoint</Application>
  <PresentationFormat>A4 210 x 297 mm</PresentationFormat>
  <Paragraphs>423</Paragraphs>
  <Slides>23</Slides>
  <Notes>23</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23</vt:i4>
      </vt:variant>
    </vt:vector>
  </HeadingPairs>
  <TitlesOfParts>
    <vt:vector size="34" baseType="lpstr">
      <vt:lpstr>HGS創英角ｺﾞｼｯｸUB</vt:lpstr>
      <vt:lpstr>Meiryo UI</vt:lpstr>
      <vt:lpstr>ＭＳ Ｐゴシック</vt:lpstr>
      <vt:lpstr>宋体</vt:lpstr>
      <vt:lpstr>UD デジタル 教科書体 NK-B</vt:lpstr>
      <vt:lpstr>游ゴシック</vt:lpstr>
      <vt:lpstr>Arial</vt:lpstr>
      <vt:lpstr>Bauhaus 93</vt:lpstr>
      <vt:lpstr>Calibri</vt:lpstr>
      <vt:lpstr>Times New Roman</vt:lpstr>
      <vt:lpstr>16_Office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2022-11-24T02:48:16Z</dcterms:created>
  <dcterms:modified xsi:type="dcterms:W3CDTF">2022-12-19T01:53:26Z</dcterms:modified>
</cp:coreProperties>
</file>