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56" r:id="rId5"/>
    <p:sldId id="354" r:id="rId6"/>
    <p:sldId id="384" r:id="rId7"/>
    <p:sldId id="386" r:id="rId8"/>
    <p:sldId id="388" r:id="rId9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9" autoAdjust="0"/>
    <p:restoredTop sz="84740" autoAdjust="0"/>
  </p:normalViewPr>
  <p:slideViewPr>
    <p:cSldViewPr snapToGrid="0" showGuides="1">
      <p:cViewPr varScale="1">
        <p:scale>
          <a:sx n="63" d="100"/>
          <a:sy n="63" d="100"/>
        </p:scale>
        <p:origin x="1326" y="66"/>
      </p:cViewPr>
      <p:guideLst>
        <p:guide orient="horz" pos="2205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98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水谷 祐子" userId="fef26cfa4235db4a" providerId="LiveId" clId="{61ED4426-C90B-428D-9F5C-80EADEDC3A2C}"/>
    <pc:docChg chg="undo custSel addSld delSld modSld">
      <pc:chgData name="水谷 祐子" userId="fef26cfa4235db4a" providerId="LiveId" clId="{61ED4426-C90B-428D-9F5C-80EADEDC3A2C}" dt="2020-12-13T11:40:07.836" v="10471" actId="20577"/>
      <pc:docMkLst>
        <pc:docMk/>
      </pc:docMkLst>
      <pc:sldChg chg="modSp mod modNotesTx">
        <pc:chgData name="水谷 祐子" userId="fef26cfa4235db4a" providerId="LiveId" clId="{61ED4426-C90B-428D-9F5C-80EADEDC3A2C}" dt="2020-12-13T11:09:00.291" v="10078" actId="1076"/>
        <pc:sldMkLst>
          <pc:docMk/>
          <pc:sldMk cId="1060117599" sldId="294"/>
        </pc:sldMkLst>
        <pc:spChg chg="mod">
          <ac:chgData name="水谷 祐子" userId="fef26cfa4235db4a" providerId="LiveId" clId="{61ED4426-C90B-428D-9F5C-80EADEDC3A2C}" dt="2020-12-13T11:09:00.291" v="10078" actId="1076"/>
          <ac:spMkLst>
            <pc:docMk/>
            <pc:sldMk cId="1060117599" sldId="294"/>
            <ac:spMk id="6" creationId="{00000000-0000-0000-0000-000000000000}"/>
          </ac:spMkLst>
        </pc:spChg>
      </pc:sldChg>
      <pc:sldChg chg="modSp mod modNotesTx">
        <pc:chgData name="水谷 祐子" userId="fef26cfa4235db4a" providerId="LiveId" clId="{61ED4426-C90B-428D-9F5C-80EADEDC3A2C}" dt="2020-12-13T09:18:11.796" v="9950" actId="6549"/>
        <pc:sldMkLst>
          <pc:docMk/>
          <pc:sldMk cId="4218424092" sldId="295"/>
        </pc:sldMkLst>
        <pc:graphicFrameChg chg="modGraphic">
          <ac:chgData name="水谷 祐子" userId="fef26cfa4235db4a" providerId="LiveId" clId="{61ED4426-C90B-428D-9F5C-80EADEDC3A2C}" dt="2020-12-13T09:17:53.935" v="9938" actId="20577"/>
          <ac:graphicFrameMkLst>
            <pc:docMk/>
            <pc:sldMk cId="4218424092" sldId="295"/>
            <ac:graphicFrameMk id="3" creationId="{00000000-0000-0000-0000-000000000000}"/>
          </ac:graphicFrameMkLst>
        </pc:graphicFrameChg>
      </pc:sldChg>
      <pc:sldChg chg="addSp delSp modSp mod modNotesTx">
        <pc:chgData name="水谷 祐子" userId="fef26cfa4235db4a" providerId="LiveId" clId="{61ED4426-C90B-428D-9F5C-80EADEDC3A2C}" dt="2020-12-13T11:22:39.492" v="10195" actId="6549"/>
        <pc:sldMkLst>
          <pc:docMk/>
          <pc:sldMk cId="2180865606" sldId="296"/>
        </pc:sldMkLst>
        <pc:spChg chg="ord">
          <ac:chgData name="水谷 祐子" userId="fef26cfa4235db4a" providerId="LiveId" clId="{61ED4426-C90B-428D-9F5C-80EADEDC3A2C}" dt="2020-12-12T14:17:26.171" v="458" actId="166"/>
          <ac:spMkLst>
            <pc:docMk/>
            <pc:sldMk cId="2180865606" sldId="296"/>
            <ac:spMk id="2" creationId="{00000000-0000-0000-0000-000000000000}"/>
          </ac:spMkLst>
        </pc:spChg>
        <pc:picChg chg="del mod">
          <ac:chgData name="水谷 祐子" userId="fef26cfa4235db4a" providerId="LiveId" clId="{61ED4426-C90B-428D-9F5C-80EADEDC3A2C}" dt="2020-12-12T14:16:40.230" v="432" actId="21"/>
          <ac:picMkLst>
            <pc:docMk/>
            <pc:sldMk cId="2180865606" sldId="296"/>
            <ac:picMk id="8" creationId="{7C505F03-41B4-47B0-9288-775153724A4D}"/>
          </ac:picMkLst>
        </pc:picChg>
        <pc:picChg chg="add mod">
          <ac:chgData name="水谷 祐子" userId="fef26cfa4235db4a" providerId="LiveId" clId="{61ED4426-C90B-428D-9F5C-80EADEDC3A2C}" dt="2020-12-12T14:17:23.033" v="457" actId="1076"/>
          <ac:picMkLst>
            <pc:docMk/>
            <pc:sldMk cId="2180865606" sldId="296"/>
            <ac:picMk id="9" creationId="{5F858D53-8BB2-4682-A083-FB2E50A7F24B}"/>
          </ac:picMkLst>
        </pc:picChg>
      </pc:sldChg>
      <pc:sldChg chg="modSp mod modNotesTx">
        <pc:chgData name="水谷 祐子" userId="fef26cfa4235db4a" providerId="LiveId" clId="{61ED4426-C90B-428D-9F5C-80EADEDC3A2C}" dt="2020-12-13T07:51:07.912" v="3717" actId="20577"/>
        <pc:sldMkLst>
          <pc:docMk/>
          <pc:sldMk cId="2870992928" sldId="297"/>
        </pc:sldMkLst>
        <pc:spChg chg="mod">
          <ac:chgData name="水谷 祐子" userId="fef26cfa4235db4a" providerId="LiveId" clId="{61ED4426-C90B-428D-9F5C-80EADEDC3A2C}" dt="2020-12-13T07:50:56.352" v="3692" actId="20577"/>
          <ac:spMkLst>
            <pc:docMk/>
            <pc:sldMk cId="2870992928" sldId="297"/>
            <ac:spMk id="3" creationId="{00000000-0000-0000-0000-000000000000}"/>
          </ac:spMkLst>
        </pc:spChg>
      </pc:sldChg>
      <pc:sldChg chg="modNotesTx">
        <pc:chgData name="水谷 祐子" userId="fef26cfa4235db4a" providerId="LiveId" clId="{61ED4426-C90B-428D-9F5C-80EADEDC3A2C}" dt="2020-12-13T11:23:58.973" v="10249" actId="20577"/>
        <pc:sldMkLst>
          <pc:docMk/>
          <pc:sldMk cId="1477915150" sldId="314"/>
        </pc:sldMkLst>
      </pc:sldChg>
      <pc:sldChg chg="modNotesTx">
        <pc:chgData name="水谷 祐子" userId="fef26cfa4235db4a" providerId="LiveId" clId="{61ED4426-C90B-428D-9F5C-80EADEDC3A2C}" dt="2020-12-13T11:24:45.783" v="10278" actId="20577"/>
        <pc:sldMkLst>
          <pc:docMk/>
          <pc:sldMk cId="436696774" sldId="316"/>
        </pc:sldMkLst>
      </pc:sldChg>
      <pc:sldChg chg="modNotesTx">
        <pc:chgData name="水谷 祐子" userId="fef26cfa4235db4a" providerId="LiveId" clId="{61ED4426-C90B-428D-9F5C-80EADEDC3A2C}" dt="2020-12-13T06:50:34.103" v="2176" actId="20577"/>
        <pc:sldMkLst>
          <pc:docMk/>
          <pc:sldMk cId="868228661" sldId="322"/>
        </pc:sldMkLst>
      </pc:sldChg>
      <pc:sldChg chg="modNotesTx">
        <pc:chgData name="水谷 祐子" userId="fef26cfa4235db4a" providerId="LiveId" clId="{61ED4426-C90B-428D-9F5C-80EADEDC3A2C}" dt="2020-12-13T11:27:21.324" v="10314" actId="20577"/>
        <pc:sldMkLst>
          <pc:docMk/>
          <pc:sldMk cId="239659597" sldId="323"/>
        </pc:sldMkLst>
      </pc:sldChg>
      <pc:sldChg chg="modSp mod modNotesTx">
        <pc:chgData name="水谷 祐子" userId="fef26cfa4235db4a" providerId="LiveId" clId="{61ED4426-C90B-428D-9F5C-80EADEDC3A2C}" dt="2020-12-13T07:48:46.821" v="3670" actId="20577"/>
        <pc:sldMkLst>
          <pc:docMk/>
          <pc:sldMk cId="3148405114" sldId="324"/>
        </pc:sldMkLst>
        <pc:spChg chg="mod">
          <ac:chgData name="水谷 祐子" userId="fef26cfa4235db4a" providerId="LiveId" clId="{61ED4426-C90B-428D-9F5C-80EADEDC3A2C}" dt="2020-12-13T07:35:37.966" v="3327"/>
          <ac:spMkLst>
            <pc:docMk/>
            <pc:sldMk cId="3148405114" sldId="324"/>
            <ac:spMk id="25" creationId="{00000000-0000-0000-0000-000000000000}"/>
          </ac:spMkLst>
        </pc:spChg>
      </pc:sldChg>
      <pc:sldChg chg="modNotesTx">
        <pc:chgData name="水谷 祐子" userId="fef26cfa4235db4a" providerId="LiveId" clId="{61ED4426-C90B-428D-9F5C-80EADEDC3A2C}" dt="2020-12-13T11:29:25.967" v="10317" actId="20577"/>
        <pc:sldMkLst>
          <pc:docMk/>
          <pc:sldMk cId="3779894897" sldId="325"/>
        </pc:sldMkLst>
      </pc:sldChg>
      <pc:sldChg chg="modNotesTx">
        <pc:chgData name="水谷 祐子" userId="fef26cfa4235db4a" providerId="LiveId" clId="{61ED4426-C90B-428D-9F5C-80EADEDC3A2C}" dt="2020-12-13T11:36:48.540" v="10404" actId="20577"/>
        <pc:sldMkLst>
          <pc:docMk/>
          <pc:sldMk cId="1538465595" sldId="338"/>
        </pc:sldMkLst>
      </pc:sldChg>
      <pc:sldChg chg="modNotesTx">
        <pc:chgData name="水谷 祐子" userId="fef26cfa4235db4a" providerId="LiveId" clId="{61ED4426-C90B-428D-9F5C-80EADEDC3A2C}" dt="2020-12-13T11:20:26.087" v="10179" actId="20577"/>
        <pc:sldMkLst>
          <pc:docMk/>
          <pc:sldMk cId="315391512" sldId="349"/>
        </pc:sldMkLst>
      </pc:sldChg>
      <pc:sldChg chg="modNotesTx">
        <pc:chgData name="水谷 祐子" userId="fef26cfa4235db4a" providerId="LiveId" clId="{61ED4426-C90B-428D-9F5C-80EADEDC3A2C}" dt="2020-12-13T11:15:51.788" v="10103" actId="20577"/>
        <pc:sldMkLst>
          <pc:docMk/>
          <pc:sldMk cId="3833515705" sldId="353"/>
        </pc:sldMkLst>
      </pc:sldChg>
      <pc:sldChg chg="modNotesTx">
        <pc:chgData name="水谷 祐子" userId="fef26cfa4235db4a" providerId="LiveId" clId="{61ED4426-C90B-428D-9F5C-80EADEDC3A2C}" dt="2020-12-13T11:30:03.723" v="10324" actId="20577"/>
        <pc:sldMkLst>
          <pc:docMk/>
          <pc:sldMk cId="3146197313" sldId="354"/>
        </pc:sldMkLst>
      </pc:sldChg>
      <pc:sldChg chg="modNotesTx">
        <pc:chgData name="水谷 祐子" userId="fef26cfa4235db4a" providerId="LiveId" clId="{61ED4426-C90B-428D-9F5C-80EADEDC3A2C}" dt="2020-12-13T08:29:39.201" v="5773" actId="20577"/>
        <pc:sldMkLst>
          <pc:docMk/>
          <pc:sldMk cId="1069015140" sldId="355"/>
        </pc:sldMkLst>
      </pc:sldChg>
      <pc:sldChg chg="modNotesTx">
        <pc:chgData name="水谷 祐子" userId="fef26cfa4235db4a" providerId="LiveId" clId="{61ED4426-C90B-428D-9F5C-80EADEDC3A2C}" dt="2020-12-13T11:31:22.720" v="10352" actId="20577"/>
        <pc:sldMkLst>
          <pc:docMk/>
          <pc:sldMk cId="1254772679" sldId="356"/>
        </pc:sldMkLst>
      </pc:sldChg>
      <pc:sldChg chg="modNotesTx">
        <pc:chgData name="水谷 祐子" userId="fef26cfa4235db4a" providerId="LiveId" clId="{61ED4426-C90B-428D-9F5C-80EADEDC3A2C}" dt="2020-12-13T11:31:54.728" v="10353" actId="20577"/>
        <pc:sldMkLst>
          <pc:docMk/>
          <pc:sldMk cId="2384277479" sldId="357"/>
        </pc:sldMkLst>
      </pc:sldChg>
      <pc:sldChg chg="modNotesTx">
        <pc:chgData name="水谷 祐子" userId="fef26cfa4235db4a" providerId="LiveId" clId="{61ED4426-C90B-428D-9F5C-80EADEDC3A2C}" dt="2020-12-13T11:33:17.833" v="10401" actId="20577"/>
        <pc:sldMkLst>
          <pc:docMk/>
          <pc:sldMk cId="1023310977" sldId="358"/>
        </pc:sldMkLst>
      </pc:sldChg>
      <pc:sldChg chg="modNotesTx">
        <pc:chgData name="水谷 祐子" userId="fef26cfa4235db4a" providerId="LiveId" clId="{61ED4426-C90B-428D-9F5C-80EADEDC3A2C}" dt="2020-12-13T08:53:05.314" v="7869" actId="20577"/>
        <pc:sldMkLst>
          <pc:docMk/>
          <pc:sldMk cId="3806039246" sldId="361"/>
        </pc:sldMkLst>
      </pc:sldChg>
      <pc:sldChg chg="modNotesTx">
        <pc:chgData name="水谷 祐子" userId="fef26cfa4235db4a" providerId="LiveId" clId="{61ED4426-C90B-428D-9F5C-80EADEDC3A2C}" dt="2020-12-13T09:22:41.328" v="10036" actId="6549"/>
        <pc:sldMkLst>
          <pc:docMk/>
          <pc:sldMk cId="4249712995" sldId="365"/>
        </pc:sldMkLst>
      </pc:sldChg>
      <pc:sldChg chg="modNotesTx">
        <pc:chgData name="水谷 祐子" userId="fef26cfa4235db4a" providerId="LiveId" clId="{61ED4426-C90B-428D-9F5C-80EADEDC3A2C}" dt="2020-12-13T09:19:06.064" v="9965" actId="20577"/>
        <pc:sldMkLst>
          <pc:docMk/>
          <pc:sldMk cId="3194441058" sldId="367"/>
        </pc:sldMkLst>
      </pc:sldChg>
      <pc:sldChg chg="modNotesTx">
        <pc:chgData name="水谷 祐子" userId="fef26cfa4235db4a" providerId="LiveId" clId="{61ED4426-C90B-428D-9F5C-80EADEDC3A2C}" dt="2020-12-13T11:38:18.081" v="10454" actId="20577"/>
        <pc:sldMkLst>
          <pc:docMk/>
          <pc:sldMk cId="486832572" sldId="369"/>
        </pc:sldMkLst>
      </pc:sldChg>
      <pc:sldChg chg="modNotesTx">
        <pc:chgData name="水谷 祐子" userId="fef26cfa4235db4a" providerId="LiveId" clId="{61ED4426-C90B-428D-9F5C-80EADEDC3A2C}" dt="2020-12-13T11:37:12.534" v="10419" actId="20577"/>
        <pc:sldMkLst>
          <pc:docMk/>
          <pc:sldMk cId="1721957930" sldId="370"/>
        </pc:sldMkLst>
      </pc:sldChg>
      <pc:sldChg chg="modNotesTx">
        <pc:chgData name="水谷 祐子" userId="fef26cfa4235db4a" providerId="LiveId" clId="{61ED4426-C90B-428D-9F5C-80EADEDC3A2C}" dt="2020-12-13T11:40:07.836" v="10471" actId="20577"/>
        <pc:sldMkLst>
          <pc:docMk/>
          <pc:sldMk cId="2140772188" sldId="371"/>
        </pc:sldMkLst>
      </pc:sldChg>
      <pc:sldChg chg="modNotesTx">
        <pc:chgData name="水谷 祐子" userId="fef26cfa4235db4a" providerId="LiveId" clId="{61ED4426-C90B-428D-9F5C-80EADEDC3A2C}" dt="2020-12-13T11:11:28.912" v="10085" actId="20577"/>
        <pc:sldMkLst>
          <pc:docMk/>
          <pc:sldMk cId="3668867094" sldId="373"/>
        </pc:sldMkLst>
      </pc:sldChg>
      <pc:sldChg chg="modNotesTx">
        <pc:chgData name="水谷 祐子" userId="fef26cfa4235db4a" providerId="LiveId" clId="{61ED4426-C90B-428D-9F5C-80EADEDC3A2C}" dt="2020-12-13T11:14:28.342" v="10101" actId="20577"/>
        <pc:sldMkLst>
          <pc:docMk/>
          <pc:sldMk cId="2562259551" sldId="375"/>
        </pc:sldMkLst>
      </pc:sldChg>
      <pc:sldChg chg="addSp modSp mod modNotesTx">
        <pc:chgData name="水谷 祐子" userId="fef26cfa4235db4a" providerId="LiveId" clId="{61ED4426-C90B-428D-9F5C-80EADEDC3A2C}" dt="2020-12-13T11:22:51.661" v="10221" actId="20577"/>
        <pc:sldMkLst>
          <pc:docMk/>
          <pc:sldMk cId="732967629" sldId="376"/>
        </pc:sldMkLst>
        <pc:spChg chg="add mod">
          <ac:chgData name="水谷 祐子" userId="fef26cfa4235db4a" providerId="LiveId" clId="{61ED4426-C90B-428D-9F5C-80EADEDC3A2C}" dt="2020-12-12T14:05:32.097" v="246" actId="1076"/>
          <ac:spMkLst>
            <pc:docMk/>
            <pc:sldMk cId="732967629" sldId="376"/>
            <ac:spMk id="4" creationId="{B8B4F5C0-4009-4D0E-AA68-6CC557221FA6}"/>
          </ac:spMkLst>
        </pc:spChg>
        <pc:picChg chg="add mod">
          <ac:chgData name="水谷 祐子" userId="fef26cfa4235db4a" providerId="LiveId" clId="{61ED4426-C90B-428D-9F5C-80EADEDC3A2C}" dt="2020-12-12T14:02:40.009" v="8" actId="1076"/>
          <ac:picMkLst>
            <pc:docMk/>
            <pc:sldMk cId="732967629" sldId="376"/>
            <ac:picMk id="3" creationId="{541B1A34-D2DB-42BF-A7F2-4B324A4C2D07}"/>
          </ac:picMkLst>
        </pc:picChg>
      </pc:sldChg>
      <pc:sldChg chg="addSp modSp new del mod">
        <pc:chgData name="水谷 祐子" userId="fef26cfa4235db4a" providerId="LiveId" clId="{61ED4426-C90B-428D-9F5C-80EADEDC3A2C}" dt="2020-12-13T09:23:02.760" v="10037" actId="2696"/>
        <pc:sldMkLst>
          <pc:docMk/>
          <pc:sldMk cId="1016068806" sldId="377"/>
        </pc:sldMkLst>
        <pc:spChg chg="add mod">
          <ac:chgData name="水谷 祐子" userId="fef26cfa4235db4a" providerId="LiveId" clId="{61ED4426-C90B-428D-9F5C-80EADEDC3A2C}" dt="2020-12-12T15:04:59.744" v="603" actId="113"/>
          <ac:spMkLst>
            <pc:docMk/>
            <pc:sldMk cId="1016068806" sldId="377"/>
            <ac:spMk id="2" creationId="{F5C0D825-8C68-4355-AD96-B1A12DD919D8}"/>
          </ac:spMkLst>
        </pc:spChg>
        <pc:spChg chg="add mod">
          <ac:chgData name="水谷 祐子" userId="fef26cfa4235db4a" providerId="LiveId" clId="{61ED4426-C90B-428D-9F5C-80EADEDC3A2C}" dt="2020-12-12T14:21:52.528" v="600"/>
          <ac:spMkLst>
            <pc:docMk/>
            <pc:sldMk cId="1016068806" sldId="377"/>
            <ac:spMk id="3" creationId="{0A0B8DAE-1DA1-428E-9439-14B63D1179B0}"/>
          </ac:spMkLst>
        </pc:spChg>
        <pc:spChg chg="add mod">
          <ac:chgData name="水谷 祐子" userId="fef26cfa4235db4a" providerId="LiveId" clId="{61ED4426-C90B-428D-9F5C-80EADEDC3A2C}" dt="2020-12-12T15:05:03.857" v="604" actId="113"/>
          <ac:spMkLst>
            <pc:docMk/>
            <pc:sldMk cId="1016068806" sldId="377"/>
            <ac:spMk id="4" creationId="{AD0E1C0D-0281-43FB-85F0-82FBF399E163}"/>
          </ac:spMkLst>
        </pc:spChg>
        <pc:picChg chg="add mod">
          <ac:chgData name="水谷 祐子" userId="fef26cfa4235db4a" providerId="LiveId" clId="{61ED4426-C90B-428D-9F5C-80EADEDC3A2C}" dt="2020-12-12T14:20:27.160" v="576" actId="1076"/>
          <ac:picMkLst>
            <pc:docMk/>
            <pc:sldMk cId="1016068806" sldId="377"/>
            <ac:picMk id="5" creationId="{2C6D8F82-EA02-49A8-8F71-A5E932F3C334}"/>
          </ac:picMkLst>
        </pc:picChg>
      </pc:sldChg>
      <pc:sldChg chg="addSp delSp modSp mod modNotesTx">
        <pc:chgData name="水谷 祐子" userId="fef26cfa4235db4a" providerId="LiveId" clId="{61ED4426-C90B-428D-9F5C-80EADEDC3A2C}" dt="2020-12-13T11:29:54.413" v="10318" actId="20577"/>
        <pc:sldMkLst>
          <pc:docMk/>
          <pc:sldMk cId="1618754756" sldId="378"/>
        </pc:sldMkLst>
        <pc:spChg chg="mod">
          <ac:chgData name="水谷 祐子" userId="fef26cfa4235db4a" providerId="LiveId" clId="{61ED4426-C90B-428D-9F5C-80EADEDC3A2C}" dt="2020-12-13T08:11:25.815" v="4541"/>
          <ac:spMkLst>
            <pc:docMk/>
            <pc:sldMk cId="1618754756" sldId="378"/>
            <ac:spMk id="2" creationId="{00000000-0000-0000-0000-000000000000}"/>
          </ac:spMkLst>
        </pc:spChg>
        <pc:spChg chg="add del mod">
          <ac:chgData name="水谷 祐子" userId="fef26cfa4235db4a" providerId="LiveId" clId="{61ED4426-C90B-428D-9F5C-80EADEDC3A2C}" dt="2020-12-13T08:22:03.330" v="5166" actId="14100"/>
          <ac:spMkLst>
            <pc:docMk/>
            <pc:sldMk cId="1618754756" sldId="378"/>
            <ac:spMk id="3" creationId="{00000000-0000-0000-0000-000000000000}"/>
          </ac:spMkLst>
        </pc:spChg>
        <pc:spChg chg="mod">
          <ac:chgData name="水谷 祐子" userId="fef26cfa4235db4a" providerId="LiveId" clId="{61ED4426-C90B-428D-9F5C-80EADEDC3A2C}" dt="2020-12-13T08:21:01.131" v="5049" actId="2085"/>
          <ac:spMkLst>
            <pc:docMk/>
            <pc:sldMk cId="1618754756" sldId="378"/>
            <ac:spMk id="4" creationId="{00000000-0000-0000-0000-000000000000}"/>
          </ac:spMkLst>
        </pc:spChg>
        <pc:spChg chg="del">
          <ac:chgData name="水谷 祐子" userId="fef26cfa4235db4a" providerId="LiveId" clId="{61ED4426-C90B-428D-9F5C-80EADEDC3A2C}" dt="2020-12-13T08:12:19.006" v="4626" actId="21"/>
          <ac:spMkLst>
            <pc:docMk/>
            <pc:sldMk cId="1618754756" sldId="378"/>
            <ac:spMk id="5" creationId="{00000000-0000-0000-0000-000000000000}"/>
          </ac:spMkLst>
        </pc:spChg>
        <pc:spChg chg="del">
          <ac:chgData name="水谷 祐子" userId="fef26cfa4235db4a" providerId="LiveId" clId="{61ED4426-C90B-428D-9F5C-80EADEDC3A2C}" dt="2020-12-13T08:19:03.144" v="4982"/>
          <ac:spMkLst>
            <pc:docMk/>
            <pc:sldMk cId="1618754756" sldId="378"/>
            <ac:spMk id="9" creationId="{DB38A3D9-B891-4A20-900D-CD4E3431634D}"/>
          </ac:spMkLst>
        </pc:spChg>
        <pc:picChg chg="add del mod">
          <ac:chgData name="水谷 祐子" userId="fef26cfa4235db4a" providerId="LiveId" clId="{61ED4426-C90B-428D-9F5C-80EADEDC3A2C}" dt="2020-12-13T08:20:54.308" v="5048" actId="21"/>
          <ac:picMkLst>
            <pc:docMk/>
            <pc:sldMk cId="1618754756" sldId="378"/>
            <ac:picMk id="7" creationId="{87B2EA80-C163-4A24-8A61-23EE426D8D54}"/>
          </ac:picMkLst>
        </pc:picChg>
        <pc:picChg chg="del">
          <ac:chgData name="水谷 祐子" userId="fef26cfa4235db4a" providerId="LiveId" clId="{61ED4426-C90B-428D-9F5C-80EADEDC3A2C}" dt="2020-12-13T08:19:03.144" v="4982"/>
          <ac:picMkLst>
            <pc:docMk/>
            <pc:sldMk cId="1618754756" sldId="378"/>
            <ac:picMk id="10" creationId="{8FEE601E-7D81-412C-93F2-21621C330940}"/>
          </ac:picMkLst>
        </pc:picChg>
        <pc:picChg chg="add mod">
          <ac:chgData name="水谷 祐子" userId="fef26cfa4235db4a" providerId="LiveId" clId="{61ED4426-C90B-428D-9F5C-80EADEDC3A2C}" dt="2020-12-13T08:20:21.309" v="5022" actId="1076"/>
          <ac:picMkLst>
            <pc:docMk/>
            <pc:sldMk cId="1618754756" sldId="378"/>
            <ac:picMk id="11" creationId="{94E889BE-374E-4195-B642-5639E1CD46BD}"/>
          </ac:picMkLst>
        </pc:picChg>
        <pc:picChg chg="add mod">
          <ac:chgData name="水谷 祐子" userId="fef26cfa4235db4a" providerId="LiveId" clId="{61ED4426-C90B-428D-9F5C-80EADEDC3A2C}" dt="2020-12-13T08:21:11.432" v="5051" actId="1076"/>
          <ac:picMkLst>
            <pc:docMk/>
            <pc:sldMk cId="1618754756" sldId="378"/>
            <ac:picMk id="12" creationId="{C94E4B75-4C5D-43AB-BD52-006E5032B51B}"/>
          </ac:picMkLst>
        </pc:picChg>
        <pc:picChg chg="add del mod">
          <ac:chgData name="水谷 祐子" userId="fef26cfa4235db4a" providerId="LiveId" clId="{61ED4426-C90B-428D-9F5C-80EADEDC3A2C}" dt="2020-12-13T08:18:56.773" v="4981"/>
          <ac:picMkLst>
            <pc:docMk/>
            <pc:sldMk cId="1618754756" sldId="378"/>
            <ac:picMk id="1026" creationId="{858BF47B-CF21-4DF1-BB5E-04BB32B23705}"/>
          </ac:picMkLst>
        </pc:picChg>
      </pc:sldChg>
      <pc:sldChg chg="addSp delSp modSp new del">
        <pc:chgData name="水谷 祐子" userId="fef26cfa4235db4a" providerId="LiveId" clId="{61ED4426-C90B-428D-9F5C-80EADEDC3A2C}" dt="2020-12-13T08:25:33.468" v="5597" actId="2696"/>
        <pc:sldMkLst>
          <pc:docMk/>
          <pc:sldMk cId="2671552503" sldId="379"/>
        </pc:sldMkLst>
        <pc:spChg chg="add del mod">
          <ac:chgData name="水谷 祐子" userId="fef26cfa4235db4a" providerId="LiveId" clId="{61ED4426-C90B-428D-9F5C-80EADEDC3A2C}" dt="2020-12-13T08:19:11.827" v="4985" actId="21"/>
          <ac:spMkLst>
            <pc:docMk/>
            <pc:sldMk cId="2671552503" sldId="379"/>
            <ac:spMk id="3" creationId="{94DC2E51-47E1-45C6-921A-74DD2B48C438}"/>
          </ac:spMkLst>
        </pc:spChg>
        <pc:picChg chg="add del mod">
          <ac:chgData name="水谷 祐子" userId="fef26cfa4235db4a" providerId="LiveId" clId="{61ED4426-C90B-428D-9F5C-80EADEDC3A2C}" dt="2020-12-13T08:19:11.827" v="4985" actId="21"/>
          <ac:picMkLst>
            <pc:docMk/>
            <pc:sldMk cId="2671552503" sldId="379"/>
            <ac:picMk id="4" creationId="{D358250F-8204-458C-913E-71C71E7F9DBE}"/>
          </ac:picMkLst>
        </pc:picChg>
        <pc:picChg chg="add del mod">
          <ac:chgData name="水谷 祐子" userId="fef26cfa4235db4a" providerId="LiveId" clId="{61ED4426-C90B-428D-9F5C-80EADEDC3A2C}" dt="2020-12-13T08:19:28.827" v="4989" actId="21"/>
          <ac:picMkLst>
            <pc:docMk/>
            <pc:sldMk cId="2671552503" sldId="379"/>
            <ac:picMk id="2050" creationId="{24EA95F1-A358-4D75-9A84-D078176925C1}"/>
          </ac:picMkLst>
        </pc:picChg>
      </pc:sldChg>
      <pc:sldChg chg="addSp delSp modSp mod modNotesTx">
        <pc:chgData name="水谷 祐子" userId="fef26cfa4235db4a" providerId="LiveId" clId="{61ED4426-C90B-428D-9F5C-80EADEDC3A2C}" dt="2020-12-13T11:23:02.534" v="10248" actId="20577"/>
        <pc:sldMkLst>
          <pc:docMk/>
          <pc:sldMk cId="1177990730" sldId="380"/>
        </pc:sldMkLst>
        <pc:spChg chg="mod">
          <ac:chgData name="水谷 祐子" userId="fef26cfa4235db4a" providerId="LiveId" clId="{61ED4426-C90B-428D-9F5C-80EADEDC3A2C}" dt="2020-12-13T08:22:46.010" v="5255"/>
          <ac:spMkLst>
            <pc:docMk/>
            <pc:sldMk cId="1177990730" sldId="380"/>
            <ac:spMk id="2" creationId="{00000000-0000-0000-0000-000000000000}"/>
          </ac:spMkLst>
        </pc:spChg>
        <pc:spChg chg="del">
          <ac:chgData name="水谷 祐子" userId="fef26cfa4235db4a" providerId="LiveId" clId="{61ED4426-C90B-428D-9F5C-80EADEDC3A2C}" dt="2020-12-13T08:24:45.872" v="5427" actId="478"/>
          <ac:spMkLst>
            <pc:docMk/>
            <pc:sldMk cId="1177990730" sldId="380"/>
            <ac:spMk id="3" creationId="{00000000-0000-0000-0000-000000000000}"/>
          </ac:spMkLst>
        </pc:spChg>
        <pc:spChg chg="add mod">
          <ac:chgData name="水谷 祐子" userId="fef26cfa4235db4a" providerId="LiveId" clId="{61ED4426-C90B-428D-9F5C-80EADEDC3A2C}" dt="2020-12-13T08:24:03.184" v="5423"/>
          <ac:spMkLst>
            <pc:docMk/>
            <pc:sldMk cId="1177990730" sldId="380"/>
            <ac:spMk id="4" creationId="{483E217A-94D3-49E5-A54D-49EE1938C44B}"/>
          </ac:spMkLst>
        </pc:spChg>
        <pc:spChg chg="add mod">
          <ac:chgData name="水谷 祐子" userId="fef26cfa4235db4a" providerId="LiveId" clId="{61ED4426-C90B-428D-9F5C-80EADEDC3A2C}" dt="2020-12-13T08:25:24.875" v="5596"/>
          <ac:spMkLst>
            <pc:docMk/>
            <pc:sldMk cId="1177990730" sldId="380"/>
            <ac:spMk id="7" creationId="{483DBC1D-37A8-4A5A-A8C8-C1FA5EC4A23F}"/>
          </ac:spMkLst>
        </pc:spChg>
        <pc:picChg chg="add mod">
          <ac:chgData name="水谷 祐子" userId="fef26cfa4235db4a" providerId="LiveId" clId="{61ED4426-C90B-428D-9F5C-80EADEDC3A2C}" dt="2020-12-13T08:24:22.574" v="5424"/>
          <ac:picMkLst>
            <pc:docMk/>
            <pc:sldMk cId="1177990730" sldId="380"/>
            <ac:picMk id="5" creationId="{B9CF7017-FCF0-4575-B928-A0AFEF0615A3}"/>
          </ac:picMkLst>
        </pc:picChg>
        <pc:picChg chg="add mod">
          <ac:chgData name="水谷 祐子" userId="fef26cfa4235db4a" providerId="LiveId" clId="{61ED4426-C90B-428D-9F5C-80EADEDC3A2C}" dt="2020-12-13T08:24:28.704" v="5426" actId="1076"/>
          <ac:picMkLst>
            <pc:docMk/>
            <pc:sldMk cId="1177990730" sldId="380"/>
            <ac:picMk id="6" creationId="{A0ED23A0-62C2-401E-949A-D7B3B330CD5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950B8-E072-443F-BC0B-A3703FCDECB0}" type="datetimeFigureOut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92D9D-1369-41D9-A58A-91E3A0BB8E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272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463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63F86-D0CE-4A08-8709-C118D6DC9C6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830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427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623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291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66AC-CB13-4ACD-8CC0-5D21F0744DD5}" type="datetime1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3798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CCA0-AC38-4D83-91BC-73BB9100575E}" type="datetime1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2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9224-B792-4877-B825-24F00EA20688}" type="datetime1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659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8168-E0C1-46C4-AD39-466CBCF46AF7}" type="datetime1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05900" y="115210"/>
            <a:ext cx="682898" cy="360000"/>
          </a:xfr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algn="ctr"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B20388F-A125-4D2E-BBF0-E240911E1C9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16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57AC-9900-46B7-A610-16E1DA57CACB}" type="datetime1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24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AB69-08BC-4737-A3D3-FF3B03B02FFC}" type="datetime1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31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FB83-2044-4341-A2BE-F8F3ADF21ABC}" type="datetime1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09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9C24-9945-4BB7-844B-5A6FB850D6B0}" type="datetime1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73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99" y="113336"/>
            <a:ext cx="8543925" cy="416751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EE95-2140-4323-ACDF-D9FF4FBF8CF9}" type="datetime1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8430" y="583095"/>
            <a:ext cx="9900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30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C951-E275-42DD-A7E6-BCBB1069E448}" type="datetime1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94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FD70-615C-443A-83EE-042403070F3A}" type="datetime1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430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4FFE-E890-41B7-A744-C7E99F5F3DEF}" type="datetime1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93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0FF07-57C5-4B97-A7DF-B12A62BA48AF}" type="datetime1">
              <a:rPr kumimoji="1" lang="ja-JP" altLang="en-US" smtClean="0"/>
              <a:t>2021/9/17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97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osakaprefSDG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15655" y="344020"/>
            <a:ext cx="8420100" cy="251184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sz="6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</a:t>
            </a:r>
            <a:r>
              <a:rPr lang="ja-JP" altLang="en-US" sz="6600" b="1" dirty="0" smtClean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からのお</a:t>
            </a:r>
            <a:r>
              <a:rPr lang="ja-JP" altLang="en-US" sz="6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知</a:t>
            </a:r>
            <a:r>
              <a:rPr lang="ja-JP" altLang="en-US" sz="6600" b="1" dirty="0" smtClean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らせ</a:t>
            </a:r>
            <a:endParaRPr kumimoji="1" lang="ja-JP" altLang="en-US" sz="66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10955" y="5880847"/>
            <a:ext cx="7429500" cy="6544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９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9" y="2225291"/>
            <a:ext cx="5423286" cy="3834095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fld id="{E93600C5-E09F-42B5-8802-35E7D4C4D45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2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企業・団体の取組み紹介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602456" y="1328737"/>
            <a:ext cx="8701087" cy="4314825"/>
          </a:xfrm>
          <a:prstGeom prst="rect">
            <a:avLst/>
          </a:prstGeom>
          <a:ln w="111125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/>
              <a:t>みんな</a:t>
            </a:r>
            <a:r>
              <a:rPr kumimoji="1" lang="ja-JP" altLang="en-US" sz="4800" b="1" dirty="0"/>
              <a:t>で取り組もう！</a:t>
            </a:r>
            <a:r>
              <a:rPr kumimoji="1" lang="en-US" altLang="ja-JP" sz="4800" b="1" dirty="0"/>
              <a:t>SDGs</a:t>
            </a:r>
            <a:endParaRPr kumimoji="1" lang="ja-JP" altLang="en-US" sz="48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fld id="{E93600C5-E09F-42B5-8802-35E7D4C4D45F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619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290" y="589552"/>
            <a:ext cx="612177" cy="61217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56855" y="2327811"/>
            <a:ext cx="8989468" cy="2027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96" dirty="0"/>
              <a:t>わたしたちは、「誰一人取り残さない、持続可能な社会の実現」をめざす“持続可能な開発のための</a:t>
            </a:r>
            <a:r>
              <a:rPr kumimoji="1" lang="en-US" altLang="ja-JP" sz="2096" dirty="0"/>
              <a:t>2030</a:t>
            </a:r>
            <a:r>
              <a:rPr kumimoji="1" lang="ja-JP" altLang="en-US" sz="2096" dirty="0"/>
              <a:t>アジェンダ”（</a:t>
            </a:r>
            <a:r>
              <a:rPr kumimoji="1" lang="en-US" altLang="ja-JP" sz="2096" dirty="0"/>
              <a:t>SDGs</a:t>
            </a:r>
            <a:r>
              <a:rPr kumimoji="1" lang="ja-JP" altLang="en-US" sz="2096" dirty="0"/>
              <a:t>）の理念に賛同し、</a:t>
            </a:r>
            <a:r>
              <a:rPr kumimoji="1" lang="en-US" altLang="ja-JP" sz="2096" dirty="0"/>
              <a:t>2025</a:t>
            </a:r>
            <a:r>
              <a:rPr kumimoji="1" lang="ja-JP" altLang="en-US" sz="2096" dirty="0"/>
              <a:t>年大阪・関西万博の地元都市として、万博のテーマである「いのち輝く未来社会のデザイン」に向けて、</a:t>
            </a:r>
            <a:r>
              <a:rPr kumimoji="1" lang="en-US" altLang="ja-JP" sz="2096" dirty="0"/>
              <a:t>SDGs</a:t>
            </a:r>
            <a:r>
              <a:rPr kumimoji="1" lang="ja-JP" altLang="en-US" sz="2096" dirty="0"/>
              <a:t>の</a:t>
            </a:r>
            <a:r>
              <a:rPr kumimoji="1" lang="en-US" altLang="ja-JP" sz="2096" dirty="0"/>
              <a:t>17</a:t>
            </a:r>
            <a:r>
              <a:rPr kumimoji="1" lang="ja-JP" altLang="en-US" sz="2096" dirty="0"/>
              <a:t>ゴールの達成をめざします。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51704" y="4751674"/>
            <a:ext cx="8794619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5"/>
              </a:lnSpc>
            </a:pPr>
            <a:r>
              <a:rPr kumimoji="1" lang="ja-JP" altLang="en-US" sz="1905" dirty="0"/>
              <a:t>１．かけがえのない“いのち”を大切にし、地域社会や環境に配慮して行動します。</a:t>
            </a:r>
            <a:endParaRPr kumimoji="1" lang="en-US" altLang="ja-JP" sz="1905" dirty="0"/>
          </a:p>
          <a:p>
            <a:pPr>
              <a:lnSpc>
                <a:spcPts val="1905"/>
              </a:lnSpc>
            </a:pPr>
            <a:endParaRPr kumimoji="1" lang="en-US" altLang="ja-JP" sz="1905" dirty="0"/>
          </a:p>
          <a:p>
            <a:pPr>
              <a:lnSpc>
                <a:spcPts val="1905"/>
              </a:lnSpc>
            </a:pPr>
            <a:r>
              <a:rPr kumimoji="1" lang="ja-JP" altLang="en-US" sz="1905" dirty="0"/>
              <a:t>２．</a:t>
            </a:r>
            <a:r>
              <a:rPr kumimoji="1" lang="en-US" altLang="ja-JP" sz="1905" dirty="0"/>
              <a:t>2030</a:t>
            </a:r>
            <a:r>
              <a:rPr kumimoji="1" lang="ja-JP" altLang="en-US" sz="1905" dirty="0"/>
              <a:t>年に住みたい魅力あふれる大阪をイメージし、できることから意識して行動します。</a:t>
            </a:r>
            <a:endParaRPr kumimoji="1" lang="en-US" altLang="ja-JP" sz="1905" dirty="0"/>
          </a:p>
          <a:p>
            <a:pPr>
              <a:lnSpc>
                <a:spcPts val="1905"/>
              </a:lnSpc>
            </a:pPr>
            <a:endParaRPr kumimoji="1" lang="en-US" altLang="ja-JP" sz="1905" dirty="0"/>
          </a:p>
          <a:p>
            <a:pPr>
              <a:lnSpc>
                <a:spcPts val="1905"/>
              </a:lnSpc>
            </a:pPr>
            <a:r>
              <a:rPr kumimoji="1" lang="ja-JP" altLang="en-US" sz="1905" dirty="0"/>
              <a:t>３．人と人との出会い、つながりを大事にしながら、互いに学びあい協力して行動します。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34818" y="638441"/>
            <a:ext cx="9436365" cy="5143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048" b="1" u="sng" spc="572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</a:t>
            </a:r>
            <a:r>
              <a:rPr kumimoji="1" lang="en-US" altLang="zh-TW" sz="3048" b="1" u="sng" spc="572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zh-TW" altLang="en-US" sz="3048" b="1" u="sng" spc="572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行動憲章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715" y="589552"/>
            <a:ext cx="612177" cy="612177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50" y="1522171"/>
            <a:ext cx="485199" cy="485199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05" y="1522171"/>
            <a:ext cx="485199" cy="485199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60" y="1522171"/>
            <a:ext cx="485199" cy="485199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715" y="1522171"/>
            <a:ext cx="485199" cy="485199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771" y="1522171"/>
            <a:ext cx="485199" cy="485199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26" y="1522171"/>
            <a:ext cx="485199" cy="485199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81" y="1522171"/>
            <a:ext cx="485199" cy="485199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36" y="1522171"/>
            <a:ext cx="485199" cy="485199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992" y="1522171"/>
            <a:ext cx="485199" cy="485199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047" y="1522171"/>
            <a:ext cx="485199" cy="485199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102" y="1522171"/>
            <a:ext cx="485199" cy="485199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57" y="1522171"/>
            <a:ext cx="485199" cy="485199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213" y="1522171"/>
            <a:ext cx="485199" cy="485199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268" y="1522171"/>
            <a:ext cx="485199" cy="485199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23" y="1522171"/>
            <a:ext cx="485199" cy="485199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378" y="1522171"/>
            <a:ext cx="485199" cy="485199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436" y="1522171"/>
            <a:ext cx="485199" cy="48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11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6979" y="197858"/>
            <a:ext cx="8543925" cy="718845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私のＳＤＧｓ宣言プロジェクト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0" y="1136635"/>
            <a:ext cx="9906053" cy="1512025"/>
          </a:xfrm>
          <a:prstGeom prst="rect">
            <a:avLst/>
          </a:prstGeom>
          <a:solidFill>
            <a:srgbClr val="FF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kumimoji="1"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◆　「大阪</a:t>
            </a:r>
            <a:r>
              <a:rPr kumimoji="1" lang="en-US" altLang="ja-JP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SDG</a:t>
            </a:r>
            <a:r>
              <a:rPr kumimoji="1" lang="ja-JP" altLang="en-US" b="1" dirty="0" err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ｓ</a:t>
            </a:r>
            <a:r>
              <a:rPr kumimoji="1"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行動憲章」の趣旨に沿って、皆さんがチャレンジする</a:t>
            </a:r>
            <a:r>
              <a:rPr lang="en-US" altLang="ja-JP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SDG</a:t>
            </a:r>
            <a:r>
              <a:rPr lang="ja-JP" altLang="en-US" b="1" dirty="0" err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ｓ</a:t>
            </a:r>
            <a:r>
              <a:rPr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達成</a:t>
            </a:r>
            <a:r>
              <a:rPr kumimoji="1"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に向けた取組みを</a:t>
            </a:r>
            <a:endParaRPr kumimoji="1" lang="en-US" altLang="ja-JP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宣言していただくプロジェクトです。</a:t>
            </a:r>
            <a:endParaRPr kumimoji="1" lang="en-US" altLang="ja-JP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◆　皆さんの宣言は、大阪府ホームページなどで広く発信し、オール大阪で</a:t>
            </a:r>
            <a:r>
              <a:rPr kumimoji="1" lang="en-US" altLang="ja-JP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SDG</a:t>
            </a:r>
            <a:r>
              <a:rPr kumimoji="1"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ｓ達成の機運を醸成し</a:t>
            </a:r>
            <a:endParaRPr kumimoji="1" lang="en-US" altLang="ja-JP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</a:t>
            </a:r>
            <a:r>
              <a:rPr kumimoji="1" lang="ja-JP" altLang="en-US" b="1" dirty="0" err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て</a:t>
            </a:r>
            <a:r>
              <a:rPr kumimoji="1"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いきたいと考えています。</a:t>
            </a:r>
            <a:endParaRPr kumimoji="1" lang="en-US" altLang="ja-JP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◆　多くの方に</a:t>
            </a:r>
            <a:r>
              <a:rPr lang="en-US" altLang="ja-JP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SDG</a:t>
            </a:r>
            <a:r>
              <a:rPr lang="ja-JP" altLang="en-US" b="1" dirty="0" err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ｓ</a:t>
            </a:r>
            <a:r>
              <a:rPr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の取組みの輪を広げるためるため、ぜひ皆さんも参加してください。</a:t>
            </a:r>
            <a:endParaRPr lang="en-US" altLang="ja-JP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4276950" y="3533813"/>
            <a:ext cx="2919007" cy="725042"/>
            <a:chOff x="7387792" y="5673813"/>
            <a:chExt cx="4150908" cy="905080"/>
          </a:xfrm>
        </p:grpSpPr>
        <p:sp>
          <p:nvSpPr>
            <p:cNvPr id="6" name="正方形/長方形 5"/>
            <p:cNvSpPr/>
            <p:nvPr/>
          </p:nvSpPr>
          <p:spPr>
            <a:xfrm>
              <a:off x="7387792" y="5673813"/>
              <a:ext cx="4150908" cy="90508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>
                <a:lnSpc>
                  <a:spcPts val="813"/>
                </a:lnSpc>
              </a:pPr>
              <a:endParaRPr kumimoji="1" lang="en-US" altLang="ja-JP" sz="1463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algn="ctr"/>
              <a:r>
                <a:rPr kumimoji="1" lang="ja-JP" altLang="en-US" sz="1138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詳しくは、府</a:t>
              </a:r>
              <a:r>
                <a:rPr kumimoji="1" lang="en-US" altLang="ja-JP" sz="1138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HP</a:t>
              </a:r>
              <a:r>
                <a:rPr kumimoji="1" lang="ja-JP" altLang="en-US" sz="1138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をご覧ください</a:t>
              </a: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7612656" y="6101568"/>
              <a:ext cx="3254165" cy="341790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9250" tIns="58500" rIns="29250" bIns="58500" rtlCol="0" anchor="ctr"/>
            <a:lstStyle/>
            <a:p>
              <a:pPr algn="ctr"/>
              <a:r>
                <a:rPr kumimoji="1" lang="ja-JP" altLang="en-US" sz="1463" b="1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大阪府　</a:t>
              </a:r>
              <a:r>
                <a:rPr kumimoji="1" lang="en-US" altLang="ja-JP" sz="1463" b="1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SDGs</a:t>
              </a:r>
              <a:endParaRPr kumimoji="1" lang="ja-JP" altLang="en-US" sz="1463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8" name="角丸四角形 7"/>
            <p:cNvSpPr/>
            <p:nvPr/>
          </p:nvSpPr>
          <p:spPr>
            <a:xfrm>
              <a:off x="10957892" y="6077292"/>
              <a:ext cx="418826" cy="370783"/>
            </a:xfrm>
            <a:prstGeom prst="roundRect">
              <a:avLst>
                <a:gd name="adj" fmla="val 23935"/>
              </a:avLst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63" dirty="0"/>
                <a:t>🔍</a:t>
              </a:r>
            </a:p>
          </p:txBody>
        </p:sp>
      </p:grpSp>
      <p:sp>
        <p:nvSpPr>
          <p:cNvPr id="9" name="角丸四角形 8"/>
          <p:cNvSpPr/>
          <p:nvPr/>
        </p:nvSpPr>
        <p:spPr>
          <a:xfrm>
            <a:off x="123697" y="2999556"/>
            <a:ext cx="1082250" cy="2632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463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対　象</a:t>
            </a:r>
            <a:endParaRPr kumimoji="1" lang="en-US" altLang="ja-JP" sz="1463" b="1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23697" y="3541497"/>
            <a:ext cx="1082250" cy="2632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463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参加方法</a:t>
            </a:r>
            <a:endParaRPr kumimoji="1" lang="en-US" altLang="ja-JP" sz="1463" b="1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390051" y="3488886"/>
            <a:ext cx="40379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38"/>
              </a:lnSpc>
              <a:defRPr/>
            </a:pPr>
            <a:r>
              <a:rPr kumimoji="1" lang="ja-JP" altLang="en-US" sz="1625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大阪府ホームページ</a:t>
            </a:r>
            <a:endParaRPr kumimoji="1" lang="en-US" altLang="ja-JP" sz="1625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2438"/>
              </a:lnSpc>
              <a:defRPr/>
            </a:pPr>
            <a:r>
              <a:rPr kumimoji="1" lang="ja-JP" altLang="en-US" sz="1625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大阪府</a:t>
            </a:r>
            <a:r>
              <a:rPr kumimoji="1" lang="en-US" altLang="ja-JP" sz="1625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SDGs【</a:t>
            </a:r>
            <a:r>
              <a:rPr kumimoji="1" lang="ja-JP" altLang="en-US" sz="1625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公式</a:t>
            </a:r>
            <a:r>
              <a:rPr kumimoji="1" lang="en-US" altLang="ja-JP" sz="1625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】Twitter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621" y="3568831"/>
            <a:ext cx="718892" cy="71889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855" y="3644979"/>
            <a:ext cx="582612" cy="582612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4276950" y="3026957"/>
            <a:ext cx="1082250" cy="2632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463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宣言内容</a:t>
            </a:r>
            <a:endParaRPr kumimoji="1" lang="en-US" altLang="ja-JP" sz="1463" b="1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452495" y="2951452"/>
            <a:ext cx="44535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38"/>
              </a:lnSpc>
              <a:defRPr/>
            </a:pPr>
            <a:r>
              <a:rPr kumimoji="1" lang="en-US" altLang="ja-JP" sz="1625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SDGs</a:t>
            </a:r>
            <a:r>
              <a:rPr kumimoji="1" lang="ja-JP" altLang="en-US" sz="1625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の達成に向けた取組み ＋ </a:t>
            </a:r>
            <a:r>
              <a:rPr kumimoji="1" lang="ja-JP" altLang="en-US" sz="1625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関連するゴール</a:t>
            </a:r>
            <a:endParaRPr kumimoji="1" lang="en-US" altLang="ja-JP" sz="1625" b="1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390050" y="2913460"/>
            <a:ext cx="3978947" cy="538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ts val="3169"/>
              </a:lnSpc>
              <a:defRPr/>
            </a:pPr>
            <a:r>
              <a:rPr kumimoji="1" lang="ja-JP" altLang="en-US" sz="1625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府民、府内の企業・団体など</a:t>
            </a:r>
            <a:endParaRPr kumimoji="1" lang="en-US" altLang="ja-JP" sz="1625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82347" y="4408369"/>
            <a:ext cx="9742335" cy="1766901"/>
          </a:xfrm>
          <a:prstGeom prst="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63"/>
          </a:p>
        </p:txBody>
      </p:sp>
      <p:sp>
        <p:nvSpPr>
          <p:cNvPr id="20" name="正方形/長方形 19"/>
          <p:cNvSpPr/>
          <p:nvPr/>
        </p:nvSpPr>
        <p:spPr>
          <a:xfrm>
            <a:off x="75519" y="4294746"/>
            <a:ext cx="1706876" cy="2632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63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取り組み宣言の例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841312" y="4644200"/>
            <a:ext cx="2340000" cy="511890"/>
          </a:xfrm>
          <a:prstGeom prst="roundRect">
            <a:avLst/>
          </a:prstGeom>
          <a:solidFill>
            <a:srgbClr val="FFCC66"/>
          </a:solidFill>
          <a:ln cmpd="dbl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1463" b="1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冷蔵庫の中を把握して、</a:t>
            </a:r>
            <a:endParaRPr kumimoji="1" lang="en-US" altLang="ja-JP" sz="1463" b="1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1463" b="1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必要な分だけ買い足す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5" y="4644200"/>
            <a:ext cx="610899" cy="610899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32" y="4652696"/>
            <a:ext cx="607102" cy="607102"/>
          </a:xfrm>
          <a:prstGeom prst="rect">
            <a:avLst/>
          </a:prstGeom>
        </p:spPr>
      </p:pic>
      <p:sp>
        <p:nvSpPr>
          <p:cNvPr id="24" name="角丸四角形 23"/>
          <p:cNvSpPr/>
          <p:nvPr/>
        </p:nvSpPr>
        <p:spPr>
          <a:xfrm>
            <a:off x="7403372" y="4647441"/>
            <a:ext cx="2310750" cy="51068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cmpd="dbl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1463" b="1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誰もが働きやすい</a:t>
            </a:r>
            <a:endParaRPr kumimoji="1" lang="en-US" altLang="ja-JP" sz="1463" b="1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1463" b="1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職場環境を作る</a:t>
            </a:r>
            <a:endParaRPr kumimoji="1" lang="en-US" altLang="ja-JP" sz="1463" b="1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871" y="4662812"/>
            <a:ext cx="611325" cy="611325"/>
          </a:xfrm>
          <a:prstGeom prst="rect">
            <a:avLst/>
          </a:prstGeom>
        </p:spPr>
      </p:pic>
      <p:pic>
        <p:nvPicPr>
          <p:cNvPr id="26" name="Picture 6" descr="キラキラ飾りのイラスト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021" y="5262516"/>
            <a:ext cx="517186" cy="51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キラキラ飾りのイラスト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962" y="5386633"/>
            <a:ext cx="517186" cy="51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0"/>
          <a:stretch/>
        </p:blipFill>
        <p:spPr>
          <a:xfrm>
            <a:off x="7873931" y="5173684"/>
            <a:ext cx="1486784" cy="880940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 bwMode="white">
          <a:xfrm>
            <a:off x="4548942" y="5156090"/>
            <a:ext cx="527520" cy="277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/>
          </a:p>
        </p:txBody>
      </p:sp>
      <p:sp>
        <p:nvSpPr>
          <p:cNvPr id="30" name="角丸四角形 29"/>
          <p:cNvSpPr/>
          <p:nvPr/>
        </p:nvSpPr>
        <p:spPr>
          <a:xfrm>
            <a:off x="4133463" y="4644200"/>
            <a:ext cx="2310750" cy="50733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cmpd="dbl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1463" b="1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エコバッグやマイボトル、</a:t>
            </a:r>
            <a:endParaRPr kumimoji="1" lang="en-US" altLang="ja-JP" sz="1463" b="1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1463" b="1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マイ容器を使う</a:t>
            </a: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02" y="5237190"/>
            <a:ext cx="1820791" cy="820508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99" y="5238397"/>
            <a:ext cx="1127848" cy="845886"/>
          </a:xfrm>
          <a:prstGeom prst="rect">
            <a:avLst/>
          </a:prstGeom>
        </p:spPr>
      </p:pic>
      <p:pic>
        <p:nvPicPr>
          <p:cNvPr id="34" name="Picture 16" descr="タッパーのイラスト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395" y="5528364"/>
            <a:ext cx="639663" cy="57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698" y="3265871"/>
            <a:ext cx="1260924" cy="1260924"/>
          </a:xfrm>
          <a:prstGeom prst="rect">
            <a:avLst/>
          </a:prstGeom>
        </p:spPr>
      </p:pic>
      <p:cxnSp>
        <p:nvCxnSpPr>
          <p:cNvPr id="35" name="直線コネクタ 34"/>
          <p:cNvCxnSpPr/>
          <p:nvPr/>
        </p:nvCxnSpPr>
        <p:spPr>
          <a:xfrm>
            <a:off x="-49906" y="916703"/>
            <a:ext cx="9906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757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大阪</a:t>
            </a:r>
            <a:r>
              <a:rPr lang="en-US" altLang="ja-JP" dirty="0" smtClean="0">
                <a:latin typeface="+mn-ea"/>
              </a:rPr>
              <a:t>SDGs</a:t>
            </a: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公式</a:t>
            </a:r>
            <a:r>
              <a:rPr kumimoji="1" lang="en-US" altLang="ja-JP" dirty="0" smtClean="0"/>
              <a:t>】Twitter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918572" y="1560090"/>
            <a:ext cx="95014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+mn-ea"/>
              </a:rPr>
              <a:t>SDGs</a:t>
            </a:r>
            <a:r>
              <a:rPr lang="ja-JP" altLang="en-US" sz="2000" b="1" dirty="0">
                <a:latin typeface="+mn-ea"/>
              </a:rPr>
              <a:t>に関する情報発信や、私の</a:t>
            </a:r>
            <a:r>
              <a:rPr lang="en-US" altLang="ja-JP" sz="2000" b="1" dirty="0">
                <a:latin typeface="+mn-ea"/>
              </a:rPr>
              <a:t>SDGS</a:t>
            </a:r>
            <a:r>
              <a:rPr lang="ja-JP" altLang="en-US" sz="2000" b="1" dirty="0">
                <a:latin typeface="+mn-ea"/>
              </a:rPr>
              <a:t>宣言プロジェクトの拡散を図る</a:t>
            </a:r>
            <a:r>
              <a:rPr lang="ja-JP" altLang="en-US" sz="2000" b="1" dirty="0" smtClean="0">
                <a:latin typeface="+mn-ea"/>
              </a:rPr>
              <a:t>ため</a:t>
            </a:r>
            <a:endParaRPr lang="en-US" altLang="ja-JP" sz="2000" b="1" dirty="0" smtClean="0">
              <a:latin typeface="+mn-ea"/>
            </a:endParaRPr>
          </a:p>
          <a:p>
            <a:r>
              <a:rPr lang="ja-JP" altLang="en-US" sz="2000" b="1" dirty="0" smtClean="0">
                <a:latin typeface="+mn-ea"/>
              </a:rPr>
              <a:t>“</a:t>
            </a:r>
            <a:r>
              <a:rPr lang="ja-JP" altLang="en-US" sz="2000" b="1" dirty="0">
                <a:latin typeface="+mn-ea"/>
              </a:rPr>
              <a:t>大阪</a:t>
            </a:r>
            <a:r>
              <a:rPr lang="en-US" altLang="ja-JP" sz="2000" b="1" dirty="0">
                <a:latin typeface="+mn-ea"/>
              </a:rPr>
              <a:t>SDGs【</a:t>
            </a:r>
            <a:r>
              <a:rPr lang="ja-JP" altLang="en-US" sz="2000" b="1" dirty="0">
                <a:latin typeface="+mn-ea"/>
              </a:rPr>
              <a:t>公式</a:t>
            </a:r>
            <a:r>
              <a:rPr lang="en-US" altLang="ja-JP" sz="2000" b="1" dirty="0">
                <a:latin typeface="+mn-ea"/>
              </a:rPr>
              <a:t>】Twitter</a:t>
            </a:r>
            <a:r>
              <a:rPr lang="ja-JP" altLang="en-US" sz="2000" b="1" dirty="0">
                <a:latin typeface="+mn-ea"/>
              </a:rPr>
              <a:t>”を開設</a:t>
            </a:r>
            <a:endParaRPr lang="en-US" altLang="ja-JP" sz="2000" b="1" dirty="0">
              <a:latin typeface="+mn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45982" y="2460838"/>
            <a:ext cx="559761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300" dirty="0">
                <a:latin typeface="+mn-ea"/>
                <a:cs typeface="ＭＳ Ｐゴシック" panose="020B0600070205080204" pitchFamily="50" charset="-128"/>
              </a:rPr>
              <a:t>Twitter</a:t>
            </a:r>
            <a:r>
              <a:rPr lang="ja-JP" altLang="en-US" sz="1300" dirty="0">
                <a:latin typeface="+mn-ea"/>
                <a:cs typeface="ＭＳ Ｐゴシック" panose="020B0600070205080204" pitchFamily="50" charset="-128"/>
              </a:rPr>
              <a:t>アカウント</a:t>
            </a:r>
            <a:r>
              <a:rPr lang="ja-JP" altLang="ja-JP" sz="1300" dirty="0">
                <a:latin typeface="+mn-ea"/>
                <a:cs typeface="ＭＳ Ｐゴシック" panose="020B0600070205080204" pitchFamily="50" charset="-128"/>
              </a:rPr>
              <a:t>「大阪府</a:t>
            </a:r>
            <a:r>
              <a:rPr lang="en-US" altLang="ja-JP" sz="1300" dirty="0">
                <a:latin typeface="+mn-ea"/>
                <a:cs typeface="ＭＳ Ｐゴシック" panose="020B0600070205080204" pitchFamily="50" charset="-128"/>
              </a:rPr>
              <a:t>SDGs</a:t>
            </a:r>
            <a:r>
              <a:rPr lang="ja-JP" altLang="ja-JP" sz="1300" dirty="0">
                <a:latin typeface="+mn-ea"/>
                <a:cs typeface="ＭＳ Ｐゴシック" panose="020B0600070205080204" pitchFamily="50" charset="-128"/>
              </a:rPr>
              <a:t>【公式】（＠</a:t>
            </a:r>
            <a:r>
              <a:rPr lang="en-US" altLang="ja-JP" sz="1300" dirty="0" err="1">
                <a:latin typeface="+mn-ea"/>
                <a:cs typeface="ＭＳ Ｐゴシック" panose="020B0600070205080204" pitchFamily="50" charset="-128"/>
              </a:rPr>
              <a:t>osakaprefSDGs</a:t>
            </a:r>
            <a:r>
              <a:rPr lang="ja-JP" altLang="ja-JP" sz="1300" dirty="0">
                <a:latin typeface="+mn-ea"/>
                <a:cs typeface="ＭＳ Ｐゴシック" panose="020B0600070205080204" pitchFamily="50" charset="-128"/>
              </a:rPr>
              <a:t>）」</a:t>
            </a:r>
            <a:r>
              <a:rPr lang="en-US" altLang="ja-JP" sz="1300" dirty="0">
                <a:latin typeface="+mn-ea"/>
                <a:cs typeface="ＭＳ Ｐゴシック" panose="020B0600070205080204" pitchFamily="50" charset="-128"/>
              </a:rPr>
              <a:t/>
            </a:r>
            <a:br>
              <a:rPr lang="en-US" altLang="ja-JP" sz="1300" dirty="0">
                <a:latin typeface="+mn-ea"/>
                <a:cs typeface="ＭＳ Ｐゴシック" panose="020B0600070205080204" pitchFamily="50" charset="-128"/>
              </a:rPr>
            </a:br>
            <a:r>
              <a:rPr lang="en-US" altLang="ja-JP" sz="1300" u="sng" dirty="0">
                <a:solidFill>
                  <a:srgbClr val="0000FF"/>
                </a:solidFill>
                <a:latin typeface="+mn-ea"/>
                <a:cs typeface="ＭＳ Ｐゴシック" panose="020B0600070205080204" pitchFamily="50" charset="-128"/>
                <a:hlinkClick r:id="rId3"/>
              </a:rPr>
              <a:t>https://twitter.com/osakaprefSDGs</a:t>
            </a:r>
            <a:endParaRPr lang="ja-JP" altLang="ja-JP" sz="1300" dirty="0">
              <a:latin typeface="+mn-ea"/>
              <a:cs typeface="ＭＳ Ｐゴシック" panose="020B060007020508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/>
          <a:srcRect l="22151" t="9614" r="2703" b="23641"/>
          <a:stretch/>
        </p:blipFill>
        <p:spPr>
          <a:xfrm>
            <a:off x="345982" y="3236390"/>
            <a:ext cx="6885987" cy="3438730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6579870" y="2228112"/>
            <a:ext cx="3326130" cy="2016555"/>
            <a:chOff x="8035457" y="1921704"/>
            <a:chExt cx="4093698" cy="2481914"/>
          </a:xfrm>
        </p:grpSpPr>
        <p:sp>
          <p:nvSpPr>
            <p:cNvPr id="6" name="爆発 1 5"/>
            <p:cNvSpPr/>
            <p:nvPr/>
          </p:nvSpPr>
          <p:spPr>
            <a:xfrm>
              <a:off x="8035457" y="1921704"/>
              <a:ext cx="4093698" cy="2481914"/>
            </a:xfrm>
            <a:prstGeom prst="irregularSeal1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63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8152931" y="2700996"/>
              <a:ext cx="3893452" cy="1136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>
                  <a:solidFill>
                    <a:srgbClr val="FF0000"/>
                  </a:solidFill>
                  <a:latin typeface="+mn-ea"/>
                  <a:cs typeface="ＭＳ Ｐゴシック" panose="020B0600070205080204" pitchFamily="50" charset="-128"/>
                </a:rPr>
                <a:t>Twitter</a:t>
              </a:r>
              <a:r>
                <a:rPr lang="ja-JP" altLang="en-US" b="1" dirty="0">
                  <a:solidFill>
                    <a:srgbClr val="FF0000"/>
                  </a:solidFill>
                  <a:latin typeface="+mn-ea"/>
                  <a:cs typeface="ＭＳ Ｐゴシック" panose="020B0600070205080204" pitchFamily="50" charset="-128"/>
                </a:rPr>
                <a:t>をフォローしてください。</a:t>
              </a:r>
              <a:endParaRPr lang="en-US" altLang="ja-JP" b="1" dirty="0">
                <a:solidFill>
                  <a:srgbClr val="FF0000"/>
                </a:solidFill>
                <a:latin typeface="+mn-ea"/>
                <a:cs typeface="ＭＳ Ｐゴシック" panose="020B0600070205080204" pitchFamily="50" charset="-128"/>
              </a:endParaRPr>
            </a:p>
            <a:p>
              <a:endParaRPr lang="en-US" altLang="ja-JP" b="1" dirty="0">
                <a:solidFill>
                  <a:srgbClr val="FF0000"/>
                </a:solidFill>
                <a:latin typeface="+mn-ea"/>
                <a:cs typeface="ＭＳ Ｐゴシック" panose="020B0600070205080204" pitchFamily="50" charset="-128"/>
              </a:endParaRPr>
            </a:p>
            <a:p>
              <a:r>
                <a:rPr lang="ja-JP" altLang="en-US" b="1" dirty="0">
                  <a:solidFill>
                    <a:srgbClr val="FF0000"/>
                  </a:solidFill>
                  <a:latin typeface="+mn-ea"/>
                  <a:cs typeface="ＭＳ Ｐゴシック" panose="020B0600070205080204" pitchFamily="50" charset="-128"/>
                </a:rPr>
                <a:t>＃</a:t>
              </a:r>
              <a:r>
                <a:rPr lang="ja-JP" altLang="en-US" b="1" dirty="0">
                  <a:solidFill>
                    <a:srgbClr val="FF0000"/>
                  </a:solidFill>
                  <a:latin typeface="+mn-ea"/>
                </a:rPr>
                <a:t>私の</a:t>
              </a:r>
              <a:r>
                <a:rPr lang="en-US" altLang="ja-JP" b="1" dirty="0">
                  <a:solidFill>
                    <a:srgbClr val="FF0000"/>
                  </a:solidFill>
                  <a:latin typeface="+mn-ea"/>
                </a:rPr>
                <a:t>SDGS</a:t>
              </a:r>
              <a:r>
                <a:rPr lang="ja-JP" altLang="en-US" b="1" dirty="0">
                  <a:solidFill>
                    <a:srgbClr val="FF0000"/>
                  </a:solidFill>
                  <a:latin typeface="+mn-ea"/>
                </a:rPr>
                <a:t>宣言プロジェクト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01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34D15E29DDD314C892763A1095789F2" ma:contentTypeVersion="1" ma:contentTypeDescription="新しいドキュメントを作成します。" ma:contentTypeScope="" ma:versionID="dd3ba96f5ac48a83c9a8cc4ce8780869">
  <xsd:schema xmlns:xsd="http://www.w3.org/2001/XMLSchema" xmlns:xs="http://www.w3.org/2001/XMLSchema" xmlns:p="http://schemas.microsoft.com/office/2006/metadata/properties" xmlns:ns2="95b611f9-4c1d-46a1-999d-3a494f2e8c1e" targetNamespace="http://schemas.microsoft.com/office/2006/metadata/properties" ma:root="true" ma:fieldsID="fe449a3ae15200c0ced2e52268645ddf" ns2:_="">
    <xsd:import namespace="95b611f9-4c1d-46a1-999d-3a494f2e8c1e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611f9-4c1d-46a1-999d-3a494f2e8c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4408F6-1D41-4B53-9D55-8D703F9552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96C1C0-315B-4D2D-A4B3-42269BABB600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95b611f9-4c1d-46a1-999d-3a494f2e8c1e"/>
  </ds:schemaRefs>
</ds:datastoreItem>
</file>

<file path=customXml/itemProps3.xml><?xml version="1.0" encoding="utf-8"?>
<ds:datastoreItem xmlns:ds="http://schemas.openxmlformats.org/officeDocument/2006/customXml" ds:itemID="{C743EA1D-794F-41EF-BAA5-8DC891C6A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b611f9-4c1d-46a1-999d-3a494f2e8c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3578</TotalTime>
  <Words>408</Words>
  <Application>Microsoft Office PowerPoint</Application>
  <PresentationFormat>A4 210 x 297 mm</PresentationFormat>
  <Paragraphs>49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Meiryo UI</vt:lpstr>
      <vt:lpstr>ＭＳ Ｐゴシック</vt:lpstr>
      <vt:lpstr>UD デジタル 教科書体 NK-B</vt:lpstr>
      <vt:lpstr>游ゴシック</vt:lpstr>
      <vt:lpstr>Arial</vt:lpstr>
      <vt:lpstr>Office テーマ</vt:lpstr>
      <vt:lpstr>大阪府からのお知らせ</vt:lpstr>
      <vt:lpstr>企業・団体の取組み紹介</vt:lpstr>
      <vt:lpstr>PowerPoint プレゼンテーション</vt:lpstr>
      <vt:lpstr>私のＳＤＧｓ宣言プロジェクト</vt:lpstr>
      <vt:lpstr>大阪SDGs【公式】Twitter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 グローバル人材育成講座（実践編） 国際協力コース</dc:title>
  <dc:creator>大阪府</dc:creator>
  <cp:lastModifiedBy>水谷　祐子</cp:lastModifiedBy>
  <cp:revision>207</cp:revision>
  <cp:lastPrinted>2021-04-21T04:31:39Z</cp:lastPrinted>
  <dcterms:created xsi:type="dcterms:W3CDTF">2019-06-04T04:06:36Z</dcterms:created>
  <dcterms:modified xsi:type="dcterms:W3CDTF">2021-09-17T05:35:10Z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0x010100734D15E29DDD314C892763A1095789F2</vt:lpwstr>
  </property>
</Properties>
</file>