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56" r:id="rId5"/>
    <p:sldId id="287" r:id="rId6"/>
    <p:sldId id="337" r:id="rId7"/>
    <p:sldId id="293" r:id="rId8"/>
    <p:sldId id="294" r:id="rId9"/>
    <p:sldId id="295" r:id="rId10"/>
    <p:sldId id="373" r:id="rId11"/>
    <p:sldId id="374" r:id="rId12"/>
    <p:sldId id="375" r:id="rId13"/>
    <p:sldId id="372" r:id="rId14"/>
    <p:sldId id="352" r:id="rId15"/>
    <p:sldId id="353" r:id="rId16"/>
    <p:sldId id="365" r:id="rId17"/>
    <p:sldId id="296" r:id="rId18"/>
    <p:sldId id="338" r:id="rId19"/>
    <p:sldId id="370" r:id="rId20"/>
    <p:sldId id="369" r:id="rId21"/>
    <p:sldId id="371" r:id="rId22"/>
    <p:sldId id="360" r:id="rId23"/>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9" autoAdjust="0"/>
    <p:restoredTop sz="93178" autoAdjust="0"/>
  </p:normalViewPr>
  <p:slideViewPr>
    <p:cSldViewPr snapToGrid="0" showGuides="1">
      <p:cViewPr varScale="1">
        <p:scale>
          <a:sx n="69" d="100"/>
          <a:sy n="69" d="100"/>
        </p:scale>
        <p:origin x="1128" y="72"/>
      </p:cViewPr>
      <p:guideLst>
        <p:guide orient="horz" pos="2205"/>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9" d="100"/>
          <a:sy n="49" d="100"/>
        </p:scale>
        <p:origin x="2988"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水谷 祐子" userId="fef26cfa4235db4a" providerId="LiveId" clId="{61ED4426-C90B-428D-9F5C-80EADEDC3A2C}"/>
    <pc:docChg chg="undo custSel addSld delSld modSld">
      <pc:chgData name="水谷 祐子" userId="fef26cfa4235db4a" providerId="LiveId" clId="{61ED4426-C90B-428D-9F5C-80EADEDC3A2C}" dt="2020-12-13T11:40:07.836" v="10471" actId="20577"/>
      <pc:docMkLst>
        <pc:docMk/>
      </pc:docMkLst>
      <pc:sldChg chg="modSp mod modNotesTx">
        <pc:chgData name="水谷 祐子" userId="fef26cfa4235db4a" providerId="LiveId" clId="{61ED4426-C90B-428D-9F5C-80EADEDC3A2C}" dt="2020-12-13T11:09:00.291" v="10078" actId="1076"/>
        <pc:sldMkLst>
          <pc:docMk/>
          <pc:sldMk cId="1060117599" sldId="294"/>
        </pc:sldMkLst>
        <pc:spChg chg="mod">
          <ac:chgData name="水谷 祐子" userId="fef26cfa4235db4a" providerId="LiveId" clId="{61ED4426-C90B-428D-9F5C-80EADEDC3A2C}" dt="2020-12-13T11:09:00.291" v="10078" actId="1076"/>
          <ac:spMkLst>
            <pc:docMk/>
            <pc:sldMk cId="1060117599" sldId="294"/>
            <ac:spMk id="6" creationId="{00000000-0000-0000-0000-000000000000}"/>
          </ac:spMkLst>
        </pc:spChg>
      </pc:sldChg>
      <pc:sldChg chg="modSp mod modNotesTx">
        <pc:chgData name="水谷 祐子" userId="fef26cfa4235db4a" providerId="LiveId" clId="{61ED4426-C90B-428D-9F5C-80EADEDC3A2C}" dt="2020-12-13T09:18:11.796" v="9950" actId="6549"/>
        <pc:sldMkLst>
          <pc:docMk/>
          <pc:sldMk cId="4218424092" sldId="295"/>
        </pc:sldMkLst>
        <pc:graphicFrameChg chg="modGraphic">
          <ac:chgData name="水谷 祐子" userId="fef26cfa4235db4a" providerId="LiveId" clId="{61ED4426-C90B-428D-9F5C-80EADEDC3A2C}" dt="2020-12-13T09:17:53.935" v="9938" actId="20577"/>
          <ac:graphicFrameMkLst>
            <pc:docMk/>
            <pc:sldMk cId="4218424092" sldId="295"/>
            <ac:graphicFrameMk id="3" creationId="{00000000-0000-0000-0000-000000000000}"/>
          </ac:graphicFrameMkLst>
        </pc:graphicFrameChg>
      </pc:sldChg>
      <pc:sldChg chg="addSp delSp modSp mod modNotesTx">
        <pc:chgData name="水谷 祐子" userId="fef26cfa4235db4a" providerId="LiveId" clId="{61ED4426-C90B-428D-9F5C-80EADEDC3A2C}" dt="2020-12-13T11:22:39.492" v="10195" actId="6549"/>
        <pc:sldMkLst>
          <pc:docMk/>
          <pc:sldMk cId="2180865606" sldId="296"/>
        </pc:sldMkLst>
        <pc:spChg chg="ord">
          <ac:chgData name="水谷 祐子" userId="fef26cfa4235db4a" providerId="LiveId" clId="{61ED4426-C90B-428D-9F5C-80EADEDC3A2C}" dt="2020-12-12T14:17:26.171" v="458" actId="166"/>
          <ac:spMkLst>
            <pc:docMk/>
            <pc:sldMk cId="2180865606" sldId="296"/>
            <ac:spMk id="2" creationId="{00000000-0000-0000-0000-000000000000}"/>
          </ac:spMkLst>
        </pc:spChg>
        <pc:picChg chg="del mod">
          <ac:chgData name="水谷 祐子" userId="fef26cfa4235db4a" providerId="LiveId" clId="{61ED4426-C90B-428D-9F5C-80EADEDC3A2C}" dt="2020-12-12T14:16:40.230" v="432" actId="21"/>
          <ac:picMkLst>
            <pc:docMk/>
            <pc:sldMk cId="2180865606" sldId="296"/>
            <ac:picMk id="8" creationId="{7C505F03-41B4-47B0-9288-775153724A4D}"/>
          </ac:picMkLst>
        </pc:picChg>
        <pc:picChg chg="add mod">
          <ac:chgData name="水谷 祐子" userId="fef26cfa4235db4a" providerId="LiveId" clId="{61ED4426-C90B-428D-9F5C-80EADEDC3A2C}" dt="2020-12-12T14:17:23.033" v="457" actId="1076"/>
          <ac:picMkLst>
            <pc:docMk/>
            <pc:sldMk cId="2180865606" sldId="296"/>
            <ac:picMk id="9" creationId="{5F858D53-8BB2-4682-A083-FB2E50A7F24B}"/>
          </ac:picMkLst>
        </pc:picChg>
      </pc:sldChg>
      <pc:sldChg chg="modSp mod modNotesTx">
        <pc:chgData name="水谷 祐子" userId="fef26cfa4235db4a" providerId="LiveId" clId="{61ED4426-C90B-428D-9F5C-80EADEDC3A2C}" dt="2020-12-13T07:51:07.912" v="3717" actId="20577"/>
        <pc:sldMkLst>
          <pc:docMk/>
          <pc:sldMk cId="2870992928" sldId="297"/>
        </pc:sldMkLst>
        <pc:spChg chg="mod">
          <ac:chgData name="水谷 祐子" userId="fef26cfa4235db4a" providerId="LiveId" clId="{61ED4426-C90B-428D-9F5C-80EADEDC3A2C}" dt="2020-12-13T07:50:56.352" v="3692" actId="20577"/>
          <ac:spMkLst>
            <pc:docMk/>
            <pc:sldMk cId="2870992928" sldId="297"/>
            <ac:spMk id="3" creationId="{00000000-0000-0000-0000-000000000000}"/>
          </ac:spMkLst>
        </pc:spChg>
      </pc:sldChg>
      <pc:sldChg chg="modNotesTx">
        <pc:chgData name="水谷 祐子" userId="fef26cfa4235db4a" providerId="LiveId" clId="{61ED4426-C90B-428D-9F5C-80EADEDC3A2C}" dt="2020-12-13T11:23:58.973" v="10249" actId="20577"/>
        <pc:sldMkLst>
          <pc:docMk/>
          <pc:sldMk cId="1477915150" sldId="314"/>
        </pc:sldMkLst>
      </pc:sldChg>
      <pc:sldChg chg="modNotesTx">
        <pc:chgData name="水谷 祐子" userId="fef26cfa4235db4a" providerId="LiveId" clId="{61ED4426-C90B-428D-9F5C-80EADEDC3A2C}" dt="2020-12-13T11:24:45.783" v="10278" actId="20577"/>
        <pc:sldMkLst>
          <pc:docMk/>
          <pc:sldMk cId="436696774" sldId="316"/>
        </pc:sldMkLst>
      </pc:sldChg>
      <pc:sldChg chg="modNotesTx">
        <pc:chgData name="水谷 祐子" userId="fef26cfa4235db4a" providerId="LiveId" clId="{61ED4426-C90B-428D-9F5C-80EADEDC3A2C}" dt="2020-12-13T06:50:34.103" v="2176" actId="20577"/>
        <pc:sldMkLst>
          <pc:docMk/>
          <pc:sldMk cId="868228661" sldId="322"/>
        </pc:sldMkLst>
      </pc:sldChg>
      <pc:sldChg chg="modNotesTx">
        <pc:chgData name="水谷 祐子" userId="fef26cfa4235db4a" providerId="LiveId" clId="{61ED4426-C90B-428D-9F5C-80EADEDC3A2C}" dt="2020-12-13T11:27:21.324" v="10314" actId="20577"/>
        <pc:sldMkLst>
          <pc:docMk/>
          <pc:sldMk cId="239659597" sldId="323"/>
        </pc:sldMkLst>
      </pc:sldChg>
      <pc:sldChg chg="modSp mod modNotesTx">
        <pc:chgData name="水谷 祐子" userId="fef26cfa4235db4a" providerId="LiveId" clId="{61ED4426-C90B-428D-9F5C-80EADEDC3A2C}" dt="2020-12-13T07:48:46.821" v="3670" actId="20577"/>
        <pc:sldMkLst>
          <pc:docMk/>
          <pc:sldMk cId="3148405114" sldId="324"/>
        </pc:sldMkLst>
        <pc:spChg chg="mod">
          <ac:chgData name="水谷 祐子" userId="fef26cfa4235db4a" providerId="LiveId" clId="{61ED4426-C90B-428D-9F5C-80EADEDC3A2C}" dt="2020-12-13T07:35:37.966" v="3327"/>
          <ac:spMkLst>
            <pc:docMk/>
            <pc:sldMk cId="3148405114" sldId="324"/>
            <ac:spMk id="25" creationId="{00000000-0000-0000-0000-000000000000}"/>
          </ac:spMkLst>
        </pc:spChg>
      </pc:sldChg>
      <pc:sldChg chg="modNotesTx">
        <pc:chgData name="水谷 祐子" userId="fef26cfa4235db4a" providerId="LiveId" clId="{61ED4426-C90B-428D-9F5C-80EADEDC3A2C}" dt="2020-12-13T11:29:25.967" v="10317" actId="20577"/>
        <pc:sldMkLst>
          <pc:docMk/>
          <pc:sldMk cId="3779894897" sldId="325"/>
        </pc:sldMkLst>
      </pc:sldChg>
      <pc:sldChg chg="modNotesTx">
        <pc:chgData name="水谷 祐子" userId="fef26cfa4235db4a" providerId="LiveId" clId="{61ED4426-C90B-428D-9F5C-80EADEDC3A2C}" dt="2020-12-13T11:36:48.540" v="10404" actId="20577"/>
        <pc:sldMkLst>
          <pc:docMk/>
          <pc:sldMk cId="1538465595" sldId="338"/>
        </pc:sldMkLst>
      </pc:sldChg>
      <pc:sldChg chg="modNotesTx">
        <pc:chgData name="水谷 祐子" userId="fef26cfa4235db4a" providerId="LiveId" clId="{61ED4426-C90B-428D-9F5C-80EADEDC3A2C}" dt="2020-12-13T11:20:26.087" v="10179" actId="20577"/>
        <pc:sldMkLst>
          <pc:docMk/>
          <pc:sldMk cId="315391512" sldId="349"/>
        </pc:sldMkLst>
      </pc:sldChg>
      <pc:sldChg chg="modNotesTx">
        <pc:chgData name="水谷 祐子" userId="fef26cfa4235db4a" providerId="LiveId" clId="{61ED4426-C90B-428D-9F5C-80EADEDC3A2C}" dt="2020-12-13T11:15:51.788" v="10103" actId="20577"/>
        <pc:sldMkLst>
          <pc:docMk/>
          <pc:sldMk cId="3833515705" sldId="353"/>
        </pc:sldMkLst>
      </pc:sldChg>
      <pc:sldChg chg="modNotesTx">
        <pc:chgData name="水谷 祐子" userId="fef26cfa4235db4a" providerId="LiveId" clId="{61ED4426-C90B-428D-9F5C-80EADEDC3A2C}" dt="2020-12-13T11:30:03.723" v="10324" actId="20577"/>
        <pc:sldMkLst>
          <pc:docMk/>
          <pc:sldMk cId="3146197313" sldId="354"/>
        </pc:sldMkLst>
      </pc:sldChg>
      <pc:sldChg chg="modNotesTx">
        <pc:chgData name="水谷 祐子" userId="fef26cfa4235db4a" providerId="LiveId" clId="{61ED4426-C90B-428D-9F5C-80EADEDC3A2C}" dt="2020-12-13T08:29:39.201" v="5773" actId="20577"/>
        <pc:sldMkLst>
          <pc:docMk/>
          <pc:sldMk cId="1069015140" sldId="355"/>
        </pc:sldMkLst>
      </pc:sldChg>
      <pc:sldChg chg="modNotesTx">
        <pc:chgData name="水谷 祐子" userId="fef26cfa4235db4a" providerId="LiveId" clId="{61ED4426-C90B-428D-9F5C-80EADEDC3A2C}" dt="2020-12-13T11:31:22.720" v="10352" actId="20577"/>
        <pc:sldMkLst>
          <pc:docMk/>
          <pc:sldMk cId="1254772679" sldId="356"/>
        </pc:sldMkLst>
      </pc:sldChg>
      <pc:sldChg chg="modNotesTx">
        <pc:chgData name="水谷 祐子" userId="fef26cfa4235db4a" providerId="LiveId" clId="{61ED4426-C90B-428D-9F5C-80EADEDC3A2C}" dt="2020-12-13T11:31:54.728" v="10353" actId="20577"/>
        <pc:sldMkLst>
          <pc:docMk/>
          <pc:sldMk cId="2384277479" sldId="357"/>
        </pc:sldMkLst>
      </pc:sldChg>
      <pc:sldChg chg="modNotesTx">
        <pc:chgData name="水谷 祐子" userId="fef26cfa4235db4a" providerId="LiveId" clId="{61ED4426-C90B-428D-9F5C-80EADEDC3A2C}" dt="2020-12-13T11:33:17.833" v="10401" actId="20577"/>
        <pc:sldMkLst>
          <pc:docMk/>
          <pc:sldMk cId="1023310977" sldId="358"/>
        </pc:sldMkLst>
      </pc:sldChg>
      <pc:sldChg chg="modNotesTx">
        <pc:chgData name="水谷 祐子" userId="fef26cfa4235db4a" providerId="LiveId" clId="{61ED4426-C90B-428D-9F5C-80EADEDC3A2C}" dt="2020-12-13T08:53:05.314" v="7869" actId="20577"/>
        <pc:sldMkLst>
          <pc:docMk/>
          <pc:sldMk cId="3806039246" sldId="361"/>
        </pc:sldMkLst>
      </pc:sldChg>
      <pc:sldChg chg="modNotesTx">
        <pc:chgData name="水谷 祐子" userId="fef26cfa4235db4a" providerId="LiveId" clId="{61ED4426-C90B-428D-9F5C-80EADEDC3A2C}" dt="2020-12-13T09:22:41.328" v="10036" actId="6549"/>
        <pc:sldMkLst>
          <pc:docMk/>
          <pc:sldMk cId="4249712995" sldId="365"/>
        </pc:sldMkLst>
      </pc:sldChg>
      <pc:sldChg chg="modNotesTx">
        <pc:chgData name="水谷 祐子" userId="fef26cfa4235db4a" providerId="LiveId" clId="{61ED4426-C90B-428D-9F5C-80EADEDC3A2C}" dt="2020-12-13T09:19:06.064" v="9965" actId="20577"/>
        <pc:sldMkLst>
          <pc:docMk/>
          <pc:sldMk cId="3194441058" sldId="367"/>
        </pc:sldMkLst>
      </pc:sldChg>
      <pc:sldChg chg="modNotesTx">
        <pc:chgData name="水谷 祐子" userId="fef26cfa4235db4a" providerId="LiveId" clId="{61ED4426-C90B-428D-9F5C-80EADEDC3A2C}" dt="2020-12-13T11:38:18.081" v="10454" actId="20577"/>
        <pc:sldMkLst>
          <pc:docMk/>
          <pc:sldMk cId="486832572" sldId="369"/>
        </pc:sldMkLst>
      </pc:sldChg>
      <pc:sldChg chg="modNotesTx">
        <pc:chgData name="水谷 祐子" userId="fef26cfa4235db4a" providerId="LiveId" clId="{61ED4426-C90B-428D-9F5C-80EADEDC3A2C}" dt="2020-12-13T11:37:12.534" v="10419" actId="20577"/>
        <pc:sldMkLst>
          <pc:docMk/>
          <pc:sldMk cId="1721957930" sldId="370"/>
        </pc:sldMkLst>
      </pc:sldChg>
      <pc:sldChg chg="modNotesTx">
        <pc:chgData name="水谷 祐子" userId="fef26cfa4235db4a" providerId="LiveId" clId="{61ED4426-C90B-428D-9F5C-80EADEDC3A2C}" dt="2020-12-13T11:40:07.836" v="10471" actId="20577"/>
        <pc:sldMkLst>
          <pc:docMk/>
          <pc:sldMk cId="2140772188" sldId="371"/>
        </pc:sldMkLst>
      </pc:sldChg>
      <pc:sldChg chg="modNotesTx">
        <pc:chgData name="水谷 祐子" userId="fef26cfa4235db4a" providerId="LiveId" clId="{61ED4426-C90B-428D-9F5C-80EADEDC3A2C}" dt="2020-12-13T11:11:28.912" v="10085" actId="20577"/>
        <pc:sldMkLst>
          <pc:docMk/>
          <pc:sldMk cId="3668867094" sldId="373"/>
        </pc:sldMkLst>
      </pc:sldChg>
      <pc:sldChg chg="modNotesTx">
        <pc:chgData name="水谷 祐子" userId="fef26cfa4235db4a" providerId="LiveId" clId="{61ED4426-C90B-428D-9F5C-80EADEDC3A2C}" dt="2020-12-13T11:14:28.342" v="10101" actId="20577"/>
        <pc:sldMkLst>
          <pc:docMk/>
          <pc:sldMk cId="2562259551" sldId="375"/>
        </pc:sldMkLst>
      </pc:sldChg>
      <pc:sldChg chg="addSp modSp mod modNotesTx">
        <pc:chgData name="水谷 祐子" userId="fef26cfa4235db4a" providerId="LiveId" clId="{61ED4426-C90B-428D-9F5C-80EADEDC3A2C}" dt="2020-12-13T11:22:51.661" v="10221" actId="20577"/>
        <pc:sldMkLst>
          <pc:docMk/>
          <pc:sldMk cId="732967629" sldId="376"/>
        </pc:sldMkLst>
        <pc:spChg chg="add mod">
          <ac:chgData name="水谷 祐子" userId="fef26cfa4235db4a" providerId="LiveId" clId="{61ED4426-C90B-428D-9F5C-80EADEDC3A2C}" dt="2020-12-12T14:05:32.097" v="246" actId="1076"/>
          <ac:spMkLst>
            <pc:docMk/>
            <pc:sldMk cId="732967629" sldId="376"/>
            <ac:spMk id="4" creationId="{B8B4F5C0-4009-4D0E-AA68-6CC557221FA6}"/>
          </ac:spMkLst>
        </pc:spChg>
        <pc:picChg chg="add mod">
          <ac:chgData name="水谷 祐子" userId="fef26cfa4235db4a" providerId="LiveId" clId="{61ED4426-C90B-428D-9F5C-80EADEDC3A2C}" dt="2020-12-12T14:02:40.009" v="8" actId="1076"/>
          <ac:picMkLst>
            <pc:docMk/>
            <pc:sldMk cId="732967629" sldId="376"/>
            <ac:picMk id="3" creationId="{541B1A34-D2DB-42BF-A7F2-4B324A4C2D07}"/>
          </ac:picMkLst>
        </pc:picChg>
      </pc:sldChg>
      <pc:sldChg chg="addSp modSp new del mod">
        <pc:chgData name="水谷 祐子" userId="fef26cfa4235db4a" providerId="LiveId" clId="{61ED4426-C90B-428D-9F5C-80EADEDC3A2C}" dt="2020-12-13T09:23:02.760" v="10037" actId="2696"/>
        <pc:sldMkLst>
          <pc:docMk/>
          <pc:sldMk cId="1016068806" sldId="377"/>
        </pc:sldMkLst>
        <pc:spChg chg="add mod">
          <ac:chgData name="水谷 祐子" userId="fef26cfa4235db4a" providerId="LiveId" clId="{61ED4426-C90B-428D-9F5C-80EADEDC3A2C}" dt="2020-12-12T15:04:59.744" v="603" actId="113"/>
          <ac:spMkLst>
            <pc:docMk/>
            <pc:sldMk cId="1016068806" sldId="377"/>
            <ac:spMk id="2" creationId="{F5C0D825-8C68-4355-AD96-B1A12DD919D8}"/>
          </ac:spMkLst>
        </pc:spChg>
        <pc:spChg chg="add mod">
          <ac:chgData name="水谷 祐子" userId="fef26cfa4235db4a" providerId="LiveId" clId="{61ED4426-C90B-428D-9F5C-80EADEDC3A2C}" dt="2020-12-12T14:21:52.528" v="600"/>
          <ac:spMkLst>
            <pc:docMk/>
            <pc:sldMk cId="1016068806" sldId="377"/>
            <ac:spMk id="3" creationId="{0A0B8DAE-1DA1-428E-9439-14B63D1179B0}"/>
          </ac:spMkLst>
        </pc:spChg>
        <pc:spChg chg="add mod">
          <ac:chgData name="水谷 祐子" userId="fef26cfa4235db4a" providerId="LiveId" clId="{61ED4426-C90B-428D-9F5C-80EADEDC3A2C}" dt="2020-12-12T15:05:03.857" v="604" actId="113"/>
          <ac:spMkLst>
            <pc:docMk/>
            <pc:sldMk cId="1016068806" sldId="377"/>
            <ac:spMk id="4" creationId="{AD0E1C0D-0281-43FB-85F0-82FBF399E163}"/>
          </ac:spMkLst>
        </pc:spChg>
        <pc:picChg chg="add mod">
          <ac:chgData name="水谷 祐子" userId="fef26cfa4235db4a" providerId="LiveId" clId="{61ED4426-C90B-428D-9F5C-80EADEDC3A2C}" dt="2020-12-12T14:20:27.160" v="576" actId="1076"/>
          <ac:picMkLst>
            <pc:docMk/>
            <pc:sldMk cId="1016068806" sldId="377"/>
            <ac:picMk id="5" creationId="{2C6D8F82-EA02-49A8-8F71-A5E932F3C334}"/>
          </ac:picMkLst>
        </pc:picChg>
      </pc:sldChg>
      <pc:sldChg chg="addSp delSp modSp mod modNotesTx">
        <pc:chgData name="水谷 祐子" userId="fef26cfa4235db4a" providerId="LiveId" clId="{61ED4426-C90B-428D-9F5C-80EADEDC3A2C}" dt="2020-12-13T11:29:54.413" v="10318" actId="20577"/>
        <pc:sldMkLst>
          <pc:docMk/>
          <pc:sldMk cId="1618754756" sldId="378"/>
        </pc:sldMkLst>
        <pc:spChg chg="mod">
          <ac:chgData name="水谷 祐子" userId="fef26cfa4235db4a" providerId="LiveId" clId="{61ED4426-C90B-428D-9F5C-80EADEDC3A2C}" dt="2020-12-13T08:11:25.815" v="4541"/>
          <ac:spMkLst>
            <pc:docMk/>
            <pc:sldMk cId="1618754756" sldId="378"/>
            <ac:spMk id="2" creationId="{00000000-0000-0000-0000-000000000000}"/>
          </ac:spMkLst>
        </pc:spChg>
        <pc:spChg chg="add del mod">
          <ac:chgData name="水谷 祐子" userId="fef26cfa4235db4a" providerId="LiveId" clId="{61ED4426-C90B-428D-9F5C-80EADEDC3A2C}" dt="2020-12-13T08:22:03.330" v="5166" actId="14100"/>
          <ac:spMkLst>
            <pc:docMk/>
            <pc:sldMk cId="1618754756" sldId="378"/>
            <ac:spMk id="3" creationId="{00000000-0000-0000-0000-000000000000}"/>
          </ac:spMkLst>
        </pc:spChg>
        <pc:spChg chg="mod">
          <ac:chgData name="水谷 祐子" userId="fef26cfa4235db4a" providerId="LiveId" clId="{61ED4426-C90B-428D-9F5C-80EADEDC3A2C}" dt="2020-12-13T08:21:01.131" v="5049" actId="2085"/>
          <ac:spMkLst>
            <pc:docMk/>
            <pc:sldMk cId="1618754756" sldId="378"/>
            <ac:spMk id="4" creationId="{00000000-0000-0000-0000-000000000000}"/>
          </ac:spMkLst>
        </pc:spChg>
        <pc:spChg chg="del">
          <ac:chgData name="水谷 祐子" userId="fef26cfa4235db4a" providerId="LiveId" clId="{61ED4426-C90B-428D-9F5C-80EADEDC3A2C}" dt="2020-12-13T08:12:19.006" v="4626" actId="21"/>
          <ac:spMkLst>
            <pc:docMk/>
            <pc:sldMk cId="1618754756" sldId="378"/>
            <ac:spMk id="5" creationId="{00000000-0000-0000-0000-000000000000}"/>
          </ac:spMkLst>
        </pc:spChg>
        <pc:spChg chg="del">
          <ac:chgData name="水谷 祐子" userId="fef26cfa4235db4a" providerId="LiveId" clId="{61ED4426-C90B-428D-9F5C-80EADEDC3A2C}" dt="2020-12-13T08:19:03.144" v="4982"/>
          <ac:spMkLst>
            <pc:docMk/>
            <pc:sldMk cId="1618754756" sldId="378"/>
            <ac:spMk id="9" creationId="{DB38A3D9-B891-4A20-900D-CD4E3431634D}"/>
          </ac:spMkLst>
        </pc:spChg>
        <pc:picChg chg="add del mod">
          <ac:chgData name="水谷 祐子" userId="fef26cfa4235db4a" providerId="LiveId" clId="{61ED4426-C90B-428D-9F5C-80EADEDC3A2C}" dt="2020-12-13T08:20:54.308" v="5048" actId="21"/>
          <ac:picMkLst>
            <pc:docMk/>
            <pc:sldMk cId="1618754756" sldId="378"/>
            <ac:picMk id="7" creationId="{87B2EA80-C163-4A24-8A61-23EE426D8D54}"/>
          </ac:picMkLst>
        </pc:picChg>
        <pc:picChg chg="del">
          <ac:chgData name="水谷 祐子" userId="fef26cfa4235db4a" providerId="LiveId" clId="{61ED4426-C90B-428D-9F5C-80EADEDC3A2C}" dt="2020-12-13T08:19:03.144" v="4982"/>
          <ac:picMkLst>
            <pc:docMk/>
            <pc:sldMk cId="1618754756" sldId="378"/>
            <ac:picMk id="10" creationId="{8FEE601E-7D81-412C-93F2-21621C330940}"/>
          </ac:picMkLst>
        </pc:picChg>
        <pc:picChg chg="add mod">
          <ac:chgData name="水谷 祐子" userId="fef26cfa4235db4a" providerId="LiveId" clId="{61ED4426-C90B-428D-9F5C-80EADEDC3A2C}" dt="2020-12-13T08:20:21.309" v="5022" actId="1076"/>
          <ac:picMkLst>
            <pc:docMk/>
            <pc:sldMk cId="1618754756" sldId="378"/>
            <ac:picMk id="11" creationId="{94E889BE-374E-4195-B642-5639E1CD46BD}"/>
          </ac:picMkLst>
        </pc:picChg>
        <pc:picChg chg="add mod">
          <ac:chgData name="水谷 祐子" userId="fef26cfa4235db4a" providerId="LiveId" clId="{61ED4426-C90B-428D-9F5C-80EADEDC3A2C}" dt="2020-12-13T08:21:11.432" v="5051" actId="1076"/>
          <ac:picMkLst>
            <pc:docMk/>
            <pc:sldMk cId="1618754756" sldId="378"/>
            <ac:picMk id="12" creationId="{C94E4B75-4C5D-43AB-BD52-006E5032B51B}"/>
          </ac:picMkLst>
        </pc:picChg>
        <pc:picChg chg="add del mod">
          <ac:chgData name="水谷 祐子" userId="fef26cfa4235db4a" providerId="LiveId" clId="{61ED4426-C90B-428D-9F5C-80EADEDC3A2C}" dt="2020-12-13T08:18:56.773" v="4981"/>
          <ac:picMkLst>
            <pc:docMk/>
            <pc:sldMk cId="1618754756" sldId="378"/>
            <ac:picMk id="1026" creationId="{858BF47B-CF21-4DF1-BB5E-04BB32B23705}"/>
          </ac:picMkLst>
        </pc:picChg>
      </pc:sldChg>
      <pc:sldChg chg="addSp delSp modSp new del">
        <pc:chgData name="水谷 祐子" userId="fef26cfa4235db4a" providerId="LiveId" clId="{61ED4426-C90B-428D-9F5C-80EADEDC3A2C}" dt="2020-12-13T08:25:33.468" v="5597" actId="2696"/>
        <pc:sldMkLst>
          <pc:docMk/>
          <pc:sldMk cId="2671552503" sldId="379"/>
        </pc:sldMkLst>
        <pc:spChg chg="add del mod">
          <ac:chgData name="水谷 祐子" userId="fef26cfa4235db4a" providerId="LiveId" clId="{61ED4426-C90B-428D-9F5C-80EADEDC3A2C}" dt="2020-12-13T08:19:11.827" v="4985" actId="21"/>
          <ac:spMkLst>
            <pc:docMk/>
            <pc:sldMk cId="2671552503" sldId="379"/>
            <ac:spMk id="3" creationId="{94DC2E51-47E1-45C6-921A-74DD2B48C438}"/>
          </ac:spMkLst>
        </pc:spChg>
        <pc:picChg chg="add del mod">
          <ac:chgData name="水谷 祐子" userId="fef26cfa4235db4a" providerId="LiveId" clId="{61ED4426-C90B-428D-9F5C-80EADEDC3A2C}" dt="2020-12-13T08:19:11.827" v="4985" actId="21"/>
          <ac:picMkLst>
            <pc:docMk/>
            <pc:sldMk cId="2671552503" sldId="379"/>
            <ac:picMk id="4" creationId="{D358250F-8204-458C-913E-71C71E7F9DBE}"/>
          </ac:picMkLst>
        </pc:picChg>
        <pc:picChg chg="add del mod">
          <ac:chgData name="水谷 祐子" userId="fef26cfa4235db4a" providerId="LiveId" clId="{61ED4426-C90B-428D-9F5C-80EADEDC3A2C}" dt="2020-12-13T08:19:28.827" v="4989" actId="21"/>
          <ac:picMkLst>
            <pc:docMk/>
            <pc:sldMk cId="2671552503" sldId="379"/>
            <ac:picMk id="2050" creationId="{24EA95F1-A358-4D75-9A84-D078176925C1}"/>
          </ac:picMkLst>
        </pc:picChg>
      </pc:sldChg>
      <pc:sldChg chg="addSp delSp modSp mod modNotesTx">
        <pc:chgData name="水谷 祐子" userId="fef26cfa4235db4a" providerId="LiveId" clId="{61ED4426-C90B-428D-9F5C-80EADEDC3A2C}" dt="2020-12-13T11:23:02.534" v="10248" actId="20577"/>
        <pc:sldMkLst>
          <pc:docMk/>
          <pc:sldMk cId="1177990730" sldId="380"/>
        </pc:sldMkLst>
        <pc:spChg chg="mod">
          <ac:chgData name="水谷 祐子" userId="fef26cfa4235db4a" providerId="LiveId" clId="{61ED4426-C90B-428D-9F5C-80EADEDC3A2C}" dt="2020-12-13T08:22:46.010" v="5255"/>
          <ac:spMkLst>
            <pc:docMk/>
            <pc:sldMk cId="1177990730" sldId="380"/>
            <ac:spMk id="2" creationId="{00000000-0000-0000-0000-000000000000}"/>
          </ac:spMkLst>
        </pc:spChg>
        <pc:spChg chg="del">
          <ac:chgData name="水谷 祐子" userId="fef26cfa4235db4a" providerId="LiveId" clId="{61ED4426-C90B-428D-9F5C-80EADEDC3A2C}" dt="2020-12-13T08:24:45.872" v="5427" actId="478"/>
          <ac:spMkLst>
            <pc:docMk/>
            <pc:sldMk cId="1177990730" sldId="380"/>
            <ac:spMk id="3" creationId="{00000000-0000-0000-0000-000000000000}"/>
          </ac:spMkLst>
        </pc:spChg>
        <pc:spChg chg="add mod">
          <ac:chgData name="水谷 祐子" userId="fef26cfa4235db4a" providerId="LiveId" clId="{61ED4426-C90B-428D-9F5C-80EADEDC3A2C}" dt="2020-12-13T08:24:03.184" v="5423"/>
          <ac:spMkLst>
            <pc:docMk/>
            <pc:sldMk cId="1177990730" sldId="380"/>
            <ac:spMk id="4" creationId="{483E217A-94D3-49E5-A54D-49EE1938C44B}"/>
          </ac:spMkLst>
        </pc:spChg>
        <pc:spChg chg="add mod">
          <ac:chgData name="水谷 祐子" userId="fef26cfa4235db4a" providerId="LiveId" clId="{61ED4426-C90B-428D-9F5C-80EADEDC3A2C}" dt="2020-12-13T08:25:24.875" v="5596"/>
          <ac:spMkLst>
            <pc:docMk/>
            <pc:sldMk cId="1177990730" sldId="380"/>
            <ac:spMk id="7" creationId="{483DBC1D-37A8-4A5A-A8C8-C1FA5EC4A23F}"/>
          </ac:spMkLst>
        </pc:spChg>
        <pc:picChg chg="add mod">
          <ac:chgData name="水谷 祐子" userId="fef26cfa4235db4a" providerId="LiveId" clId="{61ED4426-C90B-428D-9F5C-80EADEDC3A2C}" dt="2020-12-13T08:24:22.574" v="5424"/>
          <ac:picMkLst>
            <pc:docMk/>
            <pc:sldMk cId="1177990730" sldId="380"/>
            <ac:picMk id="5" creationId="{B9CF7017-FCF0-4575-B928-A0AFEF0615A3}"/>
          </ac:picMkLst>
        </pc:picChg>
        <pc:picChg chg="add mod">
          <ac:chgData name="水谷 祐子" userId="fef26cfa4235db4a" providerId="LiveId" clId="{61ED4426-C90B-428D-9F5C-80EADEDC3A2C}" dt="2020-12-13T08:24:28.704" v="5426" actId="1076"/>
          <ac:picMkLst>
            <pc:docMk/>
            <pc:sldMk cId="1177990730" sldId="380"/>
            <ac:picMk id="6" creationId="{A0ED23A0-62C2-401E-949A-D7B3B330CD5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A4950B8-E072-443F-BC0B-A3703FCDECB0}" type="datetimeFigureOut">
              <a:rPr kumimoji="1" lang="ja-JP" altLang="en-US" smtClean="0"/>
              <a:t>2021/9/17</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2492D9D-1369-41D9-A58A-91E3A0BB8E60}" type="slidenum">
              <a:rPr kumimoji="1" lang="ja-JP" altLang="en-US" smtClean="0"/>
              <a:t>‹#›</a:t>
            </a:fld>
            <a:endParaRPr kumimoji="1" lang="ja-JP" altLang="en-US"/>
          </a:p>
        </p:txBody>
      </p:sp>
    </p:spTree>
    <p:extLst>
      <p:ext uri="{BB962C8B-B14F-4D97-AF65-F5344CB8AC3E}">
        <p14:creationId xmlns:p14="http://schemas.microsoft.com/office/powerpoint/2010/main" val="41102724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a:t>
            </a:fld>
            <a:endParaRPr kumimoji="1" lang="ja-JP" altLang="en-US"/>
          </a:p>
        </p:txBody>
      </p:sp>
    </p:spTree>
    <p:extLst>
      <p:ext uri="{BB962C8B-B14F-4D97-AF65-F5344CB8AC3E}">
        <p14:creationId xmlns:p14="http://schemas.microsoft.com/office/powerpoint/2010/main" val="1994639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10</a:t>
            </a:fld>
            <a:endParaRPr kumimoji="1" lang="ja-JP" altLang="en-US"/>
          </a:p>
        </p:txBody>
      </p:sp>
    </p:spTree>
    <p:extLst>
      <p:ext uri="{BB962C8B-B14F-4D97-AF65-F5344CB8AC3E}">
        <p14:creationId xmlns:p14="http://schemas.microsoft.com/office/powerpoint/2010/main" val="4089567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11</a:t>
            </a:fld>
            <a:endParaRPr kumimoji="1" lang="ja-JP" altLang="en-US"/>
          </a:p>
        </p:txBody>
      </p:sp>
    </p:spTree>
    <p:extLst>
      <p:ext uri="{BB962C8B-B14F-4D97-AF65-F5344CB8AC3E}">
        <p14:creationId xmlns:p14="http://schemas.microsoft.com/office/powerpoint/2010/main" val="4007327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12</a:t>
            </a:fld>
            <a:endParaRPr kumimoji="1" lang="ja-JP" altLang="en-US"/>
          </a:p>
        </p:txBody>
      </p:sp>
    </p:spTree>
    <p:extLst>
      <p:ext uri="{BB962C8B-B14F-4D97-AF65-F5344CB8AC3E}">
        <p14:creationId xmlns:p14="http://schemas.microsoft.com/office/powerpoint/2010/main" val="1221119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13</a:t>
            </a:fld>
            <a:endParaRPr kumimoji="1" lang="ja-JP" altLang="en-US"/>
          </a:p>
        </p:txBody>
      </p:sp>
    </p:spTree>
    <p:extLst>
      <p:ext uri="{BB962C8B-B14F-4D97-AF65-F5344CB8AC3E}">
        <p14:creationId xmlns:p14="http://schemas.microsoft.com/office/powerpoint/2010/main" val="591437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14</a:t>
            </a:fld>
            <a:endParaRPr kumimoji="1" lang="ja-JP" altLang="en-US"/>
          </a:p>
        </p:txBody>
      </p:sp>
    </p:spTree>
    <p:extLst>
      <p:ext uri="{BB962C8B-B14F-4D97-AF65-F5344CB8AC3E}">
        <p14:creationId xmlns:p14="http://schemas.microsoft.com/office/powerpoint/2010/main" val="688492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15</a:t>
            </a:fld>
            <a:endParaRPr kumimoji="1" lang="ja-JP" altLang="en-US"/>
          </a:p>
        </p:txBody>
      </p:sp>
    </p:spTree>
    <p:extLst>
      <p:ext uri="{BB962C8B-B14F-4D97-AF65-F5344CB8AC3E}">
        <p14:creationId xmlns:p14="http://schemas.microsoft.com/office/powerpoint/2010/main" val="207994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50950"/>
            <a:ext cx="4876800" cy="3376613"/>
          </a:xfrm>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7406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823391" y="4681637"/>
            <a:ext cx="5184775" cy="4032250"/>
          </a:xfrm>
          <a:prstGeom prst="rect">
            <a:avLst/>
          </a:prstGeom>
        </p:spPr>
        <p:txBody>
          <a:bodyPr/>
          <a:lstStyle/>
          <a:p>
            <a:pPr marL="0" lvl="0" indent="0">
              <a:buFont typeface="Wingdings" panose="05000000000000000000" pitchFamily="2" charset="2"/>
              <a:buNone/>
            </a:pP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4" name="スライド イメージ プレースホルダー 3"/>
          <p:cNvSpPr>
            <a:spLocks noGrp="1" noRot="1" noChangeAspect="1"/>
          </p:cNvSpPr>
          <p:nvPr>
            <p:ph type="sldImg"/>
          </p:nvPr>
        </p:nvSpPr>
        <p:spPr>
          <a:xfrm>
            <a:off x="582613" y="433388"/>
            <a:ext cx="5629275" cy="3897312"/>
          </a:xfrm>
        </p:spPr>
      </p:sp>
      <p:sp>
        <p:nvSpPr>
          <p:cNvPr id="5" name="スライド番号プレースホルダー 3">
            <a:extLst>
              <a:ext uri="{FF2B5EF4-FFF2-40B4-BE49-F238E27FC236}">
                <a16:creationId xmlns:a16="http://schemas.microsoft.com/office/drawing/2014/main" id="{168550ED-BD4D-4182-8091-1628398881EB}"/>
              </a:ext>
            </a:extLst>
          </p:cNvPr>
          <p:cNvSpPr>
            <a:spLocks noGrp="1"/>
          </p:cNvSpPr>
          <p:nvPr>
            <p:ph type="sldNum" sz="quarter" idx="5"/>
          </p:nvPr>
        </p:nvSpPr>
        <p:spPr>
          <a:xfrm>
            <a:off x="3855843" y="9440652"/>
            <a:ext cx="2949786" cy="496967"/>
          </a:xfrm>
        </p:spPr>
        <p:txBody>
          <a:bodyPr/>
          <a:lstStyle/>
          <a:p>
            <a:fld id="{A0C3B56F-56AB-411F-8724-511B22958D15}" type="slidenum">
              <a:rPr lang="ja-JP" altLang="en-US" smtClean="0"/>
              <a:pPr/>
              <a:t>17</a:t>
            </a:fld>
            <a:endParaRPr lang="ja-JP" altLang="en-US" dirty="0"/>
          </a:p>
        </p:txBody>
      </p:sp>
    </p:spTree>
    <p:extLst>
      <p:ext uri="{BB962C8B-B14F-4D97-AF65-F5344CB8AC3E}">
        <p14:creationId xmlns:p14="http://schemas.microsoft.com/office/powerpoint/2010/main" val="1014804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18</a:t>
            </a:fld>
            <a:endParaRPr kumimoji="1" lang="ja-JP" altLang="en-US"/>
          </a:p>
        </p:txBody>
      </p:sp>
    </p:spTree>
    <p:extLst>
      <p:ext uri="{BB962C8B-B14F-4D97-AF65-F5344CB8AC3E}">
        <p14:creationId xmlns:p14="http://schemas.microsoft.com/office/powerpoint/2010/main" val="2740523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19</a:t>
            </a:fld>
            <a:endParaRPr kumimoji="1" lang="ja-JP" altLang="en-US"/>
          </a:p>
        </p:txBody>
      </p:sp>
    </p:spTree>
    <p:extLst>
      <p:ext uri="{BB962C8B-B14F-4D97-AF65-F5344CB8AC3E}">
        <p14:creationId xmlns:p14="http://schemas.microsoft.com/office/powerpoint/2010/main" val="1177670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a:t>
            </a:fld>
            <a:endParaRPr kumimoji="1" lang="ja-JP" altLang="en-US"/>
          </a:p>
        </p:txBody>
      </p:sp>
    </p:spTree>
    <p:extLst>
      <p:ext uri="{BB962C8B-B14F-4D97-AF65-F5344CB8AC3E}">
        <p14:creationId xmlns:p14="http://schemas.microsoft.com/office/powerpoint/2010/main" val="859869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a:t>
            </a:fld>
            <a:endParaRPr kumimoji="1" lang="ja-JP" altLang="en-US"/>
          </a:p>
        </p:txBody>
      </p:sp>
    </p:spTree>
    <p:extLst>
      <p:ext uri="{BB962C8B-B14F-4D97-AF65-F5344CB8AC3E}">
        <p14:creationId xmlns:p14="http://schemas.microsoft.com/office/powerpoint/2010/main" val="2998351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4</a:t>
            </a:fld>
            <a:endParaRPr kumimoji="1" lang="ja-JP" altLang="en-US"/>
          </a:p>
        </p:txBody>
      </p:sp>
    </p:spTree>
    <p:extLst>
      <p:ext uri="{BB962C8B-B14F-4D97-AF65-F5344CB8AC3E}">
        <p14:creationId xmlns:p14="http://schemas.microsoft.com/office/powerpoint/2010/main" val="6059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80010" indent="0" algn="just">
              <a:lnSpc>
                <a:spcPct val="100000"/>
              </a:lnSpc>
              <a:spcBef>
                <a:spcPts val="600"/>
              </a:spcBef>
              <a:buFont typeface="Meiryo UI" panose="020B0604030504040204" pitchFamily="50" charset="-128"/>
              <a:buNone/>
            </a:pPr>
            <a:endParaRPr lang="ja-JP" altLang="en-US" sz="1300" i="0" dirty="0" smtClean="0">
              <a:solidFill>
                <a:srgbClr val="333333"/>
              </a:solidFill>
              <a:effectLst/>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5</a:t>
            </a:fld>
            <a:endParaRPr kumimoji="1" lang="ja-JP" altLang="en-US"/>
          </a:p>
        </p:txBody>
      </p:sp>
    </p:spTree>
    <p:extLst>
      <p:ext uri="{BB962C8B-B14F-4D97-AF65-F5344CB8AC3E}">
        <p14:creationId xmlns:p14="http://schemas.microsoft.com/office/powerpoint/2010/main" val="4146891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6</a:t>
            </a:fld>
            <a:endParaRPr kumimoji="1" lang="ja-JP" altLang="en-US"/>
          </a:p>
        </p:txBody>
      </p:sp>
    </p:spTree>
    <p:extLst>
      <p:ext uri="{BB962C8B-B14F-4D97-AF65-F5344CB8AC3E}">
        <p14:creationId xmlns:p14="http://schemas.microsoft.com/office/powerpoint/2010/main" val="1431083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7</a:t>
            </a:fld>
            <a:endParaRPr kumimoji="1" lang="ja-JP" altLang="en-US"/>
          </a:p>
        </p:txBody>
      </p:sp>
    </p:spTree>
    <p:extLst>
      <p:ext uri="{BB962C8B-B14F-4D97-AF65-F5344CB8AC3E}">
        <p14:creationId xmlns:p14="http://schemas.microsoft.com/office/powerpoint/2010/main" val="2124121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712788" y="746125"/>
            <a:ext cx="5381625"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0722" y="4721187"/>
            <a:ext cx="5445759" cy="4472702"/>
          </a:xfrm>
          <a:prstGeom prst="rect">
            <a:avLst/>
          </a:prstGeom>
          <a:noFill/>
          <a:ln>
            <a:noFill/>
          </a:ln>
        </p:spPr>
        <p:txBody>
          <a:bodyPr lIns="91418" tIns="45696" rIns="91418" bIns="45696" anchor="t" anchorCtr="0">
            <a:noAutofit/>
          </a:bodyPr>
          <a:lstStyle/>
          <a:p>
            <a:pPr algn="just">
              <a:buSzPct val="25000"/>
            </a:pPr>
            <a:endParaRPr lang="ja-JP" altLang="en-US" sz="1300" dirty="0">
              <a:latin typeface="Meiryo UI" panose="020B0604030504040204" pitchFamily="50" charset="-128"/>
              <a:ea typeface="Meiryo UI" panose="020B0604030504040204" pitchFamily="50" charset="-128"/>
              <a:cs typeface="Arial" panose="020B0604020202020204" pitchFamily="34" charset="0"/>
            </a:endParaRPr>
          </a:p>
        </p:txBody>
      </p:sp>
      <p:sp>
        <p:nvSpPr>
          <p:cNvPr id="188" name="Shape 188"/>
          <p:cNvSpPr txBox="1">
            <a:spLocks noGrp="1"/>
          </p:cNvSpPr>
          <p:nvPr>
            <p:ph type="sldNum" idx="12"/>
          </p:nvPr>
        </p:nvSpPr>
        <p:spPr>
          <a:xfrm>
            <a:off x="3855837" y="9440646"/>
            <a:ext cx="2949786" cy="496967"/>
          </a:xfrm>
          <a:prstGeom prst="rect">
            <a:avLst/>
          </a:prstGeom>
          <a:noFill/>
          <a:ln>
            <a:noFill/>
          </a:ln>
        </p:spPr>
        <p:txBody>
          <a:bodyPr lIns="91418" tIns="45696" rIns="91418" bIns="4569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692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712788" y="746125"/>
            <a:ext cx="5381625"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0722" y="4721187"/>
            <a:ext cx="5445759" cy="4472702"/>
          </a:xfrm>
          <a:prstGeom prst="rect">
            <a:avLst/>
          </a:prstGeom>
          <a:noFill/>
          <a:ln>
            <a:noFill/>
          </a:ln>
        </p:spPr>
        <p:txBody>
          <a:bodyPr lIns="91418" tIns="45696" rIns="91418" bIns="45696" anchor="t" anchorCtr="0">
            <a:noAutofit/>
          </a:bodyPr>
          <a:lstStyle/>
          <a:p>
            <a:pPr algn="just">
              <a:buSzPct val="25000"/>
            </a:pPr>
            <a:endParaRPr lang="en-US" altLang="ja-JP" sz="1300" dirty="0">
              <a:latin typeface="Meiryo UI" panose="020B0604030504040204" pitchFamily="50" charset="-128"/>
              <a:ea typeface="Meiryo UI" panose="020B0604030504040204" pitchFamily="50" charset="-128"/>
              <a:cs typeface="Arial" panose="020B0604020202020204" pitchFamily="34" charset="0"/>
            </a:endParaRPr>
          </a:p>
        </p:txBody>
      </p:sp>
      <p:sp>
        <p:nvSpPr>
          <p:cNvPr id="208" name="Shape 208"/>
          <p:cNvSpPr txBox="1">
            <a:spLocks noGrp="1"/>
          </p:cNvSpPr>
          <p:nvPr>
            <p:ph type="sldNum" idx="12"/>
          </p:nvPr>
        </p:nvSpPr>
        <p:spPr>
          <a:xfrm>
            <a:off x="3855837" y="9440646"/>
            <a:ext cx="2949786" cy="496967"/>
          </a:xfrm>
          <a:prstGeom prst="rect">
            <a:avLst/>
          </a:prstGeom>
          <a:noFill/>
          <a:ln>
            <a:noFill/>
          </a:ln>
        </p:spPr>
        <p:txBody>
          <a:bodyPr lIns="91418" tIns="45696" rIns="91418" bIns="4569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6557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D7466AC-CB13-4ACD-8CC0-5D21F0744DD5}" type="datetime1">
              <a:rPr kumimoji="1" lang="ja-JP" altLang="en-US" smtClean="0"/>
              <a:t>2021/9/17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223798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73CCA0-AC38-4D83-91BC-73BB9100575E}" type="datetime1">
              <a:rPr kumimoji="1" lang="ja-JP" altLang="en-US" smtClean="0"/>
              <a:t>2021/9/17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59725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589224-B792-4877-B825-24F00EA20688}" type="datetime1">
              <a:rPr kumimoji="1" lang="ja-JP" altLang="en-US" smtClean="0"/>
              <a:t>2021/9/17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2095659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3DA1890C-4705-44F5-AFF0-A8756FAA669E}" type="datetime1">
              <a:rPr kumimoji="1" lang="ja-JP" altLang="en-US" smtClean="0"/>
              <a:t>2021/9/17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537598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B9768168-E0C1-46C4-AD39-466CBCF46AF7}" type="datetime1">
              <a:rPr kumimoji="1" lang="ja-JP" altLang="en-US" smtClean="0"/>
              <a:t>2021/9/17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228168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A857AC-9900-46B7-A610-16E1DA57CACB}" type="datetime1">
              <a:rPr kumimoji="1" lang="ja-JP" altLang="en-US" smtClean="0"/>
              <a:t>2021/9/17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277247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FB9AB69-08BC-4737-A3D3-FF3B03B02FFC}" type="datetime1">
              <a:rPr kumimoji="1" lang="ja-JP" altLang="en-US" smtClean="0"/>
              <a:t>2021/9/17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27031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CA2FB83-2044-4341-A2BE-F8F3ADF21ABC}" type="datetime1">
              <a:rPr kumimoji="1" lang="ja-JP" altLang="en-US" smtClean="0"/>
              <a:t>2021/9/17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411091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9289C24-9945-4BB7-844B-5A6FB850D6B0}" type="datetime1">
              <a:rPr kumimoji="1" lang="ja-JP" altLang="en-US" smtClean="0"/>
              <a:t>2021/9/17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32473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37699" y="113336"/>
            <a:ext cx="8543925" cy="416751"/>
          </a:xfrm>
        </p:spPr>
        <p:txBody>
          <a:bodyPr>
            <a:noAutofit/>
          </a:bodyPr>
          <a:lstStyle>
            <a:lvl1pPr>
              <a:defRPr sz="2400" b="1">
                <a:solidFill>
                  <a:schemeClr val="accent5">
                    <a:lumMod val="50000"/>
                  </a:schemeClr>
                </a:solidFill>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535EE95-2140-4323-ACDF-D9FF4FBF8CF9}" type="datetime1">
              <a:rPr kumimoji="1" lang="ja-JP" altLang="en-US" smtClean="0"/>
              <a:t>2021/9/17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cxnSp>
        <p:nvCxnSpPr>
          <p:cNvPr id="7" name="直線コネクタ 6"/>
          <p:cNvCxnSpPr/>
          <p:nvPr userDrawn="1"/>
        </p:nvCxnSpPr>
        <p:spPr>
          <a:xfrm>
            <a:off x="18430" y="583095"/>
            <a:ext cx="9900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30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CC951-E275-42DD-A7E6-BCBB1069E448}" type="datetime1">
              <a:rPr kumimoji="1" lang="ja-JP" altLang="en-US" smtClean="0"/>
              <a:t>2021/9/17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02294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188FD70-615C-443A-83EE-042403070F3A}" type="datetime1">
              <a:rPr kumimoji="1" lang="ja-JP" altLang="en-US" smtClean="0"/>
              <a:t>2021/9/17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4124308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C74FFE-E890-41B7-A744-C7E99F5F3DEF}" type="datetime1">
              <a:rPr kumimoji="1" lang="ja-JP" altLang="en-US" smtClean="0"/>
              <a:t>2021/9/17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62193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0FF07-57C5-4B97-A7DF-B12A62BA48AF}" type="datetime1">
              <a:rPr kumimoji="1" lang="ja-JP" altLang="en-US" smtClean="0"/>
              <a:t>2021/9/17</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831979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15655" y="344020"/>
            <a:ext cx="8420100" cy="2511842"/>
          </a:xfrm>
          <a:ln>
            <a:noFill/>
          </a:ln>
        </p:spPr>
        <p:style>
          <a:lnRef idx="2">
            <a:schemeClr val="accent1"/>
          </a:lnRef>
          <a:fillRef idx="1">
            <a:schemeClr val="lt1"/>
          </a:fillRef>
          <a:effectRef idx="0">
            <a:schemeClr val="accent1"/>
          </a:effectRef>
          <a:fontRef idx="minor">
            <a:schemeClr val="dk1"/>
          </a:fontRef>
        </p:style>
        <p:txBody>
          <a:bodyPr anchor="ctr">
            <a:normAutofit/>
          </a:bodyPr>
          <a:lstStyle/>
          <a:p>
            <a:pPr>
              <a:lnSpc>
                <a:spcPct val="150000"/>
              </a:lnSpc>
            </a:pPr>
            <a:r>
              <a:rPr kumimoji="1" lang="en-US" altLang="ja-JP" sz="6600" b="1" dirty="0">
                <a:solidFill>
                  <a:schemeClr val="accent1">
                    <a:lumMod val="50000"/>
                  </a:schemeClr>
                </a:solidFill>
                <a:latin typeface="Meiryo UI" panose="020B0604030504040204" pitchFamily="50" charset="-128"/>
                <a:ea typeface="Meiryo UI" panose="020B0604030504040204" pitchFamily="50" charset="-128"/>
              </a:rPr>
              <a:t>SDGs</a:t>
            </a:r>
            <a:r>
              <a:rPr kumimoji="1" lang="ja-JP" altLang="en-US" sz="6600" b="1" dirty="0">
                <a:solidFill>
                  <a:schemeClr val="accent1">
                    <a:lumMod val="50000"/>
                  </a:schemeClr>
                </a:solidFill>
                <a:latin typeface="Meiryo UI" panose="020B0604030504040204" pitchFamily="50" charset="-128"/>
                <a:ea typeface="Meiryo UI" panose="020B0604030504040204" pitchFamily="50" charset="-128"/>
              </a:rPr>
              <a:t>と大阪</a:t>
            </a:r>
          </a:p>
        </p:txBody>
      </p:sp>
      <p:sp>
        <p:nvSpPr>
          <p:cNvPr id="3" name="サブタイトル 2"/>
          <p:cNvSpPr>
            <a:spLocks noGrp="1"/>
          </p:cNvSpPr>
          <p:nvPr>
            <p:ph type="subTitle" idx="1"/>
          </p:nvPr>
        </p:nvSpPr>
        <p:spPr>
          <a:xfrm>
            <a:off x="1210955" y="5880847"/>
            <a:ext cx="7429500" cy="654424"/>
          </a:xfrm>
        </p:spPr>
        <p:txBody>
          <a:bodyPr>
            <a:normAutofit/>
          </a:bodyPr>
          <a:lstStyle/>
          <a:p>
            <a:pPr>
              <a:lnSpc>
                <a:spcPct val="150000"/>
              </a:lnSpc>
            </a:pPr>
            <a:r>
              <a:rPr kumimoji="1" lang="ja-JP" altLang="en-US" dirty="0">
                <a:latin typeface="Meiryo UI" panose="020B0604030504040204" pitchFamily="50" charset="-128"/>
                <a:ea typeface="Meiryo UI" panose="020B0604030504040204" pitchFamily="50" charset="-128"/>
              </a:rPr>
              <a:t>令和</a:t>
            </a:r>
            <a:r>
              <a:rPr lang="ja-JP" altLang="en-US" dirty="0" smtClean="0">
                <a:latin typeface="Meiryo UI" panose="020B0604030504040204" pitchFamily="50" charset="-128"/>
                <a:ea typeface="Meiryo UI" panose="020B0604030504040204" pitchFamily="50" charset="-128"/>
              </a:rPr>
              <a:t>３</a:t>
            </a:r>
            <a:r>
              <a:rPr kumimoji="1" lang="ja-JP" altLang="en-US" dirty="0" smtClean="0">
                <a:latin typeface="Meiryo UI" panose="020B0604030504040204" pitchFamily="50" charset="-128"/>
                <a:ea typeface="Meiryo UI" panose="020B0604030504040204" pitchFamily="50" charset="-128"/>
              </a:rPr>
              <a:t>年</a:t>
            </a:r>
            <a:r>
              <a:rPr lang="ja-JP" altLang="en-US" dirty="0" smtClean="0">
                <a:latin typeface="Meiryo UI" panose="020B0604030504040204" pitchFamily="50" charset="-128"/>
                <a:ea typeface="Meiryo UI" panose="020B0604030504040204" pitchFamily="50" charset="-128"/>
              </a:rPr>
              <a:t>９</a:t>
            </a:r>
            <a:r>
              <a:rPr kumimoji="1" lang="ja-JP" altLang="en-US" dirty="0" smtClean="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18</a:t>
            </a:r>
            <a:r>
              <a:rPr kumimoji="1" lang="ja-JP" altLang="en-US" dirty="0" smtClean="0">
                <a:latin typeface="Meiryo UI" panose="020B0604030504040204" pitchFamily="50" charset="-128"/>
                <a:ea typeface="Meiryo UI" panose="020B0604030504040204" pitchFamily="50" charset="-128"/>
              </a:rPr>
              <a:t>日</a:t>
            </a:r>
            <a:endParaRPr kumimoji="1" lang="en-US" altLang="ja-JP"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1529" y="2225291"/>
            <a:ext cx="5423286" cy="3834095"/>
          </a:xfrm>
          <a:prstGeom prst="rect">
            <a:avLst/>
          </a:prstGeom>
        </p:spPr>
      </p:pic>
      <p:sp>
        <p:nvSpPr>
          <p:cNvPr id="5" name="スライド番号プレースホルダー 4"/>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a:t>
            </a:fld>
            <a:endParaRPr kumimoji="1" lang="ja-JP" altLang="en-US"/>
          </a:p>
        </p:txBody>
      </p:sp>
    </p:spTree>
    <p:extLst>
      <p:ext uri="{BB962C8B-B14F-4D97-AF65-F5344CB8AC3E}">
        <p14:creationId xmlns:p14="http://schemas.microsoft.com/office/powerpoint/2010/main" val="779273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２．なぜ</a:t>
            </a:r>
            <a:r>
              <a:rPr kumimoji="1" lang="en-US" altLang="ja-JP" sz="4800" b="1" dirty="0"/>
              <a:t>SDGs</a:t>
            </a:r>
            <a:endParaRPr kumimoji="1" lang="ja-JP" altLang="en-US" sz="4800" b="1" dirty="0"/>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10</a:t>
            </a:fld>
            <a:endParaRPr kumimoji="1" lang="ja-JP" altLang="en-US" dirty="0"/>
          </a:p>
        </p:txBody>
      </p:sp>
    </p:spTree>
    <p:extLst>
      <p:ext uri="{BB962C8B-B14F-4D97-AF65-F5344CB8AC3E}">
        <p14:creationId xmlns:p14="http://schemas.microsoft.com/office/powerpoint/2010/main" val="3198018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88419" y="3038773"/>
            <a:ext cx="4729162" cy="923330"/>
          </a:xfrm>
          <a:prstGeom prst="rect">
            <a:avLst/>
          </a:prstGeom>
          <a:noFill/>
        </p:spPr>
        <p:txBody>
          <a:bodyPr wrap="square" rtlCol="0">
            <a:spAutoFit/>
          </a:bodyPr>
          <a:lstStyle/>
          <a:p>
            <a:pPr algn="ctr"/>
            <a:r>
              <a:rPr kumimoji="1" lang="ja-JP" altLang="en-US" sz="5400" b="1" dirty="0"/>
              <a:t>持続可能と</a:t>
            </a:r>
            <a:r>
              <a:rPr kumimoji="1" lang="ja-JP" altLang="en-US" sz="5400" b="1" dirty="0" smtClean="0"/>
              <a:t>は？</a:t>
            </a:r>
            <a:endParaRPr kumimoji="1" lang="en-US" altLang="ja-JP" sz="5400" b="1" dirty="0"/>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11</a:t>
            </a:fld>
            <a:endParaRPr kumimoji="1" lang="ja-JP" altLang="en-US"/>
          </a:p>
        </p:txBody>
      </p:sp>
    </p:spTree>
    <p:extLst>
      <p:ext uri="{BB962C8B-B14F-4D97-AF65-F5344CB8AC3E}">
        <p14:creationId xmlns:p14="http://schemas.microsoft.com/office/powerpoint/2010/main" val="1917026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56936" y="6506665"/>
            <a:ext cx="5410201" cy="307777"/>
          </a:xfrm>
          <a:prstGeom prst="rect">
            <a:avLst/>
          </a:prstGeom>
        </p:spPr>
        <p:txBody>
          <a:bodyPr wrap="square">
            <a:spAutoFit/>
          </a:bodyPr>
          <a:lstStyle/>
          <a:p>
            <a:r>
              <a:rPr lang="ja-JP" altLang="en-US" sz="1400" dirty="0"/>
              <a:t>「ブルントラント報告」（国連環境と開発に関する世界委員会、</a:t>
            </a:r>
            <a:r>
              <a:rPr lang="en-US" altLang="ja-JP" sz="1400" dirty="0"/>
              <a:t>1987</a:t>
            </a:r>
            <a:r>
              <a:rPr lang="ja-JP" altLang="en-US" sz="1400" dirty="0"/>
              <a:t>年）</a:t>
            </a:r>
          </a:p>
        </p:txBody>
      </p:sp>
      <p:sp>
        <p:nvSpPr>
          <p:cNvPr id="3" name="正方形/長方形 2"/>
          <p:cNvSpPr/>
          <p:nvPr/>
        </p:nvSpPr>
        <p:spPr>
          <a:xfrm>
            <a:off x="590550" y="2623275"/>
            <a:ext cx="8724900" cy="1754326"/>
          </a:xfrm>
          <a:prstGeom prst="rect">
            <a:avLst/>
          </a:prstGeom>
        </p:spPr>
        <p:txBody>
          <a:bodyPr wrap="square">
            <a:spAutoFit/>
          </a:bodyPr>
          <a:lstStyle/>
          <a:p>
            <a:pPr algn="ctr"/>
            <a:r>
              <a:rPr lang="ja-JP" altLang="ja-JP" sz="3600" dirty="0"/>
              <a:t>将来世代のニーズを損なうことなく</a:t>
            </a:r>
            <a:endParaRPr lang="en-US" altLang="ja-JP" sz="3600" dirty="0"/>
          </a:p>
          <a:p>
            <a:pPr algn="ctr"/>
            <a:endParaRPr lang="en-US" altLang="ja-JP" sz="3600" dirty="0"/>
          </a:p>
          <a:p>
            <a:pPr algn="ctr"/>
            <a:r>
              <a:rPr lang="ja-JP" altLang="ja-JP" sz="3600" dirty="0"/>
              <a:t>現在の世代のニーズを満たすこと</a:t>
            </a:r>
            <a:endParaRPr lang="ja-JP" altLang="en-US" sz="3600" dirty="0"/>
          </a:p>
        </p:txBody>
      </p:sp>
      <p:sp>
        <p:nvSpPr>
          <p:cNvPr id="4" name="スライド番号プレースホルダー 3"/>
          <p:cNvSpPr>
            <a:spLocks noGrp="1"/>
          </p:cNvSpPr>
          <p:nvPr>
            <p:ph type="sldNum" sz="quarter" idx="12"/>
          </p:nvPr>
        </p:nvSpPr>
        <p:spPr>
          <a:xfrm>
            <a:off x="7677150" y="6477990"/>
            <a:ext cx="2228850" cy="365125"/>
          </a:xfrm>
        </p:spPr>
        <p:txBody>
          <a:bodyPr/>
          <a:lstStyle/>
          <a:p>
            <a:fld id="{E93600C5-E09F-42B5-8802-35E7D4C4D45F}" type="slidenum">
              <a:rPr kumimoji="1" lang="ja-JP" altLang="en-US" smtClean="0"/>
              <a:t>12</a:t>
            </a:fld>
            <a:endParaRPr kumimoji="1" lang="ja-JP" altLang="en-US"/>
          </a:p>
        </p:txBody>
      </p:sp>
    </p:spTree>
    <p:extLst>
      <p:ext uri="{BB962C8B-B14F-4D97-AF65-F5344CB8AC3E}">
        <p14:creationId xmlns:p14="http://schemas.microsoft.com/office/powerpoint/2010/main" val="3833515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正方形/長方形 149"/>
          <p:cNvSpPr/>
          <p:nvPr/>
        </p:nvSpPr>
        <p:spPr>
          <a:xfrm>
            <a:off x="266166" y="923990"/>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200"/>
              </a:spcBef>
              <a:tabLst>
                <a:tab pos="185738"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4"/>
          <p:cNvSpPr>
            <a:spLocks noGrp="1"/>
          </p:cNvSpPr>
          <p:nvPr>
            <p:ph type="title"/>
          </p:nvPr>
        </p:nvSpPr>
        <p:spPr/>
        <p:txBody>
          <a:bodyPr/>
          <a:lstStyle/>
          <a:p>
            <a:r>
              <a:rPr lang="en-US" altLang="ja-JP" dirty="0"/>
              <a:t>SDGs</a:t>
            </a:r>
            <a:r>
              <a:rPr lang="ja-JP" altLang="en-US" dirty="0"/>
              <a:t>が達成できなかったら</a:t>
            </a:r>
            <a:endParaRPr kumimoji="1" lang="ja-JP" altLang="en-US" b="1" dirty="0"/>
          </a:p>
        </p:txBody>
      </p:sp>
      <p:pic>
        <p:nvPicPr>
          <p:cNvPr id="88" name="図 87"/>
          <p:cNvPicPr>
            <a:picLocks noChangeAspect="1"/>
          </p:cNvPicPr>
          <p:nvPr/>
        </p:nvPicPr>
        <p:blipFill>
          <a:blip r:embed="rId3"/>
          <a:stretch>
            <a:fillRect/>
          </a:stretch>
        </p:blipFill>
        <p:spPr>
          <a:xfrm>
            <a:off x="-60761" y="2453120"/>
            <a:ext cx="1514151" cy="1615095"/>
          </a:xfrm>
          <a:prstGeom prst="rect">
            <a:avLst/>
          </a:prstGeom>
        </p:spPr>
      </p:pic>
      <p:pic>
        <p:nvPicPr>
          <p:cNvPr id="92" name="図 91"/>
          <p:cNvPicPr>
            <a:picLocks noChangeAspect="1"/>
          </p:cNvPicPr>
          <p:nvPr/>
        </p:nvPicPr>
        <p:blipFill>
          <a:blip r:embed="rId4"/>
          <a:stretch>
            <a:fillRect/>
          </a:stretch>
        </p:blipFill>
        <p:spPr>
          <a:xfrm>
            <a:off x="2993571" y="1660797"/>
            <a:ext cx="3937000" cy="3858260"/>
          </a:xfrm>
          <a:prstGeom prst="rect">
            <a:avLst/>
          </a:prstGeom>
        </p:spPr>
      </p:pic>
      <p:pic>
        <p:nvPicPr>
          <p:cNvPr id="93" name="図 92"/>
          <p:cNvPicPr>
            <a:picLocks noChangeAspect="1"/>
          </p:cNvPicPr>
          <p:nvPr/>
        </p:nvPicPr>
        <p:blipFill>
          <a:blip r:embed="rId5"/>
          <a:stretch>
            <a:fillRect/>
          </a:stretch>
        </p:blipFill>
        <p:spPr>
          <a:xfrm>
            <a:off x="1772213" y="2556289"/>
            <a:ext cx="1413766" cy="1275924"/>
          </a:xfrm>
          <a:prstGeom prst="rect">
            <a:avLst/>
          </a:prstGeom>
        </p:spPr>
      </p:pic>
      <p:pic>
        <p:nvPicPr>
          <p:cNvPr id="96" name="図 95"/>
          <p:cNvPicPr>
            <a:picLocks noChangeAspect="1"/>
          </p:cNvPicPr>
          <p:nvPr/>
        </p:nvPicPr>
        <p:blipFill>
          <a:blip r:embed="rId6"/>
          <a:stretch>
            <a:fillRect/>
          </a:stretch>
        </p:blipFill>
        <p:spPr>
          <a:xfrm>
            <a:off x="943423" y="3389797"/>
            <a:ext cx="1854774" cy="1873509"/>
          </a:xfrm>
          <a:prstGeom prst="rect">
            <a:avLst/>
          </a:prstGeom>
        </p:spPr>
      </p:pic>
      <p:pic>
        <p:nvPicPr>
          <p:cNvPr id="99" name="図 98"/>
          <p:cNvPicPr>
            <a:picLocks noChangeAspect="1"/>
          </p:cNvPicPr>
          <p:nvPr/>
        </p:nvPicPr>
        <p:blipFill>
          <a:blip r:embed="rId7"/>
          <a:stretch>
            <a:fillRect/>
          </a:stretch>
        </p:blipFill>
        <p:spPr>
          <a:xfrm>
            <a:off x="5905074" y="210627"/>
            <a:ext cx="1986573" cy="1752599"/>
          </a:xfrm>
          <a:prstGeom prst="rect">
            <a:avLst/>
          </a:prstGeom>
        </p:spPr>
      </p:pic>
      <p:pic>
        <p:nvPicPr>
          <p:cNvPr id="101" name="図 100"/>
          <p:cNvPicPr>
            <a:picLocks noChangeAspect="1"/>
          </p:cNvPicPr>
          <p:nvPr/>
        </p:nvPicPr>
        <p:blipFill>
          <a:blip r:embed="rId8"/>
          <a:stretch>
            <a:fillRect/>
          </a:stretch>
        </p:blipFill>
        <p:spPr>
          <a:xfrm>
            <a:off x="8201022" y="423821"/>
            <a:ext cx="1433286" cy="1225460"/>
          </a:xfrm>
          <a:prstGeom prst="rect">
            <a:avLst/>
          </a:prstGeom>
        </p:spPr>
      </p:pic>
      <p:pic>
        <p:nvPicPr>
          <p:cNvPr id="102" name="図 101"/>
          <p:cNvPicPr>
            <a:picLocks noChangeAspect="1"/>
          </p:cNvPicPr>
          <p:nvPr/>
        </p:nvPicPr>
        <p:blipFill rotWithShape="1">
          <a:blip r:embed="rId9"/>
          <a:srcRect t="42574"/>
          <a:stretch/>
        </p:blipFill>
        <p:spPr>
          <a:xfrm>
            <a:off x="6350000" y="5829176"/>
            <a:ext cx="1705428" cy="940193"/>
          </a:xfrm>
          <a:prstGeom prst="rect">
            <a:avLst/>
          </a:prstGeom>
        </p:spPr>
      </p:pic>
      <p:pic>
        <p:nvPicPr>
          <p:cNvPr id="103" name="図 102"/>
          <p:cNvPicPr>
            <a:picLocks noChangeAspect="1"/>
          </p:cNvPicPr>
          <p:nvPr/>
        </p:nvPicPr>
        <p:blipFill>
          <a:blip r:embed="rId10"/>
          <a:stretch>
            <a:fillRect/>
          </a:stretch>
        </p:blipFill>
        <p:spPr>
          <a:xfrm>
            <a:off x="2164094" y="5479362"/>
            <a:ext cx="1212588" cy="1158022"/>
          </a:xfrm>
          <a:prstGeom prst="rect">
            <a:avLst/>
          </a:prstGeom>
        </p:spPr>
      </p:pic>
      <p:pic>
        <p:nvPicPr>
          <p:cNvPr id="113" name="図 112"/>
          <p:cNvPicPr>
            <a:picLocks noChangeAspect="1"/>
          </p:cNvPicPr>
          <p:nvPr/>
        </p:nvPicPr>
        <p:blipFill>
          <a:blip r:embed="rId11"/>
          <a:stretch>
            <a:fillRect/>
          </a:stretch>
        </p:blipFill>
        <p:spPr>
          <a:xfrm>
            <a:off x="382112" y="5252706"/>
            <a:ext cx="1393827" cy="1478862"/>
          </a:xfrm>
          <a:prstGeom prst="rect">
            <a:avLst/>
          </a:prstGeom>
        </p:spPr>
      </p:pic>
      <p:pic>
        <p:nvPicPr>
          <p:cNvPr id="114" name="図 113"/>
          <p:cNvPicPr>
            <a:picLocks noChangeAspect="1"/>
          </p:cNvPicPr>
          <p:nvPr/>
        </p:nvPicPr>
        <p:blipFill>
          <a:blip r:embed="rId12"/>
          <a:stretch>
            <a:fillRect/>
          </a:stretch>
        </p:blipFill>
        <p:spPr>
          <a:xfrm>
            <a:off x="6906001" y="4173543"/>
            <a:ext cx="1415143" cy="1340848"/>
          </a:xfrm>
          <a:prstGeom prst="rect">
            <a:avLst/>
          </a:prstGeom>
        </p:spPr>
      </p:pic>
      <p:pic>
        <p:nvPicPr>
          <p:cNvPr id="6" name="図 5"/>
          <p:cNvPicPr>
            <a:picLocks noChangeAspect="1"/>
          </p:cNvPicPr>
          <p:nvPr/>
        </p:nvPicPr>
        <p:blipFill>
          <a:blip r:embed="rId13"/>
          <a:stretch>
            <a:fillRect/>
          </a:stretch>
        </p:blipFill>
        <p:spPr>
          <a:xfrm>
            <a:off x="8262790" y="4846051"/>
            <a:ext cx="1395186" cy="1576481"/>
          </a:xfrm>
          <a:prstGeom prst="rect">
            <a:avLst/>
          </a:prstGeom>
        </p:spPr>
      </p:pic>
      <p:sp>
        <p:nvSpPr>
          <p:cNvPr id="7" name="角丸四角形 6"/>
          <p:cNvSpPr/>
          <p:nvPr/>
        </p:nvSpPr>
        <p:spPr>
          <a:xfrm>
            <a:off x="142579" y="1054213"/>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地球温暖化の進行</a:t>
            </a:r>
          </a:p>
        </p:txBody>
      </p:sp>
      <p:sp>
        <p:nvSpPr>
          <p:cNvPr id="16" name="角丸四角形 15"/>
          <p:cNvSpPr/>
          <p:nvPr/>
        </p:nvSpPr>
        <p:spPr>
          <a:xfrm>
            <a:off x="2225103" y="1039726"/>
            <a:ext cx="2283681" cy="310952"/>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エネルギー問題の深刻化</a:t>
            </a:r>
          </a:p>
        </p:txBody>
      </p:sp>
      <p:sp>
        <p:nvSpPr>
          <p:cNvPr id="17" name="角丸四角形 16"/>
          <p:cNvSpPr/>
          <p:nvPr/>
        </p:nvSpPr>
        <p:spPr>
          <a:xfrm>
            <a:off x="164995" y="1495875"/>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自然災害の増加</a:t>
            </a:r>
          </a:p>
        </p:txBody>
      </p:sp>
      <p:sp>
        <p:nvSpPr>
          <p:cNvPr id="18" name="角丸四角形 17"/>
          <p:cNvSpPr/>
          <p:nvPr/>
        </p:nvSpPr>
        <p:spPr>
          <a:xfrm>
            <a:off x="2216218" y="1490489"/>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水問題の深刻化</a:t>
            </a:r>
          </a:p>
        </p:txBody>
      </p:sp>
      <p:sp>
        <p:nvSpPr>
          <p:cNvPr id="19" name="角丸四角形 18"/>
          <p:cNvSpPr/>
          <p:nvPr/>
        </p:nvSpPr>
        <p:spPr>
          <a:xfrm>
            <a:off x="164995" y="1963226"/>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生物多様性の喪失</a:t>
            </a:r>
          </a:p>
        </p:txBody>
      </p:sp>
      <p:sp>
        <p:nvSpPr>
          <p:cNvPr id="20" name="角丸四角形 19"/>
          <p:cNvSpPr/>
          <p:nvPr/>
        </p:nvSpPr>
        <p:spPr>
          <a:xfrm>
            <a:off x="2240472" y="1963226"/>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気候変動の激化</a:t>
            </a:r>
          </a:p>
        </p:txBody>
      </p:sp>
      <p:sp>
        <p:nvSpPr>
          <p:cNvPr id="21" name="角丸四角形 20"/>
          <p:cNvSpPr/>
          <p:nvPr/>
        </p:nvSpPr>
        <p:spPr>
          <a:xfrm>
            <a:off x="3614845" y="5479362"/>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経済危機の頻発</a:t>
            </a:r>
          </a:p>
        </p:txBody>
      </p:sp>
      <p:sp>
        <p:nvSpPr>
          <p:cNvPr id="22" name="角丸四角形 21"/>
          <p:cNvSpPr/>
          <p:nvPr/>
        </p:nvSpPr>
        <p:spPr>
          <a:xfrm>
            <a:off x="5664890" y="5470365"/>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若年失業率の高さ</a:t>
            </a:r>
          </a:p>
        </p:txBody>
      </p:sp>
      <p:sp>
        <p:nvSpPr>
          <p:cNvPr id="23" name="角丸四角形 22"/>
          <p:cNvSpPr/>
          <p:nvPr/>
        </p:nvSpPr>
        <p:spPr>
          <a:xfrm>
            <a:off x="3614845" y="5899580"/>
            <a:ext cx="2134627" cy="356284"/>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社会福祉財源の不足</a:t>
            </a:r>
          </a:p>
        </p:txBody>
      </p:sp>
      <p:sp>
        <p:nvSpPr>
          <p:cNvPr id="24" name="角丸四角形 23"/>
          <p:cNvSpPr/>
          <p:nvPr/>
        </p:nvSpPr>
        <p:spPr>
          <a:xfrm>
            <a:off x="4199409" y="6367494"/>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経済格差の拡大</a:t>
            </a:r>
          </a:p>
        </p:txBody>
      </p:sp>
      <p:sp>
        <p:nvSpPr>
          <p:cNvPr id="25" name="角丸四角形 24"/>
          <p:cNvSpPr/>
          <p:nvPr/>
        </p:nvSpPr>
        <p:spPr>
          <a:xfrm>
            <a:off x="6661128" y="2177010"/>
            <a:ext cx="962700" cy="30829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貧困</a:t>
            </a:r>
          </a:p>
        </p:txBody>
      </p:sp>
      <p:sp>
        <p:nvSpPr>
          <p:cNvPr id="26" name="角丸四角形 25"/>
          <p:cNvSpPr/>
          <p:nvPr/>
        </p:nvSpPr>
        <p:spPr>
          <a:xfrm>
            <a:off x="7760048" y="2167721"/>
            <a:ext cx="1958937" cy="31758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感染症の拡大</a:t>
            </a:r>
          </a:p>
        </p:txBody>
      </p:sp>
      <p:sp>
        <p:nvSpPr>
          <p:cNvPr id="27" name="角丸四角形 26"/>
          <p:cNvSpPr/>
          <p:nvPr/>
        </p:nvSpPr>
        <p:spPr>
          <a:xfrm>
            <a:off x="6743966" y="2612678"/>
            <a:ext cx="1958937" cy="31758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教育機会の不平等</a:t>
            </a:r>
          </a:p>
        </p:txBody>
      </p:sp>
      <p:sp>
        <p:nvSpPr>
          <p:cNvPr id="28" name="角丸四角形 27"/>
          <p:cNvSpPr/>
          <p:nvPr/>
        </p:nvSpPr>
        <p:spPr>
          <a:xfrm>
            <a:off x="6958010" y="3045060"/>
            <a:ext cx="1053982" cy="345191"/>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人口爆発</a:t>
            </a:r>
          </a:p>
        </p:txBody>
      </p:sp>
      <p:sp>
        <p:nvSpPr>
          <p:cNvPr id="29" name="角丸四角形 28"/>
          <p:cNvSpPr/>
          <p:nvPr/>
        </p:nvSpPr>
        <p:spPr>
          <a:xfrm>
            <a:off x="8100284" y="3054281"/>
            <a:ext cx="1618701" cy="321431"/>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少子高齢化</a:t>
            </a:r>
          </a:p>
        </p:txBody>
      </p:sp>
      <p:sp>
        <p:nvSpPr>
          <p:cNvPr id="30" name="角丸四角形 29"/>
          <p:cNvSpPr/>
          <p:nvPr/>
        </p:nvSpPr>
        <p:spPr>
          <a:xfrm>
            <a:off x="6898360" y="3509613"/>
            <a:ext cx="2454187" cy="310778"/>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様々な差別とハラスメント</a:t>
            </a:r>
          </a:p>
        </p:txBody>
      </p:sp>
      <p:sp>
        <p:nvSpPr>
          <p:cNvPr id="31" name="角丸四角形 30"/>
          <p:cNvSpPr/>
          <p:nvPr/>
        </p:nvSpPr>
        <p:spPr>
          <a:xfrm>
            <a:off x="7623827" y="3909422"/>
            <a:ext cx="2243905" cy="290393"/>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紛争の長期化・複雑化</a:t>
            </a:r>
          </a:p>
        </p:txBody>
      </p:sp>
      <p:sp>
        <p:nvSpPr>
          <p:cNvPr id="2" name="スライド番号プレースホルダー 1"/>
          <p:cNvSpPr>
            <a:spLocks noGrp="1"/>
          </p:cNvSpPr>
          <p:nvPr>
            <p:ph type="sldNum" sz="quarter" idx="12"/>
          </p:nvPr>
        </p:nvSpPr>
        <p:spPr>
          <a:xfrm>
            <a:off x="7638882" y="6463758"/>
            <a:ext cx="2228850" cy="365125"/>
          </a:xfrm>
        </p:spPr>
        <p:txBody>
          <a:bodyPr/>
          <a:lstStyle/>
          <a:p>
            <a:fld id="{E93600C5-E09F-42B5-8802-35E7D4C4D45F}" type="slidenum">
              <a:rPr kumimoji="1" lang="ja-JP" altLang="en-US" smtClean="0"/>
              <a:t>13</a:t>
            </a:fld>
            <a:endParaRPr kumimoji="1" lang="ja-JP" altLang="en-US" dirty="0"/>
          </a:p>
        </p:txBody>
      </p:sp>
    </p:spTree>
    <p:extLst>
      <p:ext uri="{BB962C8B-B14F-4D97-AF65-F5344CB8AC3E}">
        <p14:creationId xmlns:p14="http://schemas.microsoft.com/office/powerpoint/2010/main" val="4249712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referRelativeResize="0">
            <a:picLocks noChangeAspect="1"/>
          </p:cNvPicPr>
          <p:nvPr/>
        </p:nvPicPr>
        <p:blipFill>
          <a:blip r:embed="rId3"/>
          <a:stretch>
            <a:fillRect/>
          </a:stretch>
        </p:blipFill>
        <p:spPr>
          <a:xfrm>
            <a:off x="154312" y="0"/>
            <a:ext cx="3261919" cy="4154508"/>
          </a:xfrm>
          <a:prstGeom prst="rect">
            <a:avLst/>
          </a:prstGeom>
          <a:scene3d>
            <a:camera prst="orthographicFront">
              <a:rot lat="0" lon="0" rev="21594000"/>
            </a:camera>
            <a:lightRig rig="threePt" dir="t"/>
          </a:scene3d>
        </p:spPr>
      </p:pic>
      <p:pic>
        <p:nvPicPr>
          <p:cNvPr id="5" name="図 4"/>
          <p:cNvPicPr>
            <a:picLocks noChangeAspect="1"/>
          </p:cNvPicPr>
          <p:nvPr/>
        </p:nvPicPr>
        <p:blipFill rotWithShape="1">
          <a:blip r:embed="rId4"/>
          <a:srcRect l="30161" t="18428" r="53441" b="41463"/>
          <a:stretch/>
        </p:blipFill>
        <p:spPr>
          <a:xfrm>
            <a:off x="3596230" y="235708"/>
            <a:ext cx="2787204" cy="3683091"/>
          </a:xfrm>
          <a:prstGeom prst="rect">
            <a:avLst/>
          </a:prstGeom>
        </p:spPr>
      </p:pic>
      <p:pic>
        <p:nvPicPr>
          <p:cNvPr id="6" name="図 5"/>
          <p:cNvPicPr>
            <a:picLocks noChangeAspect="1"/>
          </p:cNvPicPr>
          <p:nvPr/>
        </p:nvPicPr>
        <p:blipFill rotWithShape="1">
          <a:blip r:embed="rId4"/>
          <a:srcRect l="30161" t="59079" r="53441" b="-1"/>
          <a:stretch/>
        </p:blipFill>
        <p:spPr>
          <a:xfrm>
            <a:off x="6856638" y="248842"/>
            <a:ext cx="2731829" cy="3683091"/>
          </a:xfrm>
          <a:prstGeom prst="rect">
            <a:avLst/>
          </a:prstGeom>
        </p:spPr>
      </p:pic>
      <p:sp>
        <p:nvSpPr>
          <p:cNvPr id="7" name="テキスト ボックス 6"/>
          <p:cNvSpPr txBox="1"/>
          <p:nvPr/>
        </p:nvSpPr>
        <p:spPr>
          <a:xfrm>
            <a:off x="1636716" y="248842"/>
            <a:ext cx="7030235" cy="3730228"/>
          </a:xfrm>
          <a:prstGeom prst="ellipse">
            <a:avLst/>
          </a:prstGeom>
          <a:noFill/>
        </p:spPr>
        <p:style>
          <a:lnRef idx="2">
            <a:schemeClr val="accent2"/>
          </a:lnRef>
          <a:fillRef idx="1">
            <a:schemeClr val="lt1"/>
          </a:fillRef>
          <a:effectRef idx="0">
            <a:schemeClr val="accent2"/>
          </a:effectRef>
          <a:fontRef idx="minor">
            <a:schemeClr val="dk1"/>
          </a:fontRef>
        </p:style>
        <p:txBody>
          <a:bodyPr wrap="square" rtlCol="0">
            <a:noAutofit/>
          </a:bodyPr>
          <a:lstStyle/>
          <a:p>
            <a:pPr algn="ctr"/>
            <a:r>
              <a:rPr lang="en-US" altLang="ja-JP" sz="5363" dirty="0">
                <a:solidFill>
                  <a:schemeClr val="tx2">
                    <a:lumMod val="50000"/>
                  </a:schemeClr>
                </a:solidFill>
                <a:latin typeface="Meiryo UI" panose="020B0604030504040204" pitchFamily="50" charset="-128"/>
                <a:ea typeface="Meiryo UI" panose="020B0604030504040204" pitchFamily="50" charset="-128"/>
              </a:rPr>
              <a:t>2030</a:t>
            </a:r>
            <a:r>
              <a:rPr lang="ja-JP" altLang="en-US" sz="5363" dirty="0">
                <a:solidFill>
                  <a:schemeClr val="tx2">
                    <a:lumMod val="50000"/>
                  </a:schemeClr>
                </a:solidFill>
                <a:latin typeface="Meiryo UI" panose="020B0604030504040204" pitchFamily="50" charset="-128"/>
                <a:ea typeface="Meiryo UI" panose="020B0604030504040204" pitchFamily="50" charset="-128"/>
              </a:rPr>
              <a:t>アジェンダ本文</a:t>
            </a:r>
            <a:endParaRPr lang="en-US" altLang="ja-JP" sz="5363" dirty="0">
              <a:solidFill>
                <a:schemeClr val="tx2">
                  <a:lumMod val="50000"/>
                </a:schemeClr>
              </a:solidFill>
              <a:latin typeface="Meiryo UI" panose="020B0604030504040204" pitchFamily="50" charset="-128"/>
              <a:ea typeface="Meiryo UI" panose="020B0604030504040204" pitchFamily="50" charset="-128"/>
            </a:endParaRPr>
          </a:p>
          <a:p>
            <a:pPr algn="ctr"/>
            <a:r>
              <a:rPr lang="en-US" altLang="ja-JP" sz="4388" dirty="0">
                <a:solidFill>
                  <a:schemeClr val="tx2">
                    <a:lumMod val="50000"/>
                  </a:schemeClr>
                </a:solidFill>
                <a:latin typeface="Meiryo UI" panose="020B0604030504040204" pitchFamily="50" charset="-128"/>
                <a:ea typeface="Meiryo UI" panose="020B0604030504040204" pitchFamily="50" charset="-128"/>
              </a:rPr>
              <a:t>35</a:t>
            </a:r>
            <a:r>
              <a:rPr lang="ja-JP" altLang="en-US" sz="4388" dirty="0">
                <a:solidFill>
                  <a:schemeClr val="tx2">
                    <a:lumMod val="50000"/>
                  </a:schemeClr>
                </a:solidFill>
                <a:latin typeface="Meiryo UI" panose="020B0604030504040204" pitchFamily="50" charset="-128"/>
                <a:ea typeface="Meiryo UI" panose="020B0604030504040204" pitchFamily="50" charset="-128"/>
              </a:rPr>
              <a:t>ページ、</a:t>
            </a:r>
            <a:r>
              <a:rPr lang="en-US" altLang="ja-JP" sz="4388" dirty="0">
                <a:solidFill>
                  <a:schemeClr val="tx2">
                    <a:lumMod val="50000"/>
                  </a:schemeClr>
                </a:solidFill>
                <a:latin typeface="Meiryo UI" panose="020B0604030504040204" pitchFamily="50" charset="-128"/>
                <a:ea typeface="Meiryo UI" panose="020B0604030504040204" pitchFamily="50" charset="-128"/>
              </a:rPr>
              <a:t>91</a:t>
            </a:r>
            <a:r>
              <a:rPr lang="ja-JP" altLang="en-US" sz="4388" dirty="0">
                <a:solidFill>
                  <a:schemeClr val="tx2">
                    <a:lumMod val="50000"/>
                  </a:schemeClr>
                </a:solidFill>
                <a:latin typeface="Meiryo UI" panose="020B0604030504040204" pitchFamily="50" charset="-128"/>
                <a:ea typeface="Meiryo UI" panose="020B0604030504040204" pitchFamily="50" charset="-128"/>
              </a:rPr>
              <a:t>段落</a:t>
            </a:r>
          </a:p>
        </p:txBody>
      </p:sp>
      <p:pic>
        <p:nvPicPr>
          <p:cNvPr id="9" name="図 8">
            <a:extLst>
              <a:ext uri="{FF2B5EF4-FFF2-40B4-BE49-F238E27FC236}">
                <a16:creationId xmlns:a16="http://schemas.microsoft.com/office/drawing/2014/main" id="{5F858D53-8BB2-4682-A083-FB2E50A7F2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5411" y="4009735"/>
            <a:ext cx="4028839" cy="2848265"/>
          </a:xfrm>
          <a:prstGeom prst="rect">
            <a:avLst/>
          </a:prstGeom>
        </p:spPr>
      </p:pic>
      <p:sp>
        <p:nvSpPr>
          <p:cNvPr id="2" name="加算 1"/>
          <p:cNvSpPr/>
          <p:nvPr/>
        </p:nvSpPr>
        <p:spPr>
          <a:xfrm>
            <a:off x="4496605" y="3475228"/>
            <a:ext cx="986453" cy="887141"/>
          </a:xfrm>
          <a:prstGeom prst="mathPlus">
            <a:avLst>
              <a:gd name="adj1" fmla="val 89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14</a:t>
            </a:fld>
            <a:endParaRPr kumimoji="1" lang="ja-JP" altLang="en-US" dirty="0"/>
          </a:p>
        </p:txBody>
      </p:sp>
    </p:spTree>
    <p:extLst>
      <p:ext uri="{BB962C8B-B14F-4D97-AF65-F5344CB8AC3E}">
        <p14:creationId xmlns:p14="http://schemas.microsoft.com/office/powerpoint/2010/main" val="2180865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３．</a:t>
            </a:r>
            <a:r>
              <a:rPr kumimoji="1" lang="en-US" altLang="ja-JP" sz="4800" b="1" dirty="0"/>
              <a:t>SDGs</a:t>
            </a:r>
            <a:r>
              <a:rPr kumimoji="1" lang="ja-JP" altLang="en-US" sz="4800" b="1" dirty="0"/>
              <a:t>と大阪・関西万博</a:t>
            </a:r>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15</a:t>
            </a:fld>
            <a:endParaRPr kumimoji="1" lang="ja-JP" altLang="en-US"/>
          </a:p>
        </p:txBody>
      </p:sp>
    </p:spTree>
    <p:extLst>
      <p:ext uri="{BB962C8B-B14F-4D97-AF65-F5344CB8AC3E}">
        <p14:creationId xmlns:p14="http://schemas.microsoft.com/office/powerpoint/2010/main" val="1538465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5311" y="783547"/>
            <a:ext cx="9866972" cy="3188837"/>
          </a:xfrm>
          <a:prstGeom prst="rect">
            <a:avLst/>
          </a:prstGeom>
          <a:noFill/>
          <a:ln>
            <a:noFill/>
          </a:ln>
        </p:spPr>
        <p:txBody>
          <a:bodyPr wrap="square" lIns="252000" tIns="144000" rIns="84392" bIns="42197" rtlCol="0">
            <a:spAutoFit/>
          </a:bodyPr>
          <a:lstStyle/>
          <a:p>
            <a:pPr>
              <a:lnSpc>
                <a:spcPts val="1900"/>
              </a:lnSpc>
              <a:spcBef>
                <a:spcPts val="12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◆テーマ：いのち輝く未来社会のデザイン</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“Designing Future Society for Our Lives”</a:t>
            </a: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◆開催期間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4/13</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10/13(184</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日間）</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◆開催場所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夢洲（大阪市臨海部）</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◆入場者（想定）：</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2,800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◆経済効果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兆円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0" y="0"/>
            <a:ext cx="9906000" cy="6833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US" altLang="ja-JP" sz="2400" b="1" dirty="0">
                <a:latin typeface="Meiryo UI" panose="020B0604030504040204" pitchFamily="50" charset="-128"/>
                <a:ea typeface="Meiryo UI" panose="020B0604030504040204" pitchFamily="50" charset="-128"/>
              </a:rPr>
              <a:t>2025</a:t>
            </a:r>
            <a:r>
              <a:rPr lang="ja-JP" altLang="en-US" sz="2400" b="1" dirty="0">
                <a:latin typeface="Meiryo UI" panose="020B0604030504040204" pitchFamily="50" charset="-128"/>
                <a:ea typeface="Meiryo UI" panose="020B0604030504040204" pitchFamily="50" charset="-128"/>
              </a:rPr>
              <a:t>年日本国際博覧会（大阪・関西万博）</a:t>
            </a:r>
            <a:endParaRPr lang="en-US" altLang="ja-JP" sz="24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53039" y="6625063"/>
            <a:ext cx="3275961"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提供：</a:t>
            </a:r>
            <a:r>
              <a:rPr lang="zh-CN" altLang="en-US" sz="1200" dirty="0">
                <a:latin typeface="Meiryo UI" panose="020B0604030504040204" pitchFamily="50" charset="-128"/>
                <a:ea typeface="Meiryo UI" panose="020B0604030504040204" pitchFamily="50" charset="-128"/>
                <a:cs typeface="Meiryo UI" panose="020B0604030504040204" pitchFamily="50" charset="-128"/>
              </a:rPr>
              <a:t>２０２５年日本国際博覧会協会</a:t>
            </a:r>
          </a:p>
          <a:p>
            <a:endParaRPr lang="en-US" altLang="ja-JP" sz="1200" dirty="0">
              <a:solidFill>
                <a:schemeClr val="tx1">
                  <a:lumMod val="95000"/>
                  <a:lumOff val="5000"/>
                </a:schemeClr>
              </a:solidFill>
            </a:endParaRPr>
          </a:p>
        </p:txBody>
      </p:sp>
      <p:sp>
        <p:nvSpPr>
          <p:cNvPr id="2" name="スライド番号プレースホルダー 1"/>
          <p:cNvSpPr>
            <a:spLocks noGrp="1"/>
          </p:cNvSpPr>
          <p:nvPr>
            <p:ph type="sldNum" sz="quarter" idx="12"/>
          </p:nvPr>
        </p:nvSpPr>
        <p:spPr>
          <a:xfrm>
            <a:off x="9111876" y="6419618"/>
            <a:ext cx="794124" cy="410889"/>
          </a:xfrm>
          <a:ln>
            <a:noFill/>
          </a:ln>
        </p:spPr>
        <p:txBody>
          <a:bodyPr/>
          <a:lstStyle/>
          <a:p>
            <a:fld id="{7B20388F-A125-4D2E-BBF0-E240911E1C91}" type="slidenum">
              <a:rPr kumimoji="1" lang="ja-JP" altLang="en-US" sz="1200" smtClean="0"/>
              <a:pPr/>
              <a:t>16</a:t>
            </a:fld>
            <a:endParaRPr kumimoji="1" lang="ja-JP" altLang="en-US" sz="1200" dirty="0"/>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 y="3956568"/>
            <a:ext cx="4175760" cy="2668494"/>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5791" y="3966779"/>
            <a:ext cx="4084409" cy="2648072"/>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0537" y="1519545"/>
            <a:ext cx="4015081" cy="2258434"/>
          </a:xfrm>
          <a:prstGeom prst="rect">
            <a:avLst/>
          </a:prstGeom>
        </p:spPr>
      </p:pic>
    </p:spTree>
    <p:extLst>
      <p:ext uri="{BB962C8B-B14F-4D97-AF65-F5344CB8AC3E}">
        <p14:creationId xmlns:p14="http://schemas.microsoft.com/office/powerpoint/2010/main" val="17219579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6091"/>
            <a:ext cx="9906000" cy="506474"/>
          </a:xfrm>
          <a:prstGeom prst="rect">
            <a:avLst/>
          </a:prstGeom>
          <a:solidFill>
            <a:srgbClr val="0070C0"/>
          </a:solidFill>
          <a:ln>
            <a:noFill/>
          </a:ln>
        </p:spPr>
        <p:txBody>
          <a:bodyPr wrap="none" lIns="84389" tIns="42196" rIns="84389" bIns="42196" anchor="ctr"/>
          <a:lstStyle>
            <a:defPPr>
              <a:defRPr lang="ja-JP"/>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a:lstStyle>
          <a:p>
            <a:r>
              <a:rPr lang="ja-JP" altLang="en-US" sz="258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万博会場イメージ</a:t>
            </a:r>
            <a:endParaRPr lang="en-US" altLang="ja-JP" sz="2585"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91574" y="6625651"/>
            <a:ext cx="4282306" cy="433324"/>
          </a:xfrm>
          <a:prstGeom prst="rect">
            <a:avLst/>
          </a:prstGeom>
        </p:spPr>
        <p:txBody>
          <a:bodyPr wrap="square">
            <a:spAutoFit/>
          </a:bodyPr>
          <a:lstStyle/>
          <a:p>
            <a:r>
              <a:rPr lang="ja-JP" altLang="en-US" sz="1108" dirty="0"/>
              <a:t>提供：</a:t>
            </a:r>
            <a:r>
              <a:rPr lang="zh-CN" altLang="en-US" sz="1108" dirty="0"/>
              <a:t>２０２５年日本国際博覧会協会</a:t>
            </a:r>
          </a:p>
          <a:p>
            <a:endParaRPr lang="ja-JP" altLang="en-US" sz="1108" dirty="0"/>
          </a:p>
        </p:txBody>
      </p:sp>
      <p:pic>
        <p:nvPicPr>
          <p:cNvPr id="1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16388" y="633159"/>
            <a:ext cx="2676685" cy="248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テキスト ボックス 19"/>
          <p:cNvSpPr txBox="1"/>
          <p:nvPr/>
        </p:nvSpPr>
        <p:spPr>
          <a:xfrm>
            <a:off x="779095" y="1174376"/>
            <a:ext cx="792745" cy="307777"/>
          </a:xfrm>
          <a:prstGeom prst="rect">
            <a:avLst/>
          </a:prstGeom>
          <a:solidFill>
            <a:schemeClr val="bg1"/>
          </a:solidFill>
          <a:ln w="25400">
            <a:solidFill>
              <a:srgbClr val="FF0000"/>
            </a:solidFill>
          </a:ln>
        </p:spPr>
        <p:txBody>
          <a:bodyPr wrap="square" lIns="0" tIns="0" rIns="0" bIns="0" rtlCol="0" anchor="ctr" anchorCtr="0">
            <a:spAutoFit/>
          </a:bodyPr>
          <a:lstStyle/>
          <a:p>
            <a:pPr algn="ct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夢洲</a:t>
            </a:r>
          </a:p>
        </p:txBody>
      </p:sp>
      <p:sp>
        <p:nvSpPr>
          <p:cNvPr id="21" name="フリーフォーム 20"/>
          <p:cNvSpPr/>
          <p:nvPr/>
        </p:nvSpPr>
        <p:spPr>
          <a:xfrm>
            <a:off x="1513500" y="1353275"/>
            <a:ext cx="689794" cy="523308"/>
          </a:xfrm>
          <a:custGeom>
            <a:avLst/>
            <a:gdLst>
              <a:gd name="connsiteX0" fmla="*/ 276225 w 1285875"/>
              <a:gd name="connsiteY0" fmla="*/ 0 h 838200"/>
              <a:gd name="connsiteX1" fmla="*/ 0 w 1285875"/>
              <a:gd name="connsiteY1" fmla="*/ 371475 h 838200"/>
              <a:gd name="connsiteX2" fmla="*/ 247650 w 1285875"/>
              <a:gd name="connsiteY2" fmla="*/ 781050 h 838200"/>
              <a:gd name="connsiteX3" fmla="*/ 819150 w 1285875"/>
              <a:gd name="connsiteY3" fmla="*/ 838200 h 838200"/>
              <a:gd name="connsiteX4" fmla="*/ 1285875 w 1285875"/>
              <a:gd name="connsiteY4" fmla="*/ 323850 h 838200"/>
              <a:gd name="connsiteX5" fmla="*/ 1019175 w 1285875"/>
              <a:gd name="connsiteY5" fmla="*/ 152400 h 838200"/>
              <a:gd name="connsiteX6" fmla="*/ 276225 w 1285875"/>
              <a:gd name="connsiteY6"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875" h="838200">
                <a:moveTo>
                  <a:pt x="276225" y="0"/>
                </a:moveTo>
                <a:lnTo>
                  <a:pt x="0" y="371475"/>
                </a:lnTo>
                <a:lnTo>
                  <a:pt x="247650" y="781050"/>
                </a:lnTo>
                <a:lnTo>
                  <a:pt x="819150" y="838200"/>
                </a:lnTo>
                <a:lnTo>
                  <a:pt x="1285875" y="323850"/>
                </a:lnTo>
                <a:lnTo>
                  <a:pt x="1019175" y="152400"/>
                </a:lnTo>
                <a:lnTo>
                  <a:pt x="276225" y="0"/>
                </a:lnTo>
                <a:close/>
              </a:path>
            </a:pathLst>
          </a:custGeom>
          <a:gradFill flip="none" rotWithShape="1">
            <a:gsLst>
              <a:gs pos="0">
                <a:schemeClr val="bg1">
                  <a:alpha val="0"/>
                </a:schemeClr>
              </a:gs>
              <a:gs pos="60000">
                <a:srgbClr val="FF0000">
                  <a:alpha val="48000"/>
                </a:srgbClr>
              </a:gs>
              <a:gs pos="100000">
                <a:srgbClr val="FF0000"/>
              </a:gs>
            </a:gsLst>
            <a:path path="circle">
              <a:fillToRect l="50000" t="50000" r="50000" b="50000"/>
            </a:path>
            <a:tileRect/>
          </a:gra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4392" tIns="42197" rIns="84392" bIns="42197" rtlCol="0" anchor="ctr"/>
          <a:lstStyle/>
          <a:p>
            <a:pPr algn="ctr"/>
            <a:endParaRPr lang="ja-JP" altLang="en-US" sz="1662" dirty="0">
              <a:solidFill>
                <a:prstClr val="white"/>
              </a:solidFill>
            </a:endParaRPr>
          </a:p>
        </p:txBody>
      </p:sp>
      <p:cxnSp>
        <p:nvCxnSpPr>
          <p:cNvPr id="4" name="直線矢印コネクタ 3"/>
          <p:cNvCxnSpPr/>
          <p:nvPr/>
        </p:nvCxnSpPr>
        <p:spPr>
          <a:xfrm>
            <a:off x="1584742" y="1255234"/>
            <a:ext cx="209085" cy="25838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2" name="テキスト ボックス 21"/>
          <p:cNvSpPr txBox="1"/>
          <p:nvPr/>
        </p:nvSpPr>
        <p:spPr>
          <a:xfrm>
            <a:off x="2203294" y="1854084"/>
            <a:ext cx="587595" cy="310550"/>
          </a:xfrm>
          <a:prstGeom prst="rect">
            <a:avLst/>
          </a:prstGeom>
          <a:solidFill>
            <a:schemeClr val="bg1"/>
          </a:solidFill>
          <a:ln w="12700">
            <a:solidFill>
              <a:schemeClr val="tx1"/>
            </a:solidFill>
          </a:ln>
        </p:spPr>
        <p:txBody>
          <a:bodyPr wrap="square" lIns="0" tIns="33227" rIns="0" bIns="0" rtlCol="0" anchor="ctr" anchorCtr="0">
            <a:spAutoFit/>
          </a:bodyPr>
          <a:lstStyle/>
          <a:p>
            <a:pPr algn="ct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咲洲</a:t>
            </a:r>
          </a:p>
        </p:txBody>
      </p:sp>
      <p:sp>
        <p:nvSpPr>
          <p:cNvPr id="2" name="スライド番号プレースホルダー 1"/>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17</a:t>
            </a:fld>
            <a:endParaRPr kumimoji="1" lang="ja-JP" altLang="en-US" dirty="0"/>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87" y="3475759"/>
            <a:ext cx="4907146" cy="3017115"/>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3475760"/>
            <a:ext cx="4827384" cy="3017115"/>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2377" y="558477"/>
            <a:ext cx="5670743" cy="2859189"/>
          </a:xfrm>
          <a:prstGeom prst="rect">
            <a:avLst/>
          </a:prstGeom>
        </p:spPr>
      </p:pic>
    </p:spTree>
    <p:extLst>
      <p:ext uri="{BB962C8B-B14F-4D97-AF65-F5344CB8AC3E}">
        <p14:creationId xmlns:p14="http://schemas.microsoft.com/office/powerpoint/2010/main" val="486832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9"/>
            <a:ext cx="9906000" cy="540000"/>
          </a:xfrm>
          <a:prstGeom prst="rect">
            <a:avLst/>
          </a:prstGeom>
          <a:solidFill>
            <a:srgbClr val="0070C0"/>
          </a:solidFill>
        </p:spPr>
        <p:style>
          <a:lnRef idx="1">
            <a:schemeClr val="accent5"/>
          </a:lnRef>
          <a:fillRef idx="3">
            <a:schemeClr val="accent5"/>
          </a:fillRef>
          <a:effectRef idx="2">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と</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年大阪・関西万博</a:t>
            </a:r>
          </a:p>
        </p:txBody>
      </p:sp>
      <p:sp>
        <p:nvSpPr>
          <p:cNvPr id="40" name="正方形/長方形 39"/>
          <p:cNvSpPr/>
          <p:nvPr/>
        </p:nvSpPr>
        <p:spPr>
          <a:xfrm>
            <a:off x="115411" y="695046"/>
            <a:ext cx="9683386" cy="611567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144000" rIns="216000" rtlCol="0" anchor="t" anchorCtr="0"/>
          <a:lstStyle/>
          <a:p>
            <a:pPr marL="174625" indent="-174625">
              <a:lnSpc>
                <a:spcPts val="14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317411" y="995172"/>
            <a:ext cx="4510548" cy="5437714"/>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780797" y="882929"/>
            <a:ext cx="3476613" cy="365465"/>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025" algn="l"/>
              </a:tabLst>
            </a:pPr>
            <a:r>
              <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849320" y="1485012"/>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897588" y="1773026"/>
            <a:ext cx="3711912"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881817" y="22494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862767" y="2522095"/>
            <a:ext cx="4079260"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880547" y="3466459"/>
            <a:ext cx="1391015"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達成ポイント</a:t>
            </a:r>
          </a:p>
        </p:txBody>
      </p:sp>
      <p:sp>
        <p:nvSpPr>
          <p:cNvPr id="48" name="テキスト ボックス 47"/>
          <p:cNvSpPr txBox="1"/>
          <p:nvPr/>
        </p:nvSpPr>
        <p:spPr>
          <a:xfrm>
            <a:off x="935910" y="3752743"/>
            <a:ext cx="3824696"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先端技術を活用した社会課題の解決</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876214" y="4264031"/>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50" name="正方形/長方形 49"/>
          <p:cNvSpPr/>
          <p:nvPr/>
        </p:nvSpPr>
        <p:spPr>
          <a:xfrm>
            <a:off x="780797" y="4572344"/>
            <a:ext cx="3945494" cy="1015727"/>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持続可能な社会の実現に向け、世界の大胆な変革が必要となることを、全ての国連加盟国が採択</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人類の英知の結集</a:t>
            </a:r>
            <a:r>
              <a:rPr lang="ja-JP" altLang="en-US" dirty="0">
                <a:latin typeface="Meiryo UI" panose="020B0604030504040204" pitchFamily="50" charset="-128"/>
                <a:ea typeface="Meiryo UI" panose="020B0604030504040204" pitchFamily="50" charset="-128"/>
              </a:rPr>
              <a:t>）</a:t>
            </a:r>
            <a:endParaRPr lang="ja-JP" altLang="en-US" dirty="0"/>
          </a:p>
        </p:txBody>
      </p:sp>
      <p:sp>
        <p:nvSpPr>
          <p:cNvPr id="51" name="正方形/長方形 50"/>
          <p:cNvSpPr/>
          <p:nvPr/>
        </p:nvSpPr>
        <p:spPr>
          <a:xfrm>
            <a:off x="849320" y="5990213"/>
            <a:ext cx="3669444" cy="329001"/>
          </a:xfrm>
          <a:prstGeom prst="rect">
            <a:avLst/>
          </a:prstGeom>
        </p:spPr>
        <p:txBody>
          <a:bodyPr wrap="square" anchor="ctr">
            <a:spAutoFit/>
          </a:bodyPr>
          <a:lstStyle/>
          <a:p>
            <a:pPr marL="1162050" indent="-1162050">
              <a:lnSpc>
                <a:spcPts val="1800"/>
              </a:lnSpc>
            </a:pPr>
            <a:r>
              <a:rPr lang="ja-JP" altLang="en-US" b="1" dirty="0"/>
              <a:t>２０３０年</a:t>
            </a:r>
            <a:endParaRPr lang="ja-JP" altLang="en-US" dirty="0"/>
          </a:p>
        </p:txBody>
      </p:sp>
      <p:sp>
        <p:nvSpPr>
          <p:cNvPr id="52" name="テキスト ボックス 51"/>
          <p:cNvSpPr txBox="1"/>
          <p:nvPr/>
        </p:nvSpPr>
        <p:spPr>
          <a:xfrm>
            <a:off x="849320" y="564263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5226786" y="978777"/>
            <a:ext cx="4432391" cy="5454108"/>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5562769" y="148671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56" name="テキスト ボックス 55"/>
          <p:cNvSpPr txBox="1"/>
          <p:nvPr/>
        </p:nvSpPr>
        <p:spPr>
          <a:xfrm>
            <a:off x="5580989" y="22189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サブテーマ</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5580271" y="3458459"/>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70" name="テキスト ボックス 69"/>
          <p:cNvSpPr txBox="1"/>
          <p:nvPr/>
        </p:nvSpPr>
        <p:spPr>
          <a:xfrm>
            <a:off x="5651173" y="1767482"/>
            <a:ext cx="3285545"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5419311" y="2598319"/>
            <a:ext cx="4539274"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Connecting Lives</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5536747" y="3775718"/>
            <a:ext cx="3809918" cy="55399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People’s Living Lab</a:t>
            </a: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6197872" y="840630"/>
            <a:ext cx="2592000" cy="40011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025" algn="l"/>
              </a:tabLst>
            </a:pP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大阪・関西万博</a:t>
            </a:r>
          </a:p>
        </p:txBody>
      </p:sp>
      <p:sp>
        <p:nvSpPr>
          <p:cNvPr id="79" name="テキスト ボックス 78"/>
          <p:cNvSpPr txBox="1"/>
          <p:nvPr/>
        </p:nvSpPr>
        <p:spPr>
          <a:xfrm>
            <a:off x="5580271" y="4369377"/>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80" name="正方形/長方形 79"/>
          <p:cNvSpPr/>
          <p:nvPr/>
        </p:nvSpPr>
        <p:spPr>
          <a:xfrm>
            <a:off x="5577477" y="4676223"/>
            <a:ext cx="3631902" cy="784895"/>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地球規模のさまざまな課題に取り組むために、</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世界各地から英知を集める場</a:t>
            </a:r>
            <a:endParaRPr lang="ja-JP" altLang="en-US" b="1" dirty="0"/>
          </a:p>
        </p:txBody>
      </p:sp>
      <p:sp>
        <p:nvSpPr>
          <p:cNvPr id="81" name="テキスト ボックス 80"/>
          <p:cNvSpPr txBox="1"/>
          <p:nvPr/>
        </p:nvSpPr>
        <p:spPr>
          <a:xfrm>
            <a:off x="5637726" y="5609776"/>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83" name="正方形/長方形 82"/>
          <p:cNvSpPr/>
          <p:nvPr/>
        </p:nvSpPr>
        <p:spPr>
          <a:xfrm>
            <a:off x="5637726" y="5968790"/>
            <a:ext cx="3271933" cy="329770"/>
          </a:xfrm>
          <a:prstGeom prst="rect">
            <a:avLst/>
          </a:prstGeom>
        </p:spPr>
        <p:txBody>
          <a:bodyPr wrap="square" anchor="ctr">
            <a:spAutoFit/>
          </a:bodyPr>
          <a:lstStyle/>
          <a:p>
            <a:pPr>
              <a:lnSpc>
                <a:spcPts val="1800"/>
              </a:lnSpc>
            </a:pPr>
            <a:r>
              <a:rPr lang="ja-JP" altLang="en-US" b="1" dirty="0"/>
              <a:t>２０２５年</a:t>
            </a:r>
            <a:endParaRPr lang="ja-JP" altLang="en-US" sz="14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269105" y="6559709"/>
            <a:ext cx="529692" cy="219662"/>
          </a:xfrm>
          <a:ln>
            <a:noFill/>
          </a:ln>
        </p:spPr>
        <p:txBody>
          <a:bodyPr/>
          <a:lstStyle/>
          <a:p>
            <a:fld id="{7B20388F-A125-4D2E-BBF0-E240911E1C91}" type="slidenum">
              <a:rPr kumimoji="1" lang="ja-JP" altLang="en-US" sz="1200" smtClean="0"/>
              <a:pPr/>
              <a:t>18</a:t>
            </a:fld>
            <a:endParaRPr kumimoji="1" lang="ja-JP" altLang="en-US" sz="1200" dirty="0"/>
          </a:p>
        </p:txBody>
      </p:sp>
    </p:spTree>
    <p:extLst>
      <p:ext uri="{BB962C8B-B14F-4D97-AF65-F5344CB8AC3E}">
        <p14:creationId xmlns:p14="http://schemas.microsoft.com/office/powerpoint/2010/main" val="2140772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75189" y="2429731"/>
            <a:ext cx="7429500" cy="1292571"/>
          </a:xfrm>
        </p:spPr>
        <p:txBody>
          <a:bodyPr>
            <a:normAutofit/>
          </a:bodyPr>
          <a:lstStyle/>
          <a:p>
            <a:r>
              <a:rPr lang="ja-JP" altLang="en-US" sz="4400" u="sng" dirty="0"/>
              <a:t>ご清聴ありがとうございました。</a:t>
            </a:r>
          </a:p>
        </p:txBody>
      </p:sp>
      <p:sp>
        <p:nvSpPr>
          <p:cNvPr id="3" name="スライド番号プレースホルダー 2"/>
          <p:cNvSpPr>
            <a:spLocks noGrp="1"/>
          </p:cNvSpPr>
          <p:nvPr>
            <p:ph type="sldNum" sz="quarter" idx="12"/>
          </p:nvPr>
        </p:nvSpPr>
        <p:spPr>
          <a:xfrm>
            <a:off x="7590264" y="6372394"/>
            <a:ext cx="2228850" cy="365125"/>
          </a:xfrm>
        </p:spPr>
        <p:txBody>
          <a:bodyPr/>
          <a:lstStyle/>
          <a:p>
            <a:fld id="{E93600C5-E09F-42B5-8802-35E7D4C4D45F}" type="slidenum">
              <a:rPr kumimoji="1" lang="ja-JP" altLang="en-US" smtClean="0"/>
              <a:t>19</a:t>
            </a:fld>
            <a:endParaRPr kumimoji="1" lang="ja-JP" altLang="en-US" dirty="0"/>
          </a:p>
        </p:txBody>
      </p:sp>
    </p:spTree>
    <p:extLst>
      <p:ext uri="{BB962C8B-B14F-4D97-AF65-F5344CB8AC3E}">
        <p14:creationId xmlns:p14="http://schemas.microsoft.com/office/powerpoint/2010/main" val="2999892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テーマ</a:t>
            </a:r>
          </a:p>
        </p:txBody>
      </p:sp>
      <p:sp>
        <p:nvSpPr>
          <p:cNvPr id="4" name="テキスト ボックス 3"/>
          <p:cNvSpPr txBox="1"/>
          <p:nvPr/>
        </p:nvSpPr>
        <p:spPr>
          <a:xfrm>
            <a:off x="1066522" y="1919858"/>
            <a:ext cx="7955558" cy="3785652"/>
          </a:xfrm>
          <a:prstGeom prst="rect">
            <a:avLst/>
          </a:prstGeom>
          <a:noFill/>
        </p:spPr>
        <p:txBody>
          <a:bodyPr wrap="square" rtlCol="0">
            <a:spAutoFit/>
          </a:bodyPr>
          <a:lstStyle/>
          <a:p>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１．</a:t>
            </a:r>
            <a:r>
              <a:rPr kumimoji="1" lang="en-US" altLang="ja-JP" sz="4000" dirty="0">
                <a:solidFill>
                  <a:schemeClr val="accent5">
                    <a:lumMod val="50000"/>
                  </a:schemeClr>
                </a:solidFill>
                <a:latin typeface="Meiryo UI" panose="020B0604030504040204" pitchFamily="50" charset="-128"/>
                <a:ea typeface="Meiryo UI" panose="020B0604030504040204" pitchFamily="50" charset="-128"/>
              </a:rPr>
              <a:t>SDGs</a:t>
            </a:r>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とは</a:t>
            </a:r>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２．なぜ</a:t>
            </a:r>
            <a:r>
              <a:rPr kumimoji="1" lang="en-US" altLang="ja-JP" sz="4000" dirty="0">
                <a:solidFill>
                  <a:schemeClr val="accent5">
                    <a:lumMod val="50000"/>
                  </a:schemeClr>
                </a:solidFill>
                <a:latin typeface="Meiryo UI" panose="020B0604030504040204" pitchFamily="50" charset="-128"/>
                <a:ea typeface="Meiryo UI" panose="020B0604030504040204" pitchFamily="50" charset="-128"/>
              </a:rPr>
              <a:t>SDGs</a:t>
            </a: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３</a:t>
            </a:r>
            <a:r>
              <a:rPr kumimoji="1" lang="en-US" altLang="ja-JP" sz="4000" dirty="0">
                <a:solidFill>
                  <a:schemeClr val="accent5">
                    <a:lumMod val="50000"/>
                  </a:schemeClr>
                </a:solidFill>
                <a:latin typeface="Meiryo UI" panose="020B0604030504040204" pitchFamily="50" charset="-128"/>
                <a:ea typeface="Meiryo UI" panose="020B0604030504040204" pitchFamily="50" charset="-128"/>
              </a:rPr>
              <a:t>.  SDGs</a:t>
            </a:r>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と大阪・関西万博</a:t>
            </a:r>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7567199" y="6492875"/>
            <a:ext cx="2228850" cy="365125"/>
          </a:xfrm>
        </p:spPr>
        <p:txBody>
          <a:bodyPr/>
          <a:lstStyle/>
          <a:p>
            <a:fld id="{E93600C5-E09F-42B5-8802-35E7D4C4D45F}" type="slidenum">
              <a:rPr kumimoji="1" lang="ja-JP" altLang="en-US" smtClean="0"/>
              <a:t>2</a:t>
            </a:fld>
            <a:endParaRPr kumimoji="1" lang="ja-JP" altLang="en-US" dirty="0"/>
          </a:p>
        </p:txBody>
      </p:sp>
    </p:spTree>
    <p:extLst>
      <p:ext uri="{BB962C8B-B14F-4D97-AF65-F5344CB8AC3E}">
        <p14:creationId xmlns:p14="http://schemas.microsoft.com/office/powerpoint/2010/main" val="133742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１．</a:t>
            </a:r>
            <a:r>
              <a:rPr kumimoji="1" lang="en-US" altLang="ja-JP" sz="4800" b="1" dirty="0"/>
              <a:t>SDGs</a:t>
            </a:r>
            <a:r>
              <a:rPr kumimoji="1" lang="ja-JP" altLang="en-US" sz="4800" b="1" dirty="0"/>
              <a:t>とは</a:t>
            </a:r>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3</a:t>
            </a:fld>
            <a:endParaRPr kumimoji="1" lang="ja-JP" altLang="en-US" dirty="0"/>
          </a:p>
        </p:txBody>
      </p:sp>
    </p:spTree>
    <p:extLst>
      <p:ext uri="{BB962C8B-B14F-4D97-AF65-F5344CB8AC3E}">
        <p14:creationId xmlns:p14="http://schemas.microsoft.com/office/powerpoint/2010/main" val="513796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420" y="309900"/>
            <a:ext cx="8927159" cy="6311225"/>
          </a:xfrm>
          <a:prstGeom prst="rect">
            <a:avLst/>
          </a:prstGeom>
        </p:spPr>
      </p:pic>
      <p:sp>
        <p:nvSpPr>
          <p:cNvPr id="2" name="スライド番号プレースホルダー 1"/>
          <p:cNvSpPr>
            <a:spLocks noGrp="1"/>
          </p:cNvSpPr>
          <p:nvPr>
            <p:ph type="sldNum" sz="quarter" idx="12"/>
          </p:nvPr>
        </p:nvSpPr>
        <p:spPr>
          <a:xfrm>
            <a:off x="7677150" y="6438562"/>
            <a:ext cx="2228850" cy="365125"/>
          </a:xfrm>
        </p:spPr>
        <p:txBody>
          <a:bodyPr/>
          <a:lstStyle/>
          <a:p>
            <a:fld id="{E93600C5-E09F-42B5-8802-35E7D4C4D45F}" type="slidenum">
              <a:rPr kumimoji="1" lang="ja-JP" altLang="en-US" smtClean="0"/>
              <a:t>4</a:t>
            </a:fld>
            <a:endParaRPr kumimoji="1" lang="ja-JP" altLang="en-US"/>
          </a:p>
        </p:txBody>
      </p:sp>
    </p:spTree>
    <p:extLst>
      <p:ext uri="{BB962C8B-B14F-4D97-AF65-F5344CB8AC3E}">
        <p14:creationId xmlns:p14="http://schemas.microsoft.com/office/powerpoint/2010/main" val="2013412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SDGs</a:t>
            </a:r>
            <a:r>
              <a:rPr kumimoji="1" lang="ja-JP" altLang="en-US" dirty="0"/>
              <a:t>とは</a:t>
            </a:r>
          </a:p>
        </p:txBody>
      </p:sp>
      <p:sp>
        <p:nvSpPr>
          <p:cNvPr id="6" name="テキスト ボックス 5"/>
          <p:cNvSpPr txBox="1"/>
          <p:nvPr/>
        </p:nvSpPr>
        <p:spPr>
          <a:xfrm>
            <a:off x="514143" y="1101317"/>
            <a:ext cx="8892480" cy="1474378"/>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月国連総会で採択</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された「持続可能な開発のための</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アジェンダ」に記載。</a:t>
            </a:r>
            <a:endParaRPr lang="en-US" altLang="ja-JP" sz="1600"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z="2000"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。発展途上国のみならず、先進国自身も取り組む。</a:t>
            </a:r>
          </a:p>
          <a:p>
            <a:pPr marL="177799" indent="-177799">
              <a:lnSpc>
                <a:spcPct val="150000"/>
              </a:lnSpc>
              <a:spcBef>
                <a:spcPts val="600"/>
              </a:spcBef>
            </a:pP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sz="1600"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sz="1600"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spc="-15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z="1600" spc="-1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Shape 147"/>
          <p:cNvPicPr preferRelativeResize="0">
            <a:picLocks/>
          </p:cNvPicPr>
          <p:nvPr/>
        </p:nvPicPr>
        <p:blipFill rotWithShape="1">
          <a:blip r:embed="rId3">
            <a:alphaModFix/>
          </a:blip>
          <a:srcRect/>
          <a:stretch/>
        </p:blipFill>
        <p:spPr>
          <a:xfrm>
            <a:off x="4853325" y="3050009"/>
            <a:ext cx="4648895" cy="3099262"/>
          </a:xfrm>
          <a:prstGeom prst="rect">
            <a:avLst/>
          </a:prstGeom>
          <a:noFill/>
          <a:ln>
            <a:noFill/>
          </a:ln>
        </p:spPr>
      </p:pic>
      <p:sp>
        <p:nvSpPr>
          <p:cNvPr id="9" name="テキスト ボックス 8"/>
          <p:cNvSpPr txBox="1"/>
          <p:nvPr/>
        </p:nvSpPr>
        <p:spPr>
          <a:xfrm>
            <a:off x="137699" y="6420019"/>
            <a:ext cx="3526963" cy="369332"/>
          </a:xfrm>
          <a:prstGeom prst="rect">
            <a:avLst/>
          </a:prstGeom>
          <a:noFill/>
        </p:spPr>
        <p:txBody>
          <a:bodyPr wrap="square" rtlCol="0">
            <a:spAutoFit/>
          </a:bodyPr>
          <a:lstStyle/>
          <a:p>
            <a:r>
              <a:rPr kumimoji="1" lang="ja-JP" altLang="en-US" dirty="0"/>
              <a:t>（出典）国連広報センター</a:t>
            </a:r>
          </a:p>
        </p:txBody>
      </p:sp>
      <p:sp>
        <p:nvSpPr>
          <p:cNvPr id="3" name="スライド番号プレースホルダー 2"/>
          <p:cNvSpPr>
            <a:spLocks noGrp="1"/>
          </p:cNvSpPr>
          <p:nvPr>
            <p:ph type="sldNum" sz="quarter" idx="12"/>
          </p:nvPr>
        </p:nvSpPr>
        <p:spPr>
          <a:xfrm>
            <a:off x="7177773" y="6386097"/>
            <a:ext cx="2228850" cy="365125"/>
          </a:xfrm>
        </p:spPr>
        <p:txBody>
          <a:bodyPr/>
          <a:lstStyle/>
          <a:p>
            <a:fld id="{E93600C5-E09F-42B5-8802-35E7D4C4D45F}" type="slidenum">
              <a:rPr kumimoji="1" lang="ja-JP" altLang="en-US" smtClean="0"/>
              <a:t>5</a:t>
            </a:fld>
            <a:endParaRPr kumimoji="1" lang="ja-JP" altLang="en-US" dirty="0"/>
          </a:p>
        </p:txBody>
      </p:sp>
      <p:pic>
        <p:nvPicPr>
          <p:cNvPr id="10" name="Shape 129"/>
          <p:cNvPicPr preferRelativeResize="0">
            <a:picLocks/>
          </p:cNvPicPr>
          <p:nvPr/>
        </p:nvPicPr>
        <p:blipFill rotWithShape="1">
          <a:blip r:embed="rId4">
            <a:alphaModFix/>
          </a:blip>
          <a:srcRect/>
          <a:stretch/>
        </p:blipFill>
        <p:spPr>
          <a:xfrm>
            <a:off x="137699" y="3050009"/>
            <a:ext cx="4562795" cy="3034259"/>
          </a:xfrm>
          <a:prstGeom prst="rect">
            <a:avLst/>
          </a:prstGeom>
          <a:noFill/>
          <a:ln>
            <a:noFill/>
          </a:ln>
        </p:spPr>
      </p:pic>
    </p:spTree>
    <p:extLst>
      <p:ext uri="{BB962C8B-B14F-4D97-AF65-F5344CB8AC3E}">
        <p14:creationId xmlns:p14="http://schemas.microsoft.com/office/powerpoint/2010/main" val="1060117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SDGs</a:t>
            </a:r>
            <a:r>
              <a:rPr kumimoji="1" lang="ja-JP" altLang="en-US" dirty="0"/>
              <a:t>の</a:t>
            </a:r>
            <a:r>
              <a:rPr kumimoji="1" lang="en-US" altLang="ja-JP" dirty="0"/>
              <a:t>17</a:t>
            </a:r>
            <a:r>
              <a:rPr kumimoji="1" lang="ja-JP" altLang="en-US" dirty="0"/>
              <a:t>のゴール</a:t>
            </a:r>
          </a:p>
        </p:txBody>
      </p:sp>
      <p:graphicFrame>
        <p:nvGraphicFramePr>
          <p:cNvPr id="3" name="表 2"/>
          <p:cNvGraphicFramePr>
            <a:graphicFrameLocks noGrp="1"/>
          </p:cNvGraphicFramePr>
          <p:nvPr>
            <p:extLst>
              <p:ext uri="{D42A27DB-BD31-4B8C-83A1-F6EECF244321}">
                <p14:modId xmlns:p14="http://schemas.microsoft.com/office/powerpoint/2010/main" val="1256873813"/>
              </p:ext>
            </p:extLst>
          </p:nvPr>
        </p:nvGraphicFramePr>
        <p:xfrm>
          <a:off x="262462" y="742310"/>
          <a:ext cx="4519088" cy="5768640"/>
        </p:xfrm>
        <a:graphic>
          <a:graphicData uri="http://schemas.openxmlformats.org/drawingml/2006/table">
            <a:tbl>
              <a:tblPr firstRow="1" bandRow="1">
                <a:tableStyleId>{BC89EF96-8CEA-46FF-86C4-4CE0E7609802}</a:tableStyleId>
              </a:tblPr>
              <a:tblGrid>
                <a:gridCol w="1646800">
                  <a:extLst>
                    <a:ext uri="{9D8B030D-6E8A-4147-A177-3AD203B41FA5}">
                      <a16:colId xmlns:a16="http://schemas.microsoft.com/office/drawing/2014/main" val="20000"/>
                    </a:ext>
                  </a:extLst>
                </a:gridCol>
                <a:gridCol w="2872288">
                  <a:extLst>
                    <a:ext uri="{9D8B030D-6E8A-4147-A177-3AD203B41FA5}">
                      <a16:colId xmlns:a16="http://schemas.microsoft.com/office/drawing/2014/main" val="20001"/>
                    </a:ext>
                  </a:extLst>
                </a:gridCol>
              </a:tblGrid>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①</a:t>
                      </a:r>
                      <a:r>
                        <a:rPr lang="zh-TW" altLang="en-US" sz="1400" b="1" u="none" strike="noStrike" dirty="0">
                          <a:effectLst/>
                          <a:latin typeface="Meiryo UI" panose="020B0604030504040204" pitchFamily="50" charset="-128"/>
                          <a:ea typeface="Meiryo UI" panose="020B0604030504040204" pitchFamily="50" charset="-128"/>
                        </a:rPr>
                        <a:t>貧困</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あらゆる場所のあらゆる形態の貧困を終わらせる。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②</a:t>
                      </a:r>
                      <a:r>
                        <a:rPr lang="zh-TW" altLang="en-US" sz="1400" b="1" u="none" strike="noStrike" dirty="0">
                          <a:effectLst/>
                          <a:latin typeface="Meiryo UI" panose="020B0604030504040204" pitchFamily="50" charset="-128"/>
                          <a:ea typeface="Meiryo UI" panose="020B0604030504040204" pitchFamily="50" charset="-128"/>
                        </a:rPr>
                        <a:t>飢餓</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飢餓を終わらせ、食料安全保障及び栄養改善を実現し、持続可能な農業を促進する。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③</a:t>
                      </a:r>
                      <a:r>
                        <a:rPr lang="zh-TW" altLang="en-US" sz="1400" b="1" u="none" strike="noStrike" dirty="0">
                          <a:effectLst/>
                          <a:latin typeface="Meiryo UI" panose="020B0604030504040204" pitchFamily="50" charset="-128"/>
                          <a:ea typeface="Meiryo UI" panose="020B0604030504040204" pitchFamily="50" charset="-128"/>
                        </a:rPr>
                        <a:t>保健</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あらゆる年齢のすべての人々の健康的な生活を確保し、福祉を促進する。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④</a:t>
                      </a:r>
                      <a:r>
                        <a:rPr lang="zh-TW" altLang="en-US" sz="1400" b="1" u="none" strike="noStrike" dirty="0">
                          <a:effectLst/>
                          <a:latin typeface="Meiryo UI" panose="020B0604030504040204" pitchFamily="50" charset="-128"/>
                          <a:ea typeface="Meiryo UI" panose="020B0604030504040204" pitchFamily="50" charset="-128"/>
                        </a:rPr>
                        <a:t>教育</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すべての人に包摂的かつ公正な質の高い教育を確保し、生涯学習の機会を促進する。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⑤ジェンダー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ジェンダー平等を達成し、すべての女性及び女児の能力強化を行う。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⑥水・衛生</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すべての人々の水と衛生の利用可能性と持続可能な管理を確保する。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⑦エネルギー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すべての人々の、安価かつ信頼できる持続可能な近代的エネルギーへのアクセスを確保する。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80352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⑧経済成長と</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雇用</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包摂的かつ持続可能な経済成長及びすべての人々の完全かつ生産的な雇用と働きがいのある人間らしい雇用</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ディーセント・ワーク</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648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⑨インフラ、産業化、</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イノベーション</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強靱（レジリエント）なインフラ構築、</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包摂的かつ持続可能な産業化の</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促進及びイノベーションの推進を図る。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4" name="表 3"/>
          <p:cNvGraphicFramePr>
            <a:graphicFrameLocks noGrp="1"/>
          </p:cNvGraphicFramePr>
          <p:nvPr/>
        </p:nvGraphicFramePr>
        <p:xfrm>
          <a:off x="5126733" y="742310"/>
          <a:ext cx="4634114" cy="5097480"/>
        </p:xfrm>
        <a:graphic>
          <a:graphicData uri="http://schemas.openxmlformats.org/drawingml/2006/table">
            <a:tbl>
              <a:tblPr firstRow="1" bandRow="1">
                <a:tableStyleId>{BC89EF96-8CEA-46FF-86C4-4CE0E7609802}</a:tableStyleId>
              </a:tblPr>
              <a:tblGrid>
                <a:gridCol w="1111468">
                  <a:extLst>
                    <a:ext uri="{9D8B030D-6E8A-4147-A177-3AD203B41FA5}">
                      <a16:colId xmlns:a16="http://schemas.microsoft.com/office/drawing/2014/main" val="20000"/>
                    </a:ext>
                  </a:extLst>
                </a:gridCol>
                <a:gridCol w="3522646">
                  <a:extLst>
                    <a:ext uri="{9D8B030D-6E8A-4147-A177-3AD203B41FA5}">
                      <a16:colId xmlns:a16="http://schemas.microsoft.com/office/drawing/2014/main" val="20001"/>
                    </a:ext>
                  </a:extLst>
                </a:gridCol>
              </a:tblGrid>
              <a:tr h="3920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⑩</a:t>
                      </a:r>
                      <a:r>
                        <a:rPr lang="zh-TW" altLang="en-US" sz="1400" b="1" u="none" strike="noStrike" dirty="0">
                          <a:effectLst/>
                          <a:latin typeface="Meiryo UI" panose="020B0604030504040204" pitchFamily="50" charset="-128"/>
                          <a:ea typeface="Meiryo UI" panose="020B0604030504040204" pitchFamily="50" charset="-128"/>
                        </a:rPr>
                        <a:t>不平等</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各国内及び各国間の不平等を是正する。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76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⑪持続可能　</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な都市</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包摂的で安全かつ強靱</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レジリエント）で</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持続可能な都市及び人間居住を実現する。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40000">
                <a:tc>
                  <a:txBody>
                    <a:bodyPr/>
                    <a:lstStyle/>
                    <a:p>
                      <a:pPr algn="l" fontAlgn="ctr"/>
                      <a:r>
                        <a:rPr lang="ja-JP" altLang="en-US" sz="1400" b="1" u="none" strike="noStrike" spc="-150" dirty="0">
                          <a:effectLst/>
                          <a:latin typeface="Meiryo UI" panose="020B0604030504040204" pitchFamily="50" charset="-128"/>
                          <a:ea typeface="Meiryo UI" panose="020B0604030504040204" pitchFamily="50" charset="-128"/>
                        </a:rPr>
                        <a:t>⑫持続可能な</a:t>
                      </a:r>
                      <a:endParaRPr lang="en-US" altLang="ja-JP" sz="1400" b="1" u="none" strike="noStrike" spc="-150" dirty="0">
                        <a:effectLst/>
                        <a:latin typeface="Meiryo UI" panose="020B0604030504040204" pitchFamily="50" charset="-128"/>
                        <a:ea typeface="Meiryo UI" panose="020B0604030504040204" pitchFamily="50" charset="-128"/>
                      </a:endParaRPr>
                    </a:p>
                    <a:p>
                      <a:pPr algn="l" fontAlgn="ctr"/>
                      <a:r>
                        <a:rPr lang="ja-JP" altLang="en-US" sz="1400" b="1" u="none" strike="noStrike" spc="-150" dirty="0">
                          <a:effectLst/>
                          <a:latin typeface="Meiryo UI" panose="020B0604030504040204" pitchFamily="50" charset="-128"/>
                          <a:ea typeface="Meiryo UI" panose="020B0604030504040204" pitchFamily="50" charset="-128"/>
                        </a:rPr>
                        <a:t>　生産と消費</a:t>
                      </a:r>
                      <a:endParaRPr lang="ja-JP" altLang="en-US" sz="1400" b="1"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持続可能な生産消費形態を確保する。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⑬</a:t>
                      </a:r>
                      <a:r>
                        <a:rPr lang="zh-TW" altLang="en-US" sz="1400" b="1" u="none" strike="noStrike" dirty="0">
                          <a:effectLst/>
                          <a:latin typeface="Meiryo UI" panose="020B0604030504040204" pitchFamily="50" charset="-128"/>
                          <a:ea typeface="Meiryo UI" panose="020B0604030504040204" pitchFamily="50" charset="-128"/>
                        </a:rPr>
                        <a:t>気候変動</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気候変動及びその影響を軽減するための緊急対策を講じる。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⑭</a:t>
                      </a:r>
                      <a:r>
                        <a:rPr lang="zh-TW" altLang="en-US" sz="1400" b="1" u="none" strike="noStrike" dirty="0">
                          <a:effectLst/>
                          <a:latin typeface="Meiryo UI" panose="020B0604030504040204" pitchFamily="50" charset="-128"/>
                          <a:ea typeface="Meiryo UI" panose="020B0604030504040204" pitchFamily="50" charset="-128"/>
                        </a:rPr>
                        <a:t>海洋資源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持続可能な開発のために海洋・海洋資源を保全し、持続可能な形で利用する。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90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⑮</a:t>
                      </a:r>
                      <a:r>
                        <a:rPr lang="zh-TW" altLang="en-US" sz="1400" b="1" u="none" strike="noStrike" dirty="0">
                          <a:effectLst/>
                          <a:latin typeface="Meiryo UI" panose="020B0604030504040204" pitchFamily="50" charset="-128"/>
                          <a:ea typeface="Meiryo UI" panose="020B0604030504040204" pitchFamily="50" charset="-128"/>
                        </a:rPr>
                        <a:t>陸上資源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陸域生態系の保護、回復、持続可能な利用の推進、持続可能な森林の経営、砂漠化への対処、ならびに土地の劣化の阻止・回復及び生物多様性の損失を阻止する。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1044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⑯</a:t>
                      </a:r>
                      <a:r>
                        <a:rPr lang="zh-TW" altLang="en-US" sz="1400" b="1" u="none" strike="noStrike" dirty="0">
                          <a:effectLst/>
                          <a:latin typeface="Meiryo UI" panose="020B0604030504040204" pitchFamily="50" charset="-128"/>
                          <a:ea typeface="Meiryo UI" panose="020B0604030504040204" pitchFamily="50" charset="-128"/>
                        </a:rPr>
                        <a:t>平和</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持続可能な開発のための平和で包摂的な社会を促進し、すべての人々に司法へのアクセスを提供し、あらゆるレベルにおいて効果的で説明責任のある包摂的な制度を構築する。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⑰</a:t>
                      </a:r>
                      <a:r>
                        <a:rPr lang="zh-TW" altLang="en-US" sz="1400" b="1" u="none" strike="noStrike" dirty="0">
                          <a:effectLst/>
                          <a:latin typeface="Meiryo UI" panose="020B0604030504040204" pitchFamily="50" charset="-128"/>
                          <a:ea typeface="Meiryo UI" panose="020B0604030504040204" pitchFamily="50" charset="-128"/>
                        </a:rPr>
                        <a:t>実施手段</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持続可能な開発のための実施手段を強化し、グローバル・パートナーシップを活性化する。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82721" y="6510950"/>
            <a:ext cx="4174907" cy="253916"/>
          </a:xfrm>
          <a:prstGeom prst="rect">
            <a:avLst/>
          </a:prstGeom>
          <a:noFill/>
        </p:spPr>
        <p:txBody>
          <a:bodyPr wrap="square" rtlCol="0">
            <a:spAutoFit/>
          </a:bodyPr>
          <a:lstStyle/>
          <a:p>
            <a:pPr algn="r"/>
            <a:r>
              <a:rPr lang="ja-JP" altLang="en-US" sz="1050" dirty="0">
                <a:latin typeface="ＭＳ Ｐ明朝" panose="02020600040205080304" pitchFamily="18" charset="-128"/>
                <a:ea typeface="ＭＳ Ｐ明朝" panose="02020600040205080304" pitchFamily="18" charset="-128"/>
              </a:rPr>
              <a:t>（出典）外務省　「持続可能な開発のための</a:t>
            </a:r>
            <a:r>
              <a:rPr lang="en-US" altLang="ja-JP" sz="1050" dirty="0">
                <a:latin typeface="ＭＳ Ｐ明朝" panose="02020600040205080304" pitchFamily="18" charset="-128"/>
                <a:ea typeface="ＭＳ Ｐ明朝" panose="02020600040205080304" pitchFamily="18" charset="-128"/>
              </a:rPr>
              <a:t>2030</a:t>
            </a:r>
            <a:r>
              <a:rPr lang="ja-JP" altLang="en-US" sz="1050" dirty="0">
                <a:latin typeface="ＭＳ Ｐ明朝" panose="02020600040205080304" pitchFamily="18" charset="-128"/>
                <a:ea typeface="ＭＳ Ｐ明朝" panose="02020600040205080304" pitchFamily="18" charset="-128"/>
              </a:rPr>
              <a:t>アジェンダ（仮訳）」</a:t>
            </a:r>
          </a:p>
        </p:txBody>
      </p:sp>
      <p:sp>
        <p:nvSpPr>
          <p:cNvPr id="6" name="スライド番号プレースホルダー 5"/>
          <p:cNvSpPr>
            <a:spLocks noGrp="1"/>
          </p:cNvSpPr>
          <p:nvPr>
            <p:ph type="sldNum" sz="quarter" idx="12"/>
          </p:nvPr>
        </p:nvSpPr>
        <p:spPr>
          <a:xfrm>
            <a:off x="7663953" y="6455345"/>
            <a:ext cx="2228850" cy="365125"/>
          </a:xfrm>
        </p:spPr>
        <p:txBody>
          <a:bodyPr/>
          <a:lstStyle/>
          <a:p>
            <a:fld id="{E93600C5-E09F-42B5-8802-35E7D4C4D45F}" type="slidenum">
              <a:rPr kumimoji="1" lang="ja-JP" altLang="en-US" smtClean="0"/>
              <a:t>6</a:t>
            </a:fld>
            <a:endParaRPr kumimoji="1" lang="ja-JP" altLang="en-US" dirty="0"/>
          </a:p>
        </p:txBody>
      </p:sp>
    </p:spTree>
    <p:extLst>
      <p:ext uri="{BB962C8B-B14F-4D97-AF65-F5344CB8AC3E}">
        <p14:creationId xmlns:p14="http://schemas.microsoft.com/office/powerpoint/2010/main" val="4218424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73976" y="2555250"/>
            <a:ext cx="8271162" cy="1615827"/>
          </a:xfrm>
          <a:prstGeom prst="rect">
            <a:avLst/>
          </a:prstGeom>
          <a:noFill/>
        </p:spPr>
        <p:txBody>
          <a:bodyPr wrap="square" rtlCol="0">
            <a:spAutoFit/>
          </a:bodyPr>
          <a:lstStyle/>
          <a:p>
            <a:pPr algn="ctr"/>
            <a:r>
              <a:rPr kumimoji="1" lang="ja-JP" altLang="en-US" sz="5400" dirty="0"/>
              <a:t>各</a:t>
            </a:r>
            <a:r>
              <a:rPr kumimoji="1" lang="ja-JP" altLang="en-US" sz="5400" dirty="0" smtClean="0"/>
              <a:t>ゴールの課題</a:t>
            </a:r>
            <a:r>
              <a:rPr kumimoji="1" lang="en-US" altLang="ja-JP" sz="5400" dirty="0" smtClean="0"/>
              <a:t>《</a:t>
            </a:r>
            <a:r>
              <a:rPr kumimoji="1" lang="ja-JP" altLang="en-US" sz="5400" dirty="0" smtClean="0"/>
              <a:t>例</a:t>
            </a:r>
            <a:r>
              <a:rPr kumimoji="1" lang="en-US" altLang="ja-JP" sz="5400" dirty="0" smtClean="0"/>
              <a:t>》</a:t>
            </a:r>
          </a:p>
          <a:p>
            <a:pPr algn="ctr"/>
            <a:endParaRPr kumimoji="1" lang="en-US" altLang="ja-JP" sz="1500" dirty="0" smtClean="0"/>
          </a:p>
          <a:p>
            <a:pPr algn="ctr"/>
            <a:r>
              <a:rPr kumimoji="1" lang="ja-JP" altLang="en-US" sz="3000" dirty="0" smtClean="0"/>
              <a:t>（どんな問題が発生しているのか）</a:t>
            </a:r>
            <a:endParaRPr kumimoji="1" lang="en-US" altLang="ja-JP" sz="3000" dirty="0"/>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7</a:t>
            </a:fld>
            <a:endParaRPr kumimoji="1" lang="ja-JP" altLang="en-US"/>
          </a:p>
        </p:txBody>
      </p:sp>
    </p:spTree>
    <p:extLst>
      <p:ext uri="{BB962C8B-B14F-4D97-AF65-F5344CB8AC3E}">
        <p14:creationId xmlns:p14="http://schemas.microsoft.com/office/powerpoint/2010/main" val="1595032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76062"/>
            <a:ext cx="2801368" cy="277984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8550" y="1385795"/>
            <a:ext cx="3794686" cy="2529159"/>
          </a:xfrm>
          <a:prstGeom prst="rect">
            <a:avLst/>
          </a:prstGeom>
        </p:spPr>
      </p:pic>
      <p:sp>
        <p:nvSpPr>
          <p:cNvPr id="7" name="テキスト ボックス 6"/>
          <p:cNvSpPr txBox="1"/>
          <p:nvPr/>
        </p:nvSpPr>
        <p:spPr>
          <a:xfrm>
            <a:off x="111307" y="184426"/>
            <a:ext cx="9395521" cy="954107"/>
          </a:xfrm>
          <a:prstGeom prst="rect">
            <a:avLst/>
          </a:prstGeom>
          <a:noFill/>
        </p:spPr>
        <p:txBody>
          <a:bodyPr wrap="none" rtlCol="0">
            <a:spAutoFit/>
          </a:bodyPr>
          <a:lstStyle/>
          <a:p>
            <a:r>
              <a:rPr kumimoji="1" lang="ja-JP" altLang="en-US" sz="2800" b="1" dirty="0"/>
              <a:t>目標２：飢餓に終止符を打ち、食料の安定確保と栄養状態の</a:t>
            </a:r>
            <a:endParaRPr kumimoji="1" lang="en-US" altLang="ja-JP" sz="2800" b="1" dirty="0"/>
          </a:p>
          <a:p>
            <a:r>
              <a:rPr kumimoji="1" lang="ja-JP" altLang="en-US" sz="2800" b="1" dirty="0"/>
              <a:t>　　　　　　改善を達成するとともに、持続可能な農業を推進する</a:t>
            </a:r>
          </a:p>
        </p:txBody>
      </p:sp>
      <p:sp>
        <p:nvSpPr>
          <p:cNvPr id="9" name="角丸四角形 8"/>
          <p:cNvSpPr/>
          <p:nvPr/>
        </p:nvSpPr>
        <p:spPr>
          <a:xfrm>
            <a:off x="2854036" y="1463838"/>
            <a:ext cx="914400" cy="23730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世</a:t>
            </a:r>
            <a:endParaRPr kumimoji="1" lang="en-US" altLang="ja-JP" sz="2800" b="1" dirty="0"/>
          </a:p>
          <a:p>
            <a:pPr algn="ctr"/>
            <a:r>
              <a:rPr kumimoji="1" lang="ja-JP" altLang="en-US" sz="2800" b="1" dirty="0"/>
              <a:t>界</a:t>
            </a:r>
          </a:p>
        </p:txBody>
      </p:sp>
      <p:sp>
        <p:nvSpPr>
          <p:cNvPr id="10" name="角丸四角形 9"/>
          <p:cNvSpPr/>
          <p:nvPr/>
        </p:nvSpPr>
        <p:spPr>
          <a:xfrm>
            <a:off x="2854036" y="4162217"/>
            <a:ext cx="914400" cy="237307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日本</a:t>
            </a:r>
            <a:endParaRPr kumimoji="1" lang="en-US" altLang="ja-JP" sz="2800" b="1" dirty="0"/>
          </a:p>
        </p:txBody>
      </p:sp>
      <p:sp>
        <p:nvSpPr>
          <p:cNvPr id="5" name="正方形/長方形 4"/>
          <p:cNvSpPr/>
          <p:nvPr/>
        </p:nvSpPr>
        <p:spPr>
          <a:xfrm>
            <a:off x="4088550" y="4840922"/>
            <a:ext cx="5680362" cy="1015663"/>
          </a:xfrm>
          <a:prstGeom prst="rect">
            <a:avLst/>
          </a:prstGeom>
        </p:spPr>
        <p:txBody>
          <a:bodyPr wrap="square">
            <a:spAutoFit/>
          </a:bodyPr>
          <a:lstStyle/>
          <a:p>
            <a:r>
              <a:rPr lang="ja-JP" altLang="en-US" sz="2000" b="1" dirty="0"/>
              <a:t>日本は、多くの農作物を輸入しているにもかかわらず、食べられるのに捨てられてしまう食品（食品ロス）がとても多い。</a:t>
            </a:r>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8140" y="4609882"/>
            <a:ext cx="2657475" cy="1781175"/>
          </a:xfrm>
          <a:prstGeom prst="rect">
            <a:avLst/>
          </a:prstGeom>
        </p:spPr>
      </p:pic>
      <p:pic>
        <p:nvPicPr>
          <p:cNvPr id="11" name="図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1090" y="4609882"/>
            <a:ext cx="3067050" cy="1775678"/>
          </a:xfrm>
          <a:prstGeom prst="rect">
            <a:avLst/>
          </a:prstGeom>
        </p:spPr>
      </p:pic>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8</a:t>
            </a:fld>
            <a:endParaRPr kumimoji="1" lang="ja-JP" altLang="en-US" dirty="0"/>
          </a:p>
        </p:txBody>
      </p:sp>
    </p:spTree>
    <p:extLst>
      <p:ext uri="{BB962C8B-B14F-4D97-AF65-F5344CB8AC3E}">
        <p14:creationId xmlns:p14="http://schemas.microsoft.com/office/powerpoint/2010/main" val="1970841048"/>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285312" y="205093"/>
            <a:ext cx="9135778" cy="1143000"/>
          </a:xfrm>
          <a:prstGeom prst="rect">
            <a:avLst/>
          </a:prstGeom>
          <a:noFill/>
          <a:ln>
            <a:noFill/>
          </a:ln>
        </p:spPr>
        <p:txBody>
          <a:bodyPr vert="horz" lIns="91425" tIns="45700" rIns="91425" bIns="45700" rtlCol="0" anchor="ctr" anchorCtr="0">
            <a:normAutofit/>
          </a:bodyPr>
          <a:lstStyle/>
          <a:p>
            <a:pPr lvl="0" algn="just">
              <a:buSzPct val="25000"/>
            </a:pP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目標</a:t>
            </a:r>
            <a:r>
              <a:rPr lang="en-US" altLang="ja-JP" sz="2800" b="1" dirty="0">
                <a:latin typeface="Arial" panose="020B0604020202020204" pitchFamily="34" charset="0"/>
                <a:ea typeface="ＭＳ Ｐゴシック" panose="020B0600070205080204" pitchFamily="50" charset="-128"/>
                <a:cs typeface="Arial" panose="020B0604020202020204" pitchFamily="34" charset="0"/>
              </a:rPr>
              <a:t>4</a:t>
            </a: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：すべての人々に包摂的かつ公平で質の高い教育を</a:t>
            </a:r>
            <a:r>
              <a:rPr lang="en-US" altLang="ja-JP" sz="2800" b="1" dirty="0">
                <a:latin typeface="Arial" panose="020B0604020202020204" pitchFamily="34" charset="0"/>
                <a:ea typeface="ＭＳ Ｐゴシック" panose="020B0600070205080204" pitchFamily="50" charset="-128"/>
                <a:cs typeface="Arial" panose="020B0604020202020204" pitchFamily="34" charset="0"/>
              </a:rPr>
              <a:t/>
            </a:r>
            <a:br>
              <a:rPr lang="en-US" altLang="ja-JP" sz="2800" b="1" dirty="0">
                <a:latin typeface="Arial" panose="020B0604020202020204" pitchFamily="34" charset="0"/>
                <a:ea typeface="ＭＳ Ｐゴシック" panose="020B0600070205080204" pitchFamily="50" charset="-128"/>
                <a:cs typeface="Arial" panose="020B0604020202020204" pitchFamily="34" charset="0"/>
              </a:rPr>
            </a:b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　　　　　提供し、</a:t>
            </a:r>
            <a:r>
              <a:rPr lang="en-US" altLang="ja-JP" sz="2800" b="1" dirty="0">
                <a:latin typeface="Arial" panose="020B0604020202020204" pitchFamily="34" charset="0"/>
                <a:ea typeface="ＭＳ Ｐゴシック" panose="020B0600070205080204" pitchFamily="50" charset="-128"/>
                <a:cs typeface="Arial" panose="020B0604020202020204" pitchFamily="34" charset="0"/>
              </a:rPr>
              <a:t> </a:t>
            </a: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生涯学習の機会を促進する</a:t>
            </a:r>
            <a:endParaRPr lang="en-US" sz="2800" b="1" dirty="0">
              <a:solidFill>
                <a:schemeClr val="dk1"/>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03" y="2497965"/>
            <a:ext cx="2655382" cy="2697489"/>
          </a:xfrm>
          <a:prstGeom prst="rect">
            <a:avLst/>
          </a:prstGeom>
        </p:spPr>
      </p:pic>
      <p:sp>
        <p:nvSpPr>
          <p:cNvPr id="9" name="角丸四角形 8"/>
          <p:cNvSpPr/>
          <p:nvPr/>
        </p:nvSpPr>
        <p:spPr>
          <a:xfrm>
            <a:off x="2854036" y="1463838"/>
            <a:ext cx="914400" cy="23730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世</a:t>
            </a:r>
            <a:endParaRPr kumimoji="1" lang="en-US" altLang="ja-JP" sz="2800" b="1" dirty="0"/>
          </a:p>
          <a:p>
            <a:pPr algn="ctr"/>
            <a:r>
              <a:rPr kumimoji="1" lang="ja-JP" altLang="en-US" sz="2800" b="1" dirty="0"/>
              <a:t>界</a:t>
            </a:r>
          </a:p>
        </p:txBody>
      </p:sp>
      <p:sp>
        <p:nvSpPr>
          <p:cNvPr id="10" name="角丸四角形 9"/>
          <p:cNvSpPr/>
          <p:nvPr/>
        </p:nvSpPr>
        <p:spPr>
          <a:xfrm>
            <a:off x="2854036" y="4337788"/>
            <a:ext cx="914400" cy="237307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日本</a:t>
            </a:r>
            <a:endParaRPr kumimoji="1" lang="en-US" altLang="ja-JP" sz="2800" b="1" dirty="0"/>
          </a:p>
        </p:txBody>
      </p:sp>
      <p:sp>
        <p:nvSpPr>
          <p:cNvPr id="4" name="正方形/長方形 3"/>
          <p:cNvSpPr/>
          <p:nvPr/>
        </p:nvSpPr>
        <p:spPr>
          <a:xfrm>
            <a:off x="3768436" y="6519446"/>
            <a:ext cx="6942513" cy="338554"/>
          </a:xfrm>
          <a:prstGeom prst="rect">
            <a:avLst/>
          </a:prstGeom>
        </p:spPr>
        <p:txBody>
          <a:bodyPr wrap="square">
            <a:spAutoFit/>
          </a:bodyPr>
          <a:lstStyle/>
          <a:p>
            <a:r>
              <a:rPr lang="ja-JP" altLang="en-US" sz="1600" spc="-120" dirty="0"/>
              <a:t>経済的な理由で、進学をすることが</a:t>
            </a:r>
            <a:r>
              <a:rPr lang="ja-JP" altLang="en-US" sz="1600" spc="-120" dirty="0" smtClean="0"/>
              <a:t>できない・学校</a:t>
            </a:r>
            <a:r>
              <a:rPr lang="ja-JP" altLang="en-US" sz="1600" spc="-120" dirty="0"/>
              <a:t>に行くことが</a:t>
            </a:r>
            <a:r>
              <a:rPr lang="ja-JP" altLang="en-US" sz="1600" spc="-120" dirty="0" smtClean="0"/>
              <a:t>できない。</a:t>
            </a:r>
            <a:endParaRPr lang="ja-JP" altLang="en-US" sz="1600" spc="-120" dirty="0"/>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7927" y="1528314"/>
            <a:ext cx="3009208" cy="2006139"/>
          </a:xfrm>
          <a:prstGeom prst="rect">
            <a:avLst/>
          </a:prstGeom>
        </p:spPr>
      </p:pic>
      <p:sp>
        <p:nvSpPr>
          <p:cNvPr id="11" name="正方形/長方形 10"/>
          <p:cNvSpPr/>
          <p:nvPr/>
        </p:nvSpPr>
        <p:spPr>
          <a:xfrm>
            <a:off x="4197927" y="3560785"/>
            <a:ext cx="3729744" cy="307777"/>
          </a:xfrm>
          <a:prstGeom prst="rect">
            <a:avLst/>
          </a:prstGeom>
        </p:spPr>
        <p:txBody>
          <a:bodyPr wrap="square">
            <a:spAutoFit/>
          </a:bodyPr>
          <a:lstStyle/>
          <a:p>
            <a:r>
              <a:rPr lang="ja-JP" altLang="en-US" sz="1400" dirty="0"/>
              <a:t>紛争によって破壊された学校の教室</a:t>
            </a:r>
          </a:p>
        </p:txBody>
      </p:sp>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9243" y="4079161"/>
            <a:ext cx="2726575" cy="2440285"/>
          </a:xfrm>
          <a:prstGeom prst="rect">
            <a:avLst/>
          </a:prstGeom>
        </p:spPr>
      </p:pic>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0326" y="4865393"/>
            <a:ext cx="1474470" cy="1474470"/>
          </a:xfrm>
          <a:prstGeom prst="rect">
            <a:avLst/>
          </a:prstGeom>
        </p:spPr>
      </p:pic>
      <p:sp>
        <p:nvSpPr>
          <p:cNvPr id="2" name="スライド番号プレースホルダー 1"/>
          <p:cNvSpPr>
            <a:spLocks noGrp="1"/>
          </p:cNvSpPr>
          <p:nvPr>
            <p:ph type="sldNum" sz="quarter" idx="12"/>
          </p:nvPr>
        </p:nvSpPr>
        <p:spPr>
          <a:xfrm>
            <a:off x="7460326" y="6488430"/>
            <a:ext cx="2228850" cy="365125"/>
          </a:xfrm>
        </p:spPr>
        <p:txBody>
          <a:bodyPr/>
          <a:lstStyle/>
          <a:p>
            <a:fld id="{E93600C5-E09F-42B5-8802-35E7D4C4D45F}" type="slidenum">
              <a:rPr kumimoji="1" lang="ja-JP" altLang="en-US" smtClean="0"/>
              <a:t>9</a:t>
            </a:fld>
            <a:endParaRPr kumimoji="1" lang="ja-JP" altLang="en-US" dirty="0"/>
          </a:p>
        </p:txBody>
      </p:sp>
    </p:spTree>
    <p:extLst>
      <p:ext uri="{BB962C8B-B14F-4D97-AF65-F5344CB8AC3E}">
        <p14:creationId xmlns:p14="http://schemas.microsoft.com/office/powerpoint/2010/main" val="628159283"/>
      </p:ext>
    </p:extLst>
  </p:cSld>
  <p:clrMapOvr>
    <a:masterClrMapping/>
  </p:clrMapOvr>
  <p:transition spd="slow">
    <p:cut/>
  </p:transition>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2">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34D15E29DDD314C892763A1095789F2" ma:contentTypeVersion="1" ma:contentTypeDescription="新しいドキュメントを作成します。" ma:contentTypeScope="" ma:versionID="dd3ba96f5ac48a83c9a8cc4ce8780869">
  <xsd:schema xmlns:xsd="http://www.w3.org/2001/XMLSchema" xmlns:xs="http://www.w3.org/2001/XMLSchema" xmlns:p="http://schemas.microsoft.com/office/2006/metadata/properties" xmlns:ns2="95b611f9-4c1d-46a1-999d-3a494f2e8c1e" targetNamespace="http://schemas.microsoft.com/office/2006/metadata/properties" ma:root="true" ma:fieldsID="fe449a3ae15200c0ced2e52268645ddf" ns2:_="">
    <xsd:import namespace="95b611f9-4c1d-46a1-999d-3a494f2e8c1e"/>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b611f9-4c1d-46a1-999d-3a494f2e8c1e"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4408F6-1D41-4B53-9D55-8D703F955259}">
  <ds:schemaRefs>
    <ds:schemaRef ds:uri="http://schemas.microsoft.com/sharepoint/v3/contenttype/forms"/>
  </ds:schemaRefs>
</ds:datastoreItem>
</file>

<file path=customXml/itemProps2.xml><?xml version="1.0" encoding="utf-8"?>
<ds:datastoreItem xmlns:ds="http://schemas.openxmlformats.org/officeDocument/2006/customXml" ds:itemID="{C743EA1D-794F-41EF-BAA5-8DC891C6AC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b611f9-4c1d-46a1-999d-3a494f2e8c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96C1C0-315B-4D2D-A4B3-42269BABB600}">
  <ds:schemaRefs>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http://purl.org/dc/elements/1.1/"/>
    <ds:schemaRef ds:uri="http://purl.org/dc/terms/"/>
    <ds:schemaRef ds:uri="http://schemas.microsoft.com/office/infopath/2007/PartnerControls"/>
    <ds:schemaRef ds:uri="95b611f9-4c1d-46a1-999d-3a494f2e8c1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3709</TotalTime>
  <Words>1145</Words>
  <Application>Microsoft Office PowerPoint</Application>
  <PresentationFormat>A4 210 x 297 mm</PresentationFormat>
  <Paragraphs>175</Paragraphs>
  <Slides>19</Slides>
  <Notes>19</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19</vt:i4>
      </vt:variant>
    </vt:vector>
  </HeadingPairs>
  <TitlesOfParts>
    <vt:vector size="28" baseType="lpstr">
      <vt:lpstr>Meiryo UI</vt:lpstr>
      <vt:lpstr>ＭＳ Ｐゴシック</vt:lpstr>
      <vt:lpstr>ＭＳ Ｐ明朝</vt:lpstr>
      <vt:lpstr>メイリオ</vt:lpstr>
      <vt:lpstr>游ゴシック</vt:lpstr>
      <vt:lpstr>Arial</vt:lpstr>
      <vt:lpstr>Calibri</vt:lpstr>
      <vt:lpstr>Wingdings</vt:lpstr>
      <vt:lpstr>Office テーマ</vt:lpstr>
      <vt:lpstr>SDGsと大阪</vt:lpstr>
      <vt:lpstr>テーマ</vt:lpstr>
      <vt:lpstr>PowerPoint プレゼンテーション</vt:lpstr>
      <vt:lpstr>PowerPoint プレゼンテーション</vt:lpstr>
      <vt:lpstr>SDGsとは</vt:lpstr>
      <vt:lpstr>SDGsの17のゴール</vt:lpstr>
      <vt:lpstr>PowerPoint プレゼンテーション</vt:lpstr>
      <vt:lpstr>PowerPoint プレゼンテーション</vt:lpstr>
      <vt:lpstr>目標4：すべての人々に包摂的かつ公平で質の高い教育を 　　　　　提供し、 生涯学習の機会を促進する</vt:lpstr>
      <vt:lpstr>PowerPoint プレゼンテーション</vt:lpstr>
      <vt:lpstr>PowerPoint プレゼンテーション</vt:lpstr>
      <vt:lpstr>PowerPoint プレゼンテーション</vt:lpstr>
      <vt:lpstr>SDGsが達成できなかったら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ご清聴ありがとうございました。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グローバル人材育成講座（実践編） 国際協力コース</dc:title>
  <dc:creator>大阪府</dc:creator>
  <cp:lastModifiedBy>水谷　祐子</cp:lastModifiedBy>
  <cp:revision>214</cp:revision>
  <cp:lastPrinted>2021-04-21T04:31:39Z</cp:lastPrinted>
  <dcterms:created xsi:type="dcterms:W3CDTF">2019-06-04T04:06:36Z</dcterms:created>
  <dcterms:modified xsi:type="dcterms:W3CDTF">2021-09-17T05:30:48Z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0x010100734D15E29DDD314C892763A1095789F2</vt:lpwstr>
  </property>
</Properties>
</file>