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4"/>
  </p:notesMasterIdLst>
  <p:sldIdLst>
    <p:sldId id="403" r:id="rId5"/>
    <p:sldId id="442" r:id="rId6"/>
    <p:sldId id="337" r:id="rId7"/>
    <p:sldId id="484" r:id="rId8"/>
    <p:sldId id="486" r:id="rId9"/>
    <p:sldId id="488" r:id="rId10"/>
    <p:sldId id="448" r:id="rId11"/>
    <p:sldId id="411" r:id="rId12"/>
    <p:sldId id="430" r:id="rId13"/>
    <p:sldId id="444" r:id="rId14"/>
    <p:sldId id="450" r:id="rId15"/>
    <p:sldId id="408" r:id="rId16"/>
    <p:sldId id="435" r:id="rId17"/>
    <p:sldId id="436" r:id="rId18"/>
    <p:sldId id="452" r:id="rId19"/>
    <p:sldId id="365" r:id="rId20"/>
    <p:sldId id="293" r:id="rId21"/>
    <p:sldId id="469" r:id="rId22"/>
    <p:sldId id="447" r:id="rId2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3" autoAdjust="0"/>
    <p:restoredTop sz="89048" autoAdjust="0"/>
  </p:normalViewPr>
  <p:slideViewPr>
    <p:cSldViewPr snapToGrid="0" showGuides="1">
      <p:cViewPr varScale="1">
        <p:scale>
          <a:sx n="66" d="100"/>
          <a:sy n="66" d="100"/>
        </p:scale>
        <p:origin x="492" y="4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水谷 祐子" userId="fef26cfa4235db4a" providerId="LiveId" clId="{61ED4426-C90B-428D-9F5C-80EADEDC3A2C}"/>
    <pc:docChg chg="undo custSel addSld delSld modSld">
      <pc:chgData name="水谷 祐子" userId="fef26cfa4235db4a" providerId="LiveId" clId="{61ED4426-C90B-428D-9F5C-80EADEDC3A2C}" dt="2020-12-13T11:40:07.836" v="10471" actId="20577"/>
      <pc:docMkLst>
        <pc:docMk/>
      </pc:docMkLst>
      <pc:sldChg chg="modSp mod modNotesTx">
        <pc:chgData name="水谷 祐子" userId="fef26cfa4235db4a" providerId="LiveId" clId="{61ED4426-C90B-428D-9F5C-80EADEDC3A2C}" dt="2020-12-13T11:09:00.291" v="10078" actId="1076"/>
        <pc:sldMkLst>
          <pc:docMk/>
          <pc:sldMk cId="1060117599" sldId="294"/>
        </pc:sldMkLst>
        <pc:spChg chg="mod">
          <ac:chgData name="水谷 祐子" userId="fef26cfa4235db4a" providerId="LiveId" clId="{61ED4426-C90B-428D-9F5C-80EADEDC3A2C}" dt="2020-12-13T11:09:00.291" v="10078" actId="1076"/>
          <ac:spMkLst>
            <pc:docMk/>
            <pc:sldMk cId="1060117599" sldId="294"/>
            <ac:spMk id="6" creationId="{00000000-0000-0000-0000-000000000000}"/>
          </ac:spMkLst>
        </pc:spChg>
      </pc:sldChg>
      <pc:sldChg chg="modSp mod modNotesTx">
        <pc:chgData name="水谷 祐子" userId="fef26cfa4235db4a" providerId="LiveId" clId="{61ED4426-C90B-428D-9F5C-80EADEDC3A2C}" dt="2020-12-13T09:18:11.796" v="9950" actId="6549"/>
        <pc:sldMkLst>
          <pc:docMk/>
          <pc:sldMk cId="4218424092" sldId="295"/>
        </pc:sldMkLst>
        <pc:graphicFrameChg chg="modGraphic">
          <ac:chgData name="水谷 祐子" userId="fef26cfa4235db4a" providerId="LiveId" clId="{61ED4426-C90B-428D-9F5C-80EADEDC3A2C}" dt="2020-12-13T09:17:53.935" v="9938" actId="20577"/>
          <ac:graphicFrameMkLst>
            <pc:docMk/>
            <pc:sldMk cId="4218424092" sldId="295"/>
            <ac:graphicFrameMk id="3" creationId="{00000000-0000-0000-0000-000000000000}"/>
          </ac:graphicFrameMkLst>
        </pc:graphicFrameChg>
      </pc:sldChg>
      <pc:sldChg chg="addSp delSp modSp mod modNotesTx">
        <pc:chgData name="水谷 祐子" userId="fef26cfa4235db4a" providerId="LiveId" clId="{61ED4426-C90B-428D-9F5C-80EADEDC3A2C}" dt="2020-12-13T11:22:39.492" v="10195" actId="6549"/>
        <pc:sldMkLst>
          <pc:docMk/>
          <pc:sldMk cId="2180865606" sldId="296"/>
        </pc:sldMkLst>
        <pc:spChg chg="ord">
          <ac:chgData name="水谷 祐子" userId="fef26cfa4235db4a" providerId="LiveId" clId="{61ED4426-C90B-428D-9F5C-80EADEDC3A2C}" dt="2020-12-12T14:17:26.171" v="458" actId="166"/>
          <ac:spMkLst>
            <pc:docMk/>
            <pc:sldMk cId="2180865606" sldId="296"/>
            <ac:spMk id="2" creationId="{00000000-0000-0000-0000-000000000000}"/>
          </ac:spMkLst>
        </pc:spChg>
        <pc:picChg chg="del mod">
          <ac:chgData name="水谷 祐子" userId="fef26cfa4235db4a" providerId="LiveId" clId="{61ED4426-C90B-428D-9F5C-80EADEDC3A2C}" dt="2020-12-12T14:16:40.230" v="432" actId="21"/>
          <ac:picMkLst>
            <pc:docMk/>
            <pc:sldMk cId="2180865606" sldId="296"/>
            <ac:picMk id="8" creationId="{7C505F03-41B4-47B0-9288-775153724A4D}"/>
          </ac:picMkLst>
        </pc:picChg>
        <pc:picChg chg="add mod">
          <ac:chgData name="水谷 祐子" userId="fef26cfa4235db4a" providerId="LiveId" clId="{61ED4426-C90B-428D-9F5C-80EADEDC3A2C}" dt="2020-12-12T14:17:23.033" v="457" actId="1076"/>
          <ac:picMkLst>
            <pc:docMk/>
            <pc:sldMk cId="2180865606" sldId="296"/>
            <ac:picMk id="9" creationId="{5F858D53-8BB2-4682-A083-FB2E50A7F24B}"/>
          </ac:picMkLst>
        </pc:picChg>
      </pc:sldChg>
      <pc:sldChg chg="modSp mod modNotesTx">
        <pc:chgData name="水谷 祐子" userId="fef26cfa4235db4a" providerId="LiveId" clId="{61ED4426-C90B-428D-9F5C-80EADEDC3A2C}" dt="2020-12-13T07:51:07.912" v="3717" actId="20577"/>
        <pc:sldMkLst>
          <pc:docMk/>
          <pc:sldMk cId="2870992928" sldId="297"/>
        </pc:sldMkLst>
        <pc:spChg chg="mod">
          <ac:chgData name="水谷 祐子" userId="fef26cfa4235db4a" providerId="LiveId" clId="{61ED4426-C90B-428D-9F5C-80EADEDC3A2C}" dt="2020-12-13T07:50:56.352" v="3692" actId="20577"/>
          <ac:spMkLst>
            <pc:docMk/>
            <pc:sldMk cId="2870992928" sldId="297"/>
            <ac:spMk id="3" creationId="{00000000-0000-0000-0000-000000000000}"/>
          </ac:spMkLst>
        </pc:spChg>
      </pc:sldChg>
      <pc:sldChg chg="modNotesTx">
        <pc:chgData name="水谷 祐子" userId="fef26cfa4235db4a" providerId="LiveId" clId="{61ED4426-C90B-428D-9F5C-80EADEDC3A2C}" dt="2020-12-13T11:23:58.973" v="10249" actId="20577"/>
        <pc:sldMkLst>
          <pc:docMk/>
          <pc:sldMk cId="1477915150" sldId="314"/>
        </pc:sldMkLst>
      </pc:sldChg>
      <pc:sldChg chg="modNotesTx">
        <pc:chgData name="水谷 祐子" userId="fef26cfa4235db4a" providerId="LiveId" clId="{61ED4426-C90B-428D-9F5C-80EADEDC3A2C}" dt="2020-12-13T11:24:45.783" v="10278" actId="20577"/>
        <pc:sldMkLst>
          <pc:docMk/>
          <pc:sldMk cId="436696774" sldId="316"/>
        </pc:sldMkLst>
      </pc:sldChg>
      <pc:sldChg chg="modNotesTx">
        <pc:chgData name="水谷 祐子" userId="fef26cfa4235db4a" providerId="LiveId" clId="{61ED4426-C90B-428D-9F5C-80EADEDC3A2C}" dt="2020-12-13T06:50:34.103" v="2176" actId="20577"/>
        <pc:sldMkLst>
          <pc:docMk/>
          <pc:sldMk cId="868228661" sldId="322"/>
        </pc:sldMkLst>
      </pc:sldChg>
      <pc:sldChg chg="modNotesTx">
        <pc:chgData name="水谷 祐子" userId="fef26cfa4235db4a" providerId="LiveId" clId="{61ED4426-C90B-428D-9F5C-80EADEDC3A2C}" dt="2020-12-13T11:27:21.324" v="10314" actId="20577"/>
        <pc:sldMkLst>
          <pc:docMk/>
          <pc:sldMk cId="239659597" sldId="323"/>
        </pc:sldMkLst>
      </pc:sldChg>
      <pc:sldChg chg="modSp mod modNotesTx">
        <pc:chgData name="水谷 祐子" userId="fef26cfa4235db4a" providerId="LiveId" clId="{61ED4426-C90B-428D-9F5C-80EADEDC3A2C}" dt="2020-12-13T07:48:46.821" v="3670" actId="20577"/>
        <pc:sldMkLst>
          <pc:docMk/>
          <pc:sldMk cId="3148405114" sldId="324"/>
        </pc:sldMkLst>
        <pc:spChg chg="mod">
          <ac:chgData name="水谷 祐子" userId="fef26cfa4235db4a" providerId="LiveId" clId="{61ED4426-C90B-428D-9F5C-80EADEDC3A2C}" dt="2020-12-13T07:35:37.966" v="3327"/>
          <ac:spMkLst>
            <pc:docMk/>
            <pc:sldMk cId="3148405114" sldId="324"/>
            <ac:spMk id="25" creationId="{00000000-0000-0000-0000-000000000000}"/>
          </ac:spMkLst>
        </pc:spChg>
      </pc:sldChg>
      <pc:sldChg chg="modNotesTx">
        <pc:chgData name="水谷 祐子" userId="fef26cfa4235db4a" providerId="LiveId" clId="{61ED4426-C90B-428D-9F5C-80EADEDC3A2C}" dt="2020-12-13T11:29:25.967" v="10317" actId="20577"/>
        <pc:sldMkLst>
          <pc:docMk/>
          <pc:sldMk cId="3779894897" sldId="325"/>
        </pc:sldMkLst>
      </pc:sldChg>
      <pc:sldChg chg="modNotesTx">
        <pc:chgData name="水谷 祐子" userId="fef26cfa4235db4a" providerId="LiveId" clId="{61ED4426-C90B-428D-9F5C-80EADEDC3A2C}" dt="2020-12-13T11:36:48.540" v="10404" actId="20577"/>
        <pc:sldMkLst>
          <pc:docMk/>
          <pc:sldMk cId="1538465595" sldId="338"/>
        </pc:sldMkLst>
      </pc:sldChg>
      <pc:sldChg chg="modNotesTx">
        <pc:chgData name="水谷 祐子" userId="fef26cfa4235db4a" providerId="LiveId" clId="{61ED4426-C90B-428D-9F5C-80EADEDC3A2C}" dt="2020-12-13T11:20:26.087" v="10179" actId="20577"/>
        <pc:sldMkLst>
          <pc:docMk/>
          <pc:sldMk cId="315391512" sldId="349"/>
        </pc:sldMkLst>
      </pc:sldChg>
      <pc:sldChg chg="modNotesTx">
        <pc:chgData name="水谷 祐子" userId="fef26cfa4235db4a" providerId="LiveId" clId="{61ED4426-C90B-428D-9F5C-80EADEDC3A2C}" dt="2020-12-13T11:15:51.788" v="10103" actId="20577"/>
        <pc:sldMkLst>
          <pc:docMk/>
          <pc:sldMk cId="3833515705" sldId="353"/>
        </pc:sldMkLst>
      </pc:sldChg>
      <pc:sldChg chg="modNotesTx">
        <pc:chgData name="水谷 祐子" userId="fef26cfa4235db4a" providerId="LiveId" clId="{61ED4426-C90B-428D-9F5C-80EADEDC3A2C}" dt="2020-12-13T11:30:03.723" v="10324" actId="20577"/>
        <pc:sldMkLst>
          <pc:docMk/>
          <pc:sldMk cId="3146197313" sldId="354"/>
        </pc:sldMkLst>
      </pc:sldChg>
      <pc:sldChg chg="modNotesTx">
        <pc:chgData name="水谷 祐子" userId="fef26cfa4235db4a" providerId="LiveId" clId="{61ED4426-C90B-428D-9F5C-80EADEDC3A2C}" dt="2020-12-13T08:29:39.201" v="5773" actId="20577"/>
        <pc:sldMkLst>
          <pc:docMk/>
          <pc:sldMk cId="1069015140" sldId="355"/>
        </pc:sldMkLst>
      </pc:sldChg>
      <pc:sldChg chg="modNotesTx">
        <pc:chgData name="水谷 祐子" userId="fef26cfa4235db4a" providerId="LiveId" clId="{61ED4426-C90B-428D-9F5C-80EADEDC3A2C}" dt="2020-12-13T11:31:22.720" v="10352" actId="20577"/>
        <pc:sldMkLst>
          <pc:docMk/>
          <pc:sldMk cId="1254772679" sldId="356"/>
        </pc:sldMkLst>
      </pc:sldChg>
      <pc:sldChg chg="modNotesTx">
        <pc:chgData name="水谷 祐子" userId="fef26cfa4235db4a" providerId="LiveId" clId="{61ED4426-C90B-428D-9F5C-80EADEDC3A2C}" dt="2020-12-13T11:31:54.728" v="10353" actId="20577"/>
        <pc:sldMkLst>
          <pc:docMk/>
          <pc:sldMk cId="2384277479" sldId="357"/>
        </pc:sldMkLst>
      </pc:sldChg>
      <pc:sldChg chg="modNotesTx">
        <pc:chgData name="水谷 祐子" userId="fef26cfa4235db4a" providerId="LiveId" clId="{61ED4426-C90B-428D-9F5C-80EADEDC3A2C}" dt="2020-12-13T11:33:17.833" v="10401" actId="20577"/>
        <pc:sldMkLst>
          <pc:docMk/>
          <pc:sldMk cId="1023310977" sldId="358"/>
        </pc:sldMkLst>
      </pc:sldChg>
      <pc:sldChg chg="modNotesTx">
        <pc:chgData name="水谷 祐子" userId="fef26cfa4235db4a" providerId="LiveId" clId="{61ED4426-C90B-428D-9F5C-80EADEDC3A2C}" dt="2020-12-13T08:53:05.314" v="7869" actId="20577"/>
        <pc:sldMkLst>
          <pc:docMk/>
          <pc:sldMk cId="3806039246" sldId="361"/>
        </pc:sldMkLst>
      </pc:sldChg>
      <pc:sldChg chg="modNotesTx">
        <pc:chgData name="水谷 祐子" userId="fef26cfa4235db4a" providerId="LiveId" clId="{61ED4426-C90B-428D-9F5C-80EADEDC3A2C}" dt="2020-12-13T09:22:41.328" v="10036" actId="6549"/>
        <pc:sldMkLst>
          <pc:docMk/>
          <pc:sldMk cId="4249712995" sldId="365"/>
        </pc:sldMkLst>
      </pc:sldChg>
      <pc:sldChg chg="modNotesTx">
        <pc:chgData name="水谷 祐子" userId="fef26cfa4235db4a" providerId="LiveId" clId="{61ED4426-C90B-428D-9F5C-80EADEDC3A2C}" dt="2020-12-13T09:19:06.064" v="9965" actId="20577"/>
        <pc:sldMkLst>
          <pc:docMk/>
          <pc:sldMk cId="3194441058" sldId="367"/>
        </pc:sldMkLst>
      </pc:sldChg>
      <pc:sldChg chg="modNotesTx">
        <pc:chgData name="水谷 祐子" userId="fef26cfa4235db4a" providerId="LiveId" clId="{61ED4426-C90B-428D-9F5C-80EADEDC3A2C}" dt="2020-12-13T11:38:18.081" v="10454" actId="20577"/>
        <pc:sldMkLst>
          <pc:docMk/>
          <pc:sldMk cId="486832572" sldId="369"/>
        </pc:sldMkLst>
      </pc:sldChg>
      <pc:sldChg chg="modNotesTx">
        <pc:chgData name="水谷 祐子" userId="fef26cfa4235db4a" providerId="LiveId" clId="{61ED4426-C90B-428D-9F5C-80EADEDC3A2C}" dt="2020-12-13T11:37:12.534" v="10419" actId="20577"/>
        <pc:sldMkLst>
          <pc:docMk/>
          <pc:sldMk cId="1721957930" sldId="370"/>
        </pc:sldMkLst>
      </pc:sldChg>
      <pc:sldChg chg="modNotesTx">
        <pc:chgData name="水谷 祐子" userId="fef26cfa4235db4a" providerId="LiveId" clId="{61ED4426-C90B-428D-9F5C-80EADEDC3A2C}" dt="2020-12-13T11:40:07.836" v="10471" actId="20577"/>
        <pc:sldMkLst>
          <pc:docMk/>
          <pc:sldMk cId="2140772188" sldId="371"/>
        </pc:sldMkLst>
      </pc:sldChg>
      <pc:sldChg chg="modNotesTx">
        <pc:chgData name="水谷 祐子" userId="fef26cfa4235db4a" providerId="LiveId" clId="{61ED4426-C90B-428D-9F5C-80EADEDC3A2C}" dt="2020-12-13T11:11:28.912" v="10085" actId="20577"/>
        <pc:sldMkLst>
          <pc:docMk/>
          <pc:sldMk cId="3668867094" sldId="373"/>
        </pc:sldMkLst>
      </pc:sldChg>
      <pc:sldChg chg="modNotesTx">
        <pc:chgData name="水谷 祐子" userId="fef26cfa4235db4a" providerId="LiveId" clId="{61ED4426-C90B-428D-9F5C-80EADEDC3A2C}" dt="2020-12-13T11:14:28.342" v="10101" actId="20577"/>
        <pc:sldMkLst>
          <pc:docMk/>
          <pc:sldMk cId="2562259551" sldId="375"/>
        </pc:sldMkLst>
      </pc:sldChg>
      <pc:sldChg chg="addSp modSp mod modNotesTx">
        <pc:chgData name="水谷 祐子" userId="fef26cfa4235db4a" providerId="LiveId" clId="{61ED4426-C90B-428D-9F5C-80EADEDC3A2C}" dt="2020-12-13T11:22:51.661" v="10221" actId="20577"/>
        <pc:sldMkLst>
          <pc:docMk/>
          <pc:sldMk cId="732967629" sldId="376"/>
        </pc:sldMkLst>
        <pc:spChg chg="add mod">
          <ac:chgData name="水谷 祐子" userId="fef26cfa4235db4a" providerId="LiveId" clId="{61ED4426-C90B-428D-9F5C-80EADEDC3A2C}" dt="2020-12-12T14:05:32.097" v="246" actId="1076"/>
          <ac:spMkLst>
            <pc:docMk/>
            <pc:sldMk cId="732967629" sldId="376"/>
            <ac:spMk id="4" creationId="{B8B4F5C0-4009-4D0E-AA68-6CC557221FA6}"/>
          </ac:spMkLst>
        </pc:spChg>
        <pc:picChg chg="add mod">
          <ac:chgData name="水谷 祐子" userId="fef26cfa4235db4a" providerId="LiveId" clId="{61ED4426-C90B-428D-9F5C-80EADEDC3A2C}" dt="2020-12-12T14:02:40.009" v="8" actId="1076"/>
          <ac:picMkLst>
            <pc:docMk/>
            <pc:sldMk cId="732967629" sldId="376"/>
            <ac:picMk id="3" creationId="{541B1A34-D2DB-42BF-A7F2-4B324A4C2D07}"/>
          </ac:picMkLst>
        </pc:picChg>
      </pc:sldChg>
      <pc:sldChg chg="addSp modSp new del mod">
        <pc:chgData name="水谷 祐子" userId="fef26cfa4235db4a" providerId="LiveId" clId="{61ED4426-C90B-428D-9F5C-80EADEDC3A2C}" dt="2020-12-13T09:23:02.760" v="10037" actId="2696"/>
        <pc:sldMkLst>
          <pc:docMk/>
          <pc:sldMk cId="1016068806" sldId="377"/>
        </pc:sldMkLst>
        <pc:spChg chg="add mod">
          <ac:chgData name="水谷 祐子" userId="fef26cfa4235db4a" providerId="LiveId" clId="{61ED4426-C90B-428D-9F5C-80EADEDC3A2C}" dt="2020-12-12T15:04:59.744" v="603" actId="113"/>
          <ac:spMkLst>
            <pc:docMk/>
            <pc:sldMk cId="1016068806" sldId="377"/>
            <ac:spMk id="2" creationId="{F5C0D825-8C68-4355-AD96-B1A12DD919D8}"/>
          </ac:spMkLst>
        </pc:spChg>
        <pc:spChg chg="add mod">
          <ac:chgData name="水谷 祐子" userId="fef26cfa4235db4a" providerId="LiveId" clId="{61ED4426-C90B-428D-9F5C-80EADEDC3A2C}" dt="2020-12-12T14:21:52.528" v="600"/>
          <ac:spMkLst>
            <pc:docMk/>
            <pc:sldMk cId="1016068806" sldId="377"/>
            <ac:spMk id="3" creationId="{0A0B8DAE-1DA1-428E-9439-14B63D1179B0}"/>
          </ac:spMkLst>
        </pc:spChg>
        <pc:spChg chg="add mod">
          <ac:chgData name="水谷 祐子" userId="fef26cfa4235db4a" providerId="LiveId" clId="{61ED4426-C90B-428D-9F5C-80EADEDC3A2C}" dt="2020-12-12T15:05:03.857" v="604" actId="113"/>
          <ac:spMkLst>
            <pc:docMk/>
            <pc:sldMk cId="1016068806" sldId="377"/>
            <ac:spMk id="4" creationId="{AD0E1C0D-0281-43FB-85F0-82FBF399E163}"/>
          </ac:spMkLst>
        </pc:spChg>
        <pc:picChg chg="add mod">
          <ac:chgData name="水谷 祐子" userId="fef26cfa4235db4a" providerId="LiveId" clId="{61ED4426-C90B-428D-9F5C-80EADEDC3A2C}" dt="2020-12-12T14:20:27.160" v="576" actId="1076"/>
          <ac:picMkLst>
            <pc:docMk/>
            <pc:sldMk cId="1016068806" sldId="377"/>
            <ac:picMk id="5" creationId="{2C6D8F82-EA02-49A8-8F71-A5E932F3C334}"/>
          </ac:picMkLst>
        </pc:picChg>
      </pc:sldChg>
      <pc:sldChg chg="addSp delSp modSp mod modNotesTx">
        <pc:chgData name="水谷 祐子" userId="fef26cfa4235db4a" providerId="LiveId" clId="{61ED4426-C90B-428D-9F5C-80EADEDC3A2C}" dt="2020-12-13T11:29:54.413" v="10318" actId="20577"/>
        <pc:sldMkLst>
          <pc:docMk/>
          <pc:sldMk cId="1618754756" sldId="378"/>
        </pc:sldMkLst>
        <pc:spChg chg="mod">
          <ac:chgData name="水谷 祐子" userId="fef26cfa4235db4a" providerId="LiveId" clId="{61ED4426-C90B-428D-9F5C-80EADEDC3A2C}" dt="2020-12-13T08:11:25.815" v="4541"/>
          <ac:spMkLst>
            <pc:docMk/>
            <pc:sldMk cId="1618754756" sldId="378"/>
            <ac:spMk id="2" creationId="{00000000-0000-0000-0000-000000000000}"/>
          </ac:spMkLst>
        </pc:spChg>
        <pc:spChg chg="add del mod">
          <ac:chgData name="水谷 祐子" userId="fef26cfa4235db4a" providerId="LiveId" clId="{61ED4426-C90B-428D-9F5C-80EADEDC3A2C}" dt="2020-12-13T08:22:03.330" v="5166" actId="14100"/>
          <ac:spMkLst>
            <pc:docMk/>
            <pc:sldMk cId="1618754756" sldId="378"/>
            <ac:spMk id="3" creationId="{00000000-0000-0000-0000-000000000000}"/>
          </ac:spMkLst>
        </pc:spChg>
        <pc:spChg chg="mod">
          <ac:chgData name="水谷 祐子" userId="fef26cfa4235db4a" providerId="LiveId" clId="{61ED4426-C90B-428D-9F5C-80EADEDC3A2C}" dt="2020-12-13T08:21:01.131" v="5049" actId="2085"/>
          <ac:spMkLst>
            <pc:docMk/>
            <pc:sldMk cId="1618754756" sldId="378"/>
            <ac:spMk id="4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12:19.006" v="4626" actId="21"/>
          <ac:spMkLst>
            <pc:docMk/>
            <pc:sldMk cId="1618754756" sldId="378"/>
            <ac:spMk id="5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19:03.144" v="4982"/>
          <ac:spMkLst>
            <pc:docMk/>
            <pc:sldMk cId="1618754756" sldId="378"/>
            <ac:spMk id="9" creationId="{DB38A3D9-B891-4A20-900D-CD4E3431634D}"/>
          </ac:spMkLst>
        </pc:spChg>
        <pc:picChg chg="add del mod">
          <ac:chgData name="水谷 祐子" userId="fef26cfa4235db4a" providerId="LiveId" clId="{61ED4426-C90B-428D-9F5C-80EADEDC3A2C}" dt="2020-12-13T08:20:54.308" v="5048" actId="21"/>
          <ac:picMkLst>
            <pc:docMk/>
            <pc:sldMk cId="1618754756" sldId="378"/>
            <ac:picMk id="7" creationId="{87B2EA80-C163-4A24-8A61-23EE426D8D54}"/>
          </ac:picMkLst>
        </pc:picChg>
        <pc:picChg chg="del">
          <ac:chgData name="水谷 祐子" userId="fef26cfa4235db4a" providerId="LiveId" clId="{61ED4426-C90B-428D-9F5C-80EADEDC3A2C}" dt="2020-12-13T08:19:03.144" v="4982"/>
          <ac:picMkLst>
            <pc:docMk/>
            <pc:sldMk cId="1618754756" sldId="378"/>
            <ac:picMk id="10" creationId="{8FEE601E-7D81-412C-93F2-21621C330940}"/>
          </ac:picMkLst>
        </pc:picChg>
        <pc:picChg chg="add mod">
          <ac:chgData name="水谷 祐子" userId="fef26cfa4235db4a" providerId="LiveId" clId="{61ED4426-C90B-428D-9F5C-80EADEDC3A2C}" dt="2020-12-13T08:20:21.309" v="5022" actId="1076"/>
          <ac:picMkLst>
            <pc:docMk/>
            <pc:sldMk cId="1618754756" sldId="378"/>
            <ac:picMk id="11" creationId="{94E889BE-374E-4195-B642-5639E1CD46BD}"/>
          </ac:picMkLst>
        </pc:picChg>
        <pc:picChg chg="add mod">
          <ac:chgData name="水谷 祐子" userId="fef26cfa4235db4a" providerId="LiveId" clId="{61ED4426-C90B-428D-9F5C-80EADEDC3A2C}" dt="2020-12-13T08:21:11.432" v="5051" actId="1076"/>
          <ac:picMkLst>
            <pc:docMk/>
            <pc:sldMk cId="1618754756" sldId="378"/>
            <ac:picMk id="12" creationId="{C94E4B75-4C5D-43AB-BD52-006E5032B51B}"/>
          </ac:picMkLst>
        </pc:picChg>
        <pc:picChg chg="add del mod">
          <ac:chgData name="水谷 祐子" userId="fef26cfa4235db4a" providerId="LiveId" clId="{61ED4426-C90B-428D-9F5C-80EADEDC3A2C}" dt="2020-12-13T08:18:56.773" v="4981"/>
          <ac:picMkLst>
            <pc:docMk/>
            <pc:sldMk cId="1618754756" sldId="378"/>
            <ac:picMk id="1026" creationId="{858BF47B-CF21-4DF1-BB5E-04BB32B23705}"/>
          </ac:picMkLst>
        </pc:picChg>
      </pc:sldChg>
      <pc:sldChg chg="addSp delSp modSp new del">
        <pc:chgData name="水谷 祐子" userId="fef26cfa4235db4a" providerId="LiveId" clId="{61ED4426-C90B-428D-9F5C-80EADEDC3A2C}" dt="2020-12-13T08:25:33.468" v="5597" actId="2696"/>
        <pc:sldMkLst>
          <pc:docMk/>
          <pc:sldMk cId="2671552503" sldId="379"/>
        </pc:sldMkLst>
        <pc:spChg chg="add del mod">
          <ac:chgData name="水谷 祐子" userId="fef26cfa4235db4a" providerId="LiveId" clId="{61ED4426-C90B-428D-9F5C-80EADEDC3A2C}" dt="2020-12-13T08:19:11.827" v="4985" actId="21"/>
          <ac:spMkLst>
            <pc:docMk/>
            <pc:sldMk cId="2671552503" sldId="379"/>
            <ac:spMk id="3" creationId="{94DC2E51-47E1-45C6-921A-74DD2B48C438}"/>
          </ac:spMkLst>
        </pc:spChg>
        <pc:picChg chg="add del mod">
          <ac:chgData name="水谷 祐子" userId="fef26cfa4235db4a" providerId="LiveId" clId="{61ED4426-C90B-428D-9F5C-80EADEDC3A2C}" dt="2020-12-13T08:19:11.827" v="4985" actId="21"/>
          <ac:picMkLst>
            <pc:docMk/>
            <pc:sldMk cId="2671552503" sldId="379"/>
            <ac:picMk id="4" creationId="{D358250F-8204-458C-913E-71C71E7F9DBE}"/>
          </ac:picMkLst>
        </pc:picChg>
        <pc:picChg chg="add del mod">
          <ac:chgData name="水谷 祐子" userId="fef26cfa4235db4a" providerId="LiveId" clId="{61ED4426-C90B-428D-9F5C-80EADEDC3A2C}" dt="2020-12-13T08:19:28.827" v="4989" actId="21"/>
          <ac:picMkLst>
            <pc:docMk/>
            <pc:sldMk cId="2671552503" sldId="379"/>
            <ac:picMk id="2050" creationId="{24EA95F1-A358-4D75-9A84-D078176925C1}"/>
          </ac:picMkLst>
        </pc:picChg>
      </pc:sldChg>
      <pc:sldChg chg="addSp delSp modSp mod modNotesTx">
        <pc:chgData name="水谷 祐子" userId="fef26cfa4235db4a" providerId="LiveId" clId="{61ED4426-C90B-428D-9F5C-80EADEDC3A2C}" dt="2020-12-13T11:23:02.534" v="10248" actId="20577"/>
        <pc:sldMkLst>
          <pc:docMk/>
          <pc:sldMk cId="1177990730" sldId="380"/>
        </pc:sldMkLst>
        <pc:spChg chg="mod">
          <ac:chgData name="水谷 祐子" userId="fef26cfa4235db4a" providerId="LiveId" clId="{61ED4426-C90B-428D-9F5C-80EADEDC3A2C}" dt="2020-12-13T08:22:46.010" v="5255"/>
          <ac:spMkLst>
            <pc:docMk/>
            <pc:sldMk cId="1177990730" sldId="380"/>
            <ac:spMk id="2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24:45.872" v="5427" actId="478"/>
          <ac:spMkLst>
            <pc:docMk/>
            <pc:sldMk cId="1177990730" sldId="380"/>
            <ac:spMk id="3" creationId="{00000000-0000-0000-0000-000000000000}"/>
          </ac:spMkLst>
        </pc:spChg>
        <pc:spChg chg="add mod">
          <ac:chgData name="水谷 祐子" userId="fef26cfa4235db4a" providerId="LiveId" clId="{61ED4426-C90B-428D-9F5C-80EADEDC3A2C}" dt="2020-12-13T08:24:03.184" v="5423"/>
          <ac:spMkLst>
            <pc:docMk/>
            <pc:sldMk cId="1177990730" sldId="380"/>
            <ac:spMk id="4" creationId="{483E217A-94D3-49E5-A54D-49EE1938C44B}"/>
          </ac:spMkLst>
        </pc:spChg>
        <pc:spChg chg="add mod">
          <ac:chgData name="水谷 祐子" userId="fef26cfa4235db4a" providerId="LiveId" clId="{61ED4426-C90B-428D-9F5C-80EADEDC3A2C}" dt="2020-12-13T08:25:24.875" v="5596"/>
          <ac:spMkLst>
            <pc:docMk/>
            <pc:sldMk cId="1177990730" sldId="380"/>
            <ac:spMk id="7" creationId="{483DBC1D-37A8-4A5A-A8C8-C1FA5EC4A23F}"/>
          </ac:spMkLst>
        </pc:spChg>
        <pc:picChg chg="add mod">
          <ac:chgData name="水谷 祐子" userId="fef26cfa4235db4a" providerId="LiveId" clId="{61ED4426-C90B-428D-9F5C-80EADEDC3A2C}" dt="2020-12-13T08:24:22.574" v="5424"/>
          <ac:picMkLst>
            <pc:docMk/>
            <pc:sldMk cId="1177990730" sldId="380"/>
            <ac:picMk id="5" creationId="{B9CF7017-FCF0-4575-B928-A0AFEF0615A3}"/>
          </ac:picMkLst>
        </pc:picChg>
        <pc:picChg chg="add mod">
          <ac:chgData name="水谷 祐子" userId="fef26cfa4235db4a" providerId="LiveId" clId="{61ED4426-C90B-428D-9F5C-80EADEDC3A2C}" dt="2020-12-13T08:24:28.704" v="5426" actId="1076"/>
          <ac:picMkLst>
            <pc:docMk/>
            <pc:sldMk cId="1177990730" sldId="380"/>
            <ac:picMk id="6" creationId="{A0ED23A0-62C2-401E-949A-D7B3B330CD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50B8-E072-443F-BC0B-A3703FCDECB0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2D9D-1369-41D9-A58A-91E3A0BB8E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27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1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96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799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08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0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199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566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b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37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9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63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95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17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35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22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18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6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35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9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66AC-CB13-4ACD-8CC0-5D21F0744DD5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21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CCA0-AC38-4D83-91BC-73BB9100575E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2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9224-B792-4877-B825-24F00EA20688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9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7AC-9900-46B7-A610-16E1DA57CACB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53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AB69-08BC-4737-A3D3-FF3B03B02FFC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32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FB83-2044-4341-A2BE-F8F3ADF21ABC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2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9C24-9945-4BB7-844B-5A6FB850D6B0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15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EE95-2140-4323-ACDF-D9FF4FBF8CF9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50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951-E275-42DD-A7E6-BCBB1069E448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3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FD70-615C-443A-83EE-042403070F3A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4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4FFE-E890-41B7-A744-C7E99F5F3DEF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1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FF07-57C5-4B97-A7DF-B12A62BA48AF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27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1000"/>
                    </a:srgbClr>
                  </a:outerShdw>
                </a:effectLst>
                <a:latin typeface="851マカポップ" panose="02000600000000000000" pitchFamily="2" charset="-128"/>
                <a:ea typeface="851マカポップ" panose="02000600000000000000" pitchFamily="2" charset="-128"/>
              </a:rPr>
              <a:t>【SDGs</a:t>
            </a:r>
            <a:r>
              <a:rPr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1000"/>
                    </a:srgbClr>
                  </a:outerShdw>
                </a:effectLst>
                <a:latin typeface="851マカポップ" panose="02000600000000000000" pitchFamily="2" charset="-128"/>
                <a:ea typeface="851マカポップ" panose="02000600000000000000" pitchFamily="2" charset="-128"/>
              </a:rPr>
              <a:t>講座</a:t>
            </a:r>
            <a:r>
              <a:rPr lang="en-US" altLang="ja-JP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1000"/>
                    </a:srgbClr>
                  </a:outerShdw>
                </a:effectLst>
                <a:latin typeface="851マカポップ" panose="02000600000000000000" pitchFamily="2" charset="-128"/>
                <a:ea typeface="851マカポップ" panose="02000600000000000000" pitchFamily="2" charset="-128"/>
              </a:rPr>
              <a:t>】</a:t>
            </a:r>
          </a:p>
          <a:p>
            <a:pPr algn="ctr"/>
            <a:r>
              <a:rPr lang="ja-JP" altLang="en-US" sz="66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楽しく</a:t>
            </a:r>
            <a:r>
              <a:rPr lang="ja-JP" altLang="en-US" sz="66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学ぼう</a:t>
            </a:r>
            <a:r>
              <a:rPr lang="en-US" altLang="ja-JP" sz="66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en-US" sz="66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教室</a:t>
            </a:r>
            <a:endParaRPr lang="en-US" altLang="ja-JP" sz="66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10" y="2666534"/>
            <a:ext cx="3138090" cy="4332095"/>
          </a:xfrm>
          <a:prstGeom prst="rect">
            <a:avLst/>
          </a:prstGeom>
          <a:effectLst>
            <a:glow rad="50800">
              <a:schemeClr val="bg1">
                <a:alpha val="88000"/>
              </a:schemeClr>
            </a:glo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54" y="2720420"/>
            <a:ext cx="1981237" cy="1981237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901165" y="3507857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クイズに答えながら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を学ぼう！</a:t>
            </a:r>
            <a:b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sz="6600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901165" y="5553469"/>
            <a:ext cx="9144000" cy="8054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せい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さくきかく部きかく室すいしん課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令和３年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1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6" y="206061"/>
            <a:ext cx="3271533" cy="65231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64108" y="2271619"/>
            <a:ext cx="16594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kumimoji="1" lang="en-US" altLang="ja-JP" sz="115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9572" y="325331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</a:t>
            </a:r>
            <a:endParaRPr kumimoji="1" lang="ja-JP" altLang="en-US" sz="7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34611" y="2019344"/>
            <a:ext cx="825738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日本は平均寿命が１番長い国です。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男女平均は、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84.3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さい　</a:t>
            </a:r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年時点）</a:t>
            </a:r>
            <a:endParaRPr kumimoji="1" lang="en-US" altLang="ja-JP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でも実は、自分で体を動かして元気に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で生きられるのは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74.1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さいまで。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みんなの健康のために今できることは？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50166" y="6575321"/>
            <a:ext cx="973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World Health Organization - Global Health Observatory - Life expectancy at birth</a:t>
            </a:r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387882" y="206061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ん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Picture 4" descr="https://2.bp.blogspot.com/-HcYwPkNFxJY/U2tHgvzDD6I/AAAAAAAAgOc/AVd1W_9E1xo/s800/Jap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74" y="363705"/>
            <a:ext cx="1632968" cy="11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吹き出し 24"/>
          <p:cNvSpPr/>
          <p:nvPr/>
        </p:nvSpPr>
        <p:spPr>
          <a:xfrm>
            <a:off x="9299726" y="4203122"/>
            <a:ext cx="2765973" cy="1824697"/>
          </a:xfrm>
          <a:prstGeom prst="wedgeRoundRectCallout">
            <a:avLst>
              <a:gd name="adj1" fmla="val -59550"/>
              <a:gd name="adj2" fmla="val 298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リラックス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する！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5833641" y="1761746"/>
            <a:ext cx="2794156" cy="1824697"/>
          </a:xfrm>
          <a:prstGeom prst="wedgeRoundRectCallout">
            <a:avLst>
              <a:gd name="adj1" fmla="val 57059"/>
              <a:gd name="adj2" fmla="val 829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手洗い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うがい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をする！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6350" y="1280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かんがえてみよう！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416691" y="1470932"/>
            <a:ext cx="3345084" cy="1824697"/>
          </a:xfrm>
          <a:prstGeom prst="wedgeRoundRectCallout">
            <a:avLst>
              <a:gd name="adj1" fmla="val 62595"/>
              <a:gd name="adj2" fmla="val 273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運動する！</a:t>
            </a:r>
            <a:endParaRPr kumimoji="1" lang="ja-JP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Picture 2" descr="体操のイラスト（男の子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" y="995211"/>
            <a:ext cx="1570633" cy="2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ウォーキングをする女性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67" y="1358698"/>
            <a:ext cx="1612278" cy="23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手洗いのイラスト（手を洗う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85" y="1281806"/>
            <a:ext cx="2210765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ガラガラうがいのイラスト（女性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07" y="1387506"/>
            <a:ext cx="1830072" cy="21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いただきますのイラスト「食前の男の子」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73" y="4207977"/>
            <a:ext cx="1998748" cy="23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青汁を飲む女性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" y="4519420"/>
            <a:ext cx="1524305" cy="18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角丸四角形吹き出し 20"/>
          <p:cNvSpPr/>
          <p:nvPr/>
        </p:nvSpPr>
        <p:spPr>
          <a:xfrm>
            <a:off x="2847745" y="4207977"/>
            <a:ext cx="2765973" cy="1824697"/>
          </a:xfrm>
          <a:prstGeom prst="wedgeRoundRectCallout">
            <a:avLst>
              <a:gd name="adj1" fmla="val -59550"/>
              <a:gd name="adj2" fmla="val 298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好き嫌いを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しない！</a:t>
            </a:r>
            <a:endParaRPr kumimoji="1" lang="ja-JP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92" name="Picture 20" descr="ビーズクッションに埋まる人のイラスト（女性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87" y="4393525"/>
            <a:ext cx="2387298" cy="23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リラックスしている男の子のイラスト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72" y="4541584"/>
            <a:ext cx="2028001" cy="20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41485" y="844061"/>
            <a:ext cx="10709030" cy="5310554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3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クイズ③</a:t>
            </a:r>
            <a:endParaRPr kumimoji="1" lang="ja-JP" altLang="en-US" sz="13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74" y="1365678"/>
            <a:ext cx="3227185" cy="42673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39" y="968991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14" y="186743"/>
            <a:ext cx="2835192" cy="25178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374902" y="149180"/>
            <a:ext cx="8718360" cy="25118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少しでも電気が使える人は、</a:t>
            </a:r>
            <a:endParaRPr lang="en-US" altLang="ja-JP" sz="5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世界にどれくらいいる？</a:t>
            </a:r>
            <a:endParaRPr lang="ja-JP" altLang="en-US" sz="5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035" y="3070110"/>
            <a:ext cx="35878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06" y="3058534"/>
            <a:ext cx="1021313" cy="102131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71" y="3064321"/>
            <a:ext cx="1021313" cy="102131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99" y="3058534"/>
            <a:ext cx="1021313" cy="102131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92" y="3058534"/>
            <a:ext cx="1021313" cy="102131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85" y="3058534"/>
            <a:ext cx="1021313" cy="102131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78" y="3058534"/>
            <a:ext cx="1021313" cy="102131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71" y="3058534"/>
            <a:ext cx="1021313" cy="102131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64" y="3058534"/>
            <a:ext cx="1021313" cy="102131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64" y="3064321"/>
            <a:ext cx="1021313" cy="102131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53" y="3064321"/>
            <a:ext cx="1021313" cy="102131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84" y="4290580"/>
            <a:ext cx="1021313" cy="102131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61" y="4312852"/>
            <a:ext cx="1021313" cy="102131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77" y="4290580"/>
            <a:ext cx="1021313" cy="102131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70" y="4290580"/>
            <a:ext cx="1021313" cy="102131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63" y="4290580"/>
            <a:ext cx="1021313" cy="102131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56" y="4290580"/>
            <a:ext cx="1021313" cy="102131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4" y="4312852"/>
            <a:ext cx="1021313" cy="102131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43" y="4312852"/>
            <a:ext cx="1021313" cy="102131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71" y="4312852"/>
            <a:ext cx="1021313" cy="102131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64" y="4312852"/>
            <a:ext cx="1021313" cy="102131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636" y="5556473"/>
            <a:ext cx="1021313" cy="102131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40" y="5544898"/>
            <a:ext cx="1021313" cy="1021313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56" y="5544898"/>
            <a:ext cx="1021313" cy="1021313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33" y="5544898"/>
            <a:ext cx="1021313" cy="102131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22" y="5544898"/>
            <a:ext cx="1021313" cy="1021313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50" y="5544898"/>
            <a:ext cx="1021313" cy="1021313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43" y="5544898"/>
            <a:ext cx="1021313" cy="1021313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57" y="5544898"/>
            <a:ext cx="1021313" cy="1021313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67" y="5544898"/>
            <a:ext cx="1021313" cy="1021313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60" y="5544898"/>
            <a:ext cx="1021313" cy="1021313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3518317" y="286453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55239" y="286453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 ん き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942450" y="26810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738956" y="286453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695914" y="125853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せ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か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6" y="206061"/>
            <a:ext cx="3271533" cy="65231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64108" y="2271619"/>
            <a:ext cx="16594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kumimoji="1" lang="en-US" altLang="ja-JP" sz="115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9572" y="32533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89093" y="2655765"/>
            <a:ext cx="88120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電気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はほとんどの人にとどいており、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電気の</a:t>
            </a:r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じる地域は少しずつ増えている。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思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っていたより</a:t>
            </a:r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い？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世界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は少しずつ良くなってきている？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85446" y="6575321"/>
            <a:ext cx="6170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引用</a:t>
            </a:r>
            <a:r>
              <a:rPr kumimoji="1" lang="ja-JP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：書籍名　</a:t>
            </a:r>
            <a:r>
              <a:rPr kumimoji="1" lang="en-US" altLang="ja-JP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factfulness</a:t>
            </a:r>
            <a:r>
              <a:rPr kumimoji="1"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（ハンス・ロスリング、オーラ・ロスリング、アンナ・ロスリング・ロンランド </a:t>
            </a:r>
            <a:r>
              <a:rPr kumimoji="1" lang="ja-JP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著）</a:t>
            </a:r>
            <a:endParaRPr kumimoji="1" lang="en-US" altLang="ja-JP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Picture 2" descr="光る電球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61" y="4378777"/>
            <a:ext cx="1170533" cy="14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光る電球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62" y="2156895"/>
            <a:ext cx="2566000" cy="31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角丸四角形吹き出し 19"/>
          <p:cNvSpPr/>
          <p:nvPr/>
        </p:nvSpPr>
        <p:spPr>
          <a:xfrm>
            <a:off x="7399331" y="1662630"/>
            <a:ext cx="4498269" cy="1824697"/>
          </a:xfrm>
          <a:prstGeom prst="wedgeRoundRectCallout">
            <a:avLst>
              <a:gd name="adj1" fmla="val 24670"/>
              <a:gd name="adj2" fmla="val 6867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でんきがどのように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作られているか知る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864141" y="5260908"/>
            <a:ext cx="4985982" cy="1321326"/>
          </a:xfrm>
          <a:prstGeom prst="wedgeRoundRectCallout">
            <a:avLst>
              <a:gd name="adj1" fmla="val -55992"/>
              <a:gd name="adj2" fmla="val 1443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世界の“いいこと”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にも</a:t>
            </a:r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注目してみよう！</a:t>
            </a:r>
            <a:endParaRPr kumimoji="1" lang="ja-JP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6350" y="1280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かんがえてみよう！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541250" y="1576100"/>
            <a:ext cx="3345084" cy="1824697"/>
          </a:xfrm>
          <a:prstGeom prst="wedgeRoundRectCallout">
            <a:avLst>
              <a:gd name="adj1" fmla="val 62595"/>
              <a:gd name="adj2" fmla="val 273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でんきは</a:t>
            </a:r>
            <a:endParaRPr kumimoji="1" lang="en-US" altLang="ja-JP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大切</a:t>
            </a:r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に使う</a:t>
            </a:r>
            <a:endParaRPr kumimoji="1" lang="en-US" altLang="ja-JP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パソコンを使う家族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9" y="4457667"/>
            <a:ext cx="2727673" cy="24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若葉の生えた地球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1" y="5455962"/>
            <a:ext cx="1230652" cy="13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スイッチを切っている男性のイラスト（節電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06" y="1242462"/>
            <a:ext cx="2096306" cy="20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テレビの電源を切っている人のイラスト（節電）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3" y="1138975"/>
            <a:ext cx="1915128" cy="15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石油プラント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23" y="2944836"/>
            <a:ext cx="2256252" cy="20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NGタンカーのイラス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75" y="3554683"/>
            <a:ext cx="2085625" cy="15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https://1.bp.blogspot.com/-4xgZ2GSDIiE/V2vXyHB78VI/AAAAAAAA75A/4LBV5JZ1au8vgHcPvvaV02q0UngssI3tACLcB/s800/chikyu03_c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64" y="801030"/>
            <a:ext cx="56007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正方形/長方形 149"/>
          <p:cNvSpPr/>
          <p:nvPr/>
        </p:nvSpPr>
        <p:spPr>
          <a:xfrm>
            <a:off x="327589" y="345911"/>
            <a:ext cx="11444420" cy="25389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231" tIns="177231" rtlCol="0" anchor="t" anchorCtr="0"/>
          <a:lstStyle/>
          <a:p>
            <a:pPr marL="228606" indent="-228606">
              <a:spcBef>
                <a:spcPts val="1477"/>
              </a:spcBef>
              <a:tabLst>
                <a:tab pos="228606" algn="l"/>
              </a:tabLst>
            </a:pPr>
            <a:endParaRPr lang="en-US" altLang="ja-JP" sz="1969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7903" y="4017692"/>
            <a:ext cx="3154642" cy="3827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エネルギーが無くなる？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94849" y="2144203"/>
            <a:ext cx="2732645" cy="39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大雨や台風が増える？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5144" y="4920931"/>
            <a:ext cx="2410999" cy="39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水が足りない？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97448" y="3048206"/>
            <a:ext cx="2873298" cy="39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>
                <a:solidFill>
                  <a:schemeClr val="tx1"/>
                </a:solidFill>
              </a:rPr>
              <a:t>い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き物の種類が減る？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6363" y="1132833"/>
            <a:ext cx="2514678" cy="39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どんどん暑くなる？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7026964" y="6245610"/>
            <a:ext cx="3290469" cy="3908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若い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人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の仕事が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無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くなる？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205648" y="5869551"/>
            <a:ext cx="3203298" cy="3908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>
                <a:solidFill>
                  <a:schemeClr val="tx1"/>
                </a:solidFill>
              </a:rPr>
              <a:t>地方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の元気が無くなる？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9361010" y="695493"/>
            <a:ext cx="2760650" cy="3908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かんせ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ん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症が広がる？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874923" y="2635410"/>
            <a:ext cx="4354755" cy="3908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学ぶことができない子どもがいる？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8093124" y="4248972"/>
            <a:ext cx="4033191" cy="395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お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年寄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りが増え子どもが少ない？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7792726" y="1485234"/>
            <a:ext cx="3396450" cy="3824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さまざ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ま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な差別がある？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8271810" y="3324007"/>
            <a:ext cx="2761729" cy="3574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紛争が終わらない？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木の成長過程のイラスト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66" y="2511765"/>
            <a:ext cx="568440" cy="8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74204" y="21586"/>
            <a:ext cx="7888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みんなの地球の未来はどうなる・・・？</a:t>
            </a:r>
          </a:p>
        </p:txBody>
      </p:sp>
      <p:pic>
        <p:nvPicPr>
          <p:cNvPr id="1026" name="Picture 2" descr="地球温暖化のイラスト「氷の上のペンギンとシロクマ」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8" y="853385"/>
            <a:ext cx="1372974" cy="10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92" y="1756378"/>
            <a:ext cx="1026039" cy="926000"/>
          </a:xfrm>
          <a:prstGeom prst="rect">
            <a:avLst/>
          </a:prstGeom>
        </p:spPr>
      </p:pic>
      <p:pic>
        <p:nvPicPr>
          <p:cNvPr id="1032" name="Picture 8" descr="木の成長過程のイラスト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95" y="2695990"/>
            <a:ext cx="490867" cy="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石油の採掘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8" y="3621666"/>
            <a:ext cx="848909" cy="7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石炭のイラスト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4" y="3916565"/>
            <a:ext cx="463572" cy="4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9786" y="187250"/>
            <a:ext cx="1197481" cy="1023846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2002" y="1111720"/>
            <a:ext cx="1272627" cy="1122740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7645" y="1883623"/>
            <a:ext cx="974555" cy="923391"/>
          </a:xfrm>
          <a:prstGeom prst="rect">
            <a:avLst/>
          </a:prstGeom>
        </p:spPr>
      </p:pic>
      <p:sp>
        <p:nvSpPr>
          <p:cNvPr id="44" name="角丸四角形 43"/>
          <p:cNvSpPr/>
          <p:nvPr/>
        </p:nvSpPr>
        <p:spPr>
          <a:xfrm>
            <a:off x="7145347" y="5224461"/>
            <a:ext cx="4311401" cy="3908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>
                <a:solidFill>
                  <a:schemeClr val="tx1"/>
                </a:solidFill>
              </a:rPr>
              <a:t>生活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するためのお金ない人がいる？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47126" y="4732870"/>
            <a:ext cx="944874" cy="1067653"/>
          </a:xfrm>
          <a:prstGeom prst="rect">
            <a:avLst/>
          </a:prstGeom>
        </p:spPr>
      </p:pic>
      <p:pic>
        <p:nvPicPr>
          <p:cNvPr id="1042" name="Picture 18" descr="仕事探しの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81" y="5800523"/>
            <a:ext cx="1449427" cy="10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5140" y="4553033"/>
            <a:ext cx="1130483" cy="1205849"/>
          </a:xfrm>
          <a:prstGeom prst="rect">
            <a:avLst/>
          </a:prstGeom>
        </p:spPr>
      </p:pic>
      <p:pic>
        <p:nvPicPr>
          <p:cNvPr id="1044" name="Picture 20" descr="戦争のイラスト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953" y="2940317"/>
            <a:ext cx="1357707" cy="8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高齢化社会のイラスト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8" y="3575364"/>
            <a:ext cx="997811" cy="14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70264" y="2458276"/>
            <a:ext cx="1420822" cy="1435173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318" y="5327457"/>
            <a:ext cx="1227541" cy="13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204" y="21586"/>
            <a:ext cx="769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よりよい世界をつくるための、</a:t>
            </a:r>
            <a:r>
              <a:rPr kumimoji="1" lang="en-US" altLang="ja-JP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 </a:t>
            </a:r>
            <a:endPara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AutoShape 2" descr="国連広報センタ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0079" r="2939" b="8739"/>
          <a:stretch/>
        </p:blipFill>
        <p:spPr>
          <a:xfrm>
            <a:off x="1235878" y="812929"/>
            <a:ext cx="9590352" cy="582771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364106" y="186425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（えす・でぃー・じーず）</a:t>
            </a:r>
          </a:p>
        </p:txBody>
      </p:sp>
    </p:spTree>
    <p:extLst>
      <p:ext uri="{BB962C8B-B14F-4D97-AF65-F5344CB8AC3E}">
        <p14:creationId xmlns:p14="http://schemas.microsoft.com/office/powerpoint/2010/main" val="20134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204" y="21586"/>
            <a:ext cx="769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よりよい世界をつくるための、</a:t>
            </a:r>
            <a:r>
              <a:rPr kumimoji="1" lang="en-US" altLang="ja-JP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 </a:t>
            </a:r>
            <a:endPara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AutoShape 2" descr="国連広報センタ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65"/>
          <a:stretch/>
        </p:blipFill>
        <p:spPr>
          <a:xfrm>
            <a:off x="9878870" y="4871934"/>
            <a:ext cx="1487785" cy="159090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5760633" y="4086625"/>
            <a:ext cx="56060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世界の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193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の国々が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みんなで考えた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の目標」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364106" y="186425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（えす・でぃー・じーず）</a:t>
            </a:r>
          </a:p>
        </p:txBody>
      </p:sp>
      <p:pic>
        <p:nvPicPr>
          <p:cNvPr id="2" name="Picture 2" descr="国際連合総会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37952"/>
            <a:ext cx="5195801" cy="46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0079" r="2939" b="8739"/>
          <a:stretch/>
        </p:blipFill>
        <p:spPr>
          <a:xfrm>
            <a:off x="5923628" y="864815"/>
            <a:ext cx="4960681" cy="30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板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4"/>
            <a:ext cx="9769642" cy="69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32" y="1801454"/>
            <a:ext cx="5170452" cy="5717044"/>
          </a:xfrm>
          <a:prstGeom prst="rect">
            <a:avLst/>
          </a:prstGeom>
          <a:effectLst>
            <a:glow rad="38100">
              <a:schemeClr val="bg1">
                <a:alpha val="86000"/>
              </a:schemeClr>
            </a:glow>
          </a:effectLst>
        </p:spPr>
      </p:pic>
      <p:sp>
        <p:nvSpPr>
          <p:cNvPr id="17" name="タイトル 1"/>
          <p:cNvSpPr txBox="1">
            <a:spLocks/>
          </p:cNvSpPr>
          <p:nvPr/>
        </p:nvSpPr>
        <p:spPr>
          <a:xfrm>
            <a:off x="581316" y="335901"/>
            <a:ext cx="8610809" cy="56478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altLang="en-US" sz="54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～さいごに～</a:t>
            </a:r>
            <a:endParaRPr lang="en-US" altLang="ja-JP" sz="5400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みなさんが知ったこと・学んだことを</a:t>
            </a:r>
            <a:endParaRPr lang="en-US" altLang="ja-JP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周</a:t>
            </a:r>
            <a:r>
              <a:rPr lang="ja-JP" altLang="en-US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りの家族やお友達に話して</a:t>
            </a:r>
            <a:r>
              <a:rPr lang="ja-JP" altLang="en-US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自分</a:t>
            </a:r>
            <a:r>
              <a:rPr lang="ja-JP" altLang="en-US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になにができるか考えてみよう！</a:t>
            </a:r>
            <a:endParaRPr lang="en-US" altLang="ja-JP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板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4"/>
            <a:ext cx="9769642" cy="69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1141" r="11479" b="11413"/>
          <a:stretch/>
        </p:blipFill>
        <p:spPr>
          <a:xfrm>
            <a:off x="9063788" y="2438400"/>
            <a:ext cx="4090737" cy="4427621"/>
          </a:xfrm>
          <a:prstGeom prst="rect">
            <a:avLst/>
          </a:prstGeom>
          <a:effectLst>
            <a:glow rad="38100">
              <a:schemeClr val="bg1">
                <a:alpha val="86000"/>
              </a:schemeClr>
            </a:glow>
          </a:effectLst>
        </p:spPr>
      </p:pic>
      <p:sp>
        <p:nvSpPr>
          <p:cNvPr id="17" name="タイトル 1"/>
          <p:cNvSpPr txBox="1">
            <a:spLocks/>
          </p:cNvSpPr>
          <p:nvPr/>
        </p:nvSpPr>
        <p:spPr>
          <a:xfrm>
            <a:off x="581317" y="335901"/>
            <a:ext cx="8420100" cy="56478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altLang="en-US" sz="54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～今日のプログラム～</a:t>
            </a:r>
            <a:endParaRPr lang="en-US" altLang="ja-JP" sz="5400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48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１．楽しく学ぼう</a:t>
            </a:r>
            <a:r>
              <a:rPr lang="en-US" altLang="ja-JP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en-US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教室</a:t>
            </a:r>
            <a:endParaRPr lang="en-US" altLang="ja-JP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．海洋プラスチックごみ問題</a:t>
            </a:r>
            <a:endParaRPr lang="en-US" altLang="ja-JP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41485" y="844061"/>
            <a:ext cx="10709030" cy="5310554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3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クイズ①</a:t>
            </a:r>
            <a:endParaRPr kumimoji="1" lang="ja-JP" altLang="en-US" sz="13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7199924"/>
            <a:ext cx="2743200" cy="449385"/>
          </a:xfrm>
        </p:spPr>
        <p:txBody>
          <a:bodyPr/>
          <a:lstStyle/>
          <a:p>
            <a:fld id="{E93600C5-E09F-42B5-8802-35E7D4C4D45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74" y="1365678"/>
            <a:ext cx="3227185" cy="42673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33" y="95181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7199924"/>
            <a:ext cx="2743200" cy="449385"/>
          </a:xfrm>
        </p:spPr>
        <p:txBody>
          <a:bodyPr/>
          <a:lstStyle/>
          <a:p>
            <a:fld id="{E93600C5-E09F-42B5-8802-35E7D4C4D45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14" y="186743"/>
            <a:ext cx="2835192" cy="25178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374902" y="149180"/>
            <a:ext cx="8420100" cy="25118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7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なんの数字？</a:t>
            </a:r>
            <a:endParaRPr lang="ja-JP" altLang="en-US" sz="7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7086" y="3429693"/>
            <a:ext cx="825418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kumimoji="1" lang="ja-JP" altLang="en-US" sz="13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万トン</a:t>
            </a:r>
            <a:endParaRPr kumimoji="1" lang="ja-JP" altLang="en-US" sz="13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3098" y="3166492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</a:t>
            </a:r>
            <a:r>
              <a:rPr kumimoji="1"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389026" y="656245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 う じ</a:t>
            </a:r>
            <a:endParaRPr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1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14" y="186743"/>
            <a:ext cx="2835192" cy="25178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374902" y="149180"/>
            <a:ext cx="8420100" cy="25118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7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lang="ja-JP" altLang="en-US" sz="7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万トン</a:t>
            </a:r>
            <a:r>
              <a:rPr lang="ja-JP" altLang="en-US" sz="4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4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4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年間）</a:t>
            </a:r>
            <a:endParaRPr lang="ja-JP" altLang="en-US" sz="7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8770" y="62935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035" y="3070110"/>
            <a:ext cx="114698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世界ですてられる食べ物の量</a:t>
            </a:r>
            <a:endParaRPr kumimoji="1" lang="en-US" altLang="ja-JP" sz="6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日本ですてられる食べ物の量</a:t>
            </a:r>
            <a:endParaRPr kumimoji="1" lang="en-US" altLang="ja-JP" sz="6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kumimoji="1"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阪南市</a:t>
            </a:r>
            <a:r>
              <a:rPr kumimoji="1"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ですてられるごみの</a:t>
            </a: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量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453026" y="2984541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りょ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172626" y="2964582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せ か い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72626" y="4147882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0584250" y="4163720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りょ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0584250" y="5197150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りょ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7465604" y="4163719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8977251" y="4163719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1797810" y="5197150"/>
            <a:ext cx="2270586" cy="31325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  ん    な  </a:t>
            </a:r>
            <a:r>
              <a:rPr lang="ja-JP" altLang="en-US" sz="1600" b="1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      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し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2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6" y="206061"/>
            <a:ext cx="3271533" cy="65231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64108" y="2271619"/>
            <a:ext cx="16594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kumimoji="1" lang="en-US" altLang="ja-JP" sz="115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9572" y="325331"/>
            <a:ext cx="6720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ですてられる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食べ物の量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Picture 4" descr="食品廃棄物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35" y="303349"/>
            <a:ext cx="1556122" cy="17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881848" y="3045161"/>
            <a:ext cx="765946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べられるのに捨てられてしまう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食べ物の量は、年間約</a:t>
            </a:r>
            <a:r>
              <a:rPr kumimoji="1" lang="en-US" altLang="ja-JP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万トン。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これは、</a:t>
            </a:r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ドーム約５個分。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ひとりあたりだと、毎日お茶わん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１杯分     の量になります。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4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22" y="2176434"/>
            <a:ext cx="892742" cy="7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069" y="2189134"/>
            <a:ext cx="892742" cy="7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42" y="1412279"/>
            <a:ext cx="892742" cy="7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97" y="2189134"/>
            <a:ext cx="892742" cy="7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97" y="1432528"/>
            <a:ext cx="892742" cy="7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0205998" y="6575321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出典：農林水産省</a:t>
            </a:r>
            <a:r>
              <a:rPr kumimoji="1"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</a:p>
        </p:txBody>
      </p:sp>
      <p:pic>
        <p:nvPicPr>
          <p:cNvPr id="19" name="Picture 6" descr="お茶碗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45" y="5995991"/>
            <a:ext cx="758808" cy="5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4387882" y="206061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ん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921169" y="1361479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5566561" y="1359528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7333441" y="1386879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りょ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</p:spTree>
    <p:extLst>
      <p:ext uri="{BB962C8B-B14F-4D97-AF65-F5344CB8AC3E}">
        <p14:creationId xmlns:p14="http://schemas.microsoft.com/office/powerpoint/2010/main" val="16692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吹き出し 19"/>
          <p:cNvSpPr/>
          <p:nvPr/>
        </p:nvSpPr>
        <p:spPr>
          <a:xfrm>
            <a:off x="1097716" y="4583000"/>
            <a:ext cx="3345084" cy="1824697"/>
          </a:xfrm>
          <a:prstGeom prst="wedgeRoundRectCallout">
            <a:avLst>
              <a:gd name="adj1" fmla="val 62595"/>
              <a:gd name="adj2" fmla="val -323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食べ</a:t>
            </a:r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残</a:t>
            </a:r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し</a:t>
            </a:r>
            <a:endParaRPr kumimoji="1" lang="ja-JP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7815206" y="3295629"/>
            <a:ext cx="3345084" cy="1824697"/>
          </a:xfrm>
          <a:prstGeom prst="wedgeRoundRectCallout">
            <a:avLst>
              <a:gd name="adj1" fmla="val -59550"/>
              <a:gd name="adj2" fmla="val 298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消費期限切れ</a:t>
            </a:r>
            <a:endParaRPr kumimoji="1" lang="ja-JP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6350" y="1280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かんがえてみよう！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食品廃棄物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53" y="1679984"/>
            <a:ext cx="3910118" cy="44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保存食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260" y="3633135"/>
            <a:ext cx="2171098" cy="22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残飯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298"/>
            <a:ext cx="2495027" cy="20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かじったリンゴ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748">
            <a:off x="162522" y="4383662"/>
            <a:ext cx="1194921" cy="11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腐った食べ物のイラスト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" b="45750" l="0" r="100000">
                        <a14:foregroundMark x1="36000" y1="12250" x2="36000" y2="12250"/>
                        <a14:foregroundMark x1="63250" y1="13000" x2="63250" y2="13000"/>
                        <a14:foregroundMark x1="52000" y1="30500" x2="52000" y2="30500"/>
                        <a14:foregroundMark x1="82750" y1="35750" x2="82750" y2="35750"/>
                        <a14:foregroundMark x1="78250" y1="17750" x2="78250" y2="17750"/>
                        <a14:foregroundMark x1="5750" y1="16000" x2="5750" y2="16000"/>
                        <a14:foregroundMark x1="13500" y1="14750" x2="13500" y2="14750"/>
                        <a14:foregroundMark x1="20000" y1="13250" x2="20000" y2="13250"/>
                        <a14:foregroundMark x1="86750" y1="14000" x2="86750" y2="14000"/>
                        <a14:foregroundMark x1="93500" y1="13250" x2="93500" y2="1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319"/>
          <a:stretch/>
        </p:blipFill>
        <p:spPr bwMode="auto">
          <a:xfrm>
            <a:off x="9325699" y="2350540"/>
            <a:ext cx="2963119" cy="14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カビたパンのイラスト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66" y="4708470"/>
            <a:ext cx="1001894" cy="8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1169043" y="1875095"/>
            <a:ext cx="3345084" cy="1824697"/>
          </a:xfrm>
          <a:prstGeom prst="wedgeRoundRectCallout">
            <a:avLst>
              <a:gd name="adj1" fmla="val 62595"/>
              <a:gd name="adj2" fmla="val 273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買</a:t>
            </a:r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いすぎ</a:t>
            </a:r>
            <a:endParaRPr kumimoji="1" lang="ja-JP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8" name="Picture 4" descr="詰め放題のイラスト「買い物をする主婦」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" y="1291678"/>
            <a:ext cx="2639190" cy="26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llustkun.com/wp-content/uploads/2018/05/illustkun-00093-bent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9" y="3941305"/>
            <a:ext cx="1534329" cy="15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41485" y="844061"/>
            <a:ext cx="10709030" cy="5310554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3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クイズ②</a:t>
            </a:r>
            <a:endParaRPr kumimoji="1" lang="ja-JP" altLang="en-US" sz="13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7199924"/>
            <a:ext cx="2743200" cy="449385"/>
          </a:xfrm>
        </p:spPr>
        <p:txBody>
          <a:bodyPr/>
          <a:lstStyle/>
          <a:p>
            <a:fld id="{E93600C5-E09F-42B5-8802-35E7D4C4D45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74" y="1365678"/>
            <a:ext cx="3227185" cy="42673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39" y="968991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14" y="186743"/>
            <a:ext cx="2835192" cy="25178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374902" y="149180"/>
            <a:ext cx="8718360" cy="25118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7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１番長生</a:t>
            </a:r>
            <a:r>
              <a:rPr lang="ja-JP" altLang="en-US" sz="72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きな</a:t>
            </a:r>
            <a:r>
              <a:rPr lang="ja-JP" altLang="en-US" sz="7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国は？</a:t>
            </a:r>
            <a:endParaRPr lang="ja-JP" altLang="en-US" sz="7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035" y="3070110"/>
            <a:ext cx="65918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日本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スイス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オーストラリア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0" name="Picture 2" descr="https://illustkun.com/wp-content/uploads/2018/08/illustkun-01079-swiss-fl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83" y="3941949"/>
            <a:ext cx="1672641" cy="16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HcYwPkNFxJY/U2tHgvzDD6I/AAAAAAAAgOc/AVd1W_9E1xo/s800/Jap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69" y="3070110"/>
            <a:ext cx="1632968" cy="11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rame-illust.com/fi/wp-content/uploads/2018/04/flag-austral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99" y="5049672"/>
            <a:ext cx="170255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508170" y="62935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ば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4294" y="62935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77798" y="6293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91462" y="629353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247484" y="2971841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</p:spTree>
    <p:extLst>
      <p:ext uri="{BB962C8B-B14F-4D97-AF65-F5344CB8AC3E}">
        <p14:creationId xmlns:p14="http://schemas.microsoft.com/office/powerpoint/2010/main" val="35930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34D15E29DDD314C892763A1095789F2" ma:contentTypeVersion="1" ma:contentTypeDescription="新しいドキュメントを作成します。" ma:contentTypeScope="" ma:versionID="dd3ba96f5ac48a83c9a8cc4ce8780869">
  <xsd:schema xmlns:xsd="http://www.w3.org/2001/XMLSchema" xmlns:xs="http://www.w3.org/2001/XMLSchema" xmlns:p="http://schemas.microsoft.com/office/2006/metadata/properties" xmlns:ns2="95b611f9-4c1d-46a1-999d-3a494f2e8c1e" targetNamespace="http://schemas.microsoft.com/office/2006/metadata/properties" ma:root="true" ma:fieldsID="fe449a3ae15200c0ced2e52268645ddf" ns2:_="">
    <xsd:import namespace="95b611f9-4c1d-46a1-999d-3a494f2e8c1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611f9-4c1d-46a1-999d-3a494f2e8c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96C1C0-315B-4D2D-A4B3-42269BABB600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95b611f9-4c1d-46a1-999d-3a494f2e8c1e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43EA1D-794F-41EF-BAA5-8DC891C6A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611f9-4c1d-46a1-999d-3a494f2e8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4408F6-1D41-4B53-9D55-8D703F9552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6823</TotalTime>
  <Words>608</Words>
  <Application>Microsoft Office PowerPoint</Application>
  <PresentationFormat>ワイド画面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851マカポップ</vt:lpstr>
      <vt:lpstr>Meiryo UI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クイズに答えながら  SDGsを学ぼう！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 グローバル人材育成講座（実践編） 国際協力コース</dc:title>
  <dc:creator>大阪府</dc:creator>
  <cp:lastModifiedBy>大阪府</cp:lastModifiedBy>
  <cp:revision>434</cp:revision>
  <cp:lastPrinted>2021-10-21T10:35:02Z</cp:lastPrinted>
  <dcterms:created xsi:type="dcterms:W3CDTF">2019-06-04T04:06:36Z</dcterms:created>
  <dcterms:modified xsi:type="dcterms:W3CDTF">2021-12-16T01:28:07Z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0x010100734D15E29DDD314C892763A1095789F2</vt:lpwstr>
  </property>
</Properties>
</file>