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87" r:id="rId6"/>
    <p:sldId id="337" r:id="rId7"/>
    <p:sldId id="293" r:id="rId8"/>
    <p:sldId id="294" r:id="rId9"/>
    <p:sldId id="295" r:id="rId10"/>
    <p:sldId id="381" r:id="rId11"/>
    <p:sldId id="367" r:id="rId12"/>
    <p:sldId id="382" r:id="rId13"/>
    <p:sldId id="375" r:id="rId14"/>
    <p:sldId id="340" r:id="rId15"/>
    <p:sldId id="352" r:id="rId16"/>
    <p:sldId id="353" r:id="rId17"/>
    <p:sldId id="349" r:id="rId18"/>
    <p:sldId id="350" r:id="rId19"/>
    <p:sldId id="351" r:id="rId20"/>
    <p:sldId id="365" r:id="rId21"/>
    <p:sldId id="296" r:id="rId22"/>
    <p:sldId id="297" r:id="rId23"/>
    <p:sldId id="314" r:id="rId24"/>
    <p:sldId id="316" r:id="rId25"/>
    <p:sldId id="322" r:id="rId26"/>
    <p:sldId id="323" r:id="rId27"/>
    <p:sldId id="324" r:id="rId28"/>
    <p:sldId id="325" r:id="rId29"/>
    <p:sldId id="338" r:id="rId30"/>
    <p:sldId id="370" r:id="rId31"/>
    <p:sldId id="369" r:id="rId32"/>
    <p:sldId id="371" r:id="rId33"/>
    <p:sldId id="354" r:id="rId34"/>
    <p:sldId id="384" r:id="rId35"/>
    <p:sldId id="386" r:id="rId36"/>
    <p:sldId id="360" r:id="rId3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4740" autoAdjust="0"/>
  </p:normalViewPr>
  <p:slideViewPr>
    <p:cSldViewPr snapToGrid="0" showGuides="1">
      <p:cViewPr varScale="1">
        <p:scale>
          <a:sx n="63" d="100"/>
          <a:sy n="63" d="100"/>
        </p:scale>
        <p:origin x="1326" y="66"/>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2021/6/11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26410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72209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50954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133497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307349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354299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2930094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3607381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1001273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872654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28</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30</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31</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32</a:t>
            </a:fld>
            <a:endParaRPr kumimoji="1" lang="ja-JP" altLang="en-US"/>
          </a:p>
        </p:txBody>
      </p:sp>
    </p:spTree>
    <p:extLst>
      <p:ext uri="{BB962C8B-B14F-4D97-AF65-F5344CB8AC3E}">
        <p14:creationId xmlns:p14="http://schemas.microsoft.com/office/powerpoint/2010/main" val="2636623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33</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119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5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2021/6/11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2021/6/11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2021/6/11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2021/6/11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2021/6/11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2021/6/11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2021/6/11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2021/6/11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2021/6/11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31.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と大阪</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６</a:t>
            </a:r>
            <a:r>
              <a:rPr kumimoji="1"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14</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800" dirty="0">
                <a:latin typeface="+mj-ea"/>
              </a:rPr>
              <a:t>陸上生態系の保護、回復および持続可能な利用の推進、 </a:t>
            </a:r>
            <a:r>
              <a:rPr lang="en-US" altLang="ja-JP" sz="2800" dirty="0">
                <a:latin typeface="+mj-ea"/>
              </a:rPr>
              <a:t/>
            </a:r>
            <a:br>
              <a:rPr lang="en-US" altLang="ja-JP" sz="2800" dirty="0">
                <a:latin typeface="+mj-ea"/>
              </a:rPr>
            </a:br>
            <a:r>
              <a:rPr lang="en-US" altLang="ja-JP" sz="2800" dirty="0">
                <a:latin typeface="+mj-ea"/>
              </a:rPr>
              <a:t>           </a:t>
            </a:r>
            <a:r>
              <a:rPr lang="ja-JP" altLang="en-US" sz="2800" dirty="0">
                <a:latin typeface="+mj-ea"/>
              </a:rPr>
              <a:t>森林の持続可能な管理、砂漠化への対処、土地劣化の阻　</a:t>
            </a:r>
            <a:r>
              <a:rPr lang="en-US" altLang="ja-JP" sz="2800" dirty="0">
                <a:latin typeface="+mj-ea"/>
              </a:rPr>
              <a:t/>
            </a:r>
            <a:br>
              <a:rPr lang="en-US" altLang="ja-JP" sz="2800" dirty="0">
                <a:latin typeface="+mj-ea"/>
              </a:rPr>
            </a:br>
            <a:r>
              <a:rPr lang="ja-JP" altLang="en-US" sz="2800" dirty="0">
                <a:latin typeface="+mj-ea"/>
              </a:rPr>
              <a:t>　　　　　止および逆転、ならびに生物多様性損失の阻止を図る</a:t>
            </a:r>
            <a:endParaRPr lang="en-US" sz="2800" dirty="0">
              <a:solidFill>
                <a:schemeClr val="dk1"/>
              </a:solidFill>
              <a:latin typeface="+mj-ea"/>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10</a:t>
            </a:fld>
            <a:endParaRPr kumimoji="1" lang="ja-JP" altLang="en-US"/>
          </a:p>
        </p:txBody>
      </p:sp>
    </p:spTree>
    <p:extLst>
      <p:ext uri="{BB962C8B-B14F-4D97-AF65-F5344CB8AC3E}">
        <p14:creationId xmlns:p14="http://schemas.microsoft.com/office/powerpoint/2010/main" val="256225955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19141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191702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833515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13" y="1225903"/>
            <a:ext cx="9148573" cy="4549070"/>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14</a:t>
            </a:fld>
            <a:endParaRPr kumimoji="1" lang="ja-JP" altLang="en-US"/>
          </a:p>
        </p:txBody>
      </p:sp>
    </p:spTree>
    <p:extLst>
      <p:ext uri="{BB962C8B-B14F-4D97-AF65-F5344CB8AC3E}">
        <p14:creationId xmlns:p14="http://schemas.microsoft.com/office/powerpoint/2010/main" val="315391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633741"/>
            <a:ext cx="9199661" cy="5590517"/>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dirty="0"/>
          </a:p>
        </p:txBody>
      </p:sp>
      <p:sp>
        <p:nvSpPr>
          <p:cNvPr id="4" name="テキスト ボックス 3"/>
          <p:cNvSpPr txBox="1"/>
          <p:nvPr/>
        </p:nvSpPr>
        <p:spPr>
          <a:xfrm>
            <a:off x="3984544" y="233631"/>
            <a:ext cx="1723549" cy="400110"/>
          </a:xfrm>
          <a:prstGeom prst="rect">
            <a:avLst/>
          </a:prstGeom>
          <a:noFill/>
        </p:spPr>
        <p:txBody>
          <a:bodyPr wrap="none" rtlCol="0">
            <a:spAutoFit/>
          </a:bodyPr>
          <a:lstStyle/>
          <a:p>
            <a:r>
              <a:rPr kumimoji="1" lang="ja-JP" altLang="en-US" sz="2000" b="1" u="sng" dirty="0" smtClean="0"/>
              <a:t>世界人口推計</a:t>
            </a:r>
            <a:endParaRPr kumimoji="1" lang="ja-JP" altLang="en-US" sz="2000" b="1" u="sng" dirty="0"/>
          </a:p>
        </p:txBody>
      </p:sp>
    </p:spTree>
    <p:extLst>
      <p:ext uri="{BB962C8B-B14F-4D97-AF65-F5344CB8AC3E}">
        <p14:creationId xmlns:p14="http://schemas.microsoft.com/office/powerpoint/2010/main" val="169204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61895"/>
            <a:ext cx="9526568" cy="5548719"/>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16</a:t>
            </a:fld>
            <a:endParaRPr kumimoji="1" lang="ja-JP" altLang="en-US" dirty="0"/>
          </a:p>
        </p:txBody>
      </p:sp>
    </p:spTree>
    <p:extLst>
      <p:ext uri="{BB962C8B-B14F-4D97-AF65-F5344CB8AC3E}">
        <p14:creationId xmlns:p14="http://schemas.microsoft.com/office/powerpoint/2010/main" val="387512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17</a:t>
            </a:fld>
            <a:endParaRPr kumimoji="1" lang="ja-JP" altLang="en-US" dirty="0"/>
          </a:p>
        </p:txBody>
      </p:sp>
    </p:spTree>
    <p:extLst>
      <p:ext uri="{BB962C8B-B14F-4D97-AF65-F5344CB8AC3E}">
        <p14:creationId xmlns:p14="http://schemas.microsoft.com/office/powerpoint/2010/main" val="4249712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18</a:t>
            </a:fld>
            <a:endParaRPr kumimoji="1" lang="ja-JP" altLang="en-US" dirty="0"/>
          </a:p>
        </p:txBody>
      </p:sp>
    </p:spTree>
    <p:extLst>
      <p:ext uri="{BB962C8B-B14F-4D97-AF65-F5344CB8AC3E}">
        <p14:creationId xmlns:p14="http://schemas.microsoft.com/office/powerpoint/2010/main" val="2180865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19</a:t>
            </a:fld>
            <a:endParaRPr kumimoji="1" lang="ja-JP" altLang="en-US"/>
          </a:p>
        </p:txBody>
      </p:sp>
    </p:spTree>
    <p:extLst>
      <p:ext uri="{BB962C8B-B14F-4D97-AF65-F5344CB8AC3E}">
        <p14:creationId xmlns:p14="http://schemas.microsoft.com/office/powerpoint/2010/main" val="287099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234058"/>
            <a:ext cx="7447462" cy="5016758"/>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  </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万博</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４．みんなで取り組もう！</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20</a:t>
            </a:fld>
            <a:endParaRPr kumimoji="1" lang="ja-JP" altLang="en-US" dirty="0"/>
          </a:p>
        </p:txBody>
      </p:sp>
    </p:spTree>
    <p:extLst>
      <p:ext uri="{BB962C8B-B14F-4D97-AF65-F5344CB8AC3E}">
        <p14:creationId xmlns:p14="http://schemas.microsoft.com/office/powerpoint/2010/main" val="1477915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21</a:t>
            </a:fld>
            <a:endParaRPr kumimoji="1" lang="ja-JP" altLang="en-US" dirty="0"/>
          </a:p>
        </p:txBody>
      </p:sp>
    </p:spTree>
    <p:extLst>
      <p:ext uri="{BB962C8B-B14F-4D97-AF65-F5344CB8AC3E}">
        <p14:creationId xmlns:p14="http://schemas.microsoft.com/office/powerpoint/2010/main" val="436696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8" name="スライド番号プレースホルダー 7"/>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22</a:t>
            </a:fld>
            <a:endParaRPr kumimoji="1" lang="ja-JP" altLang="en-US" dirty="0"/>
          </a:p>
        </p:txBody>
      </p:sp>
    </p:spTree>
    <p:extLst>
      <p:ext uri="{BB962C8B-B14F-4D97-AF65-F5344CB8AC3E}">
        <p14:creationId xmlns:p14="http://schemas.microsoft.com/office/powerpoint/2010/main" val="868228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54304" y="6490382"/>
            <a:ext cx="2228850" cy="365125"/>
          </a:xfrm>
        </p:spPr>
        <p:txBody>
          <a:bodyPr/>
          <a:lstStyle/>
          <a:p>
            <a:fld id="{E93600C5-E09F-42B5-8802-35E7D4C4D45F}" type="slidenum">
              <a:rPr kumimoji="1" lang="ja-JP" altLang="en-US" smtClean="0"/>
              <a:t>23</a:t>
            </a:fld>
            <a:endParaRPr kumimoji="1" lang="ja-JP" altLang="en-US" dirty="0"/>
          </a:p>
        </p:txBody>
      </p:sp>
    </p:spTree>
    <p:extLst>
      <p:ext uri="{BB962C8B-B14F-4D97-AF65-F5344CB8AC3E}">
        <p14:creationId xmlns:p14="http://schemas.microsoft.com/office/powerpoint/2010/main" val="23965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7199" y="6445046"/>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3148405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25</a:t>
            </a:fld>
            <a:endParaRPr kumimoji="1" lang="ja-JP" altLang="en-US" dirty="0"/>
          </a:p>
        </p:txBody>
      </p:sp>
    </p:spTree>
    <p:extLst>
      <p:ext uri="{BB962C8B-B14F-4D97-AF65-F5344CB8AC3E}">
        <p14:creationId xmlns:p14="http://schemas.microsoft.com/office/powerpoint/2010/main" val="3779894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en-US" altLang="ja-JP" sz="4800" b="1" dirty="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26</a:t>
            </a:fld>
            <a:endParaRPr kumimoji="1" lang="ja-JP" altLang="en-US"/>
          </a:p>
        </p:txBody>
      </p:sp>
    </p:spTree>
    <p:extLst>
      <p:ext uri="{BB962C8B-B14F-4D97-AF65-F5344CB8AC3E}">
        <p14:creationId xmlns:p14="http://schemas.microsoft.com/office/powerpoint/2010/main" val="1538465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27</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ja-JP" altLang="en-US" sz="1108" dirty="0" smtClean="0"/>
              <a:t>：</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28</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29</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smtClean="0"/>
              <a:t>.</a:t>
            </a:r>
            <a:r>
              <a:rPr kumimoji="1" lang="ja-JP" altLang="en-US" sz="4800" b="1" dirty="0" smtClean="0"/>
              <a:t>みんなで取り組もう！</a:t>
            </a:r>
            <a:r>
              <a:rPr kumimoji="1" lang="en-US" altLang="ja-JP" sz="4800" b="1" dirty="0" smtClean="0"/>
              <a:t>SDGs</a:t>
            </a:r>
            <a:endParaRPr kumimoji="1" lang="ja-JP" altLang="en-US" sz="4800" b="1" dirty="0"/>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30</a:t>
            </a:fld>
            <a:endParaRPr kumimoji="1" lang="ja-JP" altLang="en-US" dirty="0"/>
          </a:p>
        </p:txBody>
      </p:sp>
    </p:spTree>
    <p:extLst>
      <p:ext uri="{BB962C8B-B14F-4D97-AF65-F5344CB8AC3E}">
        <p14:creationId xmlns:p14="http://schemas.microsoft.com/office/powerpoint/2010/main" val="3146197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smtClean="0"/>
              <a:t>私のＳＤＧｓ宣言プロジェクト</a:t>
            </a:r>
            <a:endParaRPr kumimoji="1" lang="ja-JP" altLang="en-US" sz="2400" dirty="0"/>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宣言</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ｓ達成の機運を醸成</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57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33</a:t>
            </a:fld>
            <a:endParaRPr kumimoji="1" lang="ja-JP" altLang="en-US" dirty="0"/>
          </a:p>
        </p:txBody>
      </p:sp>
    </p:spTree>
    <p:extLst>
      <p:ext uri="{BB962C8B-B14F-4D97-AF65-F5344CB8AC3E}">
        <p14:creationId xmlns:p14="http://schemas.microsoft.com/office/powerpoint/2010/main" val="299989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106011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a:t>
            </a:r>
            <a:r>
              <a:rPr kumimoji="1" lang="ja-JP" altLang="en-US" sz="5400" dirty="0" smtClean="0"/>
              <a:t>ゴールの課題</a:t>
            </a:r>
            <a:r>
              <a:rPr kumimoji="1" lang="en-US" altLang="ja-JP" sz="5400" dirty="0" smtClean="0"/>
              <a:t>《</a:t>
            </a:r>
            <a:r>
              <a:rPr kumimoji="1" lang="ja-JP" altLang="en-US" sz="5400" dirty="0" smtClean="0"/>
              <a:t>例</a:t>
            </a:r>
            <a:r>
              <a:rPr kumimoji="1" lang="en-US" altLang="ja-JP" sz="5400" dirty="0" smtClean="0"/>
              <a:t>》</a:t>
            </a:r>
          </a:p>
          <a:p>
            <a:pPr algn="ctr"/>
            <a:endParaRPr kumimoji="1" lang="en-US" altLang="ja-JP" sz="1500" dirty="0" smtClean="0"/>
          </a:p>
          <a:p>
            <a:pPr algn="ctr"/>
            <a:r>
              <a:rPr kumimoji="1" lang="ja-JP" altLang="en-US" sz="3000" dirty="0" smtClean="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2167417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319444105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a:t>
            </a:r>
            <a:r>
              <a:rPr lang="ja-JP" altLang="en-US" sz="1600" spc="-120" dirty="0" smtClean="0"/>
              <a:t>できない・学校</a:t>
            </a:r>
            <a:r>
              <a:rPr lang="ja-JP" altLang="en-US" sz="1600" spc="-120" dirty="0"/>
              <a:t>に行くことが</a:t>
            </a:r>
            <a:r>
              <a:rPr lang="ja-JP" altLang="en-US" sz="1600" spc="-120" dirty="0" smtClean="0"/>
              <a:t>できない。</a:t>
            </a:r>
            <a:endParaRPr lang="ja-JP" altLang="en-US" sz="1600" spc="-12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1170568596"/>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408F6-1D41-4B53-9D55-8D703F955259}">
  <ds:schemaRefs>
    <ds:schemaRef ds:uri="http://schemas.microsoft.com/sharepoint/v3/contenttype/forms"/>
  </ds:schemaRefs>
</ds:datastoreItem>
</file>

<file path=customXml/itemProps2.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6C1C0-315B-4D2D-A4B3-42269BABB600}">
  <ds:schemaRefs>
    <ds:schemaRef ds:uri="http://purl.org/dc/elements/1.1/"/>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95b611f9-4c1d-46a1-999d-3a494f2e8c1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2927</TotalTime>
  <Words>2363</Words>
  <Application>Microsoft Office PowerPoint</Application>
  <PresentationFormat>A4 210 x 297 mm</PresentationFormat>
  <Paragraphs>324</Paragraphs>
  <Slides>33</Slides>
  <Notes>33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Meiryo UI</vt:lpstr>
      <vt:lpstr>ＭＳ Ｐゴシック</vt:lpstr>
      <vt:lpstr>ＭＳ Ｐ明朝</vt:lpstr>
      <vt:lpstr>UD デジタル 教科書体 NK-B</vt:lpstr>
      <vt:lpstr>メイリオ</vt:lpstr>
      <vt:lpstr>游ゴシック</vt:lpstr>
      <vt:lpstr>Arial</vt:lpstr>
      <vt:lpstr>Calibri</vt:lpstr>
      <vt:lpstr>Wingdings</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PowerPoint プレゼンテーション</vt:lpstr>
      <vt:lpstr>PowerPoint プレゼンテーション</vt:lpstr>
      <vt:lpstr>PowerPoint プレゼンテーション</vt:lpstr>
      <vt:lpstr>企業・団体の取組み紹介</vt:lpstr>
      <vt:lpstr>PowerPoint プレゼンテーション</vt:lpstr>
      <vt:lpstr>私のＳＤＧｓ宣言プロジェクト</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水谷　祐子</cp:lastModifiedBy>
  <cp:revision>177</cp:revision>
  <cp:lastPrinted>2021-04-02T07:34:22Z</cp:lastPrinted>
  <dcterms:created xsi:type="dcterms:W3CDTF">2019-06-04T04:06:36Z</dcterms:created>
  <dcterms:modified xsi:type="dcterms:W3CDTF">2021-06-11T04:03:16Z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