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87" r:id="rId6"/>
    <p:sldId id="337" r:id="rId7"/>
    <p:sldId id="1351" r:id="rId8"/>
    <p:sldId id="1352" r:id="rId9"/>
    <p:sldId id="1353" r:id="rId10"/>
    <p:sldId id="340" r:id="rId11"/>
    <p:sldId id="352" r:id="rId12"/>
    <p:sldId id="353" r:id="rId13"/>
    <p:sldId id="365" r:id="rId14"/>
    <p:sldId id="1358" r:id="rId15"/>
    <p:sldId id="297" r:id="rId16"/>
    <p:sldId id="316" r:id="rId17"/>
    <p:sldId id="322" r:id="rId18"/>
    <p:sldId id="323" r:id="rId19"/>
    <p:sldId id="1354" r:id="rId20"/>
    <p:sldId id="1355" r:id="rId21"/>
    <p:sldId id="1356" r:id="rId22"/>
    <p:sldId id="1357" r:id="rId23"/>
    <p:sldId id="354" r:id="rId24"/>
    <p:sldId id="384" r:id="rId25"/>
    <p:sldId id="386" r:id="rId26"/>
    <p:sldId id="1350" r:id="rId27"/>
    <p:sldId id="360" r:id="rId2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500"/>
    <a:srgbClr val="623F32"/>
    <a:srgbClr val="6C4A3D"/>
    <a:srgbClr val="E6E6E6"/>
    <a:srgbClr val="54494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84740" autoAdjust="0"/>
  </p:normalViewPr>
  <p:slideViewPr>
    <p:cSldViewPr snapToGrid="0" showGuides="1">
      <p:cViewPr varScale="1">
        <p:scale>
          <a:sx n="54" d="100"/>
          <a:sy n="54" d="100"/>
        </p:scale>
        <p:origin x="66" y="210"/>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21E0A517-560C-4D31-BA31-3CD98B7F8E46}"/>
    <pc:docChg chg="custSel delSld modSld">
      <pc:chgData name="水谷 祐子" userId="fef26cfa4235db4a" providerId="LiveId" clId="{21E0A517-560C-4D31-BA31-3CD98B7F8E46}" dt="2021-12-03T07:36:17.484" v="2129" actId="20577"/>
      <pc:docMkLst>
        <pc:docMk/>
      </pc:docMkLst>
      <pc:sldChg chg="delSp mod modNotesTx">
        <pc:chgData name="水谷 祐子" userId="fef26cfa4235db4a" providerId="LiveId" clId="{21E0A517-560C-4D31-BA31-3CD98B7F8E46}" dt="2021-12-03T06:52:28.841" v="1818" actId="20577"/>
        <pc:sldMkLst>
          <pc:docMk/>
          <pc:sldMk cId="779273783" sldId="256"/>
        </pc:sldMkLst>
        <pc:spChg chg="del">
          <ac:chgData name="水谷 祐子" userId="fef26cfa4235db4a" providerId="LiveId" clId="{21E0A517-560C-4D31-BA31-3CD98B7F8E46}" dt="2021-12-03T06:46:54.981" v="1418" actId="21"/>
          <ac:spMkLst>
            <pc:docMk/>
            <pc:sldMk cId="779273783" sldId="256"/>
            <ac:spMk id="5" creationId="{00000000-0000-0000-0000-000000000000}"/>
          </ac:spMkLst>
        </pc:spChg>
      </pc:sldChg>
      <pc:sldChg chg="delSp mod modNotesTx">
        <pc:chgData name="水谷 祐子" userId="fef26cfa4235db4a" providerId="LiveId" clId="{21E0A517-560C-4D31-BA31-3CD98B7F8E46}" dt="2021-12-03T06:53:22.377" v="1879" actId="20577"/>
        <pc:sldMkLst>
          <pc:docMk/>
          <pc:sldMk cId="133742909" sldId="287"/>
        </pc:sldMkLst>
        <pc:spChg chg="del">
          <ac:chgData name="水谷 祐子" userId="fef26cfa4235db4a" providerId="LiveId" clId="{21E0A517-560C-4D31-BA31-3CD98B7F8E46}" dt="2021-12-03T06:46:59.208" v="1419" actId="21"/>
          <ac:spMkLst>
            <pc:docMk/>
            <pc:sldMk cId="133742909" sldId="287"/>
            <ac:spMk id="5" creationId="{00000000-0000-0000-0000-000000000000}"/>
          </ac:spMkLst>
        </pc:spChg>
      </pc:sldChg>
      <pc:sldChg chg="delSp mod">
        <pc:chgData name="水谷 祐子" userId="fef26cfa4235db4a" providerId="LiveId" clId="{21E0A517-560C-4D31-BA31-3CD98B7F8E46}" dt="2021-12-03T06:47:08.048" v="1421" actId="21"/>
        <pc:sldMkLst>
          <pc:docMk/>
          <pc:sldMk cId="2013412840" sldId="293"/>
        </pc:sldMkLst>
        <pc:spChg chg="del">
          <ac:chgData name="水谷 祐子" userId="fef26cfa4235db4a" providerId="LiveId" clId="{21E0A517-560C-4D31-BA31-3CD98B7F8E46}" dt="2021-12-03T06:47:08.048" v="1421" actId="21"/>
          <ac:spMkLst>
            <pc:docMk/>
            <pc:sldMk cId="2013412840" sldId="293"/>
            <ac:spMk id="2" creationId="{00000000-0000-0000-0000-000000000000}"/>
          </ac:spMkLst>
        </pc:spChg>
      </pc:sldChg>
      <pc:sldChg chg="addSp delSp modSp mod modNotesTx">
        <pc:chgData name="水谷 祐子" userId="fef26cfa4235db4a" providerId="LiveId" clId="{21E0A517-560C-4D31-BA31-3CD98B7F8E46}" dt="2021-12-03T07:26:28.478" v="2093" actId="20577"/>
        <pc:sldMkLst>
          <pc:docMk/>
          <pc:sldMk cId="1060117599" sldId="294"/>
        </pc:sldMkLst>
        <pc:spChg chg="del">
          <ac:chgData name="水谷 祐子" userId="fef26cfa4235db4a" providerId="LiveId" clId="{21E0A517-560C-4D31-BA31-3CD98B7F8E46}" dt="2021-12-03T06:47:13.789" v="1422" actId="21"/>
          <ac:spMkLst>
            <pc:docMk/>
            <pc:sldMk cId="1060117599" sldId="294"/>
            <ac:spMk id="3" creationId="{00000000-0000-0000-0000-000000000000}"/>
          </ac:spMkLst>
        </pc:spChg>
        <pc:picChg chg="add mod">
          <ac:chgData name="水谷 祐子" userId="fef26cfa4235db4a" providerId="LiveId" clId="{21E0A517-560C-4D31-BA31-3CD98B7F8E46}" dt="2021-12-03T06:57:48.337" v="1888" actId="1076"/>
          <ac:picMkLst>
            <pc:docMk/>
            <pc:sldMk cId="1060117599" sldId="294"/>
            <ac:picMk id="10" creationId="{2C7CBC30-584E-437B-8BA8-7E6AD21211E2}"/>
          </ac:picMkLst>
        </pc:picChg>
      </pc:sldChg>
      <pc:sldChg chg="delSp del mod modNotesTx">
        <pc:chgData name="水谷 祐子" userId="fef26cfa4235db4a" providerId="LiveId" clId="{21E0A517-560C-4D31-BA31-3CD98B7F8E46}" dt="2021-12-03T07:11:37.942" v="1948" actId="2696"/>
        <pc:sldMkLst>
          <pc:docMk/>
          <pc:sldMk cId="4218424092" sldId="295"/>
        </pc:sldMkLst>
        <pc:spChg chg="del">
          <ac:chgData name="水谷 祐子" userId="fef26cfa4235db4a" providerId="LiveId" clId="{21E0A517-560C-4D31-BA31-3CD98B7F8E46}" dt="2021-12-03T06:47:17.825" v="1423" actId="21"/>
          <ac:spMkLst>
            <pc:docMk/>
            <pc:sldMk cId="4218424092" sldId="295"/>
            <ac:spMk id="6" creationId="{00000000-0000-0000-0000-000000000000}"/>
          </ac:spMkLst>
        </pc:spChg>
      </pc:sldChg>
      <pc:sldChg chg="del">
        <pc:chgData name="水谷 祐子" userId="fef26cfa4235db4a" providerId="LiveId" clId="{21E0A517-560C-4D31-BA31-3CD98B7F8E46}" dt="2021-12-03T06:01:43.011" v="0" actId="2696"/>
        <pc:sldMkLst>
          <pc:docMk/>
          <pc:sldMk cId="2180865606" sldId="296"/>
        </pc:sldMkLst>
      </pc:sldChg>
      <pc:sldChg chg="modNotesTx">
        <pc:chgData name="水谷 祐子" userId="fef26cfa4235db4a" providerId="LiveId" clId="{21E0A517-560C-4D31-BA31-3CD98B7F8E46}" dt="2021-12-03T06:38:09.630" v="414" actId="20577"/>
        <pc:sldMkLst>
          <pc:docMk/>
          <pc:sldMk cId="2870992928" sldId="297"/>
        </pc:sldMkLst>
      </pc:sldChg>
      <pc:sldChg chg="delSp mod modNotesTx">
        <pc:chgData name="水谷 祐子" userId="fef26cfa4235db4a" providerId="LiveId" clId="{21E0A517-560C-4D31-BA31-3CD98B7F8E46}" dt="2021-12-03T06:46:43.696" v="1417" actId="21"/>
        <pc:sldMkLst>
          <pc:docMk/>
          <pc:sldMk cId="436696774" sldId="316"/>
        </pc:sldMkLst>
        <pc:spChg chg="del">
          <ac:chgData name="水谷 祐子" userId="fef26cfa4235db4a" providerId="LiveId" clId="{21E0A517-560C-4D31-BA31-3CD98B7F8E46}" dt="2021-12-03T06:46:43.696" v="1417" actId="21"/>
          <ac:spMkLst>
            <pc:docMk/>
            <pc:sldMk cId="436696774" sldId="316"/>
            <ac:spMk id="3" creationId="{00000000-0000-0000-0000-000000000000}"/>
          </ac:spMkLst>
        </pc:spChg>
      </pc:sldChg>
      <pc:sldChg chg="delSp mod modNotesTx">
        <pc:chgData name="水谷 祐子" userId="fef26cfa4235db4a" providerId="LiveId" clId="{21E0A517-560C-4D31-BA31-3CD98B7F8E46}" dt="2021-12-03T06:49:56.024" v="1652" actId="20577"/>
        <pc:sldMkLst>
          <pc:docMk/>
          <pc:sldMk cId="868228661" sldId="322"/>
        </pc:sldMkLst>
        <pc:spChg chg="del">
          <ac:chgData name="水谷 祐子" userId="fef26cfa4235db4a" providerId="LiveId" clId="{21E0A517-560C-4D31-BA31-3CD98B7F8E46}" dt="2021-12-03T06:46:37.842" v="1416" actId="21"/>
          <ac:spMkLst>
            <pc:docMk/>
            <pc:sldMk cId="868228661" sldId="322"/>
            <ac:spMk id="8" creationId="{00000000-0000-0000-0000-000000000000}"/>
          </ac:spMkLst>
        </pc:spChg>
      </pc:sldChg>
      <pc:sldChg chg="delSp mod modNotesTx">
        <pc:chgData name="水谷 祐子" userId="fef26cfa4235db4a" providerId="LiveId" clId="{21E0A517-560C-4D31-BA31-3CD98B7F8E46}" dt="2021-12-03T07:36:17.484" v="2129" actId="20577"/>
        <pc:sldMkLst>
          <pc:docMk/>
          <pc:sldMk cId="239659597" sldId="323"/>
        </pc:sldMkLst>
        <pc:spChg chg="del">
          <ac:chgData name="水谷 祐子" userId="fef26cfa4235db4a" providerId="LiveId" clId="{21E0A517-560C-4D31-BA31-3CD98B7F8E46}" dt="2021-12-03T06:48:07.216" v="1429" actId="21"/>
          <ac:spMkLst>
            <pc:docMk/>
            <pc:sldMk cId="239659597" sldId="323"/>
            <ac:spMk id="3" creationId="{00000000-0000-0000-0000-000000000000}"/>
          </ac:spMkLst>
        </pc:spChg>
      </pc:sldChg>
      <pc:sldChg chg="delSp mod">
        <pc:chgData name="水谷 祐子" userId="fef26cfa4235db4a" providerId="LiveId" clId="{21E0A517-560C-4D31-BA31-3CD98B7F8E46}" dt="2021-12-03T06:47:03.443" v="1420" actId="21"/>
        <pc:sldMkLst>
          <pc:docMk/>
          <pc:sldMk cId="513796351" sldId="337"/>
        </pc:sldMkLst>
        <pc:spChg chg="del">
          <ac:chgData name="水谷 祐子" userId="fef26cfa4235db4a" providerId="LiveId" clId="{21E0A517-560C-4D31-BA31-3CD98B7F8E46}" dt="2021-12-03T06:47:03.443" v="1420" actId="21"/>
          <ac:spMkLst>
            <pc:docMk/>
            <pc:sldMk cId="513796351" sldId="337"/>
            <ac:spMk id="3" creationId="{00000000-0000-0000-0000-000000000000}"/>
          </ac:spMkLst>
        </pc:spChg>
      </pc:sldChg>
      <pc:sldChg chg="delSp mod modNotesTx">
        <pc:chgData name="水谷 祐子" userId="fef26cfa4235db4a" providerId="LiveId" clId="{21E0A517-560C-4D31-BA31-3CD98B7F8E46}" dt="2021-12-03T06:47:22.790" v="1424" actId="21"/>
        <pc:sldMkLst>
          <pc:docMk/>
          <pc:sldMk cId="1191414953" sldId="340"/>
        </pc:sldMkLst>
        <pc:spChg chg="del">
          <ac:chgData name="水谷 祐子" userId="fef26cfa4235db4a" providerId="LiveId" clId="{21E0A517-560C-4D31-BA31-3CD98B7F8E46}" dt="2021-12-03T06:47:22.790" v="1424" actId="21"/>
          <ac:spMkLst>
            <pc:docMk/>
            <pc:sldMk cId="1191414953" sldId="340"/>
            <ac:spMk id="3" creationId="{00000000-0000-0000-0000-000000000000}"/>
          </ac:spMkLst>
        </pc:spChg>
      </pc:sldChg>
      <pc:sldChg chg="delSp mod">
        <pc:chgData name="水谷 祐子" userId="fef26cfa4235db4a" providerId="LiveId" clId="{21E0A517-560C-4D31-BA31-3CD98B7F8E46}" dt="2021-12-03T06:47:28.162" v="1425" actId="21"/>
        <pc:sldMkLst>
          <pc:docMk/>
          <pc:sldMk cId="1917026418" sldId="352"/>
        </pc:sldMkLst>
        <pc:spChg chg="del">
          <ac:chgData name="水谷 祐子" userId="fef26cfa4235db4a" providerId="LiveId" clId="{21E0A517-560C-4D31-BA31-3CD98B7F8E46}" dt="2021-12-03T06:47:28.162" v="1425" actId="21"/>
          <ac:spMkLst>
            <pc:docMk/>
            <pc:sldMk cId="1917026418" sldId="352"/>
            <ac:spMk id="3" creationId="{00000000-0000-0000-0000-000000000000}"/>
          </ac:spMkLst>
        </pc:spChg>
      </pc:sldChg>
      <pc:sldChg chg="delSp mod modNotesTx">
        <pc:chgData name="水谷 祐子" userId="fef26cfa4235db4a" providerId="LiveId" clId="{21E0A517-560C-4D31-BA31-3CD98B7F8E46}" dt="2021-12-03T07:26:56.941" v="2097" actId="20577"/>
        <pc:sldMkLst>
          <pc:docMk/>
          <pc:sldMk cId="3833515705" sldId="353"/>
        </pc:sldMkLst>
        <pc:spChg chg="del">
          <ac:chgData name="水谷 祐子" userId="fef26cfa4235db4a" providerId="LiveId" clId="{21E0A517-560C-4D31-BA31-3CD98B7F8E46}" dt="2021-12-03T06:47:33.014" v="1426" actId="21"/>
          <ac:spMkLst>
            <pc:docMk/>
            <pc:sldMk cId="3833515705" sldId="353"/>
            <ac:spMk id="4" creationId="{00000000-0000-0000-0000-000000000000}"/>
          </ac:spMkLst>
        </pc:spChg>
      </pc:sldChg>
      <pc:sldChg chg="delSp mod">
        <pc:chgData name="水谷 祐子" userId="fef26cfa4235db4a" providerId="LiveId" clId="{21E0A517-560C-4D31-BA31-3CD98B7F8E46}" dt="2021-12-03T06:48:13.711" v="1430" actId="21"/>
        <pc:sldMkLst>
          <pc:docMk/>
          <pc:sldMk cId="3146197313" sldId="354"/>
        </pc:sldMkLst>
        <pc:spChg chg="del">
          <ac:chgData name="水谷 祐子" userId="fef26cfa4235db4a" providerId="LiveId" clId="{21E0A517-560C-4D31-BA31-3CD98B7F8E46}" dt="2021-12-03T06:48:13.711" v="1430" actId="21"/>
          <ac:spMkLst>
            <pc:docMk/>
            <pc:sldMk cId="3146197313" sldId="354"/>
            <ac:spMk id="4" creationId="{00000000-0000-0000-0000-000000000000}"/>
          </ac:spMkLst>
        </pc:spChg>
      </pc:sldChg>
      <pc:sldChg chg="delSp mod modNotesTx">
        <pc:chgData name="水谷 祐子" userId="fef26cfa4235db4a" providerId="LiveId" clId="{21E0A517-560C-4D31-BA31-3CD98B7F8E46}" dt="2021-12-03T07:35:55.724" v="2126" actId="20577"/>
        <pc:sldMkLst>
          <pc:docMk/>
          <pc:sldMk cId="2999892007" sldId="360"/>
        </pc:sldMkLst>
        <pc:spChg chg="del">
          <ac:chgData name="水谷 祐子" userId="fef26cfa4235db4a" providerId="LiveId" clId="{21E0A517-560C-4D31-BA31-3CD98B7F8E46}" dt="2021-12-03T06:51:43.256" v="1817" actId="21"/>
          <ac:spMkLst>
            <pc:docMk/>
            <pc:sldMk cId="2999892007" sldId="360"/>
            <ac:spMk id="3" creationId="{00000000-0000-0000-0000-000000000000}"/>
          </ac:spMkLst>
        </pc:spChg>
      </pc:sldChg>
      <pc:sldChg chg="delSp mod modNotesTx">
        <pc:chgData name="水谷 祐子" userId="fef26cfa4235db4a" providerId="LiveId" clId="{21E0A517-560C-4D31-BA31-3CD98B7F8E46}" dt="2021-12-03T07:19:10.795" v="1951" actId="20577"/>
        <pc:sldMkLst>
          <pc:docMk/>
          <pc:sldMk cId="4249712995" sldId="365"/>
        </pc:sldMkLst>
        <pc:spChg chg="del">
          <ac:chgData name="水谷 祐子" userId="fef26cfa4235db4a" providerId="LiveId" clId="{21E0A517-560C-4D31-BA31-3CD98B7F8E46}" dt="2021-12-03T06:47:39.405" v="1427" actId="21"/>
          <ac:spMkLst>
            <pc:docMk/>
            <pc:sldMk cId="4249712995" sldId="365"/>
            <ac:spMk id="2" creationId="{00000000-0000-0000-0000-000000000000}"/>
          </ac:spMkLst>
        </pc:spChg>
      </pc:sldChg>
      <pc:sldChg chg="addSp delSp modSp mod">
        <pc:chgData name="水谷 祐子" userId="fef26cfa4235db4a" providerId="LiveId" clId="{21E0A517-560C-4D31-BA31-3CD98B7F8E46}" dt="2021-12-03T06:47:48.846" v="1428" actId="21"/>
        <pc:sldMkLst>
          <pc:docMk/>
          <pc:sldMk cId="3194441058" sldId="367"/>
        </pc:sldMkLst>
        <pc:spChg chg="del">
          <ac:chgData name="水谷 祐子" userId="fef26cfa4235db4a" providerId="LiveId" clId="{21E0A517-560C-4D31-BA31-3CD98B7F8E46}" dt="2021-12-03T06:47:48.846" v="1428" actId="21"/>
          <ac:spMkLst>
            <pc:docMk/>
            <pc:sldMk cId="3194441058" sldId="367"/>
            <ac:spMk id="3" creationId="{00000000-0000-0000-0000-000000000000}"/>
          </ac:spMkLst>
        </pc:spChg>
        <pc:cxnChg chg="add mod">
          <ac:chgData name="水谷 祐子" userId="fef26cfa4235db4a" providerId="LiveId" clId="{21E0A517-560C-4D31-BA31-3CD98B7F8E46}" dt="2021-12-03T06:23:00.315" v="108" actId="1076"/>
          <ac:cxnSpMkLst>
            <pc:docMk/>
            <pc:sldMk cId="3194441058" sldId="367"/>
            <ac:cxnSpMk id="12" creationId="{9C03746C-194D-4D2C-9173-9D1D8DE4FCD4}"/>
          </ac:cxnSpMkLst>
        </pc:cxnChg>
      </pc:sldChg>
      <pc:sldChg chg="modNotesTx">
        <pc:chgData name="水谷 祐子" userId="fef26cfa4235db4a" providerId="LiveId" clId="{21E0A517-560C-4D31-BA31-3CD98B7F8E46}" dt="2021-12-03T07:36:03.119" v="2128" actId="20577"/>
        <pc:sldMkLst>
          <pc:docMk/>
          <pc:sldMk cId="2965757527" sldId="386"/>
        </pc:sldMkLst>
      </pc:sldChg>
      <pc:sldChg chg="del">
        <pc:chgData name="水谷 祐子" userId="fef26cfa4235db4a" providerId="LiveId" clId="{21E0A517-560C-4D31-BA31-3CD98B7F8E46}" dt="2021-12-03T06:14:34.280" v="102" actId="47"/>
        <pc:sldMkLst>
          <pc:docMk/>
          <pc:sldMk cId="1564400775" sldId="389"/>
        </pc:sldMkLst>
      </pc:sldChg>
      <pc:sldChg chg="del">
        <pc:chgData name="水谷 祐子" userId="fef26cfa4235db4a" providerId="LiveId" clId="{21E0A517-560C-4D31-BA31-3CD98B7F8E46}" dt="2021-12-03T06:14:36.357" v="103" actId="47"/>
        <pc:sldMkLst>
          <pc:docMk/>
          <pc:sldMk cId="3740734526" sldId="402"/>
        </pc:sldMkLst>
      </pc:sldChg>
      <pc:sldChg chg="addSp delSp modSp del mod modNotesTx">
        <pc:chgData name="水谷 祐子" userId="fef26cfa4235db4a" providerId="LiveId" clId="{21E0A517-560C-4D31-BA31-3CD98B7F8E46}" dt="2021-12-03T07:18:30.845" v="1949" actId="2696"/>
        <pc:sldMkLst>
          <pc:docMk/>
          <pc:sldMk cId="447430579" sldId="1128"/>
        </pc:sldMkLst>
        <pc:spChg chg="mod">
          <ac:chgData name="水谷 祐子" userId="fef26cfa4235db4a" providerId="LiveId" clId="{21E0A517-560C-4D31-BA31-3CD98B7F8E46}" dt="2021-12-03T06:24:13.515" v="124" actId="1076"/>
          <ac:spMkLst>
            <pc:docMk/>
            <pc:sldMk cId="447430579" sldId="1128"/>
            <ac:spMk id="39" creationId="{00000000-0000-0000-0000-000000000000}"/>
          </ac:spMkLst>
        </pc:spChg>
        <pc:spChg chg="del mod">
          <ac:chgData name="水谷 祐子" userId="fef26cfa4235db4a" providerId="LiveId" clId="{21E0A517-560C-4D31-BA31-3CD98B7F8E46}" dt="2021-12-03T06:23:52.329" v="117" actId="21"/>
          <ac:spMkLst>
            <pc:docMk/>
            <pc:sldMk cId="447430579" sldId="1128"/>
            <ac:spMk id="66" creationId="{00000000-0000-0000-0000-000000000000}"/>
          </ac:spMkLst>
        </pc:spChg>
        <pc:spChg chg="add mod">
          <ac:chgData name="水谷 祐子" userId="fef26cfa4235db4a" providerId="LiveId" clId="{21E0A517-560C-4D31-BA31-3CD98B7F8E46}" dt="2021-12-03T06:24:07.597" v="122" actId="14100"/>
          <ac:spMkLst>
            <pc:docMk/>
            <pc:sldMk cId="447430579" sldId="1128"/>
            <ac:spMk id="69" creationId="{D2716500-545B-416C-8489-F1FF9F756B01}"/>
          </ac:spMkLst>
        </pc:spChg>
        <pc:picChg chg="add del mod">
          <ac:chgData name="水谷 祐子" userId="fef26cfa4235db4a" providerId="LiveId" clId="{21E0A517-560C-4D31-BA31-3CD98B7F8E46}" dt="2021-12-03T06:23:18.154" v="111" actId="21"/>
          <ac:picMkLst>
            <pc:docMk/>
            <pc:sldMk cId="447430579" sldId="1128"/>
            <ac:picMk id="67" creationId="{0E145C14-0368-4596-B94C-EBA4585D3C8A}"/>
          </ac:picMkLst>
        </pc:picChg>
        <pc:cxnChg chg="add mod">
          <ac:chgData name="水谷 祐子" userId="fef26cfa4235db4a" providerId="LiveId" clId="{21E0A517-560C-4D31-BA31-3CD98B7F8E46}" dt="2021-12-03T06:23:56.715" v="118" actId="1076"/>
          <ac:cxnSpMkLst>
            <pc:docMk/>
            <pc:sldMk cId="447430579" sldId="1128"/>
            <ac:cxnSpMk id="68" creationId="{3B17ED36-3978-4D37-AA7E-5E7571469D6F}"/>
          </ac:cxnSpMkLst>
        </pc:cxnChg>
      </pc:sldChg>
      <pc:sldChg chg="addSp delSp modSp mod modNotesTx">
        <pc:chgData name="水谷 祐子" userId="fef26cfa4235db4a" providerId="LiveId" clId="{21E0A517-560C-4D31-BA31-3CD98B7F8E46}" dt="2021-12-03T07:35:02.490" v="2106" actId="6549"/>
        <pc:sldMkLst>
          <pc:docMk/>
          <pc:sldMk cId="200905338" sldId="1284"/>
        </pc:sldMkLst>
        <pc:spChg chg="mod">
          <ac:chgData name="水谷 祐子" userId="fef26cfa4235db4a" providerId="LiveId" clId="{21E0A517-560C-4D31-BA31-3CD98B7F8E46}" dt="2021-12-03T06:11:39.813" v="37" actId="1076"/>
          <ac:spMkLst>
            <pc:docMk/>
            <pc:sldMk cId="200905338" sldId="1284"/>
            <ac:spMk id="2" creationId="{00000000-0000-0000-0000-000000000000}"/>
          </ac:spMkLst>
        </pc:spChg>
        <pc:spChg chg="mod">
          <ac:chgData name="水谷 祐子" userId="fef26cfa4235db4a" providerId="LiveId" clId="{21E0A517-560C-4D31-BA31-3CD98B7F8E46}" dt="2021-12-03T06:14:03.268" v="95" actId="1076"/>
          <ac:spMkLst>
            <pc:docMk/>
            <pc:sldMk cId="200905338" sldId="1284"/>
            <ac:spMk id="28" creationId="{00000000-0000-0000-0000-000000000000}"/>
          </ac:spMkLst>
        </pc:spChg>
        <pc:spChg chg="add del mod">
          <ac:chgData name="水谷 祐子" userId="fef26cfa4235db4a" providerId="LiveId" clId="{21E0A517-560C-4D31-BA31-3CD98B7F8E46}" dt="2021-12-03T06:24:27.143" v="126" actId="21"/>
          <ac:spMkLst>
            <pc:docMk/>
            <pc:sldMk cId="200905338" sldId="1284"/>
            <ac:spMk id="43" creationId="{3D0C59D3-AFD1-4B49-8405-C8A5ECA33B48}"/>
          </ac:spMkLst>
        </pc:spChg>
        <pc:spChg chg="mod">
          <ac:chgData name="水谷 祐子" userId="fef26cfa4235db4a" providerId="LiveId" clId="{21E0A517-560C-4D31-BA31-3CD98B7F8E46}" dt="2021-12-03T06:14:00.020" v="94" actId="1076"/>
          <ac:spMkLst>
            <pc:docMk/>
            <pc:sldMk cId="200905338" sldId="1284"/>
            <ac:spMk id="45" creationId="{00000000-0000-0000-0000-000000000000}"/>
          </ac:spMkLst>
        </pc:spChg>
        <pc:spChg chg="mod">
          <ac:chgData name="水谷 祐子" userId="fef26cfa4235db4a" providerId="LiveId" clId="{21E0A517-560C-4D31-BA31-3CD98B7F8E46}" dt="2021-12-03T06:14:05.347" v="96" actId="1076"/>
          <ac:spMkLst>
            <pc:docMk/>
            <pc:sldMk cId="200905338" sldId="1284"/>
            <ac:spMk id="46" creationId="{00000000-0000-0000-0000-000000000000}"/>
          </ac:spMkLst>
        </pc:spChg>
        <pc:grpChg chg="mod">
          <ac:chgData name="水谷 祐子" userId="fef26cfa4235db4a" providerId="LiveId" clId="{21E0A517-560C-4D31-BA31-3CD98B7F8E46}" dt="2021-12-03T06:11:01.220" v="2" actId="1076"/>
          <ac:grpSpMkLst>
            <pc:docMk/>
            <pc:sldMk cId="200905338" sldId="1284"/>
            <ac:grpSpMk id="23" creationId="{00000000-0000-0000-0000-000000000000}"/>
          </ac:grpSpMkLst>
        </pc:grpChg>
        <pc:picChg chg="del">
          <ac:chgData name="水谷 祐子" userId="fef26cfa4235db4a" providerId="LiveId" clId="{21E0A517-560C-4D31-BA31-3CD98B7F8E46}" dt="2021-12-03T06:11:49.595" v="38" actId="478"/>
          <ac:picMkLst>
            <pc:docMk/>
            <pc:sldMk cId="200905338" sldId="1284"/>
            <ac:picMk id="17" creationId="{00000000-0000-0000-0000-000000000000}"/>
          </ac:picMkLst>
        </pc:picChg>
        <pc:picChg chg="mod">
          <ac:chgData name="水谷 祐子" userId="fef26cfa4235db4a" providerId="LiveId" clId="{21E0A517-560C-4D31-BA31-3CD98B7F8E46}" dt="2021-12-03T06:14:15.956" v="101" actId="1076"/>
          <ac:picMkLst>
            <pc:docMk/>
            <pc:sldMk cId="200905338" sldId="1284"/>
            <ac:picMk id="27" creationId="{00000000-0000-0000-0000-000000000000}"/>
          </ac:picMkLst>
        </pc:picChg>
        <pc:picChg chg="mod">
          <ac:chgData name="水谷 祐子" userId="fef26cfa4235db4a" providerId="LiveId" clId="{21E0A517-560C-4D31-BA31-3CD98B7F8E46}" dt="2021-12-03T06:13:49.771" v="91" actId="1076"/>
          <ac:picMkLst>
            <pc:docMk/>
            <pc:sldMk cId="200905338" sldId="1284"/>
            <ac:picMk id="34" creationId="{00000000-0000-0000-0000-000000000000}"/>
          </ac:picMkLst>
        </pc:picChg>
        <pc:picChg chg="mod">
          <ac:chgData name="水谷 祐子" userId="fef26cfa4235db4a" providerId="LiveId" clId="{21E0A517-560C-4D31-BA31-3CD98B7F8E46}" dt="2021-12-03T06:13:48.219" v="90" actId="1076"/>
          <ac:picMkLst>
            <pc:docMk/>
            <pc:sldMk cId="200905338" sldId="1284"/>
            <ac:picMk id="36" creationId="{00000000-0000-0000-0000-000000000000}"/>
          </ac:picMkLst>
        </pc:picChg>
        <pc:picChg chg="add mod">
          <ac:chgData name="水谷 祐子" userId="fef26cfa4235db4a" providerId="LiveId" clId="{21E0A517-560C-4D31-BA31-3CD98B7F8E46}" dt="2021-12-03T06:12:03.547" v="41" actId="14100"/>
          <ac:picMkLst>
            <pc:docMk/>
            <pc:sldMk cId="200905338" sldId="1284"/>
            <ac:picMk id="37" creationId="{A13E2A88-8469-44A7-B8C2-84137EB6889E}"/>
          </ac:picMkLst>
        </pc:picChg>
        <pc:picChg chg="add mod">
          <ac:chgData name="水谷 祐子" userId="fef26cfa4235db4a" providerId="LiveId" clId="{21E0A517-560C-4D31-BA31-3CD98B7F8E46}" dt="2021-12-03T06:14:07.980" v="97" actId="1076"/>
          <ac:picMkLst>
            <pc:docMk/>
            <pc:sldMk cId="200905338" sldId="1284"/>
            <ac:picMk id="38" creationId="{BC9C6931-F4EE-44A6-A314-4B8898E055C3}"/>
          </ac:picMkLst>
        </pc:picChg>
        <pc:picChg chg="mod">
          <ac:chgData name="水谷 祐子" userId="fef26cfa4235db4a" providerId="LiveId" clId="{21E0A517-560C-4D31-BA31-3CD98B7F8E46}" dt="2021-12-03T07:18:38.111" v="1950" actId="1076"/>
          <ac:picMkLst>
            <pc:docMk/>
            <pc:sldMk cId="200905338" sldId="1284"/>
            <ac:picMk id="39" creationId="{00000000-0000-0000-0000-000000000000}"/>
          </ac:picMkLst>
        </pc:picChg>
        <pc:picChg chg="add mod">
          <ac:chgData name="水谷 祐子" userId="fef26cfa4235db4a" providerId="LiveId" clId="{21E0A517-560C-4D31-BA31-3CD98B7F8E46}" dt="2021-12-03T06:14:12.740" v="100" actId="1076"/>
          <ac:picMkLst>
            <pc:docMk/>
            <pc:sldMk cId="200905338" sldId="1284"/>
            <ac:picMk id="42" creationId="{9E195EE8-5810-4AE3-8303-475B159F5FBA}"/>
          </ac:picMkLst>
        </pc:picChg>
        <pc:picChg chg="del">
          <ac:chgData name="水谷 祐子" userId="fef26cfa4235db4a" providerId="LiveId" clId="{21E0A517-560C-4D31-BA31-3CD98B7F8E46}" dt="2021-12-03T06:10:18.007" v="1" actId="21"/>
          <ac:picMkLst>
            <pc:docMk/>
            <pc:sldMk cId="200905338" sldId="1284"/>
            <ac:picMk id="44" creationId="{00000000-0000-0000-0000-000000000000}"/>
          </ac:picMkLst>
        </pc:picChg>
      </pc:sldChg>
      <pc:sldChg chg="modNotesTx">
        <pc:chgData name="水谷 祐子" userId="fef26cfa4235db4a" providerId="LiveId" clId="{21E0A517-560C-4D31-BA31-3CD98B7F8E46}" dt="2021-12-03T07:21:18.268" v="2090" actId="20577"/>
        <pc:sldMkLst>
          <pc:docMk/>
          <pc:sldMk cId="1890632900" sldId="1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2022/3/28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9946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591437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455613" y="811213"/>
            <a:ext cx="5846762" cy="4049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75680" y="5131832"/>
            <a:ext cx="5405420" cy="4861734"/>
          </a:xfrm>
          <a:prstGeom prst="rect">
            <a:avLst/>
          </a:prstGeom>
          <a:noFill/>
          <a:ln>
            <a:noFill/>
          </a:ln>
        </p:spPr>
        <p:txBody>
          <a:bodyPr lIns="91418" tIns="45696" rIns="91418" bIns="45696" anchor="t" anchorCtr="0">
            <a:noAutofit/>
          </a:bodyPr>
          <a:lstStyle/>
          <a:p>
            <a:pPr algn="just">
              <a:buSzPct val="25000"/>
            </a:pPr>
            <a:endParaRPr lang="en-US" altLang="ja-JP" sz="1300" dirty="0" smtClean="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27275" y="10261786"/>
            <a:ext cx="2927936" cy="540193"/>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2368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1334979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3542993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2930094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3607381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4008643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9263" y="1479550"/>
            <a:ext cx="5759450" cy="398938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3401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1752635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20</a:t>
            </a:fld>
            <a:endParaRPr kumimoji="1" lang="ja-JP" altLang="en-US"/>
          </a:p>
        </p:txBody>
      </p:sp>
    </p:spTree>
    <p:extLst>
      <p:ext uri="{BB962C8B-B14F-4D97-AF65-F5344CB8AC3E}">
        <p14:creationId xmlns:p14="http://schemas.microsoft.com/office/powerpoint/2010/main" val="49283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85986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2191427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2636623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2447746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24</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299835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416854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318554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84304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85549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400732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12211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466AC-CB13-4ACD-8CC0-5D21F0744DD5}" type="datetime1">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73CCA0-AC38-4D83-91BC-73BB9100575E}" type="datetime1">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9224-B792-4877-B825-24F00EA20688}" type="datetime1">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9768168-E0C1-46C4-AD39-466CBCF46AF7}" type="datetime1">
              <a:rPr kumimoji="1" lang="ja-JP" altLang="en-US" smtClean="0"/>
              <a:t>2022/3/28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857AC-9900-46B7-A610-16E1DA57CACB}" type="datetime1">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AB69-08BC-4737-A3D3-FF3B03B02FFC}" type="datetime1">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A2FB83-2044-4341-A2BE-F8F3ADF21ABC}" type="datetime1">
              <a:rPr kumimoji="1" lang="ja-JP" altLang="en-US" smtClean="0"/>
              <a:t>2022/3/28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289C24-9945-4BB7-844B-5A6FB850D6B0}" type="datetime1">
              <a:rPr kumimoji="1" lang="ja-JP" altLang="en-US" smtClean="0"/>
              <a:t>2022/3/28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2022/3/28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C951-E275-42DD-A7E6-BCBB1069E448}" type="datetime1">
              <a:rPr kumimoji="1" lang="ja-JP" altLang="en-US" smtClean="0"/>
              <a:t>2022/3/28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FD70-615C-443A-83EE-042403070F3A}" type="datetime1">
              <a:rPr kumimoji="1" lang="ja-JP" altLang="en-US" smtClean="0"/>
              <a:t>2022/3/28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C74FFE-E890-41B7-A744-C7E99F5F3DEF}" type="datetime1">
              <a:rPr kumimoji="1" lang="ja-JP" altLang="en-US" smtClean="0"/>
              <a:t>2022/3/28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F07-57C5-4B97-A7DF-B12A62BA48AF}" type="datetime1">
              <a:rPr kumimoji="1" lang="ja-JP" altLang="en-US" smtClean="0"/>
              <a:t>2022/3/28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20.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655" y="344020"/>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a:solidFill>
                  <a:schemeClr val="accent1">
                    <a:lumMod val="50000"/>
                  </a:schemeClr>
                </a:solidFill>
                <a:latin typeface="Meiryo UI" panose="020B0604030504040204" pitchFamily="50" charset="-128"/>
                <a:ea typeface="Meiryo UI" panose="020B0604030504040204" pitchFamily="50" charset="-128"/>
              </a:rPr>
              <a:t>と大阪</a:t>
            </a:r>
          </a:p>
        </p:txBody>
      </p:sp>
      <p:sp>
        <p:nvSpPr>
          <p:cNvPr id="3" name="サブタイトル 2"/>
          <p:cNvSpPr>
            <a:spLocks noGrp="1"/>
          </p:cNvSpPr>
          <p:nvPr>
            <p:ph type="subTitle" idx="1"/>
          </p:nvPr>
        </p:nvSpPr>
        <p:spPr>
          <a:xfrm>
            <a:off x="1210955" y="5880847"/>
            <a:ext cx="7429500" cy="654424"/>
          </a:xfrm>
        </p:spPr>
        <p:txBody>
          <a:bodyPr>
            <a:norm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令和</a:t>
            </a:r>
            <a:r>
              <a:rPr lang="ja-JP" altLang="en-US" dirty="0">
                <a:latin typeface="Meiryo UI" panose="020B0604030504040204" pitchFamily="50" charset="-128"/>
                <a:ea typeface="Meiryo UI" panose="020B0604030504040204" pitchFamily="50" charset="-128"/>
              </a:rPr>
              <a:t>４</a:t>
            </a:r>
            <a:r>
              <a:rPr kumimoji="1" lang="ja-JP" altLang="en-US" dirty="0" smtClean="0">
                <a:latin typeface="Meiryo UI" panose="020B0604030504040204" pitchFamily="50" charset="-128"/>
                <a:ea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月</a:t>
            </a:r>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29" y="2225291"/>
            <a:ext cx="5423286" cy="3834095"/>
          </a:xfrm>
          <a:prstGeom prst="rect">
            <a:avLst/>
          </a:prstGeom>
        </p:spPr>
      </p:pic>
    </p:spTree>
    <p:extLst>
      <p:ext uri="{BB962C8B-B14F-4D97-AF65-F5344CB8AC3E}">
        <p14:creationId xmlns:p14="http://schemas.microsoft.com/office/powerpoint/2010/main" val="779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Tree>
    <p:extLst>
      <p:ext uri="{BB962C8B-B14F-4D97-AF65-F5344CB8AC3E}">
        <p14:creationId xmlns:p14="http://schemas.microsoft.com/office/powerpoint/2010/main" val="4249712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161995" y="94822"/>
            <a:ext cx="9906000" cy="664471"/>
          </a:xfrm>
          <a:prstGeom prst="rect">
            <a:avLst/>
          </a:prstGeom>
          <a:noFill/>
          <a:ln>
            <a:noFill/>
          </a:ln>
        </p:spPr>
        <p:txBody>
          <a:bodyPr vert="horz" lIns="91425" tIns="45700" rIns="91425" bIns="45700" rtlCol="0" anchor="ctr" anchorCtr="0">
            <a:noAutofit/>
          </a:bodyPr>
          <a:lstStyle/>
          <a:p>
            <a:pPr lvl="0">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smtClean="0">
                <a:latin typeface="Arial" panose="020B0604020202020204" pitchFamily="34" charset="0"/>
                <a:ea typeface="ＭＳ Ｐゴシック" panose="020B0600070205080204" pitchFamily="50" charset="-128"/>
                <a:cs typeface="Arial" panose="020B0604020202020204" pitchFamily="34" charset="0"/>
              </a:rPr>
              <a:t>12</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：持続可能な消費と生産のパターンを確保する</a:t>
            </a:r>
            <a:endParaRPr lang="en-US" sz="2800" b="1" dirty="0">
              <a:solidFill>
                <a:schemeClr val="dk1"/>
              </a:solidFill>
              <a:latin typeface="+mj-ea"/>
              <a:cs typeface="Arial" panose="020B0604020202020204" pitchFamily="34" charset="0"/>
              <a:sym typeface="Calibri"/>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637" y="2504066"/>
            <a:ext cx="2160000" cy="2160000"/>
          </a:xfrm>
          <a:prstGeom prst="rect">
            <a:avLst/>
          </a:prstGeom>
        </p:spPr>
      </p:pic>
      <p:pic>
        <p:nvPicPr>
          <p:cNvPr id="2050" name="Picture 2" descr="図：1年間の食品ロスは、約612万トン＝東京ドーム約5杯分。東京ドーム（約体積124万立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591" y="646010"/>
            <a:ext cx="3632654" cy="2320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図：世界では、まだ食べられる食糧が13億トンも廃棄に。そのうち日本では、約612万トン廃棄している。国民1人あたりに換算すると、毎日お茶碗1杯分の食料を捨てていることになります。"/>
          <p:cNvPicPr>
            <a:picLocks noChangeAspect="1" noChangeArrowheads="1"/>
          </p:cNvPicPr>
          <p:nvPr/>
        </p:nvPicPr>
        <p:blipFill rotWithShape="1">
          <a:blip r:embed="rId5">
            <a:extLst>
              <a:ext uri="{28A0092B-C50C-407E-A947-70E740481C1C}">
                <a14:useLocalDpi xmlns:a14="http://schemas.microsoft.com/office/drawing/2010/main" val="0"/>
              </a:ext>
            </a:extLst>
          </a:blip>
          <a:srcRect l="10100" t="70455" r="19294"/>
          <a:stretch/>
        </p:blipFill>
        <p:spPr bwMode="auto">
          <a:xfrm>
            <a:off x="6325024" y="646010"/>
            <a:ext cx="3372383" cy="12504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図：世界では9人に1人が栄養不足…　but…　日本ではたくさん輸入しているのにたくさん捨てている。62％輸入、38％自給。"/>
          <p:cNvPicPr>
            <a:picLocks noChangeAspect="1" noChangeArrowheads="1"/>
          </p:cNvPicPr>
          <p:nvPr/>
        </p:nvPicPr>
        <p:blipFill rotWithShape="1">
          <a:blip r:embed="rId6">
            <a:extLst>
              <a:ext uri="{28A0092B-C50C-407E-A947-70E740481C1C}">
                <a14:useLocalDpi xmlns:a14="http://schemas.microsoft.com/office/drawing/2010/main" val="0"/>
              </a:ext>
            </a:extLst>
          </a:blip>
          <a:srcRect l="23094" t="67804" r="681"/>
          <a:stretch/>
        </p:blipFill>
        <p:spPr bwMode="auto">
          <a:xfrm>
            <a:off x="6325024" y="1992646"/>
            <a:ext cx="3372383" cy="1022841"/>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323"/>
          <p:cNvSpPr txBox="1">
            <a:spLocks/>
          </p:cNvSpPr>
          <p:nvPr/>
        </p:nvSpPr>
        <p:spPr>
          <a:xfrm>
            <a:off x="6689943" y="6428318"/>
            <a:ext cx="3216057" cy="429682"/>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出典：農林水産省</a:t>
            </a:r>
            <a:r>
              <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HP</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（一部大阪府が加工）</a:t>
            </a:r>
            <a:endPar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21" name="図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2640" y="5427678"/>
            <a:ext cx="1392920" cy="933606"/>
          </a:xfrm>
          <a:prstGeom prst="rect">
            <a:avLst/>
          </a:prstGeom>
        </p:spPr>
      </p:pic>
      <p:sp>
        <p:nvSpPr>
          <p:cNvPr id="2" name="正方形/長方形 1"/>
          <p:cNvSpPr/>
          <p:nvPr/>
        </p:nvSpPr>
        <p:spPr>
          <a:xfrm>
            <a:off x="5029200" y="646010"/>
            <a:ext cx="800020" cy="176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rgbClr val="E73500"/>
                </a:solidFill>
              </a:rPr>
              <a:t>570</a:t>
            </a:r>
            <a:r>
              <a:rPr kumimoji="1" lang="ja-JP" altLang="en-US" sz="1200" b="1" dirty="0" smtClean="0">
                <a:solidFill>
                  <a:srgbClr val="E73500"/>
                </a:solidFill>
              </a:rPr>
              <a:t>万ｔ</a:t>
            </a:r>
            <a:endParaRPr kumimoji="1" lang="ja-JP" altLang="en-US" sz="1200" b="1" dirty="0">
              <a:solidFill>
                <a:srgbClr val="E73500"/>
              </a:solidFill>
            </a:endParaRPr>
          </a:p>
        </p:txBody>
      </p:sp>
      <p:sp>
        <p:nvSpPr>
          <p:cNvPr id="11" name="正方形/長方形 10"/>
          <p:cNvSpPr/>
          <p:nvPr/>
        </p:nvSpPr>
        <p:spPr>
          <a:xfrm>
            <a:off x="7889294" y="936121"/>
            <a:ext cx="274321" cy="167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623F32"/>
                </a:solidFill>
              </a:rPr>
              <a:t>約</a:t>
            </a:r>
            <a:endParaRPr kumimoji="1" lang="ja-JP" altLang="en-US" sz="1400" b="1" dirty="0">
              <a:solidFill>
                <a:srgbClr val="623F32"/>
              </a:solidFill>
            </a:endParaRPr>
          </a:p>
        </p:txBody>
      </p:sp>
      <p:sp>
        <p:nvSpPr>
          <p:cNvPr id="12" name="正方形/長方形 11"/>
          <p:cNvSpPr/>
          <p:nvPr/>
        </p:nvSpPr>
        <p:spPr>
          <a:xfrm>
            <a:off x="8539159" y="2699224"/>
            <a:ext cx="945081" cy="1634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rgbClr val="623F32"/>
                </a:solidFill>
              </a:rPr>
              <a:t>(</a:t>
            </a:r>
            <a:r>
              <a:rPr kumimoji="1" lang="en-US" altLang="ja-JP" sz="1000" b="1" dirty="0" smtClean="0">
                <a:solidFill>
                  <a:srgbClr val="623F32"/>
                </a:solidFill>
              </a:rPr>
              <a:t>37%</a:t>
            </a:r>
            <a:r>
              <a:rPr kumimoji="1" lang="ja-JP" altLang="en-US" sz="1000" b="1" dirty="0" smtClean="0">
                <a:solidFill>
                  <a:srgbClr val="623F32"/>
                </a:solidFill>
              </a:rPr>
              <a:t>自給</a:t>
            </a:r>
            <a:r>
              <a:rPr kumimoji="1" lang="en-US" altLang="ja-JP" sz="1000" b="1" dirty="0" smtClean="0">
                <a:solidFill>
                  <a:srgbClr val="623F32"/>
                </a:solidFill>
              </a:rPr>
              <a:t>)</a:t>
            </a:r>
            <a:endParaRPr kumimoji="1" lang="ja-JP" altLang="en-US" sz="1000" b="1" dirty="0">
              <a:solidFill>
                <a:srgbClr val="623F32"/>
              </a:solidFill>
            </a:endParaRPr>
          </a:p>
        </p:txBody>
      </p:sp>
      <p:sp>
        <p:nvSpPr>
          <p:cNvPr id="13" name="正方形/長方形 12"/>
          <p:cNvSpPr/>
          <p:nvPr/>
        </p:nvSpPr>
        <p:spPr>
          <a:xfrm>
            <a:off x="8605165" y="2009425"/>
            <a:ext cx="813071" cy="2145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smtClean="0">
                <a:solidFill>
                  <a:srgbClr val="E73500"/>
                </a:solidFill>
              </a:rPr>
              <a:t>63</a:t>
            </a:r>
            <a:r>
              <a:rPr kumimoji="1" lang="ja-JP" altLang="en-US" sz="900" b="1" dirty="0" smtClean="0">
                <a:solidFill>
                  <a:schemeClr val="tx1"/>
                </a:solidFill>
              </a:rPr>
              <a:t>％輸入</a:t>
            </a:r>
            <a:endParaRPr kumimoji="1" lang="en-US" altLang="ja-JP" sz="1050" b="1" dirty="0" smtClean="0">
              <a:solidFill>
                <a:schemeClr val="tx1"/>
              </a:solidFill>
            </a:endParaRPr>
          </a:p>
        </p:txBody>
      </p:sp>
      <p:pic>
        <p:nvPicPr>
          <p:cNvPr id="3" name="図 2"/>
          <p:cNvPicPr>
            <a:picLocks noChangeAspect="1"/>
          </p:cNvPicPr>
          <p:nvPr/>
        </p:nvPicPr>
        <p:blipFill rotWithShape="1">
          <a:blip r:embed="rId8">
            <a:extLst>
              <a:ext uri="{28A0092B-C50C-407E-A947-70E740481C1C}">
                <a14:useLocalDpi xmlns:a14="http://schemas.microsoft.com/office/drawing/2010/main" val="0"/>
              </a:ext>
            </a:extLst>
          </a:blip>
          <a:srcRect t="817"/>
          <a:stretch/>
        </p:blipFill>
        <p:spPr>
          <a:xfrm>
            <a:off x="2665482" y="3143701"/>
            <a:ext cx="7019925" cy="3372636"/>
          </a:xfrm>
          <a:prstGeom prst="rect">
            <a:avLst/>
          </a:prstGeom>
        </p:spPr>
      </p:pic>
    </p:spTree>
    <p:extLst>
      <p:ext uri="{BB962C8B-B14F-4D97-AF65-F5344CB8AC3E}">
        <p14:creationId xmlns:p14="http://schemas.microsoft.com/office/powerpoint/2010/main" val="2355916123"/>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a:t>の</a:t>
            </a:r>
            <a:r>
              <a:rPr lang="ja-JP" altLang="en-US" dirty="0"/>
              <a:t>理念・ポイント</a:t>
            </a:r>
            <a:endParaRPr kumimoji="1" lang="ja-JP" altLang="en-US" sz="2400" dirty="0"/>
          </a:p>
        </p:txBody>
      </p:sp>
      <p:sp>
        <p:nvSpPr>
          <p:cNvPr id="3" name="正方形/長方形 2"/>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⑥ルールを決めた必達目標ではなく、各主体がめざすべき目標を作る</a:t>
            </a:r>
          </a:p>
        </p:txBody>
      </p:sp>
      <p:sp>
        <p:nvSpPr>
          <p:cNvPr id="4" name="スライド番号プレースホルダー 3"/>
          <p:cNvSpPr>
            <a:spLocks noGrp="1"/>
          </p:cNvSpPr>
          <p:nvPr>
            <p:ph type="sldNum" sz="quarter" idx="12"/>
          </p:nvPr>
        </p:nvSpPr>
        <p:spPr>
          <a:xfrm>
            <a:off x="7677150" y="6473892"/>
            <a:ext cx="2228850" cy="365125"/>
          </a:xfrm>
        </p:spPr>
        <p:txBody>
          <a:bodyPr/>
          <a:lstStyle/>
          <a:p>
            <a:fld id="{E93600C5-E09F-42B5-8802-35E7D4C4D45F}" type="slidenum">
              <a:rPr kumimoji="1" lang="ja-JP" altLang="en-US" smtClean="0"/>
              <a:t>12</a:t>
            </a:fld>
            <a:endParaRPr kumimoji="1" lang="ja-JP" altLang="en-US"/>
          </a:p>
        </p:txBody>
      </p:sp>
      <p:sp>
        <p:nvSpPr>
          <p:cNvPr id="5" name="正方形/長方形 4">
            <a:extLst>
              <a:ext uri="{FF2B5EF4-FFF2-40B4-BE49-F238E27FC236}">
                <a16:creationId xmlns:a16="http://schemas.microsoft.com/office/drawing/2014/main" id="{7D343066-5DD9-4995-A984-0880523F7B5B}"/>
              </a:ext>
            </a:extLst>
          </p:cNvPr>
          <p:cNvSpPr/>
          <p:nvPr/>
        </p:nvSpPr>
        <p:spPr>
          <a:xfrm>
            <a:off x="506760" y="2419927"/>
            <a:ext cx="5053531" cy="1671782"/>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099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②経済、社会、環境の統合による課題解決と新しい価値の創造</a:t>
            </a:r>
            <a:endParaRPr kumimoji="1" lang="ja-JP" altLang="en-US" sz="2400" dirty="0"/>
          </a:p>
        </p:txBody>
      </p:sp>
      <p:pic>
        <p:nvPicPr>
          <p:cNvPr id="7" name="図 6"/>
          <p:cNvPicPr>
            <a:picLocks noChangeAspect="1"/>
          </p:cNvPicPr>
          <p:nvPr/>
        </p:nvPicPr>
        <p:blipFill>
          <a:blip r:embed="rId3"/>
          <a:stretch>
            <a:fillRect/>
          </a:stretch>
        </p:blipFill>
        <p:spPr>
          <a:xfrm>
            <a:off x="2493819" y="633702"/>
            <a:ext cx="4428372" cy="2976499"/>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Tree>
    <p:extLst>
      <p:ext uri="{BB962C8B-B14F-4D97-AF65-F5344CB8AC3E}">
        <p14:creationId xmlns:p14="http://schemas.microsoft.com/office/powerpoint/2010/main" val="43669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③誰一人取り残さない</a:t>
            </a:r>
            <a:endParaRPr kumimoji="1" lang="ja-JP" altLang="en-US" sz="2400" dirty="0"/>
          </a:p>
        </p:txBody>
      </p:sp>
      <p:sp>
        <p:nvSpPr>
          <p:cNvPr id="3" name="テキスト ボックス 2"/>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Tree>
    <p:extLst>
      <p:ext uri="{BB962C8B-B14F-4D97-AF65-F5344CB8AC3E}">
        <p14:creationId xmlns:p14="http://schemas.microsoft.com/office/powerpoint/2010/main" val="86822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4573" y="3805693"/>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65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ja-JP" altLang="en-US" sz="4800" b="1" dirty="0" smtClean="0"/>
              <a:t>．</a:t>
            </a:r>
            <a:r>
              <a:rPr kumimoji="1" lang="en-US" altLang="ja-JP" sz="4800" b="1" dirty="0" smtClean="0"/>
              <a:t>SDGs</a:t>
            </a:r>
            <a:r>
              <a:rPr kumimoji="1" lang="ja-JP" altLang="en-US" sz="4800" b="1" dirty="0" smtClean="0"/>
              <a:t>と大阪</a:t>
            </a:r>
            <a:endParaRPr kumimoji="1" lang="en-US" altLang="ja-JP" sz="4800" b="1" dirty="0" smtClean="0"/>
          </a:p>
        </p:txBody>
      </p:sp>
    </p:spTree>
    <p:extLst>
      <p:ext uri="{BB962C8B-B14F-4D97-AF65-F5344CB8AC3E}">
        <p14:creationId xmlns:p14="http://schemas.microsoft.com/office/powerpoint/2010/main" val="35717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z="2400" b="1" dirty="0"/>
              <a:t>2025</a:t>
            </a:r>
            <a:r>
              <a:rPr lang="ja-JP" altLang="en-US" sz="2400" b="1" dirty="0"/>
              <a:t>年日本国際博覧会（大阪・関西万博）</a:t>
            </a:r>
            <a:endParaRPr kumimoji="1" lang="ja-JP" altLang="en-US" sz="2400" b="1" dirty="0"/>
          </a:p>
        </p:txBody>
      </p:sp>
      <p:sp>
        <p:nvSpPr>
          <p:cNvPr id="8" name="テキスト ボックス 7"/>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7193" y="3972385"/>
            <a:ext cx="4314411" cy="2652678"/>
          </a:xfrm>
          <a:prstGeom prst="rect">
            <a:avLst/>
          </a:prstGeom>
        </p:spPr>
      </p:pic>
    </p:spTree>
    <p:extLst>
      <p:ext uri="{BB962C8B-B14F-4D97-AF65-F5344CB8AC3E}">
        <p14:creationId xmlns:p14="http://schemas.microsoft.com/office/powerpoint/2010/main" val="206927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973" y="114847"/>
            <a:ext cx="9906000" cy="54000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と</a:t>
            </a:r>
            <a:r>
              <a:rPr kumimoji="1" lang="en-US" altLang="ja-JP" sz="2000" b="1" dirty="0">
                <a:solidFill>
                  <a:schemeClr val="tx1"/>
                </a:solidFill>
                <a:latin typeface="Meiryo UI" panose="020B0604030504040204" pitchFamily="50" charset="-128"/>
                <a:ea typeface="Meiryo UI" panose="020B0604030504040204" pitchFamily="50" charset="-128"/>
              </a:rPr>
              <a:t>2025</a:t>
            </a:r>
            <a:r>
              <a:rPr kumimoji="1" lang="ja-JP" altLang="en-US" sz="2000" b="1" dirty="0">
                <a:solidFill>
                  <a:schemeClr val="tx1"/>
                </a:solidFill>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9573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34658" y="121255"/>
            <a:ext cx="9436366" cy="514399"/>
          </a:xfrm>
          <a:prstGeom prst="rect">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SDGs</a:t>
            </a:r>
            <a:r>
              <a:rPr kumimoji="1" lang="ja-JP" altLang="en-US" sz="1905" b="1" dirty="0">
                <a:solidFill>
                  <a:prstClr val="white"/>
                </a:solidFill>
                <a:latin typeface="Meiryo UI" panose="020B0604030504040204" pitchFamily="50" charset="-128"/>
                <a:ea typeface="Meiryo UI" panose="020B0604030504040204" pitchFamily="50" charset="-128"/>
              </a:rPr>
              <a:t>認知度調査</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95606" y="826423"/>
            <a:ext cx="2895373" cy="38549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認知度（大阪）</a:t>
            </a:r>
          </a:p>
        </p:txBody>
      </p:sp>
      <p:sp>
        <p:nvSpPr>
          <p:cNvPr id="13" name="正方形/長方形 12"/>
          <p:cNvSpPr/>
          <p:nvPr/>
        </p:nvSpPr>
        <p:spPr>
          <a:xfrm>
            <a:off x="1728006" y="6164728"/>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16" name="正方形/長方形 15"/>
          <p:cNvSpPr/>
          <p:nvPr/>
        </p:nvSpPr>
        <p:spPr>
          <a:xfrm>
            <a:off x="4017901" y="1207564"/>
            <a:ext cx="5553123"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a:t>
            </a:r>
            <a:r>
              <a:rPr lang="en-US" altLang="ja-JP" sz="2286" b="1" u="sng" dirty="0">
                <a:latin typeface="Meiryo UI" panose="020B0604030504040204" pitchFamily="50" charset="-128"/>
                <a:ea typeface="Meiryo UI" panose="020B0604030504040204" pitchFamily="50" charset="-128"/>
              </a:rPr>
              <a:t>72.3%</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2021</a:t>
            </a:r>
            <a:r>
              <a:rPr lang="ja-JP" altLang="en-US" sz="1334" dirty="0">
                <a:latin typeface="Meiryo UI" panose="020B0604030504040204" pitchFamily="50" charset="-128"/>
                <a:ea typeface="Meiryo UI" panose="020B0604030504040204" pitchFamily="50" charset="-128"/>
              </a:rPr>
              <a:t>年</a:t>
            </a:r>
            <a:r>
              <a:rPr lang="en-US" altLang="ja-JP" sz="1334" dirty="0">
                <a:latin typeface="Meiryo UI" panose="020B0604030504040204" pitchFamily="50" charset="-128"/>
                <a:ea typeface="Meiryo UI" panose="020B0604030504040204" pitchFamily="50" charset="-128"/>
              </a:rPr>
              <a:t>9</a:t>
            </a:r>
            <a:r>
              <a:rPr lang="ja-JP" altLang="en-US" sz="1334" dirty="0">
                <a:latin typeface="Meiryo UI" panose="020B0604030504040204" pitchFamily="50" charset="-128"/>
                <a:ea typeface="Meiryo UI" panose="020B0604030504040204" pitchFamily="50" charset="-128"/>
              </a:rPr>
              <a:t>月時点）</a:t>
            </a:r>
            <a:endParaRPr lang="en-US" altLang="ja-JP" sz="1334"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455093" y="1800987"/>
            <a:ext cx="8995814" cy="4024596"/>
          </a:xfrm>
          <a:prstGeom prst="rect">
            <a:avLst/>
          </a:prstGeom>
        </p:spPr>
      </p:pic>
    </p:spTree>
    <p:extLst>
      <p:ext uri="{BB962C8B-B14F-4D97-AF65-F5344CB8AC3E}">
        <p14:creationId xmlns:p14="http://schemas.microsoft.com/office/powerpoint/2010/main" val="2100071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051282" y="1226669"/>
            <a:ext cx="7447462" cy="5016758"/>
          </a:xfrm>
          <a:prstGeom prst="rect">
            <a:avLst/>
          </a:prstGeom>
          <a:noFill/>
        </p:spPr>
        <p:txBody>
          <a:bodyPr wrap="square" rtlCol="0">
            <a:spAutoFit/>
          </a:bodyPr>
          <a:lstStyle/>
          <a:p>
            <a:r>
              <a:rPr kumimoji="1" lang="ja-JP" altLang="en-US" sz="4000" dirty="0">
                <a:solidFill>
                  <a:schemeClr val="tx2"/>
                </a:solidFill>
                <a:latin typeface="Meiryo UI" panose="020B0604030504040204" pitchFamily="50" charset="-128"/>
                <a:ea typeface="Meiryo UI" panose="020B0604030504040204" pitchFamily="50" charset="-128"/>
              </a:rPr>
              <a:t>１．</a:t>
            </a:r>
            <a:r>
              <a:rPr kumimoji="1" lang="en-US" altLang="ja-JP" sz="4000" dirty="0">
                <a:solidFill>
                  <a:schemeClr val="tx2"/>
                </a:solidFill>
                <a:latin typeface="Meiryo UI" panose="020B0604030504040204" pitchFamily="50" charset="-128"/>
                <a:ea typeface="Meiryo UI" panose="020B0604030504040204" pitchFamily="50" charset="-128"/>
              </a:rPr>
              <a:t>SDGs</a:t>
            </a:r>
            <a:r>
              <a:rPr kumimoji="1" lang="ja-JP" altLang="en-US" sz="4000" dirty="0">
                <a:solidFill>
                  <a:schemeClr val="tx2"/>
                </a:solidFill>
                <a:latin typeface="Meiryo UI" panose="020B0604030504040204" pitchFamily="50" charset="-128"/>
                <a:ea typeface="Meiryo UI" panose="020B0604030504040204" pitchFamily="50" charset="-128"/>
              </a:rPr>
              <a:t>とは</a:t>
            </a:r>
            <a:endParaRPr kumimoji="1" lang="en-US" altLang="ja-JP" sz="4000" dirty="0">
              <a:solidFill>
                <a:schemeClr val="tx2"/>
              </a:solidFill>
              <a:latin typeface="Meiryo UI" panose="020B0604030504040204" pitchFamily="50" charset="-128"/>
              <a:ea typeface="Meiryo UI" panose="020B0604030504040204" pitchFamily="50" charset="-128"/>
            </a:endParaRPr>
          </a:p>
          <a:p>
            <a:endParaRPr kumimoji="1" lang="en-US" altLang="ja-JP" sz="4000" dirty="0">
              <a:solidFill>
                <a:schemeClr val="tx2"/>
              </a:solidFill>
              <a:latin typeface="Meiryo UI" panose="020B0604030504040204" pitchFamily="50" charset="-128"/>
              <a:ea typeface="Meiryo UI" panose="020B0604030504040204" pitchFamily="50" charset="-128"/>
            </a:endParaRPr>
          </a:p>
          <a:p>
            <a:r>
              <a:rPr kumimoji="1" lang="ja-JP" altLang="en-US" sz="4000" dirty="0">
                <a:solidFill>
                  <a:schemeClr val="tx2"/>
                </a:solidFill>
                <a:latin typeface="Meiryo UI" panose="020B0604030504040204" pitchFamily="50" charset="-128"/>
                <a:ea typeface="Meiryo UI" panose="020B0604030504040204" pitchFamily="50" charset="-128"/>
              </a:rPr>
              <a:t>２．なぜ</a:t>
            </a:r>
            <a:r>
              <a:rPr kumimoji="1" lang="en-US" altLang="ja-JP" sz="4000" dirty="0">
                <a:solidFill>
                  <a:schemeClr val="tx2"/>
                </a:solidFill>
                <a:latin typeface="Meiryo UI" panose="020B0604030504040204" pitchFamily="50" charset="-128"/>
                <a:ea typeface="Meiryo UI" panose="020B0604030504040204" pitchFamily="50" charset="-128"/>
              </a:rPr>
              <a:t>SDGs</a:t>
            </a:r>
          </a:p>
          <a:p>
            <a:endParaRPr kumimoji="1" lang="en-US" altLang="ja-JP" sz="4000" dirty="0">
              <a:solidFill>
                <a:schemeClr val="tx2"/>
              </a:solidFill>
              <a:latin typeface="Meiryo UI" panose="020B0604030504040204" pitchFamily="50" charset="-128"/>
              <a:ea typeface="Meiryo UI" panose="020B0604030504040204" pitchFamily="50" charset="-128"/>
            </a:endParaRPr>
          </a:p>
          <a:p>
            <a:r>
              <a:rPr kumimoji="1" lang="ja-JP" altLang="en-US" sz="4000" dirty="0">
                <a:solidFill>
                  <a:schemeClr val="tx2"/>
                </a:solidFill>
                <a:latin typeface="Meiryo UI" panose="020B0604030504040204" pitchFamily="50" charset="-128"/>
                <a:ea typeface="Meiryo UI" panose="020B0604030504040204" pitchFamily="50" charset="-128"/>
              </a:rPr>
              <a:t>３</a:t>
            </a:r>
            <a:r>
              <a:rPr kumimoji="1" lang="ja-JP" altLang="en-US" sz="4000" dirty="0" smtClean="0">
                <a:solidFill>
                  <a:schemeClr val="tx2"/>
                </a:solidFill>
                <a:latin typeface="Meiryo UI" panose="020B0604030504040204" pitchFamily="50" charset="-128"/>
                <a:ea typeface="Meiryo UI" panose="020B0604030504040204" pitchFamily="50" charset="-128"/>
              </a:rPr>
              <a:t>．</a:t>
            </a:r>
            <a:r>
              <a:rPr kumimoji="1" lang="en-US" altLang="ja-JP" sz="4000" dirty="0" smtClean="0">
                <a:solidFill>
                  <a:schemeClr val="tx2"/>
                </a:solidFill>
                <a:latin typeface="Meiryo UI" panose="020B0604030504040204" pitchFamily="50" charset="-128"/>
                <a:ea typeface="Meiryo UI" panose="020B0604030504040204" pitchFamily="50" charset="-128"/>
              </a:rPr>
              <a:t>SDGs</a:t>
            </a:r>
            <a:r>
              <a:rPr kumimoji="1" lang="ja-JP" altLang="en-US" sz="4000" dirty="0" smtClean="0">
                <a:solidFill>
                  <a:schemeClr val="tx2"/>
                </a:solidFill>
                <a:latin typeface="Meiryo UI" panose="020B0604030504040204" pitchFamily="50" charset="-128"/>
                <a:ea typeface="Meiryo UI" panose="020B0604030504040204" pitchFamily="50" charset="-128"/>
              </a:rPr>
              <a:t>と大阪</a:t>
            </a:r>
            <a:endParaRPr kumimoji="1" lang="en-US" altLang="ja-JP" sz="4000" dirty="0" smtClean="0">
              <a:solidFill>
                <a:schemeClr val="tx2"/>
              </a:solidFill>
              <a:latin typeface="Meiryo UI" panose="020B0604030504040204" pitchFamily="50" charset="-128"/>
              <a:ea typeface="Meiryo UI" panose="020B0604030504040204" pitchFamily="50" charset="-128"/>
            </a:endParaRPr>
          </a:p>
          <a:p>
            <a:endParaRPr kumimoji="1" lang="en-US" altLang="ja-JP" sz="4000" dirty="0" smtClean="0">
              <a:solidFill>
                <a:schemeClr val="tx2"/>
              </a:solidFill>
              <a:latin typeface="Meiryo UI" panose="020B0604030504040204" pitchFamily="50" charset="-128"/>
              <a:ea typeface="Meiryo UI" panose="020B0604030504040204" pitchFamily="50" charset="-128"/>
            </a:endParaRPr>
          </a:p>
          <a:p>
            <a:r>
              <a:rPr kumimoji="1" lang="ja-JP" altLang="en-US" sz="4000" dirty="0">
                <a:solidFill>
                  <a:schemeClr val="tx2"/>
                </a:solidFill>
                <a:latin typeface="+mn-ea"/>
              </a:rPr>
              <a:t>４</a:t>
            </a:r>
            <a:r>
              <a:rPr kumimoji="1" lang="en-US" altLang="ja-JP" sz="4000" dirty="0">
                <a:solidFill>
                  <a:schemeClr val="tx2"/>
                </a:solidFill>
                <a:latin typeface="+mn-ea"/>
              </a:rPr>
              <a:t>.</a:t>
            </a:r>
            <a:r>
              <a:rPr kumimoji="1" lang="ja-JP" altLang="en-US" sz="4000" dirty="0">
                <a:solidFill>
                  <a:schemeClr val="tx2"/>
                </a:solidFill>
                <a:latin typeface="+mn-ea"/>
              </a:rPr>
              <a:t>大阪府の</a:t>
            </a:r>
            <a:r>
              <a:rPr kumimoji="1" lang="en-US" altLang="ja-JP" sz="4000" dirty="0">
                <a:solidFill>
                  <a:schemeClr val="tx2"/>
                </a:solidFill>
                <a:latin typeface="+mn-ea"/>
              </a:rPr>
              <a:t>SDGs</a:t>
            </a:r>
            <a:r>
              <a:rPr kumimoji="1" lang="ja-JP" altLang="en-US" sz="4000" dirty="0">
                <a:solidFill>
                  <a:schemeClr val="tx2"/>
                </a:solidFill>
                <a:latin typeface="+mn-ea"/>
              </a:rPr>
              <a:t>の取組み</a:t>
            </a:r>
            <a:endParaRPr kumimoji="1" lang="en-US" altLang="ja-JP" sz="4000" dirty="0">
              <a:solidFill>
                <a:schemeClr val="tx2"/>
              </a:solidFill>
              <a:latin typeface="+mn-ea"/>
            </a:endParaRPr>
          </a:p>
          <a:p>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7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en-US" altLang="ja-JP" sz="4800" b="1" dirty="0" smtClean="0"/>
              <a:t>.</a:t>
            </a:r>
            <a:r>
              <a:rPr kumimoji="1" lang="ja-JP" altLang="en-US" sz="4800" b="1" dirty="0"/>
              <a:t>大阪府の</a:t>
            </a:r>
            <a:r>
              <a:rPr kumimoji="1" lang="en-US" altLang="ja-JP" sz="4800" b="1" dirty="0"/>
              <a:t>SDGs</a:t>
            </a:r>
            <a:r>
              <a:rPr kumimoji="1" lang="ja-JP" altLang="en-US" sz="4800" b="1" dirty="0"/>
              <a:t>の取組み</a:t>
            </a:r>
            <a:endParaRPr kumimoji="1" lang="en-US" altLang="ja-JP" sz="4800" b="1" dirty="0"/>
          </a:p>
        </p:txBody>
      </p:sp>
    </p:spTree>
    <p:extLst>
      <p:ext uri="{BB962C8B-B14F-4D97-AF65-F5344CB8AC3E}">
        <p14:creationId xmlns:p14="http://schemas.microsoft.com/office/powerpoint/2010/main" val="314619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290" y="589552"/>
            <a:ext cx="612177" cy="612177"/>
          </a:xfrm>
          <a:prstGeom prst="rect">
            <a:avLst/>
          </a:prstGeom>
        </p:spPr>
      </p:pic>
      <p:sp>
        <p:nvSpPr>
          <p:cNvPr id="3" name="テキスト ボックス 2"/>
          <p:cNvSpPr txBox="1"/>
          <p:nvPr/>
        </p:nvSpPr>
        <p:spPr>
          <a:xfrm>
            <a:off x="456855" y="2327811"/>
            <a:ext cx="8989468" cy="2027478"/>
          </a:xfrm>
          <a:prstGeom prst="rect">
            <a:avLst/>
          </a:prstGeom>
          <a:noFill/>
        </p:spPr>
        <p:txBody>
          <a:bodyPr wrap="square" rtlCol="0">
            <a:spAutoFit/>
          </a:bodyPr>
          <a:lstStyle/>
          <a:p>
            <a:pPr>
              <a:lnSpc>
                <a:spcPct val="150000"/>
              </a:lnSpc>
            </a:pPr>
            <a:r>
              <a:rPr kumimoji="1" lang="ja-JP" altLang="en-US" sz="2096" dirty="0"/>
              <a:t>わたしたちは、「誰一人取り残さない、持続可能な社会の実現」をめざす“持続可能な開発のための</a:t>
            </a:r>
            <a:r>
              <a:rPr kumimoji="1" lang="en-US" altLang="ja-JP" sz="2096" dirty="0"/>
              <a:t>2030</a:t>
            </a:r>
            <a:r>
              <a:rPr kumimoji="1" lang="ja-JP" altLang="en-US" sz="2096" dirty="0"/>
              <a:t>アジェンダ”（</a:t>
            </a:r>
            <a:r>
              <a:rPr kumimoji="1" lang="en-US" altLang="ja-JP" sz="2096" dirty="0"/>
              <a:t>SDGs</a:t>
            </a:r>
            <a:r>
              <a:rPr kumimoji="1" lang="ja-JP" altLang="en-US" sz="2096" dirty="0"/>
              <a:t>）の理念に賛同し、</a:t>
            </a:r>
            <a:r>
              <a:rPr kumimoji="1" lang="en-US" altLang="ja-JP" sz="2096" dirty="0"/>
              <a:t>2025</a:t>
            </a:r>
            <a:r>
              <a:rPr kumimoji="1" lang="ja-JP" altLang="en-US" sz="2096" dirty="0"/>
              <a:t>年大阪・関西万博の地元都市として、万博のテーマである「いのち輝く未来社会のデザイン」に向けて、</a:t>
            </a:r>
            <a:r>
              <a:rPr kumimoji="1" lang="en-US" altLang="ja-JP" sz="2096" dirty="0"/>
              <a:t>SDGs</a:t>
            </a:r>
            <a:r>
              <a:rPr kumimoji="1" lang="ja-JP" altLang="en-US" sz="2096" dirty="0"/>
              <a:t>の</a:t>
            </a:r>
            <a:r>
              <a:rPr kumimoji="1" lang="en-US" altLang="ja-JP" sz="2096" dirty="0"/>
              <a:t>17</a:t>
            </a:r>
            <a:r>
              <a:rPr kumimoji="1" lang="ja-JP" altLang="en-US" sz="2096" dirty="0"/>
              <a:t>ゴールの達成をめざします。</a:t>
            </a:r>
          </a:p>
        </p:txBody>
      </p:sp>
      <p:sp>
        <p:nvSpPr>
          <p:cNvPr id="12" name="テキスト ボックス 11"/>
          <p:cNvSpPr txBox="1"/>
          <p:nvPr/>
        </p:nvSpPr>
        <p:spPr>
          <a:xfrm>
            <a:off x="651704" y="4751674"/>
            <a:ext cx="8794619" cy="1310615"/>
          </a:xfrm>
          <a:prstGeom prst="rect">
            <a:avLst/>
          </a:prstGeom>
          <a:noFill/>
        </p:spPr>
        <p:txBody>
          <a:bodyPr wrap="square" rtlCol="0">
            <a:spAutoFit/>
          </a:bodyPr>
          <a:lstStyle/>
          <a:p>
            <a:pPr>
              <a:lnSpc>
                <a:spcPts val="1905"/>
              </a:lnSpc>
            </a:pPr>
            <a:r>
              <a:rPr kumimoji="1" lang="ja-JP" altLang="en-US" sz="1905" dirty="0"/>
              <a:t>１．かけがえのない“いのち”を大切にし、地域社会や環境に配慮して行動します。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２．</a:t>
            </a:r>
            <a:r>
              <a:rPr kumimoji="1" lang="en-US" altLang="ja-JP" sz="1905" dirty="0"/>
              <a:t>2030</a:t>
            </a:r>
            <a:r>
              <a:rPr kumimoji="1" lang="ja-JP" altLang="en-US" sz="1905" dirty="0"/>
              <a:t>年に住みたい魅力あふれる大阪をイメージし、できることから意識して行動します。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３．人と人との出会い、つながりを大事にしながら、互いに学びあい協力して行動します。</a:t>
            </a:r>
          </a:p>
        </p:txBody>
      </p:sp>
      <p:sp>
        <p:nvSpPr>
          <p:cNvPr id="10" name="正方形/長方形 9"/>
          <p:cNvSpPr/>
          <p:nvPr/>
        </p:nvSpPr>
        <p:spPr>
          <a:xfrm>
            <a:off x="234818" y="638441"/>
            <a:ext cx="9436365" cy="51439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3048" b="1" u="sng" spc="572" dirty="0">
                <a:solidFill>
                  <a:schemeClr val="tx1"/>
                </a:solidFill>
                <a:latin typeface="Meiryo UI" panose="020B0604030504040204" pitchFamily="50" charset="-128"/>
                <a:ea typeface="Meiryo UI" panose="020B0604030504040204" pitchFamily="50" charset="-128"/>
              </a:rPr>
              <a:t>大阪</a:t>
            </a:r>
            <a:r>
              <a:rPr kumimoji="1" lang="en-US" altLang="zh-TW" sz="3048" b="1" u="sng" spc="572" dirty="0">
                <a:solidFill>
                  <a:schemeClr val="tx1"/>
                </a:solidFill>
                <a:latin typeface="Meiryo UI" panose="020B0604030504040204" pitchFamily="50" charset="-128"/>
                <a:ea typeface="Meiryo UI" panose="020B0604030504040204" pitchFamily="50" charset="-128"/>
              </a:rPr>
              <a:t>SDGs</a:t>
            </a:r>
            <a:r>
              <a:rPr kumimoji="1" lang="zh-TW" altLang="en-US" sz="3048" b="1" u="sng" spc="572" dirty="0">
                <a:solidFill>
                  <a:schemeClr val="tx1"/>
                </a:solidFill>
                <a:latin typeface="Meiryo UI" panose="020B0604030504040204" pitchFamily="50" charset="-128"/>
                <a:ea typeface="Meiryo UI" panose="020B0604030504040204" pitchFamily="50" charset="-128"/>
              </a:rPr>
              <a:t>行動憲章</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15" y="589552"/>
            <a:ext cx="612177" cy="61217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50" y="1522171"/>
            <a:ext cx="485199" cy="485199"/>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 y="1522171"/>
            <a:ext cx="485199" cy="485199"/>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660" y="1522171"/>
            <a:ext cx="485199" cy="485199"/>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8715" y="1522171"/>
            <a:ext cx="485199" cy="485199"/>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771" y="1522171"/>
            <a:ext cx="485199" cy="485199"/>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826" y="1522171"/>
            <a:ext cx="485199" cy="485199"/>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881" y="1522171"/>
            <a:ext cx="485199" cy="485199"/>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8936" y="1522171"/>
            <a:ext cx="485199" cy="485199"/>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8992" y="1522171"/>
            <a:ext cx="485199" cy="485199"/>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49047" y="1522171"/>
            <a:ext cx="485199" cy="485199"/>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9102" y="1522171"/>
            <a:ext cx="485199" cy="485199"/>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9157" y="1522171"/>
            <a:ext cx="485199" cy="485199"/>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69213" y="1522171"/>
            <a:ext cx="485199" cy="485199"/>
          </a:xfrm>
          <a:prstGeom prst="rect">
            <a:avLst/>
          </a:prstGeom>
        </p:spPr>
      </p:pic>
      <p:pic>
        <p:nvPicPr>
          <p:cNvPr id="43" name="図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9268" y="1522171"/>
            <a:ext cx="485199" cy="485199"/>
          </a:xfrm>
          <a:prstGeom prst="rect">
            <a:avLst/>
          </a:prstGeom>
        </p:spPr>
      </p:pic>
      <p:pic>
        <p:nvPicPr>
          <p:cNvPr id="44" name="図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323" y="1522171"/>
            <a:ext cx="485199" cy="485199"/>
          </a:xfrm>
          <a:prstGeom prst="rect">
            <a:avLst/>
          </a:prstGeom>
        </p:spPr>
      </p:pic>
      <p:pic>
        <p:nvPicPr>
          <p:cNvPr id="45" name="図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489378" y="1522171"/>
            <a:ext cx="485199" cy="485199"/>
          </a:xfrm>
          <a:prstGeom prst="rect">
            <a:avLst/>
          </a:prstGeom>
        </p:spPr>
      </p:pic>
      <p:pic>
        <p:nvPicPr>
          <p:cNvPr id="46" name="図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29436" y="1522171"/>
            <a:ext cx="485199" cy="485199"/>
          </a:xfrm>
          <a:prstGeom prst="rect">
            <a:avLst/>
          </a:prstGeom>
        </p:spPr>
      </p:pic>
    </p:spTree>
    <p:extLst>
      <p:ext uri="{BB962C8B-B14F-4D97-AF65-F5344CB8AC3E}">
        <p14:creationId xmlns:p14="http://schemas.microsoft.com/office/powerpoint/2010/main" val="872911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979" y="197858"/>
            <a:ext cx="8543925" cy="718845"/>
          </a:xfrm>
        </p:spPr>
        <p:txBody>
          <a:bodyPr>
            <a:normAutofit/>
          </a:bodyPr>
          <a:lstStyle/>
          <a:p>
            <a:r>
              <a:rPr kumimoji="1" lang="ja-JP" altLang="en-US" sz="2400" dirty="0"/>
              <a:t>私のＳＤＧｓ宣言プロジェクト</a:t>
            </a:r>
          </a:p>
        </p:txBody>
      </p:sp>
      <p:sp>
        <p:nvSpPr>
          <p:cNvPr id="31" name="正方形/長方形 30"/>
          <p:cNvSpPr/>
          <p:nvPr/>
        </p:nvSpPr>
        <p:spPr>
          <a:xfrm>
            <a:off x="0" y="1136635"/>
            <a:ext cx="9906053" cy="1512025"/>
          </a:xfrm>
          <a:prstGeom prst="rect">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行動憲章」の趣旨に沿って、皆さんがチャレンジする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達成</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に向けた取組みを</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宣言していただくプロジェクトです。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皆さんの宣言は、大阪府ホームページなどで広く発信し、オール大阪で</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ｓ達成の機運を醸成し</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て</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いきたいと考えています。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多くの方に</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の取組みの輪を広げるためるため、ぜひ皆さんも参加してください。</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5" name="グループ化 4"/>
          <p:cNvGrpSpPr/>
          <p:nvPr/>
        </p:nvGrpSpPr>
        <p:grpSpPr>
          <a:xfrm>
            <a:off x="4276950" y="3533813"/>
            <a:ext cx="2919007" cy="725042"/>
            <a:chOff x="7387792" y="5673813"/>
            <a:chExt cx="4150908" cy="905080"/>
          </a:xfrm>
        </p:grpSpPr>
        <p:sp>
          <p:nvSpPr>
            <p:cNvPr id="6" name="正方形/長方形 5"/>
            <p:cNvSpPr/>
            <p:nvPr/>
          </p:nvSpPr>
          <p:spPr>
            <a:xfrm>
              <a:off x="7387792" y="5673813"/>
              <a:ext cx="4150908" cy="905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UD デジタル 教科書体 NK-B" panose="02020700000000000000" pitchFamily="18" charset="-128"/>
                <a:ea typeface="UD デジタル 教科書体 NK-B" panose="02020700000000000000" pitchFamily="18" charset="-128"/>
              </a:endParaRPr>
            </a:p>
            <a:p>
              <a:pPr algn="ctr"/>
              <a:r>
                <a:rPr kumimoji="1" lang="ja-JP" altLang="en-US" sz="1138" dirty="0">
                  <a:latin typeface="UD デジタル 教科書体 NK-B" panose="02020700000000000000" pitchFamily="18" charset="-128"/>
                  <a:ea typeface="UD デジタル 教科書体 NK-B" panose="02020700000000000000" pitchFamily="18" charset="-128"/>
                </a:rPr>
                <a:t>詳しくは、府</a:t>
              </a:r>
              <a:r>
                <a:rPr kumimoji="1" lang="en-US" altLang="ja-JP" sz="1138" dirty="0">
                  <a:latin typeface="UD デジタル 教科書体 NK-B" panose="02020700000000000000" pitchFamily="18" charset="-128"/>
                  <a:ea typeface="UD デジタル 教科書体 NK-B" panose="02020700000000000000" pitchFamily="18" charset="-128"/>
                </a:rPr>
                <a:t>HP</a:t>
              </a:r>
              <a:r>
                <a:rPr kumimoji="1" lang="ja-JP" altLang="en-US" sz="1138" dirty="0">
                  <a:latin typeface="UD デジタル 教科書体 NK-B" panose="02020700000000000000" pitchFamily="18" charset="-128"/>
                  <a:ea typeface="UD デジタル 教科書体 NK-B" panose="02020700000000000000" pitchFamily="18" charset="-128"/>
                </a:rPr>
                <a:t>をご覧ください</a:t>
              </a:r>
            </a:p>
          </p:txBody>
        </p:sp>
        <p:sp>
          <p:nvSpPr>
            <p:cNvPr id="7" name="正方形/長方形 6"/>
            <p:cNvSpPr/>
            <p:nvPr/>
          </p:nvSpPr>
          <p:spPr>
            <a:xfrm>
              <a:off x="7612656" y="6101568"/>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sz="1463" b="1" dirty="0">
                  <a:solidFill>
                    <a:schemeClr val="tx1"/>
                  </a:solidFill>
                  <a:latin typeface="UD デジタル 教科書体 NK-B" panose="02020700000000000000" pitchFamily="18" charset="-128"/>
                  <a:ea typeface="UD デジタル 教科書体 NK-B" panose="02020700000000000000" pitchFamily="18" charset="-128"/>
                </a:rPr>
                <a:t>大阪府　</a:t>
              </a:r>
              <a:r>
                <a:rPr kumimoji="1" lang="en-US" altLang="ja-JP" sz="1463" b="1" dirty="0">
                  <a:solidFill>
                    <a:schemeClr val="tx1"/>
                  </a:solidFill>
                  <a:latin typeface="UD デジタル 教科書体 NK-B" panose="02020700000000000000" pitchFamily="18" charset="-128"/>
                  <a:ea typeface="UD デジタル 教科書体 NK-B" panose="02020700000000000000" pitchFamily="18" charset="-128"/>
                </a:rPr>
                <a:t>SDGs</a:t>
              </a:r>
              <a:endPar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10957892" y="6077292"/>
              <a:ext cx="418826"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t>🔍</a:t>
              </a:r>
            </a:p>
          </p:txBody>
        </p:sp>
      </p:grpSp>
      <p:sp>
        <p:nvSpPr>
          <p:cNvPr id="9" name="角丸四角形 8"/>
          <p:cNvSpPr/>
          <p:nvPr/>
        </p:nvSpPr>
        <p:spPr>
          <a:xfrm>
            <a:off x="123697" y="299955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対　象</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0" name="角丸四角形 9"/>
          <p:cNvSpPr/>
          <p:nvPr/>
        </p:nvSpPr>
        <p:spPr>
          <a:xfrm>
            <a:off x="123697" y="354149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90051" y="3488886"/>
            <a:ext cx="4037991" cy="707886"/>
          </a:xfrm>
          <a:prstGeom prst="rect">
            <a:avLst/>
          </a:prstGeom>
        </p:spPr>
        <p:txBody>
          <a:bodyPr wrap="square">
            <a:spAutoFit/>
          </a:bodyPr>
          <a:lstStyle/>
          <a:p>
            <a:pPr>
              <a:lnSpc>
                <a:spcPts val="2438"/>
              </a:lnSpc>
              <a:defRPr/>
            </a:pPr>
            <a:r>
              <a:rPr kumimoji="1" lang="ja-JP" altLang="en-US" sz="1625" b="1" dirty="0">
                <a:latin typeface="UD デジタル 教科書体 NK-B" panose="02020700000000000000" pitchFamily="18" charset="-128"/>
                <a:ea typeface="UD デジタル 教科書体 NK-B" panose="02020700000000000000" pitchFamily="18" charset="-128"/>
              </a:rPr>
              <a:t>大阪府ホームページ</a:t>
            </a:r>
            <a:endParaRPr kumimoji="1" lang="en-US" altLang="ja-JP" sz="1625"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大阪府</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SDGs【</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公式</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】Twitter</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21" y="3568831"/>
            <a:ext cx="718892" cy="71889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8855" y="3644979"/>
            <a:ext cx="582612" cy="582612"/>
          </a:xfrm>
          <a:prstGeom prst="rect">
            <a:avLst/>
          </a:prstGeom>
        </p:spPr>
      </p:pic>
      <p:sp>
        <p:nvSpPr>
          <p:cNvPr id="16" name="角丸四角形 15"/>
          <p:cNvSpPr/>
          <p:nvPr/>
        </p:nvSpPr>
        <p:spPr>
          <a:xfrm>
            <a:off x="4276950" y="302695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宣言内容</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 name="正方形/長方形 16"/>
          <p:cNvSpPr/>
          <p:nvPr/>
        </p:nvSpPr>
        <p:spPr>
          <a:xfrm>
            <a:off x="5452495" y="2951452"/>
            <a:ext cx="4453557" cy="400110"/>
          </a:xfrm>
          <a:prstGeom prst="rect">
            <a:avLst/>
          </a:prstGeom>
        </p:spPr>
        <p:txBody>
          <a:bodyPr wrap="square">
            <a:spAutoFit/>
          </a:bodyPr>
          <a:lstStyle/>
          <a:p>
            <a:pPr>
              <a:lnSpc>
                <a:spcPts val="2438"/>
              </a:lnSpc>
              <a:defRPr/>
            </a:pPr>
            <a:r>
              <a:rPr kumimoji="1" lang="en-US" altLang="ja-JP" sz="1625" b="1" dirty="0">
                <a:latin typeface="UD デジタル 教科書体 NK-B" panose="02020700000000000000" pitchFamily="18" charset="-128"/>
                <a:ea typeface="UD デジタル 教科書体 NK-B" panose="02020700000000000000" pitchFamily="18" charset="-128"/>
              </a:rPr>
              <a:t>SDGs</a:t>
            </a:r>
            <a:r>
              <a:rPr kumimoji="1" lang="ja-JP" altLang="en-US" sz="1625" b="1" dirty="0">
                <a:latin typeface="UD デジタル 教科書体 NK-B" panose="02020700000000000000" pitchFamily="18" charset="-128"/>
                <a:ea typeface="UD デジタル 教科書体 NK-B" panose="02020700000000000000" pitchFamily="18" charset="-128"/>
              </a:rPr>
              <a:t>の達成に向けた取組み ＋ </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関連するゴール</a:t>
            </a:r>
            <a:endPar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8" name="正方形/長方形 17"/>
          <p:cNvSpPr/>
          <p:nvPr/>
        </p:nvSpPr>
        <p:spPr>
          <a:xfrm>
            <a:off x="1390050" y="2913460"/>
            <a:ext cx="3978947" cy="5380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169"/>
              </a:lnSpc>
              <a:defRPr/>
            </a:pPr>
            <a:r>
              <a:rPr kumimoji="1" lang="ja-JP" altLang="en-US" sz="1625" b="1" dirty="0">
                <a:solidFill>
                  <a:schemeClr val="tx1"/>
                </a:solidFill>
                <a:latin typeface="UD デジタル 教科書体 NK-B" panose="02020700000000000000" pitchFamily="18" charset="-128"/>
                <a:ea typeface="UD デジタル 教科書体 NK-B" panose="02020700000000000000" pitchFamily="18" charset="-128"/>
              </a:rPr>
              <a:t>府民、府内の企業・団体など</a:t>
            </a:r>
            <a:endParaRPr kumimoji="1" lang="en-US" altLang="ja-JP" sz="1625"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正方形/長方形 18"/>
          <p:cNvSpPr/>
          <p:nvPr/>
        </p:nvSpPr>
        <p:spPr>
          <a:xfrm>
            <a:off x="82347" y="4408369"/>
            <a:ext cx="9742335" cy="176690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75519" y="4294746"/>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UD デジタル 教科書体 NK-B" panose="02020700000000000000" pitchFamily="18" charset="-128"/>
                <a:ea typeface="UD デジタル 教科書体 NK-B" panose="02020700000000000000" pitchFamily="18" charset="-128"/>
              </a:rPr>
              <a:t>取り組み宣言の例</a:t>
            </a:r>
          </a:p>
        </p:txBody>
      </p:sp>
      <p:sp>
        <p:nvSpPr>
          <p:cNvPr id="21" name="角丸四角形 20"/>
          <p:cNvSpPr/>
          <p:nvPr/>
        </p:nvSpPr>
        <p:spPr>
          <a:xfrm>
            <a:off x="841312" y="4644200"/>
            <a:ext cx="2340000" cy="51189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55" y="4644200"/>
            <a:ext cx="610899" cy="610899"/>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1632" y="4652696"/>
            <a:ext cx="607102" cy="607102"/>
          </a:xfrm>
          <a:prstGeom prst="rect">
            <a:avLst/>
          </a:prstGeom>
        </p:spPr>
      </p:pic>
      <p:sp>
        <p:nvSpPr>
          <p:cNvPr id="24" name="角丸四角形 23"/>
          <p:cNvSpPr/>
          <p:nvPr/>
        </p:nvSpPr>
        <p:spPr>
          <a:xfrm>
            <a:off x="7403372" y="4647441"/>
            <a:ext cx="2310750" cy="510681"/>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3871" y="4662812"/>
            <a:ext cx="611325" cy="611325"/>
          </a:xfrm>
          <a:prstGeom prst="rect">
            <a:avLst/>
          </a:prstGeom>
        </p:spPr>
      </p:pic>
      <p:pic>
        <p:nvPicPr>
          <p:cNvPr id="26"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rotWithShape="1">
          <a:blip r:embed="rId9" cstate="print">
            <a:extLst>
              <a:ext uri="{28A0092B-C50C-407E-A947-70E740481C1C}">
                <a14:useLocalDpi xmlns:a14="http://schemas.microsoft.com/office/drawing/2010/main" val="0"/>
              </a:ext>
            </a:extLst>
          </a:blip>
          <a:srcRect b="21060"/>
          <a:stretch/>
        </p:blipFill>
        <p:spPr>
          <a:xfrm>
            <a:off x="7873931" y="5173684"/>
            <a:ext cx="1486784" cy="880940"/>
          </a:xfrm>
          <a:prstGeom prst="rect">
            <a:avLst/>
          </a:prstGeom>
        </p:spPr>
      </p:pic>
      <p:sp>
        <p:nvSpPr>
          <p:cNvPr id="29" name="正方形/長方形 2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4133463" y="4644200"/>
            <a:ext cx="2310750" cy="50733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マイ容器を使う</a:t>
            </a:r>
          </a:p>
        </p:txBody>
      </p:sp>
      <p:pic>
        <p:nvPicPr>
          <p:cNvPr id="32" name="図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33" name="図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34" name="Picture 16" descr="タッパー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93698" y="3265871"/>
            <a:ext cx="1260924" cy="1260924"/>
          </a:xfrm>
          <a:prstGeom prst="rect">
            <a:avLst/>
          </a:prstGeom>
        </p:spPr>
      </p:pic>
      <p:cxnSp>
        <p:nvCxnSpPr>
          <p:cNvPr id="35" name="直線コネクタ 34"/>
          <p:cNvCxnSpPr/>
          <p:nvPr/>
        </p:nvCxnSpPr>
        <p:spPr>
          <a:xfrm>
            <a:off x="-49906" y="916703"/>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75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企業や団体から寄せられた“私の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a:t>
            </a:r>
          </a:p>
        </p:txBody>
      </p:sp>
      <p:pic>
        <p:nvPicPr>
          <p:cNvPr id="14" name="図 13"/>
          <p:cNvPicPr>
            <a:picLocks noChangeAspect="1"/>
          </p:cNvPicPr>
          <p:nvPr/>
        </p:nvPicPr>
        <p:blipFill rotWithShape="1">
          <a:blip r:embed="rId3"/>
          <a:srcRect l="14930" t="19301" r="14998" b="6250"/>
          <a:stretch/>
        </p:blipFill>
        <p:spPr>
          <a:xfrm>
            <a:off x="201686" y="847166"/>
            <a:ext cx="9641543" cy="5759330"/>
          </a:xfrm>
          <a:prstGeom prst="rect">
            <a:avLst/>
          </a:prstGeom>
        </p:spPr>
      </p:pic>
      <p:sp>
        <p:nvSpPr>
          <p:cNvPr id="2" name="楕円 1"/>
          <p:cNvSpPr/>
          <p:nvPr/>
        </p:nvSpPr>
        <p:spPr>
          <a:xfrm>
            <a:off x="443752" y="2743200"/>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065930"/>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0632900"/>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5189" y="2429731"/>
            <a:ext cx="7429500" cy="1292571"/>
          </a:xfrm>
        </p:spPr>
        <p:txBody>
          <a:bodyPr>
            <a:normAutofit/>
          </a:bodyPr>
          <a:lstStyle/>
          <a:p>
            <a:r>
              <a:rPr lang="ja-JP" altLang="en-US" sz="4400" u="sng" dirty="0"/>
              <a:t>ご清聴ありがとうございました。</a:t>
            </a:r>
          </a:p>
        </p:txBody>
      </p:sp>
    </p:spTree>
    <p:extLst>
      <p:ext uri="{BB962C8B-B14F-4D97-AF65-F5344CB8AC3E}">
        <p14:creationId xmlns:p14="http://schemas.microsoft.com/office/powerpoint/2010/main" val="299989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１．</a:t>
            </a:r>
            <a:r>
              <a:rPr kumimoji="1" lang="en-US" altLang="ja-JP" sz="4800" b="1" dirty="0"/>
              <a:t>SDGs</a:t>
            </a:r>
            <a:r>
              <a:rPr kumimoji="1" lang="ja-JP" altLang="en-US" sz="4800" b="1" dirty="0"/>
              <a:t>とは</a:t>
            </a:r>
          </a:p>
        </p:txBody>
      </p:sp>
    </p:spTree>
    <p:extLst>
      <p:ext uri="{BB962C8B-B14F-4D97-AF65-F5344CB8AC3E}">
        <p14:creationId xmlns:p14="http://schemas.microsoft.com/office/powerpoint/2010/main" val="51379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5302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spTree>
    <p:extLst>
      <p:ext uri="{BB962C8B-B14F-4D97-AF65-F5344CB8AC3E}">
        <p14:creationId xmlns:p14="http://schemas.microsoft.com/office/powerpoint/2010/main" val="193743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nvGraphicFramePr>
        <p:xfrm>
          <a:off x="262462" y="742310"/>
          <a:ext cx="4519088" cy="598200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5241033" y="6597352"/>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Tree>
    <p:extLst>
      <p:ext uri="{BB962C8B-B14F-4D97-AF65-F5344CB8AC3E}">
        <p14:creationId xmlns:p14="http://schemas.microsoft.com/office/powerpoint/2010/main" val="183094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２．なぜ</a:t>
            </a:r>
            <a:r>
              <a:rPr kumimoji="1" lang="en-US" altLang="ja-JP" sz="4800" b="1" dirty="0"/>
              <a:t>SDGs</a:t>
            </a:r>
            <a:endParaRPr kumimoji="1" lang="ja-JP" altLang="en-US" sz="4800" b="1" dirty="0"/>
          </a:p>
        </p:txBody>
      </p:sp>
    </p:spTree>
    <p:extLst>
      <p:ext uri="{BB962C8B-B14F-4D97-AF65-F5344CB8AC3E}">
        <p14:creationId xmlns:p14="http://schemas.microsoft.com/office/powerpoint/2010/main" val="119141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Tree>
    <p:extLst>
      <p:ext uri="{BB962C8B-B14F-4D97-AF65-F5344CB8AC3E}">
        <p14:creationId xmlns:p14="http://schemas.microsoft.com/office/powerpoint/2010/main" val="191702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936" y="6506665"/>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Tree>
    <p:extLst>
      <p:ext uri="{BB962C8B-B14F-4D97-AF65-F5344CB8AC3E}">
        <p14:creationId xmlns:p14="http://schemas.microsoft.com/office/powerpoint/2010/main" val="38335157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96C1C0-315B-4D2D-A4B3-42269BABB600}">
  <ds:schemaRefs>
    <ds:schemaRef ds:uri="http://purl.org/dc/dcmitype/"/>
    <ds:schemaRef ds:uri="http://schemas.microsoft.com/office/2006/documentManagement/types"/>
    <ds:schemaRef ds:uri="http://purl.org/dc/terms/"/>
    <ds:schemaRef ds:uri="http://schemas.microsoft.com/office/infopath/2007/PartnerControls"/>
    <ds:schemaRef ds:uri="http://purl.org/dc/elements/1.1/"/>
    <ds:schemaRef ds:uri="http://www.w3.org/XML/1998/namespace"/>
    <ds:schemaRef ds:uri="http://schemas.openxmlformats.org/package/2006/metadata/core-properties"/>
    <ds:schemaRef ds:uri="95b611f9-4c1d-46a1-999d-3a494f2e8c1e"/>
    <ds:schemaRef ds:uri="http://schemas.microsoft.com/office/2006/metadata/properties"/>
  </ds:schemaRefs>
</ds:datastoreItem>
</file>

<file path=customXml/itemProps2.xml><?xml version="1.0" encoding="utf-8"?>
<ds:datastoreItem xmlns:ds="http://schemas.openxmlformats.org/officeDocument/2006/customXml" ds:itemID="{A24408F6-1D41-4B53-9D55-8D703F955259}">
  <ds:schemaRefs>
    <ds:schemaRef ds:uri="http://schemas.microsoft.com/sharepoint/v3/contenttype/forms"/>
  </ds:schemaRefs>
</ds:datastoreItem>
</file>

<file path=customXml/itemProps3.xml><?xml version="1.0" encoding="utf-8"?>
<ds:datastoreItem xmlns:ds="http://schemas.openxmlformats.org/officeDocument/2006/customXml" ds:itemID="{C743EA1D-794F-41EF-BAA5-8DC891C6A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3668</TotalTime>
  <Words>1783</Words>
  <Application>Microsoft Office PowerPoint</Application>
  <PresentationFormat>A4 210 x 297 mm</PresentationFormat>
  <Paragraphs>228</Paragraphs>
  <Slides>24</Slides>
  <Notes>23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Meiryo UI</vt:lpstr>
      <vt:lpstr>ＭＳ Ｐゴシック</vt:lpstr>
      <vt:lpstr>ＭＳ Ｐ明朝</vt:lpstr>
      <vt:lpstr>UD デジタル 教科書体 NK-B</vt:lpstr>
      <vt:lpstr>游ゴシック</vt:lpstr>
      <vt:lpstr>Arial</vt:lpstr>
      <vt:lpstr>Calibri</vt:lpstr>
      <vt:lpstr>Office テーマ</vt:lpstr>
      <vt:lpstr>SDGsと大阪</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PowerPoint プレゼンテーション</vt:lpstr>
      <vt:lpstr>SDGsが達成できなかったら</vt:lpstr>
      <vt:lpstr>目標12：持続可能な消費と生産のパターンを確保する</vt:lpstr>
      <vt:lpstr>SDGsの理念・ポイント</vt:lpstr>
      <vt:lpstr>②経済、社会、環境の統合による課題解決と新しい価値の創造</vt:lpstr>
      <vt:lpstr>③誰一人取り残さない</vt:lpstr>
      <vt:lpstr>④横串の視点</vt:lpstr>
      <vt:lpstr>PowerPoint プレゼンテーション</vt:lpstr>
      <vt:lpstr>2025年日本国際博覧会（大阪・関西万博）</vt:lpstr>
      <vt:lpstr>PowerPoint プレゼンテーション</vt:lpstr>
      <vt:lpstr>PowerPoint プレゼンテーション</vt:lpstr>
      <vt:lpstr>企業・団体の取組み紹介</vt:lpstr>
      <vt:lpstr>PowerPoint プレゼンテーション</vt:lpstr>
      <vt:lpstr>私のＳＤＧｓ宣言プロジェクト</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大阪府</cp:lastModifiedBy>
  <cp:revision>222</cp:revision>
  <cp:lastPrinted>2022-01-04T08:28:19Z</cp:lastPrinted>
  <dcterms:created xsi:type="dcterms:W3CDTF">2019-06-04T04:06:36Z</dcterms:created>
  <dcterms:modified xsi:type="dcterms:W3CDTF">2022-03-28T05:08:33Z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