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80" r:id="rId2"/>
    <p:sldMasterId id="2147483668" r:id="rId3"/>
    <p:sldMasterId id="2147483697" r:id="rId4"/>
  </p:sldMasterIdLst>
  <p:notesMasterIdLst>
    <p:notesMasterId r:id="rId19"/>
  </p:notesMasterIdLst>
  <p:handoutMasterIdLst>
    <p:handoutMasterId r:id="rId20"/>
  </p:handoutMasterIdLst>
  <p:sldIdLst>
    <p:sldId id="564" r:id="rId5"/>
    <p:sldId id="1085" r:id="rId6"/>
    <p:sldId id="1062" r:id="rId7"/>
    <p:sldId id="1084" r:id="rId8"/>
    <p:sldId id="1073" r:id="rId9"/>
    <p:sldId id="1078" r:id="rId10"/>
    <p:sldId id="1080" r:id="rId11"/>
    <p:sldId id="1053" r:id="rId12"/>
    <p:sldId id="1054" r:id="rId13"/>
    <p:sldId id="1094" r:id="rId14"/>
    <p:sldId id="1096" r:id="rId15"/>
    <p:sldId id="1090" r:id="rId16"/>
    <p:sldId id="1092" r:id="rId17"/>
    <p:sldId id="647" r:id="rId1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中　大貴" initials="田中　大貴" lastIdx="1" clrIdx="0">
    <p:extLst>
      <p:ext uri="{19B8F6BF-5375-455C-9EA6-DF929625EA0E}">
        <p15:presenceInfo xmlns:p15="http://schemas.microsoft.com/office/powerpoint/2012/main" userId="S-1-5-21-161959346-1900351369-444732941-210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E1A"/>
    <a:srgbClr val="FF9900"/>
    <a:srgbClr val="00CC00"/>
    <a:srgbClr val="2E75B6"/>
    <a:srgbClr val="CC0099"/>
    <a:srgbClr val="FF66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 autoAdjust="0"/>
    <p:restoredTop sz="94434" autoAdjust="0"/>
  </p:normalViewPr>
  <p:slideViewPr>
    <p:cSldViewPr snapToGrid="0" showGuides="1">
      <p:cViewPr varScale="1">
        <p:scale>
          <a:sx n="86" d="100"/>
          <a:sy n="86" d="100"/>
        </p:scale>
        <p:origin x="1032" y="90"/>
      </p:cViewPr>
      <p:guideLst>
        <p:guide orient="horz" pos="263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66" d="100"/>
          <a:sy n="66" d="100"/>
        </p:scale>
        <p:origin x="3134" y="-17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水谷 祐子" userId="fef26cfa4235db4a" providerId="LiveId" clId="{8A807714-4384-4FDA-B602-B61A093A5A2F}"/>
    <pc:docChg chg="undo custSel modSld">
      <pc:chgData name="水谷 祐子" userId="fef26cfa4235db4a" providerId="LiveId" clId="{8A807714-4384-4FDA-B602-B61A093A5A2F}" dt="2020-08-20T18:38:42.586" v="1288" actId="113"/>
      <pc:docMkLst>
        <pc:docMk/>
      </pc:docMkLst>
      <pc:sldChg chg="modSp mod">
        <pc:chgData name="水谷 祐子" userId="fef26cfa4235db4a" providerId="LiveId" clId="{8A807714-4384-4FDA-B602-B61A093A5A2F}" dt="2020-08-20T18:38:27.184" v="1285" actId="113"/>
        <pc:sldMkLst>
          <pc:docMk/>
          <pc:sldMk cId="2974954153" sldId="1081"/>
        </pc:sldMkLst>
        <pc:spChg chg="mod">
          <ac:chgData name="水谷 祐子" userId="fef26cfa4235db4a" providerId="LiveId" clId="{8A807714-4384-4FDA-B602-B61A093A5A2F}" dt="2020-08-20T18:38:27.184" v="1285" actId="113"/>
          <ac:spMkLst>
            <pc:docMk/>
            <pc:sldMk cId="2974954153" sldId="1081"/>
            <ac:spMk id="79" creationId="{00000000-0000-0000-0000-000000000000}"/>
          </ac:spMkLst>
        </pc:spChg>
      </pc:sldChg>
      <pc:sldChg chg="modSp mod">
        <pc:chgData name="水谷 祐子" userId="fef26cfa4235db4a" providerId="LiveId" clId="{8A807714-4384-4FDA-B602-B61A093A5A2F}" dt="2020-08-20T18:38:33.289" v="1286" actId="113"/>
        <pc:sldMkLst>
          <pc:docMk/>
          <pc:sldMk cId="2809626914" sldId="1090"/>
        </pc:sldMkLst>
        <pc:spChg chg="mod">
          <ac:chgData name="水谷 祐子" userId="fef26cfa4235db4a" providerId="LiveId" clId="{8A807714-4384-4FDA-B602-B61A093A5A2F}" dt="2020-08-20T17:20:58.814" v="9" actId="1076"/>
          <ac:spMkLst>
            <pc:docMk/>
            <pc:sldMk cId="2809626914" sldId="1090"/>
            <ac:spMk id="2" creationId="{00000000-0000-0000-0000-000000000000}"/>
          </ac:spMkLst>
        </pc:spChg>
        <pc:spChg chg="mod">
          <ac:chgData name="水谷 祐子" userId="fef26cfa4235db4a" providerId="LiveId" clId="{8A807714-4384-4FDA-B602-B61A093A5A2F}" dt="2020-08-20T17:21:10.264" v="12" actId="1076"/>
          <ac:spMkLst>
            <pc:docMk/>
            <pc:sldMk cId="2809626914" sldId="1090"/>
            <ac:spMk id="5" creationId="{00000000-0000-0000-0000-000000000000}"/>
          </ac:spMkLst>
        </pc:spChg>
        <pc:spChg chg="mod">
          <ac:chgData name="水谷 祐子" userId="fef26cfa4235db4a" providerId="LiveId" clId="{8A807714-4384-4FDA-B602-B61A093A5A2F}" dt="2020-08-20T17:21:33.290" v="13" actId="1076"/>
          <ac:spMkLst>
            <pc:docMk/>
            <pc:sldMk cId="2809626914" sldId="1090"/>
            <ac:spMk id="6" creationId="{572647D7-3718-4A91-A803-3A240B34C9F5}"/>
          </ac:spMkLst>
        </pc:spChg>
        <pc:spChg chg="mod">
          <ac:chgData name="水谷 祐子" userId="fef26cfa4235db4a" providerId="LiveId" clId="{8A807714-4384-4FDA-B602-B61A093A5A2F}" dt="2020-08-20T17:21:06.281" v="11" actId="1076"/>
          <ac:spMkLst>
            <pc:docMk/>
            <pc:sldMk cId="2809626914" sldId="1090"/>
            <ac:spMk id="30" creationId="{00000000-0000-0000-0000-000000000000}"/>
          </ac:spMkLst>
        </pc:spChg>
        <pc:spChg chg="mod">
          <ac:chgData name="水谷 祐子" userId="fef26cfa4235db4a" providerId="LiveId" clId="{8A807714-4384-4FDA-B602-B61A093A5A2F}" dt="2020-08-20T18:38:33.289" v="1286" actId="113"/>
          <ac:spMkLst>
            <pc:docMk/>
            <pc:sldMk cId="2809626914" sldId="1090"/>
            <ac:spMk id="45" creationId="{00000000-0000-0000-0000-000000000000}"/>
          </ac:spMkLst>
        </pc:spChg>
        <pc:spChg chg="mod">
          <ac:chgData name="水谷 祐子" userId="fef26cfa4235db4a" providerId="LiveId" clId="{8A807714-4384-4FDA-B602-B61A093A5A2F}" dt="2020-08-20T17:18:53.001" v="2" actId="120"/>
          <ac:spMkLst>
            <pc:docMk/>
            <pc:sldMk cId="2809626914" sldId="1090"/>
            <ac:spMk id="50" creationId="{00000000-0000-0000-0000-000000000000}"/>
          </ac:spMkLst>
        </pc:spChg>
        <pc:spChg chg="mod">
          <ac:chgData name="水谷 祐子" userId="fef26cfa4235db4a" providerId="LiveId" clId="{8A807714-4384-4FDA-B602-B61A093A5A2F}" dt="2020-08-20T17:18:58.796" v="4" actId="120"/>
          <ac:spMkLst>
            <pc:docMk/>
            <pc:sldMk cId="2809626914" sldId="1090"/>
            <ac:spMk id="55" creationId="{00000000-0000-0000-0000-000000000000}"/>
          </ac:spMkLst>
        </pc:spChg>
        <pc:spChg chg="mod">
          <ac:chgData name="水谷 祐子" userId="fef26cfa4235db4a" providerId="LiveId" clId="{8A807714-4384-4FDA-B602-B61A093A5A2F}" dt="2020-08-20T17:19:07.060" v="6" actId="120"/>
          <ac:spMkLst>
            <pc:docMk/>
            <pc:sldMk cId="2809626914" sldId="1090"/>
            <ac:spMk id="56" creationId="{00000000-0000-0000-0000-000000000000}"/>
          </ac:spMkLst>
        </pc:spChg>
      </pc:sldChg>
      <pc:sldChg chg="addSp delSp modSp mod">
        <pc:chgData name="水谷 祐子" userId="fef26cfa4235db4a" providerId="LiveId" clId="{8A807714-4384-4FDA-B602-B61A093A5A2F}" dt="2020-08-20T18:37:46.001" v="1283" actId="207"/>
        <pc:sldMkLst>
          <pc:docMk/>
          <pc:sldMk cId="1640922409" sldId="1092"/>
        </pc:sldMkLst>
        <pc:spChg chg="mod">
          <ac:chgData name="水谷 祐子" userId="fef26cfa4235db4a" providerId="LiveId" clId="{8A807714-4384-4FDA-B602-B61A093A5A2F}" dt="2020-08-20T18:08:47.131" v="699"/>
          <ac:spMkLst>
            <pc:docMk/>
            <pc:sldMk cId="1640922409" sldId="1092"/>
            <ac:spMk id="5" creationId="{00000000-0000-0000-0000-000000000000}"/>
          </ac:spMkLst>
        </pc:spChg>
        <pc:spChg chg="add mod">
          <ac:chgData name="水谷 祐子" userId="fef26cfa4235db4a" providerId="LiveId" clId="{8A807714-4384-4FDA-B602-B61A093A5A2F}" dt="2020-08-20T18:19:49.619" v="1007" actId="1076"/>
          <ac:spMkLst>
            <pc:docMk/>
            <pc:sldMk cId="1640922409" sldId="1092"/>
            <ac:spMk id="8" creationId="{57206769-C9E0-4912-992C-59D203B6C1BE}"/>
          </ac:spMkLst>
        </pc:spChg>
        <pc:spChg chg="add mod">
          <ac:chgData name="水谷 祐子" userId="fef26cfa4235db4a" providerId="LiveId" clId="{8A807714-4384-4FDA-B602-B61A093A5A2F}" dt="2020-08-20T18:36:43.874" v="1273" actId="1076"/>
          <ac:spMkLst>
            <pc:docMk/>
            <pc:sldMk cId="1640922409" sldId="1092"/>
            <ac:spMk id="10" creationId="{40DA7BDC-894E-4DE0-B4E2-4254A31AC426}"/>
          </ac:spMkLst>
        </pc:spChg>
        <pc:spChg chg="add del mod">
          <ac:chgData name="水谷 祐子" userId="fef26cfa4235db4a" providerId="LiveId" clId="{8A807714-4384-4FDA-B602-B61A093A5A2F}" dt="2020-08-20T18:36:36.626" v="1269" actId="21"/>
          <ac:spMkLst>
            <pc:docMk/>
            <pc:sldMk cId="1640922409" sldId="1092"/>
            <ac:spMk id="11" creationId="{EA379D5D-EEA1-445F-869A-54B8072B9912}"/>
          </ac:spMkLst>
        </pc:spChg>
        <pc:spChg chg="add mod">
          <ac:chgData name="水谷 祐子" userId="fef26cfa4235db4a" providerId="LiveId" clId="{8A807714-4384-4FDA-B602-B61A093A5A2F}" dt="2020-08-20T18:36:39.335" v="1270" actId="1076"/>
          <ac:spMkLst>
            <pc:docMk/>
            <pc:sldMk cId="1640922409" sldId="1092"/>
            <ac:spMk id="12" creationId="{17B0AA75-7EDC-4547-91FC-CCC0F42EECD7}"/>
          </ac:spMkLst>
        </pc:spChg>
        <pc:spChg chg="add del mod">
          <ac:chgData name="水谷 祐子" userId="fef26cfa4235db4a" providerId="LiveId" clId="{8A807714-4384-4FDA-B602-B61A093A5A2F}" dt="2020-08-20T18:35:20.960" v="1257" actId="21"/>
          <ac:spMkLst>
            <pc:docMk/>
            <pc:sldMk cId="1640922409" sldId="1092"/>
            <ac:spMk id="20" creationId="{EAFD8812-F958-4B6A-80B2-9F8625A1D1C9}"/>
          </ac:spMkLst>
        </pc:spChg>
        <pc:spChg chg="add mod">
          <ac:chgData name="水谷 祐子" userId="fef26cfa4235db4a" providerId="LiveId" clId="{8A807714-4384-4FDA-B602-B61A093A5A2F}" dt="2020-08-20T18:36:20.489" v="1268" actId="1076"/>
          <ac:spMkLst>
            <pc:docMk/>
            <pc:sldMk cId="1640922409" sldId="1092"/>
            <ac:spMk id="22" creationId="{3BA38037-AC26-42D5-8962-133CD51B2FED}"/>
          </ac:spMkLst>
        </pc:spChg>
        <pc:spChg chg="add mod">
          <ac:chgData name="水谷 祐子" userId="fef26cfa4235db4a" providerId="LiveId" clId="{8A807714-4384-4FDA-B602-B61A093A5A2F}" dt="2020-08-20T18:37:03.785" v="1277" actId="1076"/>
          <ac:spMkLst>
            <pc:docMk/>
            <pc:sldMk cId="1640922409" sldId="1092"/>
            <ac:spMk id="23" creationId="{71327BE0-1A97-4368-9AFB-F676B6357910}"/>
          </ac:spMkLst>
        </pc:spChg>
        <pc:spChg chg="add mod">
          <ac:chgData name="水谷 祐子" userId="fef26cfa4235db4a" providerId="LiveId" clId="{8A807714-4384-4FDA-B602-B61A093A5A2F}" dt="2020-08-20T18:36:47.224" v="1274" actId="1076"/>
          <ac:spMkLst>
            <pc:docMk/>
            <pc:sldMk cId="1640922409" sldId="1092"/>
            <ac:spMk id="25" creationId="{05A589FB-2B37-4C92-8430-5CF5573130E8}"/>
          </ac:spMkLst>
        </pc:spChg>
        <pc:spChg chg="add mod ord">
          <ac:chgData name="水谷 祐子" userId="fef26cfa4235db4a" providerId="LiveId" clId="{8A807714-4384-4FDA-B602-B61A093A5A2F}" dt="2020-08-20T18:37:46.001" v="1283" actId="207"/>
          <ac:spMkLst>
            <pc:docMk/>
            <pc:sldMk cId="1640922409" sldId="1092"/>
            <ac:spMk id="29" creationId="{96542B74-37C5-4D52-94CF-7675BB851761}"/>
          </ac:spMkLst>
        </pc:spChg>
        <pc:graphicFrameChg chg="add del mod modGraphic">
          <ac:chgData name="水谷 祐子" userId="fef26cfa4235db4a" providerId="LiveId" clId="{8A807714-4384-4FDA-B602-B61A093A5A2F}" dt="2020-08-20T18:12:20.936" v="702" actId="21"/>
          <ac:graphicFrameMkLst>
            <pc:docMk/>
            <pc:sldMk cId="1640922409" sldId="1092"/>
            <ac:graphicFrameMk id="2" creationId="{36487106-4768-45CF-A75E-B086DDE61E68}"/>
          </ac:graphicFrameMkLst>
        </pc:graphicFrameChg>
        <pc:graphicFrameChg chg="add del">
          <ac:chgData name="水谷 祐子" userId="fef26cfa4235db4a" providerId="LiveId" clId="{8A807714-4384-4FDA-B602-B61A093A5A2F}" dt="2020-08-20T18:12:26.118" v="704" actId="21"/>
          <ac:graphicFrameMkLst>
            <pc:docMk/>
            <pc:sldMk cId="1640922409" sldId="1092"/>
            <ac:graphicFrameMk id="4" creationId="{625B80E5-7359-4FC8-9140-6D96E8D4251E}"/>
          </ac:graphicFrameMkLst>
        </pc:graphicFrameChg>
        <pc:picChg chg="add mod">
          <ac:chgData name="水谷 祐子" userId="fef26cfa4235db4a" providerId="LiveId" clId="{8A807714-4384-4FDA-B602-B61A093A5A2F}" dt="2020-08-20T18:36:41.354" v="1272" actId="1076"/>
          <ac:picMkLst>
            <pc:docMk/>
            <pc:sldMk cId="1640922409" sldId="1092"/>
            <ac:picMk id="14" creationId="{FAE90ACC-4B09-467F-A865-076669C12F36}"/>
          </ac:picMkLst>
        </pc:picChg>
        <pc:picChg chg="add del mod">
          <ac:chgData name="水谷 祐子" userId="fef26cfa4235db4a" providerId="LiveId" clId="{8A807714-4384-4FDA-B602-B61A093A5A2F}" dt="2020-08-20T18:24:25.045" v="1024" actId="21"/>
          <ac:picMkLst>
            <pc:docMk/>
            <pc:sldMk cId="1640922409" sldId="1092"/>
            <ac:picMk id="16" creationId="{236E580A-324C-47A1-AD53-8FF23F65E028}"/>
          </ac:picMkLst>
        </pc:picChg>
        <pc:picChg chg="add mod">
          <ac:chgData name="水谷 祐子" userId="fef26cfa4235db4a" providerId="LiveId" clId="{8A807714-4384-4FDA-B602-B61A093A5A2F}" dt="2020-08-20T18:36:17.562" v="1267" actId="1076"/>
          <ac:picMkLst>
            <pc:docMk/>
            <pc:sldMk cId="1640922409" sldId="1092"/>
            <ac:picMk id="18" creationId="{0BFDF116-263C-4D42-871D-FBEE80541FFD}"/>
          </ac:picMkLst>
        </pc:picChg>
        <pc:picChg chg="add mod">
          <ac:chgData name="水谷 祐子" userId="fef26cfa4235db4a" providerId="LiveId" clId="{8A807714-4384-4FDA-B602-B61A093A5A2F}" dt="2020-08-20T18:36:14.196" v="1266" actId="1076"/>
          <ac:picMkLst>
            <pc:docMk/>
            <pc:sldMk cId="1640922409" sldId="1092"/>
            <ac:picMk id="27" creationId="{3611F769-1BA0-4423-BA5E-6DF71838100E}"/>
          </ac:picMkLst>
        </pc:picChg>
      </pc:sldChg>
      <pc:sldChg chg="modSp mod">
        <pc:chgData name="水谷 祐子" userId="fef26cfa4235db4a" providerId="LiveId" clId="{8A807714-4384-4FDA-B602-B61A093A5A2F}" dt="2020-08-20T17:23:37.386" v="146"/>
        <pc:sldMkLst>
          <pc:docMk/>
          <pc:sldMk cId="2354737648" sldId="1095"/>
        </pc:sldMkLst>
        <pc:spChg chg="mod">
          <ac:chgData name="水谷 祐子" userId="fef26cfa4235db4a" providerId="LiveId" clId="{8A807714-4384-4FDA-B602-B61A093A5A2F}" dt="2020-08-20T17:23:05.909" v="131"/>
          <ac:spMkLst>
            <pc:docMk/>
            <pc:sldMk cId="2354737648" sldId="1095"/>
            <ac:spMk id="5" creationId="{00000000-0000-0000-0000-000000000000}"/>
          </ac:spMkLst>
        </pc:spChg>
        <pc:spChg chg="mod">
          <ac:chgData name="水谷 祐子" userId="fef26cfa4235db4a" providerId="LiveId" clId="{8A807714-4384-4FDA-B602-B61A093A5A2F}" dt="2020-08-20T17:23:37.386" v="146"/>
          <ac:spMkLst>
            <pc:docMk/>
            <pc:sldMk cId="2354737648" sldId="1095"/>
            <ac:spMk id="14" creationId="{00000000-0000-0000-0000-000000000000}"/>
          </ac:spMkLst>
        </pc:spChg>
        <pc:picChg chg="mod">
          <ac:chgData name="水谷 祐子" userId="fef26cfa4235db4a" providerId="LiveId" clId="{8A807714-4384-4FDA-B602-B61A093A5A2F}" dt="2020-08-20T17:21:58.675" v="15" actId="1076"/>
          <ac:picMkLst>
            <pc:docMk/>
            <pc:sldMk cId="2354737648" sldId="1095"/>
            <ac:picMk id="8" creationId="{00000000-0000-0000-0000-000000000000}"/>
          </ac:picMkLst>
        </pc:picChg>
        <pc:picChg chg="mod">
          <ac:chgData name="水谷 祐子" userId="fef26cfa4235db4a" providerId="LiveId" clId="{8A807714-4384-4FDA-B602-B61A093A5A2F}" dt="2020-08-20T17:22:02.174" v="17" actId="1076"/>
          <ac:picMkLst>
            <pc:docMk/>
            <pc:sldMk cId="2354737648" sldId="1095"/>
            <ac:picMk id="13" creationId="{00000000-0000-0000-0000-000000000000}"/>
          </ac:picMkLst>
        </pc:picChg>
      </pc:sldChg>
      <pc:sldChg chg="addSp delSp modSp mod">
        <pc:chgData name="水谷 祐子" userId="fef26cfa4235db4a" providerId="LiveId" clId="{8A807714-4384-4FDA-B602-B61A093A5A2F}" dt="2020-08-20T18:38:18.057" v="1284" actId="113"/>
        <pc:sldMkLst>
          <pc:docMk/>
          <pc:sldMk cId="214407033" sldId="1096"/>
        </pc:sldMkLst>
        <pc:spChg chg="del mod">
          <ac:chgData name="水谷 祐子" userId="fef26cfa4235db4a" providerId="LiveId" clId="{8A807714-4384-4FDA-B602-B61A093A5A2F}" dt="2020-08-20T18:05:31.793" v="640" actId="21"/>
          <ac:spMkLst>
            <pc:docMk/>
            <pc:sldMk cId="214407033" sldId="1096"/>
            <ac:spMk id="2" creationId="{00000000-0000-0000-0000-000000000000}"/>
          </ac:spMkLst>
        </pc:spChg>
        <pc:spChg chg="add mod">
          <ac:chgData name="水谷 祐子" userId="fef26cfa4235db4a" providerId="LiveId" clId="{8A807714-4384-4FDA-B602-B61A093A5A2F}" dt="2020-08-20T18:05:54.038" v="667"/>
          <ac:spMkLst>
            <pc:docMk/>
            <pc:sldMk cId="214407033" sldId="1096"/>
            <ac:spMk id="6" creationId="{5E6F26E5-D9D4-4AFC-8158-2302A29F761B}"/>
          </ac:spMkLst>
        </pc:spChg>
        <pc:spChg chg="add mod ord">
          <ac:chgData name="水谷 祐子" userId="fef26cfa4235db4a" providerId="LiveId" clId="{8A807714-4384-4FDA-B602-B61A093A5A2F}" dt="2020-08-20T17:48:42.257" v="481" actId="207"/>
          <ac:spMkLst>
            <pc:docMk/>
            <pc:sldMk cId="214407033" sldId="1096"/>
            <ac:spMk id="15" creationId="{70A5DF08-B98F-475F-9473-F46C29454301}"/>
          </ac:spMkLst>
        </pc:spChg>
        <pc:spChg chg="add del">
          <ac:chgData name="水谷 祐子" userId="fef26cfa4235db4a" providerId="LiveId" clId="{8A807714-4384-4FDA-B602-B61A093A5A2F}" dt="2020-08-20T17:55:16.571" v="499" actId="22"/>
          <ac:spMkLst>
            <pc:docMk/>
            <pc:sldMk cId="214407033" sldId="1096"/>
            <ac:spMk id="21" creationId="{20281C15-02D3-4D58-97F0-AEB9A5DC8666}"/>
          </ac:spMkLst>
        </pc:spChg>
        <pc:spChg chg="add mod">
          <ac:chgData name="水谷 祐子" userId="fef26cfa4235db4a" providerId="LiveId" clId="{8A807714-4384-4FDA-B602-B61A093A5A2F}" dt="2020-08-20T18:06:09.394" v="670" actId="1076"/>
          <ac:spMkLst>
            <pc:docMk/>
            <pc:sldMk cId="214407033" sldId="1096"/>
            <ac:spMk id="22" creationId="{CB92FEC4-D789-41A5-AE79-369908765219}"/>
          </ac:spMkLst>
        </pc:spChg>
        <pc:spChg chg="add mod">
          <ac:chgData name="水谷 祐子" userId="fef26cfa4235db4a" providerId="LiveId" clId="{8A807714-4384-4FDA-B602-B61A093A5A2F}" dt="2020-08-20T18:01:34.941" v="566" actId="1076"/>
          <ac:spMkLst>
            <pc:docMk/>
            <pc:sldMk cId="214407033" sldId="1096"/>
            <ac:spMk id="23" creationId="{69E007FF-8B12-4881-9191-4979393A3099}"/>
          </ac:spMkLst>
        </pc:spChg>
        <pc:spChg chg="add mod">
          <ac:chgData name="水谷 祐子" userId="fef26cfa4235db4a" providerId="LiveId" clId="{8A807714-4384-4FDA-B602-B61A093A5A2F}" dt="2020-08-20T18:38:18.057" v="1284" actId="113"/>
          <ac:spMkLst>
            <pc:docMk/>
            <pc:sldMk cId="214407033" sldId="1096"/>
            <ac:spMk id="26" creationId="{6F7C3003-8B62-498F-A7AF-F0F0483D5C0B}"/>
          </ac:spMkLst>
        </pc:spChg>
        <pc:graphicFrameChg chg="add del mod modGraphic">
          <ac:chgData name="水谷 祐子" userId="fef26cfa4235db4a" providerId="LiveId" clId="{8A807714-4384-4FDA-B602-B61A093A5A2F}" dt="2020-08-20T17:39:47.063" v="272" actId="1032"/>
          <ac:graphicFrameMkLst>
            <pc:docMk/>
            <pc:sldMk cId="214407033" sldId="1096"/>
            <ac:graphicFrameMk id="9" creationId="{C0548498-5CE8-43C0-A37B-6178EE39904E}"/>
          </ac:graphicFrameMkLst>
        </pc:graphicFrameChg>
        <pc:graphicFrameChg chg="add del mod modGraphic">
          <ac:chgData name="水谷 祐子" userId="fef26cfa4235db4a" providerId="LiveId" clId="{8A807714-4384-4FDA-B602-B61A093A5A2F}" dt="2020-08-20T17:41:42.099" v="350" actId="21"/>
          <ac:graphicFrameMkLst>
            <pc:docMk/>
            <pc:sldMk cId="214407033" sldId="1096"/>
            <ac:graphicFrameMk id="10" creationId="{07B6C716-62DD-4F45-A838-4E5EEB3D29EC}"/>
          </ac:graphicFrameMkLst>
        </pc:graphicFrameChg>
        <pc:graphicFrameChg chg="add mod modGraphic">
          <ac:chgData name="水谷 祐子" userId="fef26cfa4235db4a" providerId="LiveId" clId="{8A807714-4384-4FDA-B602-B61A093A5A2F}" dt="2020-08-20T17:48:27.620" v="480"/>
          <ac:graphicFrameMkLst>
            <pc:docMk/>
            <pc:sldMk cId="214407033" sldId="1096"/>
            <ac:graphicFrameMk id="11" creationId="{C099D666-6A49-470A-85A8-9AC4E28EC83D}"/>
          </ac:graphicFrameMkLst>
        </pc:graphicFrameChg>
        <pc:picChg chg="add mod">
          <ac:chgData name="水谷 祐子" userId="fef26cfa4235db4a" providerId="LiveId" clId="{8A807714-4384-4FDA-B602-B61A093A5A2F}" dt="2020-08-20T17:48:48.084" v="482" actId="1076"/>
          <ac:picMkLst>
            <pc:docMk/>
            <pc:sldMk cId="214407033" sldId="1096"/>
            <ac:picMk id="13" creationId="{C5D6F18E-E003-457A-A83A-FD0EC696A9EF}"/>
          </ac:picMkLst>
        </pc:picChg>
        <pc:picChg chg="add mod">
          <ac:chgData name="水谷 祐子" userId="fef26cfa4235db4a" providerId="LiveId" clId="{8A807714-4384-4FDA-B602-B61A093A5A2F}" dt="2020-08-20T18:01:40.033" v="567" actId="1076"/>
          <ac:picMkLst>
            <pc:docMk/>
            <pc:sldMk cId="214407033" sldId="1096"/>
            <ac:picMk id="17" creationId="{FC4B7BC0-48AC-4971-B8FE-0F48BD9AFCD2}"/>
          </ac:picMkLst>
        </pc:picChg>
        <pc:picChg chg="add del mod">
          <ac:chgData name="水谷 祐子" userId="fef26cfa4235db4a" providerId="LiveId" clId="{8A807714-4384-4FDA-B602-B61A093A5A2F}" dt="2020-08-20T18:24:30.577" v="1025" actId="478"/>
          <ac:picMkLst>
            <pc:docMk/>
            <pc:sldMk cId="214407033" sldId="1096"/>
            <ac:picMk id="19" creationId="{04BD6441-5018-481D-981D-56A73CD5F996}"/>
          </ac:picMkLst>
        </pc:picChg>
        <pc:picChg chg="add mod">
          <ac:chgData name="水谷 祐子" userId="fef26cfa4235db4a" providerId="LiveId" clId="{8A807714-4384-4FDA-B602-B61A093A5A2F}" dt="2020-08-20T18:24:40.781" v="1029" actId="1076"/>
          <ac:picMkLst>
            <pc:docMk/>
            <pc:sldMk cId="214407033" sldId="1096"/>
            <ac:picMk id="25" creationId="{A9EDE154-032C-49FE-A332-6C84F1804198}"/>
          </ac:picMkLst>
        </pc:picChg>
        <pc:picChg chg="add mod">
          <ac:chgData name="水谷 祐子" userId="fef26cfa4235db4a" providerId="LiveId" clId="{8A807714-4384-4FDA-B602-B61A093A5A2F}" dt="2020-08-20T17:59:51.793" v="535" actId="1076"/>
          <ac:picMkLst>
            <pc:docMk/>
            <pc:sldMk cId="214407033" sldId="1096"/>
            <ac:picMk id="2050" creationId="{A4BABB88-E156-4824-B8A1-5A243A8DC580}"/>
          </ac:picMkLst>
        </pc:picChg>
      </pc:sldChg>
      <pc:sldChg chg="modSp mod">
        <pc:chgData name="水谷 祐子" userId="fef26cfa4235db4a" providerId="LiveId" clId="{8A807714-4384-4FDA-B602-B61A093A5A2F}" dt="2020-08-20T18:38:42.586" v="1288" actId="113"/>
        <pc:sldMkLst>
          <pc:docMk/>
          <pc:sldMk cId="1444885239" sldId="1097"/>
        </pc:sldMkLst>
        <pc:spChg chg="mod">
          <ac:chgData name="水谷 祐子" userId="fef26cfa4235db4a" providerId="LiveId" clId="{8A807714-4384-4FDA-B602-B61A093A5A2F}" dt="2020-08-20T18:38:42.586" v="1288" actId="113"/>
          <ac:spMkLst>
            <pc:docMk/>
            <pc:sldMk cId="1444885239" sldId="1097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認知度の推移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SDGs認知度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yyyy"年"m"月"</c:formatCode>
                <c:ptCount val="4"/>
                <c:pt idx="0">
                  <c:v>43405</c:v>
                </c:pt>
                <c:pt idx="1">
                  <c:v>43525</c:v>
                </c:pt>
                <c:pt idx="2">
                  <c:v>43770</c:v>
                </c:pt>
                <c:pt idx="3">
                  <c:v>43891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25</c:v>
                </c:pt>
                <c:pt idx="3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44-473D-9560-A765D2844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106832"/>
        <c:axId val="1348115568"/>
      </c:lineChart>
      <c:dateAx>
        <c:axId val="1348106832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48115568"/>
        <c:crosses val="autoZero"/>
        <c:auto val="1"/>
        <c:lblOffset val="100"/>
        <c:baseTimeUnit val="months"/>
        <c:majorUnit val="4"/>
        <c:majorTimeUnit val="months"/>
      </c:dateAx>
      <c:valAx>
        <c:axId val="134811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4810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37886129618412"/>
          <c:y val="0.90635403495199618"/>
          <c:w val="0.19616535433070867"/>
          <c:h val="5.903058305340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69711897769249"/>
          <c:y val="7.9675723475753774E-2"/>
          <c:w val="0.66767657234730171"/>
          <c:h val="0.891417703420972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元データ!$B$2</c:f>
              <c:strCache>
                <c:ptCount val="1"/>
                <c:pt idx="0">
                  <c:v>全体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元データ!$A$3:$A$19</c:f>
              <c:strCache>
                <c:ptCount val="17"/>
                <c:pt idx="0">
                  <c:v>ゴール３</c:v>
                </c:pt>
                <c:pt idx="1">
                  <c:v>ゴール１１</c:v>
                </c:pt>
                <c:pt idx="2">
                  <c:v>ゴール１</c:v>
                </c:pt>
                <c:pt idx="3">
                  <c:v>ゴール４</c:v>
                </c:pt>
                <c:pt idx="4">
                  <c:v>ゴール８</c:v>
                </c:pt>
                <c:pt idx="5">
                  <c:v>ゴール１３</c:v>
                </c:pt>
                <c:pt idx="6">
                  <c:v>ゴール１６</c:v>
                </c:pt>
                <c:pt idx="7">
                  <c:v>ゴール６</c:v>
                </c:pt>
                <c:pt idx="8">
                  <c:v>ゴール７</c:v>
                </c:pt>
                <c:pt idx="9">
                  <c:v>ゴール９</c:v>
                </c:pt>
                <c:pt idx="10">
                  <c:v>ゴール１４</c:v>
                </c:pt>
                <c:pt idx="11">
                  <c:v>ゴール１０</c:v>
                </c:pt>
                <c:pt idx="12">
                  <c:v>ゴール１２</c:v>
                </c:pt>
                <c:pt idx="13">
                  <c:v>ゴール２</c:v>
                </c:pt>
                <c:pt idx="14">
                  <c:v>ゴール１５</c:v>
                </c:pt>
                <c:pt idx="15">
                  <c:v>ゴール５</c:v>
                </c:pt>
                <c:pt idx="16">
                  <c:v>ゴール１７</c:v>
                </c:pt>
              </c:strCache>
            </c:strRef>
          </c:cat>
          <c:val>
            <c:numRef>
              <c:f>元データ!$B$3:$B$19</c:f>
              <c:numCache>
                <c:formatCode>0.0</c:formatCode>
                <c:ptCount val="17"/>
                <c:pt idx="0">
                  <c:v>49.9</c:v>
                </c:pt>
                <c:pt idx="1">
                  <c:v>43.1</c:v>
                </c:pt>
                <c:pt idx="2">
                  <c:v>37.799999999999997</c:v>
                </c:pt>
                <c:pt idx="3">
                  <c:v>37.299999999999997</c:v>
                </c:pt>
                <c:pt idx="4">
                  <c:v>33.6</c:v>
                </c:pt>
                <c:pt idx="5">
                  <c:v>27.8</c:v>
                </c:pt>
                <c:pt idx="6">
                  <c:v>27.5</c:v>
                </c:pt>
                <c:pt idx="7">
                  <c:v>27.1</c:v>
                </c:pt>
                <c:pt idx="8">
                  <c:v>26.8</c:v>
                </c:pt>
                <c:pt idx="9">
                  <c:v>23.6</c:v>
                </c:pt>
                <c:pt idx="10">
                  <c:v>23.4</c:v>
                </c:pt>
                <c:pt idx="11">
                  <c:v>22.3</c:v>
                </c:pt>
                <c:pt idx="12">
                  <c:v>20.6</c:v>
                </c:pt>
                <c:pt idx="13">
                  <c:v>20.399999999999999</c:v>
                </c:pt>
                <c:pt idx="14">
                  <c:v>20.399999999999999</c:v>
                </c:pt>
                <c:pt idx="15">
                  <c:v>18.5</c:v>
                </c:pt>
                <c:pt idx="16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E-441E-A767-82EEA2008C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50668255"/>
        <c:axId val="1550660767"/>
      </c:barChart>
      <c:catAx>
        <c:axId val="15506682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50660767"/>
        <c:crosses val="autoZero"/>
        <c:auto val="1"/>
        <c:lblAlgn val="ctr"/>
        <c:lblOffset val="100"/>
        <c:noMultiLvlLbl val="0"/>
      </c:catAx>
      <c:valAx>
        <c:axId val="1550660767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5066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0381165396454"/>
          <c:y val="6.3163881494213675E-2"/>
          <c:w val="0.70511782638588416"/>
          <c:h val="0.91375835837678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ゴールグラフ!$B$9</c:f>
              <c:strCache>
                <c:ptCount val="1"/>
                <c:pt idx="0">
                  <c:v>企業等に属する人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ゴールグラフ!$C$8:$S$8</c:f>
              <c:strCache>
                <c:ptCount val="17"/>
                <c:pt idx="0">
                  <c:v>ゴール３</c:v>
                </c:pt>
                <c:pt idx="1">
                  <c:v>ゴール４</c:v>
                </c:pt>
                <c:pt idx="2">
                  <c:v>ゴール１１</c:v>
                </c:pt>
                <c:pt idx="3">
                  <c:v>ゴール８</c:v>
                </c:pt>
                <c:pt idx="4">
                  <c:v>ゴール１３</c:v>
                </c:pt>
                <c:pt idx="5">
                  <c:v>ゴール１</c:v>
                </c:pt>
                <c:pt idx="6">
                  <c:v>ゴール１２</c:v>
                </c:pt>
                <c:pt idx="7">
                  <c:v>ゴール１７</c:v>
                </c:pt>
                <c:pt idx="8">
                  <c:v>ゴール９</c:v>
                </c:pt>
                <c:pt idx="9">
                  <c:v>ゴール７</c:v>
                </c:pt>
                <c:pt idx="10">
                  <c:v>ゴール１４</c:v>
                </c:pt>
                <c:pt idx="11">
                  <c:v>ゴール５</c:v>
                </c:pt>
                <c:pt idx="12">
                  <c:v>ゴール１６</c:v>
                </c:pt>
                <c:pt idx="13">
                  <c:v>ゴール１０</c:v>
                </c:pt>
                <c:pt idx="14">
                  <c:v>ゴール１５</c:v>
                </c:pt>
                <c:pt idx="15">
                  <c:v>ゴール２</c:v>
                </c:pt>
                <c:pt idx="16">
                  <c:v>ゴール６</c:v>
                </c:pt>
              </c:strCache>
            </c:strRef>
          </c:cat>
          <c:val>
            <c:numRef>
              <c:f>ゴールグラフ!$C$9:$S$9</c:f>
              <c:numCache>
                <c:formatCode>0.0</c:formatCode>
                <c:ptCount val="17"/>
                <c:pt idx="0">
                  <c:v>56.296296296296298</c:v>
                </c:pt>
                <c:pt idx="1">
                  <c:v>54.814814814814817</c:v>
                </c:pt>
                <c:pt idx="2">
                  <c:v>54.074074074074076</c:v>
                </c:pt>
                <c:pt idx="3">
                  <c:v>51.851851851851848</c:v>
                </c:pt>
                <c:pt idx="4">
                  <c:v>46.666666666666664</c:v>
                </c:pt>
                <c:pt idx="5">
                  <c:v>44.444444444444443</c:v>
                </c:pt>
                <c:pt idx="6">
                  <c:v>42.962962962962962</c:v>
                </c:pt>
                <c:pt idx="7">
                  <c:v>42.962962962962962</c:v>
                </c:pt>
                <c:pt idx="8">
                  <c:v>42.222222222222221</c:v>
                </c:pt>
                <c:pt idx="9">
                  <c:v>41.481481481481481</c:v>
                </c:pt>
                <c:pt idx="10">
                  <c:v>38.518518518518519</c:v>
                </c:pt>
                <c:pt idx="11">
                  <c:v>36.296296296296298</c:v>
                </c:pt>
                <c:pt idx="12">
                  <c:v>32.592592592592595</c:v>
                </c:pt>
                <c:pt idx="13">
                  <c:v>29.629629629629626</c:v>
                </c:pt>
                <c:pt idx="14">
                  <c:v>27.407407407407408</c:v>
                </c:pt>
                <c:pt idx="15">
                  <c:v>20.74074074074074</c:v>
                </c:pt>
                <c:pt idx="16">
                  <c:v>17.777777777777779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7-4D1C-9E55-2A6862732F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42148944"/>
        <c:axId val="1842141040"/>
      </c:barChart>
      <c:catAx>
        <c:axId val="1842148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2141040"/>
        <c:crosses val="autoZero"/>
        <c:auto val="1"/>
        <c:lblAlgn val="ctr"/>
        <c:lblOffset val="100"/>
        <c:noMultiLvlLbl val="0"/>
      </c:catAx>
      <c:valAx>
        <c:axId val="184214104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214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61BD6-C783-4956-9349-423EB3D87F8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3D47296-8EDB-4ED0-96AD-A44C4C38557B}">
      <dgm:prSet phldrT="[テキスト]" custT="1"/>
      <dgm:spPr/>
      <dgm:t>
        <a:bodyPr/>
        <a:lstStyle/>
        <a:p>
          <a:r>
            <a: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rPr>
            <a:t>大阪府</a:t>
          </a:r>
        </a:p>
      </dgm:t>
    </dgm:pt>
    <dgm:pt modelId="{C3E19CF8-27ED-4C68-AB4F-06F74F219633}" type="parTrans" cxnId="{A617B430-F552-405A-B0EF-90AEE8C690A8}">
      <dgm:prSet/>
      <dgm:spPr/>
      <dgm:t>
        <a:bodyPr/>
        <a:lstStyle/>
        <a:p>
          <a:endParaRPr kumimoji="1" lang="ja-JP" altLang="en-US"/>
        </a:p>
      </dgm:t>
    </dgm:pt>
    <dgm:pt modelId="{FD57DC43-E731-43DC-A45D-D86B96D895DC}" type="sibTrans" cxnId="{A617B430-F552-405A-B0EF-90AEE8C690A8}">
      <dgm:prSet/>
      <dgm:spPr/>
      <dgm:t>
        <a:bodyPr/>
        <a:lstStyle/>
        <a:p>
          <a:endParaRPr kumimoji="1" lang="ja-JP" altLang="en-US"/>
        </a:p>
      </dgm:t>
    </dgm:pt>
    <dgm:pt modelId="{0F1BF165-2DB0-47FF-9A19-D4B8357083B9}">
      <dgm:prSet phldrT="[テキスト]" custT="1"/>
      <dgm:spPr/>
      <dgm:t>
        <a:bodyPr/>
        <a:lstStyle/>
        <a:p>
          <a:r>
            <a: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rPr>
            <a:t>経済界</a:t>
          </a:r>
        </a:p>
      </dgm:t>
    </dgm:pt>
    <dgm:pt modelId="{AA60B392-38D4-48D6-9162-3F8845A9BCBB}" type="parTrans" cxnId="{75E944F6-5FE6-434A-8F21-64A359B78477}">
      <dgm:prSet/>
      <dgm:spPr/>
      <dgm:t>
        <a:bodyPr/>
        <a:lstStyle/>
        <a:p>
          <a:endParaRPr kumimoji="1" lang="ja-JP" altLang="en-US"/>
        </a:p>
      </dgm:t>
    </dgm:pt>
    <dgm:pt modelId="{508EC210-34B1-4EF2-A417-CD2FA53828CA}" type="sibTrans" cxnId="{75E944F6-5FE6-434A-8F21-64A359B78477}">
      <dgm:prSet/>
      <dgm:spPr/>
      <dgm:t>
        <a:bodyPr/>
        <a:lstStyle/>
        <a:p>
          <a:endParaRPr kumimoji="1" lang="ja-JP" altLang="en-US"/>
        </a:p>
      </dgm:t>
    </dgm:pt>
    <dgm:pt modelId="{E36AAE5F-0AE1-4CA1-9BAE-E061AD375B48}">
      <dgm:prSet phldrT="[テキスト]" custT="1"/>
      <dgm:spPr/>
      <dgm:t>
        <a:bodyPr/>
        <a:lstStyle/>
        <a:p>
          <a:r>
            <a: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rPr>
            <a:t>金融機関</a:t>
          </a:r>
        </a:p>
      </dgm:t>
    </dgm:pt>
    <dgm:pt modelId="{39E19A36-0586-4164-B868-62BBC56C6876}" type="parTrans" cxnId="{DF283BDF-80BD-42C9-86C4-E71492EA4A2A}">
      <dgm:prSet/>
      <dgm:spPr/>
      <dgm:t>
        <a:bodyPr/>
        <a:lstStyle/>
        <a:p>
          <a:endParaRPr kumimoji="1" lang="ja-JP" altLang="en-US"/>
        </a:p>
      </dgm:t>
    </dgm:pt>
    <dgm:pt modelId="{CBB70B2A-D695-4A23-B3E1-4FDDC818714D}" type="sibTrans" cxnId="{DF283BDF-80BD-42C9-86C4-E71492EA4A2A}">
      <dgm:prSet/>
      <dgm:spPr/>
      <dgm:t>
        <a:bodyPr/>
        <a:lstStyle/>
        <a:p>
          <a:endParaRPr kumimoji="1" lang="ja-JP" altLang="en-US"/>
        </a:p>
      </dgm:t>
    </dgm:pt>
    <dgm:pt modelId="{BC5CAEB8-54EC-4ED4-954F-BD0A4091BB0E}">
      <dgm:prSet phldrT="[テキスト]" custT="1"/>
      <dgm:spPr/>
      <dgm:t>
        <a:bodyPr/>
        <a:lstStyle/>
        <a:p>
          <a:r>
            <a: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rPr>
            <a:t>府内市町村</a:t>
          </a:r>
        </a:p>
      </dgm:t>
    </dgm:pt>
    <dgm:pt modelId="{68EAF92C-3E62-4A7A-8F2E-71B0DA210EE8}" type="parTrans" cxnId="{3BF2FE96-2425-4C63-823E-FB1D341AA126}">
      <dgm:prSet/>
      <dgm:spPr/>
      <dgm:t>
        <a:bodyPr/>
        <a:lstStyle/>
        <a:p>
          <a:endParaRPr kumimoji="1" lang="ja-JP" altLang="en-US"/>
        </a:p>
      </dgm:t>
    </dgm:pt>
    <dgm:pt modelId="{9AB27EDE-9E6B-4A2A-B0EC-EBF7F6419DB8}" type="sibTrans" cxnId="{3BF2FE96-2425-4C63-823E-FB1D341AA126}">
      <dgm:prSet/>
      <dgm:spPr/>
      <dgm:t>
        <a:bodyPr/>
        <a:lstStyle/>
        <a:p>
          <a:endParaRPr kumimoji="1" lang="ja-JP" altLang="en-US"/>
        </a:p>
      </dgm:t>
    </dgm:pt>
    <dgm:pt modelId="{3499D342-A3D4-496A-85AD-ADBEC5016346}">
      <dgm:prSet phldrT="[テキスト]" custT="1"/>
      <dgm:spPr/>
      <dgm:t>
        <a:bodyPr/>
        <a:lstStyle/>
        <a:p>
          <a:r>
            <a: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rPr>
            <a:t>国機関</a:t>
          </a:r>
        </a:p>
      </dgm:t>
    </dgm:pt>
    <dgm:pt modelId="{CDD13E85-7ACB-41D3-AF75-B0EE660FDBEA}" type="parTrans" cxnId="{2BF65EF2-E6F2-4480-8EE6-E02B24FECE6D}">
      <dgm:prSet/>
      <dgm:spPr/>
      <dgm:t>
        <a:bodyPr/>
        <a:lstStyle/>
        <a:p>
          <a:endParaRPr kumimoji="1" lang="ja-JP" altLang="en-US"/>
        </a:p>
      </dgm:t>
    </dgm:pt>
    <dgm:pt modelId="{CA25ABED-3120-4FBA-92E4-E98EFCA67388}" type="sibTrans" cxnId="{2BF65EF2-E6F2-4480-8EE6-E02B24FECE6D}">
      <dgm:prSet/>
      <dgm:spPr/>
      <dgm:t>
        <a:bodyPr/>
        <a:lstStyle/>
        <a:p>
          <a:endParaRPr kumimoji="1" lang="ja-JP" altLang="en-US"/>
        </a:p>
      </dgm:t>
    </dgm:pt>
    <dgm:pt modelId="{FBCD494F-BB62-4CF8-8CA2-F31E36FA1498}" type="pres">
      <dgm:prSet presAssocID="{D8D61BD6-C783-4956-9349-423EB3D87F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7499E4A-6500-4E82-B86E-5064DAA6F477}" type="pres">
      <dgm:prSet presAssocID="{13D47296-8EDB-4ED0-96AD-A44C4C3855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EF3229-2896-4126-9B2B-E70C4F2A46D7}" type="pres">
      <dgm:prSet presAssocID="{13D47296-8EDB-4ED0-96AD-A44C4C38557B}" presName="spNode" presStyleCnt="0"/>
      <dgm:spPr/>
    </dgm:pt>
    <dgm:pt modelId="{2B40059C-0E0D-4401-B25C-326F32ADBA13}" type="pres">
      <dgm:prSet presAssocID="{FD57DC43-E731-43DC-A45D-D86B96D895DC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44A83333-961E-43D9-B66E-8A7A00F783D9}" type="pres">
      <dgm:prSet presAssocID="{0F1BF165-2DB0-47FF-9A19-D4B8357083B9}" presName="node" presStyleLbl="node1" presStyleIdx="1" presStyleCnt="5" custRadScaleRad="100083" custRadScaleInc="856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C23438-8EB9-4E37-9A4E-4A1E9BB69EE9}" type="pres">
      <dgm:prSet presAssocID="{0F1BF165-2DB0-47FF-9A19-D4B8357083B9}" presName="spNode" presStyleCnt="0"/>
      <dgm:spPr/>
    </dgm:pt>
    <dgm:pt modelId="{B323A6E9-0ECB-453F-8060-5EFC9775A3EF}" type="pres">
      <dgm:prSet presAssocID="{508EC210-34B1-4EF2-A417-CD2FA53828CA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0A163C5B-034D-4A43-B352-1ADEEC97B038}" type="pres">
      <dgm:prSet presAssocID="{E36AAE5F-0AE1-4CA1-9BAE-E061AD375B48}" presName="node" presStyleLbl="node1" presStyleIdx="2" presStyleCnt="5" custScaleX="134658" custScaleY="980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7FC4084-DB20-47EC-B06D-A3F0A7600A87}" type="pres">
      <dgm:prSet presAssocID="{E36AAE5F-0AE1-4CA1-9BAE-E061AD375B48}" presName="spNode" presStyleCnt="0"/>
      <dgm:spPr/>
    </dgm:pt>
    <dgm:pt modelId="{3A808047-EC63-40D6-BFFC-7B5AA3872599}" type="pres">
      <dgm:prSet presAssocID="{CBB70B2A-D695-4A23-B3E1-4FDDC818714D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A0D09112-12EA-46A9-9FF5-2218AB1C2456}" type="pres">
      <dgm:prSet presAssocID="{BC5CAEB8-54EC-4ED4-954F-BD0A4091BB0E}" presName="node" presStyleLbl="node1" presStyleIdx="3" presStyleCnt="5" custScaleX="14891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FD6F5E-5BCF-481E-96AA-2DDAACBCD5F9}" type="pres">
      <dgm:prSet presAssocID="{BC5CAEB8-54EC-4ED4-954F-BD0A4091BB0E}" presName="spNode" presStyleCnt="0"/>
      <dgm:spPr/>
    </dgm:pt>
    <dgm:pt modelId="{544746DA-0340-45AC-AED1-144545D14D1D}" type="pres">
      <dgm:prSet presAssocID="{9AB27EDE-9E6B-4A2A-B0EC-EBF7F6419DB8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927CD779-6E43-4EA9-9760-7672B186A56C}" type="pres">
      <dgm:prSet presAssocID="{3499D342-A3D4-496A-85AD-ADBEC5016346}" presName="node" presStyleLbl="node1" presStyleIdx="4" presStyleCnt="5" custRadScaleRad="105736" custRadScaleInc="-1220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BEC04A-EFE3-45ED-A179-E476780E1B4C}" type="pres">
      <dgm:prSet presAssocID="{3499D342-A3D4-496A-85AD-ADBEC5016346}" presName="spNode" presStyleCnt="0"/>
      <dgm:spPr/>
    </dgm:pt>
    <dgm:pt modelId="{AEE01081-247B-4804-BC0E-3368EA8F47CD}" type="pres">
      <dgm:prSet presAssocID="{CA25ABED-3120-4FBA-92E4-E98EFCA67388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A617B430-F552-405A-B0EF-90AEE8C690A8}" srcId="{D8D61BD6-C783-4956-9349-423EB3D87F84}" destId="{13D47296-8EDB-4ED0-96AD-A44C4C38557B}" srcOrd="0" destOrd="0" parTransId="{C3E19CF8-27ED-4C68-AB4F-06F74F219633}" sibTransId="{FD57DC43-E731-43DC-A45D-D86B96D895DC}"/>
    <dgm:cxn modelId="{2BF65EF2-E6F2-4480-8EE6-E02B24FECE6D}" srcId="{D8D61BD6-C783-4956-9349-423EB3D87F84}" destId="{3499D342-A3D4-496A-85AD-ADBEC5016346}" srcOrd="4" destOrd="0" parTransId="{CDD13E85-7ACB-41D3-AF75-B0EE660FDBEA}" sibTransId="{CA25ABED-3120-4FBA-92E4-E98EFCA67388}"/>
    <dgm:cxn modelId="{0A229579-9F0B-48CD-AC6A-EDA193CCCD03}" type="presOf" srcId="{CBB70B2A-D695-4A23-B3E1-4FDDC818714D}" destId="{3A808047-EC63-40D6-BFFC-7B5AA3872599}" srcOrd="0" destOrd="0" presId="urn:microsoft.com/office/officeart/2005/8/layout/cycle6"/>
    <dgm:cxn modelId="{3BF2FE96-2425-4C63-823E-FB1D341AA126}" srcId="{D8D61BD6-C783-4956-9349-423EB3D87F84}" destId="{BC5CAEB8-54EC-4ED4-954F-BD0A4091BB0E}" srcOrd="3" destOrd="0" parTransId="{68EAF92C-3E62-4A7A-8F2E-71B0DA210EE8}" sibTransId="{9AB27EDE-9E6B-4A2A-B0EC-EBF7F6419DB8}"/>
    <dgm:cxn modelId="{970D0ECE-580E-48C5-B0AA-A2E1F3C4A2DA}" type="presOf" srcId="{FD57DC43-E731-43DC-A45D-D86B96D895DC}" destId="{2B40059C-0E0D-4401-B25C-326F32ADBA13}" srcOrd="0" destOrd="0" presId="urn:microsoft.com/office/officeart/2005/8/layout/cycle6"/>
    <dgm:cxn modelId="{0BF593C2-DC13-42FE-9D8A-B607BB52ECAB}" type="presOf" srcId="{E36AAE5F-0AE1-4CA1-9BAE-E061AD375B48}" destId="{0A163C5B-034D-4A43-B352-1ADEEC97B038}" srcOrd="0" destOrd="0" presId="urn:microsoft.com/office/officeart/2005/8/layout/cycle6"/>
    <dgm:cxn modelId="{75E944F6-5FE6-434A-8F21-64A359B78477}" srcId="{D8D61BD6-C783-4956-9349-423EB3D87F84}" destId="{0F1BF165-2DB0-47FF-9A19-D4B8357083B9}" srcOrd="1" destOrd="0" parTransId="{AA60B392-38D4-48D6-9162-3F8845A9BCBB}" sibTransId="{508EC210-34B1-4EF2-A417-CD2FA53828CA}"/>
    <dgm:cxn modelId="{7EB7B86A-1ABB-4444-AA26-66281E55218D}" type="presOf" srcId="{BC5CAEB8-54EC-4ED4-954F-BD0A4091BB0E}" destId="{A0D09112-12EA-46A9-9FF5-2218AB1C2456}" srcOrd="0" destOrd="0" presId="urn:microsoft.com/office/officeart/2005/8/layout/cycle6"/>
    <dgm:cxn modelId="{7B88666F-70E8-4470-B525-963174A9DF36}" type="presOf" srcId="{9AB27EDE-9E6B-4A2A-B0EC-EBF7F6419DB8}" destId="{544746DA-0340-45AC-AED1-144545D14D1D}" srcOrd="0" destOrd="0" presId="urn:microsoft.com/office/officeart/2005/8/layout/cycle6"/>
    <dgm:cxn modelId="{885AA93E-768A-4F39-BE44-5D8ED29BF2AB}" type="presOf" srcId="{D8D61BD6-C783-4956-9349-423EB3D87F84}" destId="{FBCD494F-BB62-4CF8-8CA2-F31E36FA1498}" srcOrd="0" destOrd="0" presId="urn:microsoft.com/office/officeart/2005/8/layout/cycle6"/>
    <dgm:cxn modelId="{DF283BDF-80BD-42C9-86C4-E71492EA4A2A}" srcId="{D8D61BD6-C783-4956-9349-423EB3D87F84}" destId="{E36AAE5F-0AE1-4CA1-9BAE-E061AD375B48}" srcOrd="2" destOrd="0" parTransId="{39E19A36-0586-4164-B868-62BBC56C6876}" sibTransId="{CBB70B2A-D695-4A23-B3E1-4FDDC818714D}"/>
    <dgm:cxn modelId="{23FCCF68-6E98-4C4E-AEC5-3D9A8FDD7384}" type="presOf" srcId="{0F1BF165-2DB0-47FF-9A19-D4B8357083B9}" destId="{44A83333-961E-43D9-B66E-8A7A00F783D9}" srcOrd="0" destOrd="0" presId="urn:microsoft.com/office/officeart/2005/8/layout/cycle6"/>
    <dgm:cxn modelId="{65DE4E96-2ACA-46ED-8AAC-02CA9CAEF64C}" type="presOf" srcId="{13D47296-8EDB-4ED0-96AD-A44C4C38557B}" destId="{17499E4A-6500-4E82-B86E-5064DAA6F477}" srcOrd="0" destOrd="0" presId="urn:microsoft.com/office/officeart/2005/8/layout/cycle6"/>
    <dgm:cxn modelId="{0E78D3D8-6008-4D88-B639-E827E88A0100}" type="presOf" srcId="{CA25ABED-3120-4FBA-92E4-E98EFCA67388}" destId="{AEE01081-247B-4804-BC0E-3368EA8F47CD}" srcOrd="0" destOrd="0" presId="urn:microsoft.com/office/officeart/2005/8/layout/cycle6"/>
    <dgm:cxn modelId="{EA210644-9067-4BF8-9D67-EFAA577BA3BF}" type="presOf" srcId="{508EC210-34B1-4EF2-A417-CD2FA53828CA}" destId="{B323A6E9-0ECB-453F-8060-5EFC9775A3EF}" srcOrd="0" destOrd="0" presId="urn:microsoft.com/office/officeart/2005/8/layout/cycle6"/>
    <dgm:cxn modelId="{8F0FF291-FFB6-4E24-85A3-787874144005}" type="presOf" srcId="{3499D342-A3D4-496A-85AD-ADBEC5016346}" destId="{927CD779-6E43-4EA9-9760-7672B186A56C}" srcOrd="0" destOrd="0" presId="urn:microsoft.com/office/officeart/2005/8/layout/cycle6"/>
    <dgm:cxn modelId="{893D352D-02D5-4D7F-9C1F-6CEFEB2C4A72}" type="presParOf" srcId="{FBCD494F-BB62-4CF8-8CA2-F31E36FA1498}" destId="{17499E4A-6500-4E82-B86E-5064DAA6F477}" srcOrd="0" destOrd="0" presId="urn:microsoft.com/office/officeart/2005/8/layout/cycle6"/>
    <dgm:cxn modelId="{7ADF5E30-C576-48E6-B8FF-0E569A15A227}" type="presParOf" srcId="{FBCD494F-BB62-4CF8-8CA2-F31E36FA1498}" destId="{A6EF3229-2896-4126-9B2B-E70C4F2A46D7}" srcOrd="1" destOrd="0" presId="urn:microsoft.com/office/officeart/2005/8/layout/cycle6"/>
    <dgm:cxn modelId="{D27F0657-4DBA-4D4E-82F1-AF1282367A88}" type="presParOf" srcId="{FBCD494F-BB62-4CF8-8CA2-F31E36FA1498}" destId="{2B40059C-0E0D-4401-B25C-326F32ADBA13}" srcOrd="2" destOrd="0" presId="urn:microsoft.com/office/officeart/2005/8/layout/cycle6"/>
    <dgm:cxn modelId="{57B066BE-6F6F-4B45-89BC-382FE375F1D4}" type="presParOf" srcId="{FBCD494F-BB62-4CF8-8CA2-F31E36FA1498}" destId="{44A83333-961E-43D9-B66E-8A7A00F783D9}" srcOrd="3" destOrd="0" presId="urn:microsoft.com/office/officeart/2005/8/layout/cycle6"/>
    <dgm:cxn modelId="{F3FB9B8D-A7F8-414E-8243-DA30C400C867}" type="presParOf" srcId="{FBCD494F-BB62-4CF8-8CA2-F31E36FA1498}" destId="{D1C23438-8EB9-4E37-9A4E-4A1E9BB69EE9}" srcOrd="4" destOrd="0" presId="urn:microsoft.com/office/officeart/2005/8/layout/cycle6"/>
    <dgm:cxn modelId="{CCF05AE5-07B9-4A8A-A3F9-95D3CB1A55E1}" type="presParOf" srcId="{FBCD494F-BB62-4CF8-8CA2-F31E36FA1498}" destId="{B323A6E9-0ECB-453F-8060-5EFC9775A3EF}" srcOrd="5" destOrd="0" presId="urn:microsoft.com/office/officeart/2005/8/layout/cycle6"/>
    <dgm:cxn modelId="{27A327F1-31B9-4F32-BCC8-C144A75F4DC8}" type="presParOf" srcId="{FBCD494F-BB62-4CF8-8CA2-F31E36FA1498}" destId="{0A163C5B-034D-4A43-B352-1ADEEC97B038}" srcOrd="6" destOrd="0" presId="urn:microsoft.com/office/officeart/2005/8/layout/cycle6"/>
    <dgm:cxn modelId="{C91C77F1-ADAD-4AA6-882F-39B74119A866}" type="presParOf" srcId="{FBCD494F-BB62-4CF8-8CA2-F31E36FA1498}" destId="{57FC4084-DB20-47EC-B06D-A3F0A7600A87}" srcOrd="7" destOrd="0" presId="urn:microsoft.com/office/officeart/2005/8/layout/cycle6"/>
    <dgm:cxn modelId="{26861DD3-EDB3-47ED-AE28-5AF9530929CC}" type="presParOf" srcId="{FBCD494F-BB62-4CF8-8CA2-F31E36FA1498}" destId="{3A808047-EC63-40D6-BFFC-7B5AA3872599}" srcOrd="8" destOrd="0" presId="urn:microsoft.com/office/officeart/2005/8/layout/cycle6"/>
    <dgm:cxn modelId="{20666AA4-E760-4D80-8F22-4D8C58487410}" type="presParOf" srcId="{FBCD494F-BB62-4CF8-8CA2-F31E36FA1498}" destId="{A0D09112-12EA-46A9-9FF5-2218AB1C2456}" srcOrd="9" destOrd="0" presId="urn:microsoft.com/office/officeart/2005/8/layout/cycle6"/>
    <dgm:cxn modelId="{7D476F53-0D06-48F6-B2DD-BCE54E161DBD}" type="presParOf" srcId="{FBCD494F-BB62-4CF8-8CA2-F31E36FA1498}" destId="{50FD6F5E-5BCF-481E-96AA-2DDAACBCD5F9}" srcOrd="10" destOrd="0" presId="urn:microsoft.com/office/officeart/2005/8/layout/cycle6"/>
    <dgm:cxn modelId="{A41F9613-0FE0-4250-A7D8-12E60E5378D2}" type="presParOf" srcId="{FBCD494F-BB62-4CF8-8CA2-F31E36FA1498}" destId="{544746DA-0340-45AC-AED1-144545D14D1D}" srcOrd="11" destOrd="0" presId="urn:microsoft.com/office/officeart/2005/8/layout/cycle6"/>
    <dgm:cxn modelId="{D5662D05-9F97-4E79-A547-701AC6FC4B61}" type="presParOf" srcId="{FBCD494F-BB62-4CF8-8CA2-F31E36FA1498}" destId="{927CD779-6E43-4EA9-9760-7672B186A56C}" srcOrd="12" destOrd="0" presId="urn:microsoft.com/office/officeart/2005/8/layout/cycle6"/>
    <dgm:cxn modelId="{D68C574C-214B-40DF-991E-52853F5F4DB4}" type="presParOf" srcId="{FBCD494F-BB62-4CF8-8CA2-F31E36FA1498}" destId="{8DBEC04A-EFE3-45ED-A179-E476780E1B4C}" srcOrd="13" destOrd="0" presId="urn:microsoft.com/office/officeart/2005/8/layout/cycle6"/>
    <dgm:cxn modelId="{A34F1E61-21B8-44A7-ABE6-6DFF8C90D6CD}" type="presParOf" srcId="{FBCD494F-BB62-4CF8-8CA2-F31E36FA1498}" destId="{AEE01081-247B-4804-BC0E-3368EA8F47C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99E4A-6500-4E82-B86E-5064DAA6F477}">
      <dsp:nvSpPr>
        <dsp:cNvPr id="0" name=""/>
        <dsp:cNvSpPr/>
      </dsp:nvSpPr>
      <dsp:spPr>
        <a:xfrm>
          <a:off x="2484737" y="1139"/>
          <a:ext cx="1172640" cy="762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>
              <a:latin typeface="Meiryo UI" panose="020B0604030504040204" pitchFamily="50" charset="-128"/>
              <a:ea typeface="Meiryo UI" panose="020B0604030504040204" pitchFamily="50" charset="-128"/>
            </a:rPr>
            <a:t>大阪府</a:t>
          </a:r>
        </a:p>
      </dsp:txBody>
      <dsp:txXfrm>
        <a:off x="2521945" y="38347"/>
        <a:ext cx="1098224" cy="687800"/>
      </dsp:txXfrm>
    </dsp:sp>
    <dsp:sp modelId="{2B40059C-0E0D-4401-B25C-326F32ADBA13}">
      <dsp:nvSpPr>
        <dsp:cNvPr id="0" name=""/>
        <dsp:cNvSpPr/>
      </dsp:nvSpPr>
      <dsp:spPr>
        <a:xfrm>
          <a:off x="1549751" y="383079"/>
          <a:ext cx="3046610" cy="3046610"/>
        </a:xfrm>
        <a:custGeom>
          <a:avLst/>
          <a:gdLst/>
          <a:ahLst/>
          <a:cxnLst/>
          <a:rect l="0" t="0" r="0" b="0"/>
          <a:pathLst>
            <a:path>
              <a:moveTo>
                <a:pt x="2116246" y="120137"/>
              </a:moveTo>
              <a:arcTo wR="1523305" hR="1523305" stAng="17574458" swAng="21016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3333-961E-43D9-B66E-8A7A00F783D9}">
      <dsp:nvSpPr>
        <dsp:cNvPr id="0" name=""/>
        <dsp:cNvSpPr/>
      </dsp:nvSpPr>
      <dsp:spPr>
        <a:xfrm>
          <a:off x="3950654" y="1105638"/>
          <a:ext cx="1172640" cy="762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>
              <a:latin typeface="Meiryo UI" panose="020B0604030504040204" pitchFamily="50" charset="-128"/>
              <a:ea typeface="Meiryo UI" panose="020B0604030504040204" pitchFamily="50" charset="-128"/>
            </a:rPr>
            <a:t>経済界</a:t>
          </a:r>
        </a:p>
      </dsp:txBody>
      <dsp:txXfrm>
        <a:off x="3987862" y="1142846"/>
        <a:ext cx="1098224" cy="687800"/>
      </dsp:txXfrm>
    </dsp:sp>
    <dsp:sp modelId="{B323A6E9-0ECB-453F-8060-5EFC9775A3EF}">
      <dsp:nvSpPr>
        <dsp:cNvPr id="0" name=""/>
        <dsp:cNvSpPr/>
      </dsp:nvSpPr>
      <dsp:spPr>
        <a:xfrm>
          <a:off x="1548973" y="380460"/>
          <a:ext cx="3046610" cy="3046610"/>
        </a:xfrm>
        <a:custGeom>
          <a:avLst/>
          <a:gdLst/>
          <a:ahLst/>
          <a:cxnLst/>
          <a:rect l="0" t="0" r="0" b="0"/>
          <a:pathLst>
            <a:path>
              <a:moveTo>
                <a:pt x="3046378" y="1496743"/>
              </a:moveTo>
              <a:arcTo wR="1523305" hR="1523305" stAng="21540053" swAng="21027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3C5B-034D-4A43-B352-1ADEEC97B038}">
      <dsp:nvSpPr>
        <dsp:cNvPr id="0" name=""/>
        <dsp:cNvSpPr/>
      </dsp:nvSpPr>
      <dsp:spPr>
        <a:xfrm>
          <a:off x="3176907" y="2764355"/>
          <a:ext cx="1579053" cy="747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>
              <a:latin typeface="Meiryo UI" panose="020B0604030504040204" pitchFamily="50" charset="-128"/>
              <a:ea typeface="Meiryo UI" panose="020B0604030504040204" pitchFamily="50" charset="-128"/>
            </a:rPr>
            <a:t>金融機関</a:t>
          </a:r>
        </a:p>
      </dsp:txBody>
      <dsp:txXfrm>
        <a:off x="3213380" y="2800828"/>
        <a:ext cx="1506107" cy="674208"/>
      </dsp:txXfrm>
    </dsp:sp>
    <dsp:sp modelId="{3A808047-EC63-40D6-BFFC-7B5AA3872599}">
      <dsp:nvSpPr>
        <dsp:cNvPr id="0" name=""/>
        <dsp:cNvSpPr/>
      </dsp:nvSpPr>
      <dsp:spPr>
        <a:xfrm>
          <a:off x="1547752" y="382247"/>
          <a:ext cx="3046610" cy="3046610"/>
        </a:xfrm>
        <a:custGeom>
          <a:avLst/>
          <a:gdLst/>
          <a:ahLst/>
          <a:cxnLst/>
          <a:rect l="0" t="0" r="0" b="0"/>
          <a:pathLst>
            <a:path>
              <a:moveTo>
                <a:pt x="1627876" y="3043017"/>
              </a:moveTo>
              <a:arcTo wR="1523305" hR="1523305" stAng="5163821" swAng="2834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09112-12EA-46A9-9FF5-2218AB1C2456}">
      <dsp:nvSpPr>
        <dsp:cNvPr id="0" name=""/>
        <dsp:cNvSpPr/>
      </dsp:nvSpPr>
      <dsp:spPr>
        <a:xfrm>
          <a:off x="1302545" y="2756824"/>
          <a:ext cx="1746272" cy="762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>
              <a:latin typeface="Meiryo UI" panose="020B0604030504040204" pitchFamily="50" charset="-128"/>
              <a:ea typeface="Meiryo UI" panose="020B0604030504040204" pitchFamily="50" charset="-128"/>
            </a:rPr>
            <a:t>府内市町村</a:t>
          </a:r>
        </a:p>
      </dsp:txBody>
      <dsp:txXfrm>
        <a:off x="1339753" y="2794032"/>
        <a:ext cx="1671856" cy="687800"/>
      </dsp:txXfrm>
    </dsp:sp>
    <dsp:sp modelId="{544746DA-0340-45AC-AED1-144545D14D1D}">
      <dsp:nvSpPr>
        <dsp:cNvPr id="0" name=""/>
        <dsp:cNvSpPr/>
      </dsp:nvSpPr>
      <dsp:spPr>
        <a:xfrm>
          <a:off x="1458632" y="263013"/>
          <a:ext cx="3046610" cy="3046610"/>
        </a:xfrm>
        <a:custGeom>
          <a:avLst/>
          <a:gdLst/>
          <a:ahLst/>
          <a:cxnLst/>
          <a:rect l="0" t="0" r="0" b="0"/>
          <a:pathLst>
            <a:path>
              <a:moveTo>
                <a:pt x="343120" y="2486436"/>
              </a:moveTo>
              <a:arcTo wR="1523305" hR="1523305" stAng="8446958" swAng="21474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CD779-6E43-4EA9-9760-7672B186A56C}">
      <dsp:nvSpPr>
        <dsp:cNvPr id="0" name=""/>
        <dsp:cNvSpPr/>
      </dsp:nvSpPr>
      <dsp:spPr>
        <a:xfrm>
          <a:off x="929456" y="1105640"/>
          <a:ext cx="1172640" cy="762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>
              <a:latin typeface="Meiryo UI" panose="020B0604030504040204" pitchFamily="50" charset="-128"/>
              <a:ea typeface="Meiryo UI" panose="020B0604030504040204" pitchFamily="50" charset="-128"/>
            </a:rPr>
            <a:t>国機関</a:t>
          </a:r>
        </a:p>
      </dsp:txBody>
      <dsp:txXfrm>
        <a:off x="966664" y="1142848"/>
        <a:ext cx="1098224" cy="687800"/>
      </dsp:txXfrm>
    </dsp:sp>
    <dsp:sp modelId="{AEE01081-247B-4804-BC0E-3368EA8F47CD}">
      <dsp:nvSpPr>
        <dsp:cNvPr id="0" name=""/>
        <dsp:cNvSpPr/>
      </dsp:nvSpPr>
      <dsp:spPr>
        <a:xfrm>
          <a:off x="1415085" y="430486"/>
          <a:ext cx="3046610" cy="3046610"/>
        </a:xfrm>
        <a:custGeom>
          <a:avLst/>
          <a:gdLst/>
          <a:ahLst/>
          <a:cxnLst/>
          <a:rect l="0" t="0" r="0" b="0"/>
          <a:pathLst>
            <a:path>
              <a:moveTo>
                <a:pt x="263627" y="666758"/>
              </a:moveTo>
              <a:arcTo wR="1523305" hR="1523305" stAng="12852878" swAng="22846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0.07589</cdr:x>
      <cdr:y>0.45694</cdr:y>
    </cdr:from>
    <cdr:to>
      <cdr:x>0.10629</cdr:x>
      <cdr:y>0.5</cdr:y>
    </cdr:to>
    <cdr:sp macro="" textlink="">
      <cdr:nvSpPr>
        <cdr:cNvPr id="2" name="楕円 1"/>
        <cdr:cNvSpPr/>
      </cdr:nvSpPr>
      <cdr:spPr>
        <a:xfrm xmlns:a="http://schemas.openxmlformats.org/drawingml/2006/main">
          <a:off x="501186" y="2011762"/>
          <a:ext cx="200722" cy="18957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0.25316</cdr:x>
      <cdr:y>0.08158</cdr:y>
    </cdr:from>
    <cdr:to>
      <cdr:x>0.45928</cdr:x>
      <cdr:y>0.12142</cdr:y>
    </cdr:to>
    <cdr:sp macro="" textlink="">
      <cdr:nvSpPr>
        <cdr:cNvPr id="3" name="正方形/長方形 2"/>
        <cdr:cNvSpPr/>
      </cdr:nvSpPr>
      <cdr:spPr>
        <a:xfrm xmlns:a="http://schemas.openxmlformats.org/drawingml/2006/main">
          <a:off x="1123078" y="407740"/>
          <a:ext cx="914400" cy="199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（健康）</a:t>
          </a:r>
          <a:endParaRPr lang="ja-JP" sz="10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0.24799</cdr:x>
      <cdr:y>0.14012</cdr:y>
    </cdr:from>
    <cdr:to>
      <cdr:x>0.52562</cdr:x>
      <cdr:y>0.14927</cdr:y>
    </cdr:to>
    <cdr:sp macro="" textlink="">
      <cdr:nvSpPr>
        <cdr:cNvPr id="4" name="正方形/長方形 3"/>
        <cdr:cNvSpPr/>
      </cdr:nvSpPr>
      <cdr:spPr>
        <a:xfrm xmlns:a="http://schemas.openxmlformats.org/drawingml/2006/main">
          <a:off x="1100154" y="700307"/>
          <a:ext cx="1231591" cy="45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（持続可能都市）</a:t>
          </a:r>
          <a:endParaRPr lang="ja-JP" sz="10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0.00396</cdr:y>
    </cdr:from>
    <cdr:to>
      <cdr:x>0.24398</cdr:x>
      <cdr:y>0.0563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0" y="19801"/>
          <a:ext cx="103586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100" dirty="0" smtClean="0">
              <a:latin typeface="+mn-ea"/>
            </a:rPr>
            <a:t>（単位：</a:t>
          </a:r>
          <a:r>
            <a:rPr kumimoji="1" lang="en-US" altLang="ja-JP" sz="1100" dirty="0" smtClean="0">
              <a:latin typeface="+mn-ea"/>
            </a:rPr>
            <a:t>%</a:t>
          </a:r>
          <a:r>
            <a:rPr kumimoji="1" lang="ja-JP" altLang="en-US" sz="1100" dirty="0" smtClean="0">
              <a:latin typeface="+mn-ea"/>
            </a:rPr>
            <a:t>）</a:t>
          </a:r>
          <a:endParaRPr kumimoji="1" lang="ja-JP" altLang="en-US" sz="1100" dirty="0">
            <a:latin typeface="+mn-e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B10D2460-EA33-4F64-A101-1AAC1F82BEBC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7FBB6248-C2D3-47DF-923C-02A101D0B0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554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ADC004DA-1050-4399-AC60-3F835403D04A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0"/>
            <a:ext cx="5445125" cy="3913187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4"/>
            <a:ext cx="2949575" cy="49847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BA841F3B-5A04-41FB-8249-8E399CC488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68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9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0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0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78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1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93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奇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3283-49E3-41E7-98DD-812CDF2823C7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2" y="1825626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F865-806A-4A84-9283-BDCD6F30772C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56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9" y="365127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6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22CA-ECAC-46F2-A2CA-20B157237F61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83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2A2D-B8CF-4864-8968-447BDC8603CD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4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5D6A-78B9-4FEB-B5CF-21F8183F7C92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78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8298-0F7B-4E4B-A5D7-91C663903454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56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1" indent="0">
              <a:buNone/>
              <a:defRPr sz="2800"/>
            </a:lvl2pPr>
            <a:lvl3pPr marL="914462" indent="0">
              <a:buNone/>
              <a:defRPr sz="2401"/>
            </a:lvl3pPr>
            <a:lvl4pPr marL="1371693" indent="0">
              <a:buNone/>
              <a:defRPr sz="2000"/>
            </a:lvl4pPr>
            <a:lvl5pPr marL="1828923" indent="0">
              <a:buNone/>
              <a:defRPr sz="2000"/>
            </a:lvl5pPr>
            <a:lvl6pPr marL="2286153" indent="0">
              <a:buNone/>
              <a:defRPr sz="2000"/>
            </a:lvl6pPr>
            <a:lvl7pPr marL="2743385" indent="0">
              <a:buNone/>
              <a:defRPr sz="2000"/>
            </a:lvl7pPr>
            <a:lvl8pPr marL="3200615" indent="0">
              <a:buNone/>
              <a:defRPr sz="2000"/>
            </a:lvl8pPr>
            <a:lvl9pPr marL="365784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87E7-D4B3-4A8E-963A-2225459BCD0C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28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CE5-F94A-4036-AC9D-4FF11E65A0BC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80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6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40" y="365126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B09E-A280-4C89-98FF-F678FA24F3F1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38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9" y="4589464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3614-7666-4D5C-8343-F3651AE67179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38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2" y="1825626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9E85-703B-4915-96AE-BA5AFCE3E475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13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C24C-9B87-4087-B524-DFC70807101E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2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9" y="365127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6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63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3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5" indent="0">
              <a:buNone/>
              <a:defRPr sz="1600" b="1"/>
            </a:lvl7pPr>
            <a:lvl8pPr marL="3200615" indent="0">
              <a:buNone/>
              <a:defRPr sz="1600" b="1"/>
            </a:lvl8pPr>
            <a:lvl9pPr marL="3657847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9C3E-50F6-4F78-9102-7F6FDADE6501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280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28D7-1058-49D4-8C62-9CD1A710D58D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792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D794-2112-4F90-B2A3-EF7DA8553645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08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BFDF-BB1D-4DFA-9827-CC14A04C84BC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053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7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1" indent="0">
              <a:buNone/>
              <a:defRPr sz="2800"/>
            </a:lvl2pPr>
            <a:lvl3pPr marL="914462" indent="0">
              <a:buNone/>
              <a:defRPr sz="2401"/>
            </a:lvl3pPr>
            <a:lvl4pPr marL="1371693" indent="0">
              <a:buNone/>
              <a:defRPr sz="2000"/>
            </a:lvl4pPr>
            <a:lvl5pPr marL="1828923" indent="0">
              <a:buNone/>
              <a:defRPr sz="2000"/>
            </a:lvl5pPr>
            <a:lvl6pPr marL="2286153" indent="0">
              <a:buNone/>
              <a:defRPr sz="2000"/>
            </a:lvl6pPr>
            <a:lvl7pPr marL="2743385" indent="0">
              <a:buNone/>
              <a:defRPr sz="2000"/>
            </a:lvl7pPr>
            <a:lvl8pPr marL="3200615" indent="0">
              <a:buNone/>
              <a:defRPr sz="2000"/>
            </a:lvl8pPr>
            <a:lvl9pPr marL="365784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3" indent="0">
              <a:buNone/>
              <a:defRPr sz="1000"/>
            </a:lvl5pPr>
            <a:lvl6pPr marL="2286153" indent="0">
              <a:buNone/>
              <a:defRPr sz="1000"/>
            </a:lvl6pPr>
            <a:lvl7pPr marL="2743385" indent="0">
              <a:buNone/>
              <a:defRPr sz="1000"/>
            </a:lvl7pPr>
            <a:lvl8pPr marL="3200615" indent="0">
              <a:buNone/>
              <a:defRPr sz="1000"/>
            </a:lvl8pPr>
            <a:lvl9pPr marL="365784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1489-558A-4431-BB05-682FEB846AD2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933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AC7A-CDB4-4D03-9CC6-C5BF2D126EFC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72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6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40" y="365126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057F-C4B6-46D8-A8DE-8D80A4C7361F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19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奇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A448-9A48-416F-A56A-D271614D0CEE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634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FFCC-5EB6-414E-8C29-FC2501C0DC8F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39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610-1190-48B2-AF88-EED397A753CF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09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78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4190-9C04-41D4-BEFA-CF6125F7A704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10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9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2748-340A-4FBF-B1F3-8594C171AA6C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6428922"/>
            <a:ext cx="697412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929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FB9-3125-4608-ACB0-27A6382EC200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26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14F7-CC6A-40D1-B6C1-DDBFECDF1B8F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6428924"/>
            <a:ext cx="697412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150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31" indent="0" algn="ctr">
              <a:buNone/>
              <a:defRPr sz="2000"/>
            </a:lvl2pPr>
            <a:lvl3pPr marL="914462" indent="0" algn="ctr">
              <a:buNone/>
              <a:defRPr sz="1800"/>
            </a:lvl3pPr>
            <a:lvl4pPr marL="1371693" indent="0" algn="ctr">
              <a:buNone/>
              <a:defRPr sz="1600"/>
            </a:lvl4pPr>
            <a:lvl5pPr marL="1828923" indent="0" algn="ctr">
              <a:buNone/>
              <a:defRPr sz="1600"/>
            </a:lvl5pPr>
            <a:lvl6pPr marL="2286153" indent="0" algn="ctr">
              <a:buNone/>
              <a:defRPr sz="1600"/>
            </a:lvl6pPr>
            <a:lvl7pPr marL="2743385" indent="0" algn="ctr">
              <a:buNone/>
              <a:defRPr sz="1600"/>
            </a:lvl7pPr>
            <a:lvl8pPr marL="3200615" indent="0" algn="ctr">
              <a:buNone/>
              <a:defRPr sz="1600"/>
            </a:lvl8pPr>
            <a:lvl9pPr marL="3657847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E5E4-EBD4-4E6B-9B8F-AE6A81CC5D4B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3325" y="6356353"/>
            <a:ext cx="2228850" cy="365125"/>
          </a:xfrm>
        </p:spPr>
        <p:txBody>
          <a:bodyPr/>
          <a:lstStyle/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3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2FB-FE69-4AD5-9026-68556A1DE2BF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34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31" indent="0" algn="ctr">
              <a:buNone/>
              <a:defRPr sz="2000"/>
            </a:lvl2pPr>
            <a:lvl3pPr marL="914462" indent="0" algn="ctr">
              <a:buNone/>
              <a:defRPr sz="1800"/>
            </a:lvl3pPr>
            <a:lvl4pPr marL="1371693" indent="0" algn="ctr">
              <a:buNone/>
              <a:defRPr sz="1600"/>
            </a:lvl4pPr>
            <a:lvl5pPr marL="1828923" indent="0" algn="ctr">
              <a:buNone/>
              <a:defRPr sz="1600"/>
            </a:lvl5pPr>
            <a:lvl6pPr marL="2286153" indent="0" algn="ctr">
              <a:buNone/>
              <a:defRPr sz="1600"/>
            </a:lvl6pPr>
            <a:lvl7pPr marL="2743385" indent="0" algn="ctr">
              <a:buNone/>
              <a:defRPr sz="1600"/>
            </a:lvl7pPr>
            <a:lvl8pPr marL="3200615" indent="0" algn="ctr">
              <a:buNone/>
              <a:defRPr sz="1600"/>
            </a:lvl8pPr>
            <a:lvl9pPr marL="3657847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4917-32BD-448A-84C5-F9C9A5651B3C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1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4D5E-9C21-40CA-9F38-36386EB9B057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6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9" y="4589464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AB3-5F74-4CC6-8421-6917E422EF85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73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FB77-2297-473F-80DD-7EF50D2F15B3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5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1" r:id="rId2"/>
    <p:sldLayoutId id="2147483669" r:id="rId3"/>
    <p:sldLayoutId id="2147483670" r:id="rId4"/>
    <p:sldLayoutId id="2147483694" r:id="rId5"/>
    <p:sldLayoutId id="2147483695" r:id="rId6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41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42DC-5516-47CD-AFE8-6C793A6AAA45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6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AECF-C34B-4A40-B1D1-19D6DFEA0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5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41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C660F-58B9-4D87-9B50-76C2DEA65369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6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388F-A125-4D2E-BBF0-E240911E1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6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7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8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1" indent="-228615" algn="l" defTabSz="9144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5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7" algn="l" defTabSz="9144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2F0B-B8A0-435B-8C2C-36DDF6448167}" type="datetime1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F540-5CB6-483A-A4DA-F9E60F8B4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5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svgsilh.com/ja/image/2291874.html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50061" y="1527981"/>
            <a:ext cx="656301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</a:t>
            </a:r>
            <a:r>
              <a:rPr kumimoji="1"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への取組み</a:t>
            </a:r>
            <a:endParaRPr kumimoji="1"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07385" y="2682143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８月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大阪府政策企画部企画室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23" y="3605473"/>
            <a:ext cx="4581044" cy="32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09523"/>
              </p:ext>
            </p:extLst>
          </p:nvPr>
        </p:nvGraphicFramePr>
        <p:xfrm>
          <a:off x="96644" y="615897"/>
          <a:ext cx="9712712" cy="624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940">
                  <a:extLst>
                    <a:ext uri="{9D8B030D-6E8A-4147-A177-3AD203B41FA5}">
                      <a16:colId xmlns:a16="http://schemas.microsoft.com/office/drawing/2014/main" val="3928356278"/>
                    </a:ext>
                  </a:extLst>
                </a:gridCol>
                <a:gridCol w="6019772">
                  <a:extLst>
                    <a:ext uri="{9D8B030D-6E8A-4147-A177-3AD203B41FA5}">
                      <a16:colId xmlns:a16="http://schemas.microsoft.com/office/drawing/2014/main" val="2637824212"/>
                    </a:ext>
                  </a:extLst>
                </a:gridCol>
              </a:tblGrid>
              <a:tr h="515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ビジョンにおける府の役割</a:t>
                      </a:r>
                    </a:p>
                  </a:txBody>
                  <a:tcPr marL="87105" marR="87105" marT="43552" marB="435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主な取組</a:t>
                      </a:r>
                    </a:p>
                  </a:txBody>
                  <a:tcPr marL="87105" marR="87105" marT="43552" marB="43552" anchor="ctr"/>
                </a:tc>
                <a:extLst>
                  <a:ext uri="{0D108BD9-81ED-4DB2-BD59-A6C34878D82A}">
                    <a16:rowId xmlns:a16="http://schemas.microsoft.com/office/drawing/2014/main" val="2239407908"/>
                  </a:ext>
                </a:extLst>
              </a:tr>
              <a:tr h="2125869">
                <a:tc>
                  <a:txBody>
                    <a:bodyPr/>
                    <a:lstStyle/>
                    <a:p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府民や企業、市町村など、様々なステークホルダーに</a:t>
                      </a:r>
                      <a:r>
                        <a:rPr lang="en-US" altLang="ja-JP" sz="1800" b="1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を広く知っていただく</a:t>
                      </a:r>
                      <a:endParaRPr kumimoji="1" lang="ja-JP" altLang="en-US" sz="1800" dirty="0"/>
                    </a:p>
                  </a:txBody>
                  <a:tcPr marL="87105" marR="87105" marT="43552" marB="4355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大学や各種団体等との連携した普及啓発活動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　・ 大学、企業、団体向けの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講義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　・ 学生・若者向け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ワークショップ　など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 企業等他のステークホルダーと連携した普及活動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　・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中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小企業向け普及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活動　など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7105" marR="87105" marT="43552" marB="43552" anchor="ctr"/>
                </a:tc>
                <a:extLst>
                  <a:ext uri="{0D108BD9-81ED-4DB2-BD59-A6C34878D82A}">
                    <a16:rowId xmlns:a16="http://schemas.microsoft.com/office/drawing/2014/main" val="2548653479"/>
                  </a:ext>
                </a:extLst>
              </a:tr>
              <a:tr h="1206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様々なステークホルダーの取組みを</a:t>
                      </a:r>
                      <a:r>
                        <a:rPr lang="en-US" altLang="ja-JP" sz="180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実現に向けて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相互につなぎ合わせていく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7105" marR="87105" marT="43552" marB="43552" anchor="ctr"/>
                </a:tc>
                <a:tc>
                  <a:txBody>
                    <a:bodyPr/>
                    <a:lstStyle/>
                    <a:p>
                      <a:r>
                        <a:rPr lang="ja-JP" altLang="en-US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ステークホルダー間の連携強化</a:t>
                      </a:r>
                      <a:endParaRPr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800" spc="-120" baseline="0" dirty="0">
                          <a:solidFill>
                            <a:schemeClr val="tx1"/>
                          </a:solidFill>
                        </a:rPr>
                        <a:t>・ 府内市町村や経済界等で構成するネットワーク</a:t>
                      </a:r>
                      <a:r>
                        <a:rPr lang="ja-JP" altLang="en-US" sz="1800" spc="-120" baseline="0" dirty="0" smtClean="0">
                          <a:solidFill>
                            <a:schemeClr val="tx1"/>
                          </a:solidFill>
                        </a:rPr>
                        <a:t>の</a:t>
                      </a:r>
                      <a:endParaRPr lang="en-US" altLang="ja-JP" sz="1800" spc="-12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1800" spc="-120" baseline="0" dirty="0" smtClean="0">
                          <a:solidFill>
                            <a:schemeClr val="tx1"/>
                          </a:solidFill>
                        </a:rPr>
                        <a:t>　　 構築　など</a:t>
                      </a:r>
                      <a:endParaRPr lang="en-US" altLang="ja-JP" sz="1800" spc="-12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7105" marR="87105" marT="43552" marB="43552" anchor="ctr"/>
                </a:tc>
                <a:extLst>
                  <a:ext uri="{0D108BD9-81ED-4DB2-BD59-A6C34878D82A}">
                    <a16:rowId xmlns:a16="http://schemas.microsoft.com/office/drawing/2014/main" val="3527669708"/>
                  </a:ext>
                </a:extLst>
              </a:tr>
              <a:tr h="1218508"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府自らも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ステークホルダーの一員として、</a:t>
                      </a:r>
                      <a:r>
                        <a:rPr lang="en-US" altLang="ja-JP" sz="1800" b="1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に貢献</a:t>
                      </a:r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する</a:t>
                      </a:r>
                      <a:endParaRPr kumimoji="1" lang="ja-JP" altLang="en-US" sz="1800" dirty="0"/>
                    </a:p>
                  </a:txBody>
                  <a:tcPr marL="87105" marR="87105" marT="43552" marB="43552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 </a:t>
                      </a:r>
                      <a:r>
                        <a:rPr kumimoji="1" lang="en-US" altLang="ja-JP" sz="1800" dirty="0"/>
                        <a:t>SDGs</a:t>
                      </a:r>
                      <a:r>
                        <a:rPr kumimoji="1" lang="ja-JP" altLang="en-US" sz="1800" dirty="0"/>
                        <a:t>未来都市としての取組み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 smtClean="0"/>
                        <a:t>・大阪府</a:t>
                      </a:r>
                      <a:r>
                        <a:rPr kumimoji="1" lang="ja-JP" altLang="en-US" sz="1800" dirty="0"/>
                        <a:t>、大阪市共同</a:t>
                      </a:r>
                      <a:r>
                        <a:rPr kumimoji="1" lang="ja-JP" altLang="en-US" sz="1800" dirty="0" smtClean="0"/>
                        <a:t>提案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1800" dirty="0" smtClean="0"/>
                        <a:t>・重点ゴールに向けた大阪府事業の推進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・ </a:t>
                      </a:r>
                      <a:r>
                        <a:rPr kumimoji="1" lang="en-US" altLang="ja-JP" sz="1800" dirty="0"/>
                        <a:t>SDGs</a:t>
                      </a:r>
                      <a:r>
                        <a:rPr kumimoji="1" lang="ja-JP" altLang="en-US" sz="1800" dirty="0"/>
                        <a:t>未来都市の拡充に向けた府下市町村へ</a:t>
                      </a:r>
                      <a:r>
                        <a:rPr kumimoji="1" lang="ja-JP" altLang="en-US" sz="1800" dirty="0" smtClean="0"/>
                        <a:t>の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1800" dirty="0" smtClean="0"/>
                        <a:t>　提案支援など</a:t>
                      </a:r>
                      <a:r>
                        <a:rPr kumimoji="1" lang="ja-JP" altLang="en-US" sz="1800" dirty="0"/>
                        <a:t>　</a:t>
                      </a:r>
                    </a:p>
                  </a:txBody>
                  <a:tcPr marL="87105" marR="87105" marT="43552" marB="43552" anchor="ctr"/>
                </a:tc>
                <a:extLst>
                  <a:ext uri="{0D108BD9-81ED-4DB2-BD59-A6C34878D82A}">
                    <a16:rowId xmlns:a16="http://schemas.microsoft.com/office/drawing/2014/main" val="1828217575"/>
                  </a:ext>
                </a:extLst>
              </a:tr>
              <a:tr h="936285">
                <a:tc>
                  <a:txBody>
                    <a:bodyPr/>
                    <a:lstStyle/>
                    <a:p>
                      <a:r>
                        <a:rPr lang="ja-JP" altLang="en-US" sz="1800" dirty="0">
                          <a:solidFill>
                            <a:schemeClr val="tx1"/>
                          </a:solidFill>
                        </a:rPr>
                        <a:t>ハード・ソフト両面から</a:t>
                      </a:r>
                      <a:endParaRPr lang="en-US" altLang="ja-JP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1800" b="1" spc="-120" baseline="0" dirty="0">
                          <a:solidFill>
                            <a:schemeClr val="tx1"/>
                          </a:solidFill>
                        </a:rPr>
                        <a:t>「</a:t>
                      </a:r>
                      <a:r>
                        <a:rPr lang="en-US" altLang="ja-JP" sz="1800" b="1" spc="-120" baseline="0" dirty="0">
                          <a:solidFill>
                            <a:schemeClr val="tx1"/>
                          </a:solidFill>
                        </a:rPr>
                        <a:t>SDGs</a:t>
                      </a:r>
                      <a:r>
                        <a:rPr lang="ja-JP" altLang="en-US" sz="1800" b="1" spc="-120" baseline="0" dirty="0">
                          <a:solidFill>
                            <a:schemeClr val="tx1"/>
                          </a:solidFill>
                        </a:rPr>
                        <a:t>を具現化した都市づくり」を進める</a:t>
                      </a:r>
                      <a:endParaRPr lang="en-US" altLang="ja-JP" sz="1800" b="1" spc="-12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7105" marR="87105" marT="43552" marB="435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大阪府</a:t>
                      </a:r>
                      <a:r>
                        <a:rPr kumimoji="1" lang="en-US" altLang="ja-JP" sz="1800" dirty="0"/>
                        <a:t>SDGs</a:t>
                      </a:r>
                      <a:r>
                        <a:rPr kumimoji="1" lang="ja-JP" altLang="en-US" sz="1800" dirty="0"/>
                        <a:t>有識者会議の設置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・効果的な</a:t>
                      </a:r>
                      <a:r>
                        <a:rPr kumimoji="1" lang="en-US" altLang="ja-JP" sz="1800" dirty="0"/>
                        <a:t>SDGs</a:t>
                      </a:r>
                      <a:r>
                        <a:rPr kumimoji="1" lang="ja-JP" altLang="en-US" sz="1800" dirty="0"/>
                        <a:t>の推進に向けた検討</a:t>
                      </a:r>
                      <a:endParaRPr kumimoji="1" lang="en-US" altLang="ja-JP" sz="1800" dirty="0"/>
                    </a:p>
                  </a:txBody>
                  <a:tcPr marL="87105" marR="87105" marT="43552" marB="43552" anchor="ctr"/>
                </a:tc>
                <a:extLst>
                  <a:ext uri="{0D108BD9-81ED-4DB2-BD59-A6C34878D82A}">
                    <a16:rowId xmlns:a16="http://schemas.microsoft.com/office/drawing/2014/main" val="3314804045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Osaka 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 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ビジョンに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沿った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年度の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大阪府の取組み</a:t>
            </a:r>
          </a:p>
          <a:p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99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77">
            <a:extLst>
              <a:ext uri="{FF2B5EF4-FFF2-40B4-BE49-F238E27FC236}">
                <a16:creationId xmlns:a16="http://schemas.microsoft.com/office/drawing/2014/main" id="{70A5DF08-B98F-475F-9473-F46C29454301}"/>
              </a:ext>
            </a:extLst>
          </p:cNvPr>
          <p:cNvSpPr/>
          <p:nvPr/>
        </p:nvSpPr>
        <p:spPr>
          <a:xfrm>
            <a:off x="399495" y="2938509"/>
            <a:ext cx="9126245" cy="3910596"/>
          </a:xfrm>
          <a:prstGeom prst="roundRect">
            <a:avLst>
              <a:gd name="adj" fmla="val 1096"/>
            </a:avLst>
          </a:prstGeom>
          <a:solidFill>
            <a:schemeClr val="accent3">
              <a:lumMod val="20000"/>
              <a:lumOff val="80000"/>
              <a:alpha val="61961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大阪府の取組例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6F26E5-D9D4-4AFC-8158-2302A29F761B}"/>
              </a:ext>
            </a:extLst>
          </p:cNvPr>
          <p:cNvSpPr txBox="1"/>
          <p:nvPr/>
        </p:nvSpPr>
        <p:spPr>
          <a:xfrm>
            <a:off x="126208" y="1418176"/>
            <a:ext cx="9653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目的：府内市町村や国関係機関、金融機関、経済界、その他自ら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に取り組むとともに、他のス　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テークホルダーの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の取組みに貢献する活動を行っている機関が一体となり、相互の情報共有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や意見交換、新規事業の創出など、パートナーシップの輪の広がりを図っていく</a:t>
            </a:r>
          </a:p>
        </p:txBody>
      </p:sp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C099D666-6A49-470A-85A8-9AC4E28EC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412208"/>
              </p:ext>
            </p:extLst>
          </p:nvPr>
        </p:nvGraphicFramePr>
        <p:xfrm>
          <a:off x="-112939" y="3023885"/>
          <a:ext cx="6142115" cy="357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C5D6F18E-E003-457A-A83A-FD0EC696A9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27" y="4269890"/>
            <a:ext cx="1759203" cy="1243702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FC4B7BC0-48AC-4971-B8FE-0F48BD9AF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568019" y="3398153"/>
            <a:ext cx="1749882" cy="890830"/>
          </a:xfrm>
          <a:prstGeom prst="rect">
            <a:avLst/>
          </a:prstGeom>
        </p:spPr>
      </p:pic>
      <p:pic>
        <p:nvPicPr>
          <p:cNvPr id="2050" name="Picture 2" descr="PDCAサイクルのイラスト（アイコン付き）">
            <a:extLst>
              <a:ext uri="{FF2B5EF4-FFF2-40B4-BE49-F238E27FC236}">
                <a16:creationId xmlns:a16="http://schemas.microsoft.com/office/drawing/2014/main" id="{A4BABB88-E156-4824-B8A1-5A243A8DC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35" y="4559659"/>
            <a:ext cx="2195172" cy="21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CB92FEC4-D789-41A5-AE79-369908765219}"/>
              </a:ext>
            </a:extLst>
          </p:cNvPr>
          <p:cNvSpPr/>
          <p:nvPr/>
        </p:nvSpPr>
        <p:spPr>
          <a:xfrm rot="5400000">
            <a:off x="4191363" y="4692355"/>
            <a:ext cx="2473198" cy="398772"/>
          </a:xfrm>
          <a:prstGeom prst="triangle">
            <a:avLst>
              <a:gd name="adj" fmla="val 496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E007FF-8B12-4881-9191-4979393A3099}"/>
              </a:ext>
            </a:extLst>
          </p:cNvPr>
          <p:cNvSpPr txBox="1"/>
          <p:nvPr/>
        </p:nvSpPr>
        <p:spPr>
          <a:xfrm>
            <a:off x="399495" y="28031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＜イメージ＞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7C3003-8B62-498F-A7AF-F0F0483D5C0B}"/>
              </a:ext>
            </a:extLst>
          </p:cNvPr>
          <p:cNvSpPr txBox="1"/>
          <p:nvPr/>
        </p:nvSpPr>
        <p:spPr>
          <a:xfrm>
            <a:off x="144514" y="850211"/>
            <a:ext cx="6769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〇「大阪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ネットワ ーク（仮称）」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の創設（年内を予定）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グラフィックス 24" descr="握手">
            <a:extLst>
              <a:ext uri="{FF2B5EF4-FFF2-40B4-BE49-F238E27FC236}">
                <a16:creationId xmlns:a16="http://schemas.microsoft.com/office/drawing/2014/main" id="{A9EDE154-032C-49FE-A332-6C84F18041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07452" y="3361829"/>
            <a:ext cx="1155142" cy="11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大阪府の取組例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07520" y="623446"/>
            <a:ext cx="374959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lnSpc>
                <a:spcPts val="16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〇自治体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lang="ja-JP" altLang="en-US" sz="2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ｓ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モデル事業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219946" y="2536573"/>
            <a:ext cx="3099432" cy="4112801"/>
          </a:xfrm>
          <a:prstGeom prst="roundRect">
            <a:avLst>
              <a:gd name="adj" fmla="val 3978"/>
            </a:avLst>
          </a:prstGeom>
          <a:solidFill>
            <a:srgbClr val="FFD9FF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endParaRPr lang="en-US" altLang="ja-JP" sz="1400" spc="-14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4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spc="-14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海洋プラスチック問題等の解決に向けた</a:t>
            </a:r>
            <a:endParaRPr lang="en-US" altLang="ja-JP" sz="1400" spc="-14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4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400" spc="-14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環境先進技術シーズ調査普及啓発事業</a:t>
            </a:r>
            <a:endParaRPr lang="en-US" altLang="ja-JP" sz="1400" spc="-14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バイオプラスチックビジネス等推進事業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国連環境計画国際環境技術センター（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UNEP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－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IETC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）との連携事業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268288" indent="-26828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水・環境技術の海外プロモーション事業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　　</a:t>
            </a:r>
            <a:endParaRPr lang="ja-JP" sz="1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2056" name="グループ化 48"/>
          <p:cNvGrpSpPr>
            <a:grpSpLocks/>
          </p:cNvGrpSpPr>
          <p:nvPr/>
        </p:nvGrpSpPr>
        <p:grpSpPr bwMode="auto">
          <a:xfrm>
            <a:off x="3118318" y="1289512"/>
            <a:ext cx="3492500" cy="269875"/>
            <a:chOff x="25301" y="4965"/>
            <a:chExt cx="54570" cy="3434"/>
          </a:xfrm>
        </p:grpSpPr>
      </p:grpSp>
      <p:grpSp>
        <p:nvGrpSpPr>
          <p:cNvPr id="2063" name="グループ化 52"/>
          <p:cNvGrpSpPr>
            <a:grpSpLocks/>
          </p:cNvGrpSpPr>
          <p:nvPr/>
        </p:nvGrpSpPr>
        <p:grpSpPr bwMode="auto">
          <a:xfrm flipH="1">
            <a:off x="2730968" y="874807"/>
            <a:ext cx="4037012" cy="346075"/>
            <a:chOff x="24356" y="2530"/>
            <a:chExt cx="55244" cy="3305"/>
          </a:xfrm>
        </p:grpSpPr>
      </p:grpSp>
      <p:grpSp>
        <p:nvGrpSpPr>
          <p:cNvPr id="2067" name="グループ化 82"/>
          <p:cNvGrpSpPr>
            <a:grpSpLocks/>
          </p:cNvGrpSpPr>
          <p:nvPr/>
        </p:nvGrpSpPr>
        <p:grpSpPr bwMode="auto">
          <a:xfrm rot="5400000" flipH="1">
            <a:off x="1488095" y="2435368"/>
            <a:ext cx="1082675" cy="2303462"/>
            <a:chOff x="21581" y="23273"/>
            <a:chExt cx="7157" cy="26876"/>
          </a:xfrm>
        </p:grpSpPr>
      </p:grpSp>
      <p:sp>
        <p:nvSpPr>
          <p:cNvPr id="50" name="角丸四角形 49"/>
          <p:cNvSpPr/>
          <p:nvPr/>
        </p:nvSpPr>
        <p:spPr>
          <a:xfrm>
            <a:off x="770348" y="2243545"/>
            <a:ext cx="1925403" cy="391877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①経済面の取組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384515" y="2536573"/>
            <a:ext cx="3130585" cy="4112801"/>
          </a:xfrm>
          <a:prstGeom prst="roundRect">
            <a:avLst>
              <a:gd name="adj" fmla="val 2953"/>
            </a:avLst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マイボトル・マイバッグの普及促進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・公共空間における給水スポット設置事業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大阪湾の環境</a:t>
            </a:r>
            <a:r>
              <a:rPr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改善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意識</a:t>
            </a:r>
            <a:r>
              <a:rPr lang="ja-JP" altLang="en-US" sz="14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向上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・資源集団回収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活動に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よる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コミュニティビジ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ネス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振興　など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1950" indent="-361950"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6565218" y="2536573"/>
            <a:ext cx="3139774" cy="4112801"/>
          </a:xfrm>
          <a:prstGeom prst="roundRect">
            <a:avLst>
              <a:gd name="adj" fmla="val 2681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t" anchorCtr="0">
            <a:noAutofit/>
          </a:bodyPr>
          <a:lstStyle/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・海洋プラスチック問題等の解決に向けた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spc="-11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400" spc="-1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環境先進技術シーズ調査普及啓発事業</a:t>
            </a:r>
            <a:endParaRPr lang="en-US" altLang="ja-JP" sz="1400" spc="-1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大阪湾の海ごみの回収事業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marL="363538" indent="-363538">
              <a:lnSpc>
                <a:spcPts val="1400"/>
              </a:lnSpc>
              <a:spcAft>
                <a:spcPts val="60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ごみの減量と</a:t>
            </a:r>
            <a:r>
              <a:rPr lang="en-US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3R</a:t>
            </a:r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の啓発推進事業　など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　　　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954109" y="2264811"/>
            <a:ext cx="1872228" cy="376541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②社会面の取組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7263425" y="2262315"/>
            <a:ext cx="1872228" cy="381532"/>
          </a:xfrm>
          <a:prstGeom prst="roundRect">
            <a:avLst>
              <a:gd name="adj" fmla="val 32274"/>
            </a:avLst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0" rIns="0" bIns="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ja-JP" altLang="en-US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③環境面の取組</a:t>
            </a:r>
            <a:endParaRPr 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51302" y="4125766"/>
            <a:ext cx="3013349" cy="247267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大阪湾のマイクロプラスチック調査の様子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4158" y="4296792"/>
            <a:ext cx="2950481" cy="22307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6"/>
          <a:stretch/>
        </p:blipFill>
        <p:spPr>
          <a:xfrm>
            <a:off x="6677965" y="4172468"/>
            <a:ext cx="1924865" cy="14208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07520" y="1024076"/>
            <a:ext cx="9733613" cy="878547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kumimoji="1" lang="ja-JP" altLang="en-US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「大阪ブルー・オーシャン・ビジョン」推進事業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64867" y="942715"/>
            <a:ext cx="3908302" cy="4059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三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側面をつなぐ統合的取組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4109" y="1110188"/>
            <a:ext cx="5970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①「大阪ブルー・オーシャン・ビジョン」実行計画の取りまとめと推進体制の構築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②「地域・事業者の連携による新たなペットボトル回収・リサイクルシステム」の確立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③モデル事業をはじめとする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の取組みに関する情報発信と国際協力の推進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4" y="4222578"/>
            <a:ext cx="2965974" cy="23905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5" y="5026664"/>
            <a:ext cx="2029182" cy="131896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443132" y="4125766"/>
            <a:ext cx="3013349" cy="249184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537"/>
          <a:stretch/>
        </p:blipFill>
        <p:spPr>
          <a:xfrm>
            <a:off x="3500432" y="5350244"/>
            <a:ext cx="1442872" cy="12325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28" y="4172468"/>
            <a:ext cx="2151883" cy="132749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92D028-54FB-4461-A6E8-3450B7598FEF}"/>
              </a:ext>
            </a:extLst>
          </p:cNvPr>
          <p:cNvSpPr txBox="1"/>
          <p:nvPr/>
        </p:nvSpPr>
        <p:spPr>
          <a:xfrm>
            <a:off x="3360726" y="4186511"/>
            <a:ext cx="9492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マイバッグ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協定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2647D7-3718-4A91-A803-3A240B34C9F5}"/>
              </a:ext>
            </a:extLst>
          </p:cNvPr>
          <p:cNvSpPr txBox="1"/>
          <p:nvPr/>
        </p:nvSpPr>
        <p:spPr>
          <a:xfrm>
            <a:off x="5023849" y="6273602"/>
            <a:ext cx="9685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給水機の設置</a:t>
            </a:r>
          </a:p>
        </p:txBody>
      </p:sp>
    </p:spTree>
    <p:extLst>
      <p:ext uri="{BB962C8B-B14F-4D97-AF65-F5344CB8AC3E}">
        <p14:creationId xmlns:p14="http://schemas.microsoft.com/office/powerpoint/2010/main" val="280962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77">
            <a:extLst>
              <a:ext uri="{FF2B5EF4-FFF2-40B4-BE49-F238E27FC236}">
                <a16:creationId xmlns:a16="http://schemas.microsoft.com/office/drawing/2014/main" id="{96542B74-37C5-4D52-94CF-7675BB851761}"/>
              </a:ext>
            </a:extLst>
          </p:cNvPr>
          <p:cNvSpPr/>
          <p:nvPr/>
        </p:nvSpPr>
        <p:spPr>
          <a:xfrm>
            <a:off x="334534" y="1823055"/>
            <a:ext cx="9236932" cy="3821938"/>
          </a:xfrm>
          <a:prstGeom prst="roundRect">
            <a:avLst>
              <a:gd name="adj" fmla="val 1096"/>
            </a:avLst>
          </a:prstGeom>
          <a:solidFill>
            <a:schemeClr val="bg2">
              <a:alpha val="61961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の皆さまへのお願い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206769-C9E0-4912-992C-59D203B6C1BE}"/>
              </a:ext>
            </a:extLst>
          </p:cNvPr>
          <p:cNvSpPr txBox="1"/>
          <p:nvPr/>
        </p:nvSpPr>
        <p:spPr>
          <a:xfrm>
            <a:off x="0" y="682759"/>
            <a:ext cx="10022892" cy="928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の達成には、民間企業によるイノベーションや商品・サービスが必要不可欠。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000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〇日本の企業数の</a:t>
            </a:r>
            <a:r>
              <a:rPr lang="en-US" altLang="ja-JP" sz="2000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99%</a:t>
            </a:r>
            <a:r>
              <a:rPr lang="ja-JP" altLang="en-US" sz="2000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、従業員数でも約</a:t>
            </a:r>
            <a:r>
              <a:rPr lang="en-US" altLang="ja-JP" sz="2000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70%</a:t>
            </a:r>
            <a:r>
              <a:rPr lang="ja-JP" altLang="en-US" sz="2000" b="1" spc="-100" dirty="0">
                <a:latin typeface="Meiryo UI" panose="020B0604030504040204" pitchFamily="50" charset="-128"/>
                <a:ea typeface="Meiryo UI" panose="020B0604030504040204" pitchFamily="50" charset="-128"/>
              </a:rPr>
              <a:t>を占める中小企業に期待される役割は大きい。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DA7BDC-894E-4DE0-B4E2-4254A31AC426}"/>
              </a:ext>
            </a:extLst>
          </p:cNvPr>
          <p:cNvSpPr txBox="1"/>
          <p:nvPr/>
        </p:nvSpPr>
        <p:spPr>
          <a:xfrm>
            <a:off x="583076" y="2847025"/>
            <a:ext cx="92150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社会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課題に対する新たな市場開拓の機会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企業の信頼性の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向上、企業価値向上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・人材確保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・従業員のモチベーション向上　など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7B0AA75-7EDC-4547-91FC-CCC0F42EECD7}"/>
              </a:ext>
            </a:extLst>
          </p:cNvPr>
          <p:cNvSpPr/>
          <p:nvPr/>
        </p:nvSpPr>
        <p:spPr>
          <a:xfrm>
            <a:off x="561166" y="2060614"/>
            <a:ext cx="8566953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取り組むメリット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AE90ACC-4B09-467F-A865-076669C1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469" y="3219380"/>
            <a:ext cx="3986731" cy="59611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BFDF116-263C-4D42-871D-FBEE80541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6" y="5769542"/>
            <a:ext cx="643039" cy="6406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A38037-AC26-42D5-8962-133CD51B2FED}"/>
              </a:ext>
            </a:extLst>
          </p:cNvPr>
          <p:cNvSpPr txBox="1"/>
          <p:nvPr/>
        </p:nvSpPr>
        <p:spPr>
          <a:xfrm>
            <a:off x="561166" y="5773674"/>
            <a:ext cx="9474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まずは、自社の事業活動と</a:t>
            </a:r>
            <a:r>
              <a:rPr lang="en-US" altLang="ja-JP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ゴールが紐付いてないか確認を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327BE0-1A97-4368-9AFB-F676B6357910}"/>
              </a:ext>
            </a:extLst>
          </p:cNvPr>
          <p:cNvSpPr txBox="1"/>
          <p:nvPr/>
        </p:nvSpPr>
        <p:spPr>
          <a:xfrm>
            <a:off x="1366988" y="4963880"/>
            <a:ext cx="717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は新たな事業機会を生み出す「ビジネスチャンス」</a:t>
            </a:r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05A589FB-2B37-4C92-8430-5CF5573130E8}"/>
              </a:ext>
            </a:extLst>
          </p:cNvPr>
          <p:cNvSpPr/>
          <p:nvPr/>
        </p:nvSpPr>
        <p:spPr>
          <a:xfrm rot="10800000">
            <a:off x="1963441" y="4474750"/>
            <a:ext cx="5610689" cy="287731"/>
          </a:xfrm>
          <a:prstGeom prst="triangle">
            <a:avLst>
              <a:gd name="adj" fmla="val 48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611F769-1BA0-4423-BA5E-6DF718381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200" y="5769542"/>
            <a:ext cx="643039" cy="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2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0420" y="1970466"/>
            <a:ext cx="8352928" cy="3370967"/>
          </a:xfrm>
          <a:prstGeom prst="roundRect">
            <a:avLst>
              <a:gd name="adj" fmla="val 11609"/>
            </a:avLst>
          </a:prstGeom>
          <a:solidFill>
            <a:schemeClr val="bg1"/>
          </a:solidFill>
          <a:ln w="66675" cmpd="dbl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216000" bIns="216000" rtlCol="0" anchor="t">
            <a:noAutofit/>
          </a:bodyPr>
          <a:lstStyle/>
          <a:p>
            <a:pPr marL="174625" defTabSz="914400"/>
            <a:r>
              <a:rPr kumimoji="1" lang="en-US" altLang="ja-JP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r>
              <a:rPr kumimoji="1" lang="en-US" altLang="ja-JP" sz="3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74625" defTabSz="914400">
              <a:lnSpc>
                <a:spcPts val="3300"/>
              </a:lnSpc>
            </a:pPr>
            <a:endParaRPr kumimoji="1" lang="en-US" altLang="ja-JP" sz="3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4625" defTabSz="914400"/>
            <a:r>
              <a:rPr kumimoji="1" lang="ja-JP" altLang="en-US" sz="3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 政策企画部 企画室 推進課</a:t>
            </a:r>
            <a:endParaRPr kumimoji="1" lang="ja-JP" altLang="en-US" sz="3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4625" defTabSz="914400"/>
            <a:r>
              <a:rPr kumimoji="1" lang="en-US" altLang="ja-JP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TEL:06-6941-0351</a:t>
            </a:r>
          </a:p>
          <a:p>
            <a:pPr marL="174625" defTabSz="914400"/>
            <a:r>
              <a:rPr kumimoji="1" lang="en-US" altLang="ja-JP" sz="28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Mail:osaka_SDGs@gbox.pref.osaka.lg.jp</a:t>
            </a:r>
            <a:endParaRPr kumimoji="1"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86" y="5959613"/>
            <a:ext cx="360000" cy="35863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081110" y="5904335"/>
            <a:ext cx="2160240" cy="469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大阪府　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SDGs</a:t>
            </a:r>
            <a:endParaRPr kumimoji="1" lang="ja-JP" altLang="en-US" dirty="0">
              <a:solidFill>
                <a:prstClr val="black"/>
              </a:solidFill>
              <a:latin typeface="Calibri"/>
              <a:ea typeface="Meiryo UI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76241" y="5987233"/>
            <a:ext cx="465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⇒ 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HP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「大阪府／大阪府におけるSDGsの取組み」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50" y="725425"/>
            <a:ext cx="3148836" cy="10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383" y="-1"/>
            <a:ext cx="9906000" cy="6310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の基本理念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2254" y="1064489"/>
            <a:ext cx="9321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〇コロナ禍により、様々な社会問題や課題が顕在化</a:t>
            </a:r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〇社会経済の持続可能性そのものが脅かされ、人々の分断・孤立化・不安が高まる中、</a:t>
            </a:r>
            <a:endParaRPr kumimoji="1"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人と人とのつながりや支え合う心を取り戻すとともに、</a:t>
            </a: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「誰一人取り残さない」という</a:t>
            </a:r>
            <a:r>
              <a:rPr kumimoji="1" lang="en-US" altLang="ja-JP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の理念の具体化がまさに求められている</a:t>
            </a:r>
            <a:r>
              <a:rPr kumimoji="1"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82" y="3048085"/>
            <a:ext cx="5141264" cy="363471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1211" y="3472753"/>
            <a:ext cx="4472682" cy="27853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ja-JP" sz="2000" b="1" dirty="0" smtClean="0"/>
              <a:t>SDGs</a:t>
            </a:r>
            <a:r>
              <a:rPr kumimoji="1" lang="ja-JP" altLang="en-US" sz="2000" b="1" dirty="0" smtClean="0"/>
              <a:t>の基本的な理念</a:t>
            </a:r>
            <a:endParaRPr kumimoji="1" lang="en-US" altLang="ja-JP" sz="2000" b="1" dirty="0" smtClean="0"/>
          </a:p>
          <a:p>
            <a:pPr>
              <a:lnSpc>
                <a:spcPts val="3000"/>
              </a:lnSpc>
            </a:pPr>
            <a:endParaRPr kumimoji="1" lang="en-US" altLang="ja-JP" b="1" dirty="0" smtClean="0"/>
          </a:p>
          <a:p>
            <a:pPr>
              <a:lnSpc>
                <a:spcPts val="3000"/>
              </a:lnSpc>
            </a:pPr>
            <a:r>
              <a:rPr kumimoji="1" lang="ja-JP" altLang="en-US" dirty="0" smtClean="0"/>
              <a:t>１．包摂性（誰一人取り残さない）</a:t>
            </a:r>
            <a:endParaRPr kumimoji="1" lang="en-US" altLang="ja-JP" dirty="0" smtClean="0"/>
          </a:p>
          <a:p>
            <a:pPr>
              <a:lnSpc>
                <a:spcPts val="3000"/>
              </a:lnSpc>
            </a:pPr>
            <a:r>
              <a:rPr kumimoji="1" lang="ja-JP" altLang="en-US" dirty="0" smtClean="0"/>
              <a:t>２．普遍性（途上国も先進国も）</a:t>
            </a:r>
            <a:endParaRPr kumimoji="1" lang="en-US" altLang="ja-JP" dirty="0" smtClean="0"/>
          </a:p>
          <a:p>
            <a:pPr>
              <a:lnSpc>
                <a:spcPts val="3000"/>
              </a:lnSpc>
            </a:pPr>
            <a:r>
              <a:rPr kumimoji="1" lang="ja-JP" altLang="en-US" dirty="0" smtClean="0"/>
              <a:t>３．多様性（国、自治体、企業、市民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>
              <a:lnSpc>
                <a:spcPts val="3000"/>
              </a:lnSpc>
            </a:pPr>
            <a:r>
              <a:rPr kumimoji="1" lang="ja-JP" altLang="en-US" dirty="0" smtClean="0"/>
              <a:t>４．統合性（経済、社会、環境）</a:t>
            </a:r>
            <a:endParaRPr kumimoji="1" lang="en-US" altLang="ja-JP" dirty="0" smtClean="0"/>
          </a:p>
          <a:p>
            <a:pPr>
              <a:lnSpc>
                <a:spcPts val="3000"/>
              </a:lnSpc>
            </a:pPr>
            <a:r>
              <a:rPr kumimoji="1" lang="ja-JP" altLang="en-US" dirty="0" smtClean="0"/>
              <a:t>５．行動性（進捗管理）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35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年大阪・関西万博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15411" y="695046"/>
            <a:ext cx="9683386" cy="611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Ins="216000" rtlCol="0" anchor="t" anchorCtr="0"/>
          <a:lstStyle/>
          <a:p>
            <a:pPr marL="174625" indent="-174625">
              <a:lnSpc>
                <a:spcPts val="1400"/>
              </a:lnSpc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lnSpc>
                <a:spcPts val="1400"/>
              </a:lnSpc>
              <a:spcBef>
                <a:spcPts val="0"/>
              </a:spcBef>
              <a:tabLst>
                <a:tab pos="185738" algn="l"/>
              </a:tabLst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317411" y="995171"/>
            <a:ext cx="4510548" cy="5597555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0797" y="882929"/>
            <a:ext cx="3476613" cy="365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 anchor="ctr">
            <a:noAutofit/>
          </a:bodyPr>
          <a:lstStyle/>
          <a:p>
            <a:pPr algn="ctr">
              <a:tabLst>
                <a:tab pos="6550025" algn="l"/>
              </a:tabLst>
            </a:pP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49320" y="1485012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将来像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97588" y="1773026"/>
            <a:ext cx="3711912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が達成された社会</a:t>
            </a:r>
            <a:endParaRPr kumimoji="1"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81817" y="224945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　念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62767" y="2522095"/>
            <a:ext cx="4079260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誰一人取り残さない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のニーズを損なうことなく、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今の世代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のニーズを満たす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80547" y="3466459"/>
            <a:ext cx="1391015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達成ポイント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35910" y="3752743"/>
            <a:ext cx="3824696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先端技術を活用した社会課題の解決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6214" y="4264031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780797" y="4572344"/>
            <a:ext cx="3945494" cy="10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持続可能な社会の実現に向け、世界の大胆な変革が必要となることを、全ての国連加盟国が採択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人類の英知の結集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849320" y="5990213"/>
            <a:ext cx="3669444" cy="3290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62050" indent="-1162050">
              <a:lnSpc>
                <a:spcPts val="1800"/>
              </a:lnSpc>
            </a:pPr>
            <a:r>
              <a:rPr lang="ja-JP" altLang="en-US" b="1" dirty="0"/>
              <a:t>２０３０年</a:t>
            </a:r>
            <a:endParaRPr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49320" y="564263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目標年限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226786" y="978776"/>
            <a:ext cx="4432391" cy="5597554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562769" y="148671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テーマ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580989" y="221895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サブテーマ</a:t>
            </a:r>
            <a:endParaRPr kumimoji="1"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580271" y="3458459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コンセプト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51173" y="1767482"/>
            <a:ext cx="3285545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いのち輝く未来社会のデザイン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419311" y="2598319"/>
            <a:ext cx="4539274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Saving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救う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Empowering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（いのちに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力を与える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Connecting Lives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つなぐ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536747" y="3775718"/>
            <a:ext cx="3809918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People’s Living Lab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（未来社会の実験場）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197872" y="840630"/>
            <a:ext cx="2592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108000" rtlCol="0" anchor="ctr">
            <a:spAutoFit/>
          </a:bodyPr>
          <a:lstStyle/>
          <a:p>
            <a:pPr algn="ctr">
              <a:tabLst>
                <a:tab pos="6550025" algn="l"/>
              </a:tabLst>
            </a:pPr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大阪・関西万博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580271" y="4369377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5577477" y="4676223"/>
            <a:ext cx="3631902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地球規模のさまざまな課題に取り組むために、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世界各地から英知を集める場</a:t>
            </a:r>
            <a:endParaRPr lang="ja-JP" altLang="en-US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637726" y="5609776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kumimoji="1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開催時期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5637726" y="5968790"/>
            <a:ext cx="3271933" cy="3297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/>
              <a:t>２０２５年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54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14037"/>
            <a:ext cx="9906000" cy="5143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府民の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kumimoji="1" lang="ja-JP" altLang="en-US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ｓ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の認知度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284923"/>
            <a:ext cx="9598173" cy="496834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r>
              <a:rPr lang="ja-JP" altLang="en-US" sz="1715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15" dirty="0">
                <a:latin typeface="+mn-ea"/>
              </a:rPr>
              <a:t>大阪府のネット調査（大阪</a:t>
            </a:r>
            <a:r>
              <a:rPr lang="en-US" altLang="ja-JP" sz="1715" dirty="0">
                <a:latin typeface="+mn-ea"/>
              </a:rPr>
              <a:t>Q</a:t>
            </a:r>
            <a:r>
              <a:rPr lang="ja-JP" altLang="en-US" sz="1715" dirty="0">
                <a:latin typeface="+mn-ea"/>
              </a:rPr>
              <a:t>ネット）を活用して、府民を対象に</a:t>
            </a:r>
            <a:r>
              <a:rPr lang="en-US" altLang="ja-JP" sz="1715" dirty="0">
                <a:latin typeface="+mn-ea"/>
              </a:rPr>
              <a:t>SDGs</a:t>
            </a:r>
            <a:r>
              <a:rPr lang="ja-JP" altLang="en-US" sz="1715" dirty="0">
                <a:latin typeface="+mn-ea"/>
              </a:rPr>
              <a:t>の認知度を調査。</a:t>
            </a:r>
            <a:endParaRPr lang="en-US" altLang="ja-JP" sz="1715" dirty="0">
              <a:latin typeface="+mn-ea"/>
            </a:endParaRPr>
          </a:p>
          <a:p>
            <a:pPr>
              <a:lnSpc>
                <a:spcPts val="2096"/>
              </a:lnSpc>
            </a:pPr>
            <a:r>
              <a:rPr lang="ja-JP" altLang="en-US" sz="1715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15" dirty="0">
                <a:latin typeface="+mj-ea"/>
                <a:ea typeface="+mj-ea"/>
              </a:rPr>
              <a:t>（対象者条件：</a:t>
            </a:r>
            <a:r>
              <a:rPr lang="en-US" altLang="ja-JP" sz="1715" dirty="0">
                <a:latin typeface="+mj-ea"/>
                <a:ea typeface="+mj-ea"/>
              </a:rPr>
              <a:t>18</a:t>
            </a:r>
            <a:r>
              <a:rPr lang="ja-JP" altLang="ja-JP" sz="1715" dirty="0">
                <a:latin typeface="+mj-ea"/>
                <a:ea typeface="+mj-ea"/>
              </a:rPr>
              <a:t>歳以上の男女</a:t>
            </a:r>
            <a:r>
              <a:rPr lang="ja-JP" altLang="en-US" sz="1715" dirty="0">
                <a:latin typeface="+mj-ea"/>
                <a:ea typeface="+mj-ea"/>
              </a:rPr>
              <a:t>、サンプル数：</a:t>
            </a:r>
            <a:r>
              <a:rPr lang="en-US" altLang="ja-JP" sz="1715" dirty="0">
                <a:latin typeface="+mj-ea"/>
                <a:ea typeface="+mj-ea"/>
              </a:rPr>
              <a:t>1,000</a:t>
            </a:r>
            <a:r>
              <a:rPr lang="ja-JP" altLang="ja-JP" sz="1715" dirty="0">
                <a:latin typeface="+mj-ea"/>
                <a:ea typeface="+mj-ea"/>
              </a:rPr>
              <a:t>名</a:t>
            </a:r>
            <a:r>
              <a:rPr lang="ja-JP" altLang="en-US" sz="1715" dirty="0">
                <a:latin typeface="+mj-ea"/>
                <a:ea typeface="+mj-ea"/>
              </a:rPr>
              <a:t>）</a:t>
            </a:r>
            <a:endParaRPr lang="en-US" altLang="ja-JP" sz="1715" dirty="0">
              <a:latin typeface="+mj-ea"/>
              <a:ea typeface="+mj-ea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79931" y="948470"/>
            <a:ext cx="9285668" cy="1149181"/>
          </a:xfrm>
          <a:prstGeom prst="roundRect">
            <a:avLst/>
          </a:prstGeom>
          <a:ln w="63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府民全体の認知度は、</a:t>
            </a:r>
            <a:r>
              <a:rPr kumimoji="1"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31%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月時点）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6981" y="738230"/>
            <a:ext cx="4806019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kumimoji="1"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kumimoji="1" lang="en-US" altLang="ja-JP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kumimoji="1"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認知度（大阪）</a:t>
            </a:r>
          </a:p>
        </p:txBody>
      </p:sp>
      <p:graphicFrame>
        <p:nvGraphicFramePr>
          <p:cNvPr id="10" name="グラフ 9"/>
          <p:cNvGraphicFramePr/>
          <p:nvPr>
            <p:extLst>
              <p:ext uri="{D42A27DB-BD31-4B8C-83A1-F6EECF244321}">
                <p14:modId xmlns:p14="http://schemas.microsoft.com/office/powerpoint/2010/main" val="2767569477"/>
              </p:ext>
            </p:extLst>
          </p:nvPr>
        </p:nvGraphicFramePr>
        <p:xfrm>
          <a:off x="1651000" y="1762925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楕円 33"/>
          <p:cNvSpPr/>
          <p:nvPr/>
        </p:nvSpPr>
        <p:spPr>
          <a:xfrm>
            <a:off x="3536795" y="3986772"/>
            <a:ext cx="200722" cy="189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38" name="楕円 37"/>
          <p:cNvSpPr/>
          <p:nvPr/>
        </p:nvSpPr>
        <p:spPr>
          <a:xfrm>
            <a:off x="6291146" y="3217108"/>
            <a:ext cx="200722" cy="189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39" name="楕円 38"/>
          <p:cNvSpPr/>
          <p:nvPr/>
        </p:nvSpPr>
        <p:spPr>
          <a:xfrm>
            <a:off x="7818863" y="2707791"/>
            <a:ext cx="200722" cy="189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1" name="正方形/長方形 10"/>
          <p:cNvSpPr/>
          <p:nvPr/>
        </p:nvSpPr>
        <p:spPr>
          <a:xfrm flipV="1">
            <a:off x="4665565" y="5427135"/>
            <a:ext cx="914400" cy="33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3069" y="1931568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+mn-ea"/>
              </a:rPr>
              <a:t>（単位：</a:t>
            </a:r>
            <a:r>
              <a:rPr kumimoji="1" lang="en-US" altLang="ja-JP" sz="1100" dirty="0" smtClean="0">
                <a:latin typeface="+mn-ea"/>
              </a:rPr>
              <a:t>%</a:t>
            </a:r>
            <a:r>
              <a:rPr kumimoji="1" lang="ja-JP" altLang="en-US" sz="1100" dirty="0" smtClean="0">
                <a:latin typeface="+mn-ea"/>
              </a:rPr>
              <a:t>）</a:t>
            </a:r>
            <a:endParaRPr kumimoji="1" lang="ja-JP" altLang="en-US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507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0" y="1208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大阪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で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社会を実現するために重要と考えるゴール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icrosoft Himalaya" panose="01010100010101010101" pitchFamily="2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22042" y="1287894"/>
            <a:ext cx="3583228" cy="4077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〇府民向け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調査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FDBA5BDD-1595-4402-BA2F-B6E1291C2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02375"/>
              </p:ext>
            </p:extLst>
          </p:nvPr>
        </p:nvGraphicFramePr>
        <p:xfrm>
          <a:off x="326580" y="1695634"/>
          <a:ext cx="4436221" cy="499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F5E9E529-6159-473F-8B3F-43BF2ACEA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244879"/>
              </p:ext>
            </p:extLst>
          </p:nvPr>
        </p:nvGraphicFramePr>
        <p:xfrm>
          <a:off x="5321839" y="1695634"/>
          <a:ext cx="4245611" cy="499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0F22CF-6780-4FDB-AB36-B9AC0B537080}"/>
              </a:ext>
            </a:extLst>
          </p:cNvPr>
          <p:cNvSpPr txBox="1"/>
          <p:nvPr/>
        </p:nvSpPr>
        <p:spPr>
          <a:xfrm>
            <a:off x="8686938" y="6276536"/>
            <a:ext cx="8805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n=135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045DE8-FE33-4248-ACB1-1688C0A01735}"/>
              </a:ext>
            </a:extLst>
          </p:cNvPr>
          <p:cNvSpPr txBox="1"/>
          <p:nvPr/>
        </p:nvSpPr>
        <p:spPr>
          <a:xfrm>
            <a:off x="3579680" y="6276536"/>
            <a:ext cx="8805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n=1000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E266C3C-C486-4028-A4A1-E7CB6D9EBE59}"/>
              </a:ext>
            </a:extLst>
          </p:cNvPr>
          <p:cNvSpPr/>
          <p:nvPr/>
        </p:nvSpPr>
        <p:spPr>
          <a:xfrm>
            <a:off x="6261957" y="1222125"/>
            <a:ext cx="3583228" cy="473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〇企業向け調査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7715" y="622359"/>
            <a:ext cx="9507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Q.SDGs17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のゴールのうち、「誰一人取り残さない持続可能な社会」を実現するために大阪で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重要な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ゴール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は何だと考えます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か？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426734" y="2668389"/>
            <a:ext cx="123159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貧困</a:t>
            </a:r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26735" y="2917978"/>
            <a:ext cx="123159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（教育）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26733" y="3167166"/>
            <a:ext cx="1517189" cy="69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（経済成長・雇用）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328024" y="2023026"/>
            <a:ext cx="914400" cy="199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（健康）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313979" y="2575702"/>
            <a:ext cx="123159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（持続可能都市）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328024" y="2301211"/>
            <a:ext cx="123159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（教育）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264665" y="2827707"/>
            <a:ext cx="1517189" cy="69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（経済成長・雇用）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264665" y="3106301"/>
            <a:ext cx="1517189" cy="69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（気候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変動</a:t>
            </a:r>
            <a:r>
              <a:rPr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4111" y="1773906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+mn-ea"/>
              </a:rPr>
              <a:t>（単位：</a:t>
            </a:r>
            <a:r>
              <a:rPr kumimoji="1" lang="en-US" altLang="ja-JP" sz="1100" dirty="0" smtClean="0">
                <a:latin typeface="+mn-ea"/>
              </a:rPr>
              <a:t>%</a:t>
            </a:r>
            <a:r>
              <a:rPr kumimoji="1" lang="ja-JP" altLang="en-US" sz="1100" dirty="0" smtClean="0">
                <a:latin typeface="+mn-ea"/>
              </a:rPr>
              <a:t>）</a:t>
            </a:r>
            <a:endParaRPr kumimoji="1" lang="ja-JP" altLang="en-US" sz="11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1881" y="6627168"/>
            <a:ext cx="3475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出典：大阪府による</a:t>
            </a:r>
            <a:r>
              <a:rPr kumimoji="1" lang="en-US" altLang="ja-JP" sz="900" dirty="0" smtClean="0"/>
              <a:t>SDGS</a:t>
            </a:r>
            <a:r>
              <a:rPr kumimoji="1" lang="ja-JP" altLang="en-US" sz="900" dirty="0" smtClean="0"/>
              <a:t>アンケート調査（</a:t>
            </a:r>
            <a:r>
              <a:rPr kumimoji="1" lang="en-US" altLang="ja-JP" sz="900" dirty="0" smtClean="0"/>
              <a:t>2019</a:t>
            </a:r>
            <a:r>
              <a:rPr kumimoji="1" lang="ja-JP" altLang="en-US" sz="900" dirty="0" smtClean="0"/>
              <a:t>）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32636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8360" y="0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大阪における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ゴールの現在の到達点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69805"/>
              </p:ext>
            </p:extLst>
          </p:nvPr>
        </p:nvGraphicFramePr>
        <p:xfrm>
          <a:off x="331304" y="1497496"/>
          <a:ext cx="8506213" cy="50119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2245">
                  <a:extLst>
                    <a:ext uri="{9D8B030D-6E8A-4147-A177-3AD203B41FA5}">
                      <a16:colId xmlns:a16="http://schemas.microsoft.com/office/drawing/2014/main" val="865378961"/>
                    </a:ext>
                  </a:extLst>
                </a:gridCol>
                <a:gridCol w="357861">
                  <a:extLst>
                    <a:ext uri="{9D8B030D-6E8A-4147-A177-3AD203B41FA5}">
                      <a16:colId xmlns:a16="http://schemas.microsoft.com/office/drawing/2014/main" val="2665487150"/>
                    </a:ext>
                  </a:extLst>
                </a:gridCol>
                <a:gridCol w="1977381">
                  <a:extLst>
                    <a:ext uri="{9D8B030D-6E8A-4147-A177-3AD203B41FA5}">
                      <a16:colId xmlns:a16="http://schemas.microsoft.com/office/drawing/2014/main" val="3060285041"/>
                    </a:ext>
                  </a:extLst>
                </a:gridCol>
                <a:gridCol w="1841947">
                  <a:extLst>
                    <a:ext uri="{9D8B030D-6E8A-4147-A177-3AD203B41FA5}">
                      <a16:colId xmlns:a16="http://schemas.microsoft.com/office/drawing/2014/main" val="2335040364"/>
                    </a:ext>
                  </a:extLst>
                </a:gridCol>
                <a:gridCol w="1568760">
                  <a:extLst>
                    <a:ext uri="{9D8B030D-6E8A-4147-A177-3AD203B41FA5}">
                      <a16:colId xmlns:a16="http://schemas.microsoft.com/office/drawing/2014/main" val="4116247947"/>
                    </a:ext>
                  </a:extLst>
                </a:gridCol>
                <a:gridCol w="2348019">
                  <a:extLst>
                    <a:ext uri="{9D8B030D-6E8A-4147-A177-3AD203B41FA5}">
                      <a16:colId xmlns:a16="http://schemas.microsoft.com/office/drawing/2014/main" val="2670988645"/>
                    </a:ext>
                  </a:extLst>
                </a:gridCol>
              </a:tblGrid>
              <a:tr h="5555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u="none" strike="noStrike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自治体ＳＤＧｓ指標からみた大阪の評価</a:t>
                      </a:r>
                      <a:endParaRPr lang="en-US" altLang="ja-JP" sz="1800" b="0" u="none" strike="noStrike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8862" marT="8862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6000" marR="88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88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44000" marR="8862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16000" marR="8862" marT="88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89250"/>
                  </a:ext>
                </a:extLst>
              </a:tr>
              <a:tr h="14615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600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3600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52000" marR="8862" marT="252000" marB="18000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</a:pP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8862" marT="252000" marB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04790"/>
                  </a:ext>
                </a:extLst>
              </a:tr>
              <a:tr h="13786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ja-JP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96000" marR="8862" marT="144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8862" marT="39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44000" marR="8862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88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073783"/>
                  </a:ext>
                </a:extLst>
              </a:tr>
              <a:tr h="963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8800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16000" marR="8862" marT="88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44000" marR="8862" marT="72000" marB="57600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8862" marT="88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930747"/>
                  </a:ext>
                </a:extLst>
              </a:tr>
              <a:tr h="311343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67353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08000" marR="8862" marT="88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ja-JP" altLang="en-US" sz="1800" b="0" u="none" strike="noStrike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ＳＤＳＮからみた日本の評価</a:t>
                      </a:r>
                      <a:r>
                        <a:rPr lang="ja-JP" altLang="en-US" sz="18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8862" marT="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91682"/>
                  </a:ext>
                </a:extLst>
              </a:tr>
            </a:tbl>
          </a:graphicData>
        </a:graphic>
      </p:graphicFrame>
      <p:cxnSp>
        <p:nvCxnSpPr>
          <p:cNvPr id="38" name="直線矢印コネクタ 37"/>
          <p:cNvCxnSpPr/>
          <p:nvPr/>
        </p:nvCxnSpPr>
        <p:spPr>
          <a:xfrm>
            <a:off x="930402" y="2130100"/>
            <a:ext cx="0" cy="31320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728829" y="1762852"/>
            <a:ext cx="40314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12242" y="5401561"/>
            <a:ext cx="40314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低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2768563" y="6025935"/>
            <a:ext cx="52560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1955609" y="5923707"/>
            <a:ext cx="40314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低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8260452" y="5923707"/>
            <a:ext cx="40314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452409" y="1590797"/>
            <a:ext cx="3238861" cy="330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SDSN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低く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自治体指標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高い</a:t>
            </a: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13257" y="1602323"/>
            <a:ext cx="3131999" cy="348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SDSN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も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自治体指標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も、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高い</a:t>
            </a: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505839" y="4253660"/>
            <a:ext cx="3132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SDSN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も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自治体指標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も、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低い</a:t>
            </a: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513256" y="4246474"/>
            <a:ext cx="3132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dk1">
                <a:shade val="95000"/>
                <a:satMod val="10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SDSN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高く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自治体指標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低い</a:t>
            </a: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452409" y="1976341"/>
            <a:ext cx="2988000" cy="1951263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   飢餓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   エネルギー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不平等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  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持続可能都市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  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気候変動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海洋資源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  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陸上資源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パートナーシップ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474025" y="2261700"/>
            <a:ext cx="3465473" cy="1035972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marL="342900" indent="-342900">
              <a:lnSpc>
                <a:spcPts val="1800"/>
              </a:lnSpc>
              <a:buAutoNum type="arabicDbPlain" startAt="6"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水・衛生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８  経済成長と雇用ベーショ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  インフラ、産業化、イノベーション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474025" y="4705882"/>
            <a:ext cx="2988000" cy="997084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   貧困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AutoNum type="arabicDbPlain" startAt="3"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健康と福祉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 教育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平和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452409" y="4862381"/>
            <a:ext cx="2988000" cy="539180"/>
          </a:xfrm>
          <a:prstGeom prst="rect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   ジェンダー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持続可能な生産と消費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737021"/>
            <a:ext cx="11110517" cy="4062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ja-JP" altLang="en-US" b="1" kern="1100" spc="-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「国際的な日本の評価（</a:t>
            </a:r>
            <a:r>
              <a:rPr lang="en-US" altLang="ja-JP" b="1" kern="1100" spc="-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SDSN</a:t>
            </a:r>
            <a:r>
              <a:rPr lang="ja-JP" altLang="en-US" b="1" kern="1100" spc="-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）」と「国内評価（自治体</a:t>
            </a:r>
            <a:r>
              <a:rPr lang="en-US" altLang="ja-JP" b="1" kern="1100" spc="-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kern="1100" spc="-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指標）」から分析した大阪の評価</a:t>
            </a:r>
            <a:endParaRPr lang="en-US" altLang="ja-JP" kern="1100" spc="-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65061" y="4112399"/>
            <a:ext cx="3428390" cy="1590567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6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208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SDGs17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ゴールでの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ja-JP" altLang="en-US" sz="2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の課題と</a:t>
            </a:r>
            <a:r>
              <a:rPr kumimoji="1" lang="ja-JP" altLang="en-US" sz="20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強み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607072"/>
            <a:ext cx="9301840" cy="4561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7324" y="3908919"/>
            <a:ext cx="5420380" cy="2226838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◇大阪が強み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を活かせると考えられるゴール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23673" y="1228642"/>
            <a:ext cx="8640814" cy="2349445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◇大阪で課題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が多いと考えられるゴール</a:t>
            </a:r>
          </a:p>
        </p:txBody>
      </p:sp>
      <p:pic>
        <p:nvPicPr>
          <p:cNvPr id="14" name="図 1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7" y="4508228"/>
            <a:ext cx="1430544" cy="136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57" y="4508227"/>
            <a:ext cx="1410881" cy="136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04" y="4508226"/>
            <a:ext cx="1543403" cy="1362485"/>
          </a:xfrm>
          <a:prstGeom prst="rect">
            <a:avLst/>
          </a:prstGeom>
          <a:noFill/>
          <a:ln w="47625">
            <a:noFill/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47" y="1774517"/>
            <a:ext cx="1430544" cy="144680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58" y="1774516"/>
            <a:ext cx="1410881" cy="1446969"/>
          </a:xfrm>
          <a:prstGeom prst="rect">
            <a:avLst/>
          </a:prstGeom>
        </p:spPr>
      </p:pic>
      <p:pic>
        <p:nvPicPr>
          <p:cNvPr id="23" name="図 22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91205" y="1774516"/>
            <a:ext cx="1543403" cy="144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48123" y="1774516"/>
            <a:ext cx="1479005" cy="144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940643" y="1774516"/>
            <a:ext cx="1543254" cy="1446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90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(2020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月策定）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270573" y="1384917"/>
            <a:ext cx="9501089" cy="5122415"/>
            <a:chOff x="1343285" y="2913958"/>
            <a:chExt cx="8363996" cy="3802979"/>
          </a:xfrm>
        </p:grpSpPr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1738308" y="3450162"/>
              <a:ext cx="6086464" cy="27865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36" name="台形 35"/>
            <p:cNvSpPr>
              <a:spLocks/>
            </p:cNvSpPr>
            <p:nvPr/>
          </p:nvSpPr>
          <p:spPr>
            <a:xfrm rot="10800000">
              <a:off x="1982478" y="3949782"/>
              <a:ext cx="5583468" cy="1440000"/>
            </a:xfrm>
            <a:prstGeom prst="trapezoid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37" name="正方形/長方形 36"/>
            <p:cNvSpPr>
              <a:spLocks/>
            </p:cNvSpPr>
            <p:nvPr/>
          </p:nvSpPr>
          <p:spPr>
            <a:xfrm>
              <a:off x="2738148" y="3450315"/>
              <a:ext cx="4086780" cy="90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pic>
          <p:nvPicPr>
            <p:cNvPr id="38" name="図 37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0624" y="3525352"/>
              <a:ext cx="728045" cy="590318"/>
            </a:xfrm>
            <a:prstGeom prst="rect">
              <a:avLst/>
            </a:prstGeom>
          </p:spPr>
        </p:pic>
        <p:sp>
          <p:nvSpPr>
            <p:cNvPr id="40" name="正方形/長方形 39"/>
            <p:cNvSpPr>
              <a:spLocks noChangeAspect="1"/>
            </p:cNvSpPr>
            <p:nvPr/>
          </p:nvSpPr>
          <p:spPr>
            <a:xfrm>
              <a:off x="3603113" y="3570631"/>
              <a:ext cx="1098994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ゴール３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41" name="図 40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2219" y="5565249"/>
              <a:ext cx="723985" cy="576000"/>
            </a:xfrm>
            <a:prstGeom prst="rect">
              <a:avLst/>
            </a:prstGeom>
          </p:spPr>
        </p:pic>
        <p:pic>
          <p:nvPicPr>
            <p:cNvPr id="42" name="図 41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5587" y="4555371"/>
              <a:ext cx="695040" cy="604086"/>
            </a:xfrm>
            <a:prstGeom prst="rect">
              <a:avLst/>
            </a:prstGeom>
          </p:spPr>
        </p:pic>
        <p:pic>
          <p:nvPicPr>
            <p:cNvPr id="43" name="図 42"/>
            <p:cNvPicPr preferRelativeResize="0"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239" y="4564432"/>
              <a:ext cx="734218" cy="596618"/>
            </a:xfrm>
            <a:prstGeom prst="rect">
              <a:avLst/>
            </a:prstGeom>
          </p:spPr>
        </p:pic>
        <p:pic>
          <p:nvPicPr>
            <p:cNvPr id="44" name="図 43"/>
            <p:cNvPicPr preferRelativeResize="0"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0904" y="4564878"/>
              <a:ext cx="744802" cy="604086"/>
            </a:xfrm>
            <a:prstGeom prst="rect">
              <a:avLst/>
            </a:prstGeom>
          </p:spPr>
        </p:pic>
        <p:sp>
          <p:nvSpPr>
            <p:cNvPr id="45" name="正方形/長方形 44"/>
            <p:cNvSpPr>
              <a:spLocks noChangeAspect="1"/>
            </p:cNvSpPr>
            <p:nvPr/>
          </p:nvSpPr>
          <p:spPr>
            <a:xfrm>
              <a:off x="2179127" y="4570629"/>
              <a:ext cx="808700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ゴール１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正方形/長方形 45"/>
            <p:cNvSpPr>
              <a:spLocks noChangeAspect="1"/>
            </p:cNvSpPr>
            <p:nvPr/>
          </p:nvSpPr>
          <p:spPr>
            <a:xfrm>
              <a:off x="3825518" y="4583487"/>
              <a:ext cx="831265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ゴール４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正方形/長方形 46"/>
            <p:cNvSpPr>
              <a:spLocks noChangeAspect="1"/>
            </p:cNvSpPr>
            <p:nvPr/>
          </p:nvSpPr>
          <p:spPr>
            <a:xfrm>
              <a:off x="5731957" y="4564432"/>
              <a:ext cx="885391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テキスト ボックス 64"/>
            <p:cNvSpPr txBox="1">
              <a:spLocks noChangeAspect="1"/>
            </p:cNvSpPr>
            <p:nvPr/>
          </p:nvSpPr>
          <p:spPr>
            <a:xfrm>
              <a:off x="2335432" y="4794449"/>
              <a:ext cx="793110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貧困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」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テキスト ボックス 65"/>
            <p:cNvSpPr txBox="1">
              <a:spLocks noChangeAspect="1"/>
            </p:cNvSpPr>
            <p:nvPr/>
          </p:nvSpPr>
          <p:spPr>
            <a:xfrm>
              <a:off x="3416676" y="3796182"/>
              <a:ext cx="1243832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健康と福祉」</a:t>
              </a:r>
            </a:p>
          </p:txBody>
        </p:sp>
        <p:sp>
          <p:nvSpPr>
            <p:cNvPr id="50" name="正方形/長方形 49"/>
            <p:cNvSpPr>
              <a:spLocks noChangeAspect="1"/>
            </p:cNvSpPr>
            <p:nvPr/>
          </p:nvSpPr>
          <p:spPr>
            <a:xfrm>
              <a:off x="3585519" y="5659225"/>
              <a:ext cx="1050831" cy="19845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>
              <a:spLocks noChangeAspect="1"/>
            </p:cNvSpPr>
            <p:nvPr/>
          </p:nvSpPr>
          <p:spPr>
            <a:xfrm>
              <a:off x="2823180" y="5126289"/>
              <a:ext cx="4392895" cy="35976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（「ゴール３」と関連する横断的な課題としての取組み）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2" name="楕円 51"/>
            <p:cNvSpPr>
              <a:spLocks noChangeAspect="1"/>
            </p:cNvSpPr>
            <p:nvPr/>
          </p:nvSpPr>
          <p:spPr>
            <a:xfrm>
              <a:off x="5253234" y="3595460"/>
              <a:ext cx="1117172" cy="50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Ⅰ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70"/>
            <p:cNvSpPr txBox="1">
              <a:spLocks noChangeAspect="1"/>
            </p:cNvSpPr>
            <p:nvPr/>
          </p:nvSpPr>
          <p:spPr>
            <a:xfrm>
              <a:off x="4001356" y="4772875"/>
              <a:ext cx="829453" cy="17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教育」</a:t>
              </a:r>
            </a:p>
          </p:txBody>
        </p:sp>
        <p:sp>
          <p:nvSpPr>
            <p:cNvPr id="54" name="大かっこ 53"/>
            <p:cNvSpPr>
              <a:spLocks noChangeAspect="1"/>
            </p:cNvSpPr>
            <p:nvPr/>
          </p:nvSpPr>
          <p:spPr>
            <a:xfrm>
              <a:off x="5687404" y="4748546"/>
              <a:ext cx="916116" cy="419322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持続可能な生産と消費」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大かっこ 54"/>
            <p:cNvSpPr>
              <a:spLocks noChangeAspect="1"/>
            </p:cNvSpPr>
            <p:nvPr/>
          </p:nvSpPr>
          <p:spPr>
            <a:xfrm>
              <a:off x="3128542" y="5809450"/>
              <a:ext cx="1315011" cy="265015"/>
            </a:xfrm>
            <a:prstGeom prst="bracketPair">
              <a:avLst>
                <a:gd name="adj" fmla="val 1495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「持続可能都市」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楕円 55"/>
            <p:cNvSpPr>
              <a:spLocks noChangeAspect="1"/>
            </p:cNvSpPr>
            <p:nvPr/>
          </p:nvSpPr>
          <p:spPr>
            <a:xfrm>
              <a:off x="5220056" y="5637249"/>
              <a:ext cx="1277850" cy="504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ゴール</a:t>
              </a:r>
              <a:r>
                <a:rPr kumimoji="1"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Ⅱ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正方形/長方形 56"/>
            <p:cNvSpPr>
              <a:spLocks noChangeAspect="1"/>
            </p:cNvSpPr>
            <p:nvPr/>
          </p:nvSpPr>
          <p:spPr>
            <a:xfrm>
              <a:off x="2955639" y="4109253"/>
              <a:ext cx="4185949" cy="35093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（“いのち”や暮らし、次世代の課題としての取組み）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289911" y="6199726"/>
              <a:ext cx="5081795" cy="17773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Bef>
                  <a:spcPts val="0"/>
                </a:spcBef>
              </a:pPr>
              <a:r>
                <a:rPr lang="ja-JP" altLang="en-US" sz="14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（他のゴールを集約しながら、様々な課題解決にバランスよく貢献）</a:t>
              </a:r>
              <a:endParaRPr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1639295" y="3201958"/>
              <a:ext cx="6284490" cy="3389072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6000" rtlCol="0" anchor="b"/>
            <a:lstStyle/>
            <a:p>
              <a:pPr algn="ctr"/>
              <a:endParaRPr kumimoji="1" lang="en-US" altLang="ja-JP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60" name="正方形/長方形 59"/>
            <p:cNvSpPr>
              <a:spLocks/>
            </p:cNvSpPr>
            <p:nvPr/>
          </p:nvSpPr>
          <p:spPr>
            <a:xfrm>
              <a:off x="1343285" y="2913958"/>
              <a:ext cx="6984000" cy="288000"/>
            </a:xfrm>
            <a:prstGeom prst="rect">
              <a:avLst/>
            </a:prstGeom>
            <a:noFill/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国際社会全体の課題であるジェンダーや人権、気候変動への取組み</a:t>
              </a:r>
              <a:endPara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正方形/長方形 60"/>
            <p:cNvSpPr>
              <a:spLocks/>
            </p:cNvSpPr>
            <p:nvPr/>
          </p:nvSpPr>
          <p:spPr>
            <a:xfrm>
              <a:off x="2450252" y="6464937"/>
              <a:ext cx="4896000" cy="25200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産業や雇用、イノベーションといった都市としての強みを活かす</a:t>
              </a:r>
              <a:endPara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8255094" y="4212469"/>
              <a:ext cx="1452187" cy="61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dirty="0"/>
            </a:p>
          </p:txBody>
        </p:sp>
        <p:sp>
          <p:nvSpPr>
            <p:cNvPr id="63" name="角丸四角形 62"/>
            <p:cNvSpPr/>
            <p:nvPr/>
          </p:nvSpPr>
          <p:spPr>
            <a:xfrm>
              <a:off x="8219796" y="5649002"/>
              <a:ext cx="1452188" cy="61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地域（大阪）の</a:t>
              </a:r>
              <a:endPara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well-being</a:t>
              </a:r>
              <a:endParaRPr lang="ja-JP" altLang="en-US" dirty="0"/>
            </a:p>
          </p:txBody>
        </p:sp>
        <p:sp>
          <p:nvSpPr>
            <p:cNvPr id="64" name="右中かっこ 63"/>
            <p:cNvSpPr/>
            <p:nvPr/>
          </p:nvSpPr>
          <p:spPr>
            <a:xfrm>
              <a:off x="7877291" y="3499590"/>
              <a:ext cx="253239" cy="2008394"/>
            </a:xfrm>
            <a:prstGeom prst="rightBrace">
              <a:avLst>
                <a:gd name="adj1" fmla="val 83970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  <p:sp>
          <p:nvSpPr>
            <p:cNvPr id="65" name="右中かっこ 64"/>
            <p:cNvSpPr/>
            <p:nvPr/>
          </p:nvSpPr>
          <p:spPr>
            <a:xfrm>
              <a:off x="7888721" y="5518344"/>
              <a:ext cx="237577" cy="742658"/>
            </a:xfrm>
            <a:prstGeom prst="rightBrace">
              <a:avLst>
                <a:gd name="adj1" fmla="val 45959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400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-43930" y="678812"/>
            <a:ext cx="9301840" cy="4561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年大阪・関西万博に向けて取り組む</a:t>
            </a:r>
            <a:r>
              <a:rPr lang="ja-JP" altLang="en-US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「重点ゴール」</a:t>
            </a:r>
            <a:endParaRPr lang="en-US" altLang="ja-JP" sz="24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60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/>
          <p:cNvSpPr/>
          <p:nvPr/>
        </p:nvSpPr>
        <p:spPr>
          <a:xfrm>
            <a:off x="0" y="1209"/>
            <a:ext cx="9906000" cy="54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先進都市をめざして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266166" y="923990"/>
            <a:ext cx="9298591" cy="206290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185738" indent="-185738">
              <a:spcBef>
                <a:spcPts val="1200"/>
              </a:spcBef>
              <a:tabLst>
                <a:tab pos="185738" algn="l"/>
              </a:tabLs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5" name="図 314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4862" y="2702816"/>
            <a:ext cx="3145381" cy="318103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12" name="図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24" y="2677084"/>
            <a:ext cx="2962728" cy="3196150"/>
          </a:xfrm>
          <a:prstGeom prst="rect">
            <a:avLst/>
          </a:prstGeom>
        </p:spPr>
      </p:pic>
      <p:grpSp>
        <p:nvGrpSpPr>
          <p:cNvPr id="322" name="グループ化 321"/>
          <p:cNvGrpSpPr>
            <a:grpSpLocks noChangeAspect="1"/>
          </p:cNvGrpSpPr>
          <p:nvPr/>
        </p:nvGrpSpPr>
        <p:grpSpPr>
          <a:xfrm>
            <a:off x="1336405" y="3800298"/>
            <a:ext cx="1241441" cy="1381166"/>
            <a:chOff x="2143370" y="3987282"/>
            <a:chExt cx="921552" cy="1025273"/>
          </a:xfrm>
        </p:grpSpPr>
        <p:sp>
          <p:nvSpPr>
            <p:cNvPr id="334" name="二等辺三角形 333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335" name="グループ化 334"/>
            <p:cNvGrpSpPr>
              <a:grpSpLocks noChangeAspect="1"/>
            </p:cNvGrpSpPr>
            <p:nvPr/>
          </p:nvGrpSpPr>
          <p:grpSpPr>
            <a:xfrm>
              <a:off x="2217547" y="4116000"/>
              <a:ext cx="816978" cy="896555"/>
              <a:chOff x="2246055" y="3937438"/>
              <a:chExt cx="1011529" cy="1110057"/>
            </a:xfrm>
          </p:grpSpPr>
          <p:pic>
            <p:nvPicPr>
              <p:cNvPr id="336" name="図 335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37" name="図 336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38" name="テキスト ボックス 42"/>
              <p:cNvSpPr txBox="1"/>
              <p:nvPr/>
            </p:nvSpPr>
            <p:spPr>
              <a:xfrm>
                <a:off x="2273922" y="4415322"/>
                <a:ext cx="376020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339" name="テキスト ボックス 43"/>
              <p:cNvSpPr txBox="1"/>
              <p:nvPr/>
            </p:nvSpPr>
            <p:spPr>
              <a:xfrm>
                <a:off x="2578759" y="3937438"/>
                <a:ext cx="313371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340" name="テキスト ボックス 44"/>
              <p:cNvSpPr txBox="1"/>
              <p:nvPr/>
            </p:nvSpPr>
            <p:spPr>
              <a:xfrm>
                <a:off x="2873901" y="4415322"/>
                <a:ext cx="368047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341" name="図 340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2" name="図 341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3" name="図 342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44" name="テキスト ボックス 43"/>
              <p:cNvSpPr txBox="1"/>
              <p:nvPr/>
            </p:nvSpPr>
            <p:spPr>
              <a:xfrm>
                <a:off x="2256711" y="4751678"/>
                <a:ext cx="1000873" cy="295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9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</p:grpSp>
      </p:grpSp>
      <p:pic>
        <p:nvPicPr>
          <p:cNvPr id="72" name="図 71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63417" y="2677084"/>
            <a:ext cx="3061110" cy="32529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13" name="右矢印 412"/>
          <p:cNvSpPr/>
          <p:nvPr/>
        </p:nvSpPr>
        <p:spPr>
          <a:xfrm>
            <a:off x="3157543" y="4219615"/>
            <a:ext cx="559490" cy="540000"/>
          </a:xfrm>
          <a:prstGeom prst="rightArrow">
            <a:avLst>
              <a:gd name="adj1" fmla="val 50000"/>
              <a:gd name="adj2" fmla="val 630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>
            <a:stCxn id="272" idx="1"/>
          </p:cNvCxnSpPr>
          <p:nvPr/>
        </p:nvCxnSpPr>
        <p:spPr>
          <a:xfrm flipH="1">
            <a:off x="4337699" y="3334772"/>
            <a:ext cx="645563" cy="72520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79" idx="2"/>
          </p:cNvCxnSpPr>
          <p:nvPr/>
        </p:nvCxnSpPr>
        <p:spPr>
          <a:xfrm flipH="1" flipV="1">
            <a:off x="3866766" y="4781192"/>
            <a:ext cx="786775" cy="598790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4599656" y="4346088"/>
            <a:ext cx="594122" cy="337023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289" idx="3"/>
          </p:cNvCxnSpPr>
          <p:nvPr/>
        </p:nvCxnSpPr>
        <p:spPr>
          <a:xfrm>
            <a:off x="5596040" y="3803154"/>
            <a:ext cx="547464" cy="784509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5179069" y="4780078"/>
            <a:ext cx="288892" cy="52557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endCxn id="281" idx="1"/>
          </p:cNvCxnSpPr>
          <p:nvPr/>
        </p:nvCxnSpPr>
        <p:spPr>
          <a:xfrm flipH="1">
            <a:off x="4949303" y="3904380"/>
            <a:ext cx="82794" cy="137943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0" name="グループ化 269"/>
          <p:cNvGrpSpPr/>
          <p:nvPr/>
        </p:nvGrpSpPr>
        <p:grpSpPr>
          <a:xfrm>
            <a:off x="4744365" y="2946764"/>
            <a:ext cx="955586" cy="1038271"/>
            <a:chOff x="6529469" y="2488902"/>
            <a:chExt cx="680393" cy="722496"/>
          </a:xfrm>
        </p:grpSpPr>
        <p:sp>
          <p:nvSpPr>
            <p:cNvPr id="271" name="テキスト ボックス 43"/>
            <p:cNvSpPr txBox="1"/>
            <p:nvPr/>
          </p:nvSpPr>
          <p:spPr>
            <a:xfrm>
              <a:off x="6558379" y="3034707"/>
              <a:ext cx="614572" cy="17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府民の取組み</a:t>
              </a:r>
            </a:p>
          </p:txBody>
        </p:sp>
        <p:sp>
          <p:nvSpPr>
            <p:cNvPr id="272" name="二等辺三角形 271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73" name="テキスト ボックス 42"/>
            <p:cNvSpPr txBox="1"/>
            <p:nvPr/>
          </p:nvSpPr>
          <p:spPr>
            <a:xfrm>
              <a:off x="6617039" y="2828344"/>
              <a:ext cx="279549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74" name="テキスト ボックス 43"/>
            <p:cNvSpPr txBox="1"/>
            <p:nvPr/>
          </p:nvSpPr>
          <p:spPr>
            <a:xfrm>
              <a:off x="6758397" y="2626788"/>
              <a:ext cx="232973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テキスト ボックス 44"/>
            <p:cNvSpPr txBox="1"/>
            <p:nvPr/>
          </p:nvSpPr>
          <p:spPr>
            <a:xfrm>
              <a:off x="6872731" y="2825420"/>
              <a:ext cx="273622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5130193" y="4017830"/>
            <a:ext cx="1151758" cy="997314"/>
            <a:chOff x="6529460" y="2488902"/>
            <a:chExt cx="680393" cy="743650"/>
          </a:xfrm>
        </p:grpSpPr>
        <p:sp>
          <p:nvSpPr>
            <p:cNvPr id="285" name="テキスト ボックス 43"/>
            <p:cNvSpPr txBox="1"/>
            <p:nvPr/>
          </p:nvSpPr>
          <p:spPr>
            <a:xfrm>
              <a:off x="6587254" y="3037482"/>
              <a:ext cx="614573" cy="1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企業の取組み</a:t>
              </a:r>
            </a:p>
          </p:txBody>
        </p:sp>
        <p:sp>
          <p:nvSpPr>
            <p:cNvPr id="286" name="二等辺三角形 285"/>
            <p:cNvSpPr>
              <a:spLocks noChangeAspect="1"/>
            </p:cNvSpPr>
            <p:nvPr/>
          </p:nvSpPr>
          <p:spPr>
            <a:xfrm>
              <a:off x="6529460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47625" cmpd="dbl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7" name="テキスト ボックス 42"/>
            <p:cNvSpPr txBox="1"/>
            <p:nvPr/>
          </p:nvSpPr>
          <p:spPr>
            <a:xfrm>
              <a:off x="6624791" y="2817436"/>
              <a:ext cx="279549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8" name="テキスト ボックス 43"/>
            <p:cNvSpPr txBox="1"/>
            <p:nvPr/>
          </p:nvSpPr>
          <p:spPr>
            <a:xfrm>
              <a:off x="6760294" y="2641586"/>
              <a:ext cx="232973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9" name="テキスト ボックス 44"/>
            <p:cNvSpPr txBox="1"/>
            <p:nvPr/>
          </p:nvSpPr>
          <p:spPr>
            <a:xfrm>
              <a:off x="6854444" y="2822002"/>
              <a:ext cx="273622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4517125" y="4947808"/>
            <a:ext cx="1175412" cy="983542"/>
            <a:chOff x="6468870" y="2488902"/>
            <a:chExt cx="787439" cy="709209"/>
          </a:xfrm>
        </p:grpSpPr>
        <p:sp>
          <p:nvSpPr>
            <p:cNvPr id="277" name="テキスト ボックス 43"/>
            <p:cNvSpPr txBox="1"/>
            <p:nvPr/>
          </p:nvSpPr>
          <p:spPr>
            <a:xfrm>
              <a:off x="6468870" y="3015018"/>
              <a:ext cx="787439" cy="183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市町村の取組み</a:t>
              </a:r>
            </a:p>
          </p:txBody>
        </p:sp>
        <p:sp>
          <p:nvSpPr>
            <p:cNvPr id="278" name="二等辺三角形 277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28575" cmpd="thickThin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0" name="テキスト ボックス 42"/>
            <p:cNvSpPr txBox="1"/>
            <p:nvPr/>
          </p:nvSpPr>
          <p:spPr>
            <a:xfrm>
              <a:off x="6625560" y="2808980"/>
              <a:ext cx="279549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1" name="テキスト ボックス 43"/>
            <p:cNvSpPr txBox="1"/>
            <p:nvPr/>
          </p:nvSpPr>
          <p:spPr>
            <a:xfrm>
              <a:off x="6758397" y="2642413"/>
              <a:ext cx="232973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2" name="テキスト ボックス 44"/>
            <p:cNvSpPr txBox="1"/>
            <p:nvPr/>
          </p:nvSpPr>
          <p:spPr>
            <a:xfrm>
              <a:off x="6866904" y="2817178"/>
              <a:ext cx="273622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sp>
        <p:nvSpPr>
          <p:cNvPr id="73" name="フリーフォーム 72"/>
          <p:cNvSpPr/>
          <p:nvPr/>
        </p:nvSpPr>
        <p:spPr>
          <a:xfrm>
            <a:off x="3949387" y="2702816"/>
            <a:ext cx="2263544" cy="3152431"/>
          </a:xfrm>
          <a:custGeom>
            <a:avLst/>
            <a:gdLst>
              <a:gd name="connsiteX0" fmla="*/ 2259919 w 2267011"/>
              <a:gd name="connsiteY0" fmla="*/ 1547010 h 2841407"/>
              <a:gd name="connsiteX1" fmla="*/ 1874157 w 2267011"/>
              <a:gd name="connsiteY1" fmla="*/ 2618572 h 2841407"/>
              <a:gd name="connsiteX2" fmla="*/ 159657 w 2267011"/>
              <a:gd name="connsiteY2" fmla="*/ 2761447 h 2841407"/>
              <a:gd name="connsiteX3" fmla="*/ 131082 w 2267011"/>
              <a:gd name="connsiteY3" fmla="*/ 1647022 h 2841407"/>
              <a:gd name="connsiteX4" fmla="*/ 659719 w 2267011"/>
              <a:gd name="connsiteY4" fmla="*/ 146835 h 2841407"/>
              <a:gd name="connsiteX5" fmla="*/ 2002744 w 2267011"/>
              <a:gd name="connsiteY5" fmla="*/ 218272 h 2841407"/>
              <a:gd name="connsiteX6" fmla="*/ 2259919 w 2267011"/>
              <a:gd name="connsiteY6" fmla="*/ 1547010 h 284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011" h="2841407">
                <a:moveTo>
                  <a:pt x="2259919" y="1547010"/>
                </a:moveTo>
                <a:cubicBezTo>
                  <a:pt x="2238488" y="1947060"/>
                  <a:pt x="2224201" y="2416166"/>
                  <a:pt x="1874157" y="2618572"/>
                </a:cubicBezTo>
                <a:cubicBezTo>
                  <a:pt x="1524113" y="2820978"/>
                  <a:pt x="450169" y="2923372"/>
                  <a:pt x="159657" y="2761447"/>
                </a:cubicBezTo>
                <a:cubicBezTo>
                  <a:pt x="-130855" y="2599522"/>
                  <a:pt x="47738" y="2082791"/>
                  <a:pt x="131082" y="1647022"/>
                </a:cubicBezTo>
                <a:cubicBezTo>
                  <a:pt x="214426" y="1211253"/>
                  <a:pt x="347775" y="384960"/>
                  <a:pt x="659719" y="146835"/>
                </a:cubicBezTo>
                <a:cubicBezTo>
                  <a:pt x="971663" y="-91290"/>
                  <a:pt x="1736044" y="-19853"/>
                  <a:pt x="2002744" y="218272"/>
                </a:cubicBezTo>
                <a:cubicBezTo>
                  <a:pt x="2269444" y="456397"/>
                  <a:pt x="2281350" y="1146960"/>
                  <a:pt x="2259919" y="1547010"/>
                </a:cubicBezTo>
                <a:close/>
              </a:path>
            </a:pathLst>
          </a:cu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グループ化 73"/>
          <p:cNvGrpSpPr>
            <a:grpSpLocks noChangeAspect="1"/>
          </p:cNvGrpSpPr>
          <p:nvPr/>
        </p:nvGrpSpPr>
        <p:grpSpPr>
          <a:xfrm>
            <a:off x="3554511" y="3819468"/>
            <a:ext cx="1157838" cy="1303705"/>
            <a:chOff x="2143370" y="3987282"/>
            <a:chExt cx="921552" cy="1037653"/>
          </a:xfrm>
        </p:grpSpPr>
        <p:sp>
          <p:nvSpPr>
            <p:cNvPr id="75" name="二等辺三角形 74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76" name="グループ化 75"/>
            <p:cNvGrpSpPr>
              <a:grpSpLocks noChangeAspect="1"/>
            </p:cNvGrpSpPr>
            <p:nvPr/>
          </p:nvGrpSpPr>
          <p:grpSpPr>
            <a:xfrm>
              <a:off x="2194255" y="4116000"/>
              <a:ext cx="842694" cy="908935"/>
              <a:chOff x="2217219" y="3937438"/>
              <a:chExt cx="1043369" cy="1125385"/>
            </a:xfrm>
          </p:grpSpPr>
          <p:pic>
            <p:nvPicPr>
              <p:cNvPr id="77" name="図 76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78" name="図 77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79" name="テキスト ボックス 42"/>
              <p:cNvSpPr txBox="1"/>
              <p:nvPr/>
            </p:nvSpPr>
            <p:spPr>
              <a:xfrm>
                <a:off x="2273922" y="4415322"/>
                <a:ext cx="376020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80" name="テキスト ボックス 43"/>
              <p:cNvSpPr txBox="1"/>
              <p:nvPr/>
            </p:nvSpPr>
            <p:spPr>
              <a:xfrm>
                <a:off x="2578759" y="3937438"/>
                <a:ext cx="313371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81" name="テキスト ボックス 44"/>
              <p:cNvSpPr txBox="1"/>
              <p:nvPr/>
            </p:nvSpPr>
            <p:spPr>
              <a:xfrm>
                <a:off x="2873901" y="4415322"/>
                <a:ext cx="368047" cy="310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82" name="図 81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83" name="図 82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85" name="テキスト ボックス 43"/>
              <p:cNvSpPr txBox="1"/>
              <p:nvPr/>
            </p:nvSpPr>
            <p:spPr>
              <a:xfrm>
                <a:off x="2217219" y="4722275"/>
                <a:ext cx="1043369" cy="340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  <p:pic>
            <p:nvPicPr>
              <p:cNvPr id="84" name="図 83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</p:grpSp>
      </p:grpSp>
      <p:sp>
        <p:nvSpPr>
          <p:cNvPr id="31" name="右矢印 30"/>
          <p:cNvSpPr>
            <a:spLocks/>
          </p:cNvSpPr>
          <p:nvPr/>
        </p:nvSpPr>
        <p:spPr>
          <a:xfrm>
            <a:off x="6381276" y="3717259"/>
            <a:ext cx="569095" cy="15646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>
            <a:spLocks noChangeAspect="1"/>
          </p:cNvSpPr>
          <p:nvPr/>
        </p:nvSpPr>
        <p:spPr>
          <a:xfrm>
            <a:off x="7991226" y="4262820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9" name="二等辺三角形 88"/>
          <p:cNvSpPr>
            <a:spLocks noChangeAspect="1"/>
          </p:cNvSpPr>
          <p:nvPr/>
        </p:nvSpPr>
        <p:spPr>
          <a:xfrm>
            <a:off x="7503865" y="3964667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90" name="二等辺三角形 89"/>
          <p:cNvSpPr>
            <a:spLocks noChangeAspect="1"/>
          </p:cNvSpPr>
          <p:nvPr/>
        </p:nvSpPr>
        <p:spPr>
          <a:xfrm>
            <a:off x="7780520" y="405576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1" name="二等辺三角形 90"/>
          <p:cNvSpPr>
            <a:spLocks noChangeAspect="1"/>
          </p:cNvSpPr>
          <p:nvPr/>
        </p:nvSpPr>
        <p:spPr>
          <a:xfrm>
            <a:off x="7271558" y="425277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4" name="二等辺三角形 93"/>
          <p:cNvSpPr>
            <a:spLocks noChangeAspect="1"/>
          </p:cNvSpPr>
          <p:nvPr/>
        </p:nvSpPr>
        <p:spPr>
          <a:xfrm flipH="1">
            <a:off x="7221324" y="471377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5" name="二等辺三角形 94"/>
          <p:cNvSpPr>
            <a:spLocks noChangeAspect="1"/>
          </p:cNvSpPr>
          <p:nvPr/>
        </p:nvSpPr>
        <p:spPr>
          <a:xfrm flipH="1">
            <a:off x="8725417" y="395753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7" name="二等辺三角形 96"/>
          <p:cNvSpPr>
            <a:spLocks noChangeAspect="1"/>
          </p:cNvSpPr>
          <p:nvPr/>
        </p:nvSpPr>
        <p:spPr>
          <a:xfrm flipH="1">
            <a:off x="9141662" y="4898441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8" name="二等辺三角形 97"/>
          <p:cNvSpPr>
            <a:spLocks noChangeAspect="1"/>
          </p:cNvSpPr>
          <p:nvPr/>
        </p:nvSpPr>
        <p:spPr>
          <a:xfrm flipH="1">
            <a:off x="9098939" y="467841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0" name="二等辺三角形 99"/>
          <p:cNvSpPr>
            <a:spLocks noChangeAspect="1"/>
          </p:cNvSpPr>
          <p:nvPr/>
        </p:nvSpPr>
        <p:spPr>
          <a:xfrm flipH="1">
            <a:off x="8944426" y="428626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4" name="二等辺三角形 103"/>
          <p:cNvSpPr>
            <a:spLocks noChangeAspect="1"/>
          </p:cNvSpPr>
          <p:nvPr/>
        </p:nvSpPr>
        <p:spPr>
          <a:xfrm>
            <a:off x="8021599" y="387103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6" name="正方形/長方形 105"/>
          <p:cNvSpPr/>
          <p:nvPr/>
        </p:nvSpPr>
        <p:spPr>
          <a:xfrm>
            <a:off x="4331115" y="2110939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7654600" y="2120297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577981" y="5994868"/>
            <a:ext cx="2722843" cy="7411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387550" y="5910846"/>
            <a:ext cx="3326660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万博において、大阪のあらゆるステークホルダーが、会場の内外で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を体現し、行動する姿を世界に発信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873224" y="5890477"/>
            <a:ext cx="2812941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日本全体や世界とのつながりの中で、先頭に立って、世界とともに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を達成する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280859" y="398233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7063202" y="4471821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8764426" y="416814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7546958" y="42052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9302552" y="479044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二等辺三角形 115"/>
          <p:cNvSpPr>
            <a:spLocks noChangeAspect="1"/>
          </p:cNvSpPr>
          <p:nvPr/>
        </p:nvSpPr>
        <p:spPr>
          <a:xfrm>
            <a:off x="7512130" y="4416532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8" name="楕円 117"/>
          <p:cNvSpPr/>
          <p:nvPr/>
        </p:nvSpPr>
        <p:spPr>
          <a:xfrm>
            <a:off x="7705799" y="381973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二等辺三角形 118"/>
          <p:cNvSpPr>
            <a:spLocks noChangeAspect="1"/>
          </p:cNvSpPr>
          <p:nvPr/>
        </p:nvSpPr>
        <p:spPr>
          <a:xfrm>
            <a:off x="7941314" y="493316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20" name="正方形/長方形 119"/>
          <p:cNvSpPr/>
          <p:nvPr/>
        </p:nvSpPr>
        <p:spPr>
          <a:xfrm>
            <a:off x="9141662" y="5139717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楕円 120"/>
          <p:cNvSpPr/>
          <p:nvPr/>
        </p:nvSpPr>
        <p:spPr>
          <a:xfrm>
            <a:off x="8944426" y="38482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243" y="668564"/>
            <a:ext cx="9036309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  ＝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誰もが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を意識し、一人ひとりが自律的に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全ての  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達成をめざしていくこと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→様々なステークホルダーが連携・協調し、「大阪」が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を体現したまちを発信していく</a:t>
            </a:r>
          </a:p>
        </p:txBody>
      </p:sp>
    </p:spTree>
    <p:extLst>
      <p:ext uri="{BB962C8B-B14F-4D97-AF65-F5344CB8AC3E}">
        <p14:creationId xmlns:p14="http://schemas.microsoft.com/office/powerpoint/2010/main" val="171088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16910</TotalTime>
  <Words>1693</Words>
  <Application>Microsoft Office PowerPoint</Application>
  <PresentationFormat>A4 210 x 297 mm</PresentationFormat>
  <Paragraphs>252</Paragraphs>
  <Slides>14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14</vt:i4>
      </vt:variant>
    </vt:vector>
  </HeadingPairs>
  <TitlesOfParts>
    <vt:vector size="28" baseType="lpstr">
      <vt:lpstr>HGS創英角ｺﾞｼｯｸUB</vt:lpstr>
      <vt:lpstr>Meiryo UI</vt:lpstr>
      <vt:lpstr>ＭＳ Ｐゴシック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Microsoft Himalaya</vt:lpstr>
      <vt:lpstr>Office テーマ</vt:lpstr>
      <vt:lpstr>1_デザインの設定</vt:lpstr>
      <vt:lpstr>デザインの設定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水谷　祐子</cp:lastModifiedBy>
  <cp:revision>1609</cp:revision>
  <cp:lastPrinted>2020-08-21T05:56:28Z</cp:lastPrinted>
  <dcterms:created xsi:type="dcterms:W3CDTF">2019-02-01T00:27:44Z</dcterms:created>
  <dcterms:modified xsi:type="dcterms:W3CDTF">2020-08-21T05:58:40Z</dcterms:modified>
</cp:coreProperties>
</file>